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notesSlides/notesSlide5.xml" ContentType="application/vnd.openxmlformats-officedocument.presentationml.notesSlide+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notesSlides/notesSlide6.xml" ContentType="application/vnd.openxmlformats-officedocument.presentationml.notesSlide+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notesSlides/notesSlide7.xml" ContentType="application/vnd.openxmlformats-officedocument.presentationml.notesSlide+xml"/>
  <Override PartName="/ppt/ink/ink84.xml" ContentType="application/inkml+xml"/>
  <Override PartName="/ppt/ink/ink85.xml" ContentType="application/inkml+xml"/>
  <Override PartName="/ppt/ink/ink86.xml" ContentType="application/inkml+xml"/>
  <Override PartName="/ppt/ink/ink87.xml" ContentType="application/inkml+xml"/>
  <Override PartName="/ppt/notesSlides/notesSlide8.xml" ContentType="application/vnd.openxmlformats-officedocument.presentationml.notesSlide+xml"/>
  <Override PartName="/ppt/ink/ink88.xml" ContentType="application/inkml+xml"/>
  <Override PartName="/ppt/ink/ink89.xml" ContentType="application/inkml+xml"/>
  <Override PartName="/ppt/notesSlides/notesSlide9.xml" ContentType="application/vnd.openxmlformats-officedocument.presentationml.notesSlide+xml"/>
  <Override PartName="/ppt/ink/ink90.xml" ContentType="application/inkml+xml"/>
  <Override PartName="/ppt/notesSlides/notesSlide10.xml" ContentType="application/vnd.openxmlformats-officedocument.presentationml.notesSlide+xml"/>
  <Override PartName="/ppt/ink/ink91.xml" ContentType="application/inkml+xml"/>
  <Override PartName="/ppt/ink/ink92.xml" ContentType="application/inkml+xml"/>
  <Override PartName="/ppt/ink/ink93.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94.xml" ContentType="application/inkml+xml"/>
  <Override PartName="/ppt/notesSlides/notesSlide18.xml" ContentType="application/vnd.openxmlformats-officedocument.presentationml.notesSlide+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11.xml" ContentType="application/inkml+xml"/>
  <Override PartName="/ppt/ink/ink112.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notesSlides/notesSlide30.xml" ContentType="application/vnd.openxmlformats-officedocument.presentationml.notesSlide+xml"/>
  <Override PartName="/ppt/ink/ink138.xml" ContentType="application/inkml+xml"/>
  <Override PartName="/ppt/ink/ink139.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40.xml" ContentType="application/inkml+xml"/>
  <Override PartName="/ppt/ink/ink141.xml" ContentType="application/inkml+xml"/>
  <Override PartName="/ppt/notesSlides/notesSlide34.xml" ContentType="application/vnd.openxmlformats-officedocument.presentationml.notesSlide+xml"/>
  <Override PartName="/ppt/ink/ink142.xml" ContentType="application/inkml+xml"/>
  <Override PartName="/ppt/ink/ink143.xml" ContentType="application/inkml+xml"/>
  <Override PartName="/ppt/notesSlides/notesSlide35.xml" ContentType="application/vnd.openxmlformats-officedocument.presentationml.notesSlide+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notesSlides/notesSlide36.xml" ContentType="application/vnd.openxmlformats-officedocument.presentationml.notesSlide+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notesSlides/notesSlide37.xml" ContentType="application/vnd.openxmlformats-officedocument.presentationml.notesSlide+xml"/>
  <Override PartName="/ppt/ink/ink178.xml" ContentType="application/inkml+xml"/>
  <Override PartName="/ppt/ink/ink179.xml" ContentType="application/inkml+xml"/>
  <Override PartName="/ppt/ink/ink180.xml" ContentType="application/inkml+xml"/>
  <Override PartName="/ppt/notesSlides/notesSlide38.xml" ContentType="application/vnd.openxmlformats-officedocument.presentationml.notesSlide+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notesSlides/notesSlide39.xml" ContentType="application/vnd.openxmlformats-officedocument.presentationml.notesSlide+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notesSlides/notesSlide40.xml" ContentType="application/vnd.openxmlformats-officedocument.presentationml.notesSlide+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 id="2147483689" r:id="rId4"/>
    <p:sldMasterId id="2147483703" r:id="rId5"/>
  </p:sldMasterIdLst>
  <p:notesMasterIdLst>
    <p:notesMasterId r:id="rId53"/>
  </p:notesMasterIdLst>
  <p:sldIdLst>
    <p:sldId id="277" r:id="rId6"/>
    <p:sldId id="257" r:id="rId7"/>
    <p:sldId id="259" r:id="rId8"/>
    <p:sldId id="302" r:id="rId9"/>
    <p:sldId id="260" r:id="rId10"/>
    <p:sldId id="265" r:id="rId11"/>
    <p:sldId id="266" r:id="rId12"/>
    <p:sldId id="303" r:id="rId13"/>
    <p:sldId id="267" r:id="rId14"/>
    <p:sldId id="647" r:id="rId15"/>
    <p:sldId id="646" r:id="rId16"/>
    <p:sldId id="269" r:id="rId17"/>
    <p:sldId id="270" r:id="rId18"/>
    <p:sldId id="863" r:id="rId19"/>
    <p:sldId id="278" r:id="rId20"/>
    <p:sldId id="858" r:id="rId21"/>
    <p:sldId id="453" r:id="rId22"/>
    <p:sldId id="432" r:id="rId23"/>
    <p:sldId id="434" r:id="rId24"/>
    <p:sldId id="433" r:id="rId25"/>
    <p:sldId id="464" r:id="rId26"/>
    <p:sldId id="465" r:id="rId27"/>
    <p:sldId id="466" r:id="rId28"/>
    <p:sldId id="643" r:id="rId29"/>
    <p:sldId id="457" r:id="rId30"/>
    <p:sldId id="458" r:id="rId31"/>
    <p:sldId id="279" r:id="rId32"/>
    <p:sldId id="258" r:id="rId33"/>
    <p:sldId id="859" r:id="rId34"/>
    <p:sldId id="864" r:id="rId35"/>
    <p:sldId id="285" r:id="rId36"/>
    <p:sldId id="860" r:id="rId37"/>
    <p:sldId id="309" r:id="rId38"/>
    <p:sldId id="649" r:id="rId39"/>
    <p:sldId id="650" r:id="rId40"/>
    <p:sldId id="651" r:id="rId41"/>
    <p:sldId id="310" r:id="rId42"/>
    <p:sldId id="312" r:id="rId43"/>
    <p:sldId id="313" r:id="rId44"/>
    <p:sldId id="314" r:id="rId45"/>
    <p:sldId id="315" r:id="rId46"/>
    <p:sldId id="316" r:id="rId47"/>
    <p:sldId id="320" r:id="rId48"/>
    <p:sldId id="321" r:id="rId49"/>
    <p:sldId id="323" r:id="rId50"/>
    <p:sldId id="324" r:id="rId51"/>
    <p:sldId id="286" r:id="rId5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iuseppe Carenini" initials="GC" lastIdx="0" clrIdx="0">
    <p:extLst>
      <p:ext uri="{19B8F6BF-5375-455C-9EA6-DF929625EA0E}">
        <p15:presenceInfo xmlns:p15="http://schemas.microsoft.com/office/powerpoint/2012/main" userId="Giuseppe Carenin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59" autoAdjust="0"/>
    <p:restoredTop sz="76518" autoAdjust="0"/>
  </p:normalViewPr>
  <p:slideViewPr>
    <p:cSldViewPr snapToGrid="0">
      <p:cViewPr varScale="1">
        <p:scale>
          <a:sx n="84" d="100"/>
          <a:sy n="84" d="100"/>
        </p:scale>
        <p:origin x="723" y="30"/>
      </p:cViewPr>
      <p:guideLst/>
    </p:cSldViewPr>
  </p:slideViewPr>
  <p:notesTextViewPr>
    <p:cViewPr>
      <p:scale>
        <a:sx n="1" d="1"/>
        <a:sy n="1" d="1"/>
      </p:scale>
      <p:origin x="0" y="0"/>
    </p:cViewPr>
  </p:notesTextViewPr>
  <p:sorterViewPr>
    <p:cViewPr>
      <p:scale>
        <a:sx n="100" d="100"/>
        <a:sy n="100" d="100"/>
      </p:scale>
      <p:origin x="0" y="-1200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ink/ink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21T18:00:13.471"/>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85 643 2,'0'0'6,"-14"11"0,14-11 3,-20 11 0,8-5 2,0 1 0,-2 1 1,14-8 0,-17 6-2,17-6-3,0 0-2,0 0 0,0 0-1,0 0 0,0 0 0,0 0 0,-1-9 0,1 9 0,12-16-1,-4 6 0,1-6 0,4 1 0,2-6-1,6 0 0,1-3 0,6-4-1,1-1 0,11-1 0,4-2-1,1-2 1,8-2-1,1 0 0,5-2 0,0 1 0,8-1 0,-5 0 0,1 2 0,-2 2-1,-5 3 1,-5 6 0,-10 5 0,-2 4 0,-14 4 0,-7 4 0,-4 1 0,-14 7 0,12-4 0,-12 4 0,0 0 0,0 0 0,0 0 0,0 0 0,10 11 0,-10-11 0,8 9 0,-8-9 1,11 16-1,-7-2 1,0 0-1,0 3 1,-3 5 0,-1 6 0,-4 6 0,0 4 0,-5 2 0,-4 4 0,-1 4 0,-3 3 0,1-3 0,-1-1 0,1-3 1,1-3-2,1 0 2,4-2-1,1-5 1,2-1-2,1-5 1,3-2 0,-1-4-1,4-6 0,0-3 1,0-13-1,3 12 0,-3-12 1,26-8 0,0-5 0,8-4 0,10-4-1,7-7 1,10-3 0,7-6 0,1-1-1,2-5 0,-1 3 0,0 2 0,-7 2 0,-4 2-1,-4 4 1,-10 6-1,-8 4 1,-5 10 0,-10 3-1,-5 2 1,-4 5 0,-13 0 0,15 5 0,-15-5 0,0 0 0,0 0 0,14 11 0,-14-11 1,0 0-1,0 0 0,0 0 1,0 0-1,0 0 0,0 0 0,0 0 0,0 0 0,0 0 0,16-6 0,-16 6 0,26-6 0,-13-1 0,0 3 0,1 0 1,-14 4-1,20-7 0,-20 7 1,0 0-1,0 0 0,0 0 1,0 0-1,0 0 0,0 0 0,0 0 0,0 0 0,0 0 0,0 0 0,0 0 0,0 0 0,0 0 0,0 0-1,0 0-3,0 0-6,0 16-17,-6 3-6,-6-2-1,-1-5 1</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4.51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667 5621 56 0,'-4'-6'24'0,"4"12"-12"0,0 12-8 0,4-12 8 16,3 0 8-16,-7-6 5 15,3 3 0-15,-3 5 0 16,11 1-3-16,-8-3-2 15,8 0-2-15,0-3 1 0,-1 0-10 16,4 0 3-16,0 0 2 0,4 0-1 16,7-3 0-16,3 0-5 15,7 3 0-15,1 3-3 16,-1 2 0-16,0-2-6 16,0 0 1-16,4 0 2 15,-7 0 1-15,-4-3 1 16,7-3 0-16,4 0 0 15,4 0 2-15,-5-3-1 16,12 0 0-16,-11 3-3 16,3 0-2-16,-7 0 1 15,-10 0-1-15,0 0 0 16,-8 3 2-16,1 0-1 16,-4-3-1-16,0 0 1 15,-3 0 1-15,-1 0-1 0,1 0 2 16,-8 0 0-16,-3 0 1 15,0 0-16-15,0 0-4 16,0 0-30-16,-3 0-12 16,3 0-36-1</inkml:trace>
</inkml:ink>
</file>

<file path=ppt/ink/ink10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50.27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-7-5 269 0,'0'13'13'0,"0"-10"-2"15,12 7 13 1,0-6-6-16,7-8-3 16,9-2-4-16,3-1-2 15,1 7-3-15,3-6 1 16,5 2 0-16,-1 1 1 15,16 3-7-15,-4 0-2 0,-3 0 6 16,-1 0 6-16,0 3 1 16,4 1 1-16,8 5-3 15,8-9-1-15,-4 0-1 16,16 4 0-16,-4 2-4 16,-4 1-1-16,-4 3 3 15,12-7 1-15,-5 4-1 16,9-7-1-16,12 3-1 15,-9 0 0-15,-3-3-2 16,4 7 1-16,7-7 2 16,1 0 4-16,3 0-2 15,1 0-2-15,-9 0 2 16,-3 0 0-16,7 0-1 16,1-7-1-16,3 7-1 0,9 0 0 15,-13 0 0-15,1 0 0 16,3-6-5-16,-3-4 1 15,3 6 0-15,4-2 0 16,-7 3 0-16,-5-1 2 16,9 4-3-16,3 0-2 15,1-6 6-15,3 6 3 16,-4-4-1-16,-11 4 0 16,7-3-1-16,1 3 0 15,3 0 0-15,1 0 0 16,-9-6-5-16,-7 2 1 15,-8 4 0-15,11 0 2 16,1 4 1-16,3-4 3 0,-7 0-3 16,-4 6-2-16,-9-6 0 15,-3 0 1-15,-4 0 1 16,0 0 1-16,-4 13-5 16,0-13 1-16,-4 0 0 15,-4 0 2-15,-3 13-3 16,-9-6 0-16,0 0 1 15,-7-4 2-15,-1 7 1 16,-3-10 1-16,-5 13-7 16,1-10 0-16,-9 7 1 15,1-7 3-15,-4-6 2 16,0 9-4 0,-5-12 1-16,1-4 0 0,-4 7 2 15,-4 9-1 1,-4-6-5-16,4-3 0 15,-4 13-14-15,4-4-3 16,-8-19-110 0</inkml:trace>
</inkml:ink>
</file>

<file path=ppt/ink/ink10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10-21T19:09:23.96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34 61 12,'0'0'21,"6"10"-2,-6-10 1,0 0-18,12 12-2,-12-12 2,13 12 3,-4-9 1,6 2 0,1-4 0,0 0-1,0-3 0,2-2-2,-4-3-1,-3-2 0,-4-4 2,-8 4 1,-6-6 0,0 4 0,-2-2 0,-5 5-1,0 0-1,-1 3-4,0 3 0,-2 2-3,5 3 0,-6 1-2,3 5-2,2-4-8,-2 2-13,8 3 1,-1-6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0.904"/>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15 68 3664 0 0,'0'-18'103'0'0,"0"15"25"0"0,0 3 1 0 0,0 0-1 0 0,0 0 0 0 0,0 0-43 0 0,0 0-165 0 0,0 0-21 0 0,0 0 5 0 0,0 0 0 0 0,0 0 0 0 0,0 0 0 0 0,0 0 47 0 0,0 0 195 0 0,0 0 88 0 0,0 0 19 0 0,-6-13 3028 0 0,-2 4-2156 0 0,8 9-611 0 0,0 0-37 0 0,0 0-146 0 0,0 0-67 0 0,0 0-10 0 0,0 0-28 0 0,0 0-102 0 0,0 0-42 0 0,0 0-8 0 0,0 0-4 0 0,0 0-4 0 0,0 0-2 0 0,0 0 0 0 0,0 0 5 0 0,0 0 22 0 0,0 0 10 0 0,0 0 24 0 0,0 0 17 0 0,0 0 2 0 0,0 0-8 0 0,0 0-32 0 0,0 0-10 0 0,0 0-4 0 0,0 0-1 0 0,0 0 7 0 0,0 0 7 0 0,0 0 1 0 0,0 0 16 0 0,0 0 68 0 0,0 0 32 0 0,7-6 716 0 0,23-12-652 0 0,25 36-176 0 0,-19 4-108 0 0,21 3 0 0 0,93-9 293 0 0,-63-1-282 0 0,129 32-163 0 0,-117-32 216 0 0,-19-19-64 0 0,88-7 685 0 0,-72 10-536 0 0,-30-3-42 0 0,103-1-104 0 0,48-17 237 0 0,-56 13-230 0 0,-20 22-28 0 0,-28-7 7 0 0,-15-16 224 0 0,1 5-95 0 0,77-5-118 0 0,-98-5 14 0 0,76 1 59 0 0,27 33-73 0 0,-122-4 0 0 0,59 1 0 0 0,-42-12 102 0 0,60 11 220 0 0,-56-22-322 0 0,159 36 64 0 0,-5-14 827 0 0,-112 0-1222 0 0,-58 11 331 0 0,112-31 660 0 0,-117 5-536 0 0,14 7-124 0 0,62-10 0 0 0,-85-1 0 0 0,35 18 188 0 0,-13-8-176 0 0,20 0 52 0 0,-25 9 54 0 0,0 0-172 0 0,-67-15 54 0 0,0 1 0 0 0,0-1 0 0 0,0 0 0 0 0,0 2 0 0 0,0-2 0 0 0,0 0 0 0 0,0 1 0 0 0,1-1 0 0 0,-1 0 0 0 0,0 2 0 0 0,0-2 0 0 0,0 0 0 0 0,0 1 0 0 0,2-1 0 0 0,-2 0 0 0 0,0 2 0 0 0,0-2 0 0 0,1 0 0 0 0,-1 0 0 0 0,0 1 0 0 0,1-1 0 0 0,-1 0 0 0 0,0 0 0 0 0,0 0 0 0 0,1 0 0 0 0,-1 2 0 0 0,1-2 0 0 0,-1 0 0 0 0,0 0 0 0 0,1 0 0 0 0,-1 0 0 0 0,0 0 0 0 0,2 0 0 0 0,-2 0 0 0 0,0 0 0 0 0,1 0 0 0 0,-1 0 0 0 0,0 0 0 0 0,1 0 0 0 0,-1 0 0 0 0,1 0 0 0 0,-1 0 0 0 0,0 0 0 0 0,1-2 0 0 0,-1 2 0 0 0,0 0 0 0 0,1 0 0 0 0,-1 0 0 0 0,0 0 0 0 0,0-1 0 0 0,2 1 0 0 0,-2 0 0 0 0,0 0 0 0 0,1-2 0 0 0,-1 2 0 0 0,0 0 0 0 0,0-1 0 0 0,23-10 160 0 0,-3 5 22 0 0,-12 5-172 0 0,-5-2 1 0 0,-1 3 32 0 0,2 4-33 0 0,-1 1 1 0 0,0-5 32 0 0,3-3-49 0 0,-5 1-103 0 0,-1 2-140 0 0,0 0-58 0 0,-4 11-5059 0 0,0-1-290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3.810"/>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53 42 7920 0 0,'0'0'174'0'0,"0"0"29"0"0,0-1 13 0 0,-5-2-31 0 0,-3 0-105 0 0,7 3 134 0 0,-5-8 511 0 0,-26-8 47 0 0,32 15-363 0 0,0 1 21 0 0,0 0-30 0 0,0 0-135 0 0,0 0-223 0 0,0 0 1 0 0,1 0-1 0 0,-1 0 1 0 0,0 0-1 0 0,0 0 1 0 0,0 0-1 0 0,1 0 1 0 0,-1 0-1 0 0,0-1 1 0 0,0 1-1 0 0,2 0 1 0 0,-2 0-1 0 0,0 0 1 0 0,0 0-1 0 0,0 0 1 0 0,0 0-1 0 0,1-1 1 0 0,-1 1-1 0 0,0 0 1 0 0,0 0-1 0 0,0 0 1 0 0,0 0-1 0 0,1-1 1 0 0,-1 1-1 0 0,0 0 1 0 0,0 0-1 0 0,0 0 1 0 0,0-1-1 0 0,0 1 1 0 0,0 0-1 0 0,0 0 1 0 0,0-1-1 0 0,0 1 0 0 0,0 0 1 0 0,0 0-1 0 0,0 0 1 0 0,0-1-1 0 0,0 1 1 0 0,0 0-1 0 0,0 0 1 0 0,0-1-1 0 0,0 1 1 0 0,0 0-1 0 0,0 0 1 0 0,0 0-1 0 0,0-1 1 0 0,0 1-1 0 0,0 0 1 0 0,0 0-1 0 0,-1 0 1 0 0,1-1-1 0 0,0 1-42 0 0,96 7 590 0 0,56 5-614 0 0,-76-4 240 0 0,199 29-248 0 0,-169-23 32 0 0,63 5 16 0 0,56-2 904 0 0,68 7-687 0 0,-49-6-154 0 0,73 5-157 0 0,-61-13 562 0 0,22-6-123 0 0,285-4 615 0 0,-460-3-1013 0 0,1 4-1 0 0,-1 3 0 0 0,43 8 38 0 0,108 4-87 0 0,41-1 223 0 0,-3-5 219 0 0,-232-4-352 0 0,2-3 1 0 0,-1-2-1 0 0,0-2 0 0 0,35-5-3 0 0,-36 3 0 0 0,31 0-80 0 0,-70 2 80 0 0,0 1 0 0 0,0 1 0 0 0,0 1 0 0 0,0 0 0 0 0,-2 1 0 0 0,2 1 0 0 0,5 2 0 0 0,48 2 144 0 0,-66-6-124 0 0,30 3 416 0 0,-7-22-292 0 0,7 2-69 0 0,-38 15-22 0 0,0 0 15 0 0,0 0 23 0 0,0 0 26 0 0,0 0-10 0 0,0 0-10 0 0,0 0-1 0 0,0 0 0 0 0,0 0 0 0 0,0 0 0 0 0,0 0-36 0 0,0 0-141 0 0,0 0-26 0 0,0 0 9 0 0,0 0 22 0 0,0 0 10 0 0,0 0 2 0 0,0 0-6 0 0,0 0-21 0 0,0 0 4 0 0,0 0-53 0 0,0 0 2 0 0,0 0 8 0 0,0 0-107 0 0,0 0-459 0 0,0 0-199 0 0,0 0-38 0 0,0 0-9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7.341"/>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4 37 6296 0 0,'0'0'184'0'0,"0"0"48"0"0,0 0 77 0 0,0-10 683 0 0,-3 0-907 0 0,3 8 45 0 0,0 2 10 0 0,0-2-811 0 0,4-10 6494 0 0,34 42-5061 0 0,8-2-28 0 0,20-14-46 0 0,54 2-384 0 0,-65-8-171 0 0,70 0 11 0 0,67-10 410 0 0,-12 18-108 0 0,3 4-380 0 0,73-14-402 0 0,-119 2 336 0 0,171-2 204 0 0,-58 2-80 0 0,158 12 436 0 0,-206-6-496 0 0,96-6-64 0 0,-129-2 0 0 0,84 8 376 0 0,-103-20-376 0 0,8 4 0 0 0,39 2 75 0 0,-37-20 117 0 0,80-6-75 0 0,-49-18 82 0 0,-40 10 658 0 0,-40 20-678 0 0,23 4-126 0 0,-13-6-53 0 0,-7-6 0 0 0,40-4-16 0 0,-7 26 56 0 0,-62 12-40 0 0,-6 10 0 0 0,19-22-96 0 0,-20 2 440 0 0,-53-4-344 0 0,-12-4 264 0 0,-13 6-200 0 0,0 0-25 0 0,0 0-98 0 0,0 0-9 0 0,-5 6-60 0 0,-38 22-1040 0 0,6-22-77 0 0,18 0-3465 0 0,-2 2-1006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18.977"/>
    </inkml:context>
    <inkml:brush xml:id="br0">
      <inkml:brushProperty name="width" value="0.4" units="cm"/>
      <inkml:brushProperty name="height" value="0.8" units="cm"/>
      <inkml:brushProperty name="color" value="#FFFC00"/>
      <inkml:brushProperty name="tip" value="rectangle"/>
      <inkml:brushProperty name="rasterOp" value="maskPen"/>
    </inkml:brush>
  </inkml:definitions>
  <inkml:trace contextRef="#ctx0" brushRef="#br0">137 98 5280 0 0,'0'0'152'0'0,"0"0"57"0"0,-6-4 870 0 0,-33-2 481 0 0,24 1-1536 0 0,-14-28 224 0 0,-6-8 3248 0 0,34 40-3136 0 0,1 1-23 0 0,0 0-94 0 0,0 0-41 0 0,-5-7 446 0 0,5 7-639 0 0,0 0-1 0 0,-1 1 1 0 0,1-1-1 0 0,-1 0 1 0 0,1 0-1 0 0,0 1 1 0 0,-1-1-1 0 0,1 0 1 0 0,0 1-1 0 0,-1-1 1 0 0,1 1-1 0 0,0-1 1 0 0,-1 0-1 0 0,1 1 1 0 0,0-1-1 0 0,0 1 1 0 0,0-1-1 0 0,-1 1 0 0 0,1-1 1 0 0,0 1-1 0 0,0-1 1 0 0,0 1-1 0 0,0-1 1 0 0,0 1-1 0 0,0-1 1 0 0,0 0-1 0 0,0 1 1 0 0,0-1-1 0 0,0 1 1 0 0,0-1-1 0 0,0 1 1 0 0,0-1-1 0 0,1 1 1 0 0,-1-1-1 0 0,0 1 1 0 0,0-1-1 0 0,0 1 1 0 0,1-1-1 0 0,-1 0 1 0 0,0 1-1 0 0,1-1 1 0 0,-1 1-1 0 0,0-1 1 0 0,1 0-1 0 0,-1 1 1 0 0,0-1-1 0 0,1 0 1 0 0,-1 0-1 0 0,1 1 1 0 0,-1-1-1 0 0,0 0 1 0 0,1 0-9 0 0,39 18 773 0 0,47-6 14 0 0,-49-10-731 0 0,125-5 496 0 0,93 3 767 0 0,-150 3-911 0 0,85-2-236 0 0,15-16 368 0 0,68-1-160 0 0,-220 9 338 0 0,-9 3-930 0 0,-24 4 425 0 0,-3-6-40 0 0,-6 1-15 0 0,-11 5-90 0 0,-1 0 1 0 0,0 0-4 0 0,0 0-23 0 0,0 0-102 0 0,0 0-62 0 0,0 0 8 0 0,-12 29-2602 0 0,9-20-3649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46.986"/>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12 226 5296 0 0,'0'0'116'0'0,"0"0"17"0"0,0 0 12 0 0,-5-8 403 0 0,0 0 1378 0 0,3-13 3038 0 0,3 20-4900 0 0,-1 1 4 0 0,0 0 16 0 0,0 0 4 0 0,0 0 0 0 0,0 0 4 0 0,0 0 17 0 0,11-3 374 0 0,78 10 1286 0 0,-37-7-1282 0 0,80-11-161 0 0,0 1-145 0 0,102-15 123 0 0,-113-3-304 0 0,-44 9 338 0 0,1 4-1 0 0,44-3-337 0 0,-64 15 13 0 0,-39 3-13 0 0,-1-1 0 0 0,0 0 0 0 0,0-2 0 0 0,0 0 0 0 0,0-1 0 0 0,0 0 0 0 0,0-2 0 0 0,44-10 0 0 0,116-8 0 0 0,-33 24-96 0 0,-91 4 24 0 0,4 27-24 0 0,-56-30 30 0 0,27 26 396 0 0,-10-4-346 0 0,-18-22-74 0 0,7 9-382 0 0,-4-7 442 0 0,0 1 30 0 0,0-1 0 0 0,0 1 0 0 0,15 16 0 0 0,-15-15 0 0 0,-1 0-18 0 0,10 7-25 0 0,-3-5-853 0 0,-5 3-3248 0 0,-4-3-1122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3:57.678"/>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29 118 2832 0 0,'0'0'77'0'0,"-10"-10"535"0"0,-5-9-781 0 0,15 18 73 0 0,0 1 32 0 0,0 0 124 0 0,-3-10 187 0 0,3 7 3780 0 0,51-32-997 0 0,-36 28-1708 0 0,-4 2-1245 0 0,0 2 0 0 0,0-1-1 0 0,1 1 1 0 0,-2 0 0 0 0,2 1 0 0 0,0 1-1 0 0,0-1 1 0 0,2 1-77 0 0,34-5 76 0 0,14 3 701 0 0,10 8-282 0 0,28 10-475 0 0,48 7 144 0 0,38 2 44 0 0,-123-12-124 0 0,-4-5 130 0 0,19 15-80 0 0,-33-14-70 0 0,118 5 1096 0 0,-64-7-1160 0 0,30 4-119 0 0,-34-4 183 0 0,38-2-49 0 0,-37 0 49 0 0,185 2-576 0 0,-169 1 352 0 0,145-1 144 0 0,-164-9 0 0 0,156 6 16 0 0,-47-1 0 0 0,-51 2 64 0 0,43 7-64 0 0,30-1 0 0 0,-42 0-106 0 0,68 2-100 0 0,-125-12 432 0 0,-28-1-172 0 0,0 2-1 0 0,23 5-53 0 0,-58-3 11 0 0,104-3-99 0 0,175 13 760 0 0,-141-17-726 0 0,111 4 97 0 0,-58 6 298 0 0,-21-3 16 0 0,-105 3-357 0 0,74 1 64 0 0,-22-7 392 0 0,-121-9-146 0 0,-9 9-161 0 0,-49 0-88 0 0,0 0 41 0 0,0 0-5 0 0,0 0-8 0 0,0 0-5 0 0,0 0-16 0 0,12 0-469 0 0,22-12-1853 0 0,-25 9 1678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01.615"/>
    </inkml:context>
    <inkml:brush xml:id="br0">
      <inkml:brushProperty name="width" value="0.4" units="cm"/>
      <inkml:brushProperty name="height" value="0.8" units="cm"/>
      <inkml:brushProperty name="color" value="#FF8517"/>
      <inkml:brushProperty name="tip" value="rectangle"/>
      <inkml:brushProperty name="rasterOp" value="maskPen"/>
    </inkml:brush>
  </inkml:definitions>
  <inkml:trace contextRef="#ctx0" brushRef="#br0">1 67 4864 0 0,'0'0'141'0'0,"0"0"123"0"0,0 0 431 0 0,0 0 186 0 0,0 0 42 0 0,0 0-43 0 0,0 0-200 0 0,0 0-83 0 0,0 0-18 0 0,0 0-19 0 0,0 0-70 0 0,0-8 1774 0 0,4-1-2228 0 0,10-1-36 0 0,-12 10 2 0 0,40-8-2 0 0,1-8 137 0 0,43 16 214 0 0,-32 6-79 0 0,59-6 85 0 0,105 10-282 0 0,-49-5-163 0 0,13 14 136 0 0,5-5-352 0 0,27-3 304 0 0,-117-7 10 0 0,223 19-148 0 0,-172-19 74 0 0,-11 3 202 0 0,-56-3-175 0 0,0-4 0 0 0,45-7 37 0 0,-29-1 0 0 0,59 5-186 0 0,-35 10 62 0 0,67 3 50 0 0,45-3 10 0 0,-3-14 301 0 0,-97 1-106 0 0,46-6-131 0 0,187-17 552 0 0,-31 7-648 0 0,-137 29 96 0 0,-15-7 0 0 0,-35-7 0 0 0,44-3 0 0 0,60 3 952 0 0,-165 7-952 0 0,-1-4-224 0 0,69-10 448 0 0,-69 6 14 0 0,-20 2 66 0 0,16 10-39 0 0,-1 2-201 0 0,2-19-64 0 0,19 12 0 0 0,48 5 64 0 0,-37-7 112 0 0,-7 10-160 0 0,-36-13-16 0 0,4 19 64 0 0,-7-12-141 0 0,-9-6 581 0 0,-32 8-31 0 0,-25-2-414 0 0,-1-1 6 0 0,0 0-1 0 0,0 0-33 0 0,0 0-128 0 0,0 0-11 0 0,0 0 74 0 0,0 0 270 0 0,0 0 116 0 0,0 0 28 0 0,0 0-129 0 0,0 0-559 0 0,0 0-240 0 0,0 0-48 0 0,0 0 109 0 0,0 0 477 0 0,0 1 92 0 0,4 1-66 0 0,35 22-362 0 0,-27-13 167 0 0,-5-4-4913 0 0,-2-4 46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11.720"/>
    </inkml:context>
    <inkml:brush xml:id="br0">
      <inkml:brushProperty name="width" value="0.4" units="cm"/>
      <inkml:brushProperty name="height" value="0.8" units="cm"/>
      <inkml:brushProperty name="color" value="#D9AEFF"/>
      <inkml:brushProperty name="tip" value="rectangle"/>
      <inkml:brushProperty name="rasterOp" value="maskPen"/>
    </inkml:brush>
  </inkml:definitions>
  <inkml:trace contextRef="#ctx0" brushRef="#br0">0 21 6016 0 0,'0'0'133'0'0,"0"0"23"0"0,0 0 11 0 0,5-6 326 0 0,5-7 214 0 0,-9 11-373 0 0,-1 2-106 0 0,0 0-48 0 0,0 0-10 0 0,0 0-5 0 0,0 0-12 0 0,0 0-7 0 0,0 0-2 0 0,0 0 0 0 0,0 0 0 0 0,0 0 0 0 0,0 0 0 0 0,0 0 4 0 0,0 0 17 0 0,0 0 10 0 0,13 15 1645 0 0,74-6 540 0 0,127 8-1520 0 0,-80-14-239 0 0,-25 9-526 0 0,3 8-163 0 0,-41-10 168 0 0,19 12-104 0 0,37 22 24 0 0,-28-23 0 0 0,9-10 0 0 0,17-2 400 0 0,-55-5-400 0 0,63 6 0 0 0,-19-13 0 0 0,14 3 53 0 0,-94 1-42 0 0,24 2-11 0 0,-53-4 0 0 0,0-2 0 0 0,1 0 0 0 0,-1 2 10 0 0,1-2 33 0 0,0 0-32 0 0,0 3-22 0 0,-5 0-46 0 0,-1 0-26 0 0,0 0-1 0 0,0 0-11 0 0,0 0-1 0 0,0 0-6 0 0,0 0-128 0 0,3 10-4539 0 0,-2-3 64 0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5.3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737 5765 56 0,'0'0'24'0,"0"0"-12"0,0 0-10 0,0 0 6 15,0 0 13-15,0 0 6 16,0 3-2-16,0 6-3 16,0-6-4-16,0 6 1 15,0-6 1-15,0 6 0 16,4-6-11-16,3 5-1 0,-4-2-1 15,8 3-1-15,0 0 1 16,3 0-2-16,7 2 0 16,7-2-3-16,4 0 1 15,-7 6-2-15,-1-1-1 0,1 10 1 16,0-12-1-16,-1 11 0 16,8-11 0-16,-7 0 2 15,3-9 1-15,4-6 1 16,-4-6 2-16,7-6-1 15,0 4 0-15,11-1-3 16,0 0-2-16,-7 0 1 16,0 3 1-16,-7-2-3 15,-4 5 0-15,-4 0 1 16,-2 0 0-16,-1 0 0 16,-7 0 2-16,-3 0-1 15,3-2-1-15,-4 2-2 16,-6 0 1-16,3 3 1 0,-4 0 2 15,4 0-1-15,-3 0-1 16,-4 3 1-16,0 0 1 16,0 0-131 15,0 21 35-31,0 11 10 16</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4T19:04:14.455"/>
    </inkml:context>
    <inkml:brush xml:id="br0">
      <inkml:brushProperty name="width" value="0.4" units="cm"/>
      <inkml:brushProperty name="height" value="0.8" units="cm"/>
      <inkml:brushProperty name="color" value="#D9AEFF"/>
      <inkml:brushProperty name="tip" value="rectangle"/>
      <inkml:brushProperty name="rasterOp" value="maskPen"/>
    </inkml:brush>
  </inkml:definitions>
  <inkml:trace contextRef="#ctx0" brushRef="#br0">1 21 7688 0 0,'3'-10'856'0'0,"14"8"5640"0"0,111-7-5283 0 0,-55 20-1138 0 0,-31-8-75 0 0,5 7 81 0 0,-19 0-509 0 0,136 7 1350 0 0,-85-13-858 0 0,29 4 64 0 0,64 7-216 0 0,-75-18 496 0 0,-31 1-24 0 0,35-2-192 0 0,38 4-192 0 0,-55 4 0 0 0,87-4 0 0 0,-63 6 0 0 0,-52 1 0 0 0,-2-14 0 0 0,0 4 256 0 0,-30-3-388 0 0,-24 5 200 0 0,1 1-14 0 0,5 0-44 0 0,-1 0-10 0 0,-2 0 11 0 0,-2 0 42 0 0,9-4 125 0 0,-9 4-248 0 0,-1 0 2 0 0,0 0 4 0 0,0 0 0 0 0,0 0 0 0 0,0 0 0 0 0,-8 35-1537 0 0,-4-2-2289 0 0,5-18-842 0 0</inkml:trace>
</inkml:ink>
</file>

<file path=ppt/ink/ink111.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3:09.389"/>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2465 461 5,'-25'-11'5,"-3"2"0,-4 0-1,-1 1 0,-4 1 0,0-2 1,-4 3-1,-4 0 0,0 1 0,-5-1 0,1 1 0,-3 3-1,-2-1 0,0 2 0,-3-1-1,1 1 0,-3 1 0,0 0-1,-1 1 2,1-1-1,0 1 1,0-1 0,0 1 0,-1-1 2,1 1-3,-2-1 1,2 2-1,-4 0 0,1 5 0,0-1-1,1 3 0,1 3-1,1 3 1,4 2-1,4 1 1,3 2-1,5-2 1,1 2 0,3-1 0,1 1 0,0 1 0,0-1 0,2 2 1,-1 2-1,0 0 0,1 1-1,1 0 0,3 0 1,5 1-1,2-1 1,3 2-1,5-1 1,2 1-1,3 1 1,2 2 0,4 1 0,1 1-1,2 3 1,3 1-1,1 0 1,1 1 0,4 0-1,1-1 1,3-2 0,2 1 0,4-3 0,1 1 0,7-2 1,2 1-1,2 0 0,3 2 0,2 4 0,2 0-1,4 1 0,1 0 1,0 1-1,3-1 1,3-2 0,2-2 0,6-4-1,3-1 1,6-4 0,7-2 0,5-2 0,4-1-1,5-3 1,4 0-1,6-4 1,3 1-1,2 0 0,0 1 1,3-1-1,3 3 0,0-3 0,3 3 0,-2-1 0,2 1 0,-1-4 0,4 0 1,1-1-1,4-2 0,4 1 0,5-2 1,3-2-1,7 1 0,6-2 0,1-1 0,4-2 0,2-2 0,3-1 0,-1-1 0,2 0 0,-5-2 1,0 1-1,2-1 0,-2 0 1,-2-1-1,2 0 0,2 0 1,-1 0-1,1 2 0,2 1 0,0 2-1,-1 2 1,2 2 0,-8 3 0,-1 2 0,-1 1 0,1 1 0,0 5-1,-2 0 1,3 2 0,1-2 0,5-2 0,-1-1-1,0-4 1,-2-4-1,-6-6 1,-5-1-1,-4-4 1,-5 0 0,-4-1 0,-1 0-1,-7-2 1,-7 0-1,0-4 1,-4-6-1,-4-1 1,-7-6-1,-4 0 0,-7-4 0,-7 1 0,-1 0 1,-7 1-1,-7-1 1,-2 0 0,-5 3 0,-5-1 0,-1 0-1,-2-1 1,-6-2 0,-4 0-1,-3 0 0,-5-1 1,-5-4-1,-3 1 1,-5-1-1,-3 2 1,-3 1-1,-2 1 0,-1 0-1,-1-1 1,-1 0 0,-3-2 0,-2-6 0,-2-1 0,-4-2 0,0 0 0,-5-1 1,-3 1-1,0 0 1,-3 1-2,1 4-1,-3-1 1,0-2-1,-1 0 1,-2 1 0,-1 1 0,-3 0 0,-2 0 2,-5 2 1,-3 0-1,-6 0 1,-4-2-1,-6 4 0,-6-1 0,-6 1 1,-5-1-1,-6 0 0,-4 1 0,-6 2 0,-7 1 0,-6-3-1,-7 3 2,-9-1-2,-9 3 1,-11 1 0,-9 1 0,-8 0 0,-7 1 0,-6 0 0,-1 0 0,-5 0 0,-1-3 0,1 1 0,-1-1 0,-5-1 1,-1 2-1,-7 3 0,-8 3-1,-6 5 1,-1 3 0,-2 4-1,1 3 1,4 2-1,7 2 1,9-3 0,8 0 0,8-1 0,10 0 0,5 1 0,6 1 0,1 3 1,3 4-1,3 5 0,5 5 0,5 5 0,5 1 1,6-1-1,7 2 1,9-2-1,8 0 0,8-2 0,7-4 1,4-1-1,6-2 0,2 1 0,2-1 0,1-2 0,2 2 1,2-1-1,1 1 0,2 1 0,5 1 0,4-2 0,8 1 0,5-3 0,7 0 0,6-2 1,8-2-1,3-1 0,10-2-1,-11 1-3,11-1-10,4 20-10,-4-20-1,16 15 1</inkml:trace>
  <inkml:trace contextRef="#ctx0" brushRef="#br0" timeOffset="12618">12920 1959 3,'0'0'9,"0"0"-1,0 0-2,0 0-1,0 0 0,-2-9-1,2 9-1,0 0 0,0 0 0,-9-1 1,9 1-1,0 0 2,-13-2-1,13 2 0,0 0-1,-13 0 0,13 0 0,-13 3 0,13-3-2,-17 7 0,6-1 1,-2 1-2,-2 1 1,-3 1 1,-4 4-1,1 0 1,-6 1 1,1 3-1,-1 1 1,0 3 0,-1 2 0,1 4-1,-2 0 1,-1 6 0,0 1 1,1 1-1,-4 1 1,2 1-1,-2-2 1,2 0-1,3-5-1,3-3 0,2-4-1,6-4 1,0-4-1,6-3 0,11-12-1,-14 12 0,14-12 0,0 0-2,0 0-4,-9 7-5,9-7-9,0 0-9,0 0 0,-14-16 1</inkml:trace>
  <inkml:trace contextRef="#ctx0" brushRef="#br0" timeOffset="13219">12076 2301 20,'0'0'22,"0"0"-1,3-11-6,-3 11-8,0 0-3,0 0-2,-5 13 0,4-2 1,-3 4-1,2 2 1,-5 4 0,2 4 1,-4 1-2,0 3 1,-5 1 0,-1 4 0,-6-1 0,2 4 1,-4-1 0,3 1-1,0-3 0,3 0 0,2-3 0,2-1-2,6-3 1,3-3-2,4-3 1,1-2 0,1-3-1,0-2 1,0-4 0,-2-10 1,13 9-1,5-12 1,7-6 0,10-4-1,9-4 1,12-2-1,8-3-1,8-5 1,4 0-1,-4 1 0,-3 2 0,-4 3 1,-13 0 0,-6 4 0,-10 2-1,-8 6 1,-11 2-1,-4 1 1,-13 6-1,0 0 0,10-5-1,-10 5 0,0 0 0,0 0 0,0 0 0,0 0-1,0 0-2,-11 8-6,11-8-16,-11 5-4,0-7-1,1-4 0</inkml:trace>
</inkml:ink>
</file>

<file path=ppt/ink/ink112.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9:02:44.844"/>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1659 164 2,'-50'5'3,"-5"-4"0,-4 7 0,0-4-1,-5 8 1,-3-2 0,-2 7 1,2-2 0,-5 3 0,0 3 0,1 2-1,1 6 1,-3 1-1,4 1-2,-12 3 2,0 1-1,7 1 1,-2 0 0,11 0-1,0 1 1,12-1 0,4 2 0,49-38-1,-71 70 0,71-70 0,-44 75 0,44-75 0,-37 79 0,37-79 0,-31 82 1,29-37-1,1 0-1,-5-3 1,6-42 0,-6 82 0,6-82 0,4 76 0,-4-76 1,14 73-1,-14-73 0,26 71 1,-26-71-1,33 69 1,-33-69-1,47 65 1,-3-32-1,-44-33 1,73 62-1,-35-33 1,21 1-1,0-1 0,6 0 0,-2-1 0,-1 0 0,15-2 0,-9 0 0,15-3-1,-14 0 0,4 0 0,0 0 0,5-3 0,0-1 0,6-2 0,5-3 0,6-1 0,8-2 0,6-3 0,4-2-1,6-1 1,0 1-2,2-4 1,4 0-1,1-2 2,-1-1-1,6-2-1,-2-2 1,0-1 0,3-2 0,-2-2 0,1-1 0,-7-1-1,0-3 1,-2-1 0,-1-4 0,-5 0 0,-7-3 0,-3-3 0,-4-3 0,-3-4 0,-5-2 0,-5-2 1,-6-4-1,-3-5-1,-5-1 2,-4 0-2,-8 0 1,-6 2 0,-7-3 0,-10 1 0,-7-3 0,-8 5 0,-7-3-1,-8-2 2,-4-2-2,-6-1 2,-4-4-1,-9 2-1,-5 4 2,-9-4-2,-8 0 1,-9-2 0,-10 1 0,-10-1 0,-9 5 0,-7-3 0,-8 1-1,-6 3 1,-7 3 0,-8-4 0,-1 8 0,-4 1 0,-3 3 0,-4 1 0,-4 2 0,-3 0 0,-2 3 0,-3 12 1,-4-3-2,-6 6 1,-8 7 0,-7 7 0,1 5 0,-12 7 0,-1 6 1,0 4-1,2 2 0,8 2-1,10-1-2,12-2-4,4 0-9,10 5-11,15-3-3,12-13 2,16-7-3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8T15:46:00.39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0,'95'96,"-56"-55,4 2,-1 3,-3 1,2 8,53 63,-80-92,2 0,0-1,2-1,14 16,-27-34,1 0,0 0,-1 0,2-1,-1 0,1 0,0 0,0-1,0 0,0-1,8 3,86 14,-81-17,1 0,-1 1,0 1,0 1,12 6,86 30,-64-34,-34-6,1 1,-1 1,0 1,0 1,-1 1,13 6,59 21,-72-25</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8T15:46:03.58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0,'506'0,"-427"24,-18-2,195 25,-191-16,-46-19</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8T15:47:59.527"/>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17 1090,'-9'-19,"1"-144,9 112,0-201,14 111,1 27,-15 99,1 0,1 1,0-1,1 1,0 0,1 0,2-3,-2 12,-1 1,1-1,0 1,0 0,0 0,0 1,1 0,0 0,-1 0,1 0,0 1,1 0,-1 0,0 1,0-1,1 2,-1-1,1 1,-1-1,1 2,-1-1,0 1,1 0,2 1,14-1,667 3,-56-4,-421-15,-44-1,-39-21,108 13,-174 21,-36 1,0 0,0-2,-1-2,0 0,1-2,-8 3,0 0,1 1,-1 1,1 1,0 1,20 1,91-28,151 9,-143 20,-120-1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8T15:48:13.365"/>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0 1,'38'12,"-34"-12,467 3,1281-3,-1440 14,467-12,-718-1,-1 4,1 1,-1 4,0 2,22 5,1-3,0-5,54-1,679-10,-83 11,145-2,-410 24,52-32,-375 30,-56-17,1-5,0-3,68-6,-29 0,2104 2,-2216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8T15:48:17.220"/>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1 64,'1617'0,"-1593"0,0-1,0 0,-1-2,1-1,-1-1,9-4,9 0,0 1,0 2,0 2,0 1,1 2,27 4,-1-2,3236 1,-2621-18,2014 16,-538 0,-1974 7,-1 8,54 15,122 36,-93-21,-197-37,1-3,0-3,3-4,133 6,73 8,24-13,-108 0,2805 1,-2992 0,1-2,-1 1,0-1,0 0,0-1,0 0,0 0,-1-1,5-2,11-5,-8 5</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8T15:48:21.304"/>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0 348,'451'-14,"-264"3,88-20,-143 15,367-49,-199 9,-135 42,-70 8,-1-5,82-19,-57 1,2 5,1 5,0 6,8 5,1033 8,1069 0,-2016 19,344 46,285 64,-683-105,113 9,304-34,492 1,-1053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8T15:48:25.157"/>
    </inkml:context>
    <inkml:brush xml:id="br0">
      <inkml:brushProperty name="width" value="0.4" units="cm"/>
      <inkml:brushProperty name="height" value="0.8" units="cm"/>
      <inkml:brushProperty name="color" value="#E6E6E6"/>
      <inkml:brushProperty name="tip" value="rectangle"/>
      <inkml:brushProperty name="rasterOp" value="maskPen"/>
      <inkml:brushProperty name="ignorePressure" value="1"/>
    </inkml:brush>
  </inkml:definitions>
  <inkml:trace contextRef="#ctx0" brushRef="#br0">31 631,'1'-52,"-11"-163,3-43,-6 166,11 79</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6.8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17318 5586 68 0,'7'-9'27'0,"14"9"-14"0,0 0-15 0,-14-3 6 16,4 3-3-16,-1-6 2 16,1 3 13-16,0 0 7 15,3 1 11-15,0-1 3 16,0 0-11-16,0 0-3 0,4 0-7 16,-1 0-2-1,5 0-8-15,2 3 0 0,1-3 1 0,0 6 1 16,3 0 2-16,4 0-1 15,-4 0 2-15,7 3-2 16,4-3 2-16,0-1 0 16,3 1 3-16,4 0-3 15,0 3 1-15,10 0-5 16,1-3 1-16,-4-3-1 16,-1 0 3-16,-2 0-3 15,-1-3 1-15,-6 3-5 16,-1-3-2-16,-3 0 0 15,-8-3-1-15,-6 6 0 16,-4-3 2-16,-7 0-1 16,-3 3-1-16,-7 0 1 0,-4 0-1 15,-4 3-11-15,-3 0-3 16,0 3-13-16,-7 0-5 16,-4 0-25-16,-3 0-11 15,-4 0-26 1</inkml:trace>
</inkml:ink>
</file>

<file path=ppt/ink/ink1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2:25.530"/>
    </inkml:context>
    <inkml:brush xml:id="br0">
      <inkml:brushProperty name="width" value="0.07" units="cm"/>
      <inkml:brushProperty name="height" value="0.07" units="cm"/>
      <inkml:brushProperty name="color" value="#3165BB"/>
      <inkml:brushProperty name="fitToCurve" value="1"/>
    </inkml:brush>
    <inkml:brush xml:id="br1">
      <inkml:brushProperty name="width" value="0.07" units="cm"/>
      <inkml:brushProperty name="height" value="0.07" units="cm"/>
      <inkml:brushProperty name="color" value="#ED1C24"/>
      <inkml:brushProperty name="fitToCurve" value="1"/>
    </inkml:brush>
    <inkml:brush xml:id="br2">
      <inkml:brushProperty name="width" value="0.07" units="cm"/>
      <inkml:brushProperty name="height" value="0.07" units="cm"/>
      <inkml:brushProperty name="fitToCurve" value="1"/>
    </inkml:brush>
  </inkml:definitions>
  <inkml:traceGroup>
    <inkml:annotationXML>
      <emma:emma xmlns:emma="http://www.w3.org/2003/04/emma" version="1.0">
        <emma:interpretation id="{A2E04506-D7EA-4E13-B62C-A68B44876776}" emma:medium="tactile" emma:mode="ink">
          <msink:context xmlns:msink="http://schemas.microsoft.com/ink/2010/main" type="writingRegion" rotatedBoundingBox="24720,5498 31941,5704 31740,12766 24519,12560"/>
        </emma:interpretation>
      </emma:emma>
    </inkml:annotationXML>
    <inkml:traceGroup>
      <inkml:annotationXML>
        <emma:emma xmlns:emma="http://www.w3.org/2003/04/emma" version="1.0">
          <emma:interpretation id="{C26204AC-4395-479F-B55D-1F5DA031F1FC}" emma:medium="tactile" emma:mode="ink">
            <msink:context xmlns:msink="http://schemas.microsoft.com/ink/2010/main" type="paragraph" rotatedBoundingBox="24720,5498 31941,5704 31908,6871 24686,6665" alignmentLevel="1"/>
          </emma:interpretation>
        </emma:emma>
      </inkml:annotationXML>
      <inkml:traceGroup>
        <inkml:annotationXML>
          <emma:emma xmlns:emma="http://www.w3.org/2003/04/emma" version="1.0">
            <emma:interpretation id="{CDF12723-5D16-4E91-85BA-B0E5DCD4344D}" emma:medium="tactile" emma:mode="ink">
              <msink:context xmlns:msink="http://schemas.microsoft.com/ink/2010/main" type="line" rotatedBoundingBox="24720,5498 31941,5704 31908,6871 24686,6665"/>
            </emma:interpretation>
          </emma:emma>
        </inkml:annotationXML>
        <inkml:traceGroup>
          <inkml:annotationXML>
            <emma:emma xmlns:emma="http://www.w3.org/2003/04/emma" version="1.0">
              <emma:interpretation id="{5E1B0CB7-449F-450E-A8B0-8D82DF4CFB95}" emma:medium="tactile" emma:mode="ink">
                <msink:context xmlns:msink="http://schemas.microsoft.com/ink/2010/main" type="inkWord" rotatedBoundingBox="24713,5743 25128,5755 25102,6677 24686,6665"/>
              </emma:interpretation>
              <emma:one-of disjunction-type="recognition" id="oneOf0">
                <emma:interpretation id="interp0" emma:lang="" emma:confidence="1">
                  <emma:literal/>
                </emma:interpretation>
              </emma:one-of>
            </emma:emma>
          </inkml:annotationXML>
          <inkml:trace contextRef="#ctx0" brushRef="#br0">64 4 80 0,'0'-4'30'0,"0"4"-16"0,0 0-17 16,0 0 63-1,-4 0-21-15,4 0-2 16,-4 0-6-16,-1 0-18 16,1 0 1-16,4 0 2 0,-4 4-4 0,4-4-2 15,-5 7-3-15,10 7 0 16,-10-7-2-16,1 11 0 16,0-3-1-16,0 6 0 15,-1 8-2-15,1 7-2 16,0 7 7-16,-1-15 3 15,1 12-1-15,4-11 2 16,0 6-4-16,0 16-2 16,0-5-2-16,0 8 0 15,0 0-2-15,0-7 2 16,0 3 7-16,0 0 5 0,0-10 2 16,0-1-3-1,0 0-8-15,4-10-3 16,-4-11 0-16,0-4-4 15,0-14-20 1,0-14-3-16,0 0-31 16,-4-15-12-16,0 0-46 15</inkml:trace>
          <inkml:trace contextRef="#ctx0" brushRef="#br0" timeOffset="376.085">-69 348 188 0,'0'0'71'0,"4"7"-38"0,5 0-25 0,-5-7 16 15,9 4-8-15,0 0 1 16,17-4-6-16,0 0 1 15,0-4-7-15,5 0 10 0,-1-3 5 16,1 4 1-16,-1-1-1 16,0-7-4-16,-3 8 0 15,-6-5-7-15,-7 5-3 16,-1-1-3-16,-4-3 0 0,-5 7-4 16,-12 0-2-1,0 0-1-15,-1-3-8 16,1 3-3-16,0 0-5 15,4 0-1-15,0 0-12 16,0 0-5-16,8 0-34 16,-8 0-54-1,0-4 30-15</inkml:trace>
          <inkml:trace contextRef="#ctx0" brushRef="#br0" timeOffset="870.954">284-29 192 0,'0'-3'71'0,"4"3"-38"0,0 0-21 0,-4 0 19 16,0 0-10-16,5 0 1 16,-5 0-7-16,0 0 1 15,0 0-9-15,0 0 2 0,0 0 4 16,0 0-1-16,0 0 3 0,0 7-2 16,0 4 0-16,0-1-3 15,4 12-1-15,0-1-5 16,1 5-3-16,8 17 0 15,-1 0 1-15,-3 0-1 16,-5 0-1-16,-8 3 3 16,0 5 0-16,-1 6-1 15,-3-3-2-15,-1 3 1 16,1-6-1-16,-1 9-3 16,0 1 2-16,5-7 1 15,0-11 2-15,0-3-1 16,4-19-1-16,0 1-6 15,0-4-1-15,0-4-17 16,0-10-7-16,0-4-21 16,4-7-7-16,0-22-53 15</inkml:trace>
        </inkml:traceGroup>
        <inkml:traceGroup>
          <inkml:annotationXML>
            <emma:emma xmlns:emma="http://www.w3.org/2003/04/emma" version="1.0">
              <emma:interpretation id="{DFDD2A90-6AC8-45B3-8533-80F946C4E32B}" emma:medium="tactile" emma:mode="ink">
                <msink:context xmlns:msink="http://schemas.microsoft.com/ink/2010/main" type="inkWord" rotatedBoundingBox="25591,5727 26997,5767 26971,6668 25566,6628"/>
              </emma:interpretation>
              <emma:one-of disjunction-type="recognition" id="oneOf1">
                <emma:interpretation id="interp1" emma:lang="" emma:confidence="1">
                  <emma:literal/>
                </emma:interpretation>
              </emma:one-of>
            </emma:emma>
          </inkml:annotationXML>
          <inkml:trace contextRef="#ctx0" brushRef="#br0" timeOffset="1380.851">800 840 108 0,'5'0'44'0,"-5"0"-24"0,-5 3-8 15,5-3 16-15,0 0-10 0,0-11-2 16,0 8-5-16,0-12-2 16,0 12-5-16,0-12 10 0,0 1 6 15,0-11 3-15,0 3 3 16,0 1-3-16,0-15 0 15,5-7-6-15,-1 7 0 16,5-10-6-16,-5-5 1 16,5 1-7-16,-1-4-1 15,1-3-2-15,-1-1-2 16</inkml:trace>
          <inkml:trace contextRef="#ctx0" brushRef="#br0" timeOffset="1922.93">887-47 316 0,'0'-7'121'0,"0"4"-66"0,0 6-64 15,0-3 20-15,0 0-6 16,4 7 2-16,-4 8-3 16,0-1-1-16,0 0-1 15,0 1 1-15,0 3 2 0,0 3-2 16,-4 8 0-16,-1 3 3 16,1 1 3-16,4-5-4 15,0 1-3-15,0-8-1 16,0-3-1-16,4 4 0 15,5-8 0-15,4-10 2 16,0-4 1-16,4-4-6 16,9-10 0-16,4-11-4 15,0 3 2-15,4 1 1 0,1-8 2 16,-1 0 1-16,1 1 3 16,-1 6-1-16,-4 1-1 15,-4 6 1-15,-4-3-1 16,-5 11 0-16,-4 0 4 15,0 7 0 1,4 7-2-16,-4 0-1 16,-9 11 0-16,5-3 1 15,-1 17-1-15,1 7-1 16,0-10 7-16,-5 3 3 16,0 4-3-16,1-3 1 15,-1-1-3-15,-4 4 0 16,8 7-6-16,1-11 1 0,-5 7 0 15,1-6 2-15,-1-5-3 16,0 1-2-16,1-7-1 16,-5-4 3-16,0 3-11 15,0-17-2-15,0-4-15 16,4 0-4-16,0-15-45 16,0-10-19-16,1 7-18 15</inkml:trace>
          <inkml:trace contextRef="#ctx0" brushRef="#br0" timeOffset="2807.641">1588 743 88 0,'0'0'33'0,"0"0"-18"0,5 0-7 0,-5 0 13 16,0 0 10-16,4-8 5 15,0 5-7-15,0-1-3 0,1 4 0 16,-1-10 1-16,0 6-14 15,1-10 1-15,-1-1 0 0,0-10 4 16,1-4 1-16,8 1-2 16,-5-15 0-16,1 3-7 15,-1 1-2-15,5 3-2 16,0-18-1-16,0 0-3 16,-4 8-2-16,-1-8 1 15,1 11-1-15,0 0 4 16,-5 3 5-16,0 8-5 15,0 3 0-15,1 11 0 16,-1 4 0-16,0 0 0 16,-4 6 2-16,0 8-1 15,5 8 0-15,-5 6 1 0,4 7 1 16,0-3-1-16,1 18-1 16,-1-14-1-16,0 14 2 15,5-4-8-15,-1-3 0 16,1-4-2-16,4-7 2 15,0-4 10-15,4-3 4 16,-4 0-5-16,13-11-4 16,4 0-5-16,-4-15 1 15,4-6-6-15,0-1-3 16,0-3-1-16,-4-4 1 16,0 1 6-16,-9-1 4 15,0 4 3-15,1 7 3 16,-6-7 1-16,-3 10 3 15,0 5-5-15,-5 6-1 0,0-3-4 16,1 0-1-16,-5 7 1 16,4 14 0-16,-4-7 0 15,0 11 2-15,0-3 3 16,0 13 4-16,0 5 2 16,0-1 3-16,0 4-5 15,0 3-3-15,0 4-3 16,0 0 0-16,0-10 0 15,0 13 1-15,4 1-2 16,-4-4-2-16,0-43 1 31,0 57-1-31,0-3 0 16,0-22-11-16,-4 11-5 16,0-10-23-16,-1-12-10 15,1-6-111-15,-5-1-47 16</inkml:trace>
        </inkml:traceGroup>
        <inkml:traceGroup>
          <inkml:annotationXML>
            <emma:emma xmlns:emma="http://www.w3.org/2003/04/emma" version="1.0">
              <emma:interpretation id="{11873DCC-31A3-4A4E-8FD8-FAD7B4A3A4EA}" emma:medium="tactile" emma:mode="ink">
                <msink:context xmlns:msink="http://schemas.microsoft.com/ink/2010/main" type="inkWord" rotatedBoundingBox="29658,5639 31941,5704 31913,6685 29630,6620"/>
              </emma:interpretation>
              <emma:one-of disjunction-type="recognition" id="oneOf2">
                <emma:interpretation id="interp2" emma:lang="" emma:confidence="1">
                  <emma:literal/>
                </emma:interpretation>
              </emma:one-of>
            </emma:emma>
          </inkml:annotationXML>
          <inkml:trace contextRef="#ctx0" brushRef="#br1" timeOffset="46034.364">5150 386 288 0,'0'0'110'0,"0"0"-60"0,0 0-87 15,0 0 6-15,0-9-38 16,5 5-11-16,5 0-4 16,0-13 0-16</inkml:trace>
          <inkml:trace contextRef="#ctx0" brushRef="#br1" timeOffset="46599.314">5358-71 124 0,'5'-9'49'0,"-5"9"-26"0,0 0-3 16,0 0 19-16,0 0-6 15,0 0-2-15,0 0-4 16,5 0-2-16,-5 0-14 15,0 0 2-15,0 0 1 0,5 4-1 16,-5 9 2-16,0-9-2 16,0 13 0-16,0-4-3 15,0 4 1-15,0 0-6 16,0 4-1-16,0 0-2 16,-10 21 1-16,5-3-4 15,0 11 0-15,-5 10 1 16,5-10 0-16,0 1 0 0,0 30 2 15,0-14-1-15,-1-12-1 16,6-4 1-16,0-4 1 16,0-13-1-16,0 0-1 15,0-5 3-15,0-12 0 16,0 4-4-16,0-8-1 16,0 4 1-16,-10-13 2 15,10 9-5-15,-5-13-1 16,-5 4-23-16,0-4-8 15,0-4-53 1,-6 4-62-16,11 0 40 16</inkml:trace>
          <inkml:trace contextRef="#ctx0" brushRef="#br1" timeOffset="47229.435">5577 653 168 0,'5'-9'66'0,"0"9"-36"0,5-4-18 0,-5 0 21 16,10-9-10-16,-5 9-1 16,11-5-4-16,9-8 0 15,1 9-9-15,-1-5 3 0,6-4 2 16,-1 13-3-16,-4-9 1 16,-1 9-5-16,-4-9-2 15,-11-4-2-15,10 0 0 16,-15 5-2-16,6-1-1 15,-11 5-2-15,-5-9 1 16,-5 0-1-16,-11 4 0 16,6 0 2-16,-15 9 0 15,10-9-5-15,-6 9-1 0,-9 4 3 16,4 0 3-16,-9 0-1 16,4 13-2-16,1-9 4 15,4 13 1-15,6-13 0 16,-5 13 1-16,9-4 2 15,1 0 4-15,5 3 0 16,0 1 0-16,5 5-1 16,5 7 4-1,5 5-2-15,-5-13 0 16,15 9-2-16,-5 0-2 16,11-14-1-16,-1 6-3 15,10 3-2-15,-4-17 3 16,-1 9 2-16,1-4 2 15,-1 4 3-15,0-13-14 0,1 5-4 16,-1-9-30-16,1-9-13 16,-1 5-81-1</inkml:trace>
          <inkml:trace contextRef="#ctx0" brushRef="#br1" timeOffset="45579.284">4886-93 88 0,'0'-4'35'0,"10"-4"-18"0,15 16-11 0,-15-8 9 0,-5 0-2 16,1 0 9-1,-1 0-4-15,0 0 2 16,0-8 2-16,-5 8-6 16,0 0 1-1,0 0-1-15,0 0-1 0,0 0-3 16,5-4 2-1,-5 4-4-15,15-17-3 16,-5 17-1-16,0-5-2 16,1-3 2-16,-6 4-1 15,-5 4 0 1,5 17-3-16,-5 0-2 16,0-13 3-16,-5 8 2 15,0 5 0-15,-1 0 2 16,1 13-4-16,0-13-2 15,0 4 0-15,10 9 1 16,0-5-1-16,-10 17-1 16,10-3 1-16,-10 7 1 15,0 5 1-15,0 0 1 16,5 8-2-16,0 9-2 16,0-13 1-16,0-4-1 15,0-5 0-15,0 1 0 16,0-9 0-16,0-9 2 15,10 5 3 1,0-4 0-16,-4-9 2 0,-1-4-2 16,0 0 0-16,-5-4-3 15,0-9 1-15,0-4-2 16,-5 4 2-16,5-4-2 16,-5 13-1-16,5-13-10 15,-6-13-4-15,1 13-35 16</inkml:trace>
          <inkml:trace contextRef="#ctx0" brushRef="#br1" timeOffset="45939.448">4870 458 96 0,'5'-4'35'0,"6"4"-18"0,-11 0-5 0,0 0 13 16,0 0 2-16,5 0 3 15,-5 0 1-15,0 0 1 16,0 0-17-16,0 0 6 0,0 0 8 16,15 0-9-16,-5 0-2 15,0 0 1-15,11 0-7 16,-6 0 1-16,5 0-4 16,0 0 0-16,1 0-3 15,-1-9 1-15,0 1-4 16,1-1-2-16</inkml:trace>
          <inkml:trace contextRef="#ctx0" brushRef="#br1" timeOffset="48160.393">6232 403 152 0,'0'-9'57'0,"0"9"-30"0,5 0-16 0,-5 0 18 16,0 0 36 15,5 13-22-31,-5-13-6 0,0 4-15 16,10 5-4-16,-10 8-7 15,0-13-1-15,0 9-6 16,5-5-3-16,-5 5 2 0,0 16 0 15,0-12 1-15,0 17-5 16,10-4-1-16,1-9-2 16,-6 13 3-16,5-5 0 15,-10-7 3-15,15 7-1 16,-10-12-1-16,5 4 1 16,-5 9 1-16,-5-26-1 15,11 9-1-15,-11-9 1 16,0 9-1-16,0-13 4 15,-11-4 5-15,6-9-5 0,-5 9-2 16,0-9-1-16,0-4 1 16,0 0-1-16,-1 0-1 15,-4 0 1-15,15-12 1 16,-5 7-3-16,5-3 0 16,0 4 1-16,5 0 0 15,-5 4 2-15,15 0 1 16,1-9 1-16,-1 10 0 15,0 7-2-15,-5-4-2 16,6-4-2-16,4 5 1 16,-10 7-8-16,-5-7-4 15,10 8-26-15,-10 4-10 16,1-9-48 0,-6 9-51-16,0 0 46 0</inkml:trace>
          <inkml:trace contextRef="#ctx0" brushRef="#br1" timeOffset="49588.609">6339 521 128 0,'5'-34'49'0,"-5"68"-26"0,0-51-16 0,10 13 13 15,-5-9-4-15,0 5 1 16,5-1 52 15,15-3-24-31,1-1-9 16</inkml:trace>
          <inkml:trace contextRef="#ctx0" brushRef="#br1" timeOffset="49737.744">6481 420 445 0,'30'-13'21'16,"1"-4"-12"-16,-1 4-5 0,-4 9-1 16,-6-9-2-16,-5-4-1 0,-10 13-2 15,10 4 1-15,-15 0-4 16,0 0 1-16,-5 4-9 15,-5 13-4-15,0-4-35 16,-15 0-14-16,-1-9-41 16</inkml:trace>
          <inkml:trace contextRef="#ctx0" brushRef="#br1" timeOffset="48462.388">6669 606 152 0,'5'-4'57'0,"5"4"-30"0,-5 0-12 0,10 0 20 15,-5-13-8-15,1 17-1 16,9-4-6-16,-5 0-3 16,0-4-9-16,11-9 6 0,4 22 5 15,-4-22-4-15,-1 9 0 16,11-9-7-16,-11 0 0 15,0 9-5-15,-9-13 0 16</inkml:trace>
          <inkml:trace contextRef="#ctx0" brushRef="#br1" timeOffset="48762.901">7029 335 312 0,'-15'-13'118'0,"15"13"-64"0,-30 0-63 0,14 0 18 0,-4 5-12 16,5 7 0-16,-11-8 2 15,1 13 0-15,5-4 3 32,-16 21 3-17,6-4 2-15,4 3 1 16,6 1 2-16,10 0-1 16,5 0 2-16,5 0-6 15,5 0 1-15,10-5 1 0,5-12 3 16,1 13 1-16,9-9-1 15,6-4 1-15,9 4-4 16,-9-8 1-16,0 4-5 16,-1-17-2-16,1 0-7 0,-6 0-4 15,-4 0-45-15,4-4-19 16</inkml:trace>
          <inkml:trace contextRef="#ctx0" brushRef="#br1" timeOffset="51163.204">6999 606 284 0,'5'0'21'0,"0"-4"-2"16,-5-5-13-16,5 9-4 0,0 0-2 16,-5 0 2-16,0 0-1 15,10 0-1-15,-5 0 5 16,-5-4 1-16,11 4 4 16,-1-4 1-16,0-9-3 15,-5-4 0-15,10 13-1 16,-5-9 1-16,1 1 0 15,-1 7 0-15,-5-12-7 16,5 0 0-16,-5 5 1 16,0-1 1-16,-5 5 1 15,10-5 0-15,-5 9 0 16,-5-13 0-16,0 8 0 16,0 5 0-16,0-9-2 15,-5 9-2-15,-5 4 1 0,10-4 1 16,-10-5-1-16,0 5-1 15,-5 4 1-15,10 0-1 16,-6 0 0-16,1-4 0 16,0-5-3-16,-5 9 0 15,10 0-12-15,-11 0-2 16,1 9-25-16,0-5-10 16,-21 13-50-1</inkml:trace>
          <inkml:trace contextRef="#ctx0" brushRef="#br1" timeOffset="50789.134">6994 619 80 0,'0'-26'33'0,"0"52"-18"0,-26-39-9 0,37 26 11 16,-6-22 6-16,-10 22 6 15,10-17-5-15,-5-5 0 16</inkml:trace>
        </inkml:traceGroup>
      </inkml:traceGroup>
    </inkml:traceGroup>
    <inkml:traceGroup>
      <inkml:annotationXML>
        <emma:emma xmlns:emma="http://www.w3.org/2003/04/emma" version="1.0">
          <emma:interpretation id="{D5508D57-5E51-46A0-858E-A40C8DC3F4F2}" emma:medium="tactile" emma:mode="ink">
            <msink:context xmlns:msink="http://schemas.microsoft.com/ink/2010/main" type="paragraph" rotatedBoundingBox="25072,6867 27241,7700 26695,9120 24526,8287" alignmentLevel="1"/>
          </emma:interpretation>
        </emma:emma>
      </inkml:annotationXML>
      <inkml:traceGroup>
        <inkml:annotationXML>
          <emma:emma xmlns:emma="http://www.w3.org/2003/04/emma" version="1.0">
            <emma:interpretation id="{0031F321-DF21-4AB7-BB1C-B89344EAE88D}" emma:medium="tactile" emma:mode="ink">
              <msink:context xmlns:msink="http://schemas.microsoft.com/ink/2010/main" type="line" rotatedBoundingBox="25072,6867 27241,7700 26695,9120 24526,8287"/>
            </emma:interpretation>
          </emma:emma>
        </inkml:annotationXML>
        <inkml:traceGroup>
          <inkml:annotationXML>
            <emma:emma xmlns:emma="http://www.w3.org/2003/04/emma" version="1.0">
              <emma:interpretation id="{6BB1C324-B037-4738-B1DE-4C14C6026CC5}" emma:medium="tactile" emma:mode="ink">
                <msink:context xmlns:msink="http://schemas.microsoft.com/ink/2010/main" type="inkWord" rotatedBoundingBox="25072,6867 27241,7700 26695,9120 24526,8287"/>
              </emma:interpretation>
              <emma:one-of disjunction-type="recognition" id="oneOf3">
                <emma:interpretation id="interp3" emma:lang="" emma:confidence="1">
                  <emma:literal/>
                </emma:interpretation>
              </emma:one-of>
            </emma:emma>
          </inkml:annotationXML>
          <inkml:trace contextRef="#ctx0" brushRef="#br0" timeOffset="5209.195">262 1686 108 0,'0'0'41'0,"-4"0"-22"0,4 4-3 0,0-4 18 0,0 0-5 16,0 0-2-16,0 0-9 16,0 0-1-16,-4 11-10 15,4-8 5-15,0 8 1 0,0 7 7 16,0-4-7-1,0 11 0-15,0-7-7 16,0 11-4-16,0-4-1 16,0 11-1-16,0 0-3 15,0 3 2-15,0 15 1 16,0-7 0-16,0-4 0 16,0 7 2-16,0-7-1 15,0 0-1-15,0-11 3 16,0 22 7-1,4-11 1-15,-4-3-6 0,4-8-2 16,1 4-2-16,-1-4-1 16,0-7 0-16,1-3 0 15,-5 3 0-15,0-7 2 16,0 0-1-16,0-7 2 16,4-4-2-16,-4-7 2 15,0 0-7-15,-4-4-1 16,4-3-36-16,0-7-15 15,0-4-51 1</inkml:trace>
          <inkml:trace contextRef="#ctx0" brushRef="#br0" timeOffset="6066.176">51 1758 72 0,'0'-25'30'0,"5"25"-16"0,-1-4-8 0,-4 4 11 16,0 0-11-16,0 0 7 15,13 0 6 1,0-3 12-16,0-5 8 16,0 5-4-16,0-8 0 15,-1 8-9-15,6-8-4 0,-1 7-12 16,4-10 2-16,1 3 4 0,-1 0-6 16,10 8-1-16,3-8-1 15,0 7 0-15,1-10-4 16,-5 10-3-16,0-3 2 15,0 7 2-15,0 0 0 16,1 0 0-16,-6 11-1 16,1 0 0-16,4-8-2 15,-8 8-2-15,-1-7 1 16,-3 10 1-16,-5-10 1 16,-1 6 1-16,-3 5 0 15,0-1 0-15,-5 0-2 16,0 1-2-16,-8 6 1 15,-5-3-1-15,-4-3 2 16,1-1 1-16,-6 0 3 16,1 1 1-16,-4-5-1 0,-1 1 1 15,1 4-4-15,-5-8 0 16,4 7 3-16,-8-3 1 16,-4 0 3-16,3-4 4 15,-3 4-6-15,4-8 0 16,0 8 2-16,0-8 1 15,4-3-5-15,4 8-2 16,1-8-2-16,-1 0 1 16,5 0-2-16,0 0-1 15,4 0-2-15,4 0-1 16,5 0-3-16,0 0-1 0,-1 0-16 16,5 0-8-16,5 0-23 15,3 0-9-15,1 0-72 16</inkml:trace>
          <inkml:trace contextRef="#ctx0" brushRef="#br0" timeOffset="8241.672">1110 1718 76 0,'0'8'30'0,"0"-16"-16"0,0 8-10 15,0 0 10-15,0 0-4 16,0 0 0-16,0 0 0 16,5 0 1-16,-5 0 12 15,0 0 7-15,0 0 0 16,0 0 2-16,0 0-3 16,0 0 0-16,0 0-16 0,0 0 1 0,0 0 0 15,-5 0-3-15,-8 0 3 16,1 8-4-1,-6-1-3-15,1 7 1 16,0-3-7-16,0 3-1 16,-1 1 0-16,-3 3 0 15,-5 3 4-15,9-3 2 16,17-18 20 15,-43 50-13-31,0 0-3 0,4 19-6 16,5-12-1-16,3-3 0 15,1-7 3-15,4 6-3 16,5 5-2-16,4-1 2 0,4 8-2 16,4-8-1-16,9 0 1 15,5 1 1-15,3 6 3 16,1-13 4-16,8-1 0 16,9-11 0-16,0-6-5 15,-1-1-3-15,1-11 2 16,0-3 2-16,0 0-2 15,0-3 0-15,0-1-1 16,-5-7 1-16,1-3-2 16,-5 3 2-16,-4-7 0 15,8 0 1-15,-8 0 0 16,0 0-2-16,-4 0-2 16,-1 0 1-16,-12 0 1 15,4 0-3-15,-4 0-13 16,4 0-3-1,0-7-43 1,-5 3-55 0,5-3-67-16,0-7 55 15</inkml:trace>
          <inkml:trace contextRef="#ctx0" brushRef="#br0" timeOffset="9112.2">1304 2142 148 0,'0'-4'57'0,"0"4"-30"0,0 4-32 16,-4-4 47-16,-5 0-16 15,-4-7-3-15,0 10-2 0,-4 1-13 16,-4-4 7-16,-1 14 2 0,-8-3 4 15,4 0 2-15,-4-4-4 16,0 4 1-16,4 3-7 16,5-3-3-16,3-1-3 15,5-2-2-15,5 2-3 16,3 1-2-16,5-7 3 16,9-1 0-16,4 8 3 15,9-7 1-15,3-4-3 16,5 7-3-16,1-4-3 15,3 1 1-15,0-4 1 16,-3 11 0-16,3 0-3 16,-4-4 2-16,0 14 1 15,-4-14 0-15,-4 19 0 16,-5-8 0-16,-4-1 0 0,-13 5 0 16,0-8 2-16,-9 8 1 15,-4-4-1-15,-4-4 1 16,0-3 0-16,-5-4 3 15,-3 7 3-15,-6 1 2 16,1-8-3-16,0 0 0 16,-4-7-3-16,-5 7 0 15,4-7-3-15,5 0 1 16,9 0-2-16,-1-7 2 16,9 7-2-16,0-7-1 15,5 0-8-15,4-8-5 16,12 1-9-16,5 7-1 0,9 0-21 15,3-8-7-15,10-13-52 16,-1 13-50 0,1 1 52-16</inkml:trace>
          <inkml:trace contextRef="#ctx0" brushRef="#br0" timeOffset="10839.318">1649 1657 88 0,'-5'-7'35'0,"5"7"-18"0,22-3-2 15,-14 3 13-15,-3 0 9 16,3 0 7-16,1 0-7 0,4 0 1 15,0 0-22-15,0 0 2 0,0 0 2 16,-1 0-5-16,1 0 2 16,0 10-10-16,0-6-4 15,0 7-2-15,4 3-1 16,1 4 4-16,-1 7 2 16,0 4-2-16,13 0-1 15,0 3-1-15,5 15-2 16,-1-12 1-16,1 23 1 15,-5-1-1-15,0 4-1 16,-4-11-2-16,-9 1 1 0,0-5 1 16,-8 12 2-16,-5-4-1 15,0-1-1-15,-4 5 1 16,-4-4-1-16,0 3 0 16,-1 0 2-16,-3 1 5 15,-1-12 4-15,1-10-4 16,-1-3 1-16,-4-5-1 15,0 1 3-15,-8-15-1 16,3 1 0-16,6-1-5 16,-1 0-3-16,0-6-3 15,4-1 1-15,0-7 1 16,1 7 0-16,4-7 0 16,-1 3 0-16,1 1-5 15,4-4-1-15,0 0-26 0,0 0-9 16,-4 0-89-1,-5 0-44-15,0-7 87 16</inkml:trace>
          <inkml:trace contextRef="#ctx0" brushRef="#br0" timeOffset="9682.992">1558 2576 132 0,'-4'0'49'0,"4"0"-26"0,-4-4-14 0,4 4 16 16,0-7-10-16,0 7-3 16,0-7-7-16,0 0-2 15,0-8-1-15,4 12 5 0,0-8 3 16,5-3-1-16,-1-1 2 15,5 1 3-15,0 7 3 0,9-7 6 16,8-1-8 0,-4 8-7-1,-5 7-6-15,-4 0 3 16,-4 14 1 0,-4 1-2-16,-5-1 2 15,1 8 0-15,-5-8 2 16,-9 0 2-16,9-14 54 31,-26 22-30-15,5-8-9-16,-1 0-15 15,1-6-8-15,3-5-6 16,5-3-2-16,0-7 3 16,5-4-23-16,4-3-10 0,4-8-56 0,0 8-24 15,4-15 6 1</inkml:trace>
        </inkml:traceGroup>
      </inkml:traceGroup>
    </inkml:traceGroup>
    <inkml:traceGroup>
      <inkml:annotationXML>
        <emma:emma xmlns:emma="http://www.w3.org/2003/04/emma" version="1.0">
          <emma:interpretation id="{5CF10BEF-AE13-4FCA-9D49-1FC2400A674A}" emma:medium="tactile" emma:mode="ink">
            <msink:context xmlns:msink="http://schemas.microsoft.com/ink/2010/main" type="paragraph" rotatedBoundingBox="24936,8769 31825,8883 31795,10699 24906,10585" alignmentLevel="1"/>
          </emma:interpretation>
        </emma:emma>
      </inkml:annotationXML>
      <inkml:traceGroup>
        <inkml:annotationXML>
          <emma:emma xmlns:emma="http://www.w3.org/2003/04/emma" version="1.0">
            <emma:interpretation id="{5E2DDD5E-70E7-4F18-BDC9-5605CCAD9AFE}" emma:medium="tactile" emma:mode="ink">
              <msink:context xmlns:msink="http://schemas.microsoft.com/ink/2010/main" type="line" rotatedBoundingBox="24936,8769 31825,8883 31795,10699 24906,10585"/>
            </emma:interpretation>
          </emma:emma>
        </inkml:annotationXML>
        <inkml:traceGroup>
          <inkml:annotationXML>
            <emma:emma xmlns:emma="http://www.w3.org/2003/04/emma" version="1.0">
              <emma:interpretation id="{1DAD1D45-7743-4D70-A92D-BE80B8595A4A}" emma:medium="tactile" emma:mode="ink">
                <msink:context xmlns:msink="http://schemas.microsoft.com/ink/2010/main" type="inkWord" rotatedBoundingBox="24936,8769 28943,8836 28913,10651 24906,10585"/>
              </emma:interpretation>
              <emma:one-of disjunction-type="recognition" id="oneOf4">
                <emma:interpretation id="interp4" emma:lang="" emma:confidence="1">
                  <emma:literal/>
                </emma:interpretation>
              </emma:one-of>
            </emma:emma>
          </inkml:annotationXML>
          <inkml:trace contextRef="#ctx0" brushRef="#br0" timeOffset="11920.18">241 3595 128 0,'0'11'49'0,"4"-22"-26"0,0 11-18 0,-4 0 13 16,0 0-4-16,5-4 2 16,-5 4 2-16,0 0 1 15,0 0-10-15,4 0 10 0,-4 0 7 16,0 0 1-16,0 11 2 15,0-4-8-15,0 4-2 16,0 0-3-16,0 10 3 16,0 4-5-16,0 8 0 15,0-1-6-15,4 7 0 16,-4 4-5-16,5 8-2 0,-5 2 0 16,4 5 1-16,0-4 1 15,1-11 1-15,-5 3-2 16,4-3-2-16,0 0-2 15,0-10 1-15,1-1 1 16,-5-3 2-16,0-1-3 16,0-10-2-16,0-3-7 15,0-1-4-15,0-10-12 16,4-8-6-16,0-10-16 16,-4-1-8-16,0-3-53 15</inkml:trace>
          <inkml:trace contextRef="#ctx0" brushRef="#br0" timeOffset="12565.227">159 3631 80 0,'-4'0'33'0,"4"0"-18"0,0-11-13 0,4 7 9 0,-4 1 10 16,0-4 7-16,0-1 8 16,4 1 4-16,1 4-1 15,-1-5 0-15,0-2-21 16,0-1-2-16,5 4 1 0,4-4-5 15,0 0-2-15,4-3-3 16,0 7-2-16,9-8-1 16,9 5 0-16,-1-1 0 15,1 4 2-15,-1-4 3 16,5 7 2-16,-5 1-1 16,1 10-1-16,-5-4-10 15,-4 12-1-15,17-8 0 16,-22 4 3-16,1-4-2 15,3 7-2-15,-3 4 4 0,-9 0 1 16,0 0 4-16,-13 4 3 16,0-8 2-16,-4-3 1 15,-9 7 7 1,-5 0-9-16,1-4-2 16,-4 4-3-16,-1 0 1 15,1-7-3-15,-5-1 0 16,0 1 3-16,0-4 1 15,5-3-1-15,-10-4 1 16,6 0-2-16,7-4 0 16,1 1-6-16,-4-1 1 15,12 1-9-15,-8-1-4 16,8-3-13-16,1 0-4 0,12-1-41 16,13 1-72-1,0-4 21 1</inkml:trace>
          <inkml:trace contextRef="#ctx0" brushRef="#br0" timeOffset="13226.209">1235 3344 248 0,'-8'0'93'0,"3"0"-50"0,-8 7-39 0,9-4 19 16,-5 1-11-16,-3 3 1 15,-1 8 1-15,-9-5 1 16,1 15-8-16,-5-3 5 0,0 7 1 16,0-4 7-16,0 0 2 0,5 7-7 15,-1 0-2-15,1 8-7 16,-5 7-4-16,4 3-1 15,1 4-1-15,-1-1 0 16,5 8 0-16,4-3 0 16,0-1 2-16,5-3 1 15,3-4 1-15,5-7 0 16,0 4 2-16,5 0-3 16,3-4 0-16,5 0 1 15,4-7 0-15,1-4 2 16,-1-4 1-16,13 1-3 15,9-4-3-15,-9-3 0 16,0-4-1-16,0-4-3 16,0-3 2-16,0 3 3 0,-4-7 1 15,-4 1-4-15,-5-5 1 16,-4 1 0-16,-5-1 0 16,1-3-7-16,-9 0 0 15,0 0-13-15,0 0-2 16,-4 0-21-16,-1-3-10 15,-3-4-45-15,4-4-20 16,-1-7 16 0</inkml:trace>
          <inkml:trace contextRef="#ctx0" brushRef="#br0" timeOffset="14142.176">1511 3631 188 0,'-5'0'71'0,"5"7"-38"0,-8-7-32 0,4 3 16 0,-1-3-9 15,1 0-2-15,-5 4-1 16,-4-4-1-16,0 4-2 15,-4-1 9-15,0 1 8 0,0 7 5 16,0-1 5-16,-1 8-6 16,1-11-4-16,0 8-7 15,4-4 0-15,0-1-7 16,5 5-3-16,3-8-1 16,1 0-1-16,4 0-3 15,9 0 2-15,-1 4 1 16,5 0 2-16,4 0-3 15,0-1 0-15,-17-10 3 32,35 25-3-17,-5 4 0-15,-4-4 1 0,-5 11 0 16,-3-7-3-16,-5 7 2 16,-1-8 1-16,1 1 0 15,-4-4 0-15,-5 4 2 0,-4-15 1 16,0 1 3-16,-4 3 3 15,-5-4 5-15,1-3 1 16,-5-4-8-16,-4 0-2 16,-9-3 1-16,0 6 1 15,-4-6-6-15,0 0-2 16,-5-4 13-16,1 0 6 16,4 0-8-16,0-8-3 15,8 5-7-15,0-8-3 0,10 4-5 16,3 0 0-16,5 0-9 15,4-1-2-15,8 1-12 16,5-11-5-16,4 7-12 16,5 1-5-16,-1-1-26 15,5 4-50 1,0-4 30-16</inkml:trace>
          <inkml:trace contextRef="#ctx0" brushRef="#br0" timeOffset="14937.755">1795 3936 184 0,'0'3'68'0,"0"1"-36"0,0-1-31 0,0-3 14 15,4 8-6-15,-4-1 0 16,0 3 8-16,0 1 6 15,0-4-12-15,0 1 10 0,-4 10 2 16,0-4-3-16,-1 11-1 16,1-7-9-16,0 7-4 15,-1-7-3-15,-8 0-3 16,9 7 5-16,-4-7 1 16,-1 0 4-16,0 3 1 15,5-3-1-15,0 0 1 16,12 7 7-16,1-7-8 15,0 4-2-15,-1-1-5 16,5-6 0-16,0-4-4 16,0-1 0-16,0 1-6 15,0-7-3-15,4-8-5 16,0-3-4-16,0 3-5 16,1-6-2-16,-1-5-28 15,-4 1-10-15,0-1-49 16</inkml:trace>
          <inkml:trace contextRef="#ctx0" brushRef="#br0" timeOffset="15462.854">1726 4165 100 0,'22'-3'38'0,"-22"3"-20"0,-18-8-1 0,23 12 16 15,-1-4-2-15,0 0-1 16,1 0-5-16,-1-4-2 15,0 4-12-15,0 0 4 0,1 0 5 0,3 0-5 16,1 0 2-16,-5 0-1 16,5 0 2-16,0 0-4 15,-1 0 2-15,5 4 2 16,0-4 1-16,0 0-4 16,4-4 1-16,5-3-7 15,-1 4-1-15,5-1-6 16,0 0-2-16,4 1 0 15,-4-1 2-15,0 4-3 16,-5-3 0-16,-4 3 1 16,1 3 2-16,-10 1-1 15,5-4-1-15,-4 0 1 16,-9 0 1-16,0 0-6 16,0 0-1-16,0 0-7 0,4 0-3 15,-4 0-13-15,0 0-8 16,-4-4-44-16,4 4-21 15</inkml:trace>
          <inkml:trace contextRef="#ctx0" brushRef="#br0" timeOffset="16619.128">2290 3344 196 0,'0'0'74'0,"4"0"-40"0,18 0-31 0,-14 0 22 15,-8 0-11 1,-4 7-1-16,8-4 2 15,-8 5-9-15,0 2 6 0,0 8 3 16,4 0 2-16,-5 4 1 0,5-1 4 16,-4 4 1-16,4 0-8 15,-4 8-4-15,4 3-6 16,-5 10-2-16,1 12-3 16,0 6-1-16,-1 22 1 15,-3-14 2-15,-1 0-1 16,1-8-1-16,-5 1 3 15,4-4 0-15,0 0 1 16,1-4 2-16,3-3-1 16,1-7 0-16,4 3-8 15,0-7 0-15,4-3 1 16,1-12 1-16,3 5-2 16,-3-15 2-16,-5-4 1 15,0 0 0-15,0 4 2 0,4-7 1 16,-4-11-10-1,-4 0-18-15,-1-7-7 16,1-8-22-16,0-3-5 16,-1 1-57-1</inkml:trace>
          <inkml:trace contextRef="#ctx0" brushRef="#br0" timeOffset="17339.755">2931 3652 156 0,'0'-3'57'0,"0"-1"-30"0,-4 4-23 15,4-4 15-15,0 1-5 16,-4-4 2-16,0 3 0 0,-5 4-1 15,-4 0-7-15,0 0 10 0,0 0 8 16,-4 4-3-16,0 6 1 16,-5-6-9-16,-8 0-2 15,4-1-7-15,-4 15-2 16,9-7-2-16,-1 3 1 16,1 1-4-16,-1-1 0 15,18-3-1-15,-1-1 0 16,5 5 0-16,9-4 0 15,8-1 2-15,5 1 2 16,-1 7-3-16,5 0 0 16,0 0-1-16,0 3 0 15,-5 1 0-15,1-1-2 0,-1 12-4 16,-3-5 0-16,-6 5 2 16,-3-5 3-16,0 5 2 15,-5-8 1-15,-4 7 0 16,-4-10 0-16,-5 3 2 15,-4-7 3-15,0 7 7 16,0-11 4-16,-4 1 5 16,-4-5 2-16,-10 1-1 15,1 0-2-15,0-8-6 16,-4-3-4-16,-5 0-5 16,13-3-2-16,-4-1-6 15,4-7-2-15,5 4-9 16,3 0-4-16,6-4-19 0,7 4-9 15,5-4-48 1</inkml:trace>
          <inkml:trace contextRef="#ctx0" brushRef="#br0" timeOffset="18121.475">3108 4015 160 0,'0'0'63'0,"4"0"-34"0,-4 0-32 0,0 0 13 16,0 0-9-16,0 0-1 15,0 0 11-15,0 0 7 16,0 0-9-16,0 0 13 0,0 0 5 16,5 7 14-1,-1 11-15-15,0-8-5 16,-4 8-8-16,0 0-3 0,0 4-4 16,0-4 1-16,0 3 0 15,0 4 3-15,-4-3-1 16,0 3 0-16,-1 11-3 15,-3 3-1-15,-1 1 5 16,-4-8 6-16,9 4-4 16,0-4-2-16,-1 1-5 15,1-8-2-15,4 0-1 16,0-7 1-16,0 3-2 16,4-6-1-16,5-5-2 15,4 1-1-15,4-4-7 16,4-3-4-16,5-4-8 15,4-4-1-15,1-3-10 0,3-7-4 16,0-4-20 0,-3-4-6-16,-6 4-40 15</inkml:trace>
          <inkml:trace contextRef="#ctx0" brushRef="#br0" timeOffset="18512.667">3018 4201 60 0,'0'0'24'0,"0"4"-12"0,0-4-14 16,0 0 23-1,8 7 10-15,-8-7 11 16,0 0 7-16,0 0-5 16,9 0 0-16,-5 0-13 15,0 0-7-15,5 0-13 16,0 0 4-16,-1 0 2 0,1 0-3 16,4 0 0-16,4 3-4 15,4 1 1-15,5-4-2 16,4 4 0-16,5-4-5 15,4 0-3-15,-5 0-5 16,-4 0 0-16,0 0-20 0,-8-4-9 16,8 4-38-16,-8 0-17 15,-5 4-9 1</inkml:trace>
          <inkml:trace contextRef="#ctx0" brushRef="#br0" timeOffset="19022.234">3444 4327 148 0,'4'3'57'0,"9"12"-30"0,-4-23-34 16,-1 8 10-16,-8-3-1 16,9-1 1-16,-5 1 18 0,5-5 9 15,-1 8-15-15,1 0 12 0,-5 0 3 16,9 0-11-16,-4 0-3 16,-9 0-8-16,8 0-3 15,-8 0-5-15,0 0-2 16,9 0 1-16,-9 0 0 15,0 0 1-15,0 0 0 16,0 0-3-16,0 0 0 16,0-3-20-16,0-1-10 15,0 4-49 1,-9 0-40-16,9-3 44 0</inkml:trace>
          <inkml:trace contextRef="#ctx0" brushRef="#br0" timeOffset="19426.492">3749 4169 108 0,'0'-4'41'0,"5"8"-22"0,-1-1 4 0,0 1 18 15,-4-4-6-15,0 0-1 16,0 7-8-16,5 4-4 16,-5-4-12-16,0 7 5 0,0-3 2 15,0 4 10 1,4-1-7-16,-4 11-4 15,0 0-5-15,0 0-2 16,0-3-8-16,0-1 0 16,0 1-1-16,0-4 2 15,0-4-3-15,0 0 0 16,0-3-10-16,0-4-5 16,0-3-21-16,-4-4-9 0,4-4-66 15</inkml:trace>
          <inkml:trace contextRef="#ctx0" brushRef="#br0" timeOffset="20207.944">3685 3042 208 0,'26'25'79'0,"-13"-21"-42"0,4 21-43 16,-9-14 14-16,5 7-9 15,5 0 0-15,-1 3-1 16,0 12-2-16,9-1 3 16,0 11 4-16,4 11 3 0,-9 0 11 15,9-4 6-15,1 0-3 16,-6 11 0-16,-7 4-7 15,7 3-3-15,-7 0-3 16,3 14-2-16,-12-10-6 16,4 0 1-16,0 0 2 15,-5-11 1-15,1 7 3 16,-1-7 1-16,-8-61 21 31,5 86-7-31,-5-7 1 16,-5-11-1-16,5-7-1 15,-8-7-5-15,-1-11-1 16,-4-4-8-16,-8-3 0 0,4-4 4 16,-5-10-2-16,1-4 3 15,-5 3-6-15,0-6-1 16,26-15-26 15,-35 18-11-31,5-4-5 0,9 0-62 16,-1-6-24-16,1-5 0 15,-9-6 2-15</inkml:trace>
        </inkml:traceGroup>
        <inkml:traceGroup>
          <inkml:annotationXML>
            <emma:emma xmlns:emma="http://www.w3.org/2003/04/emma" version="1.0">
              <emma:interpretation id="{0850CD66-C391-4FB3-AED2-A5ED51FA99DD}" emma:medium="tactile" emma:mode="ink">
                <msink:context xmlns:msink="http://schemas.microsoft.com/ink/2010/main" type="inkWord" rotatedBoundingBox="30808,9647 31146,9653 31142,9892 30804,9887"/>
              </emma:interpretation>
              <emma:one-of disjunction-type="recognition" id="oneOf5">
                <emma:interpretation id="interp5" emma:lang="" emma:confidence="1">
                  <emma:literal/>
                </emma:interpretation>
              </emma:one-of>
            </emma:emma>
          </inkml:annotationXML>
          <inkml:trace contextRef="#ctx0" brushRef="#br2" timeOffset="143384.732">6069 4073 100 0,'0'0'38'0,"0"0"-20"0,0 0-6 0,0 0 13 16,0 0-2-16,0 0-2 15,0 0-11-15,0 0-4 16,0 0-4-16,-5-4 5 0,0 0 5 16,5-1 0-16,-5 1 3 15,5 0 3-15,0 0 1 0,0-1-4 16,0 1 1-16,0-4 0 16,0-1-9-1,0-3-4-15,0 3 0 16,5-8-2-1,0 4-1-15,0 1 1 16,5-5 1-16,6 8 1 16,-1 1 1-16,-5-1-2 15,10 5 1-15,-4-4-2 16,-1 3-1-16,10-3 1 16,-15 4 1-16,11-9-1 15,-11 13 2-15,-5-4-2 16,10 0-1-16,-5 4 1 15,1 0 1-15,-1 0-3 0,-5 4-2 16,-5-4-1-16,15 4 3 16,-5 0 0-16,-5 9 1 15,0-13 0-15,6 4 0 16,-6 0-3-16,5 5 2 16,0-1 1-16,-5 5 2 15,-5-13-1-15,0 13 2 16,5 0-2-16,-5-5-1 15,0 9-4-15,-5-4 0 16,0-1 2-16,0 5 1 16,0-4-2-16,-5-5 2 15,10 1 1-15,-5-1 2 0,-6 1-1 16,11-1 2-16,-5 5 2 16,0-9 2-16,-5 0-3 15,-5 1-1-15,10-5-1 16,-11 0 1-16,-4 0-4 15,0 0 0-15,5 0 1 16,-6 0 0-16,-4 0-3 16,10 0 2-16,4 0 5 15,-4 0 2-15,5-5-2 16,0 5-1-16,0-4-1 16,-5 4-2-16,15-4-6 15,-16 4-1-15,11-8 1 16,0 8 1-16,0-5-2 15,0 5 2-15,0-4 3 0,-5 4 1 16,10-4-17-16,0 0-5 16,0-1-53-1,15 5-53-15,0-12 36 16</inkml:trace>
        </inkml:traceGroup>
        <inkml:traceGroup>
          <inkml:annotationXML>
            <emma:emma xmlns:emma="http://www.w3.org/2003/04/emma" version="1.0">
              <emma:interpretation id="{C59A3C1B-4FD2-4063-AC6B-22D26A5CD1FA}" emma:medium="tactile" emma:mode="ink">
                <msink:context xmlns:msink="http://schemas.microsoft.com/ink/2010/main" type="inkWord" rotatedBoundingBox="31298,9561 31813,9570 31805,10113 31289,10104"/>
              </emma:interpretation>
              <emma:one-of disjunction-type="recognition" id="oneOf6">
                <emma:interpretation id="interp6" emma:lang="" emma:confidence="1">
                  <emma:literal>R</emma:literal>
                </emma:interpretation>
                <emma:interpretation id="interp7" emma:lang="" emma:confidence="0">
                  <emma:literal>K</emma:literal>
                </emma:interpretation>
                <emma:interpretation id="interp8" emma:lang="" emma:confidence="0">
                  <emma:literal>k</emma:literal>
                </emma:interpretation>
                <emma:interpretation id="interp9" emma:lang="" emma:confidence="0">
                  <emma:literal>r</emma:literal>
                </emma:interpretation>
                <emma:interpretation id="interp10" emma:lang="" emma:confidence="0">
                  <emma:literal>M</emma:literal>
                </emma:interpretation>
              </emma:one-of>
            </emma:emma>
          </inkml:annotationXML>
          <inkml:trace contextRef="#ctx0" brushRef="#br2" timeOffset="145097.143">6526 3870 108 0,'0'-4'44'0,"0"8"-24"0,0-8-13 0,0 4 13 16,0 0-12-16,16-5-4 15,-16 5 1-15,10 0 4 16,15 5-5-16,-15-5 16 0,6 4 6 16,-6-4 4-16,0 4 2 0,-5-4-4 15,-5 0 0-15,0 0-14 16,0 0-3-16,0 0-7 15,0 0-1-15,0 0-1 16,0 0-2-16,0 13 1 16,5-5-1-16,0 9 0 15,-5-4 2-15,10 0-1 16,-5 8 2-16,1-9-4 16,-1 1 0-16,0 0 1 15,0 0 0-15,-5 8 0 16,10-4 2-16,-10 0-3 15,0 0-2-15,0 4-1 16,-10-4 3-16,10 0 0 16,-5-5 1-16,0 5 0 0,0-8 2 15,-1-1-1-15,1 1-1 16,-5-1 1-16,10-4-1 16,-5-4 0-16,0 0 2 15,5 0-3-15,0 0 0 16,-5-4 1-16,5 0 0 15,-5-5 0-15,5 1 2 16,-5-1-1-16,-10-3-1 16,15-5-2-16,0 4 1 15,0 0 1-15,-11 1 0 16,11-1 0-16,11-12 0 16,-6 8 0-16,-5-9 0 15,10 1 2-15,-5 4 3 16,5 0-2-16,0-1-2 0,0 5-3 15,1 0-1-15,-1-4 2 16,5 4 2-16,0 0 0 16,0 5-1-16,-4-1 1 15,9-4 1-15,-5 9-1 16,0 3-1-16,1 1-2 16,-6 4-1-16,0-4 2 15,10 4 0-15,-10 4-4 16,11 5 1-16,-6-1 0 15,0 1 2-15,0 3 1 16,-4-3 3-16,4-1-6 16,0 1-1-16,0-1 6 0,-10 1 4 15,-5-1-2 1,-5-4 0-16,0 5 3 16,-10-5-5-16,0 0-1 15,0-4 0-15,-6 13 0 16,1-9 0-16,-5 9 0 15,9-5 2-15,-4 1 1 16,0-13 3-16,4 12 3 16,1-12-4-16,0 8-1 15,-5-8-4-15,15 8-1 16,-6-8-1-16,1 8-2 16,0 5 0-16,10-18 3 15,-5 18 0-15,5-5 3 16,0 0 1-16,0-4 3 15,0 0 3-15,0 0-2 16,5 13 1-16</inkml:trace>
          <inkml:trace contextRef="#ctx0" brushRef="#br2" timeOffset="145337.652">6740 3993 312 0,'10'17'115'0,"0"-30"-62"0,0 26-62 16,-5-9 20-16,6 4-10 15,-1-4-1-15,-5 5 1 16,5-1 1-16,0 5-1 15,0 0-1-15,0 8 1 0,-4-4-1 16,9 4 0-16,-5 0 2 16,10 5 1-16,6-9 1 15,-1 0 0-15,-5-1 0 0,1-3 0 16,-6-4-2-16,0-1-2 16,-10 1-2-16,10 3-1 15,-15-8-5-15,0-4 0 16,0 13-18-16,0 4-8 15,0 0-92 1</inkml:trace>
        </inkml:traceGroup>
      </inkml:traceGroup>
    </inkml:traceGroup>
    <inkml:traceGroup>
      <inkml:annotationXML>
        <emma:emma xmlns:emma="http://www.w3.org/2003/04/emma" version="1.0">
          <emma:interpretation id="{7503CE7F-EC65-4C53-B46B-8E92B9C16628}" emma:medium="tactile" emma:mode="ink">
            <msink:context xmlns:msink="http://schemas.microsoft.com/ink/2010/main" type="paragraph" rotatedBoundingBox="25113,10697 29021,11095 28839,12883 24931,12486" alignmentLevel="1"/>
          </emma:interpretation>
        </emma:emma>
      </inkml:annotationXML>
      <inkml:traceGroup>
        <inkml:annotationXML>
          <emma:emma xmlns:emma="http://www.w3.org/2003/04/emma" version="1.0">
            <emma:interpretation id="{F7977DC2-B8B5-4D9A-B360-8E4B5EA751B2}" emma:medium="tactile" emma:mode="ink">
              <msink:context xmlns:msink="http://schemas.microsoft.com/ink/2010/main" type="line" rotatedBoundingBox="25113,10697 29021,11095 28839,12883 24931,12486"/>
            </emma:interpretation>
          </emma:emma>
        </inkml:annotationXML>
        <inkml:traceGroup>
          <inkml:annotationXML>
            <emma:emma xmlns:emma="http://www.w3.org/2003/04/emma" version="1.0">
              <emma:interpretation id="{7A6836BA-9269-4EBB-9FFA-F8B442EC4055}" emma:medium="tactile" emma:mode="ink">
                <msink:context xmlns:msink="http://schemas.microsoft.com/ink/2010/main" type="inkWord" rotatedBoundingBox="25113,10697 29021,11095 28839,12883 24931,12486"/>
              </emma:interpretation>
              <emma:one-of disjunction-type="recognition" id="oneOf7">
                <emma:interpretation id="interp11" emma:lang="" emma:confidence="1">
                  <emma:literal/>
                </emma:interpretation>
              </emma:one-of>
            </emma:emma>
          </inkml:annotationXML>
          <inkml:trace contextRef="#ctx0" brushRef="#br0" timeOffset="24861.258">1416 6235 108 0,'-17'0'41'0,"17"4"-22"0,-4-11-25 0,4 7 6 16,0 0 14-16,-5-4 10 15,-3 0 16-15,3 1 10 16,-3-4 2-16,3 0 3 16,1-1-30-16,0 1 6 0,-1 0 0 15,1 0-12-15,0 0-3 16,0-8-8-16,-1 5 0 0,1-5-3 16,0 1 0-16,-1-8-6 15,5-3 1-15,0 4 0 16,5-8 0-16,3 4 2 15,1-7 1-15,4-4-6 16,4 7-2-16,0-3 2 16,5 3 3-16,-1 0 1 15,1 8 2-15,-1 3-2 16,1-7-1-16,-1 7 3 16,1 11 0-16,-1-4-1 15,-3 11-2-15,3 3-2 16,1 5 1-16,4 2 1 15,-5 5 2-15,1 6-1 16,-5 1-1-16,0 3-2 16,-4 4 1-16,0-4 1 15,-5 7 0-15,1 7-3 0,-5-3 2 16,-4 0 3-16,-4-7 1 16,0 3-1-16,-9-7 1 15,0 0 2-15,-4-3 4 16,-5-1-2-16,5-3-2 15,-5 0 2-15,5-3 0 16,0 3-1-16,-5-11-1 16,1 0-3-16,-1-3-2 15,1-1 1-15,-1-3 1 16,-3 0-3-16,7-3 0 16,-3-1-4-16,4 0 1 0,-1 1-5 15,5-4-1-15,1 3-9 16,3-3 0-16,5-4-19 15,4 4-5-15,4 0-46 16,9 0-20-16,0-4 8 16</inkml:trace>
          <inkml:trace contextRef="#ctx0" brushRef="#br0" timeOffset="21995.608">275 5579 236 0,'0'-4'90'0,"0"4"-48"0,5-3-51 0,-1-1 12 16,4 0-13-16,-3-3-4 16,3 0 8-16,5-4 2 15,0-3 21 1,13 3-9-16,-4 4 6 0,3 0 2 15,1 0 3-15,0 3 1 16,4-3-9-16,0 3-4 0,5 4-4 16,-5 0-3-16,9 0-2 15,-5 4-1-15,0-1-1 16,-8 5 0-16,0-1 0 16,-4 4 0-16,-5-1 5 15,-4 8 1-15,-5 4 2 16,-3 6 0-16,-5-2 2 15,-5-1 3-15,1 7 2 16,-13 0 3-16,4-7-1 16,-4 0 2-16,0 1-2 15,-5-5 2-15,-4 1 1 16,-4-8-1-16,-4 0-7 16,-1-3-3-16,-8-4-1 15,9 0 0-15,-9-3-2 16,4-4-2-16,4 0-6 0,5 0-4 15,0 0-12-15,4 0-4 16,5 0-28-16,4-4-13 16,4-3-59-1</inkml:trace>
          <inkml:trace contextRef="#ctx0" brushRef="#br0" timeOffset="21438.306">447 5503 132 0,'0'0'49'0,"5"4"-26"0,-1-4-5 0,-4 0 20 16,0 0-1-16,0 0 2 15,0 7-6-15,0 0-3 16,0 8-16-16,0-5 0 0,0 8 2 16,-4 11-2-16,-1-4 2 15,1 11-3-15,4 7 0 16,-4 11-5-16,-5 14 0 0,9-3-5 15,0-4 0-15,4 0-1 16,1 0-2-16,-1 0 1 16,0-8 1-16,1-2-1 15,-1-5-1-15,-4-10-8 16,0 0-3-16,0-11-12 16,0-3-5-16,-4-12-25 15,-1-2-9-15,1-12-49 16</inkml:trace>
          <inkml:trace contextRef="#ctx0" brushRef="#br0" timeOffset="22701.259">1330 5331 236 0,'-9'22'90'0,"5"-33"-48"0,-5 18-49 0,5-3 16 16,-4 3-6-16,-5 4 1 15,-5-8 9-15,1 4 3 16,-4 1-7-16,-1 2 12 0,1 1 8 16,-5 3 0-16,0-3 1 15,-4 4-13-15,4-1-5 16,4 7-3-16,1-3-1 16,-1 15-2-16,1 3 1 15,-1 7-2-15,-4 10 0 16,9 5-3-16,0 3-2 15,0 0 1-15,4 0-1 16,4 3 2-16,5-6 1 0,4 3 1 16,0 0 2-16,9-4-1 15,-1 4 2-15,1 4-4 16,8-8-2-16,0-10 0 16,9 7-1-16,9-4 0 15,-5-4 0-15,4-6 0 16,1-8 0-16,-1 0 0 15,0-6 2-15,1-5-1 16,-5-3-1-16,-4-4 1 16,0-3-1-16,-5 3-3 15,-4-6 0-15,-4-1-1 16,-4-4 0-16,0 1-4 16,-9-4 0-16,0 0-14 15,0 0-5-15,0-4-28 16,-5 1-12-16,1-8-69 15</inkml:trace>
          <inkml:trace contextRef="#ctx0" brushRef="#br0" timeOffset="26152.28">1769 6207 156 0,'4'0'57'0,"5"-4"-30"0,4 4-18 16,-4 0 14-16,-1 0 53 31,14-4-24-15,-1 4-7-16,1 0-18 16,-1 0-5-16,1 4-11 15,4 0-2-15,-1-1-5 16,1 1-5-16,-4 3 0 0,-1-4 1 15,1 1 0-15,-5-4-3 16,5 4 0-16,-10-4-7 16,1 3-4-16,0-3-14 15,-4 0-5-15,0 0-49 16,-5-3-66 0,0-5 37-16</inkml:trace>
          <inkml:trace contextRef="#ctx0" brushRef="#br0" timeOffset="25791.517">1946 6002 156 0,'0'-4'60'0,"0"-13"-32"0,4 27-13 0,-4-10 20 15,0 0-13-15,0 0 7 16,4 4-9 0,-4 7-10-16,0-11 3 0,0 14 0 15,0-3 2-15,-4 7 1 0,0 0-2 16,-5-4 1-16,9-14 14 31,-13 32-14-15,0 4-3-16,5 4-7 15,-1-5-4-15,5-6 4 16,-5 3 1-16,9-6-2 16,9 2 2-16,-5-3 0 0,5-3 2 15,-1 3 0-15,5-7-2 16,0 3-1-16,0-6-3 15,0-4-2-15,0-1-6 16,4-2-1-16,0-5-6 16,5 1-2-16,-5-4-9 0,0-4-3 15,-4-3-16 1,4-7-8-16,-4-4-63 16,-4-4-35-16,-1 1 71 15</inkml:trace>
          <inkml:trace contextRef="#ctx0" brushRef="#br0" timeOffset="26813.354">2501 5320 220 0,'0'0'82'0,"4"0"-44"0,5 22-31 0,-5-15 18 16,0 7-9 0,1 1 1-16,-1-4-6 0,0 3-1 15,-4 4 46 16,-4 18-21-31,0 18-8 16,-1-1-11-16,1 8-4 16,0 4-9-16,0 7-2 15,-5 3-1-15,0-7 2 0,1 0 1 16,-1 0 1-16,5 1 0 16,-1-5 4-16,1 1 3 15,0-1-4-15,0-3 1 16,-1-7-3-16,1-4 0 15,4 1-6-15,0-12 1 0,0 1-2 16,0-1 0-16,0-14 2 16,0 0 0-16,0-10-7 15,0-1-3-15,0-3-10 16,0-1-5-16,0-10-17 16,4-7-6-16,5-7-70 15,-1-15-54 1,5-7 63-16</inkml:trace>
          <inkml:trace contextRef="#ctx0" brushRef="#br0" timeOffset="27563.636">3289 5708 280 0,'0'0'107'15,"0"0"-58"-15,-5 3-40 0,5 1 25 0,-4-4-15 16,-9 4-1-16,0-1-8 16,-4 1-4-16,-9-1-3 15,5 1 4-15,-1 3 3 0,1 0-1 16,-9 8 2-16,-5-5-2 16,9 1 0-16,-4 4-3 15,4-1 1-15,0 4-6 16,1 0-1-16,3 0 2 15,1 0 1-15,3-4-4 16,1 4 1-16,9 0 0 16,-1-7 0-16,5 3-3 15,4-3 0-15,8 0-1 16,5 6 0-16,0-6 3 16,4 4 2-16,9-5 0 0,4 8 2 15,0-3-4-15,1-5 0 16,-1 1-1-16,0 7-2 15,0-4-4-15,0 1-2 16,-4-1 0-16,-5 8 4 16,-3-8 3-16,-5 8 2 15,-5 3 5-15,-4-4 2 16,-8-3 4-16,-4 4 1 16,-10-8 1-16,-3 0 2 15,-5 4-3-15,-4-7-1 16,-9-4 0-16,5-3 4 0,-5-4-4 15,9-4 0 1,-5 1-6-16,10-1-3 0,-1-3-3 16,4 0-1-16,5-1-5 15,4 1 0-15,4-3-5 16,5 2-2-16,0-2-9 16,4 2-3-16,4 1-25 15,5-7-9-15,4 0-83 16</inkml:trace>
          <inkml:trace contextRef="#ctx0" brushRef="#br0" timeOffset="28648.602">3315 6422 148 0,'17'-4'55'0,"-4"1"-30"0,0 3-5 0,-5 0 21 16,1 0 0-16,8 0 2 15,-4-4-12-15,4 0-7 16,0 4-13-16,-8 0-1 0,13 0 1 15,-5 0-4 1,-4 0-8-16,0 0-4 16,-5 0-20-16,9 0-7 15,-8 0-43-15,-5 0-18 0,9-3 4 16</inkml:trace>
          <inkml:trace contextRef="#ctx0" brushRef="#br0" timeOffset="29950.321">3508 5238 148 0,'9'0'55'0,"-5"0"-30"0,-4 0-23 15,9 0 12-15,-5 0 6 16,0 0 5-16,5 0 6 15,-5 0 6-15,9 7-20 16,-4 0 10-16,8-3 4 0,5 3 3 0,-1 0 2 16,1 0-6-16,-1 4-2 15,1 11-13-15,-1-8-4 16,1 8-7-16,8 3-1 16,-4-7 1-16,4 3 2 15,0 4-1-15,0 0 0 16,0 4 1-16,9 3 3 15,-9 11-6-15,0 4-4 16,-4 3 0-16,-4 0 2 16,-1 1-2-16,-4-1 0 15,1 4 1-15,-10 0 2 0,1 3-3 16,-1-7 0-16,1 0 1 16,-5 1 0-16,-4 2 0 15,-4 1 0-15,0 0 0 16,-1 0 2-16,-3 0 1 15,-1-1 1-15,1-6-2 16,-10 3 1-16,6-7-2 16,-14 0 2-16,13-10-4 15,-4-1 0-15,-1-10-1 16,5 3-2-16,0-7-4 16,1-4 0-16,3-3-16 15,0 3-4-15,-4-3-35 16,5-8-14-16,-5-3-61 15</inkml:trace>
          <inkml:trace contextRef="#ctx0" brushRef="#br0" timeOffset="28298.955">3444 6113 196 0,'0'-7'74'0,"0"14"-40"0,4-7-38 16,-4 0 15-16,0 0-8 15,0 0 0-15,0 0 14 16,0 0 6-16,0 4-11 16,0 3 13-16,0 0 7 0,0 0-1 0,0 4-1 15,0 3-8-15,0 1-3 16,0-1-7-16,0 8-2 15,0 6-6-15,0 8-1 16,0-3-1-16,0 10-2 16,0 0 5-16,0-4 1 15,0 8 4-15,0-1 1 16,0-6-1-16,0-4 1 16,0 3-4-16,0-10 1 15,-4 0-3-15,4-4 0 16,-5-4-6-16,5-3 1 15,0-3 0-15,5-1 0 0,-1-3-7 16,5-4-3-16,4-4-5 16,-5-3-4-16,14 0-11 15,-5-3-6-15,-4-8-8 16,0-3-2-16,-5 3-15 16,10-3-4-16,-10-8-36 15</inkml:trace>
        </inkml:traceGroup>
      </inkml:traceGroup>
    </inkml:traceGroup>
  </inkml:traceGroup>
</inkml:ink>
</file>

<file path=ppt/ink/ink1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3:49.736"/>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-8 71 64 0,'10'-4'24'0,"-15"4"-12"0,0 0-5 0,5 0 7 0,0 0 1 15,0 0 1-15,10 0-6 16,0 0-4-16,-10 0-1 16,10 0-1-16,0 0 9 31,6 0-3-16,-1 0 2-15,0 0-3 16,0-5 0-16,6 1-1 16,-1 0 2-16,5 0-5 15,1-1 6-15,-1 1 2 0,1 0-4 16,-1 0-1-16,0-5 0 16,1 5 0-16,-1 0 0 15,6 4 0-15,-1 0-4 0,1 0-3 16,-1 0 4-16,11-4 1 15,4-1 2-15,1 5 0 16,-5 0 0-16,-1 0 2 16,-4 0-1-16,0 0 0 15,-1 0 1-15,-4-4 4 16,-1 0-6-16,16 0-2 16,0-1-1-16,-6 5-1 15,1-4-2-15,5 4-2 16,-1 0-2-16,1 0 1 15,0 4-1-15,5 1 0 16,9-1 4-16,-4 4 1 16,0 1 1-16,0-1 0 0,0 1 2 15,-10-1 3-15,15-4 5 16,-5 1-4 0,-1-1 0-16,1 0-9 15,5 0 0-15,0 1-1 16,5 3 0-16,0 1 0 15,0-1 0-15,-5 5 0 16,5-5 2-16,-10 1-3 16,5-5 0-16,-5 0 1 15,0 5 0-15,0 0 0 16,5 0 0-16,0-5 0 16,0 4 0-16,15 1 0 15,-5-5 0-15,0 0 0 16,-5-4 2-16,-5 17-1 15,10-17 2-15,-10 0-2 0,0 0-1 16,5 4-2-16,0-4 1 16,5 0-1-16,21 13 0 15,-16-4 4-15,-5-1 1 16,0 0-1-16,-5-3-2 16,5 12-2-16,1-13 1 15,-1 0 1-15,0-4 0 16,5 4 0-16,15 5 2 15,-4-1-1-15,-6 5-1 16,0-5-2-16,-4 1-1 16,-1-1 2-16,0 1 2 0,0-1 0 15,5-3-1-15,6-5 1 16,25 0 1-16,-11 4-1 16,-9 0-1-16,-11-4-2 15,0 0 1-15,-10 8 3 16,-5-16 1-16,0 8 1 15,5 0 0-15,1 0-2 16,4-4-2-16,5 4-2 16,-5 0 1-16,-5 4 1 15,-5-4 2-15,6 8-1 16,-6-3-1-16,-5-1-2 16,5 0 1-16,5-4 1 15,0 4 0-15,20-4 0 16,-9 0 2-16,-6 0-1 15,0 0-1-15,-10 0 1 0,15 5-1 16,-5-5 0-16,6 0 0 16,-1 0 0-16,16 0 0 15,-1 0 0-15,1 0 2 16,-11 0-1-16,5 0-1 16,1 0 1-16,-1 0-1 15,6 0 0-15,20-5 0 16,-11 10 0-16,-9-1 0 15,-6-4 0-15,11 0 0 16,-11 0-3-16,6 0 2 16,-2 0 1-16,17 0 2 0,-10 8-1 15,-6-3 2-15,-4-1-2 16,4 0-1-16,1-4-2 16,-1 0 1-16,1 0 1 15,15 4 2-15,-11 1-1 16,-4 0 2-16,4 3 0 15,-4-4 1-15,4 1-2 16,-4-1 1-16,10 0-2 16,4 5-1-16,-4-1 3 15,-16-4 0-15,11-4-4 16,-11 0 1-16,6 0 0 16,0 5 0-16,14-1 2 15,-4 0 1-15,-11 0-4 16,-4-4 1-16,15 0 0 15,-11 4 2-15,1-4-1 0,-1 9 2 16,6-5-2-16,-1 5-1 16,-4-5 1-16,-6 4 1 15,-4-3-1-15,-1-5 2 16,0 4-4-16,6 0-2 16,-1 0 2-16,16 0 2 15,0 1-2-15,-11-1 0 16,1 0 7-16,-6-8 4 15,6 0-5-15,4-1-1 16,6 1-2-16,5 4 1 16,-6 0-2-16,-9-4-1 15,10 0-4-15,-1 0 0 16,1-1 4-16,10 1 4 16,0 4-1-16,-11 0-2 0,-4-4-3 15,5 4-1-15,-6 0 2 16,6 0 2-16,10-4 0 15,-6 4 2-15,1-5-4 16,-10 1 0-16,4 0 1 16,-4-5 2-16,-5 1-1 15,-1 4-1-15,11 0-2 16,-6-1-1-16,-4 1 2 16,-6 0 0-16,-4-5 1 15,-1 5 2-15,-5 0 1 16,1 0 1-16,-1-1-5 15,-5 1-1-15,10-9 1 16,-9 8 0-16,-6 5 1 0,0-4 2 16,-10 0-1-16,-5 0-1 15,-5-1 1-15,-1 1-1 16,-4 0 0-16,-5 4 0 16,-6-4 0-16,1 4 0 15,-6-5 0-15,1 1 0 16,-6 0 0-16,1 4 0 15,-1 0 0-15,-5 0 0 16,1 0 0-16,-6 0 0 16,-5 0-3-16,0 0 2 15,-10 0 1-15,0 0 2 0,0-4 1 16,0 4 3-16,-5 0-3 16,0 4 0-16,-5-8-10 15,5 4-5-15,0-5-34 16,0-3-13-16,0 4-66 15</inkml:trace>
</inkml:ink>
</file>

<file path=ppt/ink/ink1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3:51.237"/>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0 68 104 0,'-5'8'41'0,"10"-16"-22"0,-5 4-3 15,0 4 16-15,0 0 0 16,0 0 1-16,0 0-1 16,0 0 0-16,0-5-17 15,0 5 4-15,0-4 2 0,0 4-7 16,0 0-3-16,0 0-2 15,0 0-1-15,0 0-7 16,0 0-2-16,10 0 4 16,5 0 3-16,0 0-3 15,11 4-2-15,-1 1 4 16,6-1 1-16,-1 4 0 16,1-4 1-16,4-4-2 15,6 0 2-15,0 0 0 0,4 0 1 16,11-4-2-16,10-4-1 15,5 4-3-15,26-5-2 16,-1 5 1-16,1 0 1 16,-1-1-1-16,-4 1-1 15,9 0 3-15,11 0 0 16,5-1-1-16,0 5 1 16,0 0 0-16,-11 0 1 0,1-4-2 15,5 0-2-15,15 0-2 16,0 4 1-16,-5-4 1 15,-5 4 2-15,-16 0-1 16,1-13 2-16,4 13-7 16,16 0 1-16,-10 0 3 15,-5 4 2-15,-1 5-3 16,-9-5 1-16,-11 0 0 16,1 0 2-16,-1 0-1 15,0 1 2-15,11-5-4 16,-1 4-2-16,-9 0 2 15,-6 0 2-15,0 5-2 16,-9-1 0-16,-12-3 1 16,-4-1 2-16,0-4-1 0,0 8 2 15,0-8-4-15,-5 4 0 16,0 1 1-16,-1-1 2 16,6 0 1-16,-5 0 1 15,-5 1-5-15,-6-5-1 16,-4 4-2-16,-6 0 3 15,1 5 0-15,-1-5 1 16,-4 0 0-16,-1 5 2 16,-4-1-3-16,-6-4 0 15,0 0 1-15,-5 1 2 16,0-1 1-16,-10-4 3 16,0 0 1-16,0 0 1 15,0 0-18-15,0 0-7 16,-5 0-47-16,5 0-19 0,10-13-47 15</inkml:trace>
</inkml:ink>
</file>

<file path=ppt/ink/ink1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3:54.045"/>
    </inkml:context>
    <inkml:brush xml:id="br0">
      <inkml:brushProperty name="width" value="0.4" units="cm"/>
      <inkml:brushProperty name="height" value="0.8" units="cm"/>
      <inkml:brushProperty name="color" value="#00FF00"/>
      <inkml:brushProperty name="tip" value="rectangle"/>
      <inkml:brushProperty name="rasterOp" value="maskPen"/>
      <inkml:brushProperty name="fitToCurve" value="1"/>
    </inkml:brush>
  </inkml:definitions>
  <inkml:trace contextRef="#ctx0" brushRef="#br0">4 43 96 0,'0'-4'35'0,"5"8"-18"0,-20 1-9 0,15-5 13 16,0 0-6-16,0 0 2 16,0-5-4-16,0 1 0 15,0 4 1-15,0 0 2 16,0 0-9-16,0 0 2 0,0 0 2 16,0 0-4-16,0 0 1 15,0 0-1-15,0 0 3 16,0 0 4-16,0 0 3 15,10 0-3-15,0 0 0 16,0 0 0-16,0 0 2 0,1 0-3 16,-1 0 0-16,0 0-5 15,0 0 0-15,5-4-5 16,1 4-2-16,-1-4 0 16,-5-1 1-16,5 5 3 15,-5 0 4-15,0 5 0 16,11-5 0-16,-1-5-3 15,6 1 1-15,-6 0-2 16,5 4 0-16,-4 0-6 16,-1 0 1-16,0 0 2 15,6 0 1-15,-6 0-4 16,5 0 1-16,1 0 2 16,-6 0 1-16,5 0 3 15,-4 0 1-15,4 0-1 0,-5 0-1 16,1-4-3-16,-1 4-2 15,0 4 1-15,-4-4 1 16,4-4-1-16,-5 4-1 16,0 0 1-16,-4 0 1 15,4 0-1-15,-5 0-1 16,-5 0-2-16,0 0-1 16,-5 0 2-16,0 0 2 15,10-9 0-15,-10 9 2 16,0 0-4-16,0 0 0 15,0 0 1-15,0 0 0 16,0-4 0-16,0 4 0 16,0 0-3-16,0 0 2 0,0 0 3 15,0 0 1-15,0 0-1 16,0 0-2-16,0-4-2 16,0 4-1-16,0 0 2 15,0 0 2-15,0 0-2 16,0 0 0-16,0 0 1 15,0 0 0-15,0 0-5 16,-10 0-14 0,5 0-4-16,0 0-28 15,-5 0-9-15,-10 0-64 16</inkml:trace>
</inkml:ink>
</file>

<file path=ppt/ink/ink1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06.088"/>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9 8 48 0,'-10'-4'19'0,"10"0"-10"0</inkml:trace>
</inkml:ink>
</file>

<file path=ppt/ink/ink1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08.368"/>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5 37 108 0,'0'-12'41'0,"-5"16"-22"0,5-4-22 16,-5-9 8-16,10 1-2 15,0-5 1-15,0 9-5 16,0 0 1-16,0 0 13 15,1-1 6-15,-1 1 6 16,-5 4 2-16,0 0-3 16,0 0-3-16,0 0-11 15,0 0 0-15,0 0 1 0,5 13-2 16,0-13-5 0,-5 0-2-16,5 8 1 15,5 5-2 1,-5-5-1-16,0-3 3 15,0-1 0-15,5 0 3 0,1 5 3 16,-1-5 0-16,0 0 0 16,0-4-1-16,0 4 0 15,-5-4-2-15,5 0 1 16,1 5-6-16,-6-1-1 16,5-4 0-16,0 0 2 15,0 0-3-15,0 0 0 16,0 0 3-16,11 0 5 15,-1 0-1 1,11 0-1 0,-6 0-2-16,-5 0-3 0,1 0 1 15,-6 0 1-15,0 0-1 16,0 0 2-16,1 0 0 16,-1 0 3-16,0 0-3 15,-5 0-2-15,5 4 0 16,-4 4 1-16,-11-8-1 31,20 0-1-15,0 0 3-16,-4 5 0 15,-1-1 3-15,0-4-1 16,0 0 0-16,0 0-3 16,1 0 1-16,14 0 0 0,-9 0-1 15,-6-4 1-15,0 4-2 16,5 0-1-16,1-5 3 15,-1 5-4-15,0 0 0 16,-4 0 1-16,-1 0 2 16,0 0-1-16,-5 0-1 15,0 0 5-15,6 0 1 16,-6 0 0-16,5 0-1 16,-5 0-6-16,10 0 1 15,-4 0 0 1,-1 0 0-16,0 5 0 15,0-1 0-15,1-4 0 16,4 8 0-16,0-3 2 16,6-1-3-16,-1 0 0 15,0 5 1-15,1-5 2 0,-1 4-1 16,6-4-1-16,-1 9-2 16,6-9 1-16,-1 1 1 15,11-1 2-15,5 4-1 16,-5-3-1-16,-6 3-2 15,1-4 1-15,-6 1 1 16,1-1 2-16,0 0-1 16,-1 0 2-16,-4 0-4 15,30-4-2 1,-6 0 4-16,1 0-1 16,0 0 0-16,5 0 1 15,-10 0-1-15,5 0 2 16,0 0 1-16,-11 0-1 15,1 0-2-15,-5 0 1 16,-6 0-1-16,1 0-3 0,-1 0 2 16,-4-4 1-16,-1 0 0 15,1 0 2-15,4 0 1 16,-4-1-1-16,10 1-2 16,-6 4-2-16,-4 0 1 15,-1-4 1-15,-4 4 2 16,-1 0-1-16,0 0-1 15,1 0 1-15,-1 0 1 16,1 4-1-16,-1-4-1 16,0 4 1-16,1-4-1 15,4 0 4-15,1 0 2 16,-1 0-2-16,1 0-3 0,-1 0-5 16,1 0 0-16,-1 5 2 15,1-5 1-15,-6 0 3 16,5 0 1-16,1 0-4 15,10-5 1-15,9 1 2 16,-4 0 3-16,5 0 0 16,0-1 2-16,5 5-6 15,-1 0-1-15,11 0 0 16,-5 5 0-16,-5-1 0 16,0-4 0-16,-5 0-3 15,0 4 2-15,5 0 1 16,5-4 0-16,0 0 0 15,0 0 0-15,5 5 0 16,0-1 2-16,5 0-3 16,0 0 0-16,-5 0 1 15,0-4 2-15,0 9-3 0,10-9 0 16,0 0 1-16,1 0 2 16,-1 0-3-16,5 4 0 15,5 0 1-15,1 1 2 16,-6 3-3-16,-5 1 0 15,16-1 1-15,9-4 2 16,-4 0-1-16,4 1-1 16,-4-1 3-16,10 0 2 15,-1-4-2-15,-14 9 0 16,-6-1-1-16,11-12-2 0,-1 0 1 16,6 4-1-16,-1 0 2 15,6 0 3-15,-10 4-7 16,-6-4 0-16,-5 0 0 15,11-4 3-15,-1-5 0 16,11 9-1-16,5 9 3 16,-11-5 0-16,-4-4-4 15,-6 0 1-15,6 0-2 16,10 0 0-16,-1-4 2 16,6-5 2-16,5 9-1 15,-10 0-1-15,-6 0 1 16,-9-4-1-16,14 0 0 15,6-1 0-15,0 1-3 16,0 4 2-16,-6 0 3 0,-9 0 3 16,-6 0-4-16,1 0-3 15,4-4 1-15,1 0 2 16,-1 0 0-16,6 4-1 16,-6 0-2-16,-9 0 1 15,-1 0-1-15,-10 0 0 16,0-5 4-16,6 1 1 15,-1 0-1-15,0 4 1 16,1 4 0-16,-1-4 3 16,-5 0-3-16,0 4-2 15,-10 1-3-15,0-5 1 16,-5 4 1-16,5-8 0 0,16 4 0 16,-1 0 2-16,0 0-1 15,0 0-1-15,16 4-2 16,-21-4 1-16,0 4 1 15,-10-4 2-15,0 4-1 16,-5-4 2-16,11-4-4 16,-6 4 0-16,0 0 1 15,0 4 0-15,5-4-3 16,0 0 2-16,0 4 1 16,-5 1 0-16,-5-5 0 15,-5 0 0-15,-10 4 0 16,4 0 2-16,1 5-1 15,10-18 2-15,-10 9-4 16,0 0 0-16,-16 0 1 16,1-4 0-16,-11 4 0 0,-4 0 0 15,-6 0 0-15,0 0 0 16,-5-4-7-16,-10 4 0 16,0 0-8-16,5-5-1 15,-5 5-132 16,0-8-5-31,-5-5-9 16</inkml:trace>
</inkml:ink>
</file>

<file path=ppt/ink/ink1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10.363"/>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5 123 76 0,'-5'-5'30'0,"5"5"-16"0,0-4-1 0,0 4 14 16,0-4-2-16,0 0 3 15,0 0 1-15,0-1 2 16,0 1-8-16,0 0-1 16,0 0-13-16,0-1-1 0,0 1-1 15,5 0-3-15,5-5-3 0,1 9 0 16,4 0 1-16,5 0 1 15,6 0 3-15,14 0 1 16,6 0 1-16,0 0 0 16,4 0 0-16,1 0 0 15,0 0 2-15,5-4-1 16,5 0 2-16,5 0-4 16,5 0-2-16,5-1-2 15,21 1 0-15,-6 0-4 16,1 0 0-16,9-1 1 15,1-3 0-15,10 4 0 16,20-1 2-16,-10 1-1 16,-6 4-1-16,6 0 3 15,-5-8 0-15,5 3-1 16,15 5 1-16,-5 5 0 0,-10 3 3 16,5-4-1-16,-5 1 2 15,0 3-6-15,20 1-3 16,-5 3 1-16,-10-3 0 15,6-1 1-15,-1 5 0 16,5-5 2-16,15 5 3 16,-152-13 4 15,254 21-4-31,-20 5-3 16,-26-9 1-16,-20 0 0 15,-10-1-4-15,-5 6-1 16,10 3 1-16,-11-4 0 0,-9 13 3 15,-16-9-1-15,0 1 2 0,11-9 0 16,-1 0 3-16,-9 0-1 16,-6 0 2-16,0-9-4 15,21 1-2-15,25-5 0 16,-21-4 1-16,1 4-1 16,-11-4 2-16,16 0-2 15,-5 0 2-15,-21 0-4 16,11 0 0-16,-11 0-1 15,5 0 0-15,16-4 2 16,-11 4 2-16,1 0-3 16,-1 0 0-16,11-4 5 15,0-1 5-15,-21 1 1 16,0 0 2-16,-4-13-4 0,4 0-3 16,5 8-5-16,-9 1-2 15,-6 0 1-15,0 3 2 16,0-16-2-16,15 8 0 15,-4 1 1-15,-21-1 0 16,-5 5 0-16,-5-1 0 16,-1-4 2-16,1 5 3 15,5 4 0-15,-10-5 0 16,-11 1-1-16,-9 4 0 16,10-5-2-16,-16 5-2 15,0 4-2-15,1 0 1 16,-1 0 3-16,0 0 1 0,1 0-4 15,-11 0 1-15,-10 0 0 16,-5 0 0-16,-5 0 0 16,5 0 2-16,-5 0-1 15,-6 0 2-15,1 0 0 16,0 0 1-16,0 0-5 16,5 0 1-16,-6 0-2 15,1 0 0-15,15 4 2 16,-10 0 2-16,-5-4-1 15,-5 0 2-15,-6 0-2 16,-4 0 2-16,-6 0-2 16,-4 0-1-16,-1 0 1 15,-4 5 1-15,-1-1-1 16,0-4-1-16,6 0 1 16,-6 0 1-16,10 0-3 0,-4 0-2 15,-1 0 2-15,1 0 0 16,-1 0 1-16,0 0 0 15,1 0 0-15,-1 0 2 16,1 0-1-16,-1 0-1 16,0 0 1-16,1-4-1 15,-1-1 0-15,11 5 2 16,-6-4-6-16,11 0 1 16,-6 0-6-16,-4-1 1 15,-1-3-12-15,1 4-2 16,-6 4-32-16,1 0-15 15,-1-5-72-15</inkml:trace>
</inkml:ink>
</file>

<file path=ppt/ink/ink1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12.795"/>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-2 77 12 0,'0'0'8'0,"0"0"-4"0,10-9-5 0,-10 9 4 16,0 0-2-16,0 0-1 16,0 0 25-16,0 0 12 15,0 0 4-15,0 0 0 16,0 0-9-16,0 0-5 16,0 0-15-16,0 0-5 15,5 4 8-15,-5-4 5 16,0 0-10-16,0 0 8 0,0 0 2 15,10 0-2-15,-5 5 2 16,1-5-5-16,9 0-1 16,-5 0-6-16,0 0-3 0,0 0 2 15,-5 0 0-15,11-5-1 16,-1 5 1-16,0 0 0 16,5 0 3-16,1 0 4 15,-1-4 1-15,-5 4-4 16,16-4 1-16,-11 0-7 15,11-5-3-15,-11 5 1 16,10 4 2-16,-4 0-4 16,4-4-1-16,-4 0 0 15,4 4 0-15,-5 0 0 16,1 0 2-16,-1 0 1 16,1 0 1-16,-1 4 0 15,0-4 0-15,1 0 0 16,-1 0 2-16,-4-4-1 15,9 4 2-15,6 0-6 16,9-5-1-16,-9 1 0 0,-11 4 0 16,11-4 0-16,-6 4 0 15,1-4 0-15,-6 4 0 16,6 0 6-16,-1 0 4 16,1-5-5-16,-6 5-1 15,11 0-2-15,-6 0-2 16,1 0 1-16,4 0 1 15,-9-4 1-15,4 4 1 16,1-4-2-16,-6 4 1 16,0-4-2-16,-4 4-1 15,-1 0 1-15,-5 0 1 0,0 0-3 16,-9 0 0-16,9-4 3 16,-15 4 3-16,0 0-2 15,0 0-2-15,0 0 0 16,0 0-1-16,0-5-5 15,0 5 1-15,0 0-11 16,0 5-3-16,-5-1-11 16,-5 4-4-16,-6 5-44 15,-9-5-18-15,-1-8-25 16</inkml:trace>
</inkml:ink>
</file>

<file path=ppt/ink/ink1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26.172"/>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0 149 96 0,'0'-12'35'0,"0"7"-18"0,0-3 0 0,0 4 16 16,0-5-11-16,0 1-4 0,0-1-14 16,0 5-2-16,0-5-2 15,0 1 0-15,0 0 2 0,0-1 5 16,0 5 4-16,0-9 9 15,5 13 5-15,0-8 2 16,0-1 1-16,0 9-9 16,0-4-4-16,5 0-11 15,11-5-2-15,-6 9-2 16,0-4 0-16,10 0 2 16,-4 4 3-16,-1 0-4 15,0 0-3-15,6 4 3 16,-1 0 3-16,1-4 1 15,-1 0 0-15,0 9 3 16,1-9 3-16,4 0-4 16,6 0 1-16,-1 0-1 0,6 0 3 15,0-9-5-15,4 9-1 16,11 0-2-16,-5 0 1 16,5 0-4-16,5 9 0 15,-5-1 1-15,0 1 2 16,-5-1-1-16,-6-8-1 15,1 13 9-15,0-13 4 16,4 0-6-16,-4 0-2 16,0-13-1-16,0 13 2 15,-1 0-5-15,1 0-1 16,0 0 2-16,0 0 1 16,4 0-4-16,6 0-1 15,-10 13 3-15,0-9 1 0,-1 5 0 16,-4-5 1-16,0 0 0 15,-6-4 1-15,1 8-5 16,4 1 1-16,1-5 0 16,5 5 0-16,-6-1 0 15,6 5 0-15,0 0 2 16,5-1 1-16,-1 1-1 16,16-5-2-16,-5 9-2 15,0-8 1-15,-5-1 1 16,0-8 2-16,-5 9-1 15,10-9-1-15,-10 4 1 16,0-4-1-16,-1 4 2 16,1-4 1-16,0 9-4 15,5-5 1-15,0 0 2 0,10-4 1 16,-10 9-4-16,5 8 1 16,-6-9-2-16,-4 5 0 15,5-9 2-15,0 9 0 16,0-9 0-16,-5 0 0 15,-1 0 0-15,6 5 0 16,0-5-3-16,10 0 2 16,0 13 1-16,11-8 0 15,-11-5 0-15,0 4 0 16,-5-3 0-16,-6-1 2 16,1-4-1-16,5 13-1 0,-5-30 1 15,-5 8-1-15,5 1 0 16,0-1 0-16,5 5-3 15,0 0 2-15,5 4 3 16,0-5 1-16,0 1-4 16,-5 17 1-16,-5-17 2 15,-6-1 1-15,6 1-4 16,0 4 1-16,-5 0-2 16,0 0 0-16,5 0 2 15,0-4 2-15,-1-13-1 16,-4 4-1-16,5 5 1 15,5 8-1-15,-5 8 0 16,0-8 2-16,-5-12-3 16,-6-1 0-16,-4 5 3 0,5-1 1 15,-1-8-4-15,-4 13-1 16,-5 0 1-16,-1-5 2 16,6 5 0-16,-6 0-1 15,1-5-2-15,-1 5-1 16,-4 0 2-16,-1-5 2 15,-4 9 0-15,-6-8 2 16,-5-1-2-16,-4 9 2 16,-1-4-2-16,-10 4-1 15,5 0-2-15,-5 0 1 16,0 0-1-16,0 0 0 16,0 0 0-16,0 0-2 0,0 0 3 15,0 0 2-15,0 0 0 16,0 0-1-16,0 0 3 15,0 0 0-15,0 0-15 16,0 0-6-16,0 0-11 16,0 4-5-16,5 13-36 15,-5-4-18-15</inkml:trace>
</inkml:ink>
</file>

<file path=ppt/ink/ink1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29.507"/>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-3 12 40 0,'0'21'16'0,"0"-42"-8"0,5 8-21 0,-5 13 1 16,0 0-2-16,5-4 1 16</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7.4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17265 5804 64 0,'3'-9'24'0,"15"6"-12"0,-7 0-5 16,-8 3 9-16,1-6 16 15,-1 3 7-15,8 0 4 16,-1 3 3-16,-2-6-14 16,-1 3-5-16,3 0-15 0,1 3 3 0,3 0 3 15,0 0-4-15,7 0 2 16,4 0-3-16,3 0 0 16,11 0-7-16,0 0-2 15,-1 3 4-15,5 0 5 16,6-3-3-16,1 0 2 15,-1-3-7-15,4 0-3 16,3 3-1-16,11 0-1 16,-3 0 0-16,-4 0 0 15,-4 3 0-15,-6 0 0 16,-1 3 0-16,-3-6 0 16,-4 0 0-16,1 0 0 15,-5 0 0-15,-2 0 0 0,-5 0 0 16,-2 0 2-16,-8 0-1 15,-4 0 2-15,-6 0-2 16,-4 0-1-16,-7 0-10 16,-3 0-6-16,-5 3-32 15,-6 6-14-15,-10-3-58 16</inkml:trace>
</inkml:ink>
</file>

<file path=ppt/ink/ink1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30.480"/>
    </inkml:context>
    <inkml:brush xml:id="br0">
      <inkml:brushProperty name="width" value="0.4" units="cm"/>
      <inkml:brushProperty name="height" value="0.8" units="cm"/>
      <inkml:brushProperty name="color" value="#FF00FF"/>
      <inkml:brushProperty name="tip" value="rectangle"/>
      <inkml:brushProperty name="rasterOp" value="maskPen"/>
      <inkml:brushProperty name="fitToCurve" value="1"/>
    </inkml:brush>
  </inkml:definitions>
  <inkml:trace contextRef="#ctx0" brushRef="#br0">-4 65 140 0,'0'-4'55'0,"0"0"-30"0,0 8-16 16,0-4 16-16,0 0-12 15,0 0-2-15,0 0-9 16,0 0-2-16,0 0 0 15,10 0 2-15,-10 0 1 0,5 0 1 16,-5 0 2-16,0 0-1 16,5 0 2-16,-5 0 0 15,0 0 3-15,10 0-3 16,-10 0-2-16,0 0 0 16,0 0-1-16,11 0 2 15,-11 0 1-15,10 4 3 16,-5-4 1-16,10 4-3 0,-15-4 0 15,5 9-1-15,0-9 1 16,10 4-9-16,-4 0-1 16,-1-4 4-16,-5 0 4 15,0 0 3-15,5 0 2 16,-10 0-3-16,5 0 0 16,10 0-3-16,-4 0 0 15,-6 0-3-15,5 0-2 16,0 0 1-16,0 0 1 15,5-4 3-15,-4 4 4 16,4 0 5 0,5 0-4-16,-5 0 0 0,11 0-2 15,4 0 0-15,-4 0-2 16,14 0-1-16,1-4-3 16,0 4-2-16,-1-9 3 15,1 9 0-15,-1-4 3 16,1 4 3-16,0-4-4 15,-1 4-1-15,6 0 0 16,-5 0 0-16,-1 0-2 16,-9 0 1-16,4 0 0 15,1 0 1-15,5 0 0 16,-11 0 2-16,1 4-1 16,4-8 0-16,16 4-3 15,-15-4 1-15,9 4 0 16,-4-5 1-16,5 1-5 15,-6 0 1-15,-4 4 0 0,10-4 0 16,-6 4 0-16,1-5 0 16,-1 5 0-16,1 0 2 15,-10-4-1-15,-1 0-1 16,-5 4 3-16,1-4 2 16,-6 4-4-16,0 0-1 15,-4 0 0-15,-1 0 0 16,0 0 0-16,0 0 2 15,-4-5-1-15,4 1-1 16,-5 4-2-16,0 0 1 16,0 0 3-16,-5 0 1 15,-5-4 1-15,0 4 2 0,0 0-1 16,0 0 0-16,0-8-6 16,0 8-1-16,0 0-2 15,0 0 3-15,0-5 0 16,0 5 3-16,0 0-1 15,0 0-1-15,0 0-2 16,0 0 1-16,0 13-1 16,0-13 0-16,11 4 2 15,-11-4 2-15,0 0-1 16,0 0-1-16,0 0-8 16,0 0-5-16,0 0-22 15,-11 9-8-15,6-1-98 16,-15-8-65-1,-5-13 85-15</inkml:trace>
</inkml:ink>
</file>

<file path=ppt/ink/ink1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24:42.311"/>
    </inkml:context>
    <inkml:brush xml:id="br0">
      <inkml:brushProperty name="width" value="0.4" units="cm"/>
      <inkml:brushProperty name="height" value="0.8" units="cm"/>
      <inkml:brushProperty name="color" value="#00FFFF"/>
      <inkml:brushProperty name="tip" value="rectangle"/>
      <inkml:brushProperty name="rasterOp" value="maskPen"/>
      <inkml:brushProperty name="fitToCurve" value="1"/>
    </inkml:brush>
  </inkml:definitions>
  <inkml:trace contextRef="#ctx0" brushRef="#br0">-3 111 144 0,'0'-4'55'0,"0"-1"-30"0,0 5-23 16,0 0 14-16,0 0-8 16,0-8 0-16,0 8 0 15,0-4 0-15,0-1-4 16,0-3 10-16,0 8 6 0,0 0 7 15,0 0 4-15,0 0-2 16,0 0 2-16,0 0-11 16,0 0-4-16,0 0-5 15,0 0 0-15,6 0-6 16,-6 0-1-16,15 0 0 16,-5 0 2-16,0-4-5 15,0 4-1-15,6-4 0 16,-1 4 0-16,15 0 0 15,11 0 2-15,0 0 3 16,-6 0 2-16,11 0 1 16,-6 0-2-16,11 0-1 15,-5 0-1-15,10 0 0 16,0 0-2-16,-5 0-2 16,4 0 1-16,-4 0 1 15,-5-9 1-15,0 9 3 16,10-8-1-16,4-1 0 15,1 9-10-15,-5-4-2 16,0-5 8-16,-10 9 6 16,0 0-8-16,-6 0-3 15,-4 0 6-15,-6 0 3 0,-4 0-5 16,-11 0 1-16,5 0 1 16,-4 0 1-16,-6 0 1 15,-5 0 2-15,-5 0-3 16,0 0 0-16,0 0-1 15,0 0 1-15,0 0-4 16,0 0 0-16,0 0-4 16,0 0 1-16,0 0-20 15,0 0-7-15,-5 0-105 16,-16-4-65 0,-4-30 85-16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5.33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1 1,'67'3,"1"4,-1 2,43 13,-68-14,260 21,-194-5,28 2,-108-27,-23 0,-1 1,0-1,1 1,-1-1,0 1,1 0,-1 1,0-1,1 1,-1 0,0 0,0 0,0 1,0-1,0 1,0 0,0 0,0 1,-1-1,1 1,-1-1,0 1,3 3,-2 3,0 0,-1 1,0-1,-1 1,0-1,0 1,-1 0,-1 0,1 0,-2 5,3 27,4 73,-7-112,0-1,-1 1,1-1,-1 1,0-1,0 1,0-1,0 0,0 0,0 0,-1 0,1-1,-1 1,1-1,-1 1,1-1,-1 0,0 0,0 0,0 0,1 0,-1-1,0 1,0-1,0 0,0 0,0 0,0 0,0-1,0 1,0-1,0 0,0 0,-1 0,-10 0,-5 1,0 0,0 1,0 1,1 1,-1 0,-10 4,-5 2,0-2,-1-1,0-2,0-1,0-2,-18-2,19 1,-131-13,31-13,120 22</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1.069"/>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33,'118'-19,"197"5,20 14,-173 1,1692 0,-1714 13,106 16,-1 10,-166-27,54 4,111-2,-238-15,487 38,256-31,-460-8,-243 1,97 0,114 15,31 9,258-15,1415-9,-1759-28,34-11,-156 21,1 4,30 0,72-1,-41 3,50-51,-8 50,134 7,-201 7,-39-1,1 3,42 9,121 30,96 3,383 54,-197-17,-366-53,233 17,38 7,-394-56,-23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0.398"/>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65,'23'-6,"140"-8,74-12,90 8,1012 18,145 1,1614-1,-3078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8:57.662"/>
    </inkml:context>
    <inkml:brush xml:id="br0">
      <inkml:brushProperty name="width" value="0.5" units="cm"/>
      <inkml:brushProperty name="height" value="1" units="cm"/>
      <inkml:brushProperty name="color" value="#FFFC00"/>
      <inkml:brushProperty name="tip" value="rectangle"/>
      <inkml:brushProperty name="rasterOp" value="maskPen"/>
      <inkml:brushProperty name="ignorePressure" value="1"/>
    </inkml:brush>
  </inkml:definitions>
  <inkml:trace contextRef="#ctx0" brushRef="#br0">0 74,'3'-4,"-1"0,0 0,2 0,-1 1,0 0,0-1,1 2,0-2,-1 1,1 0,0 2,0-2,0 1,0 0,1 0,-1 1,0 0,1-1,0 1,1 0,98-5,-79 6,346-6,-304 1,0 2,41 6,-97-3,-2 1,1 0,-1 0,1 1,-1 1,1 0,-1-1,0 2,-1 0,1 0,0 1,-1 0,-1 1,2-1,-2 2,4 3,-11-10,1 0,-1 0,1 1,-1 0,1-1,-1 1,0 0,1-1,-1 1,0 0,1 0,-1-1,0 1,0 0,0 0,0-1,0 0,0 1,0 0,0 0,0 0,0-1,0 1,0 0,0 0,0 0,-1-1,1 1,0 0,-1-1,1 0,-1 1,1-1,-1 1,1 0,-1-1,1 1,-1-1,1 1,-1-1,0 1,1-1,-1 1,0-1,0 0,1 1,0-1,-2 0,-35 9,19-7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13.484"/>
    </inkml:context>
    <inkml:brush xml:id="br0">
      <inkml:brushProperty name="width" value="0.5" units="cm"/>
      <inkml:brushProperty name="height" value="1" units="cm"/>
      <inkml:brushProperty name="color" value="#00F900"/>
      <inkml:brushProperty name="tip" value="rectangle"/>
      <inkml:brushProperty name="rasterOp" value="maskPen"/>
      <inkml:brushProperty name="ignorePressure" value="1"/>
    </inkml:brush>
  </inkml:definitions>
  <inkml:trace contextRef="#ctx0" brushRef="#br0">0 176,'2'-3,"-1"0,1 2,-1-2,1 0,0 1,1 0,-1 0,0 0,0 0,1 0,0 0,-1 1,0 0,1 0,0 0,0-1,-1 1,2 0,-1 1,0-1,-1 1,1-1,1 1,-1 0,-1 0,2 0,-1 1,2-2,82-5,0 2,22 6,-21-1,1278 0,-902-29,-423 23,-2-1,1-1,-1-3,9-4,-9 3,1 3,0 1,0 2,4 1,31-4,87-6,1 9,34 7,-50-1,1927 0,-1632 27,165-28,-550 0,-35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2-03T17:39:33.349"/>
    </inkml:context>
    <inkml:brush xml:id="br0">
      <inkml:brushProperty name="width" value="0.5" units="cm"/>
      <inkml:brushProperty name="height" value="1" units="cm"/>
      <inkml:brushProperty name="color" value="#FFACD5"/>
      <inkml:brushProperty name="tip" value="rectangle"/>
      <inkml:brushProperty name="rasterOp" value="maskPen"/>
      <inkml:brushProperty name="ignorePressure" value="1"/>
    </inkml:brush>
  </inkml:definitions>
  <inkml:trace contextRef="#ctx0" brushRef="#br0">0 0,'3468'0,"-493"0,-2957 0</inkml:trace>
</inkml:ink>
</file>

<file path=ppt/ink/ink138.xml><?xml version="1.0" encoding="utf-8"?>
<inkml:ink xmlns:inkml="http://www.w3.org/2003/InkML">
  <inkml:definitions>
    <inkml:context xml:id="ctx0">
      <inkml:inkSource xml:id="inkSrc0">
        <inkml:traceFormat>
          <inkml:channel name="X" type="integer" min="-2880" max="3840" units="cm"/>
          <inkml:channel name="Y" type="integer" max="2160" units="cm"/>
          <inkml:channel name="T" type="integer" max="2.14748E9" units="dev"/>
        </inkml:traceFormat>
        <inkml:channelProperties>
          <inkml:channelProperty channel="X" name="resolution" value="112.56281" units="1/cm"/>
          <inkml:channelProperty channel="Y" name="resolution" value="64.28571" units="1/cm"/>
          <inkml:channelProperty channel="T" name="resolution" value="1" units="1/dev"/>
        </inkml:channelProperties>
      </inkml:inkSource>
      <inkml:timestamp xml:id="ts0" timeString="2019-01-28T03:06:02.228"/>
    </inkml:context>
    <inkml:brush xml:id="br0">
      <inkml:brushProperty name="width" value="0.1" units="cm"/>
      <inkml:brushProperty name="height" value="0.1" units="cm"/>
      <inkml:brushProperty name="color" value="#177D36"/>
      <inkml:brushProperty name="fitToCurve" value="1"/>
    </inkml:brush>
  </inkml:definitions>
  <inkml:trace contextRef="#ctx0" brushRef="#br0">0 0 0,'37'36'391,"-1"-36"-375,-36 36-16,36 1 15,1-37 1,-1 36-16,-36 0 16,36 1-16,0-1 15,1 0 1,-1-36-16,0 36 15,1-36-15,-1 37 16,0-37 0,0 36-16,1-36 15,-1 36-15,0 1 0,1-37 16,-1 36 0,0-36-16,0 0 15,1 36 1,-1 0-16,0 1 31,1-1-15,-1-36-16,0 0 15,0 36-15,-36 1 32,37-37-32,-1 0 15,0 36 1,-36 0 15,37-36-31,-1 0 31,-36 36-15,36-36 31,-36 37-47,0-1 31,36-36 0,-36 36 1,37-36-17,-37 37 32,0-1 62</inkml:trace>
  <inkml:trace contextRef="#ctx0" brushRef="#br0" timeOffset="-2574.318">-508 472 0,'0'36'312,"73"73"-281,-37-109-31,1 0 0,35 36 16,-36 0 0,37 1-16,-37-1 15,1 0 1,-1 0 0,0 1-16,0-37 15,-36 36 1,37-36-16,-1 0 15,-36 36-15,36-36 16,1 37-16,-1-37 16,36 0-1,-35 36 1,-1-36-16,0 0 16,1 36-16,-1-36 15,-36 36 1,36-36-16,0 0 0,1 0 15,-1 0 1,-36 37-16,36-37 16,-36 36 15,37 0 0,-1-36-15,-36 37-1,0-1 1,36-36 0,-36 36-16,36-36 47,-36 36-16,0 1 0,37-1 16,-37 0-31,36-36-1,-36 37 48</inkml:trace>
</inkml:ink>
</file>

<file path=ppt/ink/ink1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4096" units="dev"/>
          <inkml:channel name="T" type="integer" max="2.14748E9" units="dev"/>
        </inkml:traceFormat>
        <inkml:channelProperties>
          <inkml:channelProperty channel="X" name="resolution" value="302.74362" units="1/cm"/>
          <inkml:channelProperty channel="Y" name="resolution" value="340.58658" units="1/cm"/>
          <inkml:channelProperty channel="F" name="resolution" value="0" units="1/dev"/>
          <inkml:channelProperty channel="T" name="resolution" value="1" units="1/dev"/>
        </inkml:channelProperties>
      </inkml:inkSource>
      <inkml:timestamp xml:id="ts0" timeString="2020-02-03T20:38:08.629"/>
    </inkml:context>
    <inkml:brush xml:id="br0">
      <inkml:brushProperty name="width" value="0.05292" units="cm"/>
      <inkml:brushProperty name="height" value="0.05292" units="cm"/>
      <inkml:brushProperty name="color" value="#FF0000"/>
    </inkml:brush>
  </inkml:definitions>
  <inkml:trace contextRef="#ctx0" brushRef="#br0">7351 9782 1482 0,'-28'5'31'0,"28"-5"6"0,-11 0-29 0,11 0-8 0,0 0 0 0,-12 0 0 16,12 0 0-16,-5 0 0 0,-1 0 0 0,-5 5 0 31,0-5-61-31,-12 0-11 0,6 5-1 0,0-5-1 0,0 5-32 16,-5-5-6-16,-1 5-2 0,-5 0 0 0,6 0 85 0,-18 5 17 0,18 5 3 0,-12-5 1 16,0 0 88-16,6 5 17 0,0 0 4 0,5-5 1 15,-11 10-21-15,6-5-4 0,6 0-1 0,-12 0 0 16,6 5-40-16,-6 0-9 0,6 0-2 0,-6 0 0 15,12 5-5-15,-12 0-2 0,6 0 0 0,-6 5 0 16,6-5-8-16,5 5-2 0,1 5 0 0,-12-5 0 16,17 0 4-16,-17 0 1 0,12 0 0 0,-1 5 0 15,6-5-13-15,6 0 0 0,-11 5 0 0,10-5 0 16,1 5 0-16,5 0 0 0,6 1 0 0,-11-6 0 16,11-5 0-16,0 0 0 0,0-5 0 0,11 5 0 15,-11 0 16-15,6 5 1 0,0 0 0 0,11 0 0 16,5 0-1-16,-11 0-1 0,12-5 0 0,-1 0 0 15,7-5 4-15,10-5 1 0,-17 0 0 0,24 0 0 16,-18-5-12-16,17 0-8 0,-17 0 9 16,17 5-9-16,-11-10 18 0,5 0-2 0,-5 0-1 0,5-5 0 15,1-5-15-15,5-5 0 0,-6-5 0 0,6-5 0 0,0 0 15 16,-5-5-3-16,5-5-1 0,0 5 0 0,0-10 1 16,-6 0 0-16,6 0 0 0,-5 0 0 0,-7-5 0 0,7-5 0 15,5 0 0-15,-23 0 0 0,7-6-4 16,4 1 0-16,-10-5 0 0,5 5 0 0,-5 10 3 0,10 0 0 15,-21 5 0-15,5 0 0 0,5 0-11 0,-11-5 0 16,1 0 0-16,-1 0 0 0,-6 0 0 0,1 5 15 0,-6 0-4 16,0 0-1-16,0 0-10 0,-6 5 8 0,1-5-8 0,-6 5 8 15,-1 5-8-15,1 0 8 0,-11 5-8 0,5 0 8 16,5-5-8-16,-10 10 8 0,-6-5-8 16,0 5 8-16,-1-5-8 0,1 10 8 0,-6-5-8 0,12 10 8 15,-29-5 4-15,6 5 0 0,6 5 0 0,-12 0 0 16,6 0-23-16,-17 5-4 0,11 5-1 15,-5 0 0-15,-6 5-19 16,6 5-4-16,-6 0-1 0,0 5 0 16,0 5-3-16,0 5-1 0,-11 5 0 0,11 0 0 0,6 0-16 0,5 0-4 15,0 5-1-15</inkml:trace>
  <inkml:trace contextRef="#ctx0" brushRef="#br0" timeOffset="1039.656">10453 9492 1759 0,'-16'0'74'0,"4"0"-59"15,1 0 16-15,0 5 3 0,-1-5 1 0,1 0 0 32,-6 5-58-32,6 0-11 0,-6 0-2 0,0 5-1 15,6-5-27-15,-12 5-6 0,1-5-1 0,5 5 0 16,-5 0 8-16,-1-5 2 0,1 5 0 0,-7-5 0 0,7 5 50 0,-6 0 11 0,5-5 0 0,1 5 0 16,-7-5 41-16,7 5 6 0,-1 0 1 0,-5 0 0 15,6 0 6-15,-1 5 2 0,-5 0 0 0,0 0 0 16,11 5-38-16,-11 0-7 0,0 5-2 0,11 0 0 15,-6 5-9-15,6 0 0 0,1-5 0 16,-1 10 0-16,5-5 0 0,1 5 0 0,0 5 0 16,11-5 0-16,-11 0 0 0,11 0 0 0,11 0 0 0,-11 0 0 15,11 5 0-15,0-5-9 0,1 5 9 0,-1-5 0 16,6 0 0-16,5 0 0 0,12 0 0 0,-11 0 0 16,5-5 15-16,11 0 6 0,-5-5 2 0,5 1 0 15,6-1 15-15,-11 0 3 0,6 0 1 0,-1 0 0 16,6-5-25-16,-11 0-5 0,5-10 0 0,1 5-1 15,-7-5-3-15,13 0-8 0,-13 0 12 0,7-5-4 16,-6 0 3-16,5-5 0 0,0 0 0 0,6 0 0 16,-11-5-2-16,17-5 0 0,-17 0 0 0,5-5 0 15,-5 0 3-15,5 0 1 0,-16 0 0 0,5-10 0 16,6 0 11-16,-17-10 3 0,-1 0 0 0,13-6 0 16,-18-4 13-16,0 0 4 0,6-10 0 0,-6 5 0 15,-5-5-29-15,0 5-6 0,-1-5-1 0,-5 5 0 0,0 0-8 16,-5-5 0-16,-1 10 0 0,-5-5 0 0,-1 5 0 15,1 0 0-15,-11 5 0 0,-7 0-11 0,7 5 11 16,-17 5 0-16,5 0 8 0,-17 5-8 0,6 5 0 0,-11 5-15 16,-6 0 3-16,11 5 0 0,-11 5 0 15,-5 5 1-15,5 5 0 0,0 0 0 0,-11 10 11 0,-1 0 0 0,12 10 0 16,-11 0 0-16,0 0 0 0,5 0 0 16,7 5-12-16,-1-5 4 15,5 5-35-15,7 0-6 0,-1-5-2 0</inkml:trace>
  <inkml:trace contextRef="#ctx0" brushRef="#br0" timeOffset="2059.402">10279 6814 1444 0,'0'0'40'16,"0"0"11"-16,0 0-41 0,0 0-10 0,0 0 0 0,0 0 0 16,0 0-20-16,0 0-7 0,0 0-1 0,0 0 0 15,-6 10-3-15,-5 0-1 0,0 0 0 0,5 0 0 16,-5 0 23-16,-12 0 9 0,6 0-8 0,1-5 8 15,-1 0 27-15,-6 0 10 0,1 0 3 0,5 0 0 16,-6 0 30-16,1 0 6 0,5 0 2 0,-6 0 0 16,12 0-16-16,-12 0-3 0,1 0-1 0,-1-5 0 15,7 5-42-15,-7 0-8 0,6 0-8 0,-5 0 12 16,-1 5-12-16,1 0 0 0,-1 0 0 0,6 0 8 16,-5 5-8-16,-1 0-16 0,6 0 4 0,-5-5 1 15,10 5-1-15,-10 0 0 0,11 0 0 0,-6-5 0 0,5 5 21 16,1 0 4-16,0 0 1 0,0 1 0 0,-1-1-14 0,7 5 0 15,-1-5 0-15,1 5 0 0,-1 5 0 16,6-5 0-16,6 5 8 0,-6 5-8 0,0-5 13 16,5 5-3-16,1 0-1 0,-1 0 0 0,7 0 3 0,-1 0 1 15,6 5 0-15,-6-5 0 0,12 0-5 0,-1 5-8 0,-11-5 11 16,12 0-11-16,-1 0 8 0,7-5-8 16,-7 0 0-16,6 0 0 0,-5 0 0 0,-1-5 0 0,1 5 0 15,5-5 0-15,-5 0 0 0,-7-5 0 0,1 0 0 0,11-5 0 16,-16-5 16-16,10 5-3 0,6-5-1 0,-5-5 0 15,-1 0 8-15,7-5 0 0,4 0 1 0,-4 0 0 16,-1-10-5-16,11 0-2 0,-11 0 0 0,6-5 0 16,-6-5-1-16,6 0 0 0,0 0 0 15,0-5 0-15,5 0-4 0,-17-5-1 0,18 5 0 0,-18-5 0 16,1 5-8-16,-1-5 0 0,7 5 0 0,-13 0-11 16,1-5 11-16,-5 5 8 0,5 0-8 15,-6 0 11-15,-11-5 0 0,11 0 0 0,-11 0 0 16,0 0 0-16,0 5-1 0,-11 0 0 0,11 5 0 0,0 0 0 15,-11 4-10-15,-6 1 8 0,5 0-8 0,1 0 8 16,0 5 1-16,0-5 0 0,-12 5 0 0,6 0 0 16,-5 0-9-16,-1 5 0 0,1 0 0 0,-7 0 0 15,7 0 8-15,-17 0-8 0,5 0 0 0,-6 5 8 16,7 0-8-16,-18 5 0 0,6 0 0 0,-11 5 0 16,-1 5-15-16,1 5 5 0,-17 5 1 0,11 0 0 15,-11 10-4-15,5 0-1 0,0 0 0 0,1 5 0 16,5 6-122-16,0-1-25 0,-22 5-5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8.03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17470 6118 28 0,'0'-6'13'0,"0"9"-6"0,-4-3 3 0,4 0 9 16,0 0 78-1,0 0-37 1,0 0-10-16,0 0-19 15,0 0-9-15,7 3-1 16,0-3 1-16,4 0-12 16,3 0 3-16,7 0 3 0,7 6-2 15,0-6 0-15,1 0-4 16,6 0-1-16,7-6-5 16,1 3-1-16,-1 0 3 15,7-6 3-15,4 6-2 16,7-5 1-16,4 5-5 15,-4-3-2-15,3 3 0 16,-3 0-1-16,-3 3 0 16,-4 0 2-16,-1 0-1 15,-2 0-1-15,-1 0 1 0,-6 3-1 16,-1 0 0-16,4 3 0 16,-11-6-3-16,-7 3 2 15,-7-3 1-15,-3 0 0 16,-4 0 0-16,-3 3 2 15,-11-3-1-15,-4 5-1 16,1-5-13-16,-8 6-4 16,1 0-24-16,-1-3-9 15,0 6-71 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02:04:01.728"/>
    </inkml:context>
    <inkml:brush xml:id="br0">
      <inkml:brushProperty name="width" value="0.5" units="cm"/>
      <inkml:brushProperty name="height" value="1" units="cm"/>
      <inkml:brushProperty name="color" value="#00FDFF"/>
      <inkml:brushProperty name="tip" value="rectangle"/>
      <inkml:brushProperty name="rasterOp" value="maskPen"/>
      <inkml:brushProperty name="ignorePressure" value="1"/>
    </inkml:brush>
  </inkml:definitions>
  <inkml:trace contextRef="#ctx0" brushRef="#br0">0 1,'1388'0,"-1369"0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02:04:08.063"/>
    </inkml:context>
    <inkml:brush xml:id="br0">
      <inkml:brushProperty name="width" value="0.5" units="cm"/>
      <inkml:brushProperty name="height" value="1" units="cm"/>
      <inkml:brushProperty name="color" value="#FF8517"/>
      <inkml:brushProperty name="tip" value="rectangle"/>
      <inkml:brushProperty name="rasterOp" value="maskPen"/>
      <inkml:brushProperty name="ignorePressure" value="1"/>
    </inkml:brush>
  </inkml:definitions>
  <inkml:trace contextRef="#ctx0" brushRef="#br0">0 19,'53'-13,"-13"10,-1 1,1 2,0 2,-1 2,17 4,17 2,1-3,-1-3,29-4,98 15,-176-12,0 0,-1 2,0 0,0 2,13 5,102 22,102-35,-217 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21:08.96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1,'166'20,"170"23,-275-35,0 3,0 3,23 9,-23-11,2-2,0-4,0-1,0-4,49-6,16 3,357 2,-457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21:11.62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68,'52'-24,"-8"12,2 2,-1 2,1 1,1 3,-1 2,0 2,18 3,-13-2,1129 0,-1153-1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4.38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1,'42'0,"1"1,-1 2,0 2,3 2,278 48,-265-43,1-3,0-3,0-2,16-4,-53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5.56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0,'52'13,"2"-3,-1-3,1-1,1-3,-1-3,32-4,4 3,-89 1,28-1,-1 1,1 1,-1 2,1 1,25 7,218 50,-251-58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7.197"/>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0 175,'41'-21,"-33"19,277-84,-202 62,-59 15,0 2,1 0,-1 2,1 1,24-1,49 3,-80-1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49.2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1,'212'10,"81"18,7-14,66-14,-155-1,-100-1,9 1,112 13,93 38,-272-44,0-2,0-2,26-5,8 2,398 1,-234-17,41 17,-263-2,-1-2,0-1,-1-1,1-1,-1-2,10-5,62-19,-79 30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56.669"/>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0,'934'0,"-915"2,0 0,0 1,0 1,-1 0,16 7,83 14,231-26,-251 1,-77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58.838"/>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1,'898'0,"-875"0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04.86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1640 15252 42 0,'7'6'-5'0,"-7"-6"-7"16,11 3 0-16</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7:00.301"/>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47,'472'-1,"-190"-40,-250 36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7:02.007"/>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0,'471'1,"-213"15,44-16,-278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02.150"/>
    </inkml:context>
    <inkml:brush xml:id="br0">
      <inkml:brushProperty name="width" value="0.025" units="cm"/>
      <inkml:brushProperty name="height" value="0.025" units="cm"/>
      <inkml:brushProperty name="color" value="#E71224"/>
    </inkml:brush>
  </inkml:definitions>
  <inkml:trace contextRef="#ctx0" brushRef="#br0">226 194 2472 0 0,'0'0'69'0'0,"-1"0"6"0"0,-3 0-71 0 0,3 0-69 0 0,1 0-35 0 0,-26-6 80 0 0,24 6 385 0 0,-1-1-37 0 0,-21-4 40 0 0,16 1-357 0 0,7 3 50 0 0,1 1 44 0 0,0 0 14 0 0,0 0 1 0 0,0 0 5 0 0,0 0 23 0 0,0 0 11 0 0,0 0 1 0 0,0 0 12 0 0,-2 0 52 0 0,-7 0 28 0 0,7 0 4 0 0,2 0-20 0 0,0 0-83 0 0,0 0-32 0 0,0 0-7 0 0,0 0 2 0 0,0 0 17 0 0,0 0 10 0 0,0 0 1 0 0,0 0 36 0 0,0 0 152 0 0,0 0 69 0 0,0 0 14 0 0,0 0-42 0 0,0 0-180 0 0,-2 0-81 0 0,-5 0-108 0 0,-5 0 3794 0 0,-1 5-3158 0 0,11-3-287 0 0,2-2-30 0 0,-19 3 957 0 0,17-2-1011 0 0,2-1 10 0 0,0 0-35 0 0,0 55-127 0 0,0-53-33 0 0,0-2 5 0 0,0 0 6 0 0,0 0 53 0 0,0 0 20 0 0,0 0 6 0 0,0 0-15 0 0,2-1-38 0 0,81-9 903 0 0,-81 9-1024 0 0,0 0 0 0 0,0 1 0 0 0,0 0 0 0 0,0-1 0 0 0,1 1 0 0 0,-1 0 0 0 0,0 0 0 0 0,0 0 0 0 0,0 1 0 0 0,0-1 0 0 0,1 0 0 0 0,-1 1 0 0 0,0 0 0 0 0,0-1 0 0 0,0 1 0 0 0,0 0 0 0 0,0 0 0 0 0,0 0 0 0 0,1 1 0 0 0,-2-1 8 0 0,0 0-1 0 0,1 0 0 0 0,-1 0 0 0 0,0 0 0 0 0,1 0 0 0 0,-1-1 0 0 0,1 1 0 0 0,-1 0 0 0 0,1-1 1 0 0,0 1-1 0 0,-1-1 0 0 0,1 1 0 0 0,-1-1 0 0 0,1 0 0 0 0,0 0 0 0 0,-1 0 0 0 0,1 0 0 0 0,0 0 1 0 0,-1 0-1 0 0,1 0 0 0 0,0-1 0 0 0,-1 1 0 0 0,1 0 0 0 0,-1-1 0 0 0,1 1 0 0 0,-1-1 0 0 0,1 0 1 0 0,-1 0-1 0 0,1 1 0 0 0,-1-1 0 0 0,1 0 0 0 0,-1 0 0 0 0,0 0 0 0 0,0-1 0 0 0,0 1 0 0 0,1 0-7 0 0,56-53 176 0 0,-17 21-249 0 0,-13-6 196 0 0,-16 17-98 0 0,-11 19 28 0 0,-1-6 17 0 0,0 6-27 0 0,1 1 0 0 0,-1-1 0 0 0,0 1 1 0 0,0 0-1 0 0,0-1 0 0 0,0 1 0 0 0,0-1 1 0 0,-1 1-1 0 0,1-1 0 0 0,-1 1 0 0 0,1-1 1 0 0,-1 1-1 0 0,0 0 0 0 0,0-1 0 0 0,0 1 1 0 0,0 0-1 0 0,0 0 0 0 0,-1 0 0 0 0,1 0 1 0 0,-1 0-1 0 0,0-1-43 0 0,-24-20 486 0 0,23 22-563 0 0,-10 1-72 0 0,-29 0 447 0 0,0 6-370 0 0,14-1 91 0 0,0 2 249 0 0,-14 7-331 0 0,21-3 75 0 0,18-9 36 0 0,-24 22-36 0 0,15-17-12 0 0,-24 23 0 0 0,22-10 0 0 0,1-1 0 0 0,-18 30 75 0 0,26-38-18 0 0,4-9-47 0 0,0 0 0 0 0,0 0 0 0 0,0 0-1 0 0,0 0 1 0 0,0 0 0 0 0,1 0 0 0 0,-1 1-1 0 0,1-1 1 0 0,-1 0 0 0 0,1 0 0 0 0,0 1-1 0 0,0-1 1 0 0,0 0 0 0 0,0 0 0 0 0,0 1 0 0 0,1-1-1 0 0,-1 0 1 0 0,1 0 0 0 0,-1 0 0 0 0,1 1-1 0 0,0-1 1 0 0,0 0 0 0 0,0 0 0 0 0,0 0-1 0 0,1 1-9 0 0,24 36 0 0 0,-4-1 0 0 0,19 4 0 0 0,-25-12 83 0 0,40 28 258 0 0,-9-46 427 0 0,75-6-192 0 0,-110-7-522 0 0,-5-4-32 0 0,-6 4 38 0 0,-1 1-12 0 0,0 0-94 0 0,0 0-45 0 0,0 0-104 0 0,0 0-42 0 0,0 0-10 0 0,0 0-206 0 0,0 0-863 0 0,0 0-371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13.291"/>
    </inkml:context>
    <inkml:brush xml:id="br0">
      <inkml:brushProperty name="width" value="0.025" units="cm"/>
      <inkml:brushProperty name="height" value="0.025" units="cm"/>
      <inkml:brushProperty name="color" value="#E71224"/>
    </inkml:brush>
  </inkml:definitions>
  <inkml:trace contextRef="#ctx0" brushRef="#br0">217 30 5680 0 0,'0'0'240'0'0,"-6"0"-240"0"0,-7 0 152 0 0,13 0-24 0 0,-15 7 0 0 0,15-7 0 0 0,-6 0-256 0 0,6 0-48 0 0,0 0-16 0 0</inkml:trace>
  <inkml:trace contextRef="#ctx0" brushRef="#br0" timeOffset="244.134">141 62 1840 0 0,'0'0'80'0'0</inkml:trace>
  <inkml:trace contextRef="#ctx0" brushRef="#br0" timeOffset="245.134">113 50 848 0 0,'0'0'-93'0'0,"0"0"10"0"0,-6 7 1194 0 0,6-2-1081 0 0,1 1-72 0 0,4-5 31 0 0</inkml:trace>
  <inkml:trace contextRef="#ctx0" brushRef="#br0" timeOffset="408.695">147 107 1936 0 0,'0'0'0'0'0</inkml:trace>
  <inkml:trace contextRef="#ctx0" brushRef="#br0" timeOffset="663.014">98 150 4768 0 0,'0'0'265'0'0,"0"0"275"0"0,0 0 120 0 0,0 0 20 0 0,0 0-140 0 0,0 0-616 0 0,0 2-275 0 0,12 13-3231 0 0,6-13 6307 0 0,-16-1-2904 0 0,9 4-19 0 0</inkml:trace>
  <inkml:trace contextRef="#ctx0" brushRef="#br0" timeOffset="2202.602">260 156 4456 0 0,'0'0'95'0'0,"1"1"5"0"0,5 3 6 0 0,-5-3 336 0 0,-1-1 144 0 0,0 0 22 0 0,6 5 108 0 0,-8-2 2239 0 0,-29 7-2594 0 0,29-9-430 0 0,0-1 1 0 0,-2 0 1 0 0,-51 0-10 0 0,13 7 309 0 0,40-7-164 0 0,2 0 49 0 0,-12-5 175 0 0,9 3 32 0 0,-9-4 1429 0 0,9 6-1694 0 0,-7 0-63 0 0,8 0-25 0 0,2 0 169 0 0,0 0 78 0 0,0 0 20 0 0,0 0-20 0 0,0 0-88 0 0,0 0-40 0 0,0 0-8 0 0,0 0-2 0 0,0 0 0 0 0,0 0 0 0 0,0 0 0 0 0,0 0 0 0 0,0 0 0 0 0,0 0 0 0 0,0 0 0 0 0,0 0 6 0 0,0 0 29 0 0,0 0 12 0 0,0 0 1 0 0,0 0 4 0 0,0 0 17 0 0,-12 0 42 0 0,9 0 4250 0 0,4 5-4252 0 0,12 2-101 0 0,10-5 577 0 0,5 3 367 0 0,-13-5-1110 0 0,-2-6 130 0 0,6 1-42 0 0,-10 2-10 0 0,-3-2 0 0 0,14-8 20 0 0,-11-5 235 0 0,5-2-431 0 0,-9 8 219 0 0,-4 1-33 0 0,-2 3-10 0 0,-4-4 0 0 0,-3 0 0 0 0,1 0 0 0 0,2 6 11 0 0,-11-21 96 0 0,8 16-113 0 0,-11 0-126 0 0,18 10 191 0 0,-1 1-4 0 0,-10 0-45 0 0,-27 0-538 0 0,37 0 370 0 0,-1 0 240 0 0,-11 0 502 0 0,3 1-548 0 0,1 5-36 0 0,-2 4 0 0 0,-3 11 0 0 0,9 1 0 0 0,5-13 0 0 0,0 10 0 0 0,-6 10 11 0 0,-5 8 96 0 0,-4 13 295 0 0,-4 20-250 0 0,27-21 43 0 0,2-17 93 0 0,4-1 313 0 0,7 0-565 0 0,37 26 236 0 0,-29-3-336 0 0,-14-28 144 0 0,7-19-80 0 0,14 6 75 0 0,22 0-11 0 0,-25-9 192 0 0,-29-4-203 0 0,-3 0 11 0 0,0 0 0 0 0,0 0 0 0 0,0 0 0 0 0,0 0 6 0 0,0 0 20 0 0,0 0-26 0 0,0 0-130 0 0,0 0-37 0 0,0 0 26 0 0,0 0 11 0 0,0 0-15 0 0,0 0-74 0 0,0 0-33 0 0,0 0-4 0 0,0 0-218 0 0,0 0-921 0 0,0 0-400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18.890"/>
    </inkml:context>
    <inkml:brush xml:id="br0">
      <inkml:brushProperty name="width" value="0.025" units="cm"/>
      <inkml:brushProperty name="height" value="0.025" units="cm"/>
      <inkml:brushProperty name="color" value="#E71224"/>
    </inkml:brush>
  </inkml:definitions>
  <inkml:trace contextRef="#ctx0" brushRef="#br0">71 277 3432 0 0,'0'0'100'0'0,"0"0"81"0"0,0 0 278 0 0,0 0 117 0 0,0 0 28 0 0,0 0-14 0 0,0 0-72 0 0,0 0-34 0 0,0 0-4 0 0,0 0-22 0 0,0 0-90 0 0,0 0-44 0 0,0 0-10 0 0,0 0-17 0 0,0 0-62 0 0,0 0-31 0 0,0 0-4 0 0,-1-2-34 0 0,-4-8-132 0 0,-1 2-34 0 0,5-2 17 0 0,1 8 67 0 0,0 2 5 0 0,0 0-7 0 0,0 0 11 0 0,0 0 55 0 0,0 0 20 0 0,0 0 7 0 0,0 0-3 0 0,0 0-18 0 0,-2-4 34 0 0,-2-3 41 0 0,4 5 3620 0 0,13 2-3408 0 0,-13 0-210 0 0,0 0 0 0 0,0 0-8 0 0,0 0-40 0 0,10 2 619 0 0,10 3-508 0 0,2 2-116 0 0,-8-2-98 0 0,-10-4 0 0 0,-4-1 0 0 0,15 1 256 0 0,21 4 107 0 0,-24-5-384 0 0,30 6 26 0 0,7-11 32 0 0,-6-9-194 0 0,-10-5 204 0 0,-5 0-113 0 0,-7 6-14 0 0,-5 2 0 0 0,-9 4 0 0 0,-1-4 0 0 0,0 5 16 0 0,-5 5 64 0 0,-1 1 18 0 0,8-8 322 0 0,-8-15-471 0 0,-7 11-5 0 0,6 10-76 0 0,-13-11 317 0 0,-8-4-65 0 0,4 1-109 0 0,1 12 102 0 0,-3-8 129 0 0,-14-12-157 0 0,31 22-42 0 0,-7-2-21 0 0,5 2 26 0 0,-6-4-36 0 0,-3 0-12 0 0,1 1 0 0 0,0 4 0 0 0,3 1 0 0 0,-3 0 0 0 0,-2 1 12 0 0,-10 4 171 0 0,22-5-83 0 0,2 1-11 0 0,-7 3-3 0 0,-8-3-24 0 0,-7 6 4 0 0,-12 4 16 0 0,23-9-94 0 0,8 0-49 0 0,-21 20-30 0 0,9-2 351 0 0,-17 22 75 0 0,30-27 66 0 0,-5 10-59 0 0,3 91 690 0 0,11-96-882 0 0,10 16 252 0 0,11-8-858 0 0,21 26 1298 0 0,-44-49-842 0 0,-1-1 0 0 0,1 0 0 0 0,0 0 0 0 0,0-1 0 0 0,0 1 0 0 0,1-1 0 0 0,-1 0 0 0 0,1 0 0 0 0,0 0 0 0 0,0 0 0 0 0,0-1 0 0 0,0 0 0 0 0,4 1 0 0 0,32 19 126 0 0,-13-9-62 0 0,8 7-54 0 0,-30-2 54 0 0,14-18 191 0 0,17-5 34 0 0,31-3-33 0 0,-58 3-256 0 0,0 4 24 0 0,-8 1 99 0 0,-2 0 34 0 0,0 0 3 0 0,0 0-56 0 0,0 0-234 0 0,0 0-102 0 0,0 0-22 0 0,0 0 25 0 0,0 0 110 0 0,0 0 45 0 0,0 0 8 0 0,0 0-51 0 0,0 0-223 0 0,0 0-92 0 0,0 0-15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23.633"/>
    </inkml:context>
    <inkml:brush xml:id="br0">
      <inkml:brushProperty name="width" value="0.025" units="cm"/>
      <inkml:brushProperty name="height" value="0.025" units="cm"/>
      <inkml:brushProperty name="color" value="#E71224"/>
    </inkml:brush>
  </inkml:definitions>
  <inkml:trace contextRef="#ctx0" brushRef="#br0">196 434 5440 0 0,'0'0'234'0'0,"0"0"46"0"0,0 0 22 0 0,0 0 2 0 0,-9 0-268 0 0,8 0-74 0 0,0 0 0 0 0,0 0 0 0 0,0-1 0 0 0,0 1 1 0 0,0 0-1 0 0,0 0 0 0 0,0-1 0 0 0,0 1 0 0 0,0-1 0 0 0,0 1 1 0 0,0-1-1 0 0,0 0 0 0 0,0 1 0 0 0,0-1 0 0 0,0 0 0 0 0,0 1 1 0 0,0-1-1 0 0,1 0 0 0 0,-1 0 0 0 0,0 0 0 0 0,1 0 0 0 0,-1 0 1 0 0,1 0-1 0 0,-1 0 0 0 0,1 0 0 0 0,-1 0 0 0 0,1 0 0 0 0,0 0 1 0 0,-1 0 37 0 0,0-2 157 0 0,1 3 4 0 0,0 0 7 0 0,0 0 7 0 0,0 0 1 0 0,0 0-4 0 0,0 0-18 0 0,0 0-8 0 0,0 0-2 0 0,0 0-3 0 0,0 0-10 0 0,0 0-3 0 0,0 0 0 0 0,0 0 13 0 0,0 0 56 0 0,0 0 25 0 0,0 0 2 0 0,0 0 12 0 0,0 0 52 0 0,0 0 28 0 0,0 0 4 0 0,0 0-22 0 0,-2 0-90 0 0,-16-6 886 0 0,17 5-774 0 0,1 1-18 0 0,-15 0 592 0 0,10-10-810 0 0,1 6-20 0 0,-7-2-48 0 0,-19-12 440 0 0,4 18 968 0 0,25 0-1208 0 0,-1 0-36 0 0,-21 5-54 0 0,21-4-40 0 0,2-1 62 0 0,0 0 32 0 0,0 0 4 0 0,0 0-15 0 0,-14 6 246 0 0,7 42 184 0 0,7-46-475 0 0,0-2 83 0 0,0 0 32 0 0,0 0 7 0 0,5 14 152 0 0,-3 34-26 0 0,10-6-80 0 0,-10-40-192 0 0,-1 5 246 0 0,11 18 218 0 0,58 36 74 0 0,-26-41-628 0 0,-17-6-10 0 0,-15-10 11 0 0,-2-3 42 0 0,11-6 23 0 0,-9 2-28 0 0,44-27 28 0 0,-40 13-76 0 0,3-13 264 0 0,-24-18-36 0 0,-7 1-305 0 0,10 30 24 0 0,-1 13 111 0 0,-20-12 106 0 0,1 2-57 0 0,5 5-388 0 0,-2-7 263 0 0,-12-23 397 0 0,4 2-262 0 0,-12-3 259 0 0,30 45-248 0 0,-11 28-258 0 0,19-31-13 0 0,-2-1-8 0 0,-30 31 14 0 0,14-15 588 0 0,18-17-465 0 0,1 1 0 0 0,-1-1 0 0 0,0 1 1 0 0,1-1-1 0 0,-1 1 0 0 0,1-1 0 0 0,-1 1 1 0 0,1-1-1 0 0,-1 1 0 0 0,1-1 0 0 0,-1 1 0 0 0,1 0 1 0 0,0-1-1 0 0,-1 1 0 0 0,1 0 0 0 0,0-1 1 0 0,-1 1-1 0 0,1 0 0 0 0,0 0 0 0 0,0-1 1 0 0,0 1-1 0 0,0 0 0 0 0,-1 0 0 0 0,1-1 0 0 0,0 1 1 0 0,0 0-1 0 0,1 0 0 0 0,-1-1 0 0 0,0 1 1 0 0,0 0-1 0 0,0 0 0 0 0,0-1 0 0 0,1 1 1 0 0,-1 0-1 0 0,0-1 0 0 0,1 1 0 0 0,-1 0 1 0 0,0-1-1 0 0,1 1 0 0 0,-1 0 0 0 0,1-1 0 0 0,-1 1 1 0 0,1-1-1 0 0,-1 1 0 0 0,1-1 0 0 0,0 1 1 0 0,-1-1-1 0 0,1 1 0 0 0,0-1 14 0 0,26 24-607 0 0,-14-16 319 0 0</inkml:trace>
  <inkml:trace contextRef="#ctx0" brushRef="#br0" timeOffset="1552.668">245 141 6104 0 0,'0'0'133'0'0,"0"0"11"0"0,0 0-40 0 0,0 0-21 0 0,0 0-3 0 0,2-2-28 0 0,3-2-108 0 0,2-11-23 0 0,-6 12 59 0 0,-1 0 211 0 0,0-4 127 0 0,-1 2 7002 0 0,-4-18-5782 0 0,-2-1-1241 0 0,5 22-185 0 0,2 2 15 0 0,0 0 0 0 0,0 0-4 0 0,0 0-23 0 0,0 0-11 0 0,0-2-1 0 0,0-6 10 0 0,0 6 34 0 0,0 2-2 0 0,0 0-2 0 0,9-13 414 0 0,-3-4 667 0 0,-7 7-793 0 0,3 26 345 0 0,10 4-761 0 0,-5-3 16 0 0,-5-11 31 0 0,0 0-1 0 0,0 0 0 0 0,-1 0 0 0 0,0 0 1 0 0,0 0-1 0 0,-1 1 0 0 0,0-1 1 0 0,0 0-1 0 0,0 0 0 0 0,-1 0 0 0 0,0 0 1 0 0,0 1-1 0 0,0-1 0 0 0,-1-1 0 0 0,0 1 1 0 0,0 0-1 0 0,-2 4-46 0 0,-3 2 57 0 0,3 2-65 0 0,2 1 0 0 0,0 0 0 0 0,0 0 0 0 0,1 0 0 0 0,1 0 0 0 0,1 0-1 0 0,0 2 9 0 0,0 23-101 0 0,-1 59 983 0 0,6-60-767 0 0,3-14 125 0 0,-4-1-227 0 0,4 10-13 0 0,10 15 0 0 0,-2-31 0 0 0,3 7 0 0 0,-15-18 0 0 0,-4-2 11 0 0,-1-4-28 0 0,0-1-279 0 0,0 0-99 0 0,0 0-12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27.850"/>
    </inkml:context>
    <inkml:brush xml:id="br0">
      <inkml:brushProperty name="width" value="0.025" units="cm"/>
      <inkml:brushProperty name="height" value="0.025" units="cm"/>
      <inkml:brushProperty name="color" value="#E71224"/>
    </inkml:brush>
  </inkml:definitions>
  <inkml:trace contextRef="#ctx0" brushRef="#br0">141 817 6992 0 0,'0'0'322'0'0,"0"0"-7"0"0,0 0-178 0 0,0 0 13 0 0,0 0 30 0 0,0 0 4 0 0,-10-8 1460 0 0,-23-21 1000 0 0,15 24-2132 0 0,15 5-256 0 0,-9-5 234 0 0,10 3-344 0 0,2 2-40 0 0,-11-5 93 0 0,-2-4 180 0 0,4-2-261 0 0,2 0-38 0 0,-1-1 214 0 0,7 9-49 0 0,1 3 10 0 0,0-2-42 0 0,16-82-170 0 0,-12 77-6 0 0,0-1 0 0 0,1 1 0 0 0,0 0 0 0 0,1 1 0 0 0,0-1 0 0 0,0 1 0 0 0,0 0 0 0 0,0 0 0 0 0,1 1 0 0 0,6-4-37 0 0,65-37 309 0 0,20 17-290 0 0,-29 34-30 0 0,-38 1 118 0 0,0 5 594 0 0,-29-10-573 0 0,0 0 0 0 0,17 17 64 0 0,-12-12-192 0 0,2 16 78 0 0,-3 14-12 0 0,-6-24-82 0 0,0-1-48 0 0,-3 2 48 0 0,-49 43 16 0 0,-20 1 139 0 0,-9-37 378 0 0,28-20-6 0 0,-3-1-334 0 0,-1-6-177 0 0,38 7 0 0 0,4-1 0 0 0,4-3 14 0 0,-4 8 66 0 0,13-3-50 0 0,0-3-124 0 0,-7-6-14 0 0,7 6-11 0 0,2 2-89 0 0,0 0-43 0 0,0 0-5 0 0,0 0-33 0 0,1-3-142 0 0,6-7-66 0 0,6-3-14 0 0</inkml:trace>
  <inkml:trace contextRef="#ctx0" brushRef="#br0" timeOffset="880.218">343 162 4096 0 0,'-10'-21'85'0'0,"5"16"3"0"0,-6-2-69 0 0,4-2 66 0 0,-14-22 3598 0 0,20 30-2955 0 0,1 1-26 0 0,-1-2-104 0 0,-4-20 1423 0 0,5 20-1672 0 0,0 2-11 0 0,0 0-10 0 0,0-16 471 0 0,-1 15-726 0 0,1 0 0 0 0,0-1 1 0 0,-1 1-1 0 0,1-1 1 0 0,0 1-1 0 0,0-1 0 0 0,0 1 1 0 0,0 0-1 0 0,0-1 0 0 0,0 1 1 0 0,0-1-1 0 0,1 1 0 0 0,-1-1 1 0 0,1 1-1 0 0,-1 0 1 0 0,1-1-1 0 0,-1 1 0 0 0,1 0 1 0 0,0 0-1 0 0,-1-1 0 0 0,1 1 1 0 0,0 0-1 0 0,0 0 0 0 0,0 0 1 0 0,1-1-74 0 0,10-8-217 0 0,-12 10 150 0 0,0 0 324 0 0,0 0 139 0 0,0 0 27 0 0,0 0-43 0 0,0 0-211 0 0,0 0-89 0 0,0 0-9 0 0,0 0 19 0 0,0 0 5 0 0,0 0-7 0 0,0 0 1 0 0,0 0 26 0 0,0 0-14 0 0,0 0-5 0 0,0 0 7 0 0,0 0 28 0 0,0 0 11 0 0,0 0 2 0 0,0 0-6 0 0,0 0-29 0 0,14 14 234 0 0,-8-6-318 0 0,3 52 355 0 0,-10-42-284 0 0,-7 50 237 0 0,-7 14-157 0 0,10 85 139 0 0,-4-110-179 0 0,-3 55 249 0 0,3-63-85 0 0,9 57 527 0 0,0-105-768 0 0,0-1 26 0 0,0 0-16 0 0,0 0-5 0 0,-2 1-10 0 0,-6 3-58 0 0,5-3-66 0 0,3-1 2 0 0,0 0-20 0 0,0 0-100 0 0,0 0-41 0 0,0 0-10 0 0,0 0-35 0 0,0 0-145 0 0,0 0-58 0 0,0 0-17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8:30.487"/>
    </inkml:context>
    <inkml:brush xml:id="br0">
      <inkml:brushProperty name="width" value="0.025" units="cm"/>
      <inkml:brushProperty name="height" value="0.025" units="cm"/>
      <inkml:brushProperty name="color" value="#E71224"/>
    </inkml:brush>
  </inkml:definitions>
  <inkml:trace contextRef="#ctx0" brushRef="#br0">260 606 3368 0 0,'0'0'163'0'0,"0"0"79"0"0,0 0 41 0 0,0 0 5 0 0,0 0 1 0 0,-1 1 7 0 0,-45 15 2143 0 0,35-9-375 0 0,-27-13-455 0 0,36 5-1354 0 0,-24 8 423 0 0,24-7-612 0 0,2 0 14 0 0,-2 0 65 0 0,-46 0 1770 0 0,47 0-1693 0 0,1 0-50 0 0,0 0-10 0 0,0 0 11 0 0,-2-2 56 0 0,-25-36 1224 0 0,27-28-753 0 0,2 54-256 0 0,40-11-221 0 0,-19 15-126 0 0,47-12 95 0 0,-23 20-192 0 0,-12-5 75 0 0,-31 4-32 0 0,-4 1-43 0 0,13 2 11 0 0,1 10-46 0 0,-2 2-8 0 0,-11-14 43 0 0,7 19 28 0 0,-10-7-3 0 0,2-7-23 0 0,0-1-1 0 0,0 0 0 0 0,-1 0 1 0 0,1 1-1 0 0,-1-1 0 0 0,0 0 1 0 0,-1 0-1 0 0,1 0 0 0 0,-1 0 1 0 0,1 0-1 0 0,-1 0 0 0 0,-1 0 1 0 0,1-1-1 0 0,0 1 0 0 0,-1-1 1 0 0,0 0-1 0 0,-1 2-1 0 0,-15 13 369 0 0,15-15-262 0 0,-35 25 229 0 0,-33-14 709 0 0,30-14-981 0 0,28 0-64 0 0,-10-7-252 0 0,-12-4 99 0 0,34 10 398 0 0,0-1-38 0 0,-6-6-166 0 0,-3 0-41 0 0,2-4 0 0 0,2-17-544 0 0,1 11-1040 0 0,6 7 1040 0 0</inkml:trace>
  <inkml:trace contextRef="#ctx0" brushRef="#br0" timeOffset="861.239">357 26 7320 0 0,'0'0'158'0'0,"-2"0"-4"0"0,-6 0-66 0 0,-13-12 2137 0 0,14 9-1892 0 0,-6-3 804 0 0,9 1 4103 0 0,-4 26-4569 0 0,1 19 197 0 0,-4-14-447 0 0,-6 19 163 0 0,-9-4-24 0 0,16 34-48 0 0,10 44-442 0 0,10-50 76 0 0,22 31 46 0 0,-16 38 192 0 0,-23-89-144 0 0,-13 0 344 0 0,-2-22-128 0 0,15-21-441 0 0,5-5 54 0 0,2-1-25 0 0,0 0-102 0 0,0 0-36 0 0,0 0-2 0 0,0 0-42 0 0,0 0-180 0 0,0 0-76 0 0,0 0-20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19.868"/>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0 155,'14'-6,"0"1,1 0,-1 1,1 1,-1 0,1 1,0 1,56-11,-21 2,0 2,1 3,-1 2,18 2,-17 0,282-14,-124-2,-75-7,-96 15,0 1,0 2,1 2,0 2,0 1,17 3,-34-1,644 0,-407 32,67 46,-173-72,-33 22,75-9,8 13,-108-32,-72-2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22.481"/>
    </inkml:context>
    <inkml:brush xml:id="br0">
      <inkml:brushProperty name="width" value="0.5" units="cm"/>
      <inkml:brushProperty name="height" value="1" units="cm"/>
      <inkml:brushProperty name="color" value="#A9D8FF"/>
      <inkml:brushProperty name="tip" value="rectangle"/>
      <inkml:brushProperty name="rasterOp" value="maskPen"/>
      <inkml:brushProperty name="ignorePressure" value="1"/>
    </inkml:brush>
  </inkml:definitions>
  <inkml:trace contextRef="#ctx0" brushRef="#br0">0 18,'30'-10,"319"3,-286 9,0 2,0 3,5 4,47 8,0-5,89-1,826-15,-948 6,0 3,27 8,-36-4,61 1,-1-7,61-7,-41 1,311 1,-445 0</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5.20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11448 13406 20 0,'0'0'8'0,"0"0"-4"0,0 0-1 16,0 0 7-16,0 0-2 15,0 0 3-15,0 0-2 16,0 0 0-16,7 0-1 16,0 3 2-16,0-3 4 15,0 0 3-15,0 0-7 0,0 0-1 16,0 0-3-16,4 0 1 16,-1 0-4-16,1 0 0 15,-1 0 3-15,1 0 1 16,0 3-6-16,3-3 0 15,0 3-1-15,3 0 2 16,5 0 3-16,-1-3 2 16,0 3 1-16,-3-1 0 15,-1 4 0-15,1-3 0 16,-1 0-4-16,1 0 6 0,0-3 5 16,-4 3-1-16,0-3 0 0,0 0-8 15,0 0-4-15,7 3-1 16,-3 0-1-16,7-3 0 15,-4 3 0-15,0 0 2 16,0-3 1-16,0 3 3 16,-3-3 3-16,-18 0 11 31,28 0-11-15,4 0-2-16,-7 0-4 15,3 0-3-15,-3 0 1 16,3 0-1-16,-7 0 0 15,0 0 0-15,0 0 0 0,-3-3 0 16,0 3 0-16,-1 0 0 16,1 3 2-16,-4-6-1 15,4 3-1-15,-4 0 3 0,3 0 2 16,4 0-2-16,1 0-2 16,2 0-3-16,-2 0 1 15,-1 0 1-15,0 0 2 16,4 0-1-16,-1 0-1 15,-3 0 3-15,1 0 2 16,-1 0 2-16,0 0 1 16,4 0-2-16,3 3-1 15,-3 0-6-15,-4 0 1 16,0 0 2-16,-3-3 1 16,-1 3-4-16,-3 0-1 15,4-3 1-15,-4 5 0 0,0-5-2 16,0 0 2-16,-3 0 1 15,-1 0 2-15,1 3-1 16,0 0 2-16,-1-3-2 16,1 3-1-16,-1-3-2 15,4 0 1-15,1 3-1 16,2-3 0-16,4 0 2 16,-7 0 2-16,1 0-1 15,-1 0 2-15,-4 0-4 16,1 0 0-16,-1 0-1 15,1 0-2-15,0 0 3 16,-1 3 0-16,1-3 5 16,-1 0 2-16,1 3-2 15,0-3-1-15,-1 0-3 16,1 0-1-16,-1 0 3 0,1 0 1 16,-1 0-4-16,1-3-1 15,7 3-2-15,-1 0 3 16,4 0 0-16,1 0 3 15,-5 0-1-15,1 0 2 16,0 0-2-16,-4 0 2 16,3 0-4-16,1-3 0 15,0 3 1-15,-1 0 2 16,1 0-3-16,3 0 0 16,4 0-1-16,-1 0 0 15,1 0 6-15,0 0 2 0,3 3-2 16,0-3-1-16,0 3 1 15,1 0 0-15,-1-3-2 16,0 3 1-16,4 0-2 16,-4 0-1-16,0 0 1 15,-3-3 1-15,-4 0-1 16,0 0-1-16,1 0 1 16,2 0-1-16,-3 0 0 15,1 0 2-15,-1 0-1 16,7-3-1-16,-3 3 1 15,-1-3-1-15,1 3-3 16,0 0 2-16,-1 0 3 16,1 0 1-16,0 0-4 15,3 0 1-15,4 0 0 16,0 0 0-16,-1 3 2 0,-3-3 1 16,1 3-1-16,-1-3 1 15,0 0-2-15,0 0-1 16,-3 3 1-16,3-3-1 15,8 0 0-15,-5 0 2 16,5 0-1-16,-1 0 2 16,4 3-2-16,-1-3 2 15,8 0 0-15,-3 3 1 16,-1-3 2-16,-3 5 1 16,-4-5-1-16,0 3-1 15,4-3-3-15,0 0 1 16,0 0 0-16,0 0 1 15,-1 0 0-15,1 0 0 0,0-3-2 16,-4 3-2-16,4 0 1 16,0 0-1-16,0 0 0 15,-4 0 2-15,0 0-1 16,4 0-1-16,-7 0-2 16,0 0 1-16,-1-5 3 15,5 2 3-15,-5 0-2 16,1 0 0-16,3 0-3 15,1 0-1-15,2 3 1 16,-2-3 2-16,3 0 1 16,-1 0 1-16,-2 3-5 15,-5 0 1-15,1-3 2 16,0 3 1-16,0-3-1 0,-4 0-2 16,14 0 1-1,-3 0-1-15,0 0 2 16,3-2 1-16,0 2-4 0,4 0 1 15,0 0 2-15,4 0 1 16,-5 0-1-16,-2 3 1 16,-1-3-2-16,4 0-1 15,0 0 1-15,3 0 1 16,-3-3 1-16,3 3 1 16,4 0-2-16,0 0-2 15,0-3 1-15,-7 4 1 16,0-1-3-16,-4 0 0 15,1-3 1-15,-1 3 2 0,4 3 3 16,0 0 2-16,3-3-6 16,0 0 0-16,1 3-1 15,3-6 0-15,-4 3 2 16,-3 0 1-16,-4 0-1 16,1 0-2-16,2 3 1 15,1-11 1-15,0-1-3 16,0 6 0-16,7 3 1 15,0 0 2-15,7 0-3 16,-7 0 0-16,-7 0 3 16,0 0 3-16,-1-3-2 15,1-2-2-15,0-1 2 16,4 3 0-16,2 0-1 16,5 0 1-16,-4 0-4 15,10 0 0-15,-10 3 1 0,0-2 0 16,-7-1 2-16,-4 3 1 15,11 0-1-15,0 0 1 16,0 0-2-16,3 3 2 16,-3 0-2-16,0-3-1 15,0 3 1-15,-3 0-1 16,-8 0 0-16,0-3 0 16,-3 3 2-16,7 0 3 15,-4 0-2-15,1 0-2 16,-1 0 2-16,7 3 0 15,-3-3-4-15,-3 0-1 0,2 0 1 16,-2 0 2-16,-1 0-2 16,-7 0 0-16,-10 0-1 15,10 0 0-15,4 0 2 16,0 0 2-16,0 0-1 16,-4 3-1-16,0 0 1 15,1 0 1-15,-5 0-1 16,-2-3-1-16,-1 3-2 15,-4-3-1-15,-6 0 2 16,3 0 0-16,-7 0 1 16,4 3 0-16,-4-3-3 15,-3 0 2-15,-4 0-1 16,0 0 0-16,-7 0-11 16,0 0-5-16,0 0-34 15,-11 0-16-15,-10-6-86 16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31.94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0,'1234'0,"-1214"0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26:46.222"/>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18,'2808'0,"-2413"-17,2895 18,-3226 5,-38 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9:23.791"/>
    </inkml:context>
    <inkml:brush xml:id="br0">
      <inkml:brushProperty name="width" value="0.05" units="cm"/>
      <inkml:brushProperty name="height" value="0.05" units="cm"/>
      <inkml:brushProperty name="color" value="#E71224"/>
    </inkml:brush>
  </inkml:definitions>
  <inkml:trace contextRef="#ctx0" brushRef="#br0">0 490 3728 0 0,'0'0'77'0'0,"2"0"19"0"0,32-7 268 0 0,6-11 1327 0 0,-39 17-1198 0 0,5 1 1289 0 0,5 0 76 0 0,-6 1 2666 0 0,9 11-4405 0 0,-13-10-84 0 0,0-1 1 0 0,1 1 0 0 0,-1 0 0 0 0,0 0 0 0 0,0 0 0 0 0,0 0 0 0 0,0 0-1 0 0,0 0 1 0 0,0 0 0 0 0,-1 0 0 0 0,1 0 0 0 0,0 0 0 0 0,-1 0 0 0 0,0 0-1 0 0,0 1 1 0 0,0-1 0 0 0,0 0 0 0 0,0 0 0 0 0,0 0 0 0 0,0 1-36 0 0,0 3 151 0 0,0-4 47 0 0,0-2-67 0 0,0 0-12 0 0,0 0 1 0 0,0 0-6 0 0,0 0-22 0 0,0 0-10 0 0,0 0-3 0 0,0 0 4 0 0,0 0 10 0 0,0 0 3 0 0,0 0 0 0 0,0 0-5 0 0,0 0-22 0 0,0 0-5 0 0,0 0 0 0 0,0 0 3 0 0,0 0 10 0 0,-1-2-10 0 0,-4-7-43 0 0,4 7 29 0 0,1 2 14 0 0,0 0 10 0 0,0 0 1 0 0,0 0-6 0 0,0 0 13 0 0,0 0-16 0 0,0 0 1 0 0,0 0 20 0 0,0 0 6 0 0,-9-6 431 0 0,-14 20-67 0 0,6 4-60 0 0,11 13-387 0 0,-1-12-13 0 0,14 24 0 0 0,-1-2 12 0 0,-5-29 12 0 0,-1 0-1 0 0,1 0 1 0 0,1 0-1 0 0,0 0 1 0 0,1 0-1 0 0,0-1 1 0 0,1 1-1 0 0,1 1-23 0 0,9 38 0 0 0,2 24 18 0 0,-12-39 44 0 0,-10 71 402 0 0,0-50-240 0 0,-16 43 16 0 0,0 6 64 0 0,2-37-90 0 0,14-7-57 0 0,6 86 144 0 0,-10-128-165 0 0,6-12-82 0 0,2 2-33 0 0,-2 1 32 0 0,1-8 1 0 0,-4 2-44 0 0,2 3-10 0 0,4 1-18 0 0,1-7-81 0 0,0-2-41 0 0,0 0-11 0 0,0 0 38 0 0,0 0 162 0 0,0 0 71 0 0,0 0 10 0 0,2 0-18 0 0,9 0-90 0 0,-3-1-22 0 0,-3-3 11 0 0,9-2 108 0 0,-12 5-49 0 0,13-26-214 0 0,-8 6 144 0 0,-1 12 0 0 0,-1-3 0 0 0,12-39 64 0 0,3 10 0 0 0,1 2-64 0 0,7-30 11 0 0,35-12 42 0 0,-28 37-53 0 0,0 11 0 0 0,7-7 64 0 0,-6 13-128 0 0,-22 20 64 0 0,7 1 0 0 0,-14 6 0 0 0,14 0 11 0 0,-19 1 32 0 0,18 17-33 0 0,-7-5 1 0 0,9 31 130 0 0,-2 17-141 0 0,-11-33 83 0 0,3 14 50 0 0,-5 2-133 0 0,1 6 126 0 0,-8 20-116 0 0,0-33 150 0 0,-7-21 32 0 0,6-14-150 0 0,1 6-136 0 0,0 1 118 0 0,0-7 38 0 0,0-2 16 0 0,0 0 2 0 0,0 0 0 0 0,0 0-24 0 0,0 0-101 0 0,0 0-47 0 0,0 0-11 0 0,0 0 38 0 0,0 0 153 0 0,0 0 32 0 0,-1 1-25 0 0,-10 17-77 0 0,-4 4-18 0 0,9-14 0 0 0,4-1 0 0 0,-4 4 0 0 0,-8 16 0 0 0,8-8 0 0 0,12 16-1992 0 0,-6-15 2057 0 0,0-1-3859 0 0,2-22 1842 0 0,9-14-80 0 0,-3-8-14 0 0</inkml:trace>
  <inkml:trace contextRef="#ctx0" brushRef="#br0" timeOffset="1613.581">794 1370 10696 0 0,'0'0'232'0'0,"0"0"132"0"0,0 0 428 0 0,2 0 185 0 0,37-5 2152 0 0,-38 4-2822 0 0,-1 1 3 0 0,13 0 578 0 0,-13 0-1920 0 0</inkml:trace>
  <inkml:trace contextRef="#ctx0" brushRef="#br0" timeOffset="3309.082">857 258 6448 0 0,'0'0'297'0'0,"0"0"-9"0"0,0 0-117 0 0,0 0 205 0 0,0 0 110 0 0,0 0 24 0 0,0 0 2 0 0,0 0 0 0 0,0 0 0 0 0,0 0 0 0 0,0 0 0 0 0,0 0 0 0 0,0 0 0 0 0,0 0 0 0 0,0 0-70 0 0,0 0-247 0 0,0 0 53 0 0,0 0 52 0 0,0 0 11 0 0,0 0-14 0 0,0 0-62 0 0,0 0-31 0 0,0 0-4 0 0,0 0 4 0 0,0 0 16 0 0,0 0 4 0 0,0 0 0 0 0,0 0-6 0 0,0 0-20 0 0,0 0-7 0 0,9 7 303 0 0,79 18 68 0 0,-31-20-98 0 0,41-36 126 0 0,-41-5-396 0 0,-33 16-194 0 0,-6-23 0 0 0,-11-7 128 0 0,-14-4-142 0 0,2 39-60 0 0,-4-10 74 0 0,8 23-4 0 0,0 1-1 0 0,0-1 1 0 0,0 1-1 0 0,-1-1 1 0 0,1 1-1 0 0,0 0 1 0 0,-1 0-1 0 0,1 0 1 0 0,-1-1-1 0 0,1 2 1 0 0,-1-1-1 0 0,0 0 1 0 0,1 0-1 0 0,-1 0 0 0 0,0 1 1 0 0,1-1-1 0 0,-1 1 1 0 0,0-1-1 0 0,0 1 1 0 0,0 0-1 0 0,0 0 1 0 0,1-1-1 0 0,-1 1 1 0 0,0 1-1 0 0,0-1 1 0 0,0 0-1 0 0,0 0 1 0 0,1 1 4 0 0,-9 0-2 0 0,-83 10-70 0 0,67-9 72 0 0,-10 11 0 0 0,-7 12 0 0 0,15-8-72 0 0,2 8 72 0 0,25-20-10 0 0,-1-1-33 0 0,-17 27 32 0 0,5 34 195 0 0,13-12 186 0 0,1 41 580 0 0,16-40-454 0 0,-14-48-478 0 0,1 0 0 0 0,0-1 0 0 0,1 0 0 0 0,-1 0-1 0 0,1 0 1 0 0,0 0 0 0 0,0-1 0 0 0,0 1 0 0 0,1-1-1 0 0,-1 0 1 0 0,1-1 0 0 0,5 4-18 0 0,10 9 13 0 0,44 16 204 0 0,-23-18 107 0 0,10-9-212 0 0,55-42 600 0 0,118-44-72 0 0,-175 62-640 0 0,-43 19 20 0 0,-4 0 75 0 0,-2 0-3 0 0,19-6 27 0 0,-17 6 71 0 0,-2 0 56 0 0,1-1 8 0 0,4-5-40 0 0,1 1-156 0 0,-5 4 18 0 0,-1 1-1 0 0,0 0-10 0 0,0 0-26 0 0,0 0-98 0 0,0 0-9 0 0,0 0-22 0 0,0 14-612 0 0,8 10-628 0 0,-1-17 756 0 0</inkml:trace>
  <inkml:trace contextRef="#ctx0" brushRef="#br0" timeOffset="-8066.919">1089 1719 5368 0 0,'0'0'112'0'0,"0"0"48"0"0,0 0 74 0 0,0 0 29 0 0,0 0 8 0 0,0 0 9 0 0,0 0 32 0 0,0 0 9 0 0,0 0 6 0 0,0 0-18 0 0,0 0-78 0 0,0 0-37 0 0,0 0-8 0 0,0 0-12 0 0,0 0-36 0 0,0 0-12 0 0,0 0-4 0 0,0 0 8 0 0,0 0 45 0 0,0 0 17 0 0,0 0 7 0 0,0 0-9 0 0,0 0-39 0 0,0 0-20 0 0,0 0-3 0 0,0 0 34 0 0,0 0 146 0 0,0 0 63 0 0,0 0 12 0 0,0 0-38 0 0,0 0-162 0 0,0 0-73 0 0,0 0-12 0 0,0 0-34 0 0,0 0-130 0 0,0 0-6 0 0,0 0 119 0 0,0 0 20 0 0,0 0-3 0 0,0 0 5 0 0,0 0 16 0 0,0 0-9 0 0,0 0 23 0 0,0 0 12 0 0,0 0 1 0 0,0 0 9 0 0,0 0 40 0 0,0 0 21 0 0,1 1 2 0 0,5 5-31 0 0,0 0-122 0 0,1-1-13 0 0,3 11 297 0 0,15 1 136 0 0,-24-17-318 0 0,12 17 518 0 0,-11-15-483 0 0,-1 7 428 0 0,10 36-366 0 0,-9-42-187 0 0,5 14-33 0 0,0 16-10 0 0,-3-22 0 0 0,-1 6 0 0 0,4 22 0 0 0,-7 150 0 0 0,5-127 54 0 0,-26 55 308 0 0,0-89 166 0 0,-7 14 115 0 0,8-11-350 0 0,-1-37 163 0 0,-5 17-149 0 0,15-16 210 0 0,-27-2-253 0 0,7 0-184 0 0,19 2-80 0 0,-11 4 99 0 0,1 8 42 0 0,8-2-87 0 0,1-5-44 0 0,0-5-10 0 0,4-2 0 0 0,-3-4 0 0 0,-22-6-10 0 0,32 16-48 0 0,2 1-22 0 0,0 0-228 0 0,0 0-1002 0 0,0 0-428 0 0</inkml:trace>
  <inkml:trace contextRef="#ctx0" brushRef="#br0" timeOffset="-7296.919">900 1845 10680 0 0,'0'0'489'0'0,"0"0"-8"0"0,0 0-294 0 0,0 0-88 0 0,0 0-3 0 0,0 0 0 0 0,0 0 12 0 0,0 0 50 0 0,0 0 24 0 0,0 0 2 0 0,0-2 12 0 0,0-31 1608 0 0,0 32-1551 0 0,0 1 23 0 0,0 0 11 0 0,0 0 1 0 0,0 0-26 0 0,0 0-104 0 0,0 0-44 0 0,0 0-9 0 0,0 0 7 0 0,1-3 34 0 0,4-18 976 0 0,-4 20-1116 0 0,-1 0-1 0 0,1 0 0 0 0,-1 0 1 0 0,1 1-1 0 0,-1-1 0 0 0,1 0 0 0 0,0 0 1 0 0,-1 0-1 0 0,1 1 0 0 0,0-1 1 0 0,0 0-1 0 0,0 1 0 0 0,0-1 1 0 0,-1 0-1 0 0,1 1 0 0 0,0-1 0 0 0,0 1 1 0 0,0 0-1 0 0,0-1 0 0 0,0 1 1 0 0,0 0-1 0 0,0-1 0 0 0,0 1 0 0 0,0 0 1 0 0,0 0-1 0 0,0 0 0 0 0,0 0 1 0 0,1 0-1 0 0,-1 0 0 0 0,0 0-5 0 0,113-26 1861 0 0,-72 14-1430 0 0,20 6-54 0 0,24-1-189 0 0,-30-4-24 0 0,0-9 162 0 0,-6 8 303 0 0,11-12-602 0 0,-58 23-70 0 0,1 1 43 0 0,-3 0 59 0 0,-1 0 31 0 0,0 0 6 0 0,0 0-4 0 0,-20 7-112 0 0,19-8 0 0 0,0 1-1 0 0,0 0 1 0 0,0 0 0 0 0,0 0-1 0 0,0 0 1 0 0,0 0-1 0 0,0 0 1 0 0,0 1-1 0 0,-1-1 1 0 0,1 0-1 0 0,0 1 1 0 0,0-1-1 0 0,0 0 1 0 0,0 1 0 0 0,1-1-1 0 0,-1 1 1 0 0,0-1-1 0 0,0 1 1 0 0,0 0-1 0 0,0-1 1 0 0,0 1-1 0 0,1 0 1 0 0,-1 0 0 0 0,0 0-1 0 0,1-1 1 0 0,-1 1-1 0 0,0 0 1 0 0,1 0-1 0 0,-1 1 21 0 0,-1 2-144 0 0,-4 3-247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1T17:29:31.558"/>
    </inkml:context>
    <inkml:brush xml:id="br0">
      <inkml:brushProperty name="width" value="0.05" units="cm"/>
      <inkml:brushProperty name="height" value="0.05" units="cm"/>
      <inkml:brushProperty name="color" value="#E71224"/>
    </inkml:brush>
  </inkml:definitions>
  <inkml:trace contextRef="#ctx0" brushRef="#br0">177 494 4384 0 0,'0'0'127'0'0,"0"0"63"0"0,0 0 164 0 0,0 0 66 0 0,0 0 17 0 0,0 0 4 0 0,0 0 7 0 0,0 0 7 0 0,0 0 1 0 0,0 0 4 0 0,0 0 16 0 0,0 0 4 0 0,0 0 0 0 0,0 0-10 0 0,0 0-38 0 0,0 0-14 0 0,0 0-2 0 0,0 0-23 0 0,0 0-96 0 0,0 0-45 0 0,0 0-10 0 0,0 0 32 0 0,0 0 145 0 0,0 0 58 0 0,0 0 17 0 0,0 0-30 0 0,0 0-135 0 0,0 0-60 0 0,-9 8 661 0 0,-17 22 1061 0 0,25-29-1895 0 0,1-1-4 0 0,0 0-17 0 0,0 0-10 0 0,0 0-1 0 0,0 0 0 0 0,-7 19 1016 0 0,1-11-856 0 0,-1 25 8 0 0,5-19-114 0 0,-3 42-185 0 0,10 49 248 0 0,-17-36-181 0 0,19 8 0 0 0,-14-3 72 0 0,-2 32 168 0 0,-18 61-26 0 0,14-91 174 0 0,6 50 170 0 0,6-8-454 0 0,1 8 0 0 0,-7-90-104 0 0,-13 39 0 0 0,4-18 363 0 0,10-53-10 0 0,12-40-239 0 0,21-44-8 0 0,-4 11-298 0 0,-9 17 192 0 0,27-15 0 0 0,-4 10 0 0 0,26 0-98 0 0,-14 20 44 0 0,15 14 37 0 0,-22 16-987 0 0,21 20 1785 0 0,-36-6-781 0 0,15 22 0 0 0,-22-15 0 0 0,3 12 0 0 0,-9-1 0 0 0,-8-7 0 0 0,1 37-66 0 0,-12 45 52 0 0,9 31 14 0 0,-17-49 75 0 0,-7 5 96 0 0,15-67-107 0 0,3-12-43 0 0,4 9-21 0 0,3-7-11 0 0,0-4 1 0 0,-4-5-54 0 0,-1-1-56 0 0,0 0-22 0 0,9-10-951 0 0,-9-4 198 0 0,0 0-37 0 0</inkml:trace>
  <inkml:trace contextRef="#ctx0" brushRef="#br0" timeOffset="9908.105">886 869 8352 0 0,'0'0'177'0'0,"0"0"63"0"0,0 0 116 0 0,-2 0 48 0 0,-28-5 2347 0 0,28 3-2663 0 0,-1 1 36 0 0,-22-4 849 0 0,0-1 251 0 0,16 6-1057 0 0,7 0 7 0 0,-1-1 29 0 0,-31-17 676 0 0,24 9-845 0 0,8-24 377 0 0,16-30-393 0 0,35-7 46 0 0,35 28 72 0 0,-26 16-136 0 0,-53 24 0 0 0,0 0 0 0 0,1 1 0 0 0,-1-1 0 0 0,0 1 0 0 0,1 0 0 0 0,-1 0 0 0 0,1 1 0 0 0,-1 0 0 0 0,1 0 0 0 0,-1 0 0 0 0,1 0 0 0 0,4 2 0 0 0,17 0 0 0 0,9-9 0 0 0,-21 2 0 0 0,-7 5 0 0 0,18 24 0 0 0,-11 3 64 0 0,-12-21-66 0 0,0 1 0 0 0,0-1 0 0 0,-1 1 0 0 0,1-1 0 0 0,-1 1 0 0 0,-1 0 0 0 0,1 0 0 0 0,-1 0 0 0 0,-1 0 0 0 0,1 0 0 0 0,-1 0 0 0 0,0 4 2 0 0,-1-3 25 0 0,1 0 0 0 0,-1-1-1 0 0,-1 1 1 0 0,1 0 0 0 0,-1 0-1 0 0,-1 0 1 0 0,1-1-1 0 0,-1 1 1 0 0,-1-1 0 0 0,1 0-1 0 0,-2 2-24 0 0,4-8 9 0 0,-42 61-97 0 0,-21-5 400 0 0,51-51-312 0 0,-64 12 622 0 0,0-7-596 0 0,-1-10-26 0 0,59-6-10 0 0,-5-8-124 0 0,12 6 118 0 0,4 1 16 0 0,6 3-10 0 0,1 0 0 0 0,-1-1 0 0 0,1 1 0 0 0,0-1-1 0 0,0 0 1 0 0,0 1 0 0 0,0-1 0 0 0,1 0-1 0 0,-1 0 1 0 0,1 1 0 0 0,0-1 0 0 0,0 0-1 0 0,1 0 1 0 0,-1 1 0 0 0,1-1 0 0 0,0 0 0 0 0,-1 1-1 0 0,2-1 1 0 0,-1 0 0 0 0,0 1 0 0 0,1-1-1 0 0,0 1 1 0 0,-1 0 0 0 0,1 0 0 0 0,1 0 0 0 0,-1 0-1 0 0,0 0 1 0 0,3-3 10 0 0,7-14-114 0 0,32-31-274 0 0,34-22-842 0 0,-57 58 665 0 0,7-3-11 0 0</inkml:trace>
  <inkml:trace contextRef="#ctx0" brushRef="#br0" timeOffset="11045.068">1245 88 7136 0 0,'0'-2'208'0'0,"0"-17"-19"0"0,0 4 2358 0 0,-8 0-2139 0 0,8-10 1509 0 0,0 14 2511 0 0,-13 18-4144 0 0,-7 42-170 0 0,17 8-98 0 0,-23 42 688 0 0,6-37-464 0 0,-30 109 190 0 0,29-74-409 0 0,12-27 86 0 0,3 4-97 0 0,6 21 118 0 0,5-44-205 0 0,-10 9 209 0 0,-10-39 37 0 0,-18 7-158 0 0,32-27 13 0 0,1-1-100 0 0,0 0-12 0 0,0 0-40 0 0,0 0-48 0 0,0 0-16 0 0,0 0-17 0 0,0 0-47 0 0,-7 9-1067 0 0,7-1 814 0 0,0-6-16 0 0</inkml:trace>
  <inkml:trace contextRef="#ctx0" brushRef="#br0" timeOffset="-12456.919">669 2568 5192 0 0,'0'0'151'0'0,"0"0"-18"0"0,0 0-168 0 0,0 0-38 0 0,0 0-10 0 0,0 0-45 0 0,0 0-21 0 0,-3-1-3 0 0,-8-4 15 0 0,5 0 106 0 0,5 4 120 0 0,0 0 1 0 0,-1 0-1 0 0,1 1 1 0 0,0-1-1 0 0,0 1 1 0 0,0-1 0 0 0,-1 1-1 0 0,1-1 1 0 0,0 1-1 0 0,0-1 1 0 0,-1 1-1 0 0,1 0 1 0 0,0 0-1 0 0,-1 0 1 0 0,1 0-1 0 0,0 0 1 0 0,-1 0-1 0 0,1 0 1 0 0,0 0-1 0 0,-1 1 1 0 0,1-1-1 0 0,0 0 1 0 0,0 1 0 0 0,-1-1-1 0 0,1 1 1 0 0,0-1-1 0 0,-1 2-89 0 0,0-1 292 0 0,2-1-17 0 0,0 0-3 0 0,0 0-30 0 0,0 0-122 0 0,0 0-50 0 0,0 0 23 0 0,0 0 116 0 0,0 0 25 0 0,0 0-2 0 0,0 0 0 0 0,0 0 0 0 0,0 0 0 0 0,0 0 0 0 0,0 0-7 0 0,0 0-29 0 0,0 0-17 0 0,0 0-3 0 0,0 0 2 0 0,0 0 13 0 0,0 0 8 0 0,0 0 1 0 0,0 0-47 0 0,0 0-196 0 0,0 0-86 0 0,0 0-20 0 0,0 0 33 0 0,0 0 152 0 0,0 0 69 0 0,0 0 14 0 0,0 0 15 0 0,23 19 3269 0 0,2-19-2495 0 0,5-12-817 0 0,-28 11-87 0 0,0 0 1 0 0,0 0 0 0 0,0 0-1 0 0,0 0 1 0 0,0 0 0 0 0,0 0-1 0 0,0-1 1 0 0,0 1 0 0 0,0-1-1 0 0,-1 0 1 0 0,1 1 0 0 0,0-1-1 0 0,-1 0 1 0 0,0 0 0 0 0,1 0 0 0 0,-1 0-1 0 0,0 0 1 0 0,0 0 0 0 0,0 0-1 0 0,0-1 1 0 0,-1 1 0 0 0,1 0-1 0 0,-1 0-4 0 0,8-15 66 0 0,53-66 460 0 0,-17 21-450 0 0,20-49 202 0 0,12-15-140 0 0,-69 114-138 0 0,1 6 0 0 0,11 5-14 0 0,-17 2-45 0 0,6 17 124 0 0,3 86 562 0 0,-1-62-382 0 0,3 5-181 0 0,7 11-49 0 0,-11-22 234 0 0,4 2 167 0 0,8 6-304 0 0,-16-33-112 0 0,7 3 216 0 0,29-7 3 0 0,-31-4 46 0 0,-8-2-300 0 0,1 1 0 0 0,-1-1 1 0 0,1 0-1 0 0,-1 0 1 0 0,1-1-1 0 0,0 1 1 0 0,0 0-1 0 0,-1-1 1 0 0,1 0-1 0 0,0 0 1 0 0,0 0-1 0 0,-1 0 1 0 0,1 0-1 0 0,0 0 1 0 0,0-1-1 0 0,-1 1 1 0 0,1-1-1 0 0,0 1 0 0 0,-1-1 1 0 0,1 0-1 0 0,0-1 1 0 0,-1 1-1 0 0,0 0 1 0 0,1-1-1 0 0,-1 1 1 0 0,1-1 34 0 0,25-28-506 0 0,-12 23 169 0 0,5-17-552 0 0,-15 11 379 0 0</inkml:trace>
  <inkml:trace contextRef="#ctx0" brushRef="#br0" timeOffset="-11756.919">962 1581 15136 0 0,'0'0'441'0'0,"0"0"-1"0"0,0 0-211 0 0,0 0 159 0 0,0 0 100 0 0,0 0 21 0 0,0 0-7 0 0,0 0-44 0 0,0 0-11 0 0,0 0-6 0 0,0 0-47 0 0,0 0-198 0 0,0 0-90 0 0,0 0-11 0 0,0 0-10 0 0,0 0-11 0 0,0 0 11 0 0,-2 2-26 0 0,-6 2-37 0 0,-31 22 2245 0 0,39-25-2265 0 0,0-1 0 0 0,-1 1 0 0 0,1 0 0 0 0,0-1 0 0 0,-1 1 0 0 0,1-1 1 0 0,0 1-1 0 0,-1 0 0 0 0,1-1 0 0 0,0 1 0 0 0,0-1 0 0 0,0 1 0 0 0,0 0 0 0 0,0-1 0 0 0,0 1 0 0 0,0 0 0 0 0,0-1 0 0 0,0 1 1 0 0,0 0-1 0 0,0-1 0 0 0,0 1 0 0 0,0 0 0 0 0,0-1 0 0 0,1 1 0 0 0,-1 0 0 0 0,0-1 0 0 0,0 1 0 0 0,1-1 0 0 0,-1 1 0 0 0,0 0 1 0 0,1-1-1 0 0,-1 1 0 0 0,1-1 0 0 0,-1 1 0 0 0,1-1 0 0 0,-1 0 0 0 0,1 1 0 0 0,-1-1 0 0 0,1 1-2 0 0,3 4-57 0 0,5 10-182 0 0,4-3 111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45.728"/>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1 120,'1'-2,"0"0,0 0,1 1,-1-1,1 0,-1 1,1-1,0 1,-1-1,1 1,0 0,0 0,0 0,0 0,0 0,0 0,0 1,1-1,-1 1,0-1,0 1,2 0,-4 0,34-6,-1 3,1 0,0 2,32 4,3-2,278-1,-154-30,-40 9,106-12,570 34,-312 33,-287-19,26 33,244-13,-295-1,44 0,214-32,-190 23,-12-14,8-13,-66 1,-14 1,-168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48.44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0,'3199'0,"-2991"26,-31-2,298 17,-185-20,178-15,-452-7,111 24,-55-6,1-8,1-4,-1-3,39-5,-2 2,605 0,-692 1</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5:59.64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0,'383'0,"-365"0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1.26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1 100,'24'-10,"29"4,-1 2,1 3,21 3,8 0,95-3,-149-3,1-1,-1-1,0-2,-1-1,0-1,0-1,0-2,8-3</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2.829"/>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1,'6'0,"15"0,11 0,17 0,14 0,2 0,-6 0,-6 0,-9 0,-8 0,-8 0,0 0,-2 0,-3 0,-2 0,1 0,-3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05.247"/>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1,'493'0,"-473"0</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7.56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11603 13682 72 0,'0'-6'30'0,"3"6"-16"0,-3 0-6 0,0 0 11 16,0 0-11-16,0 0-2 15,0 0-4-15,0 0 1 16,0 0 2-16,0 0 2 16,0 0 8-16,0 0 2 15,0 0 9-15,4 3 4 16,3-3-10-16,4 0-2 15,6 0-10-15,1 3 4 0,-1 0 3 16,1-3-5-16,0 3-3 16,-1 0-2-16,5 0 1 0,-1 0 1 15,7 0 1-15,7 0 0 16,0 0 2-16,4 0-1 16,7 3 2-16,0-3 0 15,14-1 1-15,-7 1 0 16,0-3 0-16,0 0 0 15,3 0 0-15,1 0-4 16,6-3-3-16,4 3 2 16,4-2 0-16,-4-1-6 15,0-3 0-15,3 0 1 16,1 0 1-16,-1 0 1 16,5 0 0-16,13 0 0 15,-11 0 0-15,-3 3 0 16,1 1 2-16,-5-7-3 0,4 3-2 15,4 3 2 1,6-3 0-16,-2 3 3 0,-8 0 1 16,0 0-1-16,-4 0 1 15,4-3-4-15,4 3 0 16,0 0 1-16,-1-2 0 16,-3 5-5-16,-7-3 1 15,7 3 0-15,-3-3 0 16,3 0 0-16,0 3 2 15,4-3-1-15,-4 0-1 16,0 0 3-16,-7 0 2 16,3 3-4-16,1 0-1 15,0-3 0-15,3 6 2 16,0 0-1-16,-4 3-1 0,-6-3 3 16,-1 0 0-16,1 0-4 15,3 0 1-15,3 2 2 16,1-2 1-16,3 0 1 15,-7 0 0-15,-3-3 0 16,6 0 2-16,1 0-5 16,-1 0-3-16,4 3 1 15,4 0 2-15,-8 3 0 16,-3 0-1-16,4-3 1 16,-4 0 1-16,4-3-1 15,6 0 2-15,-20 0-2 16,24 3 2-16,-7-3-2 15,-4 0 2-15,5 0-2 16,-5 0 2-16,4-3-4 16,0 3 0-16,0 0 1 15,0 3 2-15,-7-3-1 0,4 0-1 16,3 0 1-16,-3 0-1 16,13 0 0-16,-6 3 0 15,0-3 0-15,-8 0 0 16,-6 0 0-16,-8-3 0 15,4 0 0-15,-4 3 2 16,-3-3-1-16,4 3-1 16,-4 0 1-16,0 0 1 0,0 0-1 15,3 3-1-15,-7 0-2 16,-6 0 1-16,-1-3 3 16,-7 0 1-16,4 0-4 15,4 0 1-15,-5 0 2 16,1 0 3-16,3 0 0 15,4 3 0-15,-3 3-3 16,3-4-2-16,-1 1 1 16,-2 3-1-16,-5-3 0 15,1 0 0-15,-3 0 2 16,2 0 1-16,5-3-1 16,-1 3 1-16,4 0-2 15,3 0-1-15,-3 0 1 16,-3 3 1-16,2 3-1 0,-2-4-1 15,-5 1 1-15,-2-3-1 16,-1 0 0-16,-3 0 0 16,0 0 0-16,3 0 0 15,0-3 0-15,-3 0 2 16,-4 0-1-16,0 3-1 16,-3-3 1-16,0 3-1 15,-1 0 0-15,-2-3 0 16,-1 6 0-16,0-3 0 15,0 0-3-15,-3-1 2 16,-1-2 1-16,1 3 0 16,0-3 0-16,3 0 0 15,-4 0 0-15,1 0 2 0,-4-3-3 16,0 1 0-16,0 2 1 16,-3 0 2-16,-4 0-1 15,0 0-1-15,-7 0 1 16,0 0-1-16,0 0 0 15,0 0 0-15,0 0 0 16,0 0 2-16,0 0-3 16,0 0 0-16,0 0-1 15,0 0-2-15,4 2 0 16,-1 1 3-16,-3-3-2 16,7 6-1-16,-7-6 0 15,7 3 3-15,0 3 2 16,-7-6 2-16,0 0-4 15,4 6-1-15,-4-6-2 16,0 0 3-16,0 0-2 0,0 0 1 16,0 0-7-16,3 3-4 15,-3-3-20-15,7 15-6 16,-3-7-77-16,-8-2-34 16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0.10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1,'8'0,"7"0,5 0,9 0,2 0,-2 0,-2 0,-1 0,2 0,-2 0,-5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1.981"/>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1,'6'0,"7"0,5 0,8 0,5 0,2 0,3 0,-3 0,-4 0,-4 0,-6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4.254"/>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0,'6'0,"10"0,8 0,3 0,6 0,0 0,-3 0,-4 0,3 0,-2 0,-1 0,-3 0,-6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6.566"/>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0,'0'3,"3"1,4-1,4 0,11-1,4-1,5 3,-1 5,-3 3,-3-3,-2-1,-3-3,5-2,0-1,-3-2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8.21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35,'2'-5,"5"-3,3 1,3 1,11 2,4 2,0 0,-1 2,2 0,0 0,-2 0,-4 1,4-1,0 0,-5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19.870"/>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1,'0'2,"9"5,5 0,7 0,4-2,8-2,3-1,-1 5,-1 1,-4-1,-3-1,-2-2,2-2,-2-1,-1 0,-3 1,-4 2</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21.085"/>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0 1,'3'0,"4"0,6 0,7 0,6 0,7 0,0 0,-2 0,-4 0,-6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14:46:22.503"/>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30,'8'-3,"6"0,7-1,2 1,0 1,2 1,3 0,-2 1,-1 0,-3-3,4 0,1-1,-5 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7T23:17:56.79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0,'3'0,"6"0,4 0,4 0,0 0,7 0,1 0,-1 3,-1 1,3-1,0 0,-1-1,-2-1,-1 0,3-1,-1 0,-4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7T23:17:58.54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1,'3'0,"7"5,9 3,4-1,2-1,-2-2,2 1,-1 0,-3-1,0-1,-3-2,2 0,3 0,1 1,-5 2</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9.157"/>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3941 2323 60 0,'0'-6'24'0,"10"-18"-12"0,-6 33-5 0,-1-15 9 16,4 0 1-16,-3 1-1 15,3-4 0-15,0-3 0 16,3 9-2-16,1-9-1 16,0 3-1-16,-1-2 0 0,1 5 7 15,6 3 2 1,8 9-10-16,-4-6 4 0,0 9 3 0,4-6-4 15,3-1 2 1,4 1-3-16,3 0 2 16,1-9-4-16,2 9 1 0,8 0-1 15,-7 0 3-15,7 0-3 16,14 6 1-16,0 3-3 16,7 3 2-16,-4-4-4 15,-3-5-2-15,11-3 4 16,3 0 2-16,11-3-2 15,3 0 2-15,-3 0-2 16,-8-9 2-16,4 0-6 16,1 4-3-16,-5 7-1 15,4 4 1-15,-10 0-1 0,-4 0 2 16,-7 0-4-16,-11 3 0 16,-6 0 1-16,-12-4 0 15,-2-2 0-15,-8-3 2 16,-4 0-1-16,-3 0-1 15,-3 0-6-15,-4-5-1 16,-3-1-17-16,-15-3-55 16,0 9-6-1,-6 3-37 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0-27T23:18:00.29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49,'2'0,"5"-3,2-1,4 1,8 0,5-2,1 0,4 1,0-2,-3 0,-3 2,2 1,-3 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10T21:13:29.660"/>
    </inkml:context>
    <inkml:brush xml:id="br0">
      <inkml:brushProperty name="width" value="0.05" units="cm"/>
      <inkml:brushProperty name="height" value="0.05" units="cm"/>
      <inkml:brushProperty name="color" value="#AB008B"/>
    </inkml:brush>
  </inkml:definitions>
  <inkml:trace contextRef="#ctx0" brushRef="#br0">282 25 2688 0 0,'0'0'76'0'0,"0"0"39"0"0,0 0 99 0 0,0 0 46 0 0,0 0 11 0 0,0 0-23 0 0,0 0-100 0 0,0 0-41 0 0,0 0-10 0 0,-2-8 1175 0 0,-11 24-540 0 0,12-15-432 0 0,1-1-4 0 0,0 0-20 0 0,0 0-84 0 0,0 0-38 0 0,0 0-8 0 0,0 0-16 0 0,0 0-51 0 0,0 0 1 0 0,0 0 36 0 0,0 0-3 0 0,0 0-7 0 0,0 0-1 0 0,0 0 6 0 0,-12 3 409 0 0,3-7-63 0 0,8 5-330 0 0,-9 15 714 0 0,1-1-750 0 0,8-32-15 0 0,1-16 0 0 0,0 26-40 0 0,-1 0 7 0 0,-7 28 107 0 0,7-18 45 0 0,1-2 42 0 0,0 25 242 0 0,0-25-558 0 0,0-1-10 0 0,0 0 26 0 0,0 0 106 0 0,0 0 42 0 0,0 0 10 0 0,-1 7 147 0 0,-8 12 516 0 0,8-18-672 0 0,1-1-4 0 0,-4 11 64 0 0,4 36-230 0 0,-11-30 36 0 0,9-7 163 0 0,0 1 1 0 0,0-1-1 0 0,1 1 0 0 0,1 0 0 0 0,-1-1 0 0 0,2 1 0 0 0,0 0 1 0 0,1 5-116 0 0,2 66 82 0 0,-4-35 32 0 0,15-11-102 0 0,48 126 204 0 0,-16-69-35 0 0,20-5-117 0 0,11-15-53 0 0,-25-16 63 0 0,-3-2-20 0 0,34 41-54 0 0,-37-55 53 0 0,16 20-42 0 0,-2-10-23 0 0,-13-19-34 0 0,-1 5 296 0 0,35 10-170 0 0,79 40-80 0 0,-109-56 280 0 0,15 2-286 0 0,21-4-270 0 0,21 12 1182 0 0,-61-32-906 0 0,25 14 0 0 0,-27-9 0 0 0,-3 5 92 0 0,102 39 165 0 0,-64-33-182 0 0,-28-11-75 0 0,-42-9 31 0 0,1-1 1 0 0,-1 0-1 0 0,1 0 1 0 0,0-1-1 0 0,1-1 0 0 0,-1 0 1 0 0,0-1-1 0 0,3 0-31 0 0,41 9 120 0 0,-5 3-108 0 0,-3-12-12 0 0,112 12 240 0 0,-71-3-106 0 0,20 4-124 0 0,22 4-98 0 0,-28-9 88 0 0,23-4 203 0 0,55 9-206 0 0,-110-18-157 0 0,97-11 904 0 0,9-3-649 0 0,-84 13-326 0 0,41-8 103 0 0,-55-6 247 0 0,71 4 218 0 0,-30-3-337 0 0,29-18 0 0 0,-90 17 0 0 0,39-13 0 0 0,-45 5-10 0 0,143-70-52 0 0,-9 17 398 0 0,-125 58-409 0 0,23-15 133 0 0,40-18 57 0 0,-7-19 46 0 0,-18 14-30 0 0,-38 13 1 0 0,-48 35-131 0 0,0 1 1 0 0,1 1-1 0 0,0 0 1 0 0,1 1 0 0 0,0 1-1 0 0,3-1-3 0 0,80-51 149 0 0,-7 4-85 0 0,-43 20-64 0 0,2-1 64 0 0,-10 1-64 0 0,57-38 0 0 0,11 0 0 0 0,-30 17 64 0 0,-22 16-64 0 0,52-15 0 0 0,-20 0-77 0 0,-27-16 130 0 0,-48 46-63 0 0,-13 24-49 0 0,1 0-16 0 0,7-9-31 0 0,-9 10 36 0 0,0 1 6 0 0,0 0-2 0 0,-4-19-402 0 0,-19 28 330 0 0,14-8 138 0 0,-32 21-174 0 0,39-21 100 0 0,-28-1 2 0 0,-1 9 19 0 0,0 6 265 0 0,-42 1-628 0 0,37-10 489 0 0,-27 12 159 0 0,32-12-104 0 0,-6 7-64 0 0,36-13-65 0 0,0 0-1 0 0,-1 0 0 0 0,1 1 0 0 0,-1-1 0 0 0,1 1 0 0 0,0-1 0 0 0,-1 1 0 0 0,1-1 0 0 0,0 1 0 0 0,0 0 0 0 0,-1 0 0 0 0,1 0 0 0 0,0 0 0 0 0,0 0 0 0 0,0 0 0 0 0,0 0 0 0 0,0 0 0 0 0,0 0 0 0 0,0 0 1 0 0,1 0-1 0 0,-1 1 0 0 0,0-1 0 0 0,1 0 0 0 0,-1 1 0 0 0,1-1 0 0 0,-1 1 2 0 0,-2 4-51 0 0,15-21-152 0 0,59-23-261 0 0,18 1 532 0 0,-17-1-280 0 0,-40 43 20 0 0,24-19 128 0 0,-20 14 75 0 0,-20 18 142 0 0,-14-17-105 0 0,2 0-36 0 0,2 2-12 0 0,3-1 0 0 0,2 6 0 0 0,-9-6 28 0 0,-1 0-1 0 0,1-1 1 0 0,-1 1-1 0 0,1 0 1 0 0,-1 0-1 0 0,0 0 1 0 0,0 0-1 0 0,0 0 0 0 0,0 0 1 0 0,0 0-1 0 0,-1 1 1 0 0,1-1-1 0 0,-1 0 1 0 0,1 0-1 0 0,-1 0 1 0 0,0 1-1 0 0,0-1 0 0 0,0 0 1 0 0,0 1-1 0 0,0-1 1 0 0,0 0-1 0 0,-1 2-27 0 0,1 5 228 0 0,-9 23-116 0 0,-14 34 142 0 0,9-33-324 0 0,8-11 70 0 0,6 25 0 0 0,0-30 15 0 0,-5-2 125 0 0,0-9-127 0 0,0 1 3 0 0,4-5 60 0 0,-7 0 139 0 0,7-1-156 0 0,1-1 31 0 0,0 0-26 0 0,0 0-145 0 0,0 0-99 0 0,4 3-320 0 0,-3-2-4406 0 0,3-5-762 0 0</inkml:trace>
  <inkml:trace contextRef="#ctx0" brushRef="#br0" timeOffset="1">188 459 3640 0 0,'0'0'101'0'0,"0"1"1"0"0,4 29 2464 0 0,-4-30-2047 0 0,0 0 6 0 0,7 5 582 0 0,12 18 267 0 0,12 36-672 0 0,-20-29-514 0 0,21 57 169 0 0,-19-59-105 0 0,0 27 255 0 0,3 19 522 0 0,29 63-150 0 0,7-11-1233 0 0,135 142 694 0 0,-72-119-86 0 0,4-7-270 0 0,-63-75 381 0 0,2-2 0 0 0,53 44-365 0 0,97 66 451 0 0,-38-47 216 0 0,24-3-667 0 0,-186-120 0 0 0,193 84-85 0 0,-68-34 80 0 0,106 32 74 0 0,-115-46 102 0 0,17 5-41 0 0,40 9-130 0 0,114 24 0 0 0,43 9 0 0 0,-213-64 7 0 0,98 6-7 0 0,-96-15 67 0 0,33 4-13 0 0,168-4-54 0 0,-104-8 202 0 0,174-19-202 0 0,38-48 309 0 0,-222 18-242 0 0,4 5 10 0 0,-57 4-10 0 0,156-36 90 0 0,-73 9 539 0 0,-71-2-290 0 0,116-59-406 0 0,-23-10 66 0 0,-158 77 62 0 0,79-44 144 0 0,63-50-96 0 0,-47 32-37 0 0,138-68-126 0 0,-175 82-13 0 0,39-51 138 0 0,12-20 599 0 0,-41 46-970 0 0,-34 35 63 0 0,24-28 18 0 0,-10-4 580 0 0,-48 31-93 0 0,-57 47-594 0 0,-8 9 10 0 0,-31 30 254 0 0,-1-1 0 0 0,0 0 0 0 0,0 0-1 0 0,-1-1 1 0 0,0 0 0 0 0,0-1 0 0 0,-1-1 0 0 0,0-1-5 0 0,17-11 314 0 0,-26 23-314 0 0,0 0-1 0 0,0-1 0 0 0,0 1 0 0 0,0 0 0 0 0,0-1-1 0 0,0 1 1 0 0,0 0 0 0 0,1-1 0 0 0,-1 1 0 0 0,0 0-1 0 0,0-1 1 0 0,0 1 0 0 0,1 0 0 0 0,-1-1 0 0 0,0 1 0 0 0,0 0-1 0 0,0 0 1 0 0,1-1 0 0 0,-1 1 0 0 0,0 0 0 0 0,1 0-1 0 0,-1 0 1 0 0,0-1 0 0 0,1 1 0 0 0,-1 0 0 0 0,0 0-1 0 0,1 0 1 0 0,-1 0 0 0 0,0 0 0 0 0,1 0 0 0 0,-1-1-1 0 0,0 1 1 0 0,1 0 0 0 0,-1 0 0 0 0,0 0 0 0 0,1 0-1 0 0,-1 0 1 0 0,1 1 0 0 0,-1-1 0 0 0,0 0 0 0 0,1 0-1 0 0,-1 0 1 0 0,0 0 0 0 0,1 0 0 0 0,-1 0 0 0 0,0 1-1 0 0,1-1 1 0 0,-1 0 0 0 0,0 0 0 0 0,0 0 0 0 0,1 1-1 0 0,-1-1 1 0 0,0 0 0 0 0,1 0 0 0 0,-1 1 0 0 0,0-1 0 0 0,0 0-1 0 0,0 1 1 0 0,1-1 1 0 0,-1 0 1 0 0,0-1 0 0 0,0 1 0 0 0,0 0 0 0 0,0-1-1 0 0,0 1 1 0 0,0 0 0 0 0,0-1 0 0 0,0 1 0 0 0,1 0 0 0 0,-1 0 0 0 0,0-1-1 0 0,0 1 1 0 0,0 0 0 0 0,1 0 0 0 0,-1-1 0 0 0,0 1 0 0 0,0 0 0 0 0,1 0-1 0 0,-1 0 1 0 0,0 0 0 0 0,0-1 0 0 0,1 1 0 0 0,-1 0 0 0 0,0 0 0 0 0,1 0-1 0 0,-1 0 1 0 0,0 0 0 0 0,1 0 0 0 0,-1 0 0 0 0,0 0 0 0 0,1 0 0 0 0,-1 0-1 0 0,0 0 1 0 0,1 0 0 0 0,-1 0 0 0 0,0 0 0 0 0,0 0 0 0 0,1 0 0 0 0,-1 0 0 0 0,0 0-1 0 0,1 0 1 0 0,-1 0 0 0 0,0 0 0 0 0,1 1 0 0 0,-1-1 0 0 0,0 0 0 0 0,0 0-1 0 0,1 0 1 0 0,-1 1 0 0 0,0-1 0 0 0,0 0 0 0 0,0 0 0 0 0,1 1 0 0 0,-1-1-1 0 0,0 0 1 0 0,0 0 0 0 0,0 1 0 0 0,1-1-1 0 0,0-4 3 0 0,14-7-3 0 0,28-44-408 0 0,-13 9-200 0 0,-19 24 507 0 0,-5 19 37 0 0,1 5 25 0 0,-6-1 38 0 0,-1-1 1 0 0,0 0-1 0 0,1 1 1 0 0,-1-1-1 0 0,1 0 0 0 0,-1 0 1 0 0,1 0-1 0 0,-1 0 1 0 0,1 1-1 0 0,0-1 1 0 0,-1 0-1 0 0,1 0 0 0 0,-1 0 1 0 0,1 0-1 0 0,-1 0 1 0 0,1 0-1 0 0,-1 0 1 0 0,1-1-1 0 0,-1 1 0 0 0,1 0 1 0 0,-1 0-1 0 0,1 0 1 0 0,-1 0-1 0 0,1-1 1 0 0,-1 1-1 0 0,1 0 0 0 0,-1-1 1 0 0,1 1-1 0 0,-1 0 1 0 0,0-1-1 0 0,1 1 1 0 0,-1 0-1 0 0,0-1 0 0 0,1 1 1 0 0,-1-1-1 0 0,0 1 1 0 0,1 0-1 0 0,-1-1 1 0 0,0 1-1 0 0,0-1 0 0 0,1 1 1 0 0,-1-1-1 0 0,0 1 1 0 0,0-1-1 0 0,0 1 1 0 0,0-1-1 0 0,0 1 0 0 0,0-1 1 0 0,55-72-10 0 0,-54 70-33 0 0,-1-3 16 0 0,0 4-47 0 0,0 2 4 0 0,0 0 6 0 0,2 0 11 0 0,6-4 42 0 0,-3 0-6 0 0,-3 1-63 0 0,13-16 9 0 0,10-1 71 0 0,-5 34 2 0 0,-20-14-2 0 0,0 0-1 0 0,0-1 1 0 0,0 1 0 0 0,0 0-1 0 0,1-1 1 0 0,-1 1 0 0 0,0 0-1 0 0,0-1 1 0 0,1 1 0 0 0,-1 0-1 0 0,0-1 1 0 0,0 1 0 0 0,1 0-1 0 0,-1 0 1 0 0,0 0 0 0 0,1-1-1 0 0,-1 1 1 0 0,0 0 0 0 0,1 0-1 0 0,-1 0 1 0 0,0-1 0 0 0,1 1-1 0 0,-1 0 1 0 0,0 0-1 0 0,1 0 1 0 0,-1 0 0 0 0,0 0-1 0 0,1 0 1 0 0,-1 0 0 0 0,1 0-1 0 0,-1 0 1 0 0,0 0 0 0 0,1 0-1 0 0,-1 0 1 0 0,0 0 0 0 0,1 0-1 0 0,-1 1 1 0 0,1-1 0 0 0,-1 0-1 0 0,0 0 1 0 0,1 0 0 0 0,-1 0-1 0 0,0 1 1 0 0,0-1 0 0 0,1 0-1 0 0,-1 0 1 0 0,0 1-1 0 0,1-1 1 0 0,-1 0 0 0 0,0 1-1 0 0,0-1 1 0 0,0 0 0 0 0,1 1-1 0 0,-1-1 1 0 0,0 0 0 0 0,0 1-1 0 0,0-1 1 0 0,0 0 0 0 0,1 1-1 0 0,-1-1 1 0 0,0 0 0 0 0,0 1-1 0 0,0-1 1 0 0,0 1 0 0 0,0-1-1 0 0,0 0 1 0 0,0 1 0 0 0,0-1-1 0 0,0 0 1 0 0,-1 1 0 0 0,3-9-108 0 0,-2 6 0 0 0,4-9-768 0 0,-13 8-203 0 0,7 3 994 0 0,1 0 12 0 0,-34-4 1 0 0,9 12 144 0 0,6-6-72 0 0,-10 6 0 0 0,-24 7-14 0 0,-13 1-532 0 0,-84 18 368 0 0,63-25 260 0 0,10-2-82 0 0,63 0 64 0 0,-1-6 0 0 0,4 1-33 0 0,1 0-40 0 0,20-2-168 0 0,72-9-372 0 0,-13-5 469 0 0,-15 10 90 0 0,71-30-291 0 0,-11-3 128 0 0,-48 5 153 0 0,-30 20 0 0 0,1 14 64 0 0,16 8-64 0 0,-33-1 92 0 0,-18-9-16 0 0,-1 0-4 0 0,11 42 504 0 0,-7 88-440 0 0,2-99-62 0 0,-1 17 561 0 0,8 21-320 0 0,0-18-315 0 0,8 17 0 0 0,-20-49 0 0 0,-6 6-76 0 0,4-23 134 0 0,1-2 10 0 0,0 0 7 0 0,0 15 45 0 0,6-8 93 0 0,1-5-118 0 0,-2 0-615 0 0,0 1-4037 0 0,-1 1-463 0 0</inkml:trace>
  <inkml:trace contextRef="#ctx0" brushRef="#br0" timeOffset="2">16 426 5096 0 0,'0'0'108'0'0,"0"0"17"0"0,0 0 14 0 0,0 0 38 0 0,0 0 95 0 0,0 0 44 0 0,0 0 11 0 0,0 0-33 0 0,0 0-138 0 0,0 0-57 0 0,0 0-16 0 0,0 0-1 0 0,0 0 13 0 0,0 0 8 0 0,0 0 1 0 0,0 0 12 0 0,0 0 50 0 0,0 0 24 0 0,0 0 2 0 0,2 0-10 0 0,5 0-38 0 0,-5 0-14 0 0,-2 0-2 0 0,0 0-11 0 0,0 0-41 0 0,1 1-17 0 0,2 2-17 0 0,-2-2 109 0 0,-8 10 2141 0 0,-17 37-2027 0 0,23-39-307 0 0,7 19 234 0 0,-1-12-64 0 0,27 48-144 0 0,23 6 32 0 0,15 26-16 0 0,44 43 0 0 0,-33-42 0 0 0,-38-29 0 0 0,15 26-152 0 0,44 63 304 0 0,-79-120-154 0 0,-2 0 1 0 0,-1 2 0 0 0,-2 1 0 0 0,3 12 1 0 0,-8-19-10 0 0,54 129-191 0 0,-25-74 215 0 0,36 36 188 0 0,67 49-202 0 0,21 19 128 0 0,-72-94 0 0 0,77 72 72 0 0,16-8-19 0 0,-63-56-170 0 0,-3-14 117 0 0,76 43 924 0 0,-26-29-872 0 0,-20-23-180 0 0,-28-19 0 0 0,40 16 432 0 0,-138-69-207 0 0,1 0 0 0 0,0-2 1 0 0,0 0-1 0 0,1-2 0 0 0,8 0-225 0 0,283 68 1105 0 0,-137-17-1129 0 0,-25-30-40 0 0,-58-8 64 0 0,37 11 0 0 0,-20-18 0 0 0,-62-12 0 0 0,212 14 64 0 0,42-15-64 0 0,19-10 64 0 0,-176 6-64 0 0,32-1-64 0 0,27-1 64 0 0,-23 3 64 0 0,-3 7-64 0 0,45-31 12 0 0,69 4 144 0 0,34-5-156 0 0,163-18 0 0 0,-308 27 0 0 0,-45 0 0 0 0,207-45 0 0 0,-145 9 0 0 0,57 4 54 0 0,244-60-44 0 0,-189 42-10 0 0,-70 5 256 0 0,46-8-256 0 0,-57 9-64 0 0,113-38 310 0 0,-206 63 210 0 0,89-44-430 0 0,128-23-26 0 0,-93 15-77 0 0,19-2 369 0 0,-44 8-139 0 0,184-86-153 0 0,-277 102 0 0 0,41-20 72 0 0,326-115 142 0 0,-306 124-204 0 0,82-45-10 0 0,-139 45-73 0 0,52-47-123 0 0,-169 104 178 0 0,1 2-1 0 0,1 1 0 0 0,0 2 1 0 0,36-12 18 0 0,26-11-1 0 0,148-67-240 0 0,-103 42 442 0 0,119-36-201 0 0,-106 42 0 0 0,76-39 0 0 0,-97 42 0 0 0,155-81 128 0 0,-195 86-128 0 0,-12-3-14 0 0,-5 16-6 0 0,-66 32 21 0 0,0 0 0 0 0,1 2 1 0 0,0-1-1 0 0,0 2 0 0 0,0-1 1 0 0,0 2-1 0 0,0 0 0 0 0,5 0-1 0 0,22-14-64 0 0,12 1 64 0 0,-36 17 0 0 0,-11 4 11 0 0,-3-5 32 0 0,28-24-97 0 0,-25 19 41 0 0,-3 2-54 0 0,5-1 1 0 0,-1 3 38 0 0,15 13-534 0 0,-20-12 418 0 0,-1-1 0 0 0,7 1-175 0 0,10-11-499 0 0,-16 9 888 0 0,-1 1-2 0 0,1-2-15 0 0,3-8-57 0 0,12-4-749 0 0,19 0 206 0 0,-24 22 355 0 0,-10-7 139 0 0,-1-1 10 0 0,0 0 86 0 0,0 0 21 0 0,0 0-22 0 0,-1 1-74 0 0,-2 2 11 0 0,-19 6-96 0 0,-12-1 289 0 0,30-7-263 0 0,-5 0 23 0 0,-2 2 55 0 0,-30-7-41 0 0,0 7 108 0 0,21-6-54 0 0,8-1 0 0 0,-3 4 0 0 0,-85 8 0 0 0,-28-7 64 0 0,-15 12 277 0 0,49-12 275 0 0,91-1-525 0 0,-9 2 138 0 0,26 0-186 0 0,67-6-115 0 0,-18-1 72 0 0,21-8 0 0 0,59-5 0 0 0,-87 17 0 0 0,-52-1 0 0 0,52-6 0 0 0,-20 4-488 0 0,26 10-59 0 0,-50-1 731 0 0,-3-3-173 0 0,4-3-8 0 0,-11 1-5 0 0,3 6-14 0 0,-4-5-53 0 0,-1 0 11 0 0,4 1 37 0 0,-4-2-11 0 0,-4 15 192 0 0,-6 18-179 0 0,4 12-65 0 0,-17 23 361 0 0,1-17 280 0 0,-5-2-337 0 0,2-1-144 0 0,24-43-58 0 0,1-4 73 0 0,0 18 169 0 0,0-6-235 0 0,0-12 28 0 0,0-1 17 0 0,0 0 15 0 0,0 0-16 0 0,0 0-5 0 0,0 0 0 0 0,0 0 0 0 0,0 0 0 0 0,0 0 0 0 0,0 0 0 0 0,0 0 0 0 0,-1 1-10 0 0,-3 2-65 0 0,3-2-101 0 0,1-1-45 0 0,0 0-17 0 0,0 0-27 0 0,0 0-107 0 0,0 0-48 0 0,0 0-10 0 0,0 0-2 0 0</inkml:trace>
  <inkml:trace contextRef="#ctx0" brushRef="#br0" timeOffset="3">328 490 5312 0 0,'-2'0'157'0'0,"-65"14"246"0"0,-18 1 553 0 0,47-6-898 0 0,38-9 76 0 0,0 0-4 0 0,0 0-8 0 0,0 0-4 0 0,0 0-4 0 0,0 0-2 0 0,-2 0 0 0 0,-7 0-19 0 0,0 1-74 0 0,4 2-2 0 0,5-2 70 0 0,0-1 17 0 0,-26-9 3645 0 0,25 8-3719 0 0,0 0 0 0 0,0 0 1 0 0,1 0-1 0 0,-1 0 0 0 0,1-1 1 0 0,-1 1-1 0 0,1 0 0 0 0,0 0 0 0 0,-1-1 1 0 0,1 1-1 0 0,0 0 0 0 0,0 0 0 0 0,0-1 1 0 0,0 1-1 0 0,0 0 0 0 0,0-1 0 0 0,0 1 1 0 0,0 0-1 0 0,0 0 0 0 0,1-1 0 0 0,-1 1 1 0 0,1 0-1 0 0,-1 0 0 0 0,1 0 0 0 0,-1-1 1 0 0,1 1-31 0 0,0 0 64 0 0,-1 0-11 0 0,4-17-32 0 0,-4 15 38 0 0,6-9 48 0 0,-5 10-59 0 0,-1 4-96 0 0,0 38 32 0 0,-6-26 46 0 0,-3 2 350 0 0,8-14-142 0 0,1-2-1 0 0,0 0-12 0 0,0 0-7 0 0,-2 0-2 0 0,-16 5 304 0 0,-3-15 432 0 0,20 6-987 0 0,0 0 1 0 0,0 0-1 0 0,0 0 1 0 0,1 0 0 0 0,-1 0-1 0 0,1 0 1 0 0,0 0 0 0 0,0 0-1 0 0,0 0 1 0 0,0 0 0 0 0,1 0-1 0 0,0 1 1 0 0,0-1 0 0 0,0 0-1 0 0,0 0 1 0 0,0 0 0 0 0,3-3 34 0 0,6-25 14 0 0,32-37 229 0 0,-13 60-368 0 0,-3-6 65 0 0,-23 8 52 0 0,-3 6 7 0 0,0 1-1 0 0,0-1 1 0 0,0 0 0 0 0,0 1-1 0 0,0-1 1 0 0,1 0 0 0 0,-1 1 0 0 0,0-1-1 0 0,0 1 1 0 0,0-1 0 0 0,1 0-1 0 0,-1 1 1 0 0,0-1 0 0 0,1 1-1 0 0,-1-1 1 0 0,1 1 0 0 0,-1-1-1 0 0,0 1 1 0 0,1-1 0 0 0,-1 1-1 0 0,1-1 1 0 0,-1 1 0 0 0,1-1-1 0 0,0 1 1 0 0,-1 0 0 0 0,1-1 0 0 0,-1 1-1 0 0,1 0 1 0 0,0 0 0 0 0,-1-1-1 0 0,1 1 1 0 0,0 0 0 0 0,-1 0-1 0 0,1 0 1 0 0,-1 0 0 0 0,1 0-1 0 0,0 0 1 0 0,-1 0 0 0 0,1 0-1 0 0,0 0 1 0 0,-1 0 0 0 0,1 0 0 0 0,0 1 1 0 0,14 4 0 0 0,11 27 0 0 0,-11 3-16 0 0,-20 3-272 0 0,-39 13 355 0 0,31-41 203 0 0,-69 13 279 0 0,45-20-307 0 0,20-12-232 0 0,14 6 6 0 0,1 0-1 0 0,0 1 1 0 0,-1-1-1 0 0,1 0 1 0 0,0 0-1 0 0,1-1 0 0 0,-1 1 1 0 0,0 0-1 0 0,1 0 1 0 0,0-1-1 0 0,0 1 1 0 0,0-1-1 0 0,0 1 1 0 0,1-1-1 0 0,-1 0 1 0 0,1 1-1 0 0,0-1 1 0 0,0 0-1 0 0,0 1 1 0 0,1-4-16 0 0,-1-3 0 0 0,4-2 0 0 0,11-12-18 0 0,-13 21 2 0 0,1 0 1 0 0,-1 0-1 0 0,1 1 0 0 0,0-1 0 0 0,-1 1 0 0 0,1 0 0 0 0,0 0 1 0 0,0 0-1 0 0,1 0 0 0 0,-1 0 0 0 0,0 1 0 0 0,1-1 0 0 0,-1 1 1 0 0,1 0-1 0 0,-1 0 0 0 0,1 0 0 0 0,-1 1 0 0 0,1-1 0 0 0,0 1 1 0 0,-1 0-1 0 0,1 0 0 0 0,0 0 0 0 0,-1 0 0 0 0,4 2 16 0 0,54 2-64 0 0,-41 0 114 0 0,-18-4-53 0 0,0 1 1 0 0,0-1-1 0 0,0 0 0 0 0,1 1 1 0 0,-1-1-1 0 0,0 1 1 0 0,0 0-1 0 0,0 0 0 0 0,0 0 1 0 0,0 0-1 0 0,0 0 0 0 0,0 0 1 0 0,-1 0-1 0 0,1 1 1 0 0,0-1-1 0 0,0 0 0 0 0,-1 1 1 0 0,1 0-1 0 0,-1-1 0 0 0,0 1 1 0 0,1 0-1 0 0,-1 0 1 0 0,1 2 2 0 0,22 40-52 0 0,-29-19 208 0 0,-34 19-146 0 0,-19-33 198 0 0,31-17-90 0 0,1-11-44 0 0,10-10-21 0 0,16 22-42 0 0,12-19 42 0 0,34-26-178 0 0,-35 44 51 0 0,-8 5 68 0 0,0-1 0 0 0,-1 0-1 0 0,1 1 1 0 0,0-1 0 0 0,0 1-1 0 0,0 0 1 0 0,0 0 0 0 0,0 0-1 0 0,0 1 1 0 0,0-1 0 0 0,0 1-1 0 0,1 0 1 0 0,-1-1 0 0 0,0 1-1 0 0,0 1 1 0 0,0-1 0 0 0,3 1 6 0 0,10 16-53 0 0,-7 34-107 0 0,-28-14 160 0 0,14-31 0 0 0,-37 69-2715 0 0,41-72 1710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1.897"/>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9.625"/>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12,'3'-5,"0"-2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0.310"/>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0,'0'0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1.273"/>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5.879"/>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1,'0'0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6.288"/>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7.1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43.6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19.981"/>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3771 2555 20 0,'0'0'11'0,"7"3"-6"0,14 3 3 0,-6-3 7 0,2-3 6 15,1 0 2-15,3-3-1 16,4-3-2-16,-1 3-2 16,8 0 1-16,0 0 1 15,10 0 0-15,-3 3 0 16,0 3 0-16,3-3-3 16,-7 0 2-16,8 3-10 15,-1 0-1-15,0-3 2 0,4 3 0 16,4 3 4-16,6-3-3 15,4 0-1-15,0 3-2 16,4-1 2-16,-4-2-3 16,-4 0-2-16,0-3 2 15,4 0 2-15,4 0-4 16,10-3-3-16,-3 3 3 16,-4 0 1-16,7 0 0 0,-14-3 1 15,0-2-2-15,0 2 2 16,0-3-2-16,3-3 0 15,-7 3-3-15,-6 3 1 16,-8 3-4-16,-7 0 0 16,-6 0 1-16,-5 0 2 15,-6 0-1 1,-4 0-1-16,-3 0 3 0,-4 0 0 16,-7 0-4-16,-4 0-1 15,-6 0-19-15,-1 3-7 16,-10 3-18-16,0 6-9 0,-7-1-50 15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4:12.71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0,'562'0,"-544"0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43.6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1:59.303"/>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17,'22'-9,"185"2,-139 7,612 1,-620 5,-60-5,1 0,-1-1,0 1,1-1,-1 1,0 0,0-1,0 1,1-1,-1 1,0 0,0-1,0 1,0 0,0-1,0 1,0 0,-1-1,1 1,0 0,0-1,0 1,-1-1,1 1,0 0,-1-1,1 1,0-1,-1 1,1-1,-1 1,1-1,-1 1,1-1,-1 0,1 1,-1-1,1 0,-1 1,-2 2,-28 87,20-36,3 0,2 1,2 39,3-86,2-2,0-1,-1 1,0 0,0-1,0 1,-1-1,0 1,0-1,0 1,-1-1,1 1,-1-1,-1 0,1 0,-1 0,0 0,0-1,0 1,-1-1,1 0,-1 1,0-2,0 1,-1 0,1-1,-1 0,0 0,0 0,0-1,-2 1,-27 4,-1-2,0-2,0-1,-1-2,-17-2,12 1,-468-3,483 4</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1.897"/>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19.625"/>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12,'3'-5,"0"-2</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0.310"/>
    </inkml:context>
    <inkml:brush xml:id="br0">
      <inkml:brushProperty name="width" value="0.05" units="cm"/>
      <inkml:brushProperty name="height" value="0.05" units="cm"/>
      <inkml:brushProperty name="color" value="#AB008B"/>
      <inkml:brushProperty name="ignorePressure" value="1"/>
    </inkml:brush>
  </inkml:definitions>
  <inkml:trace contextRef="#ctx0" brushRef="#br0">0 0,'0'0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1.273"/>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0,'0'0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14:25.879"/>
    </inkml:context>
    <inkml:brush xml:id="br0">
      <inkml:brushProperty name="width" value="0.05" units="cm"/>
      <inkml:brushProperty name="height" value="0.05" units="cm"/>
      <inkml:brushProperty name="color" value="#AB008B"/>
      <inkml:brushProperty name="ignorePressure" value="1"/>
    </inkml:brush>
  </inkml:definitions>
  <inkml:trace contextRef="#ctx0" brushRef="#br0">1 1,'0'0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6.288"/>
    </inkml:context>
    <inkml:brush xml:id="br0">
      <inkml:brushProperty name="width" value="0.05" units="cm"/>
      <inkml:brushProperty name="height" value="0.05" units="cm"/>
      <inkml:brushProperty name="color" value="#33CCFF"/>
      <inkml:brushProperty name="ignorePressure" value="1"/>
    </inkml:brush>
  </inkml:definitions>
  <inkml:trace contextRef="#ctx0" brushRef="#br0">0 1,'0'0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23:27.137"/>
    </inkml:context>
    <inkml:brush xml:id="br0">
      <inkml:brushProperty name="width" value="0.05" units="cm"/>
      <inkml:brushProperty name="height" value="0.05" units="cm"/>
      <inkml:brushProperty name="color" value="#33CCFF"/>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23T22:01:29.443"/>
    </inkml:context>
    <inkml:brush xml:id="br0">
      <inkml:brushProperty name="width" value="0.05292" units="cm"/>
      <inkml:brushProperty name="height" value="0.05292" units="cm"/>
      <inkml:brushProperty name="color" value="#7030A0"/>
    </inkml:brush>
  </inkml:definitions>
  <inkml:trace contextRef="#ctx0" brushRef="#br0">2466 9360 5547,'6'18'4644,"-6"-18"-129,0 0-258,0 15-3096,0-15-516,-8 15-387,8-15-129,-17 33-129,4 2-129,-2 10 0,-5 20 0,-1 9 129,-5-1 129,6 1 129,-2-7-129,7-12 129,11-29 258,11-26-129,23-46 129,21-36-258,20-35-129,13-16 0,13-16 0,6-2-129,1 7-129,-6 24 129,-12 31-129,-13 31 129,-13 41 129,-13 33 0,-18 36 129,-8 33 0,-14 27 0,-3 8 258,-4 4-129,0 4-129,1-16-129,14-9 129,16-34 0,17-32-258,20-29 0,14-14 0,16-17 0,6-8-129,8 9 129,-2 15-129,-3 30 129,-10 42-129,-5 56-645,-16 33-3870,3 22 0,-2 6-387,-11-12-645</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20.70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4039 2784 52 0,'4'-3'19'0,"3"3"-10"0,-4 0 2 16,4 0 21-1,18-5-4-15,-7-1-1 16,3 6 0-16,0-6-6 16,0 6-3-16,4 3-4 15,3 0 1-15,4 0-8 16,3 0 0-16,4-9 0 0,3 12-1 16,4-4 1-16,11 1 2 0,6-3 5 15,4 12-4 1,-7-12 0-16,4 15-6 0,6-15-3 15,1 0 2-15,13-3 0 16,-2 9 3-16,-8-12 1 16,0 3-3-16,-4 0-1 15,-6-12-1-15,-1 7-2 16,1 2 1-16,3 3 1 16,3 14-21-16,-10 4-7 15,-10 6-75 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1.68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77,'10'-8,"1"0,1 1,-1 1,1 0,0 0,1 1,-1 1,1 0,0 1,0 0,0 1,1 0,-1 1,0 1,1 0,4 1,36-4,409-7,-447 10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3.21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0,'16'0,"26"0,26 0,31 0,20 0,10 0,7 0,-10 0,-14 0,-18 0,-21 0,-23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4.38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0,'2'3,"5"0,10 3,14 0,16-1,9 2,10-1,15-1,-1-2,2-1,-11 0,-7-2,-12 0,-9 0,-7-1,-9 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06.830"/>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0,'8'0,"10"0,13 0,11 0,10 0,2 0,10 0,-5 0,-2 0,-7 0,-11 0,-3 0,-5 0,-6 0,-6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4.67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1,'13'0,"-1"0,1-1,-1 2,1 0,-1 0,0 2,0-1,0 1,3 2,5 3,-11-5,0 0,0 0,-1 1,1 0,-1 1,0 0,-1 0,1 1,-1 0,0 0,4 5,-5-4,-1 1,1-1,-2 1,1 0,-1 0,0 1,-1 0,0-1,0 1,-1 0,0 0,-1 0,0 0,0 1,-1-1,0 0,0 0,-1 1,-1-1,0 0,0 0,0 0,-1-1,-1 1,1 0,-1-1,-2 3,-75 97,63-88,1-3</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6.61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53 1,'10'0,"-1"2,0-1,0 2,0-1,0 1,0 0,0 1,-1 0,6 4,26 10,89 46,-124-61,-1 0,1 1,-1 0,0-1,0 1,0 1,0-1,-1 1,0-1,0 1,0 0,-1 0,1 0,-1 0,0 1,-1-1,1 1,-1-1,0 1,0-1,-1 1,0 0,0-1,0 1,-7 26,-2 0,0-1,-3 0,0-1,-2 0,-1-1,-1-1,-2 0,0-1,-21 21,-140 161,177-207,0 1,-1 0,1 0,-1-1,1 2,0-1,0 0,0 0,0 1,1-1,0 1,-1-1,1 1,0-1,1 1,-1 0,1 0,0-1,-1 1,2 0,-1 0,0 0,1-1,0 1,-1 0,1-1,1 1,0 1,4 3,0-1,1 0,-1 0,1-1,1 0,-1 0,1 0,0-1,7 3,55 46,-57-38,-3-1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18.504"/>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38 12,'37'-11,"-33"11,1 0,-1 0,0 0,1 1,-1 0,0 0,0 0,0 0,0 0,0 1,0 0,0 0,0 0,-1 0,1 1,-1-1,0 1,1 0,-1 0,-1 0,1 0,0 1,-1-1,1 1,-1 0,0 0,0-1,0 4,3 6,-1 0,-1 0,0 1,0-1,-2 0,1 1,-2-1,0 10,-4 183,3-192,-2 1,0-1,0 0,-1 0,-1 0,0 0,-1-1,-1 0,0 0,0-1,-7 9,-78 112,87-126,1 0,0 0,1 0,0 1,0 0,0-1,1 1,0 0,0 0,1 1,0-1,1 0,0 0,0 0,1 1,0-1,0 0,1 0,0 0,0 0,2 4,4 5</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0T21:32:21.456"/>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0,'307'0,"-293"1,0 0,0 1,-1 1,1 0,0 0,-1 2,0-1,0 2,-1 0,1 0,-1 1,1 2,144 56,-151-63,-1 1,0-1,1 1,-1 0,0 0,-1 0,1 1,0-1,-1 1,0 0,0 1,0-1,-1 1,1 0,-1 0,0 0,0 0,-1 0,0 0,0 1,0 0,0-1,-1 1,0 0,1 8,0-1,-1 0,-1 0,0 1,-1-1,-1 0,0 0,0 0,-2 0,1 0,-2 0,1-1,-2 0,0 0,0 0,-1-1,0 0,-5 5,-11 5,-1-1,0-1,-1-1,-1-2,-1 0,0-2,-1-1,-4 0,-42 23,-35 10,108-46,0 0,0 1,0-1,-1 1,1-1,0 0,1 1,-1 0,0-1,0 1,0-1,0 1,0 0,1 0,-1 0,0-1,0 1,1 0,-1 0,1 0,-1 0,1 0,-1 0,1 0,0 0,-1 0,1 0,0 0,0 0,0 1,0-1,0 0,0 0,0 0,0 0,0 0,1 0,-1 0,0 0,1 0,-1 0,1 0,-1 0,1 0,-1 0,1 0,0 0,119 114,-103-98,-1 0,0 1,-2 1,0 0,-1 1,-1 1,0 2,-3-5,0-3</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2:02.284"/>
    </inkml:context>
    <inkml:brush xml:id="br0">
      <inkml:brushProperty name="width" value="0.4" units="cm"/>
      <inkml:brushProperty name="height" value="0.8" units="cm"/>
      <inkml:brushProperty name="color" value="#FF8517"/>
      <inkml:brushProperty name="tip" value="rectangle"/>
      <inkml:brushProperty name="rasterOp" value="maskPen"/>
      <inkml:brushProperty name="ignorePressure" value="1"/>
    </inkml:brush>
  </inkml:definitions>
  <inkml:trace contextRef="#ctx0" brushRef="#br0">1 104,'2094'0,"-2078"-1,0-1,0-1,-1 0,1-1,-1-1,10-4,40-11,-20 12,0 2,0 3,1 1,0 2,6 3,41-1,181-3,-55-20,11 0,-24 22,-44 19,227-20,-383 0,1-1,0 2,0-1,-1 1,1 0,-1 0,1 1,-1 0,1 0,-1 0,0 1,0 0,0 0,0 0,-1 1,1 0,-1 0,0 1,0-1,-1 1,1 0,-1 0,0 1,1 2,6 13</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2.94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0,'4'0,"4"0,5 0,7 0,3 0,2 0,4 0,3 0,1 0,-2 0,-4 0,6 0,-4 0</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2.667"/>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8389 14514 40 0,'-3'-6'16'0,"3"6"-8"0,0 0 8 0,0 0 11 15,0 0-3-15,0 0 0 16,0 0-9-16,0 0-2 16,10 0-1-16,-10 0 0 15,7 0 0-15,0 6 0 16,0-6 2-16,7 6 2 0,-10-6-9 16,7 0 0-16,-1 0 3 0,-3 3-4 15,4 0 4 1,3-3 1-16,0 0 0 15,-3 6 3-15,3-6-3 16,0 0-1-16,0 3-4 31,0-3-1-31,0 0-3 0,0 3-2 0,4-3 1 16,-1 0-1-16,5 0 0 16,-5 6 2-16,1-6-1 15,0 0 2-15,-1 0 2 16,1 0 4-16,-1 3-4 15,5-3-3-15,-1 0 5 16,0 2 3-16,0-2-5 16,7 0-3-16,-3 0-1 0,3 6-1 15,-3-6 0-15,0 0 0 16,-4 0 0-16,0 0 2 16,0 0-1-16,0 0-1 15,0 6 5-15,-3-6 1 16,3 0 2-16,0-6 2 15,8 6-3-15,-5 0 1 16,1-6-5-16,0 4-2 16,-1-1 2-16,5 3 0 15,-1-6-4-15,0 3 1 16,4 3 0-16,0-3 2 16,3 3-1-16,-3 0-1 15,-1-6 1-15,1 3 1 0,0 0 1 16,-4 3 3-16,0-6-1 15,1 0 2-15,2 6-4 16,-2-6-2-16,-1 4 0 16,0-1-1-16,4 3 0 15,-1 0 0-15,1-6 2 16,0 6 1-16,3 0-1 16,1 0 1-16,-1 0-2 15,0 0-1-15,0 0 1 16,-3 0 1-16,-4 0-1 15,8 0-1-15,6-3 3 16,-7 0 0-16,4 0 3 16,0 0 1-16,3 0-1 15,1 0-1-15,6-3-6 0,-7-3 1 16,1 3 2-16,-1 6 1 16,-3-5-4-16,0 2 1 15,3-6 0-15,0 3 0 16,1-15-3-16,-1 10 2 15,4 2 3-15,7 3 3 16,0-3-4-16,-4 0-3 16,11 3 3-16,-4-2 1 15,-6 5-3-15,-4-6 1 16,-1 6-2-16,-2 0 0 16,3 0 0-16,3 0-2 0,-3 3 3 15,7 0 0-15,3 3 1 16,-3 9 2-16,0-3-1 15,-7-1 2-15,3-2-4 16,-3 3 0-16,0 0 1 16,3-6 0-16,4 0 0 15,0 3 2-15,11 5-3 16,-8 1 0-16,1 0 1 16,-4-9 0-16,-4 0 0 15,-3 3 2-15,-4-3-3 16,4-3 0-16,0 0-1 15,3 3 0-15,4-3 2 16,4 5 0-16,-4 1 0 16,0 3 2-16,-4-3-1 15,4 0 2-15,-7-3-4 16,0-3 0-16,6 0 1 16,1 0 0-16,0 3 0 0,14-3 0 15,-7 3 0-15,-3 0 0 16,-4 3 0-16,-4-6 0 15,-3 0 0-15,0 0 0 16,0 0-3-16,3-6 2 16,4 6 3-16,7-3 1 15,-4 3-4-15,-3 0-1 16,-3 0 1-16,3 0 0 16,-8 0 1-16,-6 0 0 15,0 0 2-15,0 0 1 16,3-3-1-16,1 0-2 0,-1 3-2 15,4 0 1-15,0 0 1 16,-4 0 0-16,0 0 0 16,-3 0 2-16,-4-3-3 15,4 3-2-15,-7-3 2 16,0 3 0-16,-1-3 1 16,1 0 2-16,0 0-3 15,3 0-2-15,4-3 2 16,0 6 2-16,3-6 0 15,4 6-1-15,-4 0 1 16,-3-5 1-16,0 2-1 16,-4 0 2-16,4 3-4 15,-7-12-2-15,-1 3 2 0,-2-3 2 16,2-2 0-16,1 2-1 16,3 0 1-16,1 0-1 15,3 7 0-15,3 2 0 16,4 11 0-16,-4-5 0 15,0 0 0-15,1-3 0 16,-1-6 0-16,0-5 2 16,-3 5-3-16,7 0 0 15,3 3 1-15,4 0 0 16,0 3 0-16,7 0 0 16,-7 9 0-16,0-9 2 15,4-3-3-15,-5 0-2 16,-2 3 2-16,3 0 0 0,3 0 1 15,1 0 0-15,6 3 2 16,-3 9 1-16,-3-6-4 16,-4-1 1-16,-1 1 0 15,-2-12 0-15,-1-2-3 16,4 5 2-16,0-6 1 16,0 6 2-16,7 3-1 15,-4 0-1-15,-3-3 1 16,-3 3-1-16,-4-3 0 15,-1 0 0-15,-2-6 0 16,-1 6 0-16,0 0 0 16,1 0 0-16,-1 3 0 15,0 0 0-15,8 0 0 16,-4 0 2-16,0 3-3 16,-4-3 0-16,4 0 1 0,-4-3 2 15,0 0-3-15,1 1 0 16,-1-1 1-16,4 3 0 15,0 0 0-15,0 0 2 16,10 3-3-16,-3-1 0 16,-4 1-1-16,-3 0 0 15,4-3 2-15,-5 0 2 16,1 3-1-16,4 0-1 16,3 0-2-16,3 6-1 15,8 9 4-15,-1-7 1 16,-6 7 0-16,-5-12-2 0,1-6 1 15,-3 0-1-15,-1-18 0 16,4 12 2-16,3-2-1 16,1 5-1-16,10 14 1 15,-4-8 1-15,-6 6-3 16,3-3 0-16,-7 0 1 16,0-6 0-16,0-12 0 15,7 15 0-15,0 0 0 16,3 3 2-16,-3-6-1 15,-4 12-1-15,1-12-2 16,-4 0 1-16,-4-6 1 16,4-6 0-16,0 0 0 15,4 6 2-15,3 6-1 16,-1 3 2-16,-6 6-4 16,0-3-2-16,0 0 2 0,-3-6 2 15,-1 0-2-15,-3 0 0 16,0 0 1-16,0 0 2 15,3 0-3-15,0 3 0 16,8-3 1-16,-4 12 0 16,-4-1 2-16,-3 1 1 15,-4-3-4-15,1-6-1 16,-5 6 1-16,-2-9 2 16,-1 0-2-16,0-12 0 15,1 6 3-15,-1 0 1 16,-3-3-1-16,-1 6 1 15,-6 3-4-15,3-5 0 0,-7 13 1 16,-6-11 0-16,-5 3-9 16,-13 12-41-1,-15 0-13-15,-10 0-77 16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5.531"/>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1,'11'0,"6"0,5 0,2 0,7 0,2 0,-1 0,-3 0,2 0,2 0,-1 0,-3 0,-5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47.778"/>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74,'0'3,"3"-9,5-4,5 0,7 2,7-2,3 1,-1 3,3 1,2 3,-1 0,-2-2,-7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4:50.515"/>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0,'4'0,"4"0,8 0,5 0,2 0,5 0,4 0,1 0,-3 0,-1 0,3 0,1 0,-2 0,-2 0,3 0,1 0,-5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19.787"/>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0 23,'0'-3,"4"-2,4 0,4 1,12 1,4 2,2 0,-2 0,7 1,-1 1,-2-1,-2 0,-1 0,-3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21.789"/>
    </inkml:context>
    <inkml:brush xml:id="br0">
      <inkml:brushProperty name="width" value="0.4" units="cm"/>
      <inkml:brushProperty name="height" value="0.8" units="cm"/>
      <inkml:brushProperty name="color" value="#FFACD5"/>
      <inkml:brushProperty name="tip" value="rectangle"/>
      <inkml:brushProperty name="rasterOp" value="maskPen"/>
      <inkml:brushProperty name="ignorePressure" value="1"/>
    </inkml:brush>
  </inkml:definitions>
  <inkml:trace contextRef="#ctx0" brushRef="#br0">1 21,'3'0,"12"-3,11-2,4 1,5 0,-1 2,1 0,-2 1,-3 1,1 0,2 0,-1 0,-3 1,-2-1,5 0,0 0,-2 0,-6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28.740"/>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1 30,'7'0,"10"-4,5 0,2-1,5 2,8-4,-3 1</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30.556"/>
    </inkml:context>
    <inkml:brush xml:id="br0">
      <inkml:brushProperty name="width" value="0.4" units="cm"/>
      <inkml:brushProperty name="height" value="0.8" units="cm"/>
      <inkml:brushProperty name="color" value="#FF40FF"/>
      <inkml:brushProperty name="tip" value="rectangle"/>
      <inkml:brushProperty name="rasterOp" value="maskPen"/>
      <inkml:brushProperty name="ignorePressure" value="1"/>
    </inkml:brush>
  </inkml:definitions>
  <inkml:trace contextRef="#ctx0" brushRef="#br0">1 1,'319'0,"-148"19,-141-17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39.140"/>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1 1,'3'0,"5"0,5 0,3 0,6 0,7 0,2 0,-2 0,3 0,-2 0,-1 0,0 0,3 0,7 0,0 0,-7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11T17:45:45.436"/>
    </inkml:context>
    <inkml:brush xml:id="br0">
      <inkml:brushProperty name="width" value="0.4" units="cm"/>
      <inkml:brushProperty name="height" value="0.8" units="cm"/>
      <inkml:brushProperty name="color" value="#D9AEFF"/>
      <inkml:brushProperty name="tip" value="rectangle"/>
      <inkml:brushProperty name="rasterOp" value="maskPen"/>
      <inkml:brushProperty name="ignorePressure" value="1"/>
    </inkml:brush>
  </inkml:definitions>
  <inkml:trace contextRef="#ctx0" brushRef="#br0">0 22,'4'0,"4"0,11 0,7 0,2 0,0 0,2 0,3 0,0-3,-3-2,-2 1,-3 0,-2 1,-2 2,4 0,0 1,0 0,-5 0</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5.32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8580 14696 124 0,'0'-2'46'0,"7"2"-24"0,-4 0-15 15,-3 0 15-15,4 0-9 16,3-6-2-16,0 3-2 16,0 3-1-16,0-3-4 15,7 3 2-15,0-6 3 0,4 12 4 16,-1-6 2-16,1 0 0 15,0 0 1-15,-1 0-2 16,4 0-1-16,4 0-3 16,3 0 1-16,4 0 0 15,7 0 3 1,0 0-5 0,0 3-1-16,-4 0 0 0,0 3 0 0,4-6-2 15,3 0 1-15,1 0-2 16,2 0 0-16,8 0-3 0,-3 0 1 15,10 0 2-15,-4 2 4 16,1 7 0-16,-1-9 2 16,0 0-6-16,-3 0-1 15,4-9-2-15,3 7 1 16,3 2-4-16,4-6-2 16,0 6 2-16,-3 0 2 15,3 6 2-15,-7-6 3 16,7-6-5-16,-4 3-1 15,8 0 0-15,3 3 0 16,-3 0 0-16,-4 0 2 0,0 3-3 16,-7-3 0-16,0-3 1 15,7 3 2-15,10-9-1 16,-3 6-1-16,0 3-2 16,4 0 1-16,-11 0 1 15,0 0 0-15,4-6 0 16,-1 0 0-16,11 6 2 15,-7-9 1-15,-3 6-4 16,0 3 1-16,-1-8-2 16,4 2 0-16,0 0 4 15,7 0 1-15,4 3-1 16,-7 0-2-16,-4-3-2 16,-4 0 1-16,1 6 1 15,-1-5 0-15,8 2 0 16,-4 0 0-16,-3 3 0 0,-1 0 2 15,-3-6-1-15,-3 3-1 16,-1 0 1-16,4 3-1 16,0 0 0-16,0 3 2 15,-3 0-1-15,-4 3-1 16,-4-3-2-16,-6 5 1 16,-4-2 1-16,-1 0 2 15,1 6-1-15,0-9-1 16,0 6-2-16,0-6 1 15,10 2 1-15,-3-5 2 16,-3 3-1-16,-1 6-1 0,11-3 1 16,-4 0-1-16,-6-6-3 15,-1 0 2-15,4 0 1 16,4 3 2-16,10-3-1 16,-4 3-1-16,-7 3 1 15,1 0-1-15,-1 0 0 16,1-4 0-16,-1-2 0 15,4 0 0-15,4 0 0 16,10 0 2-16,0 9-3 16,-7-6 0-16,-4 0 1 15,-6-3 2-15,-1-3-1 16,8 0-1-16,-1 3-2 16,11 0 1-16,-3 3 3 15,-4 0 1-15,-7 3-4 16,0-6-1-16,-4 0 1 0,1-6 2 15,3 6 0-15,3 0-1 16,8-3 1-16,-8 3 1 16,1 0-1-16,-8 0-1 15,4 0 1-15,-3-3 1 16,3 3-1-16,3-9-1 16,4 9 1-16,7 0-1 15,-7 9-3-15,-3-9 0 16,3 0 4-16,-4 0 1 15,8-9-3-15,-1 7 1 16,12 2 0-16,-5 0 2 16,-3 0-1-16,0 2 2 15,-10-4-4-15,3 2 0 0,3-6 1 16,5 3 0-16,2 0 0 16,1 3 2-16,-4 0-1 15,0 0-1-15,-7 0-2 16,7-6 1-16,0 3 1 15,7 0 0-15,-3 3 0 16,-8 0 2-16,-3 0-1 16,-3-6 2-16,-1 3-4 15,1 0-2-15,-1 3-1 16,12 0 3-16,-5-9 0 16,-3 6 3-16,-3 3-1 15,-8-5-1-15,-3 2 1 16,0 3-1-16,3-6 0 0,1 0 2 15,10 6-1-15,-4-6-1 16,-3 6 1-16,-3-3-1 16,-4 0 0-16,-4-9 0 15,0 7 0-15,8 2 0 16,3 0 0-16,3 3 0 16,1 3-3-16,-8-3 2 15,1 0 1-15,-4 0 0 16,0-3 0-16,-8 3 2 15,5 0-3-15,3 0-2 16,3 0 4-16,1 0 1 16,-1 3 0-16,-3 5-2 15,0 4 1-15,-7-9-1 0,0 6 0 16,3-9 0-16,-10 3 0 16,0 6 0-16,-1-6 0 15,1 2 2-15,4-5-1 16,-5 3-1-16,5-3 1 15,-1 0-1-15,0 0 0 16,-6 9 0-16,-5-9-3 16,-2 3 0-16,-1 6 2 15,0-9 0-15,-3 3 1 16,-1 0 2-16,1-3-1 16,-4 0 2-16,-3 0-2 15,0 0-1-15,-4 0 1 16,0 0-1-16,3-3 0 15,1 0 0-15,0 3 0 0,-1 0 0 16,1 0 0-16,0 0 0 16,-1 0-3-16,1 0 2 15,-4 0 1-15,0 0 2 16,-3 0-1-16,-1 0-1 16,1 0-2-16,3-6-1 15,-3 3 2-15,-1 3 2 16,1 0 0-16,-4 0-1 15,-7 0 1-15,0 0 1 16,0 0-1-16,0 0-1 16,0 0-4-16,-4 3-2 15,-6 3-2-15,3-6 0 0,0 3-13 16,-8 18-116 0,-6-4-54-1,0-5 81-15</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8.236"/>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22680 5527 68 0,'0'-9'27'0,"4"9"-14"0,10 0 2 0,-7 0 13 15,-7 0-9-15,7 0-3 16,-7 0-9-16,3 0-3 16,-3 0-2-16,0 0-2 15,0 0 5-15,0 0 1 16,0 0 9-16,0 0 4 16,4 9 0-16,-4-9-2 15,0 0-9-15,7 3 1 0,-7-3 4 0,7 3-1 16,0 0 1-16,4 0-3 15,-1 0-1-15,1-3-3 16,3 3 1-16,4-3-4 16,3 0 0-16,0 3 1 15,0-3 0-15,7 0 0 16,4 3 2-16,0-3-1 16,-4 3 0-16,0 0-3 15,0 0 1-15,1-1 0 16,-1 1 1-16,11-3-2 15,-4 3-2-15,4 3 3 16,7-3 0-16,-4 0 1 16,7-3 2-16,4 3-3 15,-3 0 0-15,-1 3-1 16,-3-3 1-16,3 0-2 0,1-3 2 16,-4 3-2-16,3-3 2 15,4 0 0-15,-4 0 1 16,11 0-2-16,-7 3 1 15,0 0-2-15,0 0-1 16,-4-3 1-16,4 0-1 16,-7 0 0-16,0 0 2 15,0 0-1-15,0 0-1 16,0 0 3-16,3 0 0 16,0 0 1-16,-3 0 0 15,-3 5-2-15,-1-5-2 0,-3 0-2 16,0 0 1-16,-1 0 1 15,-2 0 2-15,-1 0-1 16,4 0-1-16,3 0 1 16,0 0-1-16,1 6 0 15,3 0 2-15,-4 0-6 16,7-6 1-16,-6 0 1 16,-1 0 3-16,4 0 0 15,-4 0 2-15,-3 0-4 16,3 0-2-16,1 6 4 15,-1-3 1-15,0 0-3 16,4 0 1-16,3 0-2 16,-3 0 0-16,0 0 4 15,-3-1 1-15,-1-2-4 16,0 0 1-16,-3 0-2 0,0 0 0 16,3 0 0-16,1 0 0 15,2 0 4-15,5 0 3 16,-4 0-4-16,-1 0-1 15,1 0-2-15,0 0-2 16,0-5 3-16,0 5 2 16,-4 0 0-16,4-6 2 15,11 0-2-15,-1 3-1 16,-3-3-2-16,3 6 1 16,1 0 1-16,-4 0 0 15,-4 0 0-15,4-3 0 0,-7 3 0 16,-4-3 0-16,8 3 0 15,-1-6 0-15,4 0-3 16,-4 6 2-16,-3 0 1 16,4 0 2-16,-1 0-1 15,0 0-1-15,-3 6-2 16,0-6 1-16,-4 0 1 16,1 0 0-16,3 0 0 15,7-6 0-15,-4 6 0 16,0 6 0-16,1 0 0 15,-1-6 0-15,-3 0-3 16,0 0 2-16,0 0 1 16,-4 0 2-16,-3 0-1 15,3-6 2-15,4 0-4 16,0 6 0-16,3 0-1 0,1 0 0 16,-1 0 2-16,4 0 2 15,-4 6-3-15,4-12 0 16,-10 6-1-16,2 0 0 15,1-5 2-15,7-1 2 16,4 3-1-16,-4 0-1 16,-1 3 1-16,1 0 1 15,0 0-3-15,0 0-2 16,0-3 2-16,-7 3 0 16,-4-3 1-16,4 0 2 15,0 0-3-15,0 0 0 0,3 0 1 16,-3 0 2-16,0 0-3 15,-7 3 0-15,7-6 1 16,-7 3 0-16,10 0 0 16,-7 1 2-16,-3-4-3 15,7 0 0-15,3 0 1 16,1 0 2-16,-4 0-1 16,-1-3-1-16,1 3-2 15,-3 3 1-15,-8 1 1 16,7-1 2-16,-3-3-3 15,0 6 0-15,-4-3 3 16,-3 0 1-16,-4 3-1 16,0-3-2-16,-7-15 1 15,4 18-1-15,0-9-3 16,-15 9 2-16,5-8 1 0,-8-1 2 16,-4 3-8-16,-3 3-1 15,-7 15-1 1,-4 2-33-16,-10 1-13 15,-10 0-58 1</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39.423"/>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22617 5812 52 0,'3'3'19'0,"1"-3"-10"0,-4 3-9 0,0-3 5 15,3 3 3-15,1 0 3 16,-4-3 5-16,7 0 4 16,0 0 1-16,0 3 2 15</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7:40.909"/>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22670 5827 222 0,'21'0'25'15,"0"0"-9"-15,0 0-5 16,4 0-7-16,-1-3 2 0,5 0 0 16,2 0 2-16,5 0 0 0,2 0 4 15,1 3 5-15,0-8-3 16,-4 8 0-16,1-3-2 16,-1 3 0-16,4-6-4 15,0 6-3-15,-1-3 0 16,8 3 1-16,0-3 1 15,3 3 1-15,4 0-4 16,-3 0-1-16,-1 0-1 16,0 0 1-16,4 0 0 15,-3 0 3-15,3-6-3 16,0 3 0-16,3 3 1 16,1 0 0-16,3 0-5 15,-1 3 1-15,1 3 0 16,-3-6 2-16,-1 0-3 0,-6-6-2 15,3 0 2-15,0 6 2 16,-1-6-2-16,8 3 0 16,-3 0 1-16,-4 3 2 15,0 0-1-15,0 0-1 16,0 0 1-16,-4 0-1 16,4-9 0-16,3 7 0 15,1-4 0-15,3 3 0 16,-4 3 0-16,4 3 0 15,-7 3 0-15,4-4 0 16,-8-2 0-16,0 0 0 16,4-2-3-16,0-4 2 0,0 6-1 15,7-3 0-15,-4 3 4 16,1 0 1-16,-4 0-4 16,3 3-1-16,-6-3 3 15,-1 0 1-15,4-3-3 16,3 3-1-16,4 0 1 15,0 0 2-15,-3 3-2 16,-1 3 0-16,1-4 1 16,-4 7 0-16,-4-9 0 15,7 0 2-15,4-9-1 16,0 9-1-16,0 0-2 16,0 9 1-16,0-9 1 15,0 3 0-15,0-3 0 16,0 0 0-16,7-3 0 0,4 3 0 15,-4 0 0-15,3 0 2 16,1 0-3-16,-1 0 0 16,8 0 1-16,0-9 2 15,-1 7-1-15,1-4 2 16,0 3-4-16,-4 3-2 16,-4 0 2-16,4 3 0 15,-10-6 1-15,-4 0 0 16,3 0-3-16,1 0 2 15,-1 0 3-15,1 0 1 16,-11 3-4-16,3 0 1 16,-7 3 0-16,1-3 0 15,-8 3 0-15,-3-3 2 16,-4-3-3-16,1 3 0 0,2-3-1 16,1 3 0-16,-4 0 2 15,4 0 2-15,0 0-3 16,0 0 0-16,-4 0 1 15,0 3 0-15,1 0 2 16,-1 0 1-16,0 0-4 16,-3 0-1-16,3-3 3 15,-10 0 3-15,10-3-3 16,1 0-3-16,2 3 1 16,1 0 0-16,0 0-2 15,-4 0 2-15,4 0 1 16,-4 0 2-16,1 3-3 15,-1 0 0-15,-7-3 1 16,7 0 2-16,-3 0-3 0,0 0 0 16,-11 0 1-16,4-3 2 15,-1 0-3-15,1 0 0 16,3 0 1-16,-3 0 2 16,0 0-3-16,3 0 0 15,-3 3 1-15,6 0 2 16,-2 0-1-16,-5 0-1 15,12-3 1-15,-12 3-1 16,8 0 0-16,-7 0 0 16,-4 0 0-16,-3 0 2 15,-4 0-3-15,-4 0 0 0,1 0 1 16,3 0 2-16,-3 0-3 16,-1 0 0-16,1 0 1 15,-1 0 0-15,-6-3-3 16,10 3 2-16,-7 0 1 15,-4 0 2-15,8 0-1 16,-11 0-1-16,7 0 1 16,-3 0 1-16,-1 0-1 15,8 0-1-15,-11 0-2 16,7 0 1-16,-7 0 1 16,7 0 2-16,-7 0-1 15,0 0-1-15,0 0-2 16,0 0 1-16,0 0-1 15,10 0 0-15,-10 0 2 16,0 0 2-16,8 0-23 0,-8 0-8 16,-8 9-50-1,-9 9-59-15,-4-7 34 16</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59.814"/>
    </inkml:context>
    <inkml:brush xml:id="br0">
      <inkml:brushProperty name="width" value="0.05292" units="cm"/>
      <inkml:brushProperty name="height" value="0.05292" units="cm"/>
    </inkml:brush>
  </inkml:definitions>
  <inkml:traceGroup>
    <inkml:annotationXML>
      <emma:emma xmlns:emma="http://www.w3.org/2003/04/emma" version="1.0">
        <emma:interpretation id="{A5FF602E-F437-4871-9768-2C1D4231D54B}" emma:medium="tactile" emma:mode="ink">
          <msink:context xmlns:msink="http://schemas.microsoft.com/ink/2010/main" type="inkDrawing" rotatedBoundingBox="16643,6379 16784,4736 17234,4775 17093,6418" rotationAngle="1192311712" semanticType="callout"/>
        </emma:interpretation>
      </emma:emma>
    </inkml:annotationXML>
    <inkml:trace contextRef="#ctx0" brushRef="#br0">17149 4795 56 0,'-4'0'24'0,"4"0"-12"0,0 0-3 16,0 0 11-16,0 0-11 16,0 0-2-16,4-3-5 15,-1 0-2-15,-3 3 1 16,4-3 1-16,-4 0 1 15,3 0 3-15,-3 1 3 0,0 2 5 16,0-3-4-16,0-3 0 16,0 6-2-16,0 0 0 15,0 0-4-15,0 0-3 16,0 0 0-16,-3 0 1 16,3 0-1-16,0 0 2 0,-4 0 2 15,1 0 0-15,-1 0 2 16,4 0-4-16,-4 6-2 15,1-3 2-15,-1-1 0 16,1 1-1-16,-8 3-2 16,1 0 1-16,-1 0-1 15,4 0 0-15,-7 0 2 0,0 3 3 16,0-6 2-16,0 8 1 16,0 1 2-16,-1-3-3 15,1 3 1-15,0-6-5 16,0 8-2-16,3 1 0 15,1 0 1-15,-1-4-1 16,1 1-1-16,-4 0 1 16,3 6 1-16,0-7 1 15,1 1 1-15,-1 3-2 16,4-3-2-16,0 2 1 16,0 10 1-16,0-1-3 15,4 1 0-15,-8-7 1 16,7 1 2-16,1 3-3 15,-4-1 0-15,0 4 1 0,0 2 0 16,-7 1 0-16,3 5 2 16,4 6 5-16,0 0 6 15,0 1-5-15,0-4-2 16,0-6 1-16,3 4 2 16,1-4-2-1,-1 0-2-15,1 1 0 0,-1-7 1 16,1 4-3-16,-1-1 0 15,1 1-1-15,-5 2-2 16,8 1 3-16,0-4 2 16,0-2 2-16,8 8 1 15,-5 6-2-15,1-6 1 0,-1 1-4 16,8-7-2-16,-4 1 2 16,0-1 2-16,0-5 0 15,-4 5 0-15,1-2-1 16,-1-1 2-16,1-8-1 15,3 8 0-15,0-8-3 16,0 0-2-16,-3 2 3 16,3-5 2-16,-4 0-2 15,4 6-2-15,4-7 2 16,0-5 0-16,3 6-1 16,0 0-2-16,0-3 1 15,0 5-1-15,0-5 0 16,-3 6 0-16,-1-6 0 15,4-1 2-15,0 1-1 0,-3 3 2 16,0 0-2-16,-1-9-1 16,1 6 1-16,-4-7-1 15,0 7 0-15,0-6 2 16,0 0-3-16,-3 3 0 16,-4-6 1-16,0 0 0 15,3 0 0-15,1 0 2 16,-4 0-1-16,3 0-1 15,4 0 3-15,-3 0 0 16,3 0-4-16,0 0 1 16,-4 0-13-16,11-6-64 15,-3 3-18-15,0-6-23 16</inkml:trace>
  </inkml:traceGroup>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08.51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19551 3363 174 0,'0'0'4'16,"0"0"-1"-16,3 3 1 16,5-3-2-16,-1 0-2 15,0 3 3-15,0 0 0 16,3-3 5-16,1 3 5 15,-1-3-5-15,1 3-2 16,0 0-1-16,3-3 1 16,0 0-3-16,3 0 0 0,1 3 3 15,3-3-5-15,0-3-1 16,1 6 4-16,-1-3 5 16,0 0-3-16,0 0 2 15,0 0-3-15,0 0 0 0,1 0 1 16,2 0 1-16,5 3-1 15,-1-3-1-15,-4-12 1 16,1 12 3-16,3 0-4 16,1 0-1-16,-1 0-2 15,0 0 1-15,-3-9-4 16,3 9 0-16,4-11 3 16,-1 2 1-16,-2 3 1 15,-1 9 2-15,-3-9 1 16,-4 9 1-16,0 0-4 15,0 0-1-15,0-3-1 16,4 3 1-16,0 0-2 16,-1 0 2-16,-3-9-4 15,1 9 0-15,-1-9 3 0,4 0 3 16,-1 0-2-16,1 3-2 16,0 0 2-16,-1 0 0 15,1 3-4-15,-4 0 1 16,7 0 0-16,-6 0 0 15,6 0 0-15,-4 6 0 16,1 0 0-16,-4 0 0 16,1-3 0-16,2 0 2 15,-3 0-1-15,1 3 2 16,-1-6-4-16,0 5 0 16,0-5 1-16,0 3 0 15,0 0 2-15,-3 0 1 0,0-3 1 16,-1 0 2-16,4 0-3 15,1 3-2-15,-5-3 0 16,4 0 1-16,1 0-1 16,-1 3-1-16,0-3 1 15,-3 0 1-15,3-3-1 16,3 3-1-16,1 0 1 16,0 3-1-16,-4-3 0 15,0 0 2-15,0 0-1 16,0 6-1-16,1-3 1 15,-1-3 1-15,-4 0-1 16,5 3 2-16,-1 0-2 16,0 0-1-16,0 0 1 15,0-3-1-15,4 0 0 0,3 3 0 16,0-3 2-16,1 0 1 16,2 3-1-16,5-3 1 15,-1 0 0-15,0 0 1 16,-3 6-2-16,0-6-2 15,-1 0 1-15,1 2 1 16,3 1-1-16,1-3-1 16,-4 3 1-16,-1-3 1 15,1 0-3-15,3 0 0 16,1 3-1-16,-1-3 0 16,11 0 4-16,-4 0 3 0,0 0-4 15,-3 0-1-15,0 3 2 16,0 0 1-16,-4 0-4 15,0-3 1-15,-3 6-2 16,-4-3 0-16,1 0 2 16,-1-3 0-16,4 3-3 15,-1-3 0-15,1 0 2 16,0 0 0-16,7 0 1 16,-1-3 0-16,1 3 0 15,-4 0 0-15,-3 0 0 16,-4 0 0-16,-3 0 0 15,0 0 0-15,-4 3 0 16,-3-3 0-16,3 3 0 16,-4-3 0-16,-2 3 0 15,2-3 2-15,-3 0-1 0,0-3-1 16,-3 3 1-16,-4 0-1 16,0 0 0-16,0 0 2 15,0 0-1-15,0 0-1 16,0-3-2-16,0 3 1 15,0-3-15-15,-3 3-4 16,-4 6-50 0</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0.57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19681 3681 36 0,'8'-3'16'0,"-5"3"-8"0,4 3 4 0,-3-3 10 16,6 0 0-16,1-3 6 15,6 0-9-15,1 0-4 16,-4 0-2-16,0 0-7 16,0 0-2-16,1 0-2 15,-5 0 1-15,1 1-2 16,-1-1 2-16,1 3-2 16,-1-3-1-16,-2 0 1 0,-1-3-1 15,0 3 2-15,0 0 1 16,0 0 3-16,3 0 6 15,1 0 2-15,-4 0-3 16,7 3-1-16,7 0 0 16,-3-3 1-16,-1 0-3 15,5 0 0-15,-1 0-3 16,4 0 0-16,3 1-3 16,0-1 1-16,0 0 0 0,4-3 3 15,3 3-1-15,0-3 2 16,-3 6-2-16,0 0 0 15,0 0-1-15,-4-3 0 16,7 3-2-16,4 3 1 16,-4-3 0-16,1-9 1 15,-1 9-2-15,4 0 1 16,0 6-2-16,-1-3 2 16,8-3-4-16,-4 0 0 15,1 3 1-15,-1 0 0 16,-3 0 4-16,3 3 2 0,1 0-2 15,-5-4-1-15,1-2-1 16,0 0-2-16,0 0 1 16,0 0 1-16,-1 0-1 15,12 0-1-15,-4 0 1 16,0 3-1-16,-1 3-3 16,-2 0 2-16,-4 0 1 15,-1-3 0-15,-2 0 0 16,-1-3 2-16,0 0-1 15,4 0 2-15,0 0-2 16,0 0-1-16,3 0 1 16,4 0-1-16,-4 3 0 15,-3 0 0-15,0 3-3 16,-4-3 2-16,4 3 1 16,-4-4 0-16,-3-2 2 0,0 0 1 15,-1 0-4-15,5-2 1 16,-1-1 2-16,4 3 1 15,7-3-1-15,3 0-2 16,-3-3 1-16,-4 6-1 16,-3 0 0-16,0 0 2 15,-4 0-1-15,-3 0-1 16,0 0 1-16,-4 0 1 16,4-3-1-16,-1 0-1 15,-2 0-2-15,-1 0 1 16,0 0 1-16,0 0 2 15,0 3-1-15,-3 0-1 16,0 0 1-16,0 0-1 0,-4 0 0 16,7 0 2-1,-3 0 1-15,-4 0-6 16,-4 0 0-16,-3 3 1 16,-3 0 1-16,0-3 1 15,-4 3 2-15,0-3-3 16,-7 0 0-16,0 0 1 15,0 0 2-15,0 0-1 16,0 0-1-16,0 0 3 16,0 0 0-16,-4 0-1 15,1 0-2-15,-1 0-2 16,1 0 1-16,3 0 1 16,0 0 0-16,0 0 0 15,-4 0 0-15,4 0 0 16,0 6 2-16,0-6-1 0,0 9 2 15,4-3-4-15,-1-1-2 16,4 1 2-16,0 3 2 16,0 0-2-16,0 3 0 15,4-3-4-15,-4-1 1 16,0-2-3-16,-3 0 2 16,-1 3 3-16,4 3 3 15,-3-6-2-15,3-1 0 16,0 13 1-16,3-15 0 15,5 12 0-15,-1-15 2 16,3 12-3-16,1-18-2 0,-4 3 4 16,0 0 1-16,-3 15-3 15,-4-15 1-15,-4 11-13 16,1 13-5-16,-11 0-17 16,0-7-7-16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3:17.028"/>
    </inkml:context>
    <inkml:brush xml:id="br0">
      <inkml:brushProperty name="width" value="0.05292" units="cm"/>
      <inkml:brushProperty name="height" value="0.05292" units="cm"/>
    </inkml:brush>
  </inkml:definitions>
  <inkml:traceGroup>
    <inkml:annotationXML>
      <emma:emma xmlns:emma="http://www.w3.org/2003/04/emma" version="1.0">
        <emma:interpretation id="{170BE10D-5965-4E21-B34A-209217FB88D0}" emma:medium="tactile" emma:mode="ink">
          <msink:context xmlns:msink="http://schemas.microsoft.com/ink/2010/main" type="writingRegion" rotatedBoundingBox="23635,4301 24955,4271 24978,5278 23658,5308"/>
        </emma:interpretation>
      </emma:emma>
    </inkml:annotationXML>
    <inkml:traceGroup>
      <inkml:annotationXML>
        <emma:emma xmlns:emma="http://www.w3.org/2003/04/emma" version="1.0">
          <emma:interpretation id="{3EFC3271-D025-455E-95F2-EB5AA7F770DA}" emma:medium="tactile" emma:mode="ink">
            <msink:context xmlns:msink="http://schemas.microsoft.com/ink/2010/main" type="paragraph" rotatedBoundingBox="23635,4301 24955,4271 24978,5278 23658,5308" alignmentLevel="1"/>
          </emma:interpretation>
        </emma:emma>
      </inkml:annotationXML>
      <inkml:traceGroup>
        <inkml:annotationXML>
          <emma:emma xmlns:emma="http://www.w3.org/2003/04/emma" version="1.0">
            <emma:interpretation id="{E0B4F0BF-94A7-41A0-AA91-79239963AD6B}" emma:medium="tactile" emma:mode="ink">
              <msink:context xmlns:msink="http://schemas.microsoft.com/ink/2010/main" type="line" rotatedBoundingBox="23635,4301 24955,4271 24978,5278 23658,5308"/>
            </emma:interpretation>
          </emma:emma>
        </inkml:annotationXML>
        <inkml:traceGroup>
          <inkml:annotationXML>
            <emma:emma xmlns:emma="http://www.w3.org/2003/04/emma" version="1.0">
              <emma:interpretation id="{EFB3BEFB-AFA4-48C2-8A7F-2CBBD11336A4}" emma:medium="tactile" emma:mode="ink">
                <msink:context xmlns:msink="http://schemas.microsoft.com/ink/2010/main" type="inkWord" rotatedBoundingBox="23635,4301 24955,4271 24978,5278 23658,5308">
                  <msink:destinationLink direction="with" ref="{AE7711B6-B35A-4432-8DE5-2B458E6C9296}"/>
                </msink:context>
              </emma:interpretation>
              <emma:one-of disjunction-type="recognition" id="oneOf0">
                <emma:interpretation id="interp0" emma:lang="" emma:confidence="1">
                  <emma:literal>apply</emma:literal>
                </emma:interpretation>
                <emma:interpretation id="interp1" emma:lang="" emma:confidence="0">
                  <emma:literal>spply</emma:literal>
                </emma:interpretation>
                <emma:interpretation id="interp2" emma:lang="" emma:confidence="0">
                  <emma:literal>opply</emma:literal>
                </emma:interpretation>
                <emma:interpretation id="interp3" emma:lang="" emma:confidence="0">
                  <emma:literal>Fpply</emma:literal>
                </emma:interpretation>
                <emma:interpretation id="interp4" emma:lang="" emma:confidence="0">
                  <emma:literal>~pply</emma:literal>
                </emma:interpretation>
              </emma:one-of>
            </emma:emma>
          </inkml:annotationXML>
          <inkml:trace contextRef="#ctx0" brushRef="#br0">23647 4613 20 0,'-4'-3'11'0,"4"6"-6"0,0-3-2 16,0 6 7-16,0-6 0 15,0 0 4-15,0 0 2 0,0 0 2 16,0 0-1-16,0 0-1 15,4 0-2-15,3 0 1 16,-4 0-2-16,-3 0 0 16,4 0-7-1,-1-6-2-15,1 6 2 16,-1 0-3-16,1 0 0 0,-1-6 3 16,5 6 3-16,-1-6 2 15,0 3-3-15,-4 0-3 16,4 6 0-1,0 0-3-15,0-6-2 16,0 0 1-16,4 0-1 0,0 3 2 16,3 6 5-1,-4 0 1-15,-3-3-1 16,0 6-2-16,0-9-3 16,0 3-2-16,-3 3 1 15,-1 2 1-15,1-2-3 16,-4 0-2-16,4 0 2 15,-4 0 2-15,0 3 0 16,0-3-1-16,0 5-2 16,0-2 1-16,0 0 1 15,0 0 2-15,0 0-3 16,0 2 0-16,0-2 3 16,0 0 1-16,0 0-4 15,0 0 1-15,0 3 0 16,0-4 2-16,0-2-1 0,0 3-1 15,0-3 1-15,0 0-1 16,-8 11 0 0,1-5 0-16,0-3 0 15,4 0 2-15,-11 6 8 16,3-4-1 0,-3-2-5-16,3-3-2 15,-3-9 3 1,0 0-5-16,4 0 0 15,-4 0 0-15,7-9 0 16,-1 4 0-16,1-7 0 0,0 6-3 16,4 0 2-16,-1-2 1 15,1-1 0-15</inkml:trace>
          <inkml:trace contextRef="#ctx0" brushRef="#br0" timeOffset="232.12">23657 4745 208 0,'4'-3'79'0,"6"3"-42"0,-3 0-43 31,8-3 12-15,2 0-6-16,4 0 2 15,-3 0 1-15,0 1 3 16,-4-4 1-16,0 3-3 16,0 0-3-16,0 0 0 0,0 3-1 15,-3 0 0-15,-1 3 0 16,1 0 0-16,-4 6 0 15,0-4 2-15,-3 1-12 16,-1 0-6-16,1 0-38 16</inkml:trace>
          <inkml:trace contextRef="#ctx0" brushRef="#br0" timeOffset="1005.742">23961 4651 108 0,'-4'-3'44'0,"4"3"-24"0,0 0-10 0,0 0 12 16,0 0-12-16,0 0-3 15,0 0-5-15,0 0-2 16,0 0 1-16,0 0-1 0,4 3 2 16,-4 3 8-16,0 3 5 15,0-3-1-15,0 5 0 0,0-2-6 16,0 3 0-16,0 3-1 16,0 8 1-16,0 10-2 15,0 2 1-15,0 6-4 16,0-3 0-16,0 0-1 15,0-2-2-15,0-1 3 16,3 0 2-16,1-2 0 16,-1-10 2-16,1 4-4 15,-1-7-2-15,-3 1 0 16,0-4-1-16,0-2 0 16,-3 0 0-16,-1 0 0 15,-3-7 0-15,0-2 0 16,0-3 2-16,0-3-3 15,0-3 0-15,0-3-10 16,0-2-3-16,3-10-15 0,1 0-4 16,3-8-87-1,0-7 37 1</inkml:trace>
          <inkml:trace contextRef="#ctx0" brushRef="#br0" timeOffset="1502.072">23940 4695 64 0,'0'-9'24'0,"0"9"-12"0,0-3 3 0,0 3 15 0,0 0-5 16,3-2 0-16,4-4-5 16,0 3-1-16,4 0-6 15,-1 0-3-15,8-3-5 16,0 3-2-16,6 0 1 0,-3 0 0 15,1 3 0-15,-1 0 0 16,0 0 0-16,-3 0 2 16,-4 0 3-16,3 0 0 15,-3 3 2-15,-3 0-6 16,0 6-3-16,-4-6-1 16,0 3-1-16,0 2 0 15,-4-2 2-15,-3 0-1 16,0 0-1-16,0 0 5 15,-3 3 4-15,-1 3-1 16,1-7 3-16,-4 1-4 0,0 3 1 16,-4-3-5-16,0 0 0 15,-3 0 1-15,-3 3 2 16,3-4-3-16,-8-2 0 16,5 0-1-16,-1 0 1 15,0 0-4-15,4 0 0 16,4 0 1-16,-1-3 0 15,4 0-9-15,4 0-4 16,-1 0-20-16,4-3-8 16,11 0-32-1,6-3-36-15,4 0 37 0</inkml:trace>
          <inkml:trace contextRef="#ctx0" brushRef="#br0" timeOffset="2267.63">24261 4654 148 0,'-4'3'55'0,"4"-3"-30"0,0 0-36 16,0 0 5-16,0 0-9 15,4 3-2-15,-1 6 10 16,-3-3 6-16,0 5 18 0,0-2 12 16,0 3 0-16,-3 3 3 15,3 2-9-15,0 10-4 16,0 8-11-16,0 3-3 0,0 3-1 16,0-5-7-16,0-1 0 15,0 3 3-15,0-5 2 16,3-4 0-16,-3 0-2 15,0 1 1-15,0-7-1 16,0 4 0-16,0-7 0 16,0 1 0-16,0-6 2 15,0-7 1-15,0-2 1 0,-3-3 0 16,-1-3 0 0,0-3-5-16,1-3 1 0,-1-2 0 15,-3-7 2-15,4-6 1 16,-1-2 1-16,1-10-2 15,-1-2-2-15,4-12-2 16,0-6 1-16,4 3 1 16,-1 3 0-16,4 3 0 15,0 3 0-15,8 12-3 16,2-7 2-16,1 10 1 16,3-1 0-16,-3 4-3 15,-1 2 2-15,1 4 1 16,3 5 2-16,0 9-3 15,-3 3-2-15,0 6 2 16,-4-3 2-16,-4 3 0 16,1 2-1-16,-4 1 1 0,-7 3-1 15,0 3 6-15,-7 2 4 16,-4 1-1-16,1 3 0 16,-4-4-1-16,-1-2 0 15,1 3-2-15,-3-7 1 16,-1-2-4-16,0 0 0 15,1-3-1-15,-1-3-2 16,4-3-2-16,3 0 1 16,4-3-10-16,4-3-3 15,3 0-26-15,0-3-12 16,10-3-45 0</inkml:trace>
          <inkml:trace contextRef="#ctx0" brushRef="#br0" timeOffset="2552.426">24663 4284 104 0,'3'-6'41'0,"-3"6"-22"0,4 0-5 0,-4 0 15 16,0 0-8-16,3 3-1 15</inkml:trace>
          <inkml:trace contextRef="#ctx0" brushRef="#br0" timeOffset="2762.991">24673 4304 262 0,'0'24'13'0,"0"-1"-1"16,-3-2-2-16,-1 5-1 15,1 1-1-15,-4-1 2 16,0-2-1-16,-8 5 0 16,5-2-1-16,-1-1 2 15,1-2-3-15,3 2 1 0,0-5-5 16,3 5-2-16,1 1 0 15,3-7-1-15,7-2 0 16,0-1 0-16,-4-2-11 16,1-6-3-16,-1 0-39 15,-3-9-18-15,0 0-12 16</inkml:trace>
          <inkml:trace contextRef="#ctx0" brushRef="#br0" timeOffset="3619.067">24772 4566 36 0,'-3'0'16'0,"3"9"-8"0,0-9-10 16,-4 11 28-1,0-5 7-15,1 3 5 16,-4 0 3-16,0 0-4 16,0 0 2-16,0 5-8 15,0-2-4-15,0 3-15 16,0 2-3-16,0-2 1 0,3 0-4 15,4 2 2-15,4-5-5 16,3 0-2-16,3-3 0 16,1 0-1-16,3-9 0 15,3-6 0-15,5 0 0 16,2-3 0-16,1-3-5 16,0 0-1-16,-4-2 3 0,0 2 1 15,-3 0 2-15,-4-5 2 16,-4 2-1-16,1 6-1 15,-4-3 1 1,-3 6-1-16,-4-5 0 16,0 8 0-16,-4-6 2 15,1 9-1-15,-1 0-1 16,0 6-2-16,-3 0-1 16,0 0 6-16,0 2 3 15,4-2 1-15,-1 3 3 16,1 6-5-16,-1 2-1 15,1 4 4-15,-1 5 3 0,1 7-4 16,3 11-2-16,0 0 0 16,0-3 1-16,0-3-1 15,0 4 2-15,-4-1 0 16,1-6 1-16,-1-3 4 16,4 1 5-16,0-4-11 15,0 0-4-15,0-2-1 16,0-4-1-16,0-5 0 15,4 0 0-15,-1-7-20 16,4-2-7-16,0-6-105 16,-10-6-50-1,-15-14 93-15</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6:48:31.530"/>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3165BB"/>
      <inkml:brushProperty name="fitToCurve" value="1"/>
    </inkml:brush>
    <inkml:brush xml:id="br2">
      <inkml:brushProperty name="width" value="0.1" units="cm"/>
      <inkml:brushProperty name="height" value="0.1" units="cm"/>
      <inkml:brushProperty name="color" value="#177D36"/>
      <inkml:brushProperty name="fitToCurve" value="1"/>
    </inkml:brush>
    <inkml:brush xml:id="br3">
      <inkml:brushProperty name="width" value="0.1" units="cm"/>
      <inkml:brushProperty name="height" value="0.1" units="cm"/>
      <inkml:brushProperty name="color" value="#ED1C24"/>
      <inkml:brushProperty name="fitToCurve" value="1"/>
    </inkml:brush>
  </inkml:definitions>
  <inkml:trace contextRef="#ctx0" brushRef="#br0">7418 831 52 0,'0'0'19'0,"0"8"-10"0,5-8-4 0,-5 0 8 15,5 7-3-15,-1 5 0 16,-4-8-2-16,0 11 0 16,5-3 2-16,-1 3 4 15,1 4-6-15,-5 4 0 0,0 12-2 16,5-4-1-16,-5 0-1 15,0 7 2-15,0 8-5 16,0 0-1-16,0 20 0 16,14-5 0-16,-14-3 4 15,9-4 2-15,0-8 0 16,0 4 1-16,1 0-2 16,-1 4 0-16,-5 0-3 15,10 0 3-15,0-4 1 0,0 4-2 16,-5 4-1-16,0 7 3 15,1 0 3-15,-6-3 0 16,1 0 0-16,-5 3-5 16,4-3-3-16,-4 7 0 15,5-4-1-15,0 4-3 0,-1 1 2 16,1-1 5-16,0-4 2 16,4-3-2-16,0 0-1 15,-4-9 3-15,-1 5 3 16,1 0 2-16,-5 0 1 15,0 3-4-15,0 5-3 16,0 3 4-16,-5 0 2 16,1-3-4-16,4 3-2 15,0-4-2-15,0 1-3 16,0-5 1-16,0 1 1 16,0-1-1-16,0 5-1 15,4 3 1-15,1-3-1 0,-5 3 2 16,0 0 1-16,0 0 3 15,0-3 1-15,-5 3-1 16,1-3 1-16,-1 3-4 16,0 4 0-16,1 0-3 15,-1 0-1-15,1 0 1 16,-1 0 0-16,0 4 0 16,1-7 0-16,-10-5 0 15,5 1 2-15,-1 3-1 16,1 4 2-16,0 0-2 15,0 4 2-15,4-4-2 16,0-7-1-16,1-1-2 16,-10 0 1-16,5 1 1 15,0-1 0-15,-1 5 2 0,1 3 1 16,0 7-4-16,0-3 1 16,-1-3 0-16,1-1 2 15,4 4-3-15,1-4 0 16,-1 0 1-16,1 4 2 15,-1 0-3-15,0 4 0 16,-4 11 1-16,5-3 0 16,-1-13 0-16,5-2 0 15,0-5 0-15,0 12 2 16,5-4-3-16,-1 0 0 16,1-4-1-16,4 11 0 15,0-10 2-15,-4-5 0 0,4-4 0 16,10 5 0-16,-1 3-3 15,-4-4 2-15,-5 8 1 16,0-4 0-16,-4-4 0 16,-5 4 2-16,0-3-1 15,0-1-1-15,0 0 1 16,-14 4-1-16,5-3 2 16,14-1 1-16,-15 8-4 15,20 4-1-15,-6 11 3 16,-4-19 1-16,0-4-3 15,-9 5 1-15,0 3 0 16,-1-1 0-16,1-2-3 16,0-1 2-16,0 0 1 15,-1-8 0-15,1 8 0 16,0-7 0-16,0-5-3 0,0 5 2 16,-1-1 1-16,1 1 0 15,0 3 2-15,4-4 1 16,1 5-4-16,4 3 1 15,-5-23 0-15,0 23 2 16,1-12-1-16,-1 1-1 16,0-16 1-16,-4 27 1 15,0 0-3-15,0-7 0 16,0 3 1-16,-1-3 2 16,1-9-3-16,0 9 0 15,4-5 1-15,1-3 2 0,-1-12-1 16,0 0-1-16,5-3 1 15,0-1-1-15,0-7 0 16,0 34 0 0,0-7 2-16,5-9-3 15,-5 5 0-15,5-12-1 16,-5 1 0-16,0 6 0 16,0-3 0-16,0-3 0 15,0-9 0-15,0-7 2 16,0 4 2-16,0-9-1 15,0 1-1-15,4-3 1 16,1-9-1-16,-5 12 0 16,0-16 2-16,0-3-3 15,0 0-2-15,0-1 2 16,0-7 0-16,0 0-2 0,0 0 2 16,0 0 1-16,0 0 2 15,0 0-3-15,0 0 0 16,0 0-1-16,0-3 0 15,0 3 2-15,0-12 2 16,0 12-1-16,0-4-1 16,4 0-2-16,-4 4 1 15,5-7-1-15,-5 7-2 16,0 0 3-16,5-4 0 16,-5 4 1-16,0 0 0 15,0 0 0-15,9 0 0 16,-4-4 0-16,4-4 0 0,0 8-3 15,0-4 2-15,-4-7 1 16,4 11 0-16,0 0 0 16,1 0 2-16,-6 0-1 15,5 0-1-15,-4 0 1 16,0 0-1-16,-5 0 0 16,9 0 0-16,0 0 0 15,0 0 0-15,1 0 0 16,-1 0 2-16,0 11-3 15,10-7-2-15,-6 4 2 16,1-8 2-16,9 8 0 16,0-8-1-16,1 7-2 15,-1-7 1-15,0 4 1 16,0-4 2-16,0 0-1 16,0 0-1-16,0 0-2 0,5 0 1 15,4-4-1-15,-4-3-2 16,4 7 5-16,5-4 1 15,-5 4 0-15,1 0 1 16,-1-4-4-16,0-4-2 16,1 4 2-16,4-7 2 15,9 11-2-15,9-4 0 16,-13 4-1-16,-5-4 0 16,-9 4 2-16,-1-7 2 15,-8 7-1-15,-1 0-1 16,-4 0 3-16,-5 0 0 15,-9 0-4-15,9 0-1 0,1 0-2 16,-6-4 3-16,1 0 0 16,0-4 3-16,-5 8-1 15,0-8-1-15,0 1-2 16,4 7 1-16,-4-4-1 16,0-4 0-16,0 8 0 15,0-4 0-15,0 4 0 16,5-4 0-16,-5-3 2 15,4 3 0-15,1-8-3 16,0-3 0-16,-1 7 2 16,1-19 2-1,4 8 2-15,-4-4-4 16,-1 4 1-16,-4-8 0 16,5 4 0-16,-5 0 0 15,0-8 0-15,0 4 0 0,0-12 0 16,0-3 0-16,0 0 2 15,0-1-1-15,0 5-1 16,0-8-2-16,0-8 1 16,0 4 1-16,0-19 0 15,0 3 0-15,5-7 2 16,4-4-1-16,-5-11-1 16,6 7-2-16,-1 8 1 15,-4-16 1-15,4 8 2 16,0-19-1-16,0 12-1 0,5-8 1 15,0 3 1-15,-5 5-1 16,0 3-1-16,-4 0 5 16,0-3 1-16,-5 3 0 15,0 4 1-15,0-19 0 16,4 8 1-16,-4 11-4 16,0 0-3-16,0-19-3 15,0 4 1-15,0-4 3 16,5-12 1-16,-5 16-4 15,9 0 1-15,0-4 0 16,-4 7 0-16,0 9 0 16,-1-12 0-16,5 11 0 15,-4-19 0-15,0 12 0 16,-5 7 2-16,0-23-1 16,0 12-1-16,0-16-2 15,0-11 1-15,0 15 1 0,0 16 2 16,4-8-1-16,-4 0 2 15,0 8 0-15,0-8 3 16,0 11-3-16,-4-15 0 16,-1 12-1-16,0-1-2 15,5-14 1-15,-4 3-1 16,4-8 0-16,0-3 0 16,0 15 0-16,0 11 0 15,-5 8 0-15,5-19 0 16,-9 16 2-16,4-5 1 15,1 1-4-15,-1-5 1 16,-9 12 0-16,5 1 2 16,0-1-1-16,0-8 2 0,-1-3 0 15,6-1 3-15,-1-10-3 16,5 14-2-16,0 1 0 16,0 11-1-16,0 0 0 15,-4-4 2-15,-1-4-1 16,0 4-1-16,1 0 1 15,-1-7 1-15,5 7-1 16,0-4-1-16,0 5-2 16,0-9 1-16,0-3 1 15,5 3 0-15,-1-3-5 16,1 0 1-16,-5 7 2 16,0 12 1-16,0 3 1 15,-5 5 2-15,-4-12-3 16,4-4 0-16,1 4 1 0,-1 0 2 15,1 0-1-15,-1 0 2 16,5 4-4-16,0 8 0 16,0-1 1-16,5 9 2 15,-5-13-3-15,0 5 0 16,0 3 1-16,0 1 0 16,0 3 2-16,-5 0 1 15,0 5-1-15,1-5 1 16,4-4-2-16,-5 8-1 15,5 4-2-15,0-11 1 16,0-1 1-16,5 4 2 16,-1 5-3-16,1-1 0 15,0 0 1-15,-1 4 0 0,1 0 0 16,-1 7 2-16,-4-10-3 16,5 14 0-16,-5 1 1 15,-5-9 0-15,5 1 0 16,0 0 0-16,0 0-3 15,0-4 2-15,10 0 1 16,-6 4 2-16,1 7-1 16,0 1-1-16,4 15 1 15,-9-4-1-15,0 3 0 16,9 9 2-16,-9-8-1 16,5 8-1-16,-1-1-2 15,-8-7 1-15,-1 8 1 16,0-1 0-16,1 9 0 0,-1-9 0 15,5-3 0-15,-4 11 2 16,-1-3-1-16,0 7-1 16,1-4 1-16,-1 4-1 15,5 4 0-15,-5-15 0 16,-4 11-3 0,0-7 2-1,0 11 1-15,-1 0 0 16,6 0 0-16,-5 0 2 15,4-4-1-15,0 4 2 16,-4-8-4-16,0 16 0 16,4-4 1-16,-4-4 0 0,0 0 0 15,0 0 0-15,-1 3 0 16,1-3 0-16,0 0 0 16,-5 8 0-16,-14-4 0 15,-9 11 0-15,-4-15 0 16,-1 4 0-16,1 4 0 15,-1-4 0-15,1 7 0 16,4-7 0-16,0 8 0 16,0-8 0-16,-5-4 0 15,5 0 0-15,0 0 0 16,-4 0 2-16,4 0-1 16,0 0-1-16,4 7 1 15,-3 1-1-15,-1 0-3 16,4-5 2-16,6 1 1 0,3-4 2 15,6 8-1-15,0-8-1 16,4 4-2-16,4-4 1 16,1 0 1-16,5 0 2 15,-1 0 3-15,0 0 2 16,1 0-6-16,-1 0 0 16,5 0-1-16,0 0 0 15,0 0-3-15,0 0 2 16,0 0 1-16,0 0 2 15,0 0-1-15,5 4-1 16,-1 7 1-16,-4-7-1 16,0 12-3-16,0-5 2 15,0 1 3-15,-4-5 1 0,-1 9-4 16,0-1 1-16,1-3 0 16,-1 3 0-16,1 0 0 15,-1 9 0-15,0-9 0 16,1 4 0-16,4 8-3 15,0 4 2-15,0 4 1 16,4-5 0-16,1 1-9 16,0 8-4-16,13-5-22 15,1-3-10-15</inkml:trace>
  <inkml:trace contextRef="#ctx0" brushRef="#br1" timeOffset="62062.579">7081 1916 224 0,'5'4'85'0,"-5"0"-46"0,4 0-43 0,-4-4 13 15,5 4-7-15,0 3-2 16,-1 1 1-16,10-4-1 16,-5 11 0-16,-4 1 0 0,0 3 0 15,-1 12 0-15,1-4 2 0,0 3-3 16,-1-3-2-16,1 4 4 15,-5-4 1-15,4 0 0 16,1 4 1-16,-5-4 2 16,5 7 2-16,-5-3-1 15,9 4-1-15,-5-8-3 16,-4 3 1-16,5 1 0 16,-10 4 1-16,-4 3-2 15,-5-3-2-15,1 27 3 16,-1-12 0-16,0 3-1 15,0-6-2-15,0-9 3 16,5 1 0-16,-5-5 1 16,5 1 2-16,0-8-3 15,4 0-2-15,0-4 0 16,1 4-1-16,4-4 0 0,0 0 2 16,0 0-1-16,4-4-1 15,1-3-2-15,0 3-1 16,4-4 4-16,0 1 1 15,9-5 0-15,1 5 1 16,4-5 2-16,0 1 2 16,0-5-3-16,0 1-1 15,0 0-1-15,5-4 1 16,4 3-2-16,1-7 2 16,4-7-4-16,4 3 0 15,5-8 3-15,-4 5 1 16,-5-5-4-16,-5 4-1 0,1 1 1 15,-10-5 2-15,0 4 0 16,-5 5 2-16,-4-1-7 16,-5 0 1-16,-4 4 3 15,-5 0 2-15,-5 4-5 16,-4 0-16 0,-5-1-7-16,5 1-82 15,-14 8-47 1,-19-4 66-16</inkml:trace>
  <inkml:trace contextRef="#ctx0" brushRef="#br0" timeOffset="7506">6249 11561 76 0,'0'8'30'0,"0"-8"-16"0,0-4-10 16,0 4 8-16,0 0-7 15,0 0-3-15,0 0 7 16,5 0 4-16,-5 0 16 15,0 0 6-15,0 0 41 32,4 12-37-32,1-4-14 15,-5-1-14-15,0 1-4 16,0-8-4-16,0 11-2 16,0-7 0-16,0 8-1 0,4-1 2 15,-4-3-3-15,5 4 0 16,0 11 1-16,-1 0 2 15,1 4 1-15,-5 0 1 16,5-4-2-16,-5 0 1 16,0 0 4-16,0 0 4 15,-5-4-4-15,0-3 1 16,5-1-3-16,0-7 0 0,0-8-3 16,0 0 1-16,0-8-2 15,0 4 2-15,5-7-2 16,0-1-1-16,4-19 1 15,0 1-1 1,5-1 0-16,0 0-3 16,0 0 0-16,4 12 2 15,1-8 0-15,4 8 1 16,-5-4 0-16,1 7 0 16,-1 1 0-16,-4 0 0 15,0 7 2-15,-5-4-1 16,0 8-1-16,0 4 1 15,-4 4 1-15,0 12-1 16,-5-5-1-16,0 8 1 16,0 1-1-16,0 7 2 0,0 15 1 15,0-11-1-15,0 0 1 16,0-1 0-16,0 5 3 16,0-8-1-16,0 4 0 15,0-4-3-15,0 15 1 16,0-19-2-16,4 19-3 15,1-11 1 1,0 0 1-16,-1-8 0 16,-4 0-3-16,0-7 2 15,0-1-19-15,0 0-7 16,0-7-59-16</inkml:trace>
  <inkml:trace contextRef="#ctx0" brushRef="#br0" timeOffset="6380.976">5159 11092 52 0,'-5'-8'22'0,"5"-19"-12"0,0 20-3 16,0 7 9-16,0 0 1 16,0 3-1-16,0-3 9 15,0 4 4-15,0 4 2 16,0-4 10-1,-4-4-14-15,-1 11-14 16,1-7-2-16,-1 4 0 0,5-8-2 16,0 19 0-1,0-7-3-15,0-5-1 16,0 9-1-16,0-1 2 16,0 1-1-1,0-1 2-15,5 12-4 16,-5-8-2-16,0 8 0 15,0 4 1-15,0 11-1 0,0-7-1 16,0 7 1-16,0 4 1 16,0-15 3-16,4 12 2 15,1-13-3-15,-1 1-1 16,1-12-3-16,4 4-1 16,1-15-1-16,3 0-2 15,1-16 3-15,0 0 0 16,5-15 5-16,-1-7 5 15,1-17-5-15,8 1-2 16,10 0-4-16,-4 4 1 16,-1-5-4-16,-9-3 1 15,5 8 2-15,-5-8 3 0,0 12-2 16,-5 7-2-16,5 8 2 16,-4 15 0-16,-1 4-2 15,-4 8 2-15,5 11 1 16,-5 12 2-16,-1-7-1 15,1 18-1-15,-5 1 1 16,1 14 1-16,4-3-1 16,-5 8-1-16,0-4 9 15,0-8 4-15,-4-7 0 16,0-1 0-16,4-15-5 16,-5 4-3-16,6-11-2 15,-1-5 0-15,0-7-2 16,0-4-1-16,-4 0-2 15,0-8 1-15,-1-11 1 16,1-4 2-16,-1-8 3 0,6-15 2 16,-1-8-3-16,5 4-1 15,4-4-1-15,1-7-2 16,4-1 1-16,0-11-1 16,-5 23 0-16,1-8 0 15,-1 12 0-15,1 0 0 16,-5 15-3-16,-1 4 2 15,-3 19-12 1,-1 1-18-16,-4 18-5 16,-5 1-57-1,-5-4-53-15,-4 3 48 0</inkml:trace>
  <inkml:trace contextRef="#ctx0" brushRef="#br0" timeOffset="17445">7950 1294 24 0,'0'-8'11'0,"0"8"-6"0,-4-8 11 0,4 8 11 15,0 0 10-15,0 0 4 16,0 0-8-16,0 8-3 0,0-8-11 16,0 12-1-16,0-9-5 15,0 13 0-15,0-1-7 16,0 8-2-16,0 0 2 0,0 0-3 16,0 1-2-16,4-9 2 15,6-4 2-15,-1-3-2 16,0-4 0-16,0-12 5 15,1-7-6 1,-1-4-1-16,0-4 1 16,0 3 1-16,1-3-1 15,-1-4-2-15,0 0 1 16,-4 12 1-16,-1-8 1 16,-4 0 3-16,0 0-3 15,-4 7 0-15,-1-3-1 16,0 4 1-16,1-1-2 0,-1 9-1 15,-4-1 1-15,0 0-1 16,0 1-3-16,-5 7 2 16,0 0 1-16,0 11 2 15,0 1-3-15,-4-5 0 16,4 20-1-16,0-8-2 16,-5 8-8-16,6 4-3 15,-1 8-19-15,4-5-7 16,1 1-39-1</inkml:trace>
  <inkml:trace contextRef="#ctx0" brushRef="#br0" timeOffset="18034.95">7955 1813 68 0,'-5'4'27'0,"5"0"-14"0,0 4 7 0,0-8 14 16,5 3-10-16,-5-3-3 15,5 8-8-15,4-4-3 16,0-4-4-16,0-4-1 15,1-4-3-15,-1 1-2 0,0-1 3 16,0 0 4-16,-4-7 4 16,-5 3 5-16,0-14 4 15,-5 10 1-15,1 1 2 16,-5 7-7-16,-1-7 1 0,1 3-8 16,0 4-3-16,0 5-3 15,-1-1-3-15,1 4-2 16,-5 0-1-16,0 11-1 15,5 1 3-15,0-1-2 16,0 5 1-16,4-1-7 16,0 8-2-16,1 0-16 15,4-3-6-15,4 3-33 16,1 4-39 0,4-4 31-16</inkml:trace>
  <inkml:trace contextRef="#ctx0" brushRef="#br0" timeOffset="18556.272">7964 2237 64 0,'0'-4'24'0,"5"8"-12"0,-5-4-19 0,0 0 5 16,0 0-5-16,0 0 0 15,0 0 17-15,-5 3 7 0,1 5 26 16,-1 0 9-16,0 0-9 16,1 7-5-16,4-4-18 15,0-3-5 1,4 4-11-16,6-5-3 0,4-3-1 15,-1 0 2-15,1-4-3 16,5 0 0-16,-5-4 1 16,-1-3 2-16,1-1 1 15,-4-4 1-15,-6 1 4 16,1-1 3-16,-5-3-4 16,0-1 1-16,-5 1-3 15,1-8 0-15,-6-4-6 16,1 0-1-16,0 0 3 15,0 8 1-15,-1 3-3 16,1-3 1-16,0 8 0 0,0 7 2 16,-1 12-3-16,1-1-2 15,0 20-25 1,4-4-7-16,1 0-2 16,-1 0-29-1,0-3-29-15,5-1 32 16</inkml:trace>
  <inkml:trace contextRef="#ctx0" brushRef="#br0" timeOffset="16815.3">7997 720 28 0,'4'0'13'0,"1"0"-6"0,-5 0 3 0,5-7 7 16,-5-1 4-16,0 0 4 16,0 4 0-16,0 8 2 15,0-8-6-15,0 0-3 16,0-3-8-16,-5 7-2 16,0-4-2-16,1 4-1 15,-1 0-1 1,-4 11-2-16,0-3 3 0,-1 8 1 15,1 7 6-15,0-16 3 16,-5 9 0-16,0-5-5 16,5-7-2-16,0 8-4 15,-1-1-1-15,6-7 1 16,-1 8 0-16,1-9-2 16,4 9-2-16,0-8 3 15,0 7 2-15,4 5-2 16,-4-5 0-16,0-3 1 15,0 7 0-15,5-3 0 16,-10 7 2-16,5-7 3 16,-4-1 5-1,8-3-6-15,1 0 0 16,-1-1 0-16,6 1-4 16,-1-4-1-16,5-8-1 15,4-4-2-15,5 1 1 16,0-1 1-16,1-7 1 0,-1-1 1 15,-5 1-5-15,1-1 1 16,-6 1 0-16,-3 0 2 16,-1-1-3-16,-5-15-2 15,1 1 4 1,-5 3-1-16,0 8 0 16,0-8 1-16,-5 11-1 15,1 1 0-15,-1 7 2 16,-4-7-3-16,0 7-2 15,-5 0 2-15,0 1 2 16,0 7-2-16,0 7-2 0,1 9-1 16,-1 3 3-16,0 8-2 15,5-4-1-15,-1 4-17 16,1-8-9-16,4 8-9 16,1 0-1-16,-1 0-16 15,1-4-37 1,4 0 17-16</inkml:trace>
  <inkml:trace contextRef="#ctx0" brushRef="#br0" timeOffset="19068.758">7969 2533 116 0,'-9'15'44'0,"9"-7"-24"0,0 4-6 16,4-1 17-16,1-3-13 16,0 3-2-16,-1-3-10 15,5 0-4-15,1-1-1 0,-1-3-1 0,5-4 0 16,0-4 0-16,-1 1 0 16,1-5 0-16,-4-4 0 15,-1 1 2-15,0-5 1 16,-4 5-4-16,-5-1 1 15,0 1 2-15,0-1 3 16,-5 5 0-16,0-5 2 16,1 4-4-16,-1 4-2 15,1 1 0-15,-1-1-1 16,0 4-3-16,1 4 2 0,-1 3-1 16,0 5 0-16,-4 7 0 15,0 0 0-15,0 4-27 16,0 8-13-16</inkml:trace>
  <inkml:trace contextRef="#ctx0" brushRef="#br0" timeOffset="19817.241">8094 2872 76 0,'-5'0'30'0,"5"0"-16"0,-5-8-12 15,5 8 9-15,0 0-1 16,0 0 2-16,0 0 5 16,0 8 1-16,0-8 2 15,0 7 0-15,0 1-5 16,0 0 1-16,0-1-9 15,5 1 0-15,0-4 3 0,-1 4-6 16,5-5-2-16,1 1-4 16,-1-4-1-16,0 0 2 15,10-4 2-15,-1 1 2 0,-4-1 1 16,0 0 4-16,-5-4 3 16,0 1 2-1,-4-1-4-15,-14-11-1 16,4-8-2-1,-4 0-6-15,0 7 0 16,-1 5 4-16,-3 0 2 16,-1-1 0-16,0 9 1 15,0-1-2-15,0 4 0 16,0 4-8-16,0 12 0 16,5-1-12-16,-5 24-39 15,5-8-6-15,4 3-24 16</inkml:trace>
  <inkml:trace contextRef="#ctx0" brushRef="#br0" timeOffset="8887.581">7867 3337 68 0,'0'0'27'0,"0"0"-14"0,-4 0-13 16,4 0 7-16,0 0-2 15,-10 4 2-15,1 0 13 16,5 0 7-16,-6 0 4 15,6-4 1-15,-1 0-4 16,-4 0-3-16,4 0-7 16,1 0-3-16,-1 0-9 15,5 0-2-15,-5 0 0 0,5 0-2 0,-4 0 1 16,4 3 0-16,-5 1 1 16,1 0-2-16,4 0 1 15,-5 0 2-15,0-4 2 16,5 0 1-16,0 0 2 15,0 0-3-15,0 0 1 16,0 0-1-16,0 0 1 16,10 0 2-16,3 0 4 15,6-4-6-15,9 0 0 16,-5 0-2-16,4 0-1 16,6 1-3-16,4-1-2 15,0 0 1-15,0 0 1 16,9 4 3-16,5-4 2 0,-5 0 1 15,0 1 0-15,0-1-4 16,-4 0-3-16,-1 0 0 16,1 4 1-16,-5 0-1 15,-5 0-1-15,-4 0 1 16,-5 0-1-16,-5 0 0 16,-4 0 0-16,-5 0 0 15,1 4 2-15,-1 0 1 16,-9-4 3-16,-5 7-5 15,-4 1 1 1,0-4 1-16,0 0-6 16,4 0-2-16,-4-1-31 15,0 1-14-15,-1-4-82 16</inkml:trace>
  <inkml:trace contextRef="#ctx0" brushRef="#br0" timeOffset="9776.591">8052 4269 236 0,'-5'0'88'0,"1"3"-48"0,4 1-45 0,0-4 17 16,0 0-7-1,0 0 0-15,0 0-3 0,0 0-2 16,-5 0 1-16,5 0-4 0,0 4 2 16,-4 4-19-16,4 0-9 15,0 3-29 1,0 1-53-16,-5 3 19 16</inkml:trace>
  <inkml:trace contextRef="#ctx0" brushRef="#br0" timeOffset="9999.147">8015 5004 204 0,'-9'11'77'0,"9"1"-42"0,0-5-26 16,0-7 22-16,0 0-17 15,0 8-5-15,0-8-16 16,0 0-9-16,5 4-53 16,-1 4-25-16,1-4 16 15,-1-1 9-15</inkml:trace>
  <inkml:trace contextRef="#ctx0" brushRef="#br0" timeOffset="10254.82">8066 5773 200 0,'-5'12'74'0,"15"-8"-40"0,3 3-40 0,-8-3 14 15,-5-4-9-15,0 0-2 16,0 0 2-16,0 0 0 15,0 12 1-15,0-1 2 0,-5-3 1 0,1 4-4 16,4-5 1-16,0 1-11 16,4 0-78-1</inkml:trace>
  <inkml:trace contextRef="#ctx0" brushRef="#br0" timeOffset="10510.173">8043 6601 252 0,'-19'27'96'0,"19"-20"-52"0,0 5-29 0,0-12 26 15,0 0-22-15,0 0-7 16,0 0-8-16,5 4-1 15,-5-4-2-15,0 0-7 0,0 7-1 16,0 1-10-16,0 0-4 16,0 3-29-16,0 1-10 15,0 7-46 1</inkml:trace>
  <inkml:trace contextRef="#ctx0" brushRef="#br0" timeOffset="10705.994">8126 7120 232 0,'-14'23'88'0,"14"-19"-48"0,0 4-42 15,0-8 17-15,0 0-42 16,5-4-13-16,-1 0-56 15,1-3-21-15</inkml:trace>
  <inkml:trace contextRef="#ctx0" brushRef="#br0" timeOffset="10974.894">8038 8017 172 0,'0'0'66'0,"5"0"-36"0,-1 0-35 0,-4 0 10 16,0 0-19-16,0 0-3 15,0 0-9-15,0 0-1 16,0 0-30-16,0 8-13 16</inkml:trace>
  <inkml:trace contextRef="#ctx0" brushRef="#br0" timeOffset="21468.127">8047 9387 72 0,'0'-8'30'0,"0"8"-16"0,0-3-8 15,0 3 9-15,0 0-2 16,0 0 0-16,-4 0-5 15,-1 0 0-15,1-4 8 16,-1 4 5-16,-4 0 4 16,0 4 2-16,-1-1-3 15,-4 5-1-15,1-4-12 16,-1 7-2-16,-5-7 1 0,5 8-4 16,1 3-1-16,3-7-5 0,-8 3 0 15,9 1 0-15,-5 7 0 16,14-3-3-16,0 3 2 15,0 4 1-15,9-8 0 16,0 1 4-16,0 11 2 16,1-4 4-16,-1 4 4 15,0 0-2-15,5-12 1 16,0 0-7-16,0-7-4 16,4-16-1-16,5-7 1 15,0 0-3-15,0-8 0 16,-4 0-4-16,-1-1 1 0,-4-6 0 15,0 7-1-15,-5-4 4 16,-4 0 2-16,0 7-2 16,-5-3-2-16,-5 8 10 15,-4 7 5-15,-5-7-3 16,0 3-1-16,0-3-6 16,0 11-4-16,0 4-2 15,1 0 3-15,-1 0-11 16,5 0-4-16,-1 8-8 15,1 15-2-15,0-8-11 16,4 8-3-16,1 8-39 16</inkml:trace>
  <inkml:trace contextRef="#ctx0" brushRef="#br0" timeOffset="22128.094">7974 10072 64 0,'-5'0'27'0,"5"4"-14"0,-5-4-15 15,5 0 4-15,0 8-2 16,-4-1 2-16,-1 1 10 15,0 7 4-15,5-3 12 16,-4-4 5-16,4 3-6 16,0 5-4-16,0-1-9 15,0-3-1-15,4-9-8 16,6 9 1-16,-1-12 4 0,5-8-4 16,0 4-1-16,0-11 0 15,4 0-1-15,0-12-5 0,1 7 1 16,-5-3 0-16,0-7 0 15,-5 6 0-15,-9-2 2 16,0 6 1 0,-5-3-4-16,-4 4 1 15,-5 4 0-15,0 3 2 16,0 8-1-16,-4-7-1 16,4 7 5-16,0 8 1 15,0 3-5-15,1 1 0 16,-1 15-6-16,-5-8 1 15,5 5-5-15,5-1-1 0,0 8-13 16,4 0-3-16,5 4-35 16,0 11-30-1,-4-7 32-15</inkml:trace>
  <inkml:trace contextRef="#ctx0" brushRef="#br0" timeOffset="22894.383">7941 10565 112 0,'0'4'44'0,"0"-8"-24"0,0 4-21 0,0 0 9 16,0 0-10-16,0 0-3 15,0 0-4-15,0 0 0 16,0 0 9-16,5-8 5 16,-1 8 17-16,-4 0 11 15,5-4-8-15,-5 4-3 0,0 0-8 16,0 0-4-16,5 0-5 16,-1 4-4-16,1 4 0 0,0-4 1 15,-1-4 1-15,5 0-1 16,1 3 1-16,-6 5 9 15,6-8 4-15,-1 0-1 16,0 0-1-16,0-8-6 16,0 5-3-16,-4-1-2 15,4-8-3-15,-4 8 1 16,-5-7 1-16,0-1-1 16,-5-3-1-16,1 11 1 15,-1-8 1-15,-4-3 5 16,0 0 4-16,-1-12-11 15,1 7-2-15,-5 5 1 0,0 0 0 16,1-1 1-16,3 12 0 16,-8-3 0-1,-1 22 2 1,6 12-3-16,-11-12 0 16,6 5-1-16,4 7 0 15,5 0 0-15,0 3-2 16,-5 1 0-16,9-12 0 15,1 8-2-15,4 0 1 16,0-7-4-16,0-5-1 16,0 0-15-16,9-3-119 31</inkml:trace>
  <inkml:trace contextRef="#ctx0" brushRef="#br0" timeOffset="23764.797">7886 10919 104 0,'-23'0'38'0,"18"0"-20"0,0 7-12 15,-4-3 11-15,5 0 0 16,4-4-1-16,-10 8 0 16,6-4 0-16,-1 7 0 15,1-7 3-15,-1-4-11 16,0 4 2-16,1 7 3 0,4-7-1 15,0 8 3-15,0 3-4 0,0 1 1 16,0-1-5-16,0-3 1 16,0 7-5-16,9 8 0 15,-9-8-1-15,9-4-2 16,0 12 3-16,5-11 0 16,-5-1-1-16,5-11 1 15,-9 8 4-15,9-9 6 16,0-3-5-16,0-3-2 15,-1 3-6-15,1-20 0 16,0 5 0-16,-5-12 2 16,1-4-1-16,-1 4 2 0,-5-4-4 15,-4 1 0-15,0-1 1 16,0 12 2-16,-4-4-1 16,-5 3 2-16,-1 9-2 15,1 3-1-15,-9 0 1 16,4 16-1-16,-9 0-3 15,4 7 0-15,1 12-7 16,4 0-4-16,-5 8-10 16,6-5-5-16,3 1-13 15,6 0-70 1</inkml:trace>
  <inkml:trace contextRef="#ctx0" brushRef="#br0" timeOffset="24380.363">7803 11434 112 0,'-5'24'44'0,"10"-21"-24"0,-5 13-24 15,0-16 8-15,0 11-4 16,0-7 2-16,0 8 10 15,0-1 7-15,0-3 10 16,0 0 6-16,0-1-12 16,9-7-3-16,0 8-12 15,10-4-5-15,-6-4 0 0,1 0-2 16,0 0-1-16,0-4 1 16,-5-4-1-16,1 5 0 15,-1-9 2-15,0 8 8 16,0-7 3-16,-4-5-6 15,-1 1-4-15,1-4-5 16,0-8 1-16,-1 11-4 0,-4 1 1 16,0-12 0-16,0 11 2 15,0 1 1-15,-4 7 3 16,-1-7-1-16,-4 7 2 16,0 4-2-16,-5 4-1 15,-5 12 3-15,1 3 0 16,-5 5-1-16,4-1 1 15,-4 12-4-15,9-1-2 16,0 9-12-16,5-4-2 16,5 3-47-1,4-3-51-15,0-1 29 0</inkml:trace>
  <inkml:trace contextRef="#ctx0" brushRef="#br0" timeOffset="29621.435">7946 11681 56 0,'0'0'24'0,"0"0"-12"0,0 0-10 16,0 0 9-16,0 0-5 15,0 0-1-15,0 0 0 16,0 0-1-16,0 0 0 16,0 0 0-16,-5 4 2 15,1-1 3-15,-1 5 2 16,-9 0 3-16,5-8-5 15,0 8-3-15,-1-5-1 16,1 9-3-16,5-12 1 16,-1 8-2-16,0-8 2 15,-4 0 4-15,0 7 6 16,4-3-1-16,1 0 3 16,-6 4-6-16,6-4-3 15,8 7 5 1,6-3-6-16,-6 7 0 15,1 1-3 1,-1-1-4-16,-4-3-1 16,0-1 4-16,5 1 3 15,-5-1 1-15,5 1 0 0,4-5-1 16,0 1 2-16,0-8-1 16,1 12 0-16,-1-8-1 15,0 3 2-15,0-3-3 16,1-4-2-16,-1 0-3 15,0 0 1-15,0-4 3 16,5-3 3-16,0 3-2 16,-5-8-2-16,5 4 0 15,-5-15-1-15,-9 23-7 32,5-30 4-17,-5-1 3-15,-5 4-4 16,1 11 1-16,-1-3-8 15,-4 8-3-15,0 3 8 0,-1 0-20 0,1 4-6 16,0 1-24 0,0 3-27-16,4 3 29 15</inkml:trace>
  <inkml:trace contextRef="#ctx0" brushRef="#br0" timeOffset="11215.103">8011 8494 244 0,'-10'0'90'0,"15"8"-48"0,0-8-49 15,-1 0 14-15,1-4-34 16,4 0-11-16,0-7-14 0,0 3-6 15,-4 0-12-15,0 4-4 16</inkml:trace>
  <inkml:trace contextRef="#ctx0" brushRef="#br0" timeOffset="12355.864">7669 8744 100 0,'0'0'38'0,"-5"0"-20"0,1 8-12 16,4-8 11-16,0 0 4 15,0 4 4-15,0 7-2 16,0-7-2-16,0 0-9 15,0 4-3-15,0 0-5 16,0-1 2-16,4-3 3 0,-4-4 21 31,5 12-9-31,4-9-4 16,-4 9-5-16,-1-8-1 16,1 7 0-16,4-7 1 15,-4 8-6-15,-1-4 0 0,6-1 1 16,-1 1-3-16,0 0-3 15,0 3 0-15,1 1-1 16,3 7 0-16,6-4 2 16,4 8-3-16,5 1 0 15,-5-9 3-15,4 0 1 16,6 1-1-16,4-1-2 16,4-11 1-16,15 7-1 0,4-7 0 15,-5-4 2-15,1 0 3 16,-6 0 2-16,1-4 3 15,-9 4 1-15,-1 0-3 16,-4-7 0-16,0-1-5 16,-4 8-2-16,-6-8 0 15,-4 5-1-15,-9 14 2 16,0-7 1 0,-5 0 1-16,-9 3-2 15,-4 1 1-15,-1 0-2 16,-9 7-1-16,0-11-15 15,5 4-5-15,0-4-23 0,-5 0-10 16,0-4-69 0</inkml:trace>
  <inkml:trace contextRef="#ctx0" brushRef="#br1" timeOffset="82390">730 2264 36 0,'0'7'16'0,"5"-14"-8"0,-10 3 6 16,5 4 12-16,0 0 1 15,0 0 2-15,0 0-3 16,0 0 1-16,0 0-2 16,0 0 0-16,0 0-10 0,0 0-2 15,0 0-7 1,-4 0 0-16,4 0 4 0,-5-4-4 0,0 4-1 15,1 4 0-15,-1 0-1 16,1 3 0-16,-1-3 2 16,-4-4 1-16,-1 4 1 15,1 4-2-15,-5-1-1 16,1 1-3-16,-1-4-2 16,0 4 1-16,5-5-1 15,-1 5 0-15,1 4 0 16,0-9 0-16,0 5 0 15,-1 0 4-15,-3 3 5 16,-1 1-1 0,0 11-1-16,0-8-5 15,5-3 2-15,4 3-1 16,0 5 1-16,5-5-5 16,0 0-1-16,10 1 1 15,-1 7 2-15,5-4 4 16,-5 0 2-16,0 8-3 15,1-7-3-15,-1 3 2 16,0 4 0-16,0 0-1 16,0-4-2-16,1-8 5 15,-1 8 4 1,5 0-5-16,0-7-2 16,4-5-1-16,1-11-1 15,-6 0 0-15,1 8 0 16,5-12 0-16,-1 0 0 15,5-11 0-15,0-4 0 16,-4-5 2-16,-1 5 1 16,1-4-4-16,-5-12 1 15,0 9 0-15,-1-5 0 16,-3 4 0-16,-1 0 2 16,0 0-3-16,0-12 0 15,-4 9 1-15,-5-1 2 16,0 8-1-16,0-4-1 15,0 4 1-15,0 3 1 16,-5-3-3-16,1 8 0 16,-1 0-1-16,1 3 0 0,-1-3 2 15,-4 7 2-15,-5 4-1 16,-9-4-1-16,0 8 1 16,4 0-1-16,-4 0 4 15,0 4 2-15,0 4-5 16,0 0 0-16,0 3-1 15,4 1 0-15,1 3-9 16,4 1-4-16,5 3-18 16,4 0-5-16,0 4-32 15,5 8-14-15,0-4-3 16</inkml:trace>
  <inkml:trace contextRef="#ctx0" brushRef="#br1" timeOffset="83274.324">943 1521 64 0,'0'-8'27'0,"-5"4"-14"0,5 4 7 0,0 0 14 15,0 0-5-15,0 0-2 16,0 0-9-16,0 0-3 16,0 0-3-16,0 0 2 15,0 0-7-15,0 0 0 0,0 0 0 16,0 0 5-16,0 0 3 16,0 0-4-16,5 4 1 15,-1 8-3-15,-4-1 0 16,0-3-5-16,0 7-1 15,0 4 3-15,0 5 1 16,-4 3 3-16,-1 15 1 16,0-4-8-16,5 16-1 0,0 4 0 15,0 15 1-15,0 0-1 16,0 0-2-16,-4-7 9 16,-1 3 4-16,1 4 0 15,-1 0 0-15,0 0-1 16,5-7 0-16,0 7-6 15,0-4-4-15,0-7-1 16,5-8-1-16,0-16 2 16,-5-3 1-16,0-12-1 15,4 4 1-15,-4-8 0 16,0-7 3-16,0 3-1 16,0-7 0-16,0-1-3 15,0-7-2-15,0 0 1 16,-4-3 1-16,-1-1 1 15,0 0 3-15,5-15-3 16,5-5-19 0,0 1-10-1,4 0-50-15,0 0-23 16,0-8-18 0</inkml:trace>
  <inkml:trace contextRef="#ctx0" brushRef="#br1" timeOffset="86698.291">1659 2290 24 0,'0'8'11'0,"4"-16"-6"0,1 8-6 16,-5 0 4-16,9 0 46 31,5-3-4-15,0-1 2-16,0 0-12 15,4 0-7-15,-4 4-10 16,0 0-3 0,9 0-7-16,0 4-3 0,-5 0 0 15,15 3 1 1,-6-3-3-16,-3 0-4 16,-6 0 0-16,0 0 1 0,-4 4 0 15,0-5-25-15,0 1-8 16,-5 0-43-1</inkml:trace>
  <inkml:trace contextRef="#ctx0" brushRef="#br1" timeOffset="86322.548">1705 2518 148 0,'0'-8'55'0,"0"8"-30"0,0 0-25 0,0 0 10 16,0 0 0-16,0 0 1 0,0 0 3 15,0 0 2-15,0 0-9 16,0 0 7-16,0 0 5 0,0 0-6 16,0 0 0-16,0 0-5 15,4 8-3-15,6-5 0 16,-1 1 1-16,5 0-1 16,-1 0 0-16,1 0 3 15,0-4 3-15,9 0-2 16,10 0 0-16,-6 0-5 15,1 0-1-15,-5 0-1 16,0 0-2-16,-4 0 1 16,-1 0 1-16,-4 0-3 15,0 4 0-15,-5-1-6 16,-9-3 0-16,5 8-8 0,-5-4-3 16,-5 0-17-16,0 0-5 15,1-4-28 1,-5 0-40-16,-1 0 29 15</inkml:trace>
  <inkml:trace contextRef="#ctx0" brushRef="#br1" timeOffset="87509.295">2342 2537 84 0,'0'-4'33'0,"0"4"-18"0,-5 0-5 0,5 0 14 15,-4 0 2-15,-1 0 2 16,1 0-2-16,-1-4 1 15,0 0-6-15,1 0-3 0,-1 1-10 16,0-9 1-16,1-3 4 0,4-1-5 16,4-11 0-16,6 4-4 15,-1 4-3-15,9-4 0 16,1 4 1-16,4-1 1 16,0-3 1-16,5 8 0 15,4-1 0-15,-4 1-2 16,4 4 1-16,-4 3-4 15,0 0 0-15,-5 8 3 16,-5 4 3-16,1-4-2 16,-6 4 0-16,1 4 1 15,0 7 0-15,-5-4-5 16,-4 5 1-16,-5-5 2 16,0 12 3-16,0-7 0 0,-5 7 0 15,1 0 3-15,-15-4 5 16,-4 1-5-16,-5-1 0 15,1-4-2-15,-1-3 1 16,28-12 2 15,-46 7-6-31,9-3-2 16,5-4-6-16,4-4 1 16</inkml:trace>
  <inkml:trace contextRef="#ctx0" brushRef="#br1" timeOffset="87587.272">2384 2475 444 0,'-5'-19'-36'0,"5"-4"-4"16,5 7-38-1,4 1-49-15,0 0 34 0</inkml:trace>
  <inkml:trace contextRef="#ctx0" brushRef="#br1" timeOffset="88123.295">2758 1786 104 0,'4'-30'38'0,"5"30"-20"0,1-4-21 15,-6 4 6-15,6 0-6 16,-1-4 0-16,-5-4 19 0,-4 8 9 15,0 0 14-15,0 0 8 16,0 0-10-16,0 16-4 16,-4-1-19-16,-1 4-4 0,5 0 0 15,0 1-6-15,-4 3 0 16,4-4-4-16,0 4-1 16,0 12 5-16,0-1 2 15,0 5 4-15,0-1 1 16,0-7-1-16,0 8-1 15,0 3-3-15,-5-7-1 16,0 3-6-16,-4 8 1 16,0 0 0-16,4 4 2 15,1-3-1-15,-6-5-1 0,6-7 1 16,-5-1-1-16,-1-7 0 16,1 0 0-16,0-8-3 15,0-3 2-15,4-5-8 16,0-3-4-16,-4 4-2 15,5-12-1-15,-1 0-11 16,5-4-3-16,0-8-37 16,5 1-49-1,-1-1 25-15</inkml:trace>
  <inkml:trace contextRef="#ctx0" brushRef="#br1" timeOffset="88649.715">2984 2256 148 0,'0'4'57'0,"0"-12"-30"0,5 12-34 15,-5-4 8 1,0 8-2-16,0 3 15 16,0-11 11-16,0 8-13 15,0-1 12-15,4 1 3 0,1 0-6 16,-5 3 1-16,4 12-9 16,1-7 0-16,-5 7-6 15,0 4 1-15,0-4-12 16,0 4-2-16,0-8 3 15,0 0 1-15,0 5 6 0,0-5 2 16,-5 0-5 0,1-4 0-16,-1 5-8 0,5-9 0 15,0-11-35 1,0-4-31 0</inkml:trace>
  <inkml:trace contextRef="#ctx0" brushRef="#br1" timeOffset="88938.276">3053 1871 192 0,'0'4'74'0,"9"-4"-40"0,1 4-42 16,-6 0 12-16,-4-4-6 16,0 0 0-16,0 0 2 15,0 0 2-15,0 0-1 16,0 0 2-16,0 0 2 0,0 3-7 16,0 1 0-16,0 0-60 15,0 8-45 1,0-12 33-16</inkml:trace>
  <inkml:trace contextRef="#ctx0" brushRef="#br1" timeOffset="90134.801">3330 2240 72 0,'23'-3'27'0,"-23"10"-14"0,-23-3-15 16,19-4 4-16,-1 4-5 15,0 0 2-15,1 0 10 16,-1-4 5-16,5 4 3 15,0-4 1-15,0 0-5 16,0 11 0-16,0-11 3 16,0 0 2-16,14 0-3 15,-5 4-1-15,1-4 0 16,-1 0 4-16,-5 4-10 16,-4-4 2-16,0 0 3 0,5 7-3 15,-5 1 2-15,-9 0-5 16,0 0-4-1,-1 3 1-15,1 4-3 16,-5 1 2-16,10 3 0 0,-6 4 3 16,1-4 3-16,0 1 2 15,13 3-3-15,-8-4 0 16,-1 0-3-16,5 4 2 16,-4-3-2-16,4-5 0 15,0 8-6-15,0-8 1 16,0-3 0-16,-5 0 0 15,0-5 2-15,5 1 1 16,0 0 1-16,0-8 0 16,0 0 2-16,0-8 1 15,10 0-3-15,-1-3-1 16,0-5-3-16,10-3-3 0,-1-4 2 16,-4 0 0-16,0 0-4 15,0-4 1-15,4 4-3 16,1-4 0-16,-1 4 4 15,1 0 3-15,-1 7-1 16,0 1 0-16,1-1 1 16,-5 1 2-16,0 4-1 15,-1 7 2-15,-3 0-2 16,-1 4 2-16,-4 0 0 16,-5 0 1-16,0 8-2 15,0-1 1-15,0 5-4 16,0-5 0-16,-5 1 3 15,0 0 3-15,1 7 0 16,-1 8 2-16,5-11-2 16,0 7 0-16,-5 0 1 0,5 4 1 15,-4-7-3-15,4-1-1 16</inkml:trace>
  <inkml:trace contextRef="#ctx0" brushRef="#br1" timeOffset="90541.61">3529 2568 324 0,'-5'-4'123'0,"10"0"-66"0,-1-4-64 0,1 4 19 16,0-3-10-16,-1-5-2 16,6 1 1-16,8-13-1 15,5-3 0-15,0 1-3 0,0 2 2 16,0 5 1-16,1 0 0 0,-1 4 0 16,0-1 0-16,0 8 0 15,0 1 0-15,-5-5 0 16,1 8 2-16,-1 4-3 15,-4 4-2-15,0 8 2 16,-5-8 2-16,0 11 2 16,-4 8 3-1,-5 4-1 1,0-8 2-16,0 1-2 16,0 3 2-16,0-8-2 15,0 0 2-15,0-3-4 16,0 3 0-16,0-7-1 15,0 0-2-15,0-4 1 16,0-1-1-16,0 1 0 0,0 0 0 16,0-4-11-16,0 0-5 15,0 0-17-15,0 0-6 16,0 0-188 0</inkml:trace>
  <inkml:trace contextRef="#ctx0" brushRef="#br1" timeOffset="131796.788">1243 2706 486 0,'-9'15'-1'0,"-1"1"0"0,6 11 3 16,-1-4-3 0,1 0-2-16,-10 0 2 15,9-4 0-15,0 1 1 16,1-1 0-16,4 0 2 15,0 0-1 1,0 1-1-16,4-5 1 0,10 0-1 16,0 5 0-16,0-1 0 15,0 0 4-15,0-4 2 16,0 5-2-16,-1-5-1 16,1 0-1-16,0 1-2 15,0 3 1-15,0-7 1 16,-5-1 1-16,5-3 1 15,-5-4 0-15,10-4 4 16,-1 0-2 0,1 0-3-16,-1-4-2 15,-4 0 2-15,0-4 2 0,0 1 2 16,-5-1 1-16,0 4-4 16,-4 0-1-16,4-3 1 15,-4 3 0-15,-1 0-5 16,-4 4 1-1,0 0 0-15,0 0-3 16,0 0 2-16,0 0-1 16,5 0-6-1,4 0-2-15,0 8-26 16,1-8-9-16,-6 0-85 16,5 0-46-1,-13-12 80-15</inkml:trace>
  <inkml:trace contextRef="#ctx0" brushRef="#br1" timeOffset="131105.821">1257 2806 168 0,'0'8'37'0,"-5"3"-14"15,5-3-8-15,0-4-7 16,-5 0-3 0,-4 0-5-16,9-4 0 0,-9 0 6 15,4 3 6-15,1 1 0 16,4-4 1-16,-5 4 1 15,10-4 2-15,-10 4-1 16,10-8 4-16,-5 4-9 16,4 0-3-16,-8 4-4 15,-1-4 0-15,10 0-4 16,-1 0 0-16,-4 0 3 16,0 0 1-16,0 0-1 15,5 0 1-15,-5 0 0 16,0 0 1-16,0 0 0 0,5 4 2 15,-5-4-1-15,0 0 2 16,4 4-4-16,-4-4-2 16,0 0 2-16,5 4 0 15,4-1 1-15,-9-3 2 16,9 4-3-16,1-4 0 16,-10 0 3-16,0 0 1 15,9 8-1-15,-9-8-1 16,4 0-3-16,-4 0-2 15,10 0 1-15,-10 0 1 16,9 4-1-16,-4-4-1 16,4 0 1-16,0 0 1 15,0 0-1-15,0 0-1 0,1 0 1 16,-6-4-1-16,6 4 0 16,-1 0 0-16,-9 0-3 15,4 0 2-15,6-8 1 16,-1 4 2-16,-4 1-1 15,-1 3-1-15,5-16 1 16,-4 5 1 0,0 11-3-1,-1-12 0-15,-4 12 1 16,5-8 2-16,-1-3-1 16,-4 3 2-16,5-7-4 15,0-1-2-15,-1 5 2 16,-4-5 0-16,5 9 1 15,-5-1 0-15,0 0 0 0,0 1 2 16,-5-1-1 0,5 0-1-16</inkml:trace>
  <inkml:trace contextRef="#ctx0" brushRef="#br1" timeOffset="131330.59">1284 2648 316 0,'-4'8'118'0,"-5"0"-64"0,-1-4-65 15,10-1 18-15,0 1-5 16,-4 8 1-16</inkml:trace>
  <inkml:trace contextRef="#ctx0" brushRef="#br1" timeOffset="130448.291">1266 2783 32 0,'0'-4'13'0,"5"8"-6"0,-10 0-4 0,5-4 4 16,0 0-3-16,0 4-3 16,0-4-3-16,-5 11-1 15,5-11 4-15,-4 8 1 16,4-12 4-16,0 4 1 15,0 0 10-15,0 0 6 16</inkml:trace>
  <inkml:trace contextRef="#ctx0" brushRef="#br1" timeOffset="132951.949">1354 2845 60 0,'-5'0'24'0,"10"7"-12"0,-5-7-5 16,0 0 7-16,0 0-3 16,0 0-1-16,0 0 2 15,0 0 5-15,0 0 4 16,0 0 6 0,4 0-10-16,6 0-9 15,-1 0-5-15,-5-11-2 16,-4 11 5-16,5-8 6 0,4 12 3 15,-4-12 0-15,0 12 1 16,-5-12 3-16,4-3-7 16,1 7-2-16,-1 12-8 15,1-12-1-15,0 0-1 0,-1 0 2 16,-4-4-1-16,5 5-1 16,-1-13 3-1,-4 1 0-15,5-4 1 16,-5 7 2-16,0 0 1 15,0 1-1-15,0-4 1 16,0-1-4-16,0 8 0 16,0 1-1-16,0-1-2 15,0 0-2-15,-5 1 1 16,5-5 1-16,0 4 2 0,-4 5-1 16,-1-1-1-16,5 0 1 15,-4 0-1-15,-1 4 0 16,0 0 0-16,1 4 0 15,-5 0 2-15,4 0-3 16,-4-1 0-16,4 1 1 16,0 0 0-16,1 0 0 15,-1 4 0-15,1-4-3 16,4-4 2-16,0 0 1 16,0 3 0-16,0 1-7 15,0-4 0-15,0 0-35 16,0 0-12-16,9 8-38 15</inkml:trace>
  <inkml:trace contextRef="#ctx0" brushRef="#br1" timeOffset="92191.961">2342 2910 124 0,'0'-4'46'0,"0"8"-24"0,0-4-15 0,0 0 15 16,0 0-13-16,0 0-5 16,0 0 4-16,0 0 2 15,0 0-5-15,0 0 8 0,0 0 4 16,0 0-3-16,0 0 2 0,0 8-7 15,0-8-3-15,0 7-3 16,0-7 0-16,0 12 0 16,5 0 3-16,-5-5-1 15,0 1 0-15,0 3-6 16,0 1-1-16,0 0 1 16,0 3 2-16,-5 16 4 15,5 3 0 1,-5-3 0-16,5 4 1 15,-4-8 1-15,4 4 3 16,0-8 1-16,0-4-8 16,0 4-1-16,0-11-4 15,0-5 0-15,0-7 6 16,4-4 2-16,6-7-2 0,3-5-1 16,1-7-1-16,5-11 1 15,-1-1-4-15,1 4 0 16,-1 4 1-16,10 0 2 15,-5 4-1-15,9 4 2 16,-9 4-4-16,1 7 0 16,-1-4 1-1,0 12 0-15,-5 8 2 16,-4 0-1-16,0 3-1 16,-5 5-2-16,0 11 1 15,1-4 3-15,-6 4 1 0,1 0 3 16,-1-4 3-16</inkml:trace>
  <inkml:trace contextRef="#ctx0" brushRef="#br1" timeOffset="92418.245">2776 3276 320 0,'9'-12'121'0,"-18"4"-66"0,18-7-62 16,-9 11 21-16,5-4-9 15,-5 1 0-15,5-12-3 16,-1-8-2-16,1 4 1 15,4 3 1-15,0-7 1 0,1 4-1 16,-1 0-2-16,5 4 1 16,-1 0-1-16,6 7-3 15,-1-3 2-15,1 3-10 0,-5 4-3 16,4 5-28 0,-4-1-13-16,-5 4-68 15</inkml:trace>
  <inkml:trace contextRef="#ctx0" brushRef="#br1" timeOffset="93048.162">3035 3249 148 0,'-14'-4'57'0,"14"4"-30"0,-5-4-25 16,5 4 14-16,0-4-10 15,0 0-3-15,0-3-2 16,0-1 1-16,0-7-1 16,0-5 13-16,5 5 5 0,4-8 10 15,5-4-6 1,0 8-4-16,4 3-10 16,5-3-6-16,0 4 2 0,1 3 1 15,8 4-2-15,-4 5-1 16,9-1 8-16,-10 4 2 15,1 0-4-15,-5 0-1 16,-9 7-6-16,0 1-2 16,-5 7 0-16,-4 9 2 15,-15-1-3-15,1 0 0 16,-9 4 1-16,-1-4 0 16,-4 4 2-16,0-8 3 15,23-19 18 16,-42 19-13-31,6-7-2 0,-1-1-7 16,9-7-4-16,0-4-5 16,10-8 0-16,-1-3 4 15,5-1-13-15,5 1-6 0,9-8-13 16,5-1-4-16,4 5-26 16,5-4-51-1,4 3 22-15</inkml:trace>
  <inkml:trace contextRef="#ctx0" brushRef="#br1" timeOffset="93709.408">3478 2995 148 0,'0'-8'55'0,"5"8"-30"0,-5 4-29 0,4 0 10 15,-4-4-16-15,5 7-6 16,-5-7 2-16,5 12 3 15,-1-4 17-15,1-1 28 16,4 13 2-16,-4 10-11 16,-1-7-7-16,1 1-11 15,4 3-1-15,-4-1 1 0,-1 5 1 16,6-4 2-16,-6 4 1 16,1-8 3-16,-1 4-1 15,1-8 2-15,0-7 3 16,-5-1 3-16,0-3 0 15,-5-4-1-15,0-4-6 16,1-8-1-16,4 8-8 31,-9-23-1-15,-1 0 0-16,1-4-5 16,9 0 1-16,-5 0 2 0,5 4 1 15,5-8-1-15,4 12-2 0,10-4 1 16,-5 0-1-16,9 4 2 15,0 3 1-15,0-3 1 16,5 7-2-16,-1 1-2 16,1 3 1-16,0 1 1 15,-5 3-3-15,0 0 0 16,0 4-1-16,-4 0 0 16,-6 4-16-16,1-4-5 15,-5 4-20-15,1-4-8 16,-1 0-67-1,-9 0-31-15,0 0 75 16</inkml:trace>
  <inkml:trace contextRef="#ctx0" brushRef="#br1" timeOffset="94248.631">3958 3291 100 0,'-4'-8'38'0,"4"5"-20"0,0-9-8 0,0 8 14 16,0 0 7-1,0-7 5-15,0-1-8 0,0 1-4 16,14-9-8-16,4-10 0 16,5 7-9-16,0-4-2 15,0 7-3-15,5 1-2 16,0-4 5-16,-1 4 4 16,1 7-1-16,5 1 3 15,-6 3 0-15,1 4 1 16,-10 4 0-16,1 4 2 15,-10 4-5-15,0 11-1 16,-13 4-2-16,-6 4-1 16,1 0 5-16,-5 4 6 0,-4-4-4 15,-1 3 1-15,-4-7-6 16,0-3 1-16,-4 3-7 16,-1-8-1-16,5-7-5 15,-5-4-1-15,0-8-11 16,5-4-3-16,0-3-8 15,9-1-2-15,0-7-17 16,5 3-8-16,9-7-45 16,9-11-23-1,10 3 62-15</inkml:trace>
  <inkml:trace contextRef="#ctx0" brushRef="#br1" timeOffset="94593.545">4277 2606 184 0,'-5'0'71'0,"10"8"-38"0,0-1-36 0,-5-7 13 16,4 8-7-16,5 4-2 15,-9-1 2-15,0 1 2 16,10-1-2-16,-6 20 18 0,-4-4 10 15,-4 4-2-15,4 0 0 16,-5 7-12-16,0 1-3 16,1 3-6-16,-1 16 0 0,-4-1-1 15,4 1 3-15,5 0-5 16,-4 0-1-16,-1-1-4 16,5-14-3-16,0-5-3 15,-4 1 1-15,4-9 1 16,-5-14-1-16,0 3-21 15,1-15-10-15,-6-12-85 16</inkml:trace>
  <inkml:trace contextRef="#ctx0" brushRef="#br1" timeOffset="98737.931">3787 3899 132 0,'10'0'49'0,"8"-4"-26"0,10 0-31 16,-14 4 5-16,0-3-3 15,4-1 2-15,5 0 21 16,0-12 14-16,5 5 10 16,-5-1 5-16,-4-3-16 15,-6 0-7-15,6-1-14 16,-5 1-8-16,0 3-2 0,-5 1 1 15,0-5 0-15,-4 5 0 16,-5 3 2-16,-5 0 5 16,-9 1 6-16,0 3-3 15,-4 0 2-15,-1 0-7 16,-4 4-3-16,0 0-1 16,0 4-1-16,0 0 0 15,0 4 2-15,0 7 3 0,4-4 2 16,1 13 1-16,4-5 0 15,0 0-2-15,5 4-1 16,0-4 3-16,4 1 3 16,5 7-4-16,5-4 1 15,4 4 1-15,0 0 2 16,5 3-1-16,5-7-1 16,4 8-8-16,4-4-2 15,1-8-3-15,4 8 0 16,-4-7-8-16,0-5-3 0,-5-11-16 15,0 0-6-15,0-4-26 16,0-12-11-16,-4-3-28 16</inkml:trace>
  <inkml:trace contextRef="#ctx0" brushRef="#br1" timeOffset="99308.058">4259 4061 208 0,'-5'0'77'0,"5"0"-42"0,0-4-48 0,0-4 12 16,-5 4-10-16,1 1 0 16,-1-5 14-16,-4 0 8 15,4-3-5-15,1-1 14 0,4-7 9 16,4 3-11-16,1-3-2 15,9-12-10-15,4 8-2 16,5-11-7-16,5 7 0 0,0 7 1 16,-1 1 3-16,1 8 0 15,-5 3 2-15,0 8 4 16,-4 4 4-16,-5 11-4 16,-5 4 1-16,-9 1-5 15,-5 7-2-15,1 3-3 16,-6 1-1-16,-3 4 4 15,-11-8 3-15,-3 4 8 16,-1-8 2-16,0 4-5 16,5-16-1-16,-5 1-4 15,5-5-3-15,0-3-9 16,0-8-5-16,5-3-22 0,-1-5-8 16,19 12-166 15</inkml:trace>
  <inkml:trace contextRef="#ctx0" brushRef="#br1" timeOffset="99728.557">4531 3418 104 0,'5'4'41'0,"-1"0"-22"0,1 19-20 16,-1-15 7-16,1-1 33 16,-5 9 16-16,0-1 3 15,0 4 3-15,0-3-28 16,-5-1-9-16,5 4-15 15,-4 1-6-15,-1 3 0 0,1 4-4 16,-1 7 0-16,0 12 1 16,-4 1 0-16,0 3 2 15,0 0 1-15,-1 4 5 16,1-8 5-16,0 4-9 16,0 0-2-16,4-12-2 15,1 1 0-15,-1-16-9 0,5 0-4 16,0-8-20-16,5-7-6 15,-1-12-42 1,5-11-53-16,5-12 34 16</inkml:trace>
  <inkml:trace contextRef="#ctx0" brushRef="#br1" timeOffset="96530.196">2190 3630 116 0,'18'4'46'0,"-18"-12"-24"0,0 12-28 0,0-4 8 15,0 0 4-15,-5 4 4 16,5-4 19-16,0 0 26 16,0 0-13-16,5 3-22 15,0 5-5-15,-1 0-2 0,10 0-3 16,0-1-3-1,0-3-1-15,0 0-4 16,4 0-2-16,1 3 1 16,-1-7 1-16,5 0 1 15,0-7 3-15,0 3-3 16,-4 0-2-16,-1-4-5 16,1 5 0-16,-5-9 4 15,0 0-2 1,-5 1-1-16,-5-5 2 15,-4 9 2-15,-4-5 0 16,-5 5-1-16,-5-1 1 0,0 4-1 16,-5 0 0-16,1 4 0 15,-5 0-3-15,0 0 2 16,4 4 1-16,-4 4 0 16,0-1 2-16,-5 1 3 15,5 4-2-15,5-1 0 16,4 5 3-16,5-1 1 15,-1 0-3-15,6 1-3 16,-1 11 0-16,1-8 1 16,13 12 1-1,5-8-4-15,0-4 1 16,4 4 4-16,0-7 2 0,6-5 0 16,3-3-1-16,1-4-3 15,0-1 1-15,4-3-2 16,-4 0-1-16,4-3-2 15,-4-1 1-15,4 0-4 16,-13-4-3 0,-6 1-3-16,-3-1-19 15,-6 4-5-15,1 0-50 16,-5 0-47 0</inkml:trace>
  <inkml:trace contextRef="#ctx0" brushRef="#br1" timeOffset="97371.597">2698 3634 120 0,'4'0'46'0,"5"-4"-24"0,-4 8-17 0,-5-4 11 15,0 0-9-15,0 0-2 0,0 0 12 16,0 0 6-16,0 0-11 15,0 0 11-15,0 0 6 0,0 0-4 16,0 3-2-16,0 5-9 16,0 0-4-16,0 3-3 15,-5 1 0-15,5 3 0 16,-4-3 1-16,4 7-2 16,-5 8-1-16,5-8 1 15,-4 1 1-15,4 3-1 16,0-4 1-16,0-4 0 15,0 1 1-15,0-1-2 16,4-3 1-16,1-9-2 16,4-3 0-16,0-11-8 15,5-8 0-15,0-4-6 16,0 3-1-16,4-7 2 0,-8 8 5 16,-1 0 4-16,0 0 2 15,0 7-1-15,1 4 1 16,-1 1-2-16,5 3 2 15,-1 0-2-15,1 0 2 16,9 4-7 0,-4 8 7-16,-5 0 5 15,4 7 2 1,-9 12 2-16,-4-16 0 16,0 9-4-16,-1-5 0 15,-4-15-7-15,10-4-5 16,3-7-1-16,1-1 1 15,5 1-1-15,-1-1 4 16,1 0 2-16,-1 9 0 16,1-1 2-16,-1 4-2 15,1 11-1-15,-6 1 3 16,-3 11 11 0,-1 0 1-16,-4 4-7 15,-1-4-2-15,-4 4-6 16,0-4-3-16,0-4-7 15,0 4-2-15,0-7-15 16,0-5-8-16,0-3-39 16,0-8-17-16,0-4-21 15</inkml:trace>
  <inkml:trace contextRef="#ctx0" brushRef="#br1" timeOffset="98183.129">3464 3457 184 0,'-4'3'71'0,"8"20"-38"0,1-26-43 15,-5 10 9-15,4 1-9 16,1 4 1-16,0-5 18 15,-1 1 8-15,1-4 48 16,-5 7-36-16,0 5-1 16,0-1-7-16,0-3-11 15,-5 3-1-15,5 4-5 16,-4 4-3-16,-1-3 2 0,0 10 2 16,1 5 0-16,-1 0 0 15,1-1 1-15,-6 1 1 16,10-35 3 15,-9 38-5-31,5-3-3 16,-1-12-1-16,0 0-1 15,5-11 2-15,5-4 1 16,-5-8-1-16,9-4-4 0,0-8-1 16,5 1-1-16,0-9 3 15,5-3-2-15,-1 4 1 0,5 0 2 16,0-4 0-16,-4 7 0 15,4-3 0-15,0 8 0 16,-5 11 0-16,1 0 0 16,-1 15 0-1,-4 4 0-15,-5 0-3 16,1 1 2-16,-6 7 1 16,-4-4 0-16,0 4 2 15,-4-4 1-15,-10 0 5 16,0 4 3-16,-9-8 0 15,4 0 1-15,-4 0-6 16,0-7-2-16,0-4-2 16,5-4 1-16,-1-4-7 15,1-4-1-15,4-4-9 16,5-4-4-16,4-7-12 0,5 4-6 16,5-1-34-16,4-3-13 15,5-4-18 1</inkml:trace>
  <inkml:trace contextRef="#ctx0" brushRef="#br1" timeOffset="100284.093">4637 4088 128 0,'0'-12'49'0,"0"4"-26"0,0-3-18 16,0 3 11-16,5 1 4 16,-5-1 4-16,4-4-3 15,10-3-1-15,0-4-11 16,5-1 1-16,-1 1 1 0,1-4-6 16,4 0-1-16,0 4-2 15,0-1 1-15,-5-3-2 16,5 16 2-16,1-1 4 0,-6 0 4 15,0 4-4-15,1 4 1 16,-5 0-5-16,-5 16 0 16,0 3-1-1,-4 8-2-15,-5 0 3 16,-5 4 7-16,-4-4 3 16,0 0 0-16,-5 0 0 15,0-4-7-15,-4 4-4 16,-1-8 1-16,1 0 0 15,-5 4 1-15,-1-15 0 16,-3 0-2-16,-1-8-2 0,5-4-6 16,5 0-1-16,-1-4-13 15,5 0-2-15,5-7-19 16,0 4-7-16,4-5-53 16</inkml:trace>
  <inkml:trace contextRef="#ctx0" brushRef="#br1" timeOffset="100840.256">4965 3522 200 0,'-9'8'74'0,"4"-4"-40"0,15 3-38 0,-10-7 13 15,0 0-7-15,4 8-2 0,-4 0 3 16,-4 3 0-16,4-3-1 16,0 0 12-16,0-1 7 0,-5 1 1 15,5 3 1-15,0 5-6 16,0-1-2-16,0 5-9 15,0 10-2-15,0 5 0 16,-5 7 0-16,5-42 9 31,-4 85-1-15,-6-16 1-16,1 4-5 16,-5-19 0-16,5-4-10 15,0-7 0-15,0-13 0 16,4-3-26-16,5-11-10 0,-5-5-28 15,10-3-10-15,-5-8-24 16</inkml:trace>
  <inkml:trace contextRef="#ctx0" brushRef="#br1" timeOffset="101593.145">5141 3645 204 0,'13'8'77'0,"1"-4"-42"0,-4-4-70 16,-10 0 2-16,0 0-3 15,0 0 6 1,0 7 18-16,-5-3-11 15,0 0-4-15,-4-4-12 16,4 4-6-16</inkml:trace>
  <inkml:trace contextRef="#ctx0" brushRef="#br1" timeOffset="101334.501">5159 3864 72 0,'14'-3'30'0,"-5"3"-16"0,0 3-6 16,-9-3 13-16,5 8 30 15,0 0 16-15,-5 0-8 16,0 3-2-16,-5 1-18 16,0 3-4-16,1 4-20 15,-1-3-9-15,1 3-4 0,-1 4-5 16,0-8 2-16,1 5 1 16,-1-1 0-16,5 4 2 15,0-4 1-15,0 4-1 16,5 4 1-16,-1-4-2 15,6 0 2-15,-10-23 2 32,9 24 0-32,0-9 2 15,0 4-6-15,-4-7-1 16,0-5 0-16,-5 1 2 16,0-8-1-16,0 4-3 0,0-4-1 15,0 0-20-15,0 0-10 16,0 0-47-16,0-4-19 15,0-4-1 1</inkml:trace>
  <inkml:trace contextRef="#ctx0" brushRef="#br1" timeOffset="102340.862">5469 3922 56 0,'0'-4'24'0,"4"4"-12"0,5-3-14 15,-4 3 4-15,4-4 9 16,-4 4 5-16,-1 0 36 15,-4 0 18-15,0 0-3 16,5 4-3-16,-5 3-24 0,0 5-10 16,0-1-18-16,0 1-5 0,-5 3-1 15,5 8-1-15,-4-3 2 16,-1-1-2-16,1 4 0 16,4 0-3-16,-5-4 1 15,-4 4 2-15,9 0 2 16,0-3 1-16,0-1 2 15,0-8-1-15,4-3 2 16,-4-8-2-16,5 4 0 16,4-8-3-16,0-7-1 15,5-1-6-15,0-7-1 16,0 3 1-16,-5 1 0 16,5-4 1-16,-5 3 2 0,5 5-1 15,-5 3 2-15,1 4-2 16,-1 4 2-16,0 0 0 15,0 4 3-15,1 4-3 16,-1 7-2-16,0 8 4 16,-4-3 1-16,4-1 2 15,-4 8 2-15,4-8-3 16,-9 0-2-16,0 4-7 16,0-3-1-16,0-9-15 15,0 5-3-15,0-5-27 16,0-3-9-16,0-8-47 15,0-4-65 1,0-4 48-16</inkml:trace>
  <inkml:trace contextRef="#ctx0" brushRef="#br1" timeOffset="102686.369">5824 4211 224 0,'-5'38'85'0,"10"-30"-46"0,4 4-59 0,-4-9 7 15,4 1-14-15,5 0-3 16,5-4 31-16,-1 0 15 16,0-4-6-16,1 0 26 0,4-11 12 15,0 3-13-15,-4-11-7 0,-1 4-17 16,-4 0-5-16,0-8-6 15,-5 8-3-15,-9-1 2 16,0-6 0-16,-5 10 7 16,-4 5 6-16,-5 3-6 15,-4 0-1-15,-1 8-5 16,1 8-1-16,-1 0 1 16,1-1 0-16,4 5 0 15,5-1 2-15,4 16 1 16</inkml:trace>
  <inkml:trace contextRef="#ctx0" brushRef="#br1" timeOffset="103016.565">5953 4280 304 0,'28'23'115'0,"-9"-4"-62"0,4 1-73 0,-14-9 13 15,9 20-6-15,-8 4 5 16,-1 7 3-16,-5 4 0 16,1 4 4-16,-5-4-2 0,-5 1-1 15,-4 3 3-15,-5 0 0 16,1-4 3-16,-6-4 1 15,-4-7 3-15,0-12 1 16,0 0-1-16,0-8 1 16,0-7 2-16,0-4 2 15,4-4 3-15,-4-12 4 16,4-11-6-16,6-4 1 0,3-15-8 16,1-12-3-16,14 4-1 15,4-15 1-15,14-5-3 16,9 9 0-16,10 7 5 15,9-8 2-15,4 1 2 16,1-1 0-16,-6 1-11 16,1-1-5-16,-5 4-49 15,-4-15-20-15,-10 8-54 16</inkml:trace>
  <inkml:trace contextRef="#ctx0" brushRef="#br1" timeOffset="110989">6980 1951 84 0,'4'-4'33'0,"-4"0"-18"0,5-4-18 0,-5 8 8 16,0-3-6-16,-5-1 0 15,5 4 5-15,-4 0 5 16,-1 0-3-16,0 0 2 15,1 4 1-15,-1-1 5 16,-4 1 5-16,0 4 5 16,-1-4 1-16,1-4 0 15,5 11-8-15,-1-7-2 16,-9 0-9-16,0 4-6 0,5-4-1 16,-9-1 1-16,-1 1 2 15,1 0-1-15,-5 0-1 0,-5 4-2 16,-4-1 1-16,-5 5 1 15,-10 3 2-15,-13-3-1 16,5 11-1-16,0 4 3 16,-1-8 0-16,-9 8 7 15,-4-8 4-15,-5 4-3 16,0 0 1-16,0-3-7 16,-4-1-3-16,-1 4-4 15,1-4 1-15,4-3 3 16,-9-5 1-16,4 12 1 15,6-7 2-15,8-5-3 16,5-3 0-16,4 7-1 16,10 1-2-16,9-5 1 0,5 1 1 15,4-4 3-15,1-1 7 16,13 1-3 0,4-4-2-1,1-8-6 1,5-4-1-16,-1 4 0 15,0 1 0 1,1-1 0-16,-1 4 0 16,5-4 0-16,-4 4 0 15,-1 0-3-15,0 0 0 16,1 0 4-16,-10 0-1 16,5 0 0-16,-10 0-2 15,5 0 4 1,0 0-4-1,1 8 1-15,3-8-1 16,1 7 0-16,0 5-3 16,4-8 1-16,1-1-5 15,-1 1-1-15,0 0 0 16,1-4 1-16,-1 0 3 16,-4-4-5-1,9-3-1-15,0-1-2 16,0 0 1-16,-5 4 5 15,1-7 4 1,-1-1 5-16,0 1 0 16,1 3-1-16,-1-7 1 0,1 7-1 15,-1 0-3-15,0-3 2 16,-4 3-1-16,0-4 0 16,0-7 2-16,-1 4 2 15,-3-4-1-15,3 3 2 16,-4-11-2-16,1-4-1 15,-11-7 1-15,-8 0 1 16,0-1 3-16,-5 1 2 16,37 38 1 15,-60-54 2-31,-5-4 1 0,5 4-1 16,9 16 1-16,5-5 0 15,5 9 3-15,-1-5-7 16,-4 8-2-16,0 1 1 0,-5-1-1 15,-14 4 0-15,5-16-1 16,0 1 2-16,-4 0-3 16,-1-4-2-16,-4 7 0 15,4-7 1-15,-4 7-3 16,4 1 0-16,-23-4 1 16,1-1 0-16,3 9 2 15,-3-5 3-15,-1 12 0 16,5-4 0-16,4 5-1 15,1 2 0-15,-10 1-2 16,0 4-2-16,5-4 1 16,0 4 1-16,-9 0-1 15,9-5-1-15,-1 17-2 0,1-9 1 16,-14 9 1-16,5-1 2 16,0-4-3-16,4 9 0 15,-5-5-1-15,6 4 0 16,8 0 2-16,1 4 2 15,-15 4-3-15,6 0 0 16,3 7 1-16,6 5 0 16,9-5-3-16,-1-3 2 15,1 7 1-15,4 12 2 16,10-11-1-16,0 3-1 16,4 12-2-16,5-4 1 0,-5 0 1 15,-5 0 0-15,10-4 0 16,0 15 2-16,-5 1-3 15,10-5 0-15,-1 13 1 16,5 6 0-16,5-6 0 16,4-1 0-16,5 0 0 15,5-8 0-15,-1-7-3 16,5 4 0-16,0-8 2 16,5 7 2-16,-5 16 0 15,0-15-1-15,-4 0 3 16,9-4 0-16,-5-1-4 15,0 1-1-15,5 4 1 16,-5-4 0-16,0 3 1 16,5 12 0-16,0 4 0 15,-1 0 0-15,1 0 0 0,0-3 2 16,4-9-1-16,1 4-1 16,4-3-2-16,-5 7 1 15,0-4 1-15,5 1 2 16,0-9-1-16,0 9-1 15,0-1 3-15,0-3 0 16,0 3 1-16,0 16 0 16,0-5 0-16,-4-2 0 15,4 2 0-15,0-10 0 16,0 3-5-16,0-4 1 16,4 4 0-16,-4 1 0 15,5-1 2-15,-5-4 1 0,5 0-1 16,9 5 1-16,-1-1-2 15,1 4 2-15,5 8-2 16,-5-8-1-16,-1 0 1 16,1-8-1-16,-4-7 0 15,3 3 2-15,1 1-3 16,0-1 0-16,0 8-1 16,4-3 0-16,5-9 4 15,5 5 1-15,0-1-1 16,4-3-2-16,5 3-2 15,9-3 1-15,-4 0 1 16,-5-8 0-16,0 7 0 16,0 8 0-16,-5-15 0 0,0 0 2 15,1-4-1-15,4 1-1 16,-10-9 1-16,10 0-1 16,-4-3 0-16,-1-1 0 15,0 1 0-15,1-4 0 16,4 3 0-16,-5-3 0 15,5 0 0-15,9-1 2 16,-9 1-1-16,14 0-1 16,-5-1 1-16,-4 1 1 15,-6-8-1-15,1 8-1 16,-4-8 1-16,-1 0-1 16,0 4 0-16,1-4 2 0,-6-4-1 15,10 4-1-15,-4 0 1 16,4 4-1-16,0-1-3 15,0 1 2-15,0 4 1 16,-1-4 0-16,15-4 0 16,5 4 2-16,-1-4-3 15,1-8-2-15,-6-4 4 16,1 5 1-16,5-5 0 16,-1 5-2-16,-4 3-2 15,0 0 1-15,-5 0 1 16,0 4 0-16,0-4 0 15,10 0 0-15,-10 4 0 16,9 0 2-16,-9 0-3 16,-4-4-2-16,-1 1 2 0,1-1 2 15,-5 0 0-15,-5 0-1 16,5 0 1-16,-4 4 1 16,3-7-3-16,-3 7-2 15,-5 0 2-15,4 0 0 16,-4 0 3-16,-1-4 1 15,1 4-4-15,0 0-1 16,-1-4 1-16,1 0 2 16,0 0 0-16,9 4-1 15,9-4-2-15,-5 0 1 16,-4 4 3-16,-4 0 1 16,-6 0-1-16,6 0-2 15,-5 0 1-15,-1 0-1 0,1 0-3 16,0 0 2-16,4 0 3 15,5 0 1-15,0 0-4 16,-5 0 1-16,5 0 0 16,0 0 2-16,0 0-1 15,0 0-1-15,0 0 1 16,4 0-1-16,10 0 0 16,-5 0 0-16,-4 0 0 15,0 0 0-15,-1 4 0 16,-4-4 0-16,0 0 0 15,5 0 0-15,4 4 0 16,-5 0 2-16,1 0-3 16,-1-4 0-16,-4 4 1 15,5 7 0-15,4-3 2 16,5 0 1-16,4-5-4 0,-4 5-1 16,-5 0-2-16,-4 0 3 15,-5 3 0-15,0 4 3 16,-5-3-1-16,0 0 2 15,15-5-4-15,-6 16 0 16,-4-7 3-16,0 7 1 16,0 0-1-16,-5-4-2 15,1 0-2-15,-1 5 1 16,0-5 1-16,1 4 2 16,8 4 1-16,1-4 1 15,-1 0-2-15,1 4-2 16,-5-8-2-16,0 4 1 0,-5-4 1 15,-4 5 2-15,0 3-1 16,-5 3-1-16,0-3 1 16,4-8 1-16,-3-3-1 15,3-1 2-15,1 1-2 16,0-5 2-16,-1 1-2 16,1-5-1-16,0 1 1 15,0-4-1-15,-1 0 0 16,1 4 2-16,0-5-3 15,-1-3 0-15,-4 0 3 16,10-3 1-16,-1-5-1 16,0 4-2-16,-8 4 3 15,-1-4 2-15,-5 0-2 0,1 0-2 16,-6-3 0-16,1-1-1 16,0-7 0-16,0 11 0 15,0-12 0-15,0 5 2 16,0-8-3-16,-1-1 0 15,1-3 1-15,5-4 0 16,-5-3 0-16,-1-1 2 16,11-8-1-16,3 9-1 15,-4-5-4-15,0-7-2 16,-4-1 5-16,-1 1 5 16,1 3-7-16,-5 9 1 15,0-9 0-15,-1 4 3 16,1-11 0-16,0 0-1 0,-5 8-4 15,1-1 0-15,-1-3 4 16,-9 3 2-16,0-11 0 16,-9 4-2-16,4 0 1 15,-4 11-1-15,-1-19 0 16,-3 8 0-16,-1 12-3 16,0-5 2-16,-9 1-1 15,-5 7 0-15,0-4-3 16,5 4 1-16,0-11 0 15,-4-4 2-15,3 4 1 16,-3-5 1-16,-1-3 0 16,0-4 2-16,-9 8-1 15,-4 0-1-15,4 4-2 16,0-8 1-16,-5 11-1 16,1 1-2-16,-5 3 0 0,4 1 0 15,0-1 5-15,-13 0 1 16,4-7-3-16,0 3 1 15,1 1 0-15,-10 3 2 16,-10 5-1-16,-8-1 2 16,-5 8-2-16,0 0-1 15,4-1 3-15,1 9 0 16,8 0-1-16,6-5 1 16,8 5-2-16,10 0-1 15,9-5 1-15,5 5-1 16,4-4-5-16,10 3-1 15,4-11-26-15,9 8-9 16,5-8-94-16,0 4-43 16,0-8 89-16</inkml:trace>
  <inkml:trace contextRef="#ctx0" brushRef="#br0" timeOffset="-11722">2793 6048 92 0,'0'0'35'0,"0"0"-18"0,5 0 26 15,-5 0-13 1,0 0-7-16,0 0-8 16,0 0-1-16,0 0-3 15,0 0 1-15,0 0-7 16,-5 0-3-16,1 0 1 0,-1 0-2 15,-4 0 2-15,0 4-2 16,-5-1 2-16,0 5-4 16,0 0-2-16,-14 3 4 15,5 1 1-15,-14 3 0 16,5-3 1-16,0-1-4 16,-1 1 0-16,6 7 3 15,3 0 1-15,1 8 5 16,0-4 3-16,5 0-2 15,-1-7 2-15,5-1-2 16,1 1 0-16,3-5-3 16,1 1-1-16,0-5-3 0,4 1 1 15,1 0-4-15,4 3 0 16,4-3-1-16,1 0 0 16,4-4 2-16,5-1 2 15,0 5-1-15,4 0-1 16,1 0-2-16,9 3 1 15,8 1 1-15,1-1 2 16,0 1-1-16,0-1-1 16,-4 5 1-16,-1-5-1 15,-4-3-3-15,-5 7 2 0,-5-3 1 16,-4 3 2-16,-5 1-1 16,-4-1-1-16,0 0 1 15,-5 5-1-15,-5-5 0 16,-4 0 0-16,-5 1 0 15,-5 3 0-15,-22-3 0 16,-5-1 2-16,-1 0 3 16,1 1 2-16,0-5-1 15,5 1-1-15,-1-5-3 16,10-3 1-16,-5 0-2 16,4-4 2-16,10 0-2 15,-4 0-1-15,13-4 1 16,-5 0 1-16,10-3-3 15,4-1 0-15,5 0 1 0,10 1 0 16,-1-1-5-16,5-4-1 16,0 1-15-16,4 3-4 15,5-3-29-15,5 3-13 16,0 0-17 0</inkml:trace>
  <inkml:trace contextRef="#ctx0" brushRef="#br0" timeOffset="-10778.517">3038 6498 88 0,'0'4'35'0,"5"-4"-18"0,-5 0-11 0,0 0 11 16,9 0-5-16,0 0 1 15,0-4-4-15,1 4 2 16,-1 0 3-16,0-4 1 0,0 4 0 16,1-4 4-16,-1 0-11 15,5-3-2-15,-5-5 0 0,0 1-1 16,0 3 0-16,1 0-3 15,-1-3-2-15,-5-1 1 16,1-3-1-16,0 7 2 16,-5 0 1-16,-5 4-4 15,0 1-1-15,-4-1-2 16,0 4 3-16,-5 0 0 16,0 4 3-16,-4-1-3 15,4 1 0-15,-5 4 1 16,6 4 0-16,-1 3 0 15,0-3 2-15,0-1-1 16,5-3-1-16,0-1 3 0,4 1 2 16,0 15 4-1,1-7-2-15,-1 3 1 16,0 4-1-16,1-8 1 16,4 1-2-16,0-1 1 15,-5 4-2-15,5 1 0 16,-4-1-1-16,4 4 2 15,0-8-3-15,0 5 0 16,0-1-1-16,0-4-2 16,0-3 1-16,4-1 1 15,1-3-1-15,4-4 2 16,0-4-4-16,5 0 0 0,5-4 1 16,4-4 2-16,0 1-6 15,0-5 1-15,5 1-19 16,4-1-6-16,5-7-29 15,-5 3-12-15,-4 5-7 16</inkml:trace>
  <inkml:trace contextRef="#ctx0" brushRef="#br0" timeOffset="-9891.573">3514 6367 84 0,'0'-4'33'0,"0"8"-18"0,0-4-5 16,0 0 12-16,0 0 1 15,0 0 10 1,-5 12-8-16,0-5-4 16,5 5-1-16,-4-4-11 15,4 3-1-15,0-3-1 0,0 0 1 16,0-1 0-16,0 1 2 15,0 0 4-15,4-1-4 16,1 1 2-16,0 4-7 0,-1-1-1 16,-4 4 0-16,5 5 0 15,-5 3 4-15,0-4 5 16,0 0-3-16,0 1 0 16,0-9-4-16,0-3-1 15,0-1-3-15,0-7 1 16,0-3-2-16,5-9-1 15,-1-7-2-15,5-4-1 16,5 0 2-16,0-8 0 16,5 4 1-16,-1 0 2 15,1 4-3-15,-1 4 0 16,0-1 1-16,6 5 0 16,-6 3 0-16,1 5 2 15,-1 7-1-15,0 0-1 0,-4 4 1 16,0 3 1-16,-5 5-1 15,-4 7 2-15,-5 0 2 16,0 4 2-16,-5 4 1 16,1-4 0-16,-1 1-2 15,1-1 1-15,-1-4 0 16,0-4 1-16,1 5-2 16,-1-5-1-16,0-4-1 15,1 1 0-15,-1 3-5 16,1-7 1-16,4 0-7 15,0-8-3-15,4 4-30 16,5-4-13-16,5-4-75 16</inkml:trace>
  <inkml:trace contextRef="#ctx0" brushRef="#br0" timeOffset="-8840.924">3939 6313 224 0,'27'-4'85'0,"-17"1"-46"0,31-9-37 0,-22 12 19 15,4-15-7-15,4-5 2 16,6 1-3-16,8-4 2 0,1-4-8 15,-1 8 2-15,1-4 2 0,0 7-4 16,8 1-2-16,-4 0-2 16,-4 7-3-16,9 4-6 15,0 0-1-15,-5 4-41 16,-5 0-16-16,-13 0-49 16</inkml:trace>
  <inkml:trace contextRef="#ctx0" brushRef="#br0" timeOffset="-9126.811">4230 5901 156 0,'-5'24'57'0,"10"-24"-30"0,-10 3-29 0,5-3 9 15,0 8-5-15,0 0-2 16,-5-1 1-16,1 1-1 16,4 4 0-16,-5 3 15 0,5 0 10 15,-5 1 2-15,5-1 4 0,0 8-15 16,0 0-4-16,0 8-6 15,0 8 1-15,-4 15-4 16,4-8-2-16,0 4 0 16,-5-8-1-1,1 8 0-15,-1-4 2 0,0-3 1 16,-4-9 3-16,0 5-1 16,0-8 2-16,-1-1-4 15,1-7-2-15,0-7 0 16,4-1-1-16,1-7-9 15,4-8-2-15,0-4-21 16,0-4-6-16,0-11-27 16,0 4-47-1,4-8 25-15</inkml:trace>
  <inkml:trace contextRef="#ctx0" brushRef="#br0" timeOffset="-8181.271">4497 6594 116 0,'0'-4'44'0,"10"-11"-24"0,3 3-6 0,-3 9 15 16,-1 3-12-16,5-12-4 16,0 4 0-16,0-3 2 15,-5 7 14 1,14 0-16-16,0 4 5 0,5 0 0 15,-1 0-2-15,1-4 1 0,0 0-7 16,-1-3-2-16,1-1-4 16,0-4-1-16,-5-3-1 15,-5 0 1-15,1-1-2 16,-5 1-1-16,-5-4 1 16,-4 3 1-16,-1 1-1 15,-4 3-1-15,-4-3-2 16,-6 7 1-16,-3 0-1 15,-6 8 0-15,1 0 2 16,-15 8 0-16,-4 0-3 16,0 7 2-16,5 1 1 15,0-1 0-15,4 0 0 16,0 5 0-16,5-5 2 16,5-3 1-16,4 18 1 15,5-7 0-15,4 1 2 16,5-1 1-16,9-4 1 15,1 8 4-15,3-8 3 16,10 4-6-16,10 4-1 16,-1-8-2-16,0 1 1 15,-4-1-4-15,4-8-2 16,1-3 0-16,-1-8 1 16,-32 0-100 15,56-23-39-31,-6-12-22 15</inkml:trace>
  <inkml:trace contextRef="#ctx0" brushRef="#br0" timeOffset="-7476.163">5172 6332 156 0,'-5'0'57'0,"5"4"-30"0,0-4-25 0,0 0 14 16,0 0-10-16,0 0-3 15,5 8 0-15,-5 4 2 16,0-1-2-16,0-3 11 0,0 7 24 16,0 1-3-1,-5 14-4-15,0-3-5 16,1 4-8-16,-1 0-1 15,1 0-8-15,-1-4-3 0,5 3-3 16,0-7-3-16,5-7 1 16,4-5-1-16,5-11 0 15,4-11 0-15,5-5 0 16,5-10 0-16,9-5-3 16,4 0 2-16,-8 0 1 15,-1 4 0-15,-9-4 0 16,0 8 0-16,0 4 4 15,-4 0 5-15,4 7 1 16,0 8-4 0,0 8-4-16,0 4-1 15,0 7-1-15,-4 5 0 16,-5 3 2-16,-5 8 3 16,-5-5 2-16,-4 5 3 15,0-4 1-15,-4 0 3 0,-1 4 2 16,1-8-7-16,-6 0-1 15,6-4-4-15,-1-7-3 16,1-1-7-16,-1 1-4 16,5-12-129 15,9-15-12-31,0 3-14 16</inkml:trace>
  <inkml:trace contextRef="#ctx0" brushRef="#br0" timeOffset="-6949.568">6252 6317 92 0,'10'0'35'0,"-15"-4"-18"0,10 4-2 16,-1-4 13-16,1 1-2 15,-5 3-1-15,-5 0 4 0,5 0 2 16,-4 0-17-1,-6 3 5-15,1 1 2 0,-5 0-3 0,0 4 2 16,-9-1-5-16,5 1-1 16,-15 8-4-16,1-1 1 15,0 0-2-15,-1 1 2 16,33-16 16 15,-46 46-8-31,5-4-1 16,8-7-4-16,6 0 1 15,4-9-10-15,4 1-3 16,10-4-2-16,4 4 4 0,5-7 5 0,10-5-3 16,8 0-1-16,10 5-5 15,4-9-2-15,19-3-15 16,0-4-6-16,-5-4-28 16,-5-4-10-16,-4-4-74 15</inkml:trace>
  <inkml:trace contextRef="#ctx0" brushRef="#br0" timeOffset="-6425.113">6432 6494 236 0,'-4'4'90'0,"4"-4"-48"0,4 8-42 0,-4-8 16 15,5 11-11-15,4-11-3 16,5 0-4-16,-5 0 1 16,1-4 1-16,3 0 0 0,1 1 2 15,0-1 8-15,0-4 3 16,0 0-2-16,0 1 1 16,0-5-7-16,-1 4-1 15,1-3-4-15,-4 3-1 16,-6 1 1-16,-4-1 2 15,-4 0-6-15,-6-3 1 16,1 7 3-16,-5 0 2 0,-4 4-3 16,-5 4-1-16,0 0 1 15,-5 7 0-15,5-3 1 16,0 3 2-16,0 5 3 16,-1-1 2-16,6 12 3 15,4-8 4-15,5 8-2 16,0-7 3-16,4-1-2 15,5 4 0-15,0-4-1 16,9 4 0-16,5 4-2 16,0 0-1-16,4 4-3 15,1-4 1-15,4-4-2 16,0 4 2-16,5-8-6 16,4-4-1-16,5 5-18 15,0-16-5-15,9-4-51 16,-9-16-21-16,5-11-37 15</inkml:trace>
  <inkml:trace contextRef="#ctx0" brushRef="#br0" timeOffset="2357">5608 982 80 0,'5'-15'33'0,"-5"18"-18"0,0-3-2 0,0 0 11 16,0 0-6-16,0 0 0 15,4 0-5-15,-4 0 2 16,0 0-2-16,0 0 0 16,0 0-7-16,0 0-2 0,0 8 0 15,0-8 2-15,0 4 1 16,0 0-3-16,-4 7-1 16,4-11-1-16,0 16 1 15,0-9 0-15,0 13 3 16,4-5-3-16,-4 0 0 0,0 5 1 15,0 7 0-15,5 0-2 16,-5 7 1-16,5-3-2 16,-5 11 2-16,0 8 0 15,4-3 3-15,1-17 1 16,-1 13 1-16,1-16-4 16,4-4-1-16,5-12 1 15,5-11 2-15,4-7-5 16,0-24-1-16,0 0-2 15,5-11 0-15,-1-5 0 16,6 1-2-16,-1 4 0 16,-4 0 3-16,-1-5 0 0,-4 13 1 15,1 3 2 1,3 8 1-16,-4 4-4 0,-4 3 1 16,8 9 0-1,1 3 0-15,-5 8 0 16,-9 3 0-16,0 9 2 15,-5-5-1-15,0 5-1 16,-4 3 5-16,0 8 1 16,-1-4 4-16,-4 15 4 15,0-3 1-15,0 0 0 16,0-8-5-16,0 3-2 16,5-3-2-16,-5-7-1 15,5-5-3-15,-5-15-2 0,4 0-2 16,1-4 1-16,4-15 3 15,0-4 1-15,5-8-1 16,0-11 1-16,0-1-2 16,4-7-1-16,1 12 1 15,-1-8-1-15,1-1 0 16,4 13 2-16,-5-1-1 16,1 8 2-16,-1 4-4 15,-4 8-2-15,0 3 2 16,0 1 0-16,-5 11-15 15,0 0-4-15,-4 11-32 16,-10-7-12-16,-9 8-39 16</inkml:trace>
  <inkml:trace contextRef="#ctx0" brushRef="#br0" timeOffset="3348.279">6716 1263 140 0,'0'4'52'0,"0"-4"-28"0,0 0-17 16,0 0 13-16,0 0-10 0,0 0-1 15,0 0-5-15,0 0-3 16,0 0 0-16,5 4-1 0,0 3 0 15,-1 9 0-15,-4-9 2 16,0 9 10-16,0 26 7 16,-4-11-1-16,-6 4 1 15,1-5-1-15,0 5-2 16,0-4-2-16,-1-8-1 16,1 4-10-16,0-4-3 15,4-8-1-15,1-3 0 0,4-1-6 16,0-3-3-16,0-8-67 15,0 0-62 1,0-4 43-16</inkml:trace>
  <inkml:trace contextRef="#ctx0" brushRef="#br1" timeOffset="61402.084">7021 1879 224 0,'5'-4'85'0,"-1"8"-46"0,-4-4-50 32</inkml:trace>
  <inkml:trace contextRef="#ctx0" brushRef="#br1" timeOffset="61192">7270 485 44 0,'0'0'19'0,"0"0"-10"0,0 0-4 15,0 0 8-15,0 0-1 16,4 0 1-16,1 0-1 16,-5-8 0-16,0 8 0 15,0-8 2-15,0 8-3 16,0 0-1-16,0-4-6 16,0 0-3-16,0 4 0 15,0 0-1-15,0 0 0 16,0 0 0-16,0 0 0 15,0 0 0-15,-5-7 0 16,1 7 0-16,-1 0 0 16,5 0 0-16,-5 0 0 15,1 0 0-15,-1 0 0 16,1 0 2-16,-1 0-3 16,0 7 0-16,1-3 1 0,-1 0 0 15,-9-4 0 1,5 8 0-16,0 0 2 15,-1 3-3-15,1-7 0 16,-5 7 1-16,5-7 0 16,0 8 0-16,0-8 2 15,-1 11-1-15,1-3-1 16,5-1 1-16,-1-7-1 16,0 11 4-16,1-11 5 15,-6 8-3-15,6 11 2 0,-1-8-3 16,1 1 0-16,-1 7-3 15,0 0-2-15,5-4 1 0,0 0-1 16,0-3 0-16,0-1 0 16,5 8 0-16,-5-7 0 15,5-1 2-15,-1 0 1 16,1 5 1-16,-1-5-5 16,1 0-1-16,0 9 3 15,-1-1 1-15,-4 0 2 16,0 0 0-16,0 4 4 15,0 0 3-15,0-8-4 16,0 8-2-16,0 4 0 16,0-4-1-16,0 3-5 0,0-3 1 15,0 4 0-15,5 23 0 16,0-16-3-16,4 1 0 16,-9-1 2-16,9-3 2 15,-4 0 0-15,-1-8-1 16,-8 3 1-16,4 1-1 15,-5-4 0-15,10 4 2 16,-1-4-1-16,1 4-1 16,0-4 1-16,-1-4-1 15,-4 0 0-15,5-4 0 16,-5 0 0-16,0-3 0 16,0-1 0-16,-9 0 0 15,-1 5 0-15,-4-9 4 16,1 5 2-16</inkml:trace>
  <inkml:trace contextRef="#ctx0" brushRef="#br1" timeOffset="61253">7006 1932 228 0,'-9'-4'85'0,"5"0"-46"0,-6 4-46 15,10 0 14-15</inkml:trace>
  <inkml:trace contextRef="#ctx0" brushRef="#br2" timeOffset="150052">11241 4114 152 0,'0'27'57'0,"-4"-27"-30"0,-1-35-7 0,5 31 19 16,-5 0-8-16,1 4-1 15,-5 0-6-15,-5 16-1 16,-14-1-12-16,-9-3 2 0,-9 7 3 16,46-19 18 15,-88 38-14-31,0-3-3 16,14 4-8-16,5-5-1 0,9 5-5 15,0 3 0-15,0 0-1 16,-5 1 1-16,5 11 2 0,10 3-2 15,3 9 0-15,6 3-1 16,4-4-2-16,0 5 3 16,14-9 2-16,0 9 0 15,4-9 2-15,5 1 0 16,10 3 3-16,4-3-5 16,4-5-3-16,10 5-1 15,9 0 1-15,19-16-1 16,9 0 2-16,0 0-7 15,4-15-1-15,5 0-7 16,-5-12 0-16,1-8-1 0,8-3 3 16,1-8 4-16,28-4 1 15,-10-3 0-15,-5-5 1 16,-9-3 0-16,-4-8 0 16,-5 3 0-16,-14 5 3 15,-9 0-2-15,-9-5 1 16,-5 9 2-16,-4-1 0 15,-6 1 0-15,-13 3 2 16,0-4-1-16,-4 5 2 16,-1 3-4-16,1 0-2 15,-6 4 2-15,1-4 0 16,4 0-8-16,1-3-2 0,8-5-117 16,1-7-63-1</inkml:trace>
  <inkml:trace contextRef="#ctx0" brushRef="#br2" timeOffset="151131">11972 4317 184 0,'-5'-4'71'0,"5"8"-38"0,0 0-32 0,0-4 16 0,0 0-9 16,0 0-2-16,0 7 3 15,0 1 4-15,0 7-7 16,0 5 3-16,-4 3 4 0,-1 11 6 15,0 5 5-15,1 11-1 16,-1 8-2-16,1 22-7 16,-1 5-4-16,0 0-5 15,1-1-2-15,-1 1 1 16,0-4 2-16,-4 0-1 16,0 3 2-16,0-7 0 15,-5-7 1-15,-5-13-2 16,1-7-1-16,-5-3-1 15,4-17 2-15,1-10-3 16,4-9-2-16,5-34 0 0,4-8 1 16,10-26-6-16,4-5-1 15,10-3-3-15,-1-5 0 16,-4-7 0-16,4 4 0 16,-4-8 2-16,0 4 2 15,-5 0-1-15,1 12 4 16,-1 3 0-16,0 16 1 15,0-8 0-15,-4 12 2 16,4 7 1 0,0 5-1-16,1 10 1 15,-1-3 0-15,0 16 1 16,0-1-2-16,1 12 1 16,-1 0-2-16,0 3-1 0,0 5 3 15,0 7 0-15,1 0-1 16,4 16 1-16,-1 0-4 15,1 22 0-15,0 5 3 16,0 7 3-16,0-7-4 16,0 11-1-16,4 0 0 15,1 0 0-15,4 0 0 16,4-7 0-16,6 11 4 16,-1-12 2-16,-4-11-2 15,9-12-1-15,-5-11 3 16,5-4 3-16,-5-23 2 15,1-12 1-15,-6-23-4 16,-4-7 0-16,-4-16-7 16,-5-8-3-16,-5-11-2 15,-4-11 0-15,-5-5-2 0,0-19 1 16,0 1 3-16,4 3 3 16,1 7-2-16,4 17-2 15,0 7-3-15,1 3 1 16,3 20-2-16,1 4 2 15,0 11-2-15,0 12 0 16,0 8-1-16,0 15-39 16,13 8-15-1,-3 3-71 1</inkml:trace>
  <inkml:trace contextRef="#ctx0" brushRef="#br2" timeOffset="152032">13375 4487 188 0,'-5'0'71'0,"10"4"-38"0,-5 0-17 15,0-4 39-15,4 11-11 16,-4 1-9-16,0 3-5 16,5 4-17-16,0 1 3 0,-5 3 4 15,4 7-5-15,-4 17 0 16,0 7-7-16,0 7-3 15,-4 12-2-15,-1 0 0 16,-4 4 0-16,0 4 3 16,-5 8-1-16,0 3 0 15,0-7-3-15,-4-16 1 16,-6-7-2-16,6-9-1 16,4-18 1-16,0-4-1 15,5-16 0-15,0-11 0 0,4-27-3 16,1-19 2-16,13-24-1 15,0 1-2-15,0-8-4 16,1-8 0-16,3-8-1 16,1-7 3-16,0 8 4 15,0 3 1-15,0 8 1 16,0 12 0-16,0 3 0 16,-1 12 2-16,1 8 3 15,0 3 0 1,0 12 0-16,0 12-3 15,-5 7 1-15,9 8 0 16,-4 4 3-16,5 11 1 16,-1 5 3-16,1 7-5 15,-1 11-1-15,1 12-2 16,4 12-2-16,0 3-2 16,5 4 1-16,4 1-1 0,5-9 0 15,4 1 4-15,10-1 1 16,-5 1-1-16,1-4-2 15,-1-8 1-15,0 0-1 16,0-12 2-16,-9-7 3 16,-5-8 2-16,1-27-1 15,-6-7-4 1,-8-12-5-16,-1-16-1 16,-4-19 0-16,-5-11-1 15,-4-27 4-15,-5-4 0 16,0-8-2-16,5-7 0 0,-1 3-1 15,1 20 3-15,4-5-5 16,0 17 0-16,1 6-6 16,4 9 0-16,4 7 4 15,14 4 4-15,5 12-105 16,-9 7-46-16,-14 1 32 16</inkml:trace>
  <inkml:trace contextRef="#ctx0" brushRef="#br2" timeOffset="148444">9418 392 80 0,'0'-4'33'0,"0"8"-18"0,5-4-5 0,-5 0 14 16,0 0-2-16,0 0-1 16,0 0-5-16,0 0 0 15,0 12-3-15,0-8 2 16,0 11-8-16,0-7 0 0,0-1 0 15,0 9 1-15,0 7 0 16,0 0 0-16,0 8 2 16,0 11-1-16,0 4 2 15,0 8 0-15,0-15 1 16,0 7-6-16,0 4-2 0,-5 0 0 16,0 0 0-16,1 8 2 15,-1 3 1-15,1 1-3 16,4 26-1-16,0-11-3 15,0 0-3-15,0 4 10 16,0 0 5-16,0-4-5 16,0 7-4-16,0-3-2 15,0 15 1-15,0-3 1 16,-5-1 3-16,0 8-1 16,1-15 0-16,-1 7-3 15,0-3 1-15,1 15 0 16,-1-12 1-16,5-3-2 15,0-5-2-15,-4 5 3 16,4-12 2-16,0 0-2 16,0 4-2-16,0-8-3 0,4 7 1 15,1-6 3-15,-1 3 3 16,1-8-7-16,0 4 0 16,-1 0 0-16,1 0 3 15,-5 12 0-15,0 3-1 16,0 9 1-16,5-9-1 15,-1 4 0-15,1-3 0 16,-1 0 0-16,1 3 2 16,-5-4-1-16,5 12-1 15,-1-3-2-15,1-13 1 16,0 5 3-16,-1-4 1 16,1-9-4-16,-1 1-1 15,1-3 1-15,4 3 0 0,0 7 1 16,5-3 0-16,0-4 2 15,0-4 1-15,-5 8-4 16,5-4-1-16,-5 11 1 16,1-3 0-16,-6 11 3 15,1-11 1-15,-5-4-1 16,0 0-2-16,0 3 1 16,4-7-1-16,1 8 0 15,0-4 0-15,-1 0 0 16,10 7 0-16,0-3 0 15,-5-1 2-15,0 9-6 16,-4-1 1-16,0 0 3 16,-1 9 2-16,-4-9 0 15,-9 8 1-15,0-8-4 16,-5 39 0-16,5-8 1 0,0-3 2 16,-1-13-1-16,6 1-1 15,-1-12 1-15,5-3-1 16,0 7-3-16,0-8 2 15,5 8 1-15,-1 0 0 16,-4 8 0-16,0-8 0 16,0-11-3-16,0 18 2 15,-4-3 1-15,-1-4 2 16,0 4-3-16,5-8-2 16,0-3-1-16,-4-9 0 15,4 9 3-15,-5-5 0 0,5-7 1 16,-4 4 2-16,4 7-6 15,0-3 1-15,0-12-1 16,0-12-1-16,4 4-1 16,1-3 1-16,-1 18 1 15,15-18 2-15,-5 3-1 16,-5-3 1-16,0-5 2 16,0-7 0-16,-4 11 0 15,0-7 2-15,-1-8-1 16,-4-4 2-16,0 8-4 15,0-4 0-15,0-3-1 16,0-1-2-16,0-4 0 16,0-7 3-16,-14-8-2 15,19-8-1-15,-5 0-2 16,0-11-1-16,5 3 8 0,-5-11 4 16,0 0-5-16,4-4 1 15,1-3-1-15,0 7 2 16,8-8-1-1,1 0-1-15,-4-3 1 16,-1 3-6-16,0 0 1 16,-9 5 2-16,0 3 1 15,0 0 1-15,0-4 0 16,-14 4 0-16,5 0 2 16,0 4-3-16,4-4 0 15,0 3 1-15,1-6 0 0,4 3 0 16,0 0 0-16,14 0 0 15,-5 0 2-15,0-4-3 16,0-4 0-16,1 4 1 16,-1 0 0-16,0-3-3 15,0-1 0-15,1 0 2 16,3 8 2-16,1-15 0 16,0 11-1-16,5-8 1 15,4 9 1-15,0-9-3 16,9-3-2-16,5-8 2 15,5 0 0-15,4-4 3 16,9-8 3-16,5-11-7 16,23 3 0-16,1-3 0 15,-11 0 3-15,-3-12 0 16,8 12 2-16,-4-15-4 0,5-1 0 16,8 0 3-16,20 5 1 15,-6 7-1-15,-8 3-2 16,8-22 3-16,-9 8 0 15,10 3-1-15,14-8 1 16,4 5-2-16,-10 3 2 16,-3-19-2-16,-1 16-1 15,5 14 3-15,9-10 0 16,4-1 1-16,-8 0 0 16,-5 4 2-16,0-7 3 15,9 3-6-15,4-3-2 0,1-1-1 16,-9 4 2-16,-6 12-1 15,-3-16 2-15,3 16-2 16,-3-8-1-16,13 4-2 16,-14 8 1-16,-9 7 1 15,4-22 0-15,-4-5 2 16,5 4 1-16,0 1-1 16,13-5-2-16,-13 12-2 15,-10-12 1-15,-9 12 3 16,-4 8 1-16,-5 0 3 15,-5 3 1-15,-4 16-3 16,-5-11-1-16,-5 10 1 16,-4 1 2-16,4-4-3 15,10 4 0-15,-10-7-1 16,-4 10-2-16,-9-10 1 0,-1 6-1 16,-4 1 0-16,-9 0 0 15,-5 8 0-15,-5-1 0 16,1 5 0-16,-1-4 2 15,1 3-1-15,-5 4-1 16,0 1 1-16,-5-1-1 16,0 0 0-16,0 0 2 15,5-7-6 1,0 4 1-16,-5 3 1 16,0 0-1-16,1 4-1 15,-6-3 3-15,6 3 0 16,-1-8-2-16,0 8 2 15,5-3 1-15,0-1 2 0,0 0-3 16,4 1 0-16,5-5-1 16,0-3 0-16,5 3 0 15,0-11 0-15,9 4 2 16,9-8 0-16,-5 4-3 16,1 0 2-16,-14 7 1 15,9-3 2-15,-10 4-3 16,1-1 0-16,-5 9 3 15,-4-1 1-15,-6 0-4 16,1 0 1-16,0 5 0 16,-5-5 2-16,1 4-1 15,-1-4-1-15,-5 4 1 16,1 1 1-16,9-5-3 16,-19 8 0-16,5-4 1 15,0 4 2-15,0-4 1 0,-4 4 1 16,-1-4-2-16,0 4-2 15,1 0-2-15,-5-7-1 16,-1-9 2 0,1-7 0-16,0-19 1 15,0-12 0-15,-1 0 2 16,1-7-3-16,5-16 0 16,4-8 1-16,0 4 0 15,0 4 2-15,0-31 1 16,0-7 1-16,4-16 2 15,1 4-3-15,-5-4 0 0,0-19 1 16,-5-12 0-16,1 12-2 16,-6 16 1-16,-4-13-2 15,-4-3 2-15,0 8-4 16,4 7 0-16,0 8 1 16,5-7 0-16,-15-1 2 15,6 4 3-15,4 0-2 16,0 16 0-16,-9 19-1 15,5-16 1-15,8 8-4 16,1 4 0-16,5 4-1 16,-1-16 0-16,5 24 2 15,9 3 0-15,-13 12 0 16,4-4 2-16,9 0-3 16,0 0 0-16,0 8 1 0,-4-1 2 15,0 5-1-15,8 3-1 16,1 1-2-16,-4 3 1 15,-1 8 1-15,-14 8 0 16,10-1 0-16,-1 5 2 16,-13 11-1-16,5 0 2 15,-1 8-4-15,0-12 0 16,19-11-1 0,-5 7 0-1,1 8 2-15,-1 8 0 16,-5 0-3-16,-4 7 2 15,0 4 1-15,-4 1 2 16,-10 3-1-16,5 0-1 0,0 4 1 16,-15 0-1-1,1 0 0-15,5 0-3 16,-1-4 2-16,1 0 1 16,-1-3 2-16,1 3-6 15,-5-8 1-15,0 4 1 16,0 1 1-16,0-1 1 15,0 0 0-15,-5 1 0 16,-5-9 0-16,-3 5-3 16,3-1 2-16,1 4 1 15,0-3 0-15,-5-8 0 16,4 3 2-16,-4 1-1 16,-9 0-1-16,-14-1 1 15,0-3-1-15,0 3-3 16,0-10 2-16,-9 2 1 0,-1 1 2 15,6-7-1-15,-1 6-1 16,-4-6 1-16,-14 7-1 16,-5-8-3-16,-4-8 0 15,4-11 2-15,-9 4 2 16,9 0 0-16,5 11-1 16,-9-7 1-16,-5-4-1 15,-5 15 0-15,1 0 0 16,-6 0 0-16,10-15 0 15,0 0-3-15,-4 4 2 16,-15-4 1-16,5-4 2 16,1-8-3-16,3-15 0 0,10 11 1 15,5-3 2-15,-28 3-1 16,9 4-1-16,5 1 1 16,4-1-1-16,1 8-3 15,4-8 2-15,4 12 1 16,-22 0 0-16,4-12 0 15,5-7 0-15,9 7 0 16,0 8 0-16,5 4 0 16,4 7 0-16,-18-3 0 15,9 19 0-15,4-8 0 16,10 8 0-16,0 8-3 16,4-5 2-16,10 5 1 15,5-1 0-15,3-10 0 16,-8 10 2-16,-9 1-3 15,4-12 0-15,5 11 3 0,4 1 3 16,0 0-2-16,5-1-2 16,9 9-3-16,-4-5 1 15,9 0 1-15,0 9 2 16,4-9-1-16,5-3-1 16,0 3 1-16,5 8-1 15,-10-11 0-15,-9 11 0 16,10-8-3-16,4-3 2 15,9 0 1-15,5 3 2 16,5 4-3-16,4-18 0 0,5 14 1 16,-1-3 0-16,6-1 0 15,-1-3 0-15,1 7 0 16,4-3 0-16,-5 11 0 16,5-7 0-1,0 22 0-15,0-22 0 16,0 11 0-16,0-4 0 15,0-4 0-15,0 8 0 16,0 0 0-16,5 12 0 16,-5-12 0-16,0 3 0 15,4 9 0-15,-4-12-3 16,5 4 2-16,-5-4 1 16,4 11 2-16,-4-11-3 15,0 0 0-15,0 0 1 16,0 0 0-16,0 23 2 15,0-7-3-15,-4-8 0 16,-1 7 1-16,1-3 0 16,-1-1-3-16,0 4-9 15,1 1 0 1,-1-8-3-16,0 15 2 16,-4-8 2-16,5 0 2 15,-1 1-19-15,0 15-6 16,5 3-80-1</inkml:trace>
  <inkml:trace contextRef="#ctx0" brushRef="#br0" timeOffset="159570.088">16359 3471 202 0,'0'35'8'0,"0"-8"-4"16,5 7-3-16,9-3 0 16,-10 11-1-16,6 8 2 0,-6 8-3 0,5 7-2 15,1 9 2-15,-1 6 2 16,0-3 0-16,5 4-1 15,0-8 3-15,0 4 0 16,-1 4 10-16,1 8 3 16,-4 3-3-16,-1 8-3 15,0-4-3-15,0 4 0 16,1-3-6-16,-1-5-3 16,-5 4 5-16,1 0 5 15,0 4 0-15,-1-11 3 16,5-4 0-16,1-1 1 15,-1-7-2-15,0 0-1 0,5-8-5 16,5 1-1-16,-6-5 1 16,10 4 0-16,-4-3-2 15,-1-5 1-15,-4 1 2 16,-5-4 2-16,1-8-1 16,-6 0-1-16,1-8 1 15,0 0 3-15,-5-3 2 16,0-8 1-16,-10-1-4 15,6-6-3-15,-1-5-2 16,0 4 0-16,1-8-2 16,-1-3 2-16,1-1-2 15,-6 5-3 1,6-5 1-16,4-3 1 16,-5 0 0-16,-4-1-3 15,0-3 2-15,4 0 3 16,0 0-1-16,1-4-1 15,4 0 1-15,0 0-1 16,0 0 0-16,9 0 0 16,-9 0 2-1,9 8-1-15,-9-8-1 16,10 4-2-16,3-4 1 16,1 3 1-16,0 1 2 15,-5 0-3-15,5 0 0 16,0 0 3-16,0 0 3 15</inkml:trace>
  <inkml:trace contextRef="#ctx0" brushRef="#br0" timeOffset="160185">16945 6765 312 0,'32'4'118'15,"14"0"-64"-15,5 0-63 0,-28 0 20 0,9-1-10 16,10 5-1-16,9 0 1 16,4 0-1-16,1-5 0 15,-6-3 4-15,-3-3 2 0,-1-1 4 16,-5 0 4-16,-4 0-6 15,5-4-2-15,-14 1-3 16,-5-1-3-16,-5 0 1 16,5-3 1-16,-4 3-3 15,-10 0 0-15,0 1 1 16,-4-1 2-16,-1 0-3 16,-4 1 0-16,0-5 1 15,-9 0 0-15,5 1-3 0,-1-1 2 16,0-3 1-1,1-8 0-15,-1 0-3 0,5-4 2 16,-5 8 1-16,1-5 0 16,4-10-3-16,0-1 2 15,-5-11 1-15,1-16 0 16,-1-3 2-16,-4-8 1 16,0-4-1-16,-1-4-2 15,-4-4-2-15,1-11 1 16,-1-15 1-16,4-5 0 15,-8 5-3-15,4-9 2 16,0 9-1-16,0-24-2 0,1-7 0 16,-11 3 0-16,1 8 3 15,-4 0 0-15,-1-3-4 16,5 3 1-16,4 15 0 16,6-3-1-16,3 15 1 15,1 12 3-15,0 11 2 16,0 4 2-16,4 4-4 15,0 7 1-15,1 13 0 16,-1 6 2-16,1 5-3 16,-1 7 0-16,0-3 1 15,5 3 0-15,0 4 0 16,0 8 0-16,0-4 0 16,0 8 0-16,0 4 0 15,0 3 0-15,0-3 0 0,-4 7 2 16</inkml:trace>
  <inkml:trace contextRef="#ctx0" brushRef="#br0" timeOffset="162902">16880 5118 44 0,'-14'-35'19'0,"19"24"-10"0,-1-16-9 16,1 12 5-16,0-1-10 15,4 1-4-15,0-16 7 16,0 8 3-16,5 4 19 16,-5-8 10-16,5 7 9 15,5 5 5-15,8 0-12 16,-3 15-5-16,-1 7-15 16,-5-3-5-16,-4 0-5 15,0-4-2-15,-5 4 1 0,-4 11 1 16,-5-3-1-1,-10-1-1-15,1 9 3 16,-14-5 2-16,5 0 15 16,-5 1 10-16,-1-1-14 15,6-3-4-15,4-5-25 0,5-3-9 16,0-4-75 0</inkml:trace>
  <inkml:trace contextRef="#ctx0" brushRef="#br0" timeOffset="161912.076">16820 3748 96 0,'-9'-8'35'0,"4"-3"-18"0,1 3 4 16,-1 8 19-16,0 0 1 15,1 0 2-15,-1-4-8 16,-4-3-2-16,0-1-18 16,-1-4 0-16,10-3 1 0,5 0-8 15,0 3-2-15,4 0-4 16,5 1 1-16,4-5-2 15,1 9-1-15,-1 3 1 16,1 0-1-16,-1 0-3 0,1 8 2 16,-6 4 1-16,1 3 0 15,-5 9-3-15,-4-5 0 16,-5 4 4-16,0 0 3 16,-9 12-1-16,0 0-2 15,-5-8 11-15,-5-4 4 16,-4 1 0-16,5-9 1 15,-10 1-7-15,5-5-2 16,-5-3-6-16,5-4-4 16,18-11-17-16,10-9-5 15,9-3-19-15,4 4-8 16,6-4-25 0,-1 0-50-16,0 8 31 15</inkml:trace>
  <inkml:trace contextRef="#ctx0" brushRef="#br0" timeOffset="162421.657">16857 4387 104 0,'-14'8'38'0,"5"-8"-20"0,9 0-8 0,0 0 14 15,0 0-9-15,0-4-1 16,4-4-2-16,1-4 0 15,0-3-6-15,4 0 3 0,0-1 1 16,5 1-8-16,0-4-2 16,0 3 7-16,0-3 8 15,-1 11-6-15,11 8-2 16,-6 0-2-16,5 8-1 0,0 0 0 16,-4-1 0-16,-5 5 0 15,-1 0 2-15,-13 7 12 16,-4-8 6-16,-10 5 5 15,0-1 5-15,-4 0-10 16,-1-7-2-16,1 0-13 16,-1-4-3-16,1-4-4 15,4 0-2-15,5-16-48 16,9-3-11 0,4 4-7-16,5-1-43 15</inkml:trace>
  <inkml:trace contextRef="#ctx0" brushRef="#br0" timeOffset="160483.803">17208 3202 316 0,'-9'3'121'0,"4"-3"-66"0,-4 4-66 0,4-4 16 16,1 0-6-16,-1 0 0 15,-4 0 1-15,0 0 0 16,-10 0 0-16,1-4 0 0,-10 1 2 15,0 3-1-15,0 0-1 16,-4-4 1-16,-5 0-1 0,0-8 0 16,-23 8 0-16,60 4 2 31,-111-11-1-15,10 3-1-16,13 4-2 15,14 1 1-15,14-1 1 16,9 8 0-16,10-8 0 15,13 8-18-15,10-8-8 0,8 4-35 16,24 4-13-16,18-8-30 16</inkml:trace>
  <inkml:trace contextRef="#ctx0" brushRef="#br0" timeOffset="158953.688">16432 3228 40 0,'-5'4'16'0,"5"0"-8"0,0 4-3 15,0-4 8-15,0 7 6 16,-4-3 3-16,-1 0-7 16,1 3-2-16,-6 1-5 15,6-5-3-15,4 9 0 16,-9-5-1-16,9 1 0 15,-10-1 0-15,6 13 0 16,-6 10 0-16</inkml:trace>
  <inkml:trace contextRef="#ctx0" brushRef="#br0" timeOffset="163591.879">16972 5930 108 0,'0'-15'44'0,"0"-5"-24"0,10-14-24 0,3 26 8 16,-3-3 7-16,8-5 5 16,1 1 5-16,-5 3 4 15,-5 1-2-15,0 3-2 0,0 0-11 16,0 8 2-16,1 8 2 0,-1-4-5 15,0 4-1-15,0 7-9 16,1 4-1-16,-1 4 2 16,5-3 2-16,0 3-3 15,-5 4 1-15,0 0 4 16,-4 3 2-16,-5-3 6 16,-5 4 3-16,-9-4 0 15,0 0 4-15,-13 4-11 16,-6-8-2-16,10-12-42 15,0-22-17-15,9-12-54 16</inkml:trace>
  <inkml:trace contextRef="#ctx0" brushRef="#br1" timeOffset="180541">18059 4848 84 0,'-5'0'33'0,"5"0"-18"0,0 0-18 16,0 0 41-16,0-8-13 15,0 12-12-15,0-4-7 16,0-8-5-16,0 8-1 15,0 0 0-15,0 0 6 0,0 0 17 16,14 4 1 0,-9-12-3-16,8 12-3 15,1 0-4-15,-5 0-1 16,15 11 6-16,-6 1-9 16,5 3 0-16,-4 4-8 15,4 0-4-15,0 4 1 16,-5 8 2-16,5-5 0 15,-4 17-1-15,-1 3-2 16,1 7 1-16,-1 9-4 16,5 18 1-16,-4 1-7 15,-1-4-1-15,5 19 0 16,-4-8 0-16,-5 12-4 16,0 19-1-16,-1-11-10 15,1-8-5-15,-5 19-1 16,1 0-22-1,-1 16 9-15,0-16 10 16,0-11 7-16,-4 18 18 0,0 1 6 16,-5 4 4-16,0-4 3 15,-5-12 5-15,-9 0 6 16,-4 5 13-16,-5 3 8 16,-5 0 4-16,5-8 4 15,-5-11 5-15,5-12 4 16,-9 8-13-16,4 0-3 15,-4-8-9-15,-15 8-4 16,1 0-12-16,0-12 0 0,-5-15 1 16,1 0-4-16,3-4-2 15,6 8 0-15,-1-8-1 16,1 0 4-16,4 0 5 16,0-3-1-16,4-9 3 0,10-3-2 15,5-12 0-15,-1 0-5 16,6-3 0-16,3-9-3 15,10 5 0-15,10-20 3 16,-1 8 3-16,9 0-2 16,5-8 0-16,5-4-3 15,4-3 1-15,5-4-2 16,0-1 0-16,0 1-1 16,5 4 0-16,-1-1-2 15,-4-11-2-15,-4 4 1 16,-6 4 1-16,-4-4-1 15,1-1-1-15,-6 5 1 16,-4-8 1 0,-5 4 1-16,-4-4-1 15,-1 4-2-15,-4-4-10 0,0 0-6 16,0 0-72 0,0 0-70-1</inkml:trace>
  <inkml:trace contextRef="#ctx0" brushRef="#br1" timeOffset="184462">20169 9857 60 0,'9'-12'24'0,"-4"-3"-12"0,0 15 21 0,-5 0 22 16,0 0 0-16,0 0 3 15,0 0-18-15,0 0-4 16,0 3-21-16,-5 5 0 0,0 0 1 16,-4 3-4-16,-5 1 1 15,-4 3-6-15,-5-7 1 16,0 15-1-16,-5-4 3 15,-14 8 4-15,-4 0 1 16,5-4-2-16,-1 16 0 16,1-8-3-16,4 3 1 15,0 5-6-15,0-5-1 0,-5-3 0 16,5 0 2-16,-4 0-5 16,4-4-1-16,0 3 0 15,4-3 2-15,6-7-1 16,-1-5 2-16,5 0-2 15,4 1 2-15,6-1 0 16,3-11 1-16,6 8-2 16,-1-1 1-16,10-7 0 15,4 8 1-15,5-12 0 16,0 11 2-16,9-7-1 16,0 11 0-16,0-15-3 15,0 12 1-15,5-8-4 0,-5 0 0 16,0 7 1-16,0-7 2 15,5 8-3-15,-5-1 0 16,0-3 1-16,0 3 0 16,-5 1 0-16,10-8 0 15,-5 0 0 1,-4 7-3-16,-1-11 2 16,-4 0-6-16,-5 4-3 15,1 4-14-15,-6-4-5 16,-4-4-27-16,0 0-11 15,5-4-69 1</inkml:trace>
  <inkml:trace contextRef="#ctx0" brushRef="#br1" timeOffset="185465.783">20566 9945 12 0,'23'-15'8'0,"-13"19"-4"0,-6-20 2 0,6 16 6 15,-1-4 29-15,0-3 13 16,-4 7 8-16,-5 0 2 15,0 0-9-15,0 0 5 16,-10 11-23 0,1-11-20-16,0 12-6 0,-10-8-4 15,6-1-6-15,-1 9 0 0,0-1-1 16,-5-3 2-16,1 4-3 16,-1 3 0-16,-4 1 3 15,0-1 3-15,0 0 2 16,-9 1 3-16,-5 3-5 15,0 4-1-15,0 4-2 16,0-8-2-16,0 12 5 16,5-16 1-16,-1 12 0 15,6-11 1-15,4-9-4 16,4 5 0-16,5 0-1 16,5-12-2-16,0 3-2 15,4 9 1-15,-4-12 1 16,4 4 0-16,5 0 0 15,0-4 0-15,0 0-3 0,0 0 2 16,5 7 1-16,-5-7 0 16,9 12 0-16,-4-8 0 15,-1-4 0-15,-4 0 0 16,0 0 4-16,0 11 2 16,0-11 2-16,5 4 0 15,0 0-2-15,-1 7-1 16,6-7-3-16,-1 8 1 15,0 3-2-15,5-11-1 16,0 12 3-16,4 7 2 16,10-16 0-16,4 5 0 15,1 3-3-15,-1 1 1 0,0-5-2 16,1-3 2-16,-1 3-2 16,0 1-1-16,1 3 1 15,4-3 1-15,-10-8 1 16,6 7 1-16,-1-7 0 15,-4 8 2-15,-5-8-5 16,-5-4-1-16,-4 0 2 16,-5 3 1-16,0 5 1 15,-9-8 0-15,0 0-2 16,0 0 1-16,0 4-4 16,-4 0 0-16,-1-4-1 15,-4 7-2-15,4-3-15 16,1-4-7-16,-1 0-45 15,5-19-111 1</inkml:trace>
  <inkml:trace contextRef="#ctx0" brushRef="#br1" timeOffset="182567.63">18631 10284 148 0,'-18'4'57'0,"13"-4"-30"0,-4 0-29 0,4 0 11 15,1 0 0-15,-1-4 2 16,1 0 8-16,-1-8 2 16,0 9-10-16,1-9 9 0,4 0 6 15,0 5-1-15,0-9 0 16,0-11-5-16,4 12-2 16,1-16-6-16,4 12 0 15,-9 19-1 16,32-50-10-31,1 15-3 0,4 1 3 16,-5 7 1-16,5-4 0 16,0 16-2-16,0 3 1 15,-9 4-1-15,4 1 2 0,0-5-1 16,-4 20-1-16,0 3-2 16,-5-7 1-16,0 12 1 15,5-16 0-15,-5 11 0 16,-5 4 2-16,1 5-1 15,-6-5 2-15,-3 12-2 16,-6 4 2-16,-8-8-2 16,-1 15 2-16,-4-7 0 15,0 0 3-15,-1 0-1 16,-3 11 2-16,-6-11 0 16,1 0 3-16,-6-1-1 0,-3-3 2 15,-6-11-4-15,1 3 1 16,0-15-1-16,-5 4 1 15,0-8-2-15,-5-12-1 16,10 1-6-16,4 3 1 16,10-8-5-16,4 1 1 15,5-12-5-15,4 8 1 16,5-8-1-16,5 0 3 16,4 8-9-16,5-8-3 15,0 11-29-15,9-3-9 16,9-8-75-1</inkml:trace>
  <inkml:trace contextRef="#ctx0" brushRef="#br1" timeOffset="183333.736">19246 9314 192 0,'-5'0'74'0,"5"0"-40"0,5 0-40 16,-1-15 16-16,1-1-10 16,-1 8-2-16,1 1 1 15,0-5 0-15,-5 8 7 0,0-7 4 16,0 7 19-16,0 4 8 15,0-8-3-15,0 1-1 0,0 7-9 16,0 0-3-16,0 0-10 16,0 0-2-16,0 0-3 15,4 15 1-15,1-11-2 16,-5 23 6 0,0-4 1-16,-5 0-2 15,1 4-1-15,-1 4-1 16,0-1 2-16,1 9-5 15,-1 7-1-15,1 20-2 16,-1-5 1-16,-9 1-2 16,0-1-1-16,5 12 3 15,0-11 0-15,0 3 1 16,4 9 0-16,-9-13 0 16,5 1 0-16,0 7 0 15,-1-19 0-15,6 4-2 0,-6-8 1 16,6-15-4-16,-5 3 0 15,4-14 1-15,0 7 0 16,1-8 0-16,-1 0 2 16,5-11-1-16,-4 7-1 15,4-3-2-15,0-8 1 16,0-4 1-16,0 0 0 16,0 7-9-16,0-7-2 15,0 0-7-15,0 0-2 16,0 0-31-16,4-7-12 15,1 3-82-15</inkml:trace>
  <inkml:trace contextRef="#ctx0" brushRef="#br1" timeOffset="186788.777">21204 10141 4 0,'0'0'5'0,"0"-7"-2"0,4 3-6 0,-4 4 0 15</inkml:trace>
  <inkml:trace contextRef="#ctx0" brushRef="#br1" timeOffset="187792.678">21273 9995 156 0,'-5'-15'60'0,"5"15"-32"0,0 15-15 16,-9-15 19-16,9 0-14 16,0 0 2-1,5 4-5-15,-5-4-9 16,4-4 1-16,-4 8 0 0,0 8 5 0,0-16 5 16,-9 8 2-16,9-4 1 15,0 11-5-15,0-11 1 16,0 8-3-16,0-8 0 15,0 7-5-15,5 1-3 16,-1 0 0-16,-4 7-1 16,5-11-5-16,-5 15 1 15,9 1 2-15,-9-1 1 16,9 8 1-16,-9-8 2 16,0 12-3-16,0 3-2 15,10 5-3-15,-6 7 1 0,1-4 1 16,-1-3 0-16,1 3 2 15,0-7 1-15,-5 19-1 16,0-23-2-16,0 15 5 16,0-15 1-16,0-1 0 15,0-14 1-15,0 11-4 16,0-16 0-16,0-3 3 16,0 3 1-16,0-11 1 15,0 0 0-15,0 0 4 16,0 0 3-16,0-3-4 15,4-13 1-15,1-11-5 16,4 0-2-16,0 8-5 16,5-12 0-16,5 0 0 0,-1-7 0 15,5 3 0 1,0-3 0-16,5 3-3 0,0 8 2 16,0-3 1-16,-1 6 0 15,-4-3-3-15,5 8 2 16,-5-4 3-16,-4 8 1 15,-1-1-1-15,-4 5 1 16,0 7-2-16,-5 0-1 16,0-4 3-16,1 5 0 15,-1 3-1-15,-9 0 1 16,0 0-2-16,4 3-1 16,1 9-2-16,0 0 1 15,4 3 1-15,-5 0 2 0,1 1-1 16,0 3 2-16,4 12-4 15,0-4 0-15,0 3 1 16,-4 1 0-16,0 12 0 16,-1-13 0-16,1 1 0 15,-1 11 0-15,1-7 0 16,-5 7 2-16,0-11-1 16,0 0-1-16,0 0 1 15,0-4 1-15,0-8-1 16,0-4-1-16,0 1 1 15,0-5-1-15,0-7 2 16,0 8 3-16,0-8-7 16,-5-4 0-16,5 0-5 15,0 0 2-15,0 0-15 16,0 0-4-16,0-16-43 0,0-3-19 16,5-23-65-1</inkml:trace>
  <inkml:trace contextRef="#ctx0" brushRef="#br1" timeOffset="194069.79">21536 9283 164 0,'-4'-23'63'0,"8"31"-34"0,-4-16-36 0,0 8 10 15,0-4-12-15,5 0-2 16,-1 4 10-16,1-11 7 16,0 7-2-16,-1 4 22 0,1-8 10 15,-5 1 4-15,0 7 0 16,0 0-13-16,0-8-6 16,0 4-8-16,0 4-1 15,-5 0-5-15,-4 0-2 16,0 4 0-16,-5 4-1 0,-5 7 0 15,1 0 0-15,-5 5 0 16,0 10 0-16,-5 1 0 16,0 8 2-16,-4 7-1 15,0 0 2-15,-1 8-2 16,1 11 2-16,-5-3 2 16,9-1 2-16,-4 13-3 15,4 6 0-15,-9 9-3 16,0 15 0-16,1 4-3 15,3-16-2-15,1 23 1 16,4-3-1-16,5 7 0 16,9-11 0-16,10-4 4 15,4-4 5-15,13-19-3 16,11-4 2-16,-1-4-3 0,4-11 2 16,1-1-2-16,0-15 0 15,-1-3-1-15,1-9 0 16,0-3-2-16,4 0-2 15,1-4 1-15,-6-4 1 16,-4 0-1-16,5-8-1 16,-9 1 3-16,-1-1 0 15,-4 1-4-15,0-5-1 16,-5-7-6-16,0 7 0 16,-4-7-14-16,-5-4-5 15,9 0-28-15,0-7-12 16,5-9-75-16</inkml:trace>
  <inkml:trace contextRef="#ctx0" brushRef="#br1" timeOffset="190960.897">23416 10719 116 0,'-23'0'44'0,"23"0"-24"0,0 0-10 0,0 15 12 16,0-11 5-16,0 7 6 16,-5-7 4-16,0 8 2 15,-4 3-21-15,0-3 5 0,4-5 4 16,10 9-9-16,-10 7-2 15,10-4-3-15,0-3-1 16,-1 14-4-16,10-14 0 16,0 11-1-16,0-8 3 0,0-4 1 15,-1 1 1 1,6-5 0-16,4 1 2 0,5-12-3 16,4-12-1-16,0-3-6 15,1-1-1-15,-6-10-1 16,-3-5-2-16,-1 8 3 15,0-12 0-15,-9 16 5 16,-5-24 5-16,0 13-7 16,-4-1-1-16,-5 8-3 15,0-4-2-15,-5 0 1 16,-4 8 1-16,0-8-1 16,-5 11-1-16,-5-11 1 15,5 12-1-15,-4 0 0 16,-1 7 0-16,1-19 0 15,-1 15 0-15,1-3-7 0,0 3-3 16,4 12-1-16,0 0 1 16,0 0-1-16,-9 12 2 15,4-8-4-15,1 4 1 16,-5 7-5-16,0 0-2 16,4 5-11-16,1-5-4 15,-1 8-15-15,1 12-4 16,-1 7-23-1,6 0-42-15,-6 8 31 16</inkml:trace>
  <inkml:trace contextRef="#ctx0" brushRef="#br1" timeOffset="191576.217">23767 9826 208 0,'-5'-16'79'0,"-4"20"-42"0,0-8-37 15,9 4 16-15,4-11 0 0,-4 11 2 16,0-4 2-16,5 4 0 16,0-8-11-16,-5 4 6 0,0 4 2 15,4 0-1-15,-4 0 1 16,0 12-3-16,0 3-1 16,-4-7-3-16,-1 0-1 15,5 15 1 1,-5-8-5-16,1 8-1 15,-1 8-2-15,0 0-2 16,5 4 1-16,-4 11 1 16,4 8-3-16,-5 7 0 15,5 12 1-15,0-11 0 0,-4-1 0 16,4 1 0-16,-5 0 0 16,0 11 2-16,1-8 3 15,-1 4 4-15,-9-7 0 16,5 0 2-16,0-12-2 15,0 0 0-15,-1-16-8 16,1 1 0-16,4-8-1 16,1 15-3-1,4-23 0-15,0 12 2 16,0-15 0-16,0-5-2 16,0 1 2-16,0-5-8 15,0 5-2-15,-5-8-23 16,1-35-138-1</inkml:trace>
  <inkml:trace contextRef="#ctx0" brushRef="#br1" timeOffset="188769.472">22173 10807 272 0,'0'0'104'0,"10"0"-56"0,-1 0-56 15,0 0 18-15,5-8-5 16,0 5 4-16,4-13 11 16,1-3 5-16,4-4-13 15,5 7 9-15,-1-3 2 0,-4-8 0 0,5 12 0 16,-5-16-8-16,5 12-2 15,4-8-5-15,-4 0 0 16,0 4-5-16,-5-8-2 16,4 8-3-16,6-8 1 15,-1 4 3-15,-4 8 1 16,0 0-1-16,-5 3 1 16,-5 1-2-16,1 3-1 15,-6-3-2-15,-3 11 1 16,-1-3-10-16,-4 3-5 15,-1 4-8-15,-4-4-2 16,0-4-8-16,0 4-2 16,0 4-2-16,0-7 1 0,-4 3-11 15,-1 0-2-15,0 4-50 16</inkml:trace>
  <inkml:trace contextRef="#ctx0" brushRef="#br1" timeOffset="189548.619">22224 10507 248 0,'5'-4'93'0,"4"8"-50"0,5-4-48 16,-5 0 15-16,5 0-8 0,5 0-2 15,8 0 12-15,1 4 4 16,0-4-8-16,-5 11 15 0,4-7 7 16,1 4 0-16,5-4 0 15,-6 7-13-15,1-7-3 16,4 8-8-16,10-8-4 16,-5 7-1-16,0-3-1 15,0 3 2-15,0-7 1 16,-5 4 3-16,0-4 3 15,-4-4 0-15,-5 4 2 16,-4 3 0-16,-6-3 1 16,-3-4-6-16,-1 0-2 0,-9 0-11 15,0 0-3-15,-5 12-11 16,-4-12-4-16,-5 0-44 16,-9 0-17-16,-5-8-57 15</inkml:trace>
  <inkml:trace contextRef="#ctx0" brushRef="#br1" timeOffset="188348.287">22358 10295 212 0,'0'0'79'0,"5"0"-42"0,-5 0-59 16,0 0 8-16,14 0 10 15,-5 4 9-15,0 4 27 16,-4-4 12-16,4-4-22 16,0 11 12-16,0-7 6 0,1 11-10 0,-1 1-5 15,0-1-14-15,10 16-7 16,-5-12-3-16,-1 8 1 15,1 0-3-15,0 0-2 16,0 8 2-16,0-8 2 16,0 11 9-16,-1 1 3 15,1-5-4-15,5 9-3 16,-5-13-1-16,0 1 1 16,-5-12-5-16,0 5-1 15,-4-5-18-15,-1-8-5 16,-13-7-53-1,-9-8-31-15,-1-3-57 16,1 3 50-16</inkml:trace>
  <inkml:trace contextRef="#ctx0" brushRef="#br1" timeOffset="189158.12">22478 10265 244 0,'0'3'93'0,"0"-3"-50"0,10 0-55 0,-1 0 15 15,-5 0-23-15,6 0-4 16,-10 0 10-16,4 12 5 16,1-12 6-16,-1 15 24 0,1 1 11 15,-5 3 10-15,-5 19 4 16,1-3-13-16,-1-4-6 16,-4 3-11-16,0 1-3 15,4 0-9-15,1-1-3 16,-1 9-3-16,0-1-2 15,1-7 0-15,-6-5 3 0,6-3-2 16,-1 4 1-16,5-15-5 16,0-1-3-16,0 0-16 15,0 1-9-15,0-12-19 16,-4-4-6-16,-1-4-45 16</inkml:trace>
  <inkml:trace contextRef="#ctx0" brushRef="#br1" timeOffset="192657.949">24108 10996 409 0,'10'7'13'16,"-1"-3"-7"-16,0-4 15 0,0 12 5 16,1-8-2-16,-1-4-2 15,5 4-6-15,0 3-2 16,-1-7-8-16,6 0-2 16,-1-7-4-16,1 3-3 15,-1 4-1-15,1-4 3 0,-5-8 2 16,-5 1 2-16,0 7 5 15,-4-8 5-15,-5 5-7 16,-5-9-3-16,1-7-2 16,-6 8-1-16,-4-1 0 15,1 1 0-15,-6 0-5 16,1-1 1-16,-1 5-3 16,5 7 2-16,0-8-2 15,-9 8 2-15,5 1 3 16,-5-5 3-16,4 8 2 15,1 8 1-15,-1-5-2 16,1 9 1-16,4-8 0 0,0 11 1 16,0-3 0-16,5 3 0 15,0 4-2-15,0-3-2 16,-1 7 3-16,1 0 0 16,0 4 1-16,4 15 2 15,1-7-3-15,-1 3 0 16,0-3-1-16,5-4 1 15,5 0 2-15,4 3 2 16,-4 1-3-16,4-4-1 16,0 3 3-16,1-15 1 15,8 12-1-15,10-8-1 16,0-3-1-16,-1-1 0 16,6 0-2-16,4-11-2 15,-1 7 1-15,1-3-1 0,0-1 2 16,0-3 3-16,-9 0-2 15,0-1-2-15,-5 1-3 16,-5-4 1-16,-4 0-4 16,0-4-1-16,-14 0-13 15,0 0-3-15,0 0-30 16,-18-16-137 0</inkml:trace>
  <inkml:trace contextRef="#ctx0" brushRef="#br1" timeOffset="192043.315">24095 10980 248 0,'0'12'93'0,"0"-12"-50"0,4 4-46 0,-4-4 16 16</inkml:trace>
  <inkml:trace contextRef="#ctx0" brushRef="#br1" timeOffset="195104">24427 9619 148 0,'0'0'57'0,"5"0"-30"0,-5 0-29 0,0 0 9 16,0 0 3-1,0 0 6-15,0 0 12 16,0 0 4-16,0 0-16 15,0 0 15-15,4 4 6 0,6 4-6 16,-1-8-1-16,5 3-13 0,0 9-3 16,4-8-6-16,1 7-3 15,-1 5 0-15,0-1 1 16,6 0 6-16,-1 16 2 16,0-4-3-16,0 4 1 15,9 4-5-15,5 15 1 16,0 4-3-16,0 11 2 15,0 4-2-15,0 8 0 0,-5 0-3 16,5 8-2-16,-9-4 1 16,0 15-1-16,-5 15 2 15,-5-14 3-15,-9 18 0 16,-4-11 0-16,0-8 1 16,-5 8 1-16,-5 4 5 15,-4 0 5-15,0-16-5 16,-5 8 1-16,-5-19-6 15,1 0 1-15,-1-4-1 16,-4-8 3-16,5-4-3 16,-10-3 1-16,5-8-3 15,0-4 2-15,0-4-4 16,4-7 0-16,1-1-6 16,4-3-2-16,0-8-3 15,5-4 0-15,0-4-6 0,-5-4-2 16,4 1-15-16,1-9-8 15,0-26-125 1,-5-15-5 0</inkml:trace>
  <inkml:trace contextRef="#ctx0" brushRef="#br3" timeOffset="204081">18885 3238 140 0,'0'0'55'0,"-19"4"-30"0,10-4-12 15,9 0 19-15,0 4-9 16,0-4-4-16,-5 7-4 15,5-3-2-15,-4 0-7 16,4 4 0-16,0 0 1 0,0-1 1 16,0 1 0-16,0 3-2 0,0 5 1 15,0-5 0-15,0 1 1 16,0-1 2-16,0 1 1 16,0 3-1-16,0-7-1 15,0 11-1-15,0-7 2 16,0-1 1-16,0 5 1 15,0 3-6 1,0-4-6-16,14 9-1 16,-5-5 1-16,5 0 2 15,-5 12-1-15,0-8 2 16,0 8-2-16,1 3 2 16,-6 13 0-16,1 10 1 15,4 9-2-15,0 7 1 0,-4 8 0 16,4 3 3-16,0 9-1 15,-4 7 2-15,4 4-2 16,1 15 2-16,-1-4 0 16,5 5 1-16,-1 3-4 15,6-12-3-15,-1 1 0 16,6 0 1-16,-1-5 3 16,-5-14 2-16,-4-9 3 15,0-3 4-15,-5 0-4 16,-4-8 2-16,-1-4-5 15,1-3 1-15,0-8-5 16,-1-8-2-16,1-4 0 16,4-4 1-16,-4-11-1 0,4 0 2 15,0-8-2-15,-4 4-1 16,4 7 1-16,0-7-1 16,-4 0 0-16,-1 0 0 15,1-4 0-15,0-3 0 16,-1-5 0-16,1 12 2 15,-1-8 1 1,1 0-4-16,0 1-1 16,-1-9 1-16,-4 1 0 15,0-1-2-15,0-3 0 16,0 7-3-16,0-3 1 16,0-8-4-16,0 3 1 15,0-7-5-15,0 8-2 0,0-8-11 16,5-8-39-1,0-11-1-15</inkml:trace>
  <inkml:trace contextRef="#ctx0" brushRef="#br3" timeOffset="206498.373">18945 3184 72 0,'0'8'30'0,"0"-8"-16"0,4 4-12 16,-4-4 9-16,0 0-1 15,0 0 4-15,5 4 6 16,4-1 2-16,-4 1 11 16,-1 0 6-16,6 0-10 0,-6 4-5 15,6-5-13-15,-1 1 1 0,5 0 2 16,-1 0-3-16,1 0-1 16,9 0-4-16,10 3-1 15,-1-7 3-15,5 0 3 16,9 0-2-16,5 0 0 15,18 0-1-15,1 0 2 16,-1 4-1-16,0 0 0 16,-18-4-1-16,32 8 0 15,0 0-4-15,10-1-1 16,17 1 1-16,-3 0 2 16,-6 7-1-16,1 0 2 15,-1 1-6-15,10 3-3 0,9 8 1 16,0 8 2-16,-4-1 0 15,-1-3-1-15,5 8 1 16,10-5-1-16,4-3 4 16,-10 11 2-16,6-7-2 15,4 7-1-15,13 1 1 16,1-1 2-16,0 8-5 16,-5 4-1-16,9-4 0 15,10 11 2-15,-10-7-3 16,-4 4 0-16,-5-8-1 15,5-4 0-15,9 0 4 16,-14 4 1-16,1 0 1 16,40 8 0-16,-4-12-5 15,-13 1 1-15,-20-1 2 0,1-12 1 16,5 5-1-16,8-4 1 16,-4-12-4-16,-9 4-2 15,0-1-1-15,4 5 3 16,10 12-5-16,-19-5 0 15,-4-7 0-15,4 4 4 16,4-9 1-16,1 9 1 16,-18-8 0-16,-10 4 2 15,4-8 1-15,6 8 1 16,-1-1-5-16,0 1 1 16,-9-4 2-16,-13-4 1 15,8 8-1-15,-13-4 1 0,-1 4-7 16,-8-4 1-16,-6 4 1 15,-4-5 3-15,-13 1 2 16,-6-3 1-16,-13 2-5 16,-5 1 1-16,-9 4 0 15,-9 0 0-15,-5-12-3 16,-4-3 0-16,-6-1-1 16,1-7 3-16,-4-1 0 15,-1 1 1-15,-5 0-3 16,-4-8 0-16,5 7 2 15,-5-7 0-15,0 0 1 16,0 0 2-16,0 0-1 16,0 0 2-16,0 0-2 0,0 0-1 15,0 0 1 1,0 0-1-16,0 0 0 0,0 0 2 16,0 0-3-16,0-3 0 15,-5 6 3-15,5-6 1 16,-4 3-6-16,4-4 0 15,0 4-1-15,-5 0-1 16,1 0 4-16,-6 0 0 16,1 4 1-16,0-4 0 15,-5 3 0-15,0-3 2 16,-4 8-1-16,-1-8-1 16,-9 12 1-16,1-8-1 15,-15 3 0-15,-4 1 0 0,-9 0 0 16,-5-4 0-16,-5-1 0 15,-9 1 0-15,5 4-3 16,-5 3 2-16,-5-3 3 16,-13 0 1-16,-19-4-4 15,-9 3-1-15,5 5 3 16,-1-4 1-16,-13-1 0 16,-19 1-2-16,-4 4-4 15,4-5 0-15,-9 9 0 16,-19-5-1-16,-4 8-1 15,14 1-1-15,-5-1 1 16,-4 4 4-16,-1-4 1 16,19 4 3-16,-5 4-3 15,-4-4 0-15,-5 4 1 16,5-4 0-16,4 4 0 0,-8 0 0 16,-11-7 0-16,11 14 2 15,17-11-1-15,-18 0 2 16,5 20-4-16,0-13-2 15,9-3-1-15,-9 4 0 16,-1-4 5-16,-8 8 1 16,27-4 0-16,14-1 1 15,-4-3-2-15,-6 12 2 16,15-8-2-16,0 3-1 16,9 1 1-16,9 3 1 15,-14-3-1-15,10 3-1 16,4-3 5-16,9-8 1 0,10 19-2 15,9-15-1-15,4 4-3 16,10-16-3-16,-14 16-1 16,4-16 3-16,5 0 0 15,5 0 1-15,5-7 2 16,8-5 1-16,5-3-1 16,-4 4-2-16,4 0 1 15,10-4-1-15,4-1 0 16,4 5 2-16,6 0-3 15,-1-4 0-15,0 3 1 16,5 1 0-16,0 0 0 16,5-4 0-16,-1 3 0 15,5-3 0-15,-4-4 0 16,8 4 0-16,1-4 0 0,5 0 0 16,-1 0-3-1,0 8 2-15,1-8-1 0,-1 4 0 16,1-1 4-1,-10-3-1-15,0 4-1 16,-5-4 1-16,1 0-1 16,-1 0 2-16,6 0 1 15,-1 0-1-15,0 0 1 16,5 0-2-16,-1 0 2 16,1 0-2-16,0-4-1 15,0 1-2-15,-1-9 1 16,6 8 1-16,-1 0 2 0,1-3-3 15,-1-1 0-15,0 0 1 16,1 1 0-16,-1-5 2 16,0-3 3-16,-4-1 2 15,0-7 1-15,-5-15-2 16,0-12 1-16,-4-4-2 16,-1-8 2-16,1-3-6 15,-1-5-1-15,-4 5-2 16,-4 3 0-16,13 1-3 15,5-1 1-15,-1-3-14 16,20 7-3-16,3 4-16 16,10-7-4-16,10 7-90 15</inkml:trace>
  <inkml:trace contextRef="#ctx0" brushRef="#br1" timeOffset="178877">17472 3255 36 0,'-5'-7'16'0,"-14"14"-8"0,10-7-3 0,9 0 6 16,0 0-2-16,-4 0 0 15,4 0 3-15,0 0 3 16,0 0 0-16,0 0 1 16,0 0 3-16,0 0 0 15,0 0 1-15,0-7 0 16,0 3-5-16,0 0 1 15,0 0 4 1,9 0-11-16,0 0 0 0,0 1-2 16,1-1-3-16,-6 0-1 0,1 0 3 15,4 0 1-15,0 0-6 16,0 1 0-16,-4 3 1 16,4 0 3-16,1 0-4 15,-1 0-3-15,0 0 3 16,0 0 1-16,1 3-3 15,-1-3 1-15,0 4-2 16,5-4 0-16,0 4 2 16,-5-4 2-16,0 4-1 15,0-4 2-15,1 4 0 16,-1 0 1-16,0-1-5 16,-4 5-1-16,-1 0 1 15,1 3 2-15,9 1 0 16,-5 0 2-16,0-1-2 15,1 1-1-15,-6 7 1 0,1-4-1 16,-1 8 0-16,1 0 2 16,0-3-1-16,-5-5-1 15,0 12 1-15,4-4-1 16,-4 0 0-16,0 4 0 16,0-4-3-16,0 4 2 15,0-4 1-15,0 0 0 16,0 4 0-16,0 0 0 15,0 4 0-15,0 4 2 16,0 3-1-16,5 1-1 16,4-5 1-16,0 9-1 15,1-5 0-15,-1 12 2 0,-5 4-1 16,1-4-1-16,0 0-2 16,-5-8 1-16,-10 1 1 15,6-1 2-15,-1-7 1 16,1 15 3-16,-1 0-1 15,0-4 0-15,10-4-1 16,0 4 0-16,4-3 2 16,0-1 1-16,5-7-6 15,0-1 0-15,0 1 1 16,4 0 1-16,1-12-1 16,-1 11-2-16,1-14-2 15,-1-9 1-15,-4-3 1 16,0 3 2-16,0-7-3 15,-1 0 0-15,1-4 1 0,0 0 0 16,-5 0 0-16,1-15 2 16,-1 7-1-1,-5 0-1-15,1 1 1 16,0 3-1-16,-5-4 2 16,0 4-3-16,-5 0 0 15,0 4-1-15,-4 0 0 16,0 0 2-16,0 0 2 15,-1 0-3-15,1 16 0 16,0-9 3-16,0 1 3 16,0 15-4-16,-1-7-3 0,1-1-2 15,0 0 3-15,0 1 2 16,4-5 4-16,0 1-4 16,1-1-1-16,-1 1-2 15,1 7-2-15,4-3 3 16,0 3 2-16,0 4 0 15,0 4-1-15,0 4 1 16,0-1-1-16,0 5 0 16,0 4 0-16,0 7 0 15,0 0 2-15,0 12-1 16,0 3-1-16,0-7-4 16,0-8 0-16,0 4 4 15,4-3 4-15,1-5 1 16,4 0 2-16,0 8-11 15,5-4-2-15,0 4 1 0,0-3 2 16,4 3 8-16,-4 0 5 16,0 4-10-16,0 3-4 15,4-3 4-15,-4-8 4 16,-14 8-2-16,0-8-1 16,0-3 0-16,0 7 1 15,0-4-3-15,-4 0 0 16,-1 0 1-16,0-7 2 15,1 3-1-15,-1-3 2 16,-4-5-4-16,0 1 0 16,-5-8 3-16,0 0 3 15,-5-8 0-15,1-4 2 0,-1 1 2 16,-4-5 2-16,0-3-1 16,5-4 1-16,-1-4-4 15,-8 0-2-15,-6 0-5 16,6 0 0-16,3-4-2 15,6 0 0-15,4 0-11 16,5-3-7-16,9 7-229 31</inkml:trace>
  <inkml:trace contextRef="#ctx0" brushRef="#br3" timeOffset="210073">19886 3942 156 0,'19'0'57'0,"-19"0"-30"0,5 0-23 0,-5 0 13 16</inkml:trace>
  <inkml:trace contextRef="#ctx0" brushRef="#br3" timeOffset="210642.587">19910 3942 305 0,'0'0'36'15,"-10"0"-10"-15,1 0-5 16,-9 4-5-16,4 0 0 16,-5 0 0-16,5 0 0 0,1 3-11 15,-6 1-2-15,1 0-3 16,-1 3 2-16,1-3-3 15,-1 4 0-15,1-1 3 16,-1 1 1-16,1-1 1 16,4 5 0-16,-5 3-2 15,10-4 1-15,0 16-2 16,-5-12 2-16,14-3-4 16,0 3 0-16,5-4 1 15,-1-3 2-15,6 3-3 16,-1 1-2-16,5-5 2 15,0 1 0-15,4-1 1 16,1 5 0-16,4 3 0 0,-5-8 0 16,10 5 0-1,-5-1 0-15,5 4 0 0,-5-7 0 16,0 11-3-16,-5 8 2 16,-4-8 3-16,0-4 1 15,-5 4-4-15,0-7 1 16,-9-1 4-16,0 4 5 15,-9-7 4-15,-5-1 2 16,-4 1-4-16,-5-4-1 16,0-1-2-16,0 5 0 15,-5-8-2-15,0-4 1 16,0 0-4-16,5 0 0 16,-9-4-1-16,9 4-2 0,0-4-2 15,4-4 1-15,6 5-1 16,3-1-2-16,1 0-2 15,4 0-1-15,10 0-3 16,4 0-1-16,5 0-12 16,0 1-5-16,0-1-27 15,4-12-10-15,5-7-52 16</inkml:trace>
  <inkml:trace contextRef="#ctx0" brushRef="#br3" timeOffset="211453.414">20205 4406 116 0,'-28'-4'46'0,"28"8"-24"0,0-4-2 0,0 0 19 0,0 0-4 16,0 0 0-16,0 0-9 15,0 0-4-15,0 0-12 16,0 8-2-16,0-8 2 0,14 15 0 16,0-15-4-1,9 4-2-15,0 0 0 16,0-4 0-16,0-4-2 16,-4 0-2-16,-1-7 1 15,1 3 1-15,-1 0-1 16,-4 1 2-16,0-1-2 15,-5 0-1-15,1 0 1 16,-6 1 1-16,-4-5 1 16,0 5 1-16,0-1-2 15,-4 0-2-15,-1 0 1 16,-4 1 1-16,-1 3-3 0,-3 0-2 16,3 0 2-16,-13 8 0 15,5 0-2 1,-1 0 2-16,5 0 1 15,-9 3 2-15,5 1 3 16,4 0-2-16,0-1-2 16,5 9 4-16,0-9 1 15,4 5 2 1,1 7-4-16,-1 4-3 16,5 0 0-16,0-3 1 15,0 7-1-15,0-4-1 16,0 0 1-16,0 4-1 0,0-4 0 15,14 0 2-15,-5-4 1 16,0 0 1-16,14 1 4 16,-4-5-2-1,4-7-1-15,0-4-2 16,0-4-3-16,-23 0-43 31,37-16-13-15,-5-3-7-16,-4 4-48 15,4-1-18-15</inkml:trace>
  <inkml:trace contextRef="#ctx0" brushRef="#br3" timeOffset="212157.822">20644 4341 156 0,'0'-4'57'0,"4"0"-30"0,1 12-27 0,-5-8 13 0,0 0-3 16,5 4 2-16,-1 3 0 15,1 5 2-15,-5-12-7 16,5 7 9-16,-1 1 4 0,-4 4 1 16,0-5 2-16,0 9 0 15,0 11-12 1,0-8-4-16,0 0-3 15,5 0 2-15,-1-3-1 16,1-5 2-16,0 1 2 16,-1 0 5-16,6-9-4 15,-1-3 0-15,5 0-2 16,4-3 0-16,1-13-4 16,4-3-3-16,0 0 0 0,4-4 1 15,-3 7-1-15,3 1-1 16,-4-1 1-16,0 1-1 15,-4 3 2-15,-5 5 3 16,0 3-2-16,-1 0 0 16,1 4-1-16,0 4-2 15,0 0-2-15,0 7 1 16,0 1 1-16,-5 7 2 16,0 0 1-16,0 1 3 15,1 3-3-15,-6-4 0 16,1 0 3-16,0 0 1 15,-5-3-3-15,0-5-3 0,0 1-3 16,0-4-1-16,0-5-16 16,0 5-7-16,0-8-16 15,0-8-4-15,4 1-48 16,5-13-56 0,1-14 43-16</inkml:trace>
  <inkml:trace contextRef="#ctx0" brushRef="#br3" timeOffset="212911.038">21369 4006 200 0,'0'8'77'0,"0"-1"-42"0,5 9-37 0,-5-9 14 15,0 9-4-15,0-5 2 16,4 1 6-16,-4 7 4 16,5 16-10-16,-1-8 8 0,1 3 4 15,0-3-2-15,-1 4-2 16,1-4-6-16,-1 15-2 16,1 1-6-16,0-9-1 15,-1 5-1-15,-4-4-2 16,0 3 1-16,0 1-1 0,0-9 0 15,0-7 2-15,0 0-6 16,0-7-1-16,-4-8-23 16,-1-8-6-16,0-8-18 15,1-4-6-15,-1-3-6 16,1-12-29 0,-6-8 25-16,1 1 24 15,-9 3 17-15,4 0 33 16,-9 4 15-16,4 0 24 15,5 8 11-15,1 4-14 16,3-5-7-16,1 9-12 16,4 3-4-16,10 0-3 15,4 5 0-15,10 3-8 16,-1 0 6-16,5 0 3 0,5 3-1 16,9-3 3-16,5 4-1 15,18-4 0-15,-5 4-9 0,0-4-5 16,-8-4-3-16,-1 0 1 15,-5 1 1-15,-8 3 1 16,-6 0 2-16,-4 0 1 16,-9 0-1-16,0 0 1 15,-5 0-2-15,-4 3 0 16,0 5-1-16,-1 0 0 16,-4 0 0-1,0 3 2-15,5 8 3 16,0-3 0-16,-1 11 0 15,1 0-3-15,-1-4-1 16,1 4-3-16,0-4 1 0,8 0-2 16,-3 4-1-16,-1-8-10 15,0-4-4-15,0-3-28 16,5-12-11-16,-9-12-73 16</inkml:trace>
  <inkml:trace contextRef="#ctx0" brushRef="#br3" timeOffset="213136.387">22020 3914 288 0,'-5'11'110'0,"5"1"-60"0,0-1-58 0,0-3 18 16,5 0-14-16,-10-1-1 15,10 1-3-15,0 0 0 16,-5-8 5-16,0 0-17 0,4 7-3 16,6-3-38-16,-1-4-13 15,5-4-12 1</inkml:trace>
  <inkml:trace contextRef="#ctx0" brushRef="#br3" timeOffset="213899.381">22223 4371 140 0,'5'4'55'0,"0"-8"-30"0,4 4-25 0,-9 0 10 16,4 0 5-16,1 0 4 15,0 0 6-15,-1 0 4 16,1 8-15-16,-5-8 7 0,4 8 6 16,1 0-4-16,0 7-1 15,9 12-4-15,-10-4-1 16,1 4-5-16,-5-4-2 16,4 0 2-16,6 4 3 15,-10-8-2-15,9-3 0 16,0-9-5-16,10 1 0 15,4-16-5-15,0 1 0 16,0-13-8-16,0-3-2 16,9-7 2-16,-9 10 2 0,0-3 2 15,-4 8 3-15,-1-1 3 16,-4 5 2-16,0 3 1 16,0 8-2-1,4 4-4 1,1 15-1-1,-1 1 0-15,1 3 1 16,-5-8 1-16,0 0 1 16,-5-3 2-16,0 3 1 15,0-7 1-15,-4 0-2 16,-5-8-1-16,0 0 1 16,0 0 1-16,5 4-3 15,-5-4-1-15,0 7-1 16,0 1-2-16,0 4 1 0,0 3-1 15,0-4-3-15,4 1 0 16,1 3-5-16,4-3 0 16,0 0-20-16,5-9-7 15,5-6-75-15,4-17-30 16,0-7 21 0</inkml:trace>
  <inkml:trace contextRef="#ctx0" brushRef="#br3" timeOffset="-214004.37">23295 4695 316 0,'-5'23'118'0,"14"-8"-64"0,-9 4-61 0,5-11 19 15,-5 11-8-15,5 8 2 16,-1 0 1-16,1 0 3 16,-1-4-5-16,10-3-5 0,0 3-1 15,-5-4-4-15,10-4 1 16,-1-3-9-16,1-1-2 15,4-3-14-15,0-8-4 16,-23 0-201 15</inkml:trace>
  <inkml:trace contextRef="#ctx0" brushRef="#br3" timeOffset="-214186.22">23355 4676 156 0,'27'0'57'0,"1"0"-30"0,-5 0-25 0,-14 0 14 16,5 0 1-16,0 0 4 15,5-4 4-15,-1-4 2 0,1 4-14 16,-1 0-1-16,1-3-1 0,-6-1-6 16,1 0-1-16,-5 0 2 15,1 1 1-15,-6-1-8 16,1-3-1-16,-5 3-2 15,-5 0 2-15,1 0 12 16,-6 1 8-16,-3 3-9 16,-1 0-5-16,-5 0 0 15,1 4 1-15,-1 0-2 16,1 0 0-16,-5 4-3 16,-5 0-1-16,5 0 1 15,0 3 2-15,4 1-1 16,6 4 2-16</inkml:trace>
  <inkml:trace contextRef="#ctx0" brushRef="#br3" timeOffset="-213539.744">23793 4641 176 0,'-18'4'68'0,"41"-4"-36"0,-14 4-35 15,-13-1 13-15,8 1-12 16,6 4-3-16,-6 4 5 16,1-5 4-16,-1 1-2 15,1 3 26-15,-5 5 13 0,0 3-4 16,0 0 1-16,0 1-10 15,0 14-3-15,0-3-12 16,0 0-3-16,0-8-2 0,5 0 2 16,-1-11-1-16,5-5 0 15,5-7-5-15,5-4-1 16,-1-19-12-16,5 0-7 16,0 4 2-16,10-4 0 15,-1 7 11-15,-4-3 6 16,-5 12 12-16,-5-1 6 15,-4 8-7-15,0 4-3 16,-5 0 0-16,1 26 3 16,-1-3-6-1,-5 0-4-15,6-4-3 16,-6 4 0-16,1-8 1 0,0 5-1 16,-1-9-1-16,1 0-15 15,-1-3-7-15,1-4-36 16,0 3-12-16,-1-11-68 15</inkml:trace>
  <inkml:trace contextRef="#ctx0" brushRef="#br3" timeOffset="-212593.639">24301 4718 200 0,'10'-4'74'0,"-1"4"-40"0,5 0-24 16,-5 0 20-16,0 0-3 16,0 4 4-16,5 0 0 15,0 0 1-15,9 3-17 16,5 1 4-16,4 0 4 0,1-1-8 15,-1 5-3-15,5 3-5 16,0 12 0-16,4 0-6 16,6 0-1-16,3-4-20 15,6-4-7-15,-1 1-46 16,1-5-17-16,-6-7-33 16</inkml:trace>
  <inkml:trace contextRef="#ctx0" brushRef="#br3" timeOffset="-213074.81">24482 4433 216 0,'0'0'82'0,"4"0"-44"0,15 19-38 0,-19-11 18 15,0 7-1-15,0 5 2 16,-5-5 5-16,0 4 2 16,-4 8-13-16,-5 0 3 0,0 8 2 15,1-1-2-15,-6 13 3 16,-4 3-4-16,0-4-1 0,4 0-6 16,6-4 0-16,3 1-3 15,6-13 0-15,4 1-1 16,9-8 0-16,5 0 0 15,4 8 2-15,19-8-5 16,5 0-3-16,-1-7 1 16,1-5 2-16,0-7-9 15,4-4-4-15,-5-4-12 16,5 0-5-16,-4-3-20 16,-5-5-8-16,-5 1-72 15</inkml:trace>
  <inkml:trace contextRef="#ctx0" brushRef="#br3" timeOffset="-214635.913">22741 4614 168 0,'-5'-4'66'0,"5"8"-36"0,0-4-26 15,0 0 15-15,0 0 2 16,0 0 4-16,0-4 2 0,5-4 3 16,-1 5-16-16,1-5 3 0,-1 0 1 15,6 0-10-15,3 1-2 16,6-1-4-16,4-11 1 16,5 7-2-16,4 1-1 15,0 3-2-15,5 0 1 16,0 4 1-16,-4 4 2 15,-10 4-1-15,0 4 2 16,-5 0 4-16,-4 3 6 16,0 9 2-16,-5-5 3 15,-4 4-8-15,-5 0-1 16,0 8-1-16,-9-4 2 16,4 8-5-16,-4-8-1 0,4 4-4 15,0-8-1-15,1-3 1 16,-1 3 0-16,5-7-22 15,0-1-10-15,9-7-26 16,5-8-11-16,0-7-54 16</inkml:trace>
  <inkml:trace contextRef="#ctx0" brushRef="#br3" timeOffset="-207790.081">20972 5803 216 0,'-33'0'82'0,"15"4"-44"0,4-8-40 15,9 8 14-15,1-4-8 16,-1 0-3-16,-4-4 4 16,4-4 1-16,-4 1-2 15,0-1 13-15,4-7 8 0,1 3-4 16,4 1-2-16,4-1-11 15,15-7-3-15,8 3-3 16,6 1 1-16,-1-8-4 16,0 0 0-16,1 7 1 0,-6 5 2 15,1-1-1-15,0 12-1 16,4 4 1-16,-4 4 1 16,-10 3 1-16,1 1 3 15,-5-1-3-15,-5 5 0 16,-9 3 1-16,-5-3 0 15,1 3 0-15,-10 4 2 16,-5 4 1-16,1-4 1 16,-1-4 0-16,-4-3 0 15,0-5-4-15,-9 4-1 16,4-7-3-16,1-4-3 0,3-12-9 16,11 1-3-16,3-13-25 15,6 1-9-15,-1-12-35 16,14 1-13-16,5-24 4 15</inkml:trace>
  <inkml:trace contextRef="#ctx0" brushRef="#br3" timeOffset="-207684.438">21193 5133 164 0,'5'-7'63'0,"0"7"-34"0,-5-8-21 16,0 8 16-16,0 0-8 15,0 0 1-15</inkml:trace>
  <inkml:trace contextRef="#ctx0" brushRef="#br3" timeOffset="-207279.779">21203 5130 341 0,'0'11'20'0,"0"1"3"0,0 7-2 0,0 0 2 15,4 0-4-15,-4 8-2 16,10 0-1-16,-1 8 0 16,0 0 0-16,-9 22 0 15,0-3-4-15,0-4-2 16,0 4-4-16,5-15-1 15,-5 3-1-15,0-7 0 16,4-12-2-16,10-4 1 16,0-4-2-16,4-7-1 15,5-4-4-15,5-8-2 16,5-4-6-16,-1-3 0 16,-4 3 6-16,-1-3 3 0,-4 3 3 15,0 0 2-15,-4 0 10 16,-1 5 7-16,-4 3-8 15,5 0-1-15,-1 3-6 16,-4 5-3-16,-5 4 0 16,1 3-1-16,-1 4 2 15,5 1 3-15,-1-1 0 16,-3 8 2-16,-1-8-4 16,0 0 0-16,5 0-6 15,-5-11-2-15,1 0-29 16,-1-24-142-1,0-10-40 1,-4-5 104-16</inkml:trace>
  <inkml:trace contextRef="#ctx0" brushRef="#br3" timeOffset="-207084.295">21549 5237 296 0,'5'4'112'0,"4"0"-60"0,28 0-61 0,-28 0 18 16,5 3-31-16,-5-3-39 15,10 0 6 1,-6-4-37-16,-3 0-13 16,4 0 43-16,-5 0 22 15</inkml:trace>
  <inkml:trace contextRef="#ctx0" brushRef="#br3" timeOffset="-206619.111">22034 5472 514 0,'-23'23'26'15,"14"0"-15"-15,-10 4-5 0,1-7 0 16,4 3 3-16,0 0 5 15,5-4-2-15,-1 0 3 16,1 0-6-16,0 1-1 16,4-1-2-16,5 0-1 15,0-3-6-15,-4-1 1 16,4-4 0-16,0 5 0 16,4-5 2-16,1 1 1 15,0 0-4-15,4-5-1 0,9 1 1 16,1 0 0-16,4-5-10 15,0-14-3-15,5-1-11 16,4 1-4-16,5-5-26 16,0 1-10-16,0-12-74 15</inkml:trace>
  <inkml:trace contextRef="#ctx0" brushRef="#br3" timeOffset="-206872.411">22075 5449 264 0,'-9'0'99'0,"5"4"-54"0,-6-4-26 16,10 4 26-16</inkml:trace>
  <inkml:trace contextRef="#ctx0" brushRef="#br3" timeOffset="-209576.837">19683 5080 220 0,'-4'-4'82'0,"4"4"-44"0,4 0-42 0,-4 0 15 16,10 0-6-16,-1-4 2 16,0 4 5-16,0-4 2 15,5 0-7-15,9 0 7 0,0 1 3 16,5-1-5-16,4 0-2 16,1 0-3-16,-1 4 0 15,5 4-6-15,-5 4-3 16,1-1 1-16,-1 5 0 15,-4-1 1-15,-5 5 2 16,-5 11-1 0,-9-4-1-16,-4 8 3 0,-5-8-2 15,-9 7-1-15,-10-3 7 16,-4 0 3-16,-5-4 6 16,-13-3 2-16,-1 3-3 15,1-8 1-15,-1-3 0 16,1-1-1-16,-1-3-5 15,5 0-2-15,5-8-4 16,-5-8-3-16,5 4-3 16,8 0 1-16,6 0-17 15,4 0-5-15,14 1-18 16,5 3-6-16,4-4-50 16,5 0-20-16,0 0 17 15</inkml:trace>
  <inkml:trace contextRef="#ctx0" brushRef="#br3" timeOffset="-210071.433">19679 5126 140 0,'-5'0'55'0,"10"4"-30"0,-10-8-27 0,5 4 11 15,0 0 0-15,0 0 2 16,0 0 6-16,0 0 3 16,0 11-10-16,0 1 8 0,-5 7 4 15,1-3 0-15,-1-1 1 16,-4 4-3-16,0 8-3 16,-1 4-7-16,1 11-2 15,5 8-2-15,-6 8-1 16,6 0-6-16,-1 3 1 15,1-11-2-15,4-7 0 16,0-1 2-16,0 0 2 0,0-11-3 16,0-4-2-16,0-8-1 15,0-3 3-15,0-5-16 16,0-11-3-16,0-4-45 16,0-7-18-16,0-8-8 15</inkml:trace>
  <inkml:trace contextRef="#ctx0" brushRef="#br3" timeOffset="-208811.868">19928 5665 156 0,'-5'-8'57'0,"5"8"-30"0,5-8-25 16,-5 8 14-16,0 0-1 16,0 0 3-16,0 0 5 15,0 0 3-15,5 8-13 16,-1-4 3-16,1 3 4 0,0 1-2 15,-1 0-1-15,1 3-7 0,-1 1-2 16,1 3-4-16,0 1-1 16,-1-1-3-16,1 4-1 15,-1 4 1-15,1 1 2 16,-5 2-1-16,5-6 2 16,-5-1 2-16,4 0 2 15,-4-3 1-15,0-5 0 16,0-3 2-16,0 0 1 15,0-5 1-15,-4-3 2 16,-1-3-3-16,0-9 1 16,-4 0-7-16,5-7-1 15,-1-8 0-15,0 8 0 0,5-4-5 16,0 4-1-16,0-1 1 16,5 5 0-16,4 0 1 15,0-1 0-15,5 5 2 16,5-1 1-16,8 4-1 15,1-3-2-15,9 3-4 16,-5 4-2-16,10 1 3 16,-5-1 3-16,-5 0-1 15,-4 4 0-15,-5 0-10 16,-4-4-5-16,-1 4-30 16,-9 0-10-16,1-4-59 15,-10 4-42 1,0-4 66-16</inkml:trace>
  <inkml:trace contextRef="#ctx0" brushRef="#br3" timeOffset="-208285.808">20445 5695 104 0,'10'0'41'0,"-6"4"-22"0,5 4-5 0,1-4 15 16,-1 3 8-16,0-7 4 16,0 0-6-16,5 0-2 15,0-7-18-15,0 3-5 0,4-4-2 0,1 1-4 16,-1-1-1-16,1 0 1 16,-5 0 2-16,-1-15-10 15,-3-4 14 1,-6 4 6-16,-4 0-5 15,-4 4-1-15,-1-8-4 16,-9 12-1-16,0 3-6 16,-4 1 1-16,-1 3-2 15,6 4 0-15,-1 4 2 16,0 4 0-16,0 7 4 16,0 12 5-16,5 4-3 15,0-3-1-15,-1-1 0 16,1 7-1-16,5-7 0 15,-1 4 2-15,0-3 3 16,1 2 2-16,-1 5 3 16,5 0 2-16,0-4-7 0,0 0-1 15,5 0-4-15,-1-4-3 16,6 0 0-16,3-8-1 16,6-3-5-16,9-8-1 15,4-4-22-15,5-4-8 16,4-19-40-16,1 0-16 15,0 4-22 1</inkml:trace>
  <inkml:trace contextRef="#ctx0" brushRef="#br3" timeOffset="-205884.003">22491 5126 156 0,'9'7'60'0,"-9"1"-32"0,0-4-33 16,5 4 38-16,0 3 4 15,-1-3 11-15,1 4 5 16,-5-1-29-16,0 4 4 0,0 9 1 16,4-1-14-16,-4 7-3 15,0 1-8-15,0 15-3 16,0 12 0-16,0-4 1 16,-4-4-1-16,-1 4-1 15,1-4 7-15,-1-8 3 16,0-3-3-16,1-1-2 0,-1 1-2 15,1-12-3-15,4-8-2 16,0 0 1-16,-5-11-6 16,0-4-3-16,1-4 6 15,-10-4 1-15,0-8 5 16,0-3 1-16,0 3-1 16,-4-3-2-16,-1 3-2 15,5-3 1-15,1-4 1 16,3 3 2-16,6 5-3 15,8-1 0-15,1 1 1 16,13 3 0 0,1 0 2-16,4 1-3 15,5-1 0-15,-1 0 1 0,15 1 2 16,0-1-1-16,-1-4-1 16,1 1-2-16,-1-12 1 15,1 15-1-15,-5-11 0 16,-5 7 2-16,-9 8 0 15,-4 4 6-15,-6 0 6 16,-3 16-6 0,-1 3 1-16,-4-4 0 15,-1 5-10-15,1 3-3 16,-1-4 9-16,6 0 7 16,-1 0 0-16,0 1 2 15,0-9-7-15,-4 1-3 16,0-5-12-16,-1-3-4 15,1-4-28-15,-1-7-13 0,-4-9-48 16,-4-3-66 0,-1-19 48-16</inkml:trace>
  <inkml:trace contextRef="#ctx0" brushRef="#br3" timeOffset="-205715.68">22907 5191 332 0,'-5'16'123'0,"5"-13"-66"0,-4 5-69 16,4 0 20-16,0 0-43 15,-5-1-17-15,0 1-46 16,5 0-18-16,0-1 28 16,0 1 16-16</inkml:trace>
  <inkml:trace contextRef="#ctx0" brushRef="#br3" timeOffset="-205207.83">23087 5726 136 0,'-28'4'52'0,"28"0"-28"0,0-4-8 15,0 0 18-15,-9 0 17 16,0-4 10-16,4-4-8 16,0 4-2-16,1-7-29 15,4-1-11-15,9 1-3 0,0-1-7 16,10-11-1-16,-1 8 0 16,5-1 0-16,0 5 0 15,1-12 2-15,-1 15-3 16,0-3 0-16,0 11 1 15,-5 0 2-15,15 15 1 16,-6 4-1 0,1-3-2-16,-5 3 1 15,-4 4-1-15,-6-8 0 16,-13 5 0-16,0-5 6 16,-9 4 6-16,-5-7 5 0,-4-1 2 15,-1 1-2-15,1-5 0 16,-5 5-7-16,0-8-2 15,0 0-4-15,0-4-3 16,-5-4-3-16,-4-8-1 16,4 5-9-16,5-1-5 15,4-4-24-15,15-3-11 16,13-4-50-16,5 3-20 16,0 1 11-1</inkml:trace>
  <inkml:trace contextRef="#ctx0" brushRef="#br3" timeOffset="-204616.257">23452 5488 80 0,'4'-4'30'0,"-4"4"-16"0,10-4-17 15,-6 4 8-15,1 0 38 16,4 0 20-16,-4 0-3 16,-1 0 0-16,1 0-19 0,4 4-5 15,-4 0-21-15,-1 11-5 0,1 8 1 16,0 12-1-16,-1-12 2 15,1 4 0-15,-5 0 2 16,4 0 2-16,1-8 2 16,0 0-4-16,-1 0 2 15,6-3-5-15,-1-9 1 16,9-3-7-16,5-8-3 16,10-3-4-16,4-9 1 15,4-3-4-15,-8 4-1 16,-1-8 3-16,0-1 3 15,-4 1 10-15,0 8 5 16,-5-4-7-16,-5 11-2 16,-4 4-4-16,4 16 1 15,-4 7-2-15,0-7-1 16,-5 7 3-16,1 4 4 16,-6 0 6-16,1 0-1 15,0 4 1-15,-5-8-5 16,0 12-3-1,-5-12-2-15,0 4-14 16,1 0-4-16,-1-15-57 16,0-12-25-16,1-15-67 15</inkml:trace>
  <inkml:trace contextRef="#ctx0" brushRef="#br3" timeOffset="-202580.65">25308 5184 168 0,'0'0'66'0,"5"-12"-36"0,-1 16-37 0,1-8 8 15,0 0 4-15,-1 0 6 16,1-3 12-16,-5 3 8 16,5 4-16-16,-1 0 7 0,-4-4 5 15,0 0-9-15,0 4-2 0,0 0-7 16,0 0-1-16,0 4-7 16,-4 4-1-16,-1 3 0 15,0 1 2-15,1-1-1 16,-1 1 2-16,0-1 2 15,1 9 2-15,-1-5-6 16,1 4 0-16,-1 8-1 16,0 0 2-16,-4 8 1 15,0-8 1-15,-5 11 2 16,5-11 1-16,-5 0-1 16,5-8 1-16,-1 4-4 15,1-15-2-15,5-8-3 16,-1-4-1-16,0-4-7 15,1-3-2-15,-1-8 0 0,5-8 0 16,0 0 2-16,0-8 4 16,9 4 3-16,1-7 4 15,-1 7 0-15,0-4-1 16,0 9 1-16,1-1 1 16,-6 4 1-16,5 7 3 15,1-7-5-15,-1 11-1 16,0 5 0-16,0 3 0 15,1 0-3-15,3 4 5 16,1 8 0 0,0 7 6-16,-5 8 3 15,5-3-2-15,-5-1 2 16,1 8-2-16,-1 0 2 16,0 3-4-16,0 1-2 0,10 0-2 15,-1-4 0-15,5-8 0 16,-4 4 1-16,-1-7 4 15,-4-5 5-15,0-3-5 16,0-8 0-16,0 0-2 16,-5-8-1-16,0-3-6 15,-4-9 1-15,0-7 0 16,-1 1 2-16,1-9-1 16,-5 4-1-16,4-7 1 15,1 7-1-15,0 0-3 16,4 8 2-16,0-4-8 15,5 8-2-15,-14 19-73 32,23-12-23-32,0 5-12 15,-4 3 19-15,-6-4 12 16</inkml:trace>
  <inkml:trace contextRef="#ctx0" brushRef="#br3" timeOffset="-201755.108">26015 5295 160 0,'4'0'60'0,"-4"4"-32"0,10-4-33 16,-10 0 10-16,0 0-5 15,0 0 0-15,0 0 11 16,0 0 7-16,0 0-9 15,0 4 24-15,0 4 10 0,-5-1-5 16,0 1-2-16,5-8-12 31,-4 31-15-31,4-4-6 16,-5 11-5-16,1 1-2 16,-1-1 5-16,5-11 3 15,-5 8-1-15,1-12-2 0,-1-4 2 16,0-4 0-16,1-7 3 15,-1-4 1-15,5-8 1 16,0-15-11-16,0-8-5 16,0-4-5-16,0-11 0 15,0-4 2-15,0 3 2 0,0 5 6 16,0-1 3 0,5 5 1-16,-5-1-1 0,0 12 1 15,4 4-1-15,1-1-3 16,-5 9 2-16,5 3 1 15,-1 1 0-15,1 3 4 16,4 4 2-16,0 4 0 16,1-1-1-16,-1 5 1 15,0 4 3-15,0-1-4 16,1 8-1-16,3-3 0 16,1 3 2-16,5 8-3 15,-10 0-2-15,14 8 0 16,-4-1-1-16,-6 1 4 15,1-1 2-15,5 5 4 16,-5-4 1-16,-1-16-1 16,-3-4 1-16,-1-3-2 0,-4-1 0 15,-1-26-1 1,1 0-4-16,4-5-1 16,0-11 1-16,1 5 0 15,3-9-2-15,1 4 1 16,5-4-7-16,-1 9 1 15,1-5-15-15,-1 12-5 16,1-1-52-16,-1-3-24 16,-4-4-30-1</inkml:trace>
  <inkml:trace contextRef="#ctx0" brushRef="#br3" timeOffset="-191937.73">28121 4837 273 0,'4'-8'12'0,"1"1"-3"15,0-5-1-15,-1 5 0 16,1 3-4-16,-1 0-1 16,1-4-1-16,-5 4-2 15,0 0 1-15,0 1 1 16,0-1 3-16,0 4 2 16,0-4-1-16,0 4 1 15,0 0-4-15,0 0 0 16,0 0-3-16,0 0-1 15,0 0 1-15,0 0 0 0,0 0 2 16,0 15 3 0,0 12 0-16,0 0-3 15,0 4 2-15,0-4-3 16,0 8-1-16,0-1 1 16,0 16 1-16,-5 4-1 15,1 11 2-15,-1 9-4 16,1 26 0-16,-6-8 1 15,6-3 0-15,-1-5 0 16,0 1 2-16,1-4-3 16,-5-4-2-16,9 0 2 15,0 3 2-15,0-3-2 16,0-11 0-16,-5-8 1 16,0-8 0-16,1-8 2 15,4-4 1-15,0-7-4 16,0-8 1-16,0-3 0 0,0-1 0 15,0-8 0-15,0-3 2 16,0-4-1-16,-5 0 2 16,1-4-2-16,4-4 2 15,0 0-4-15,0 0-2 16,0 0 2-16,4 0 2 16,-4 4-2-16,5 0 0 15,-5 0 1-15,4 0 0 16,1 0 0-16,0 0 0 15,8 0 0-15,-3 0 0 16,4 0 0-16,-1-3 2 0,6-1-3 16,4-4 0-16,14 4 1 15,0 0 0-15,4-3-3 16,6-1 0-16,3 4 2 16,1-4 2-16,-5 5-2 15,1-1 0-15,-1 4 1 16,-9-4 0-16,-10 0 0 15,-4 4 2-15,-4 0-3 16,-5 0-2-16,-5 0-1 16,-4-4 0-16,-5 4-6 15,-5-11-2-15,0 7 2 16,-4-19 1 0,0 0 3-16,0-4 2 15,-1 0 2-15,6-8 1 16,-1 0 1-16,1-7 2 0,-1-8 1 15,0-8-4-15,-4-3-1 16,9-1-2-16,-4-19 3 16,-6-7-5-16,1-4 2 15,0-9 0-15,4 13 2 16,-4-1-1-16,9 12 1 16,0-3 2-16,9-9 2 15,0 16-6-15,1 8-1 16,-1 7-1-16,-4 8 4 15,-1 8 5-15,-4 7 3 16,0 12 0-16,0 0 1 0,-4 7-4 16,4 5 0-16,-5 3-3 15,5 4-3-15,0 0-5 16,-5 1 0-16,1 3 2 16,4 0 3-16,-5 0-3 15,0 0 0-15,-4 3 5 16,0 1 5-16,-9 0 4 15,-10 0 6-15,0 0 1 16,-9 3 0-16,-4 1 4 16,-6 0 2-16,-3 0 0 15,-1 7-1-15,-9-4-6 16,-5-3-4-16,5 0-16 16,5 0-7-16,8 11-88 15,6-11-51-15,9-28 67 16</inkml:trace>
  <inkml:trace contextRef="#ctx0" brushRef="#br3" timeOffset="-193092.222">28107 4895 96 0,'0'-27'38'0,"0"46"-20"0,0-34-15 16,0 15 12-16,0-4 2 16,0 0 4-16,0 0 0 15,4 0 2-15</inkml:trace>
  <inkml:trace contextRef="#ctx0" brushRef="#br3" timeOffset="-176834.73">26080 3000 192 0,'5'-7'71'0,"4"14"-38"0,1-10-30 0,-1 3 17 15,0-4-12-15,14 4-2 16,-4-4-6-16,4 0-1 16,0 0 1-16,0 4 0 0,0 0 2 0,-5 4 8 15,1 0 5-15,-5 4 2 16,-5 3 1-16,0-3-5 15,-13 19 0 1,-6 4-6-16,-8-1-4 16,-5 5 1-16,0 0-1 15,0 3 1-15,0-3 4 16,-1 7 3-16,1-3-2 16,5-1 0-16,-1 1-5 15,10-16-3-15,0 4 0 16,4-12 1-16,5 0 3 15,0 1 2-15,10-5-3 16,-1-3-1-16,14-4 3 16,-5-4 1-16,1 0 1 15,-1 0 2-15,1-4-1 0,-1 0 2 16,1 0-4-16,-1 0-2 16,1 4-2-16,-1-3-3 15,1 3 3-15,-1 0 0 16,1 0-1-16,-6 7-2 15,1-3-2-15,0 0 1 16,-5 0-4-16,1 4-1 16,-1-5-2-16,0 5 2 15,0-4-25-15,5 0-9 16,0-4-57-16,-5 0-25 16</inkml:trace>
  <inkml:trace contextRef="#ctx0" brushRef="#br3" timeOffset="-176471.698">26732 3601 208 0,'-5'15'79'0,"0"-3"-42"0,1 7-26 0,8-7 21 16,-4 3-17 0,-4 4-3-16,-1 0-4 0,1 4 0 15,-1 8-4-15,0-4 2 0,-4 8 3 16,0-4 6-16,-5 3 3 15,0-7-9-15,5 0-3 16,-5-8-4-16,9-3 1 16,-8-5-18-16,3-11-6 15,1-11-67 1,9-5-70-16,0-11 43 16</inkml:trace>
  <inkml:trace contextRef="#ctx0" brushRef="#br3" timeOffset="-175990.841">26907 3385 200 0,'0'0'74'0,"5"4"-40"0,13-4-40 0,-9 0 14 16,1 0-7-16,-1 0 2 15,0 0 7-15,5 0 3 16,0 0-6-16,4 0 9 0,1 0 6 16,-1-4 4-16,5 4 2 15,0 0-7-15,-4 0-2 16,-1 0-9-16,-4 0-4 16,0 0-6-16,-5 0 0 15,1 0 0-15,-10 0 2 0,0 0-1 16,0 0-1-16,-5 4 1 15,-4-4-1-15,-1 4-16 16,1-4-4-16,0 8-45 16,-5-16-18-16,14-4-25 15</inkml:trace>
  <inkml:trace contextRef="#ctx0" brushRef="#br3" timeOffset="-184476.206">25499 2781 266 0,'0'0'39'16,"-14"-8"-11"-16,0 8-9 0,0 0-5 15,0 0-1-15,-4 0-1 16,-1 0 2-16,1 0-1 16,-1 0 0-16,-4 4-7 15,0-4-2-15,-5 4 2 16,-4 0 1-16,4-4-1 16,1 4 1-16,4-4-4 15,-1 4-2-15,6 11 2 16,4 0 2-16,0-15-4 15,5 8-1-15,0 0 0 0,4-1 2 16,1 1-3 0,4-4-2-16,0 0 4 0,0 0 3 15,0 3-1-15,0 5 0 16,0-4-1-16,0-1 1 16,-5 5-2-16,0-1-1 15,1 5-2-15,-6 3 1 16,1 0-1-16,0 12 0 15,0-4 2-15,-5 8 2 16,0-5-1-16,0 13-1 16,0 7 1-16,5-4-1 0,0 8-3 15,0 4 2-15,-1-4 3 16,6-8 1-16,-1-8-4 16,1 1-1-16,-1-1 1 15,0-7 2-15,1 7 0 16,-6-3-1-1,6-4 3-15,-1-8-4 16,5 4 0-16,0-8 1 16,-4-3 2-16,-1-1 1 15,0 0 1-15,1-3 0 16,4-1 2-16,0-3-1 16,0 0 2-16,0-1 0 15,4 5 1-15,6-4-2 16,3-1 1-16,11-3-2 15,8-4 0-15,5 0-1 0,4 0 2 16,6-4-3-16,3 4-2 16,1-3 0-16,-5-1 1 15,-4-4-1-15,-5-4 2 16,0 9-2-16,-5-1 2 16,-9 0-2-16,-4 0 2 15,-5 4 0-15,-1 0 1 16,-3 0-2-16,-6 0 1 15,-4 0-4-15,-4 4 0 16,-1 0-6-16,-4 0 0 16,0-1-24-16,-5 5-9 15,0-8-74 1,0-11-71-16,5-16 60 0</inkml:trace>
  <inkml:trace contextRef="#ctx0" brushRef="#br3" timeOffset="-177510.412">25351 3508 160 0,'-5'0'63'0,"10"8"-34"0,-5-16-27 0,0 8 14 15,4-7-8 1,-4-1-2-16,5 4-1 0,0 0-1 16,-1 0 31-1,5 1-20-15,-4 10 8 0,4-11 1 16,1 4-2-16,8-3 6 15,1-1-11 1,8-4-10-16,1 0-2 16,4 1-3-16,5-1-2 15,0-4 1-15,-5 5-1 16,1 3 4-16,-5 0 2 16,-5 0 0-16,-5 4 1 0,-4 0 0 15,-5 0 1-15,-9 0-4 16,0 0-3-16,-4 0-18 15,-1 0-6-15,-4 0-46 16,-1-4-20-16,6-11-23 16</inkml:trace>
  <inkml:trace contextRef="#ctx0" brushRef="#br3" timeOffset="-185241.293">25475 2808 88 0,'19'-23'33'0,"-19"23"-18"0,5-4 9 0,-5 4 16 0</inkml:trace>
  <inkml:trace contextRef="#ctx0" brushRef="#br3" timeOffset="-175333.611">27401 3231 224 0,'0'0'85'0,"5"4"-46"0,4-8-43 0,-4 4 15 16,4-4-10-16,5-3-1 15,0-5-2-15,4 1 0 16,1-16 2-16,-1 4 0 0,5-4 0 0,0 7 13 15,5 1 8-15,0-4 1 16,-5 4 1-16,0 0-3 16,-5-1-1-16,1 13-8 15,-5-5-4-15,0 4-2 16,-1 1-1-16,-3 3 0 16,-1 0 2-16,-5 4-1 15,1 0 0-15,0 4 1 16,-1 4 1-16,1 3-3 15,0 1-1-15,-1 11-1 16,-4 0-2-16,0-4 1 16,0 8-1-16,0-4-3 15,-4 12 2-15,-1-1 5 16,0 5 2-16,1-1-2 16,-6-3-3-16,1-4 2 0,5-4 0 15,-1 4-4-15,0-4 1 16,1-8 0-16,4 8 2 15,0-12-1-15,0 0-1 16,0-3 3 0,0-12-2-16,0 12 2 15,0-16-11-15,0-4-2 16,0 4-35-16,4-11-15 16,6-4-77-1</inkml:trace>
  <inkml:trace contextRef="#ctx0" brushRef="#br3" timeOffset="-174836.573">28233 3632 148 0,'4'3'55'0,"-4"5"-30"0,5 0-23 0,-5 0 14 16,4-1-10-16,-4 1-1 15,0 7 10-15,-4-3 5 16,-1 11-10-16,-4 8 12 0,0-4 7 15,-5 3 2-15,0 1 4 16,14-31 5 0,-19 39-37-1,6-12-15-15,-1-4-53 16,5-12-21-16,4-7-20 16,5-8-5-16</inkml:trace>
  <inkml:trace contextRef="#ctx0" brushRef="#br3" timeOffset="-172090.872">29733 3258 168 0,'-9'0'66'0,"14"4"-36"0,-5-4-37 0,0 0 10 16,0 0-3-16,0 0 2 15,0 0 16-15,4-4 9 16,-4 4-14-16,0-4 8 0,14-3 14 16,9 3-7-16,0 0-8 15,-4 0-3-15,13 4-8 16,-4 0-3-16,4 0-3 15,1 0-3-15,-1 0 1 16,5 0-1-16,-9 0-3 16,-1-4 2-16,-8 4-8 15,9-4-2-15,-19 1-25 16,0-1-9-16,-9 0-65 16</inkml:trace>
  <inkml:trace contextRef="#ctx0" brushRef="#br3" timeOffset="-171655.654">29955 3074 104 0,'0'15'38'0,"0"-15"-20"0,5-19-1 0,-5 26 16 16,0-10 3-16,0 6 0 15,0 1-4-15,0 4 0 16,0-8 2 0,-5 11-19-16,0 1-4 0,1 0 0 0,-5 3-5 15,9-3-1-15,-5 3-2 16,0 0 0-16,1 8-2 15,-5-3 2-15,-1-1 2 16,10 4 4-16,-4 0 0 16,-6 4 0-16,10-8-5 15,0 8-3-15,0 12 0 16,0-12-1-16,0 0 0 16,0-8 0-16,0-4 0 15,0 4 0-15,0-11-20 16,10 0-7-16,-10-8-52 15,14-39-70 1</inkml:trace>
  <inkml:trace contextRef="#ctx0" brushRef="#br3" timeOffset="-170634.501">30232 3043 184 0,'0'-8'68'0,"5"16"-36"0,9-12-40 0,-14 0 10 16,14 0-3-16,-5-3 2 16,0-1 17-16,0-8 9 15,-4 5-14-15,13 3 8 0,-4-3 6 0,0-1-4 16,5 1 1-16,4-9-11 15,-5 9-5-15,5-12-8 16,-9 0 0 0,9 7 2-16,-4-7-3 15,-6 0-2 1,1 8 2-16,-4 3 0 16,3 1 3-16,-3 3 1 15,-1-4 3-15,-9 8-1 16,9 1 0-16,-4-1-3 15,-5 4-2-15,0 11 1 16,0 16 1 0,0-11 1-16,0-1 1 15,0 4 2-15,0 0-1 0,0-3 0 16,9 11 3 0,-4-4-4-16,-1 4 0 15,1 7-4-15,-5 5-1 16,4-8 3-16,-4 3 1 15,0-3-4-15,0 0 1 16,-4-4 2-16,-1 0 1 16,1-4 3-16,-1-4 1 15,-4 4-6-15,9-7 0 16,-5-1-1-16,-4-3 2 16,9 3-3-16,0-3-2 15,0-5-1-15,0 1 0 0,0-4-8 16,0-4-3-16,0 0-16 15,0 0-8-15,0 0-48 16,14-4-62 0,0-4 38-16</inkml:trace>
  <inkml:trace contextRef="#ctx0" brushRef="#br3" timeOffset="-174163.638">28680 3304 248 0,'-13'12'93'0,"13"-12"-50"0,0 0-44 0,0 0 18 16,0 0-15-16,0-8-2 15,-5 4-1-15,0-3 2 16,-4-5 0-16,9 1 4 0,-4-5 1 16,-1-3 6-16,0 4 3 0,1-1 0 15,4-7 4-15,0 8-7 16,4-12 1-16,10 0-10 16,18 4-2-16,1 4-3 15,-1-8-2-15,5 4 0 16,0-1 3-16,0 9 0 15,0 3 1-15,4 5 4 16,-4-1 2-16,-13 4 2 16,3 0 0-16,-8 4-2 15,-1 0-1-15,-4 8-3 16,-5 4-2-16,-4-1 1 16,-5 16-1-16,-14-4 0 15,9 4 0-15,-4 4 0 16,-9 0 2-16,-1 3-3 0,1-3 0 15,-5 4 10-15,0-1 3 16,-5-7 3-16,0-4 1 16,-4 1-6-16,0-9-4 15,-1-7-1-15,1-5-1 16,4-3-2-16,0-3-2 16,5-5-6-16,5-4-4 15,4-3-23-15,0-4-11 16,14 3-83-1,14 1-63-15,4 3 72 16</inkml:trace>
  <inkml:trace contextRef="#ctx0" brushRef="#br3" timeOffset="-173456.598">29410 3528 192 0,'-4'0'74'0,"4"4"-40"0,4 7-42 16,-4-11 12-16,5 4-4 15,-5-4 0-15,14 8 2 16,-14 3 3-16,0-3-2 16,-10 0 20-16,10 3 12 0,-13 4-1 15,-6 9 1-15,10 3-9 16,-14 11-4-16,4-3-8 15,-8 7-4-15,-6 0-3 0,15 1 0 16,-10-1-4-16,14-4-2 16,-4-11 0-16,4 0 1 15,5-11-8-15,-1-5-1 16,-3-11-47-16,13-11-19 16,0-5-53-1</inkml:trace>
  <inkml:trace contextRef="#ctx0" brushRef="#br3" timeOffset="-169703.979">30990 3416 257 0,'9'12'86'0,"-9"11"-28"16,-9-4-22-16,9 4-23 15,-5 0-4-15,-4 0 1 0,-1 8-8 16,1-4-1-16,-5 0-1 16,5-4 2-16,-14-4-3 15,18 8-2-15,-4-8-16 16,5-3-7-16,-1-12-69 16,-4-4-19-1</inkml:trace>
  <inkml:trace contextRef="#ctx0" brushRef="#br3" timeOffset="-169868.138">30957 3389 44 0,'0'0'16'0,"14"23"-8"0,-9-30-7 15,-5 7 5-15,9 0 19 16,-9 0 8-16</inkml:trace>
  <inkml:trace contextRef="#ctx0" brushRef="#br3" timeOffset="-168998.733">31257 3162 88 0,'0'0'33'0,"0"4"-18"0,0-4-13 0,0 0 9 16,0 0 8-16,10 0 8 15,-6 0 10-15,10 0 4 0,-9 0 3 16,9-4 0-16,4 4-24 16,-4 0-1-16,9 0 2 0,-4 0-8 15,4 0 0-15,0 0-5 16,0-4 0-16,14 0-7 16,-14 1-1-16,5 3-2 15,-10-4 0-15,0 4 2 16,-4 0 0-16,0 0-3 15,-9 0 2-15,9 0-26 16,-14 0-11-16,0 0-155 31</inkml:trace>
  <inkml:trace contextRef="#ctx0" brushRef="#br3" timeOffset="-168559.961">31424 2997 200 0,'0'3'74'0,"0"-6"-40"0,4 6-22 0,-4-3 19 0,0 0-12 15,0 0-3-15,0 12-3 16,0-4-1-16,0-1-6 16,0 1-2-16,0 4 2 0,0-1 1 15,0 8 3-15,10-3-1 16,-6-1 2-16,1 1-6 15,-5 3-1-15,0 0 0 16,0 0 0-16,0 4-2 16,0-3 1-16,0-1-4 15,0 4 0-15,0-4 1 16,0-3 0-16,0-1-11 16,0-7-3-16,0-1-33 15,0-7-14-15,0-7-52 16</inkml:trace>
  <inkml:trace contextRef="#ctx0" brushRef="#br3" timeOffset="-167811.453">31821 2885 208 0,'-19'-8'79'0,"24"8"-42"0,18 12-45 15,-18-12 12-15,-5 0-13 16,4 0-2-16,6-4 1 16,-6-8 4-16,-4 1 3 15,19-1 11-15,-5 5 4 0,-1-1 10 16,1 0 6-16,5 4-6 16,-1-3-3-16,-4 7-9 15,9 11-2-15,-4-3-4 16,-1 0-1-16,1-1-3 0,-6 1-3 15,1 0 2-15,-9 3 0 16,9 5 3-16,-14-5 1 16,0 1-4-16,0-1 1 15,0 9 0-15,-14-5 0 16,-5 4 0-16,6-3 0 16,-11 18 0-16,1-7 2 15,-9 4-3-15,0-4 0 16,-1 4 1-16,6-1 2 15,8 1 8-15,-4-4 3 16,0 4-4-16,9-8-1 16,10-4 0-16,-10 4 2 0,14-7-3 15,0-5-2-15,9 1-2 16,9-1 0-16,10-7-2 16,-5-4-1-16,10-4 5 15,-1 1 4-15,-4-5 4 16,-1 4 2-16,-4 0-6 15,5 0-1-15,-9 0-2 16,-6 4-1-16,-3 0-6 16,-1 0 1-16,0 4-7 15,-4 0-3-15,4 0-5 16,-4 0-4-16,-1 4-7 16,-4-5-1-16,14 1-37 15,-14-4-15-15,14-7-30 16</inkml:trace>
  <inkml:trace contextRef="#ctx0" brushRef="#br3" timeOffset="-166687.312">32176 2473 140 0,'5'0'52'0,"0"4"-28"0,22-4-8 0,-17 0 18 16,-1 4-5-16,14-4-2 15,-5 4-2-15,1 0-1 16,9-1-13-16,-5 1 0 0,4-4 2 16,6 0-5-16,-1 0-2 15,10 0-1-15,-5 0-1 0,-5 0 0 16,0 0 0-16,-4 0 0 16,-10 4 2-16,6 0-1 15,-6 0 2-15,-4-4 0 16,-10 8 1-16,1-5-7 15,4 1 0-15,-9-4-1 16,5 8 2-16,-5 0-1 16,0-1 2-16,0-3-2 15,0 4-1-15,0 0 3 16,9 3 0-16,-9 1 1 16,0 3 2-16,0 4-5 15,0 8-1-15,0 23 0 16,0-11 2-16,0 7-3 15,0-4 0-15,0 1 1 16,0 7 0-16,0 0 0 0,0 4 2 16,5 7-1-16,-5 5-1 15,9 14-2-15,-4-7 1 16,-1 1 1-16,5-9 0 16,-4-15 0-16,-5-4 2 15,9-7-3-15,-9-12 0 16,0 0 1-16,0-8 2 15,0-4-1-15,-9-3-1 16,9-1 1-16,0-3 1 16,-5 0-3-16,-4-1 0 15,9-3 1-15,-4 0 2 0,-1-4-1 16,-4 0-1-16,9 0 1 16,-5 4-1-16,-4-4 0 15,9 0 2-15,-14 0-3 16,9 0 0-16,-8 0 1 15,-1 4 0-15,5-4 0 16,-19 0 2 0,-5 4 1-16,1-1 5 15,-9 1 3-15,8 4-6 16,-4 0-1-16,-9-1-20 16,-9 9-9-16,4-12-60 15,5 3-27-15,0-18-2 16</inkml:trace>
  <inkml:trace contextRef="#ctx0" brushRef="#br1" timeOffset="-160575.73">25022 4253 88 0,'-14'0'33'0,"9"0"-18"0,1 0 0 16,4 0 13-16,-5 4-4 15,5-4-2-15,-4 0-6 16,4 0-2-16,0 0-13 15,0 0-5-15,0 0 2 16,0 0 2-16,0 0 5 0,4 0 4 16,-4 0 2-16,0 0-3 15,5 0 0-15,-5 0-5 16,4 0-2-16,-4 0-3 16,0 0 1-16,0 0 1 15,0 0 0-15,5 0-5 16,-5 0-1-16,0 0 0 0,0 0 2 15,0 0 2-15,0 0 3 16,0 0 0-16,0 0 2 16,0 0 0-16,0 0 1 15,0 0-5-15,0 0-1 16,5 4 1-16,-5-4 0 16,4 0-2-16,-4 0 2 15,5 4-1-15,0 0 0 16,4 0 4-16,0-1 1 15,0 5-1-15,0 0-2 16,5 0 3-16,0-1 2 0,5 1 2 16,8-4 1-16,-4 0-2 15,-4-1-1-15,4 1-3 16,-5 4-2-16,1 0 1 16,4-1-1-16,-4 1 0 15,4 4 2-15,-5-1-3 16,5-7-2-16,9 0 2 15,-4 0 0-15,5-4 7 16,-1 0 6-16,0 0 0 16,5 4 3-16,0-1-4 15,5 1-1-15,-1-4-4 16,10 4-1-16,0 0-6 16,0-4 1-16,-1 4 0 15,-8-4 2-15,0 0-3 16,-1 0 0-16,5-4 1 0,-4 4 2 15,4-4-1-15,5-4 2 16,-5 1 0-16,5-1 1 16,0 0-2-16,-5 1-2 15,5 3-2-15,4-8 1 16,-4 5 1-16,-5-1 2 16,0 0-3-16,0 4 0 15,-4-3-1-15,4 3 0 16,5 0 2-16,-5 0 2 15,0 0-1-15,0-3 2 16,1 3-2-16,-1 0 2 16,0 4-4-16,14-4-2 0,-5 4 2 15,-4 0 0-15,0 0 1 16,-5 4 0-16,0-4 0 16,-4 4 0-16,0 0-3 15,8 3 2-15,-8-3 1 16,-1 0 2-16,1 0 3 15,0 0 2-15,-1-4-3 16,-4 3-1-16,0 1-1 16,-9 4 1-16,4 0-2 15,0-1 2-15,5 1-2 16,-4 7-1 0,-1-3 1-16,-9-4-1 15,5 3 2-15,-5 5 1 16,-5 3 1-16,1-4 2 15,-5 1 3-15,0 3-2 0,-5-4 1 16,5-3-7-16,-5-1-1 16,0 1-2-16,0 3-2 15,1-3 0-15,-1-4 3 16,0-1 0-16,-4 1 3 16,4 0-1-16,-4-1-1 15,4 5 1-15,-5-4-1 16,-4-8 0-16,0 0 2 15,5 3-1-15,-5-3-1 16,0 0 1-16,0 0-1 16,0 0-3-16,0 0 2 0,0-3-8 15,0-1-4-15,0 0 2 16,0 0 2-16,5-7 5 16,-5 3 4-16,0 4 1 15,0-4 2-15,9 4 0 16,-5-3 3-16,-4 3-5 15,5-4-3 1,4-7 1-16,1 3-7 16,-1 5-2-16,0-1 10 15,0-8 6-15,5-7-7 16,5 12-1-16,-1-5 1 16,1 5 0-16,4-1 1 15,4-3 0-15,1 7-3 16,4 1 0-16,1-1 2 15,18 4 2-15,-10 0 2 0,1 0 1 16,-1-3-5-16,1 3 1 16,-1-4 0-16,1 0 0 15,9 5 0-15,4-1 2 16,1-4-3-16,-1 4 0 16,5 0 1-16,5 0 2 15,-1 1 1-15,1 3 3 16,0 0-1-16,-5 0 0 15,4 0-3-15,6 0 1 16,-10 0-2-16,13 0 2 16,1 0 0-16,10 0 1 0,-6 0 4 15,1-4 3-15,-10-4 2 16,-9 4 3-16,0-7-5 16,5 11-1-16,-5 0-6 15,0 0-3-15,4 0 0 16,1 4-1-16,0 3 0 15,-1-3 2-15,1 4-3 16,-5-1 0-16,5 1 1 16,-10 0 0-16,10-4 0 15,-1 3 2-15,1 1-1 16,0 4-1-16,-1-5 3 16,10 1 2-16,-9 0 0 15,9-1 2-15,-10-3-4 16,1 4 0-16,0-4-1 15,-1 11-2-15,-4-7 1 16,0 0-1-16,5-1 0 0,0 1 0 16,-5 4 0-16,4-9 2 15,1 9 3-15,-10-12 2 16,-4 0-3-16,0 0-3 16,-9 0 0-16,-5-12 1 15,-5 1-1-15,9 3-1 16,-4-3-2-16,5-1-1 15,-5-3-1-15,-5 3 0 16,1-3 3-16,-6-1 2 16,6-3 4-16,-15 4 4 15,10-1-2-15,-10-14 1 0,5-5-5 16,-4-4 0-16,-1 5-3 16,1-9-3-16,-5 1-1 15,4 7 0-15,-4 1 3 16,0 7 0-16,-5 0 5 15,-4 8 5-15,-5 3-5 16,0-7 0-16,0 12-9 16,0 3-4-16,0 0-9 15,0 4-3-15,0 4-7 16,0 0-2-16,0 8-15 16,0 0-6-16,0 3-70 15</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3:02.151"/>
    </inkml:context>
    <inkml:brush xml:id="br0">
      <inkml:brushProperty name="width" value="0.05292" units="cm"/>
      <inkml:brushProperty name="height" value="0.05292" units="cm"/>
    </inkml:brush>
  </inkml:definitions>
  <inkml:traceGroup>
    <inkml:annotationXML>
      <emma:emma xmlns:emma="http://www.w3.org/2003/04/emma" version="1.0">
        <emma:interpretation id="{AE7711B6-B35A-4432-8DE5-2B458E6C9296}" emma:medium="tactile" emma:mode="ink">
          <msink:context xmlns:msink="http://schemas.microsoft.com/ink/2010/main" type="inkDrawing" rotatedBoundingBox="22708,6320 22733,4700 23183,4707 23159,6327" semanticType="callout" shapeName="Other">
            <msink:sourceLink direction="with" ref="{EFB3BEFB-AFA4-48C2-8A7F-2CBBD11336A4}"/>
          </msink:context>
        </emma:interpretation>
      </emma:emma>
    </inkml:annotationXML>
    <inkml:trace contextRef="#ctx0" brushRef="#br0">22733 4701 12 0,'11'0'8'0,"-8"0"-4"0,-3 0 6 0,0 0 9 15,0 0 7-15,0 0 7 16,0 0-7-16,0 0-3 16,4 0-7-16,-4 0-2 0,7 0-6 15,-4 0-3-15,1 0-5 16,-1 0 0-16,4 0 0 15,-3 0 0-15,-1 0 0 16,1 3 2-16,3 0 1 0,0 0 5 16,0 0 3-16,0 0 0 31,0 0 1-31,4 6-4 0,-1-4-3 0,1 1-2 16,0 0 0-16,-1 3 0 15,1 0 1-15,-1 3-2 16,1-1 1-16,7 1 0 15,-4 6 3-15,-4-1-1 16,1 7 2 0,6-1-4-16,-6-2 3 15,3 0 0-15,0-4 0 0,-3 1-1 16,3 5-3-16,-4-5-2 16,1 3 1-16,0-4 1 15,-4 7 1-15,0-4 3 16,0-2 1-16,0 3 3 15,0-4-3-15,0 4 1 16,0-4-5-16,0 1-2 16,-3 6 2-16,-1-4 0 15,1 4-1-15,-1-4 1 16,1 10 2-16,-1 2 4 16,1-3-6-16,-1 1-4 0,1 2 4 15,-1-5 5-15,1 2-2 16,-1-6-1-16,-3 4-2 15,0-4-3-15,0 1 3 16,0-3 2-16,-3-1 2 16,-1-2 1-16,-3-1-2 15,0 7 1-15,0-3 0 16,-3 2 1-16,3 3-2 16,-4 1 1-16,0 2-4 15,1-5 0-15,3 5-1 16,0-2 1-16,0 2-4 15,0 1 0-15,-4-7 1 16,0 3 2-16,-3-5-1 16,0 3-1-16,4-4 1 15,-1-5 1-15,-3 8 1 0,0-2 1 16,0 2 0-16,-4-8 0 16,0 0 2-16,1 3 3 15,-4-4-2-15,3-2-2 16,0 6-2-16,1-7 0 15,3 1-4-15,-1 0 0 16,5 0 1-16,-1-1 2 16,4 1-1-16,0-9 2 15,0 0-2-15,4 3-1 16,-1-6-2-16,1 0-1 16,3 0 4-16,0 0 3 0,0 0-6 15,0 0 0-15,3 0 2 16,1-6 2-16,-1 3-3 15,1 0 1-15,-1 3-2 16,4-6-2-16,4 6-22 16,-1 0-10-16,1 0-50 15,0 6-19-15</inkml:trace>
  </inkml:traceGroup>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39.40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977F9000-F278-4A42-8F6C-2DD4479A60FF}" emma:medium="tactile" emma:mode="ink">
          <msink:context xmlns:msink="http://schemas.microsoft.com/ink/2010/main" type="writingRegion" rotatedBoundingBox="30628,5483 31147,5483 31147,5777 30628,5777"/>
        </emma:interpretation>
      </emma:emma>
    </inkml:annotationXML>
    <inkml:traceGroup>
      <inkml:annotationXML>
        <emma:emma xmlns:emma="http://www.w3.org/2003/04/emma" version="1.0">
          <emma:interpretation id="{70C97B79-C3AF-4FCE-A777-C0D991E4E928}" emma:medium="tactile" emma:mode="ink">
            <msink:context xmlns:msink="http://schemas.microsoft.com/ink/2010/main" type="paragraph" rotatedBoundingBox="30628,5483 31147,5483 31147,5777 30628,5777" alignmentLevel="1"/>
          </emma:interpretation>
        </emma:emma>
      </inkml:annotationXML>
      <inkml:traceGroup>
        <inkml:annotationXML>
          <emma:emma xmlns:emma="http://www.w3.org/2003/04/emma" version="1.0">
            <emma:interpretation id="{1E6C41A9-AD21-4166-B787-D9404375DAD2}" emma:medium="tactile" emma:mode="ink">
              <msink:context xmlns:msink="http://schemas.microsoft.com/ink/2010/main" type="line" rotatedBoundingBox="30628,5483 31147,5483 31147,5777 30628,5777"/>
            </emma:interpretation>
          </emma:emma>
        </inkml:annotationXML>
        <inkml:traceGroup>
          <inkml:annotationXML>
            <emma:emma xmlns:emma="http://www.w3.org/2003/04/emma" version="1.0">
              <emma:interpretation id="{6E2ED140-90A7-4101-AC96-CA0CAE54CB9C}" emma:medium="tactile" emma:mode="ink">
                <msink:context xmlns:msink="http://schemas.microsoft.com/ink/2010/main" type="inkWord" rotatedBoundingBox="30628,5483 31147,5483 31147,5777 30628,5777"/>
              </emma:interpretation>
              <emma:one-of disjunction-type="recognition" id="oneOf0">
                <emma:interpretation id="interp0" emma:lang="" emma:confidence="0">
                  <emma:literal>t</emma:literal>
                </emma:interpretation>
                <emma:interpretation id="interp1" emma:lang="" emma:confidence="0">
                  <emma:literal>N</emma:literal>
                </emma:interpretation>
                <emma:interpretation id="interp2" emma:lang="" emma:confidence="0">
                  <emma:literal>*</emma:literal>
                </emma:interpretation>
                <emma:interpretation id="interp3" emma:lang="" emma:confidence="0">
                  <emma:literal>V</emma:literal>
                </emma:interpretation>
                <emma:interpretation id="interp4" emma:lang="" emma:confidence="0">
                  <emma:literal>v</emma:literal>
                </emma:interpretation>
              </emma:one-of>
            </emma:emma>
          </inkml:annotationXML>
          <inkml:trace contextRef="#ctx0" brushRef="#br0">30628 5601 28 0,'0'3'11'0,"0"-6"-6"0,0 3-4 15,0 0 3-15,0 0 0 16,0 0 0-16,0 0 4 16,0 0 3-16,0 0 5 15,0 0 2-15,0 0 2 16,0 0 2-16,0 0-6 0,0 0 1 16,0 0-8-16,0 0-3 15,0 0-3-15,4 3-3 16,-4-3 1-16,0 3-1 15,0-3 0-15,7 3 4 0,-7-3 2 16,0 0 2-16,3 0 0 16,8 0 2-16,-8 0 4 15,8 0-6-15,0 0 0 16,3 0-4-16,-4 0-3 16,11-3 0-16,-3 0-1 15,3 3 0-15,4-3 0 16,-4 3 0-16,0 0 2 0,-3 0-1 15,7 0-1-15,-4 0 1 16,0 0 1-16,-3 0-1 16,3-3-1-16,-7 3 1 15,11 0-1-15,-8 3-3 16,1-3 2-16,-4 3 1 16,-3-3 2-16,-4 0-1 15,-4 0-1-15,-3 0 3 16,0 0 2-16,0 0-2 15,-10 0-4 1,6 0 0-16,-3 0 1 16,0 3 2-16,0-3-3 15,-4 0-2-15,8 0-5 16,-8 0 0-16,11 0-1 16,-3 0 1-16,-4 0 2 0,3 0 4 15,0 0-8-15,1 0-1 16,3 0-36 15,-7 0 8-31,0 0 3 16,-4-3-1-16,11 0-1 15</inkml:trace>
          <inkml:trace contextRef="#ctx0" brushRef="#br0" timeOffset="966.023">30865 5486 72 0,'-4'0'27'0,"4"-3"-14"0,-4 3-13 0,4 0 7 16,0 0 5-16,0 0 4 16,0 0 3-16,0 0 1 15,0 0-3-15,0 0 0 16,0 0-7-16,0 0-2 16,0 0-2-16,0 0-1 15,0 0-3-15,0 0 1 0,0 0 2 16,0 0 2-16,0 0 3 15,0 0-3-15,0 0 1 0,4 3-3 16,0 0 2-16,3 0-2 16,0 0 2-16,3 0 0 15,-3 0 1-15,11 0-2 16,0 0 1-16,3 2 0 16,3-2 1-16,1 0-7 15,0 0 0-15,0 6-1 16,-1-6 2-16,-3 3-3 15,-7 0 0-15,-3 0 3 16,3 0 1-16,-7-3 3 16,-3-1 1-16,-4-2-3 15,0 0-1-15,0 0-1 16,0 6 1-16,-4-6-2 16,-3 6 2-16,7-6-4 15,-3 0-2-15,-8 0 2 0,8 0 2 16,-5 0-2-16,-2 3 0 15,6-3 1-15,1 3 0 16,-8-3-3-16,4 3 2 16,0 0-1-16,0 0 0 15,-3 3 2-15,6 0 2 16,-7 8 1 0,1 1-4-16,-1 0 1 15,-3-3 0-15,4 2 0 16,2-2 4-16,-2 0 2 15,3-3-2-15,-4 2-1 0,8 1-1 16,-8-3-2-16,11 0 1 16,-3 2-1-16,-4-2 0 15,7-3 2-15,-4 0 1 16,4-6 3-16,0 0-5 16,0 0-3-16,0 0 1 15,0 0 0-15,0 0-4 16,4-6-1-16,3 3-22 15,-4 0-6-15,11 3-69 16</inkml:trace>
        </inkml:traceGroup>
      </inkml:traceGroup>
    </inkml:traceGroup>
  </inkml:traceGroup>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42.366"/>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A30700CA-9DA3-4435-8152-58C6A1FD9E16}" emma:medium="tactile" emma:mode="ink">
          <msink:context xmlns:msink="http://schemas.microsoft.com/ink/2010/main" type="inkDrawing" rotatedBoundingBox="31204,4788 33230,4947 33116,6390 31090,6231" hotPoints="33281,5608 32199,6312 31159,5547 32241,4842" semanticType="enclosure" shapeName="Ellipse"/>
        </emma:interpretation>
      </emma:emma>
    </inkml:annotationXML>
    <inkml:trace contextRef="#ctx0" brushRef="#br0">31161 5339 64 0,'10'-12'27'0,"-10"6"-14"0,0-2-7 0,8 5 9 16,-5-3 0-16,-3-3 1 15,0-3 0-15,7 3 3 16,-3-2-5-16,-1-1 2 16,-3-3-7-16,7 0-1 15,-3-2-4-15,3-4 2 0,0 4 0 16,3-4-2-16,1 6-1 15,0 4-6-15,3-4 0 16,10-3 1-16,1 6 1 16,0-2 7-16,-4-1 4 15,11 3-8-15,-4 1 0 16,4-1 0-16,3-3 1 0,4 0-4 16,0 7 1-16,-8-1 0 15,8-9 0-15,-4 6 0 16,1-5 0-16,10-4 0 15,-4 9 0-15,7 1 0 16,4-1 0-16,-3 6 0 16,2 3 0-16,5 9-5 31,-8 0 1-31,-3 0 4 0,-7 0 4 0,10 8-1 16,1-2-2-16,3-3-3 15,-11 3 1-15,4-4 5 16,0 1 5-16,-7 0-3 15,10 0 2-15,-3 3-1 0,-11-4 3 16,-3 7-5-16,-4-3-1 16,-3 6 0-16,-1-4 2 15,1-2-3-15,-4 9 0 16,0-4-1-16,8 4 1 16,2-4-4-16,-2 1 0 15,-5 3 1-15,8-4 2 16,-7 7-1-16,-1 2 2 15,1 1 0-15,-4-4 3 16,-3 10-3-16,7 5 0 16,-8-3-1-16,-3-6-2 0,-3 1 3 15,-4-1 2-15,4 1-2 16,-4-1 0-16,-4 3-1 16,-3-2 1-16,0 2-4 15,0-11 0-15,-3 5 1 16,-4-2 2-16,7 5-1 15,-11 0 2-15,8 4 4 16,-8-1 4-16,-3 6-15 16,3-5-4-16,1 2 1 15,-4-9 3-15,-8-2 3 16,-2 2 3-16,-1-5-1 16,-3 3-1-16,-4-7 1 15,7 1-1-15,-3 2 0 16,-4 1 0-16,-3-6 0 15,-14 5 0-15,-1-2-3 0,1 0 2 16,0-7-4-16,-8 1 1 16,-3-3-3-16,4 6 0 15,13-7 4-15,-3 4 1 16,-10-6 2-16,7 0 0 16,-4 6-3-16,-4-12 2 15,8 3 1-15,-11-3 0 16,0 0 0-16,4 3 0 15,56-3-20 17,-78-3 11-32,-3 0 6 15,21-3 2-15,0 0 1 16,0-6 1-16,14 6-1 0,7-8 0 16,4-1 0-16,-4-3 0 0,-3 4 0 15,14-4 2-15,-4 3-1 16,14 0-1-16,-3-8-2 15,7 5 1-15,3-8 1 16,-3 5 0-16,4-14 0 16,-1-9 0-16,11 44 2 31,-11-62-3-15,8 12 0-16,-4 9-4 15,7 3-1-15,-4-6-17 16,4 17-8-16,0 4-36 15,4 8-17-15,3 6 33 16,3-5 18-16</inkml:trace>
  </inkml:traceGroup>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8T05:16:24.983"/>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74906066-72C6-432C-8727-10088E68D705}" emma:medium="tactile" emma:mode="ink">
          <msink:context xmlns:msink="http://schemas.microsoft.com/ink/2010/main" type="writingRegion" rotatedBoundingBox="31327,11628 31723,11628 31723,12431 31327,12431"/>
        </emma:interpretation>
      </emma:emma>
    </inkml:annotationXML>
    <inkml:traceGroup>
      <inkml:annotationXML>
        <emma:emma xmlns:emma="http://www.w3.org/2003/04/emma" version="1.0">
          <emma:interpretation id="{D73FE391-E2B0-4F86-BA48-72A87C04AD4C}" emma:medium="tactile" emma:mode="ink">
            <msink:context xmlns:msink="http://schemas.microsoft.com/ink/2010/main" type="paragraph" rotatedBoundingBox="31327,11628 31723,11628 31723,12431 31327,12431" alignmentLevel="1"/>
          </emma:interpretation>
        </emma:emma>
      </inkml:annotationXML>
      <inkml:traceGroup>
        <inkml:annotationXML>
          <emma:emma xmlns:emma="http://www.w3.org/2003/04/emma" version="1.0">
            <emma:interpretation id="{E0A1E549-9026-419C-B5BF-28A0A3F60A30}" emma:medium="tactile" emma:mode="ink">
              <msink:context xmlns:msink="http://schemas.microsoft.com/ink/2010/main" type="line" rotatedBoundingBox="31327,11628 31723,11628 31723,12431 31327,12431"/>
            </emma:interpretation>
          </emma:emma>
        </inkml:annotationXML>
        <inkml:traceGroup>
          <inkml:annotationXML>
            <emma:emma xmlns:emma="http://www.w3.org/2003/04/emma" version="1.0">
              <emma:interpretation id="{0E66D63B-6546-4F2E-BC83-687DC14DCD0B}" emma:medium="tactile" emma:mode="ink">
                <msink:context xmlns:msink="http://schemas.microsoft.com/ink/2010/main" type="inkWord" rotatedBoundingBox="31327,11628 31723,11628 31723,12431 31327,12431"/>
              </emma:interpretation>
              <emma:one-of disjunction-type="recognition" id="oneOf0">
                <emma:interpretation id="interp0" emma:lang="" emma:confidence="1">
                  <emma:literal>6</emma:literal>
                </emma:interpretation>
                <emma:interpretation id="interp1" emma:lang="" emma:confidence="0">
                  <emma:literal>G</emma:literal>
                </emma:interpretation>
                <emma:interpretation id="interp2" emma:lang="" emma:confidence="0">
                  <emma:literal>b</emma:literal>
                </emma:interpretation>
                <emma:interpretation id="interp3" emma:lang="" emma:confidence="0">
                  <emma:literal>8</emma:literal>
                </emma:interpretation>
                <emma:interpretation id="interp4" emma:lang="" emma:confidence="0">
                  <emma:literal>•</emma:literal>
                </emma:interpretation>
              </emma:one-of>
            </emma:emma>
          </inkml:annotationXML>
          <inkml:trace contextRef="#ctx0" brushRef="#br0">395 12 88 0,'0'-4'33'0,"0"8"-18"0,0-4-7 16,0 0 11-16,0 0-11 15,0 0-2-15,0 0-4 0,0 0 1 16,0 0 7-16,0 0 3 15,0 0 7 1,0 0 2-16,0-4 0 0,0 4 1 16,0 0-13-16,0 0-1 0,0 0 1 15,0-4-2-15,0 4 1 16,0 0-1-16,0-5 0 16,0 5-2-16,0 0-1 15,-5 0-1-15,-5 0 0 16,10 0 0-16,-6 0 0 15,6 0 0-15,0 0 0 16,-5 0-2-16,0 0-2 16,-1 0 1-16,1 0 1 0,-5 0-1 15,10 0 2-15,0 5 0 16,-6-5 3-16,1 0 3 16,0 0 2-16,-1 4-3 15,1 0-3-15,-6 1-2 16,-4-1-3-16,4 1 1 15,0-1 1-15,-4 0-1 16,9 1 2-16,-4-1 0 16,-1 5 3-16,-5 4 3 15,0 5-2 1,0 0-2-16,1-5-2 16,4 4 0-16,0-3 0 15,-4-1 1-15,9 0 2 16,-4 9 1-16,-1-4 1 15,1-1 0-15,-6 1-4 16,10 4-3-16,1 0 2 16,-6 0 0-16,6 0-1 15,-5-4 1-15,10 4 0 16,-6-4 3-16,1 4-1 16,0-5 2-16,-1 10-6 15,1 8-1-15,0-4 6 0,0-5 4 16,5-4-16-16,0-4-6 15,0 0 6-15,0-1 5 16,0-3 10-16,0-1 6 16,5-4-7-16,0-1-2 15,0 1-4-15,1 4 1 16,-6-13 0-16,5 9 1 16,0 0-2-16,1-4-2 15,-6-1 1-15,10 0-1 16,-5 5-3-16,6 0 0 0,0-5 2 15,-1 1 2-15,1 4 2 16,-1-5 1-16,-4 5-2 16,10-5 1-16,5 1-2 0,-5-1 2 0,-1 0-2 31,1 1 2-31,0-1 0 16,0-4 1-16,0 0-5 0,-5 0-1 15,4 5 1-15,-4-10 2 16,0 1 2-16,-1-1 1 15,-5 1-2-15,11 0-2 16,-10-1 1-16,-1 1-1 0,0-1-3 16,1 1 2-16,-6-9 1 15,15 4 2-15,-9 0-1 16,-1 0-1-16,6 1 3 16,-11-6 0-16,0 1-1 15,10-5-2-15,-10 10 1 16,0-1-1-16,0-9 0 15,0 5 0-15,0-5-3 16,0 9 2-16,-10 1 1 16,10-10 2-1,0 14-1-15,0-10-1 16,0 1 1-16,-6 4-1 0,6 0-3 0,-5 1 2 16,0-6 3-16,5 6 1 15,0-1-1-15,-6-4-2 16,1 8-2-16,-5-4-1 15,10 5 2-15,0 0 2 16,-6-1 0-16,1 1-1 16,0-1 1-16,-1 1-1 15,1-1-3-15,-6 1 2 0,6 4 1 16,-5-4 0-16,10 4 0 16,-6 0 0-1,-4 0 0-15,-1 0-3 16,1 0 2-16,4 0 1 15,1 0 0-15,0 0 0 16,-1 0 0-16,1 4-3 16,-5 0 2-16,4 1-1 31,-4-1-4-31,-1 1 1 16,0-1-8-16,6 1-4 15,-5-1-18-15,10 0-5 16,0-12-241-1,0-10 153 1</inkml:trace>
        </inkml:traceGroup>
      </inkml:traceGroup>
    </inkml:traceGroup>
  </inkml:traceGroup>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22:44.84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A83B3579-AFD2-4AA7-B417-1023B19BFFD1}" emma:medium="tactile" emma:mode="ink">
          <msink:context xmlns:msink="http://schemas.microsoft.com/ink/2010/main" type="inkDrawing" rotatedBoundingBox="17744,17668 20069,15448 22147,17624 19822,19844" shapeName="Other"/>
        </emma:interpretation>
      </emma:emma>
    </inkml:annotationXML>
    <inkml:trace contextRef="#ctx0" brushRef="#br0">17759 17674 68 0,'-7'-2'27'0,"7"2"-14"0,-4 0 0 0,4 0 11 0,0 0 5 16,0 0 2-16,0 0-3 15,0-3-3-15,0 3-7 16,0 0-1-16,4-6-10 16,-1 3-4-16,4-3 0 0,0-3-2 15,11-6 2-15,7-8-2 16,-1 2 2-16,1 1-2 16,3 2 2-16,-3 3-2 15,0 1-1-15,-1 5 7 16,-2 3 5-16,-1 0-4 15,-4 3-2-15,1 3 3 16,3 0 2-16,0 3-4 16,4 3 1-16,-4 6-5 15,-3 2 0-15,0 1-1 16,-1 0 1-16,-3 2 4 0,0-2 4 16,0 0 0-16,-3 3 3 15,0-4-1-15,-1-2 0 16,1 0-3-16,3-1-1 15,0-5-3-15,0-3-1 16,14-6 3 0,4 0-4-16,0-2 0 15,7-4-2-15,-1 3-2 16,8-3-2-16,4 0 1 16,-8 3 1-16,-7 0 0 0,1-8 4 15,-1 5 2-15,-3-6 0 16,3 1-1-16,4-4-1 15,-4 3 0-15,4 1-5 16,7-4 1-16,0 6 0 16,3 0 2-16,4 1-3 15,-11 5 0-15,-3 3 1 16,-7 3 2-16,-4 3 1 16,-3 3 1-16,-4 2 4 15,-4 1 3-15,1 0-4 16,0-3-2-16,-4 3-2 15,4-3 0-15,3-6-2 16,3 0 2-16,5-3 0 16,9-3 1-16,15-3-7 15,4-3 0-15,-1 0-1 16,-3-2 2-16,-4 2 3 0,-6 0 2 16,-4 3-4-16,-4 1 1 15,-3 5 0-15,-4 3 2 16,-3 3-1-16,-4 5 2 15,0-2 0-15,-3 3 1 16,-1 0-2-16,4 0 1 16,8 0-4-16,2-1 0 15,8-2 3-15,3 0 1 16,1-6-1-16,-1 0-2 16,0-3-2-16,4 0 1 15,-3 0 1-15,3 0 2 16,-8 0-1-16,1 3-1 0,0 0 1 15,-4 0-1-15,-3 6 2 16,-4 0 1-16,-3 3-1 16,-4 6 1-16,-3-1 4 15,-1 4 4-15,1-3-9 16,3 2 0-16,4-5-2 16,3-3 2-16,7-3-3 15,4-3 0-15,3-3 1 16,8-6 0-16,3-6-3 15,3 0 0-15,1 1 2 16,-4 5 2-16,-4 0 0 16,-7 0 2-16,-3 3-2 15,0 0 2-15,-4 0-2 0,-3 0-1 16,3 3 1-16,-3-3 1 16,0 3-1-16,-1 3-1 15,5 3-2-15,-1 3-1 16,0-3 2-16,-3 0 2 15,0 5 0-15,0-2 2 16,-1-3-2-16,-2 0-1 16,-1-3 1-16,0 3 1 15,-7 3-1-15,4 0-1 16,-4-1 1-16,0-2 1 16,0 0-3-16,0-3-2 15,8-3-27-15,10-3-10 0,6-17-132 16</inkml:trace>
  </inkml:traceGroup>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12:31.546"/>
    </inkml:context>
    <inkml:brush xml:id="br0">
      <inkml:brushProperty name="width" value="0.025" units="cm"/>
      <inkml:brushProperty name="height" value="0.025" units="cm"/>
      <inkml:brushProperty name="color" value="#E71224"/>
    </inkml:brush>
  </inkml:definitions>
  <inkml:trace contextRef="#ctx0" brushRef="#br0">1 2532 2528 0 0,'0'0'107'0'0,"0"0"-23"0"0,0-2-23 0 0,19-30 311 0 0,29-30 764 0 0,105-80 829 0 0,48-18 446 0 0,143-94-838 0 0,294-158-1410 0 0,-350 241-149 0 0,-154 85 721 0 0,133-63-735 0 0,-123 78 1691 0 0,-97 54-747 0 0,-33 10-668 0 0,-13 6-200 0 0,-1 1-4 0 0,1 0-12 0 0,5 0-36 0 0,-5 0 48 0 0,-1 0 58 0 0,0 0 8 0 0,0 0-2 0 0,0 0-4 0 0,0 0-18 0 0,0 0-8 0 0,0 0-2 0 0,0 0-79 0 0,0 0-317 0 0,-1-2-91 0 0,-2-7-7 0 0,-1 3-2 0 0</inkml:trace>
  <inkml:trace contextRef="#ctx0" brushRef="#br0" timeOffset="2623.641">2936 515 4200 0 0,'0'0'91'0'0,"0"0"11"0"0,0 0 12 0 0,0 0 30 0 0,0 0 80 0 0,0 0 30 0 0,0 0 9 0 0,0 0 42 0 0,0 0 172 0 0,-15 0 1666 0 0,-103 0 2813 0 0,116 0-4749 0 0,2 0 1 0 0,-10 0 190 0 0,-15 3-167 0 0,-15 7-76 0 0,-15 14 549 0 0,50-16-576 0 0,-28 22 288 0 0,6 6-224 0 0,8 0-431 0 0,0 21 470 0 0,11 13-171 0 0,12-46 26 0 0,-4-16-32 0 0,3-1 19 0 0,-2-6 34 0 0,13 25 255 0 0,11 6 119 0 0,-13-23-385 0 0,26 8 1902 0 0,13-5-2732 0 0,5-7-146 0 0,15-1 1015 0 0,-2-30 45 0 0,-26-19 176 0 0,-15-5 101 0 0,-20 26-275 0 0,-3-4-105 0 0,4-6-24 0 0,5-24-53 0 0,-25 20 11 0 0,8 31 42 0 0,2 4 1 0 0,-2-3-44 0 0,-16-15-10 0 0,13 13 0 0 0,-2 3 0 0 0,-46-25-26 0 0,19 19 100 0 0,-2 7-74 0 0,4 9-72 0 0,14-1 72 0 0,-32 6 0 0 0,4-4-1128 0 0,36 1-985 0 0,9-6 1027 0 0</inkml:trace>
  <inkml:trace contextRef="#ctx0" brushRef="#br0" timeOffset="3945.667">3025 38 7456 0 0,'0'0'166'0'0,"0"0"29"0"0,0 0 12 0 0,0 0 19 0 0,0 0 81 0 0,0 0 40 0 0,0 0 5 0 0,0-3 95 0 0,0 0 2490 0 0,0-10-2673 0 0,0 12-94 0 0,3-17 2280 0 0,8 56-1423 0 0,-15 84-749 0 0,4 1-484 0 0,-11-61 206 0 0,-20 41 216 0 0,11-36 30 0 0,7 11-296 0 0,26 18 318 0 0,-8-46 367 0 0,4 19-606 0 0,-4-2-29 0 0,-9-37 27 0 0,-5 24 1046 0 0,9-54-1077 0 0,0-1 0 0 0,0 1 0 0 0,0 0-1 0 0,0-1 1 0 0,0 1 0 0 0,0 0-1 0 0,0-1 1 0 0,0 1 0 0 0,0-1 0 0 0,0 1-1 0 0,0 0 1 0 0,1-1 0 0 0,-1 1 0 0 0,0 0-1 0 0,0-1 1 0 0,0 1 0 0 0,1 0-1 0 0,-1-1 1 0 0,0 1 0 0 0,0 0 0 0 0,1 0-1 0 0,-1-1 1 0 0,0 1 0 0 0,0 0 0 0 0,1 0-1 0 0,-1-1 1 0 0,0 1 0 0 0,1 0-1 0 0,-1 0 1 0 0,0 0 0 0 0,1-1 0 0 0,-1 1-1 0 0,0 0 1 0 0,1 0 0 0 0,-1 0 0 0 0,1 0-1 0 0,-1 0 1 0 0,0 0 0 0 0,1 0-1 0 0,-1 0 1 0 0,0 0 0 0 0,1 0 0 0 0,-1 0-1 0 0,1 0 1 0 0,-1 0 0 0 0,0 0-1 0 0,1 0 1 0 0,-1 1 0 0 0,0-1 0 0 0,1 0-1 0 0,-1 0 1 0 0,0 0 0 0 0,1 0 0 0 0,-1 1-1 0 0,0-1 1 0 0,1 0 0 0 0,-1 0-1 0 0,0 1 1 0 0,0-1 0 0 0,1 0 0 0 0,-1 1-1 0 0,0-1 1 0 0,0 0 0 0 0,0 1 0 0 0,1-1-1 0 0,-1 0 1 0 0,0 1 0 0 0,0-1 4 0 0,1-1-1434 0 0,0-2-905 0 0,8-11-3321 0 0</inkml:trace>
  <inkml:trace contextRef="#ctx0" brushRef="#br0" timeOffset="5040.618">3174 917 7080 0 0,'0'0'157'0'0,"0"0"23"0"0,0 0 13 0 0,0 0 59 0 0,0 0 199 0 0,0 0 86 0 0,0 0 21 0 0,0 0-38 0 0,0 0-170 0 0,0 0-78 0 0,0 0-14 0 0,0 0-13 0 0,0 0-46 0 0,0 0-27 0 0,10 13 613 0 0,-5-9-465 0 0,-4-2-212 0 0,1-1 0 0 0,0 1 0 0 0,0 0 0 0 0,0-1 0 0 0,0 1 0 0 0,0-1 0 0 0,0 0 0 0 0,0 0 0 0 0,0 0 0 0 0,1 0 0 0 0,-1 0 0 0 0,0 0-1 0 0,1-1 1 0 0,-1 1 0 0 0,0-1 0 0 0,1 0 0 0 0,-1 1 0 0 0,1-1 0 0 0,-1 0 0 0 0,1 0 0 0 0,-1-1 0 0 0,0 1 0 0 0,1 0 0 0 0,-1-1 0 0 0,1 0 0 0 0,0 0-108 0 0,8-3 290 0 0,-3 2-250 0 0,-1 0 0 0 0,1-1 0 0 0,-1 0-1 0 0,1-1 1 0 0,-1 0 0 0 0,0 0 0 0 0,0 0-1 0 0,-1-1 1 0 0,1 0 0 0 0,-1 0 0 0 0,0-1 0 0 0,0 0-40 0 0,25-23 240 0 0,-10 0-14 0 0,-18 20-213 0 0,-6 1-13 0 0,2 6-3 0 0,-27-8-168 0 0,-60 11 34 0 0,6 41 464 0 0,71-35-281 0 0,-21 20 276 0 0,17-17-167 0 0,-27 32 474 0 0,9 11-165 0 0,14-3-328 0 0,17-44-83 0 0,1-1 0 0 0,0 0 0 0 0,0 1 0 0 0,0-1 0 0 0,0 1-1 0 0,1-1 1 0 0,0 1 0 0 0,0 0 0 0 0,0-1 0 0 0,1 1-1 0 0,0-1 1 0 0,0 1 0 0 0,0-1 0 0 0,1 0 0 0 0,0 0-1 0 0,0 1 1 0 0,0-1 0 0 0,3 4-53 0 0,-2-5 38 0 0,1 1 0 0 0,-1-1 1 0 0,1 0-1 0 0,0 0 0 0 0,1-1 0 0 0,-1 1 1 0 0,1-1-1 0 0,-1 0 0 0 0,1 0 0 0 0,0 0 0 0 0,0-1 1 0 0,0 0-1 0 0,0 0 0 0 0,1 0 0 0 0,-1 0 0 0 0,0-1 1 0 0,1 0-1 0 0,-1 0 0 0 0,1-1 0 0 0,0 1 0 0 0,-1-1 1 0 0,1 0-1 0 0,-1-1 0 0 0,1 1 0 0 0,-1-1 0 0 0,3-1-38 0 0,58-10 304 0 0,-2-10-170 0 0,-31 6-6 0 0,-25 12 117 0 0,-7 4-218 0 0,-1 0-95 0 0,0 0-20 0 0,0 0 6 0 0,-8 4 2 0 0,2 0 80 0 0</inkml:trace>
  <inkml:trace contextRef="#ctx0" brushRef="#br0" timeOffset="5645.929">3729 868 7920 0 0,'0'0'174'0'0,"0"0"29"0"0,0 0 13 0 0,-5 2-95 0 0,5-2 7310 0 0,79 1-5473 0 0,74 20-1358 0 0,-93-9-517 0 0,-60-12-55 0 0,0 0-100 0 0,0 0-65 0 0,0 0-21 0 0,0 0-178 0 0,0 0-738 0 0,0 0-315 0 0</inkml:trace>
  <inkml:trace contextRef="#ctx0" brushRef="#br0" timeOffset="6370.808">3636 742 8840 0 0,'0'0'197'0'0,"0"0"24"0"0,0 0 19 0 0,1-1-29 0 0,66-21 4574 0 0,-1 13-2817 0 0,-15 9-1439 0 0,-3 13-433 0 0,64 7-96 0 0,-24-13 0 0 0,-48-2-180 0 0,-38-5 16 0 0,-2 0-710 0 0,0 0-3001 0 0,0 0-1279 0 0</inkml:trace>
  <inkml:trace contextRef="#ctx0" brushRef="#br0" timeOffset="7703.834">4492 470 9184 0 0,'0'0'208'0'0,"0"0"33"0"0,0 0 14 0 0,0 0 30 0 0,0 0 124 0 0,0 0 58 0 0,0 0 12 0 0,0 0-26 0 0,0 0-110 0 0,0 0-45 0 0,0 0-8 0 0,0 0-40 0 0,1-2-159 0 0,3 0 47 0 0,0-1 0 0 0,0 0 0 0 0,0 1 0 0 0,1 0 0 0 0,-1 0 0 0 0,1 0 0 0 0,0 1 0 0 0,-1 0 0 0 0,1 0 0 0 0,0 0-1 0 0,0 0 1 0 0,0 1 0 0 0,-1-1 0 0 0,1 1 0 0 0,0 0 0 0 0,0 1 0 0 0,0-1 0 0 0,0 1 0 0 0,0 0-138 0 0,0 0 89 0 0,-1-1-74 0 0,0 0 0 0 0,0 0 0 0 0,1 0-1 0 0,-1 1 1 0 0,0 0 0 0 0,0-1 0 0 0,0 1 0 0 0,-1 0 0 0 0,1 1 0 0 0,0-1 0 0 0,0 1 0 0 0,-1 0 0 0 0,1 0 0 0 0,-1 0 0 0 0,1 0 0 0 0,-1 1-1 0 0,0-1 1 0 0,0 1 0 0 0,0 0 0 0 0,0 0 0 0 0,0 0 0 0 0,-1 0 0 0 0,1 0 0 0 0,-1 0 0 0 0,0 1 0 0 0,0 0 0 0 0,0-1 0 0 0,-1 1-1 0 0,2 3-14 0 0,-5 2 104 0 0,0-1 0 0 0,-1 0 0 0 0,0 1 0 0 0,-1-1 0 0 0,1 0 0 0 0,-1-1 0 0 0,-1 1 0 0 0,0-1 0 0 0,0 1 0 0 0,0-1 0 0 0,-1-1 0 0 0,0 1 0 0 0,0-1 0 0 0,-7 5-104 0 0,2 0 192 0 0,-88 97 332 0 0,38-42-612 0 0,-17 1 291 0 0,61-52-16 0 0,15-14-98 0 0,2-1-1 0 0,0 0-7 0 0,0 0 5 0 0,0 0 22 0 0,0 0 10 0 0,0 0 2 0 0,0 0 4 0 0,11 10 320 0 0,-9-8-431 0 0,1 0 0 0 0,-1 1-1 0 0,1-1 1 0 0,0-1-1 0 0,0 1 1 0 0,0 0-1 0 0,0-1 1 0 0,0 1-1 0 0,0-1 1 0 0,0 0 0 0 0,1 0-1 0 0,-1-1 1 0 0,0 1-1 0 0,1 0 1 0 0,-1-1-1 0 0,1 0 1 0 0,1 0-13 0 0,13 3 93 0 0,53 11-57 0 0,23-4 495 0 0,130 6-373 0 0,-173-16 132 0 0,-20 0-1 0 0,-30 0-204 0 0,0 7-438 0 0,-2-6-974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12:45.471"/>
    </inkml:context>
    <inkml:brush xml:id="br0">
      <inkml:brushProperty name="width" value="0.025" units="cm"/>
      <inkml:brushProperty name="height" value="0.025" units="cm"/>
      <inkml:brushProperty name="color" value="#E71224"/>
    </inkml:brush>
  </inkml:definitions>
  <inkml:trace contextRef="#ctx0" brushRef="#br0">1 541 5696 0 0,'0'0'166'0'0,"0"0"64"0"0,0 0 158 0 0,0 0 69 0 0,0 0 14 0 0,0 0-31 0 0,0 0-135 0 0,0 0-60 0 0,0 0-11 0 0,0 0 4 0 0,0 0 29 0 0,0 0 12 0 0,0 0 1 0 0,0 0 5 0 0,0 0 23 0 0,0 0 11 0 0,0 0 1 0 0,0 0-10 0 0,0 0-38 0 0,0 0-14 0 0,0 0-2 0 0,0 0-11 0 0,0 0-44 0 0,0 0-17 0 0,0 0-6 0 0,0 0-9 0 0,0 0-28 0 0,0-2-11 0 0,0-6-2 0 0,0 6 5 0 0,0 0 22 0 0,0-15 165 0 0,0 16-166 0 0,1-1-22 0 0,17-43 491 0 0,6-4 252 0 0,73-111-180 0 0,-22 60 407 0 0,-43 63-724 0 0,20-26-98 0 0,8 17-560 0 0,-50 40 495 0 0,-14 11 234 0 0,-11 16-2526 0 0,10-16-3901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12:51.542"/>
    </inkml:context>
    <inkml:brush xml:id="br0">
      <inkml:brushProperty name="width" value="0.025" units="cm"/>
      <inkml:brushProperty name="height" value="0.025" units="cm"/>
      <inkml:brushProperty name="color" value="#E71224"/>
    </inkml:brush>
  </inkml:definitions>
  <inkml:trace contextRef="#ctx0" brushRef="#br0">0 84 6192 0 0,'0'0'133'0'0,"0"0"23"0"0,0 0 13 0 0,0 0 39 0 0,0 0 115 0 0,0 0 49 0 0,0 0 11 0 0,0 0 22 0 0,0 0 90 0 0,2 1-495 0 0,5 2 7692 0 0,7 9-7326 0 0,19 9 255 0 0,33 15-273 0 0,41 24-348 0 0,0 6 0 0 0,-107-66-32 0 0,1 0 0 0 0,-1 0 0 0 0,0 0 0 0 0,1 1 0 0 0,-1-1-1 0 0,0 0 1 0 0,1 0 0 0 0,-1 1 0 0 0,1-1 0 0 0,-1 0 0 0 0,0 1 0 0 0,0-1-1 0 0,1 0 1 0 0,-1 1 0 0 0,0-1 0 0 0,0 0 0 0 0,1 1 0 0 0,-1-1-1 0 0,0 1 1 0 0,0-1 0 0 0,0 0 0 0 0,0 1 0 0 0,1-1 0 0 0,-1 1-1 0 0,0-1 1 0 0,0 1 0 0 0,0-1 0 0 0,0 0 0 0 0,0 1 0 0 0,0-1-1 0 0,0 1 1 0 0,0-1 0 0 0,0 1 0 0 0,-1-1 0 0 0,1 1 0 0 0,0-1-1 0 0,0 0 1 0 0,0 1 0 0 0,0-1 0 0 0,-1 1 0 0 0,1-1 0 0 0,0 0-1 0 0,0 1 1 0 0,-1-1 0 0 0,1 0 0 0 0,0 1 0 0 0,-1-1 0 0 0,1 0-1 0 0,0 1 1 0 0,-1-1 0 0 0,1 0 0 0 0,0 0 0 0 0,-1 0 0 0 0,1 1-1 0 0,-1-1 1 0 0,1 0 0 0 0,0 0 0 0 0,-1 0 0 0 0,1 0 0 0 0,-1 0 0 0 0,1 1 32 0 0,-26 6-914 0 0,-138-11-1458 0 0,137-3 2045 0 0,26 6 420 0 0,1 1 46 0 0,0 0 12 0 0,0 0 11 0 0,0 0 45 0 0,0 0 17 0 0,0 0 7 0 0,0 0-22 0 0,0 0-96 0 0,-4-17 277 0 0,28-40 18 0 0,34-34-168 0 0,18-27-176 0 0,-63 104 229 0 0,-12 14 24 0 0,-1 0 17 0 0,0 0-24 0 0,0 0-106 0 0,0 0-48 0 0,0 0-11 0 0,0 0-11 0 0,0 0-46 0 0,0 0-22 0 0,0 0-2 0 0,-1 0-10 0 0,-3 5-44 0 0,-29 35-90 0 0,-19 97 296 0 0,29-67-216 0 0,1-13 471 0 0,21-56 60 0 0,1-1 21 0 0,0 0-110 0 0,0 0-486 0 0,0 0-216 0 0,0 0-41 0 0,0-9 109 0 0,-12-44 777 0 0,-2-32-597 0 0,13 67-128 0 0,-3 11 110 0 0,3 6-42 0 0,1 1-7 0 0,0 0 11 0 0,-1-1 9 0 0,-6-3 56 0 0,-1 4-3 0 0,-3 4 91 0 0,-12 5-21 0 0,18-5-64 0 0,0 0-14 0 0,-2 0 92 0 0,1 0-24 0 0,4 3-58 0 0,1-5-55 0 0,-1 2 44 0 0,2 4 15 0 0,9 4 118 0 0,8 9-32 0 0,-1-17 52 0 0,33-1 242 0 0,5-9 114 0 0,61-12-814 0 0,-84 10 331 0 0,-21 4 392 0 0,-28 4-302 0 0,1 2 0 0 0,1 0 1 0 0,-1 0-1 0 0,0 2 0 0 0,1 0 1 0 0,-1 1-1 0 0,1 0 0 0 0,-13 7-101 0 0,-21 1-96 0 0,-1 4 96 0 0,18-8 0 0 0,27-6 0 0 0,0-6-12 0 0,4 3-48 0 0,2 0-13 0 0,0 0-6 0 0,0 0-1 0 0,0 0-6 0 0,0 0-24 0 0,0 0 12 0 0,0 0 8 0 0,0 0 28 0 0,13-21-1124 0 0,16 3-2927 0 0,-20 12-1333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12:47.639"/>
    </inkml:context>
    <inkml:brush xml:id="br0">
      <inkml:brushProperty name="width" value="0.025" units="cm"/>
      <inkml:brushProperty name="height" value="0.025" units="cm"/>
      <inkml:brushProperty name="color" value="#E71224"/>
    </inkml:brush>
  </inkml:definitions>
  <inkml:trace contextRef="#ctx0" brushRef="#br0">187 382 9072 0 0,'0'0'200'0'0,"0"0"33"0"0,0 0 15 0 0,0 0 33 0 0,0 0 113 0 0,0 0 43 0 0,0 0 10 0 0,0 0-35 0 0,0 0-151 0 0,0 0-62 0 0,0 0-9 0 0,0 0 98 0 0,0 0 431 0 0,0 0 193 0 0,0 0 43 0 0,0 0-102 0 0,0 0-447 0 0,-1 0-190 0 0,-57 15 788 0 0,57-13-881 0 0,1-2-23 0 0,-18 8 151 0 0,10-4-226 0 0,-17 13 92 0 0,2 11 22 0 0,4 3-22 0 0,0 18 11 0 0,5 21-216 0 0,14-13 336 0 0,1-39-262 0 0,3 10-49 0 0,0-21 118 0 0,1 11 95 0 0,27 18 314 0 0,-3-26 68 0 0,-1-2-512 0 0,78-17 148 0 0,-62-7-248 0 0,-40 14 90 0 0,0 0 0 0 0,0-1 0 0 0,0 1-1 0 0,0-1 1 0 0,0 0 0 0 0,-1 0 0 0 0,0 0-1 0 0,1-1 1 0 0,-1 1 0 0 0,0-1 0 0 0,-1 1-1 0 0,1-1 1 0 0,-1 0 0 0 0,0 0 0 0 0,0-1-1 0 0,0 1 1 0 0,0 0 0 0 0,-1-1 0 0 0,1-1-10 0 0,9-18 116 0 0,6-25 129 0 0,-16 18-372 0 0,4 4 115 0 0,4-8 12 0 0,-5 16 0 0 0,-4 2 0 0 0,-4-17 0 0 0,-5 3 76 0 0,-5 8 71 0 0,9 15-68 0 0,-4 1-23 0 0,-36-14 18 0 0,25 13-74 0 0,-3-1 0 0 0,-1 1 0 0 0,-13 4 64 0 0,-23 16-64 0 0,54-9-43 0 0,1 0 0 0 0,-1 1 0 0 0,1-1 0 0 0,0 1 0 0 0,0 0 0 0 0,1 0 0 0 0,-1 1 0 0 0,1-1 0 0 0,0 1 0 0 0,0 0 0 0 0,1 0 0 0 0,-1 0 0 0 0,1 1 0 0 0,0-1 0 0 0,-1 4 43 0 0,-29 78-4290 0 0,28-66 2634 0 0</inkml:trace>
  <inkml:trace contextRef="#ctx0" brushRef="#br0" timeOffset="877.742">365 1 5152 0 0,'0'0'116'0'0,"0"0"17"0"0,0 0 10 0 0,0 0 3 0 0,0 0 12 0 0,0 0 2 0 0,0 0 0 0 0,0 0 37 0 0,0 0 159 0 0,0 0 76 0 0,0 0 15 0 0,0 0-5 0 0,0 0-20 0 0,0 0-6 0 0,0 0 0 0 0,0 0-34 0 0,0 0-140 0 0,0 0-68 0 0,0 0-12 0 0,0 0 3 0 0,0 0 22 0 0,0 0 5 0 0,0 0 0 0 0,1 0-32 0 0,8 9 533 0 0,-10 43 2691 0 0,5 15-3157 0 0,5 17-153 0 0,-8-59 9 0 0,0-1 0 0 0,-2 1-1 0 0,-1-1 1 0 0,-1 0 0 0 0,-1 1-1 0 0,-6 17-82 0 0,0 8 294 0 0,-3 46 329 0 0,4-35-309 0 0,5 28-156 0 0,9-28 182 0 0,-5-59-860 0 0,4 9 1753 0 0,-4-5-6739 0 0,5-13-72 0 0</inkml:trace>
  <inkml:trace contextRef="#ctx0" brushRef="#br0" timeOffset="1869.013">509 775 4256 0 0,'0'0'99'0'0,"0"0"11"0"0,0 0 9 0 0,0 0 56 0 0,0 0 229 0 0,0 0 98 0 0,0 0 18 0 0,0 0 15 0 0,0 0 35 0 0,0 0 20 0 0,0 0 2 0 0,6 0 1182 0 0,-1 1-1565 0 0,1-1 0 0 0,0 0-1 0 0,-1-1 1 0 0,1 1 0 0 0,-1-1 0 0 0,1 0-1 0 0,-1-1 1 0 0,1 1 0 0 0,-1-1-1 0 0,0 0 1 0 0,1-1 0 0 0,-1 1-1 0 0,0-1 1 0 0,-1 0 0 0 0,1 0 0 0 0,0 0-1 0 0,2-3-208 0 0,43-35 782 0 0,-27 28-446 0 0,-13-7 48 0 0,-4-5 0 0 0,-6 24-242 0 0,0-8 747 0 0,-6-6-699 0 0,-14-3 256 0 0,18 17-411 0 0,0 0 0 0 0,1 0-1 0 0,-1 0 1 0 0,0 0 0 0 0,0 0-1 0 0,-1 1 1 0 0,1-1 0 0 0,0 1-1 0 0,0-1 1 0 0,0 1 0 0 0,0 0-1 0 0,0 0 1 0 0,-1 0 0 0 0,1 0-1 0 0,0 0 1 0 0,0 0 0 0 0,0 1-1 0 0,0-1 1 0 0,0 1 0 0 0,0-1-1 0 0,-1 1 1 0 0,1 0-35 0 0,-22 7 329 0 0,-4 1-25 0 0,25-8-240 0 0,-17 15-37 0 0,6-1 40 0 0,-10 11 127 0 0,11 19-194 0 0,3-7 176 0 0,5 20-22 0 0,5-36-104 0 0,-1-14 69 0 0,1-1 0 0 0,0 1 0 0 0,0 0 0 0 0,0-1 0 0 0,1 1 0 0 0,1-1-1 0 0,-1 1 1 0 0,1-1 0 0 0,0 0 0 0 0,1 1 0 0 0,1 3-119 0 0,32 22 198 0 0,3-17 164 0 0,15-15 373 0 0,26-46-416 0 0,-74 41-309 0 0,-3 3-79 0 0,-5 12-2540 0 0,1-9-4536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12:53.432"/>
    </inkml:context>
    <inkml:brush xml:id="br0">
      <inkml:brushProperty name="width" value="0.025" units="cm"/>
      <inkml:brushProperty name="height" value="0.025" units="cm"/>
      <inkml:brushProperty name="color" value="#E71224"/>
    </inkml:brush>
  </inkml:definitions>
  <inkml:trace contextRef="#ctx0" brushRef="#br0">54 34 3024 0 0,'0'0'65'0'0,"0"0"7"0"0,0 0 10 0 0,0-10 1487 0 0,-1 2 3795 0 0,-4-6-4948 0 0,5 12-208 0 0,0 2 33 0 0,0 0 14 0 0,0 0 1 0 0,0 0-11 0 0,0 0-45 0 0,0 0-21 0 0,0 0-3 0 0,0 0 29 0 0,0 0 123 0 0,0 0 51 0 0,0 0 6 0 0,0 0-37 0 0,0 19 693 0 0,5 29-189 0 0,-4 17-681 0 0,-11 28-32 0 0,-12 159-129 0 0,16-185 232 0 0,1-23 369 0 0,5-43-459 0 0,0-1-37 0 0,0 0-127 0 0,0 0 53 0 0,0 0 23 0 0,0 0 0 0 0,0-2-10 0 0,-2-1-97 0 0,0-1 1 0 0,1 1-1 0 0,0-1 1 0 0,-1 0-1 0 0,1 1 1 0 0,1-1-1 0 0,-1 0 1 0 0,0 0-1 0 0,1 1 1 0 0,0-1-1 0 0,0 0 1 0 0,0 0 0 0 0,1 0-1 0 0,-1 1 1 0 0,1-1-1 0 0,0 0 1 0 0,0 0-1 0 0,0 1 1 0 0,0-1-1 0 0,1 1 1 0 0,-1-1-1 0 0,1 0 43 0 0,16-49-838 0 0,-3 19 844 0 0,-2 9 68 0 0,45-45-954 0 0,24-8 880 0 0,3 15 38 0 0,20-3 1647 0 0,-62 49-577 0 0,-76 38-2582 0 0,22-20-845 0 0,4 3 1121 0 0</inkml:trace>
  <inkml:trace contextRef="#ctx0" brushRef="#br0" timeOffset="517.328">118 321 5008 0 0,'0'0'108'0'0,"0"0"17"0"0,0 0 13 0 0,0 0 76 0 0,0 0 279 0 0,0 0 126 0 0,0 0 21 0 0,0 0 1 0 0,0 0-21 0 0,0 0-10 0 0,0 0-2 0 0,0 0-4 0 0,0 0-18 0 0,0 0-8 0 0,0 0-2 0 0,0 0 5 0 0,0 0 22 0 0,0 0 5 0 0,0 0 0 0 0,0 0-18 0 0,0 0-72 0 0,0 0-34 0 0,0 0-5 0 0,0 0-24 0 0,0 0-107 0 0,15 6 515 0 0,36 16 127 0 0,52 40-326 0 0,-34-9-770 0 0,-37-31 356 0 0,42 22 198 0 0,-47-27 184 0 0,-25-16-544 0 0,-2-1 0 0 0,0 0-4 0 0,0 0-10 0 0,0 0 11 0 0,0 0-4 0 0,0 0 46 0 0,0 0 22 0 0,0 0 3 0 0,1 0-14 0 0,1 3-54 0 0,-1-2 9 0 0,-1-1 11 0 0,0 0-20 0 0,0 0-11 0 0,-1 1-13 0 0,-1 5-64 0 0,1-5-205 0 0,1-1-554 0 0,0 0-211 0 0,-2 1-33 0 0,-5 3-8 0 0</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07.21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19565 3369 12 0,'0'3'5'0,"0"-6"-2"0,0-23-6 16,0 32 2-16,0 0 7 16,0-3 6-16,0-3 5 15,0 5 2-15,-3-2-4 16,-1-3 1-16,4 0-3 15,-4-11 2-15</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5.318"/>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6717 16942 40 0,'7'-5'16'0,"0"5"-8"0,0 0-3 0,-3 0 6 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7.82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6763 16944 100 0,'15'-3'14'16,"4"3"-1"-16,-4-3 2 16,3 0-5-1,-3 0 2-15,0 3-5 0,1-3-2 16,-1 3 4-16,0 0 2 16,0-3 0-16,0 0 3 15,0-4-3-15,0 4 1 16,0 0-7-16,4 0 1 0,-1 0 4 15,1 0-6-15,0-3 0 16,0 3-2-16,0-1 1 0,-4-2 0 16,3 3 1-16,-3 0-2 15,0 0 1-15,4-3 0 16,-4 6 3-16,0 0 1 16,4 0 3-16,-4 0-1 15,0 0 0-15,0 0-3 16,4 0-1-16,4 0-1 15,-5 0 0-15,5 0-2 16,0 0-2-16,-5 0 1 16,1 0 1-16,4 6-1 15,-8-3 2-15,0-3 0 16,0 3 3-16,0 0-1 16,0-3 2-16,0 3-2 15,0 0 2-15,0-3-2 16,-4 0 0-1,1 0-1-15,6 4 2 0,-3-4-1 16,4 0 0-16,-4 3-1 16,0 0-2-16,0-3-2 15,0 3 1-15,0-3-1 16,0 3 2-16,0-3 1 16,1 0-4-16,-1 3-1 15,0-3 1-15,0 0 2 16,0 3-2-16,0 0 0 15,4 0 3-15,-4 4 3 16,0-4-2-16,7 0-2 0,4 0-3 16,-3 0 1-16,0 0 1 15,-5 0 0-15,1 0 0 16,0-3 0-16,0 7 0 16,0-7 2-16,-1 0-1 15,-3 3 2-15,0 0-2 16,0-3-1-16,1 0 1 15,2 0 1-15,1 0-3 16,0 0 0-16,0 0 1 16,-4 0 2-16,0 6-1 15,4-6-1-15,-1 3 1 16,1 0-1-16,4 3 0 16,-1-6 0-16,5 3 0 15,-1-3 0-15,8 4-3 16,3-4 2-16,-7 6 1 0,1-3 2 15,-1-3-1-15,0 0-1 16,0 0 1-16,-4 0-1 16,0 0 0-16,4-3 2 15,1-3-1-15,-5 6-1 16,0-4 1-16,4 1-1 16,0-3 0-16,0 6 0 15,4 0 0-15,0-3 2 16,4 3-3-16,3 0-2 15,-3 0 2-15,-1-3 2 16,1-3 0-16,-4 6-1 16,0-3 3-16,-4 0 2 0,3-4-2 15,1 7 0-15,0-3-3 16,0 0-1-16,0 3 1 16,3 0 2-16,-3 0-1 15,0 0-1-15,0 0-2 16,11 0 1-16,-4 0 1 15,1 0 0-15,-5 0 0 16,-3 0 0-16,0 0 0 16,-4 0 0-16,4 0 0 15,-8 0 2-15,4 0-3 16,-3 3 0-16,-1 0 3 16,0-3 1-16,4 0-1 15,4 0-2-15,0 7 1 16,0-4-1-16,0 0 0 0,3-3 0 15,5 9 0-15,-9-6 0 16,1 3 0-16,0-3 2 16,-4 1-1-16,0-4-1 15,4 12 1-15,-4-12 1 16,0 0-3-16,0 0-2 16,4 0 6-16,0 0 3 15,4 0-3-15,3 0 0 16,0 0-1-16,16 6-2 15,-8 0 1-15,-1 4-1 16,-2-1 0-16,-1-6 0 16,0-9 0-16,0-3 0 0,-4 2 0 15,4 7 2-15,4 0-1 16,4 0-1-16,11 10 1 16,-4 2-1-16,0-6 0 15,-3 1 2-15,-5 5-1 16,-3-12 2-16,0 0-2 15,0 0 2-15,0 3-4 16,3-3 0 0,1 0 3-16,11 9 1 0,-4 4-4 15,-4-7-1-15,-3 0 1 16,3 0 2-16,-3-3 0 16,0-3-1-16,3 4 1 15,0-4-1-15,8 3 0 16,4 0 0-16,-8-3 0 15,-3 3 0-15,-1 0-3 0,0-3 2 16,-3 0 1-16,-4 0 2 16,4-3-1-16,-1 3-1 15,5 0 1-15,-1 0-1 16,4 0 0-16,-3 0 0 16,-5 0 0-16,-3 0 2 15,7 0-1-15,-7 0 2 16,0 0-4-16,8 0-2 15,-1 0 2-15,4-3 2 16,4 0 0-16,-4 3 2 16,-3-3-2-16,-1 3 2 0,-3-4-2 15,-4 4 2-15,-1-9-2 16,1 0-1-16,4 3-2 16,3 3 1-16,12-4 1 15,-8 4 2-15,-3 0-3 16,-1 16 0-16,-3-20 1 15,-1 4 2-15,-3 3-1 16,0 0 2-16,4 0-2 16,-1 0-1-16,8 0 1 15,4 0-1-15,-7 10 2 16,-1-4 1-16,-7 0-1 16,4 0-2-16,-1-3 3 15,1 0 0-15,-1-3 1 16,5 3 0-16,7-3-5 15,3 0 1-15,1 7 2 0,-8-1 1 16,-3-3-4-16,3 6-1 16,-4-6 1-16,4 4 2 15,1-4 4-15,2 0 2 16,9-3-8-16,-4 0-4 16,-5 6 3-16,-2-3 0 15,3-3-1-15,-4 0 2 16,0 3 3-16,4-3 3 15,11 0-4-15,-4 0-1 16,-3 0-2-16,-8 0 0 16,-3 0 0-16,7 6 0 15,-4-6 2-15,0 0 2 0,4-6-1 16,7 6-1-16,1 0 3 16,-5 0 0-16,-3-3-4 15,0 0-1-15,0 3 1 16,0-6 0-16,0 3 5 15,4 0 5-15,7-4-12 16,-4 1-2-16,-3 0 2 16,-8 0 3-16,4-7-1 15,-4 1 0-15,0-10 1 16,0 7 2-16,4-1-1 16,8 7-1-16,-5-7 1 15,-6 4-1-15,-1 0 0 16,4-4 2-16,-8 4-3 0,0-1 0 15,1 1-1-15,3-4 0 16,0 7 4-16,8 0 1 16,-8-1-4-16,-7 4 1 15,-5 0 0-15,-2-6 0 16,-1 8 0-16,-4-5 2 16,0 6-1-16,-3-6 2 15,-4 6-2-15,3-7-1 16,-3 10-2-16,0-6-1 15,0 0 4-15,-4 6 1 16,0-3 0-16,0 0 1 16,-7 3-2-16,3-7-1 15,-15 7-2-15,1 0-1 32,-5 7-7-32,-7-7-4 0,-11 6-28 0,-4 6-12 0,-15 7-82 15</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8.68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6805 17198 40 0,'-3'0'16'0,"-12"-6"-8"0,5 6 1 16,10 0 11-16,0 0 4 16,-4 6 5-16,4-6-6 15,0 0-4-15</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00.723"/>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6780 17194 209 0,'8'0'20'16,"11"0"-6"-16,0 3-8 16,1-1 5-16,-1 1 2 0,0-3-2 15,4 0-1-15,-4 3-2 0,4-3 0 16,4 0 0-16,3 0 0 16,-3-3-2-16,4 0-1 15,0 3 1-15,3-2 3 31,4-1 0-31,5-2 2 0,10 5-4 0,1-3-2 16,-4 1 0-16,-1-1-1 16,1 0-2-16,4-5-2 15,-4 3 1-15,-1 2 1 16,1 1-1-16,4-1-1 16,3 3 1-16,5 0 1 0,-1 0 1 15,-4 3 1-15,-3-3-5 16,0 0-1-16,-5 0 1 15,-3 0 0-15,0 0 3 16,4 0 3-16,0 2-2 16,7 1-2-16,1 2 0 15,-1 3-1-15,-7-2 0 16,0-1 2-16,-4 5-1 16,0-4-1-16,0-1-2 15,0-2 1-15,-4 5 1 16,0 0 2-16,4 5-1 15,0-3-1-15,4-2 1 16,0 0 1-16,0 3 3 16,-4-3 2-16,-1 0-3 0,-2-3-1 15,-1 0 1-15,0 1 0 16,0-4-5-16,0 1 1 16,4 2 0-16,4-2 2 15,0 2-1-15,11 0-1 16,-3 1 1-16,-5-1-1 15,-3 0-3-15,0-2 2 16,0 0 3-16,-4-3 1 16,0 0 1-16,3-3 2 15,5 0-1-15,0 3 0 16,3 0-6-16,1 0 1 16,-5 3 0-16,1-3 0 0,-4 0 0 15,-1 0 0-15,1-3-3 16,-4 1 2-16,4-1 3 15,4 0 1-15,-1 1-1 16,9 2-2-16,-5 0 3 16,0 0 0-16,-3 0 1 15,-4 0 2-15,4 0-1 16,-5-3 0-16,1 0-1 16,0 1 0-16,11-1 0 15,1 1 0-15,10-1-2 16,-7 3-2-16,1 0 1 15,-9 0-1-15,-7 0 0 16,4 0 2-16,-5-3-3 16,1-2 0-16,4 2-1 15,-1 3 0-15,9-2 2 16,7 2 2-16,-4 0-1 16,-4 0-1-16,0 0 1 0,-3-3-1 15,-1 0 0-15,5 1 0 16,3-1 0-16,8 0 0 15,3 1 0-15,-3 2 2 16,-8 0-1-16,0-6-1 16,0 6 1-16,0-7-1 15,4 4 0-15,8-5 2 16,3 5-1-16,-7 3-1 16,-4 0 1-16,0-2-1 0,0-1 0 15,0 0 0-15,4 1-3 16,7 2 2-16,5-6 3 15,-5 4 1-15,-7-1-1 16,0-2 1-16,-8 0 2 16,0-1 2-16,4 4-3 15,0-1-3-15,11 3 0 16,-7 3-1-16,-4-3 2 16,-4 0 1-16,4-3-4 15,-8 0 1-15,5 3 0 16,-1 0 2-16,7 0-3 15,1 8 0-15,-4 0 1 16,-7-3 2-16,-5 1-1 16,4-4 2-16,1 1-4 15,-1-3-2-15,4 5 2 0,8 1 2 16,0-1-2-16,-4 3 0 16,-8 0 1-16,-4-3 2 15,1 0 1-15,-8-2 1 16,-1 0-2-16,5-1-2 15,3 1 1-15,1 0-1 16,11 2 0-16,-8 3 0 16,-3 0 0-16,-5-3 0 15,1 0 0-15,0-2 2 16,-5 0-3-16,5-1-2 16,3 4 4-16,9 2 1 15,3-3 0-15,-8 0-2 16,0 1 1-16,-3-1-1 0,-5-3 0 15,1 1 0-15,0 0 0 16,3-3 0-16,4 0 0 16,1 0 0-16,7 2 0 15,-8 1 0-15,-4 0 0 16,1-3 0-16,-1 0 0 16,-3-3 0-16,3 0 0 15,1 1 0-15,3-4 0 16,8 4 2-16,0-1-1 15,-8 1 2-15,1-1-2 16,-9 0 2-16,1-2-4 16,-4 0 0-16,-1-3 1 15,1 2 0-15,4 1 0 0,0 0 2 16,3 2-3 0,0 0 0-16,-3 1 1 0,-8 2 0 15,4-3 2-15,-8 1 1 16,0-1-4-16,0 3-1 15,-7-3 1-15,-1-2 2 16,1 5 0-16,3 0-1 16,4 0 1-16,0 0-1 15,-3 0 0-15,3 0 2 16,0 0-3-16,-8 0 0 16,-3 0 1-16,-4 5 2 15,-4-5-1-15,-4 3 2 16,0-3-2-16,-3 3 2 15,-5-1 0-15,0-2 1 0,1 0-2 16,-4 0-2-16,-8 0 1 16,7 0-1-16,-7 0 0 15,0 0 2-15,8 3-1 16,-8-3-1-16,0 0-2 16,0 0 1-16,0 0 3 15,0 0 3-15,0 0 0 16,0 0 2-16,0 0 0 15,0 0 1-15,-4 0-7 16,0 0 0-16,0 0 1 16,1 0 1-16,-5 0-6 15,4 0 0-15,-4 0-1 16,5 0 2-16,-1 2-8 0,0 1-3 16,0 0-15-16,0 2-5 15,-3 0-58-15,-1 9-25 16</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06.232"/>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17377 3067 52 0,'4'-7'19'0,"-1"7"-10"0,5 7-2 16,-8-7 7-16,7 0 1 15,0 0 1-15,1 0-2 16,3-7 1-16,3 4 1 16,1-1 2-16,7 1-6 15,0 3 1-15,7-3-6 16,0-4 1-16,4 0-5 16,0 1 7-16,0 2 5 0,4 1-5 15,-4 0-3-15,3 3-7 16,1-14-2-16,-1 4 5 15,4 4 5-15,4-11-2 0,4 14-1 16,3-1 0-16,4-6 1 16,-4 4-3-16,4-8 0 15,-4 1-1-15,8 0 1 16,-4-4-2 0,3 7-1-16,4 0 1 0,4 3 1 15,4 1 3-15,-1-4 2 16,-3 3-8-16,3 0-1 15,-3 1 2-15,0-4 2 16,3 0 4-16,12-4 1 16,-8 8-1-16,-4 2 1 15,-3-2-4-15,4-1 0 0,-4 0-1 16,3 1 1-16,1 2-4 16,10 1 0-16,-10 3 1 15,-5 0 2-15,-3 0-1 16,1 0-1-16,2-3 1 15,1-4 1-15,4 4 3 16,3-1 4-16,-4 1-4 16,1 3-3-16,-4 0-1 15,0-3 1-15,-1-1-1 16,1 1-1-16,0 0 1 16,0-1-1-16,0 4 0 15,-1 0 0-15,-2 0 0 16,-5 0 2-16,-3 0-3 15,4 0 0-15,-1-3 3 16,1 0 3-16,-1-1-7 0,1 4 0 16,6 0 2-16,-2 4 2 15,-5-1 0-15,4-3 1 16,0 0-2-16,-3 0-1 16,3 0 1-16,0 0-1 15,4-3-3-15,4 3 0 16,-5 0 2-16,1 0 2 15,4 0 0-15,-5 0 2 16,5-4-2-16,-1 4 2 16,5-3-4-16,2 0 0 15,1 3 1-15,-11 0 2 16,3 0-1-16,-3-4-1 0,-4-2 1 16,4 2-1-16,11 1 2 15,7-4 1-15,-11 4-4 16,-3-1-1-16,-8 1 1 15,7 3 0-15,-3-3-2 16,7-1 2-16,-7 4 1 16,11-6 2-16,-7 2-1 15,-5 1-1-15,-3 0 1 16,8-4-1-16,-4 4 0 16,3-1 2-16,-3 1-3 15,4 3 0-15,3 0 1 16,-7 0 0-16,-4 0 0 0,4 0 2 15,-1 0-3-15,-2 0 0 16,-1 0 1-16,4 0 2 16,7 0-3-16,-8 0 0 15,-2 0 1-15,-5 0 2 16,12 0-1-16,-5 7 2 16,1-11-4-16,0 8-2 15,0-8 2-15,0 8 0 16,0-4 3-16,-8 3 1 15,-3 4-4-15,11-4-1 16,-8-6 1-16,1 6 2 16,-1-3 0-16,1 3-1 15,-1-3-2-15,1 4 1 0,-4 2 3 16,-4-2 1-16,-4 2-4 16,1-2-1-16,-1 2-2 15,-3-2 3-15,0-1 0 16,-4 1 3-16,1 6-1 15,3-4-1-15,-4 4-2 16,-4 0 1-16,-3-1133 3 16,4 2273 1-16,-8-1137-1 15,0 1-2-15,-3-1-2 16,0 4 1-16,-1-4 1 16,-3 4 0-16,0 13 0 15,0 3 2-15,4 0-1 16,-1-3-1-16,-3-3-2 0,-4 0 1 15,-3-7 1-15,-4 3 2 16,-4 0-3-16,1-3-2 16,-5 10 2-16,-3-3 2 15,0 0 0-15,0-7 2 16,0 6-4-16,0-6-2 16,0 0 2-16,0 4 2 15,0-1 0-15,0 7-1 16,0-3 1-16,0 16-1 15,0 7 0-15,-7-7 0 16,0 1 0-16,-12-8 0 16,5 1 0-16,-1-4 2 15,-3 1-3-15,0-4 0 0,-1 3 1 16,-3-6 2-16,-3-1-3 16,-1-6 0-16,-7 7 3 15,0 0 1-15,-7-4-6 16,-4 7 0-16,-7-3 1 15,-4 3 3-15,-7 10 0 16,0 10-1-16,3-10 1 16,-7 3-1-16,1-6 0 15,-5-4 0-15,1-6 0 16,-8 3 0-16,7-10 0 16,8 3 0-16,4 1 0 15,-4-11 0-15,-1 4-3 16,-2-1 2-16,-5-6 1 15,1 0 2-15,-5 0-1 16,9 7-1-16,-1 0 1 0,-4-7 1 16,1 3-3-16,-4 4 0 15,-4 3 1-15,0 0 0 16,-3 3 0-16,7-3 0 16,-4 3 0-16,-4 7 0 15,-6 0 0-15,2 10 0 16,-6-13 0-16,11 3 0 15,6-7 0-15,5-3 2 16,-8 4-1-16,4-4-1 16,-4 0-2-16,0-7-1 15,4 0 2-15,7 1 2 16,1-1-2-16,-12 0 0 0,4-6 3 16,-8 6 1-16,4 11-4 15,-7-11 1-15,8 0-2 16,2-3-2-16,-13 4-2 15,3-8-1-15,-4 4 1 16,0 0 4-16,4 4-1 16,0-1-1-16,11-6 0 15,-4 3 0-15,4-3-2 16,0-1 1-16,-1 4 5 16,1 0 2-16,0 0-5 15,4-3 0-15,7 0 1 16,-15-4 3-16,0 0 0 15,0 1-1-15,0 2 1 16,1-2-1-16,6-1-3 16,4 4 2-16,-3-4 1 15,-4-3 0-15,0 0 0 0,-1 0 0 16,5 3 0-16,-8-3 0 16,4 0-3-16,4 4 2 15,-1-1 1-15,-10-3 2 16,3 0-1-16,0 3-1 15,-7-3-2-15,7 0 1 16,4 0 1-16,0 0 2 16,-4 0-1-16,0 0-1 15,0 0 1-15,4-3 1 16,0 3 1-16,4-3 1 16,3-1-2-16,0-2-2 0,0-4-2 15,0 3 1-15,1 4 1 16,-1-1 0-16,0 1 0 15,4 0 2-15,3-1 3 16,4-2 4-16,4-1-6 31,-11 0-2-31,7-3-1 0,0 4 0 0,-3 2 0 16,3 1 0-16,0 0 0 16,0-1 0-16,0 1 0 15,4-1 0-15,0 1 0 16,-8 0 2-16,1-1 1 15,-1 1 1-15,-3 3-2 16,4 0-2-16,-1 0 1 16,1 0 1-16,7 0-3 15,-1 0 0-15,1-3 3 0,0-4 1 16,0 4-4-16,-4-1 1 16,-4 1 0-16,8 3 2 15,4 0-1-15,-1-7-1 16,1 4 3-16,3 3 0 15,7-3 1-15,1-1 0 16,3 1-2-16,0-4 1 16,4 1 0-16,-4-4 3 15,-4 3-3-15,4 4 0 16,0-4-3-16,0-3-1 16,-3 3 1-16,3 1 0 0,0-8 0 15,4 8 0-15,-1-1 0 16,1-3 2-16,-4 0-3 15,4 0 0-15,3-7 1 16,4 4 0-16,1 0 0 16,2-7 2-16,1 3-1 15,3-10-1-15,1-13 1 16,3 4-1-16,0 6 0 16,0 0 0-16,0-4-3 15,0 4 2-15,4 0 1 16,3 4 0-16,4-4 0 15,-4 6 2-15,4-2-3 16,0 6-2-16,0-10 2 16,4 3 0-16,0 0 1 15,-1 4 2-15,1 6-3 0,-1-3 0 16,1 4 1-16,0-4 0 16,3-4 0-16,-3 8 0 15,3-31 0 1,0 7 0-16,4 10 0 15,-3 0 0-15,-1 7 0 16,0-4 0-16,1 4 0 16,-1-1 0-16,0 1 2 15,1 0-1-15,-1 3-1 16,8 3-2-16,-1 0 1 16,4 7 1-16,-3-7 0 15,0 1-3-15,-1-11 2 0,1 7 3 16,3-7 1-16,0 7-1 15,4-3-2-15,4 0-2 16,0-4-1-16,-1 4 2 16,1-14 2-16,10-3 0 15,-3 3-1-15,0 1-2 16,0 6 1-16,0-4 1 16,-4 4 0-16,1 4-3 15,2-1 2-15,5 7 1 16,-4 0 2-16,4-3-1 15,3 6 2-15,4 4-4 16,0-7 0-16,-1 6 1 16,1 1 0-16,-4-7 0 15,1 7 0-15,3-1 0 16,-8 1 0-16,4-4 0 0,1 1 0 16,-8-1-3-16,-1-3 2 15,-2 7 1-15,-1 3 2 16,-3-4-1-16,-1 1-1 15,-3 3 1-15,0 3-1 16,-4 4 0-16,-3-4 0 16,-4 4-3-16,0 3 2 15,-4-3 1-15,1 3 0 16,-1 3 0-16,-7-3 0 16,0 0 0-16,3 7 0 15,-3 3 2-15,-3 0 1 0,-4 10-26 16,-4 0-11-16,-8 13-78 15</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2.4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2762 17375 174 0,'7'0'1'0,"0"-3"-1"16,-3 3 3-16,3-3-2 15,-7 3-1-15,3 0-2 16,-3 0 1-16,11 0-19 15,-7 0-7-15,3 3-15 16,3 0-6-16</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4.8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23668 17122 108 0,'-4'0'41'0,"4"-6"-22"0,0 6-9 0,4-6 12 15,-1 6-8-15,1-3-1 16,-4 3-3-16,3 0-1 15,1 0-5-15,0-3 2 0,-1 3 3 16,4 0 6-16,0-6 3 0,0 6-3 16,0-3-1-16,7 0-4 15,4 3 1-15,0 0-4 16,-1-8 1-16,4 2 1 16,1 0 2-16,2 0 1 15,5-9 0-15,2 12-2 16,8 0-1-16,3 0-3 15,-3 1 1-15,0-1-4 16,0-6 0-16,7 0 1 16,0 3 0-16,-4 3 0 15,7-3 2-15,4 3-1 16,0 3 0-16,7 3-1 16,-3 9 2-16,-5-6-3 15,1 6-2-15,4-1 0 16,-1 1 1-16,1-6-1 0,6 0-1 15,4 0 3-15,0-3 2 16,0 3 2-16,0-3 1 16,0-1-4-16,0-2-1 15,4 3-1-15,-1 0-2 16,5-3 1-16,-5 3 1 16,1-3-1-16,-4 6-1 15,0-3-2-15,-4-3 1 16,8 0 1-16,-1 0 0 15,8 0 2-15,-4 3 1 16,-3-3 1-16,3 6 0 0,0-6-2 16,7 0 1-16,0 0 0 15,0 0 1-15,0 0-2 16,-7 0 1-16,4 0 0 16,0 0 1-16,6 0 0 15,-3 0 2-15,1 0-3 16,-5 0-2-16,1 0-3 15,-4 0 1-15,0 0 1 16,7 0 2-16,4 0-1 16,-4 0-1-16,-3 0 5 15,-4 0 1-15,3 0 0 16,1 0-1-16,3 0-6 16,4 0-1-16,-1 0 1 15,-3-6 2-15,-3 6 2 16,3-3 1-16,4 0 0 15,0-3 0-15,-1 3 0 0,-3 0 0 16,4 0-2-16,0-5 1 16,-1 2 0-16,12 0 3 15,-5 3-1-15,1 0 0 16,0-12-1-16,24 4 2 16,4 2-3-16,0 3 0 15,-35 3-3 1,24-3-1-16,-3 3 3 15,3-3 1-15,-3 3 1 0,-7-3 0 16,-11 6-5-16,7-5 1 16,1-1 0-16,2 6 0 0,-2 0 0 15,-5-3 2-15,-10 0-3 16,-3-3 0-16,-4 6 1 16,7 0 0-16,0 0 0 15,-3 0 2-15,-7 0 1 16,3 0 1-16,-7 0-5 15,-7 0-1-15,-7-3 3 16,0 3 1-16,-11 0 2 16,0-3 2-16,-14-3-3 15,-3 6 0-15,-4 0-3 16,-7-3-1-16,-7 0-8 16,-7-3-4-16,-7 6-26 15,-17 0-13-15,-12 0-60 16,-9 0-26-16,-5-6 10 15</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6.4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23650 17351 72 0,'0'-3'30'0,"0"6"-16"0,0-6 5 16,0 3 16-16,0 0-4 15,0 0 2-15,4 0-6 16,-4 0 1-16,0 0-12 16,7 0-4-16,-7 0-7 15,7 0 3-15,0 0 4 0,0 0 0 16,4-3 3-16,-1 3-4 16,18-3 7-1,1 0-1-15,2-3-2 16,5 4 0-16,2 2-2 15,8 0 0-15,4 0-3 16,3 0 1-16,-1-1000-4 0,1 2000 1 16,7-1000-3-16,0 0 0 15,11 0 1-15,3 0 1 16,0 0 1-16,-3 2 0 16,6-2-4-16,-3 0-1 15,7 0 3-15,8 0 1 16,-1 0-3-16,-7 6-1 15,7-6 1-15,-3 0 0 16,7 0-2-16,3 0 1 16,0 0 0-16,-7 0 1 15,4 0 0-15,-4-6 0 0,7 6-2 16,1 0 1-16,-1 0-2 16,-10 0 2-16,3 0 0 15,0-2 3-15,7-1-3 16,1 0-2-16,-5 3 0 15,-6-3 1-15,3 0-1 16,0 0 2-16,8 0-2 16,2 0-1-16,-6 3 5 15,-4 0 4-15,0-3-1 16,4 0 1-16,7 0-5 16,-4-3-1-16,0 6-1 15,-3 0-2-15,14 0 1 16,7-9 1-16,-7 9-1 15,-4-2-1-15,-7-1 1 16,-3 0-1-16,-4 0 0 0,4 0 2 16,3 0-1-16,-3 3-1 15,-4 0-2-15,-10 0 1 16,6 0 1-16,1 0 2 16,10 0-3-16,-3 3 0 15,-4-3 1-15,-7 0 0 16,0 3 0-16,-3-3 2 15,14-3-1-15,-4 3-1 16,-3 0 1-16,-4 3-1 16,-7-3 0-16,0 6 2 15,-3-3-1-15,6-1-1 0,1-2 1 16,-4 0-1-16,-7 6 0 16,-4-3 2-16,4-3-3 15,-7 0 0-15,4 0 3 16,-1 0 3-16,4 0-4 15,-3 0-3-15,-4 6 1 16,-4 0 0-16,-3 0 1 16,0-3 0-16,-3-3 0 15,-1 3 0-15,-3-3 2 16,-4 0 3-16,11 0-2 16,-4 0 0-16,-6 0-3 15,-1 0-1-15,-7 0 1 16,1 0 2-16,-8-3-3 15,-3 3 0-15,-1 0 1 16,-10 0 2-16,4 0-3 16,-4 0 0-16,0 0 1 15,-3 0 0-15,-1 0-3 0,1 0 2 16,0 0-6-16,-4 0-3 16,3 0-14-16,1 0-7 15,3-6-39-15,-7 0-18 16</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8.392"/>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26307 6142 68 0,'-4'-6'27'0,"4"12"-14"0,0-6 0 16,0 0 14-16,4 0-2 16,-1-3 0-16,-3 3-2 15,4-3 0-15,-1-3-11 16,-3 6-4-16,4 0-5 16,-1 0 2-16,4-3 4 0,-7 3-1 15,4-3 3-15,-1-6 0 16,4 6 3-16,1 3 4 15,-1-6 1-15,3 6-2 16,1 0 0-16,-1 6-3 16,8-6-1-16,-4 0-3 15,4 0 1-15,3 0-4 16,0 0 1-16,7 0-3 0,0-6 2 16,4 6-2-16,4 0 2 15,2 6-2-15,5-6 2 16,-5 0-2-16,1 0 2 15,4-6 0-15,-1 3 3 16,4 0-1-16,0 3 2 16,7-8-2-16,-1 5 2 15,1-3-8-15,0 3-2 16,0 0-1-16,0 3 0 16,-3-6-3-16,-5 3 2 15,5 0 3-15,-4 3 3 0,0-6-2 16,3 3 0-16,0 0 1 15,1 3 0-15,-4-5-2 16,-1 5-2-16,-6-3 3 16,4 3 0-16,-12-6 1 15,1 6 0-15,0 0-2 16,-11 0-2-16,0 0 1 16,-3 0-1-16,-1 0-3 15,5 0 0-15,-5 0 4 16,1 0 1-16,-1 0-3 15,-2 0 1-15,-1-3 0 16,0 3 0-16,-4-3-9 16,1 3-2-16,-4-3-16 15,0 6-8-15,-3 0-32 16,-11 6-15-16,-8-1-40 16</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9.12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26353 6380 168 0,'0'-3'66'0,"0"3"-36"0,7-12-24 15,0 12 15-15,0 0-9 16,0-6 1-16,3 0-2 0,8 0 1 16,0 3-6-16,-1-5 0 0,1 5 4 15,0-9 0-15,3 12 2 16,0-6 2-16,4 6 4 15,3 0-1-15,0 0 1 16,4 0-3-16,-1 6-1 16,1-6-4-16,4 12-1 15,6-9-5-15,0 0-1 16,4 2 1-16,3-5 2 16,11 3 1-16,4 3 1 15,-1 0-2-15,4 0 1 16,0 6-4-16,0-12-2 15,1 3 4-15,-1 0 1 0,3 3-2 16,-3-6-3-16,-3 2 0 16,-1 1 1-16,-6 3-1 15,-5-6 2-15,-2 3-4 16,-4 0 0-16,-4-3 1 16,-7 0 2-16,-3 0-1 15,-7 0 2-15,-4 0-2 16,-3 0-1-16,-4 0 1 15,-4 0-1-15,-3 0 0 16,0 0 2-16,-7 0-3 16,0 0-2-16,0 0-5 15,0 0 0-15,0 0-3 16,0 0 0-16,-3 9-27 16,-8 3-33-1,1-3-13-15,-4 5-33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07.27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19551 3355 151 0,'0'3'12'0</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9.87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26543 6644 108 0,'-4'0'44'0,"4"0"-24"0,4 0-13 16,-4 0 13-16,0 0-4 16,4 0 1-16,3 0 2 15,0 0 0-15,3-6-10 16,4 3 1-16,4 1 3 0,3-7 4 16,4 6 4-16,0-3-2 0,3 3-2 15,0 0-1-15,4-3 3 16,-1 6-5-16,1-3 2 15,4 0-5-15,2 3 1 16,1 0-7-16,11 0-1 16,-1 0 0-16,4 0 2 15,0 0-3-15,0 3 0 16,3 0 1-16,1 3 2 16,3-6-3-16,-1 3 0 15,1-3-1-15,4 0 1 16,-1 3-2-16,1 3 2 15,-4 0-2-15,-4 0-1 16,-3-6 1-16,4 5-1 0,-8 1 0 16,-7-6 2-16,-3 3-1 15,0 3-1-15,-7-6 3 16,-4 0 2-16,-3 0 2 16,-8 0 3-16,-3 0-1 15,-3 0 2-15,-4 0-4 16,-7 0 1-16,0 0-5 15,0-6 0-15,0 6-6 16,-3 0-2-16,-1 0-5 16,1 0 1-16,-1 6-8 15,0-3-4-15,-6 9-66 16,-15 3-52 0</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15.71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3E26054D-D2EB-42FF-8CEE-A3A5E6B56A8B}" emma:medium="tactile" emma:mode="ink">
          <msink:context xmlns:msink="http://schemas.microsoft.com/ink/2010/main" type="inkDrawing" rotatedBoundingBox="7980,5643 10406,5804 10298,7420 7872,7259" rotationAngle="1192311712" semanticType="enclosure"/>
        </emma:interpretation>
      </emma:emma>
    </inkml:annotationXML>
    <inkml:trace contextRef="#ctx0" brushRef="#br0">4611-1215 56 0,'-20'-4'22'0,"30"8"-12"0,-20-4-3 16,10 0 9-16,0 0-2 15,0 0 6 1,-11 0-6-16,1 0-8 16,5 0-4-16,0 0 1 15,0 0-2 1,5 0-3-16,10 0 8 15,0 0 5-15,1 0 8 16,-1 0 5-16,5 0-3 16,0-4-3-16,0-4-8 15,6 3-2-15,-1 5-4 16,5-4-3-16,1-4 2 0,4 8-2 16,6 0-1-16,20-5 1 0,5 5 1 15,-5 0-3-15,-1 0 0 16,1 0-1-16,10 0 0 15,-5 0 2-15,0 0 2 16,5 0 3-16,5 0 2 16,26-4-3-16,-6-4-1 15,-4 8-1-15,-6 0 1 16,-5 0-4-16,6 0 0 16,-6 0 1-16,-5 0 2 15,0 0-3-15,-5 0-2 16,25-5 2-16,-14 1 0 0,-11-4 1 15,0 8 2-15,-15 0-1 16,-6 0 2-16,-4-4 4 16,-6 4 4-16,-9-9-6 15,-1 9-1-15,-4-4 0 16,-6 4 2-16,-5 0-3 16,0 0 0-16,-5 0-3 15,-5 0-1-15,0 0-1 16,0 0-2-16,-5 0 3 15,5 0 0-15,0 4 1 16,-5 5 2-16,0-9-3 16,0 4 0-16,0-4 1 15,5 8 2-15,-5-4-3 16,5-4 0-16,0 5 1 16,-5 3 2-16,5-4-3 0,0 9 0 15,0-4 1-15,0 7 0 16,5 14-5-16,0-13-1 15,0 0 3-15,0 17 3 16,-5 4 1-16,0 9-1 16,0-1 1-16,0-12-1 15,0 17-3-15,0-5 2 16,0 5 1-16,0 4 0 16,0 4-3-16,0-8 0 15,0-51 2 16,0 85 0-31,5-17 1 16,-5 12 0-16,-5-16 0 0,5-9 0 16,0-5 0-16,0-16 0 15,-5 0 0-15,0 0 0 0,-5-9 0 16,0-3 2-16,-6-6-1 16,6-3-1-16,0 4-2 15,-5-13 1-15,5 13-1 16,-1-17-2-16,1 13-4 15,-15-9-5 1,-11-4 5-16,6 0 2 16,-1 0 4-16,1 0 1 15,-1 0 1-15,-4 0 0 16,-1 0 2-16,1 0-1 16,-1 0-1-16,-5 0-2 15,-9 4-1-15,-1-4-1 0,5 13 0 16,-5 0 0-16,-5-9 3 15,-20 9 0-15,-5-9 3 16,0 9-3-16,5 4-2 16,-1 0 2-16,-4 0 0 15,0-5 1-15,-1-3 2 16,-4 3-1-16,-10 5-1 16,4-4 3-16,6-9 0 15,10 9-4-15,10-9 1 16,10-4 4-16,0-4 2 15,0-9-5-15,10 13 0 0,6-4-1 16,4-4 0-16,6 3 0 16,4 5 0-16,6-12 0 15,-1 12 0-15,11 0-9 16,5 0-2-16,5 0-10 16,0 0-1-16,0 0-31 15,21-9-26 1,14-4 28-16</inkml:trace>
    <inkml:trace contextRef="#ctx0" brushRef="#br0" timeOffset="2433.125">6907 59 64 0,'-76'0'27'0,"61"5"-14"0,-6-18-11 15,16 13 9-15,-5 0-9 0,0 0-1 16,5 0-8-16,0 8 0 16,5-8-24-16,0 0-9 15</inkml:trace>
  </inkml:traceGroup>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16.619"/>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BD5A6797-04C0-4FF2-8A38-659462C8A92F}" emma:medium="tactile" emma:mode="ink">
          <msink:context xmlns:msink="http://schemas.microsoft.com/ink/2010/main" type="inkDrawing" rotatedBoundingBox="8895,5859 8996,7268 8940,7272 8839,5863" semanticType="verticalRange" shapeName="Line"/>
        </emma:interpretation>
      </emma:emma>
    </inkml:annotationXML>
    <inkml:trace contextRef="#ctx0" brushRef="#br0">5485-1227 76 0,'0'8'30'0,"0"-8"-16"0,-5 4-1 0,5 0 11 15,-5 13-1-15,-1-4-2 16,1 0-5-16,0-5-2 15,0 5-6-15,0 8-3 0,5-4-2 16,0 13-3-16,0 16 3 16,0 1 0-16,0-9 1 15,5 13-5-15,0-5 1 0,0 9 2 16,6 9 1-16,-1-1-1 16,0 5-2-16,0 0 1 15,0 21-1-15,0 0 0 16,0-17 0-16,1-5 0 15,-6-3 0-15,0-13 0 16,0-18 0-16,-5 18 6 16,0-17 4-16,-5 0-3 15,0-4 1-15,0-1-7 16,5-8-3-16,-5-4 1 16,5 0 2-16,-6-4-2 15,6-9 0-15,0 0 1 16,0-4 2-16,11-4-10 0,4-13-4 15,5-12-67 1</inkml:trace>
  </inkml:traceGroup>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13.63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F46AB20-9CE3-4C67-9372-1A18828AA193}" emma:medium="tactile" emma:mode="ink">
          <msink:context xmlns:msink="http://schemas.microsoft.com/ink/2010/main" type="inkDrawing" rotatedBoundingBox="6624,7132 6632,6001 6712,6002 6704,7133" semanticType="callout" shapeName="Other">
            <msink:sourceLink direction="with" ref="{66216C54-E79C-4376-8CCD-BED361CDD89A}"/>
          </msink:context>
        </emma:interpretation>
      </emma:emma>
    </inkml:annotationXML>
    <inkml:trace contextRef="#ctx0" brushRef="#br0">3290-1084 60 0,'0'0'24'0,"0"0"-12"0,0 0-12 0,0 0 5 16,0 0-6-16,0 0 1 16,0 0 0-16,0 0 0 15,0 0 0-15,0 0 2 16,0 0 3-16,0 0 2 15,0 0 3-15,0 0 1 16,0 0-1-16,0 0-1 16,0 0-8-16,0 0-2 15,0 0 0-15,0 0 2 16,0 5-2-16,0 7 0 16,0 1 1-16,0-9 2 0,-5 18-3 15,0 7 0-15,0 5 1 16,0-4 2-16,0-5-3 15,0 5 0-15,0-1 3 16,-1 5 1-16,1 0-1 16,0 0 1-16,0 12-2 15,0-7 2-15,0 3-2 16,0 0 2-16,5 5 0 16,0 4 3-16,0 12 1 15,0 5 1-15,5-5 0 16,0-8 0-16,5-12-4 15,0-1-3-15,-4-12 2 16,-1 4 0-16,0-5-1 16,0-8-2-16,-5-4 1 0,0 0 5 15,0-4 4-15,-5-9-5 0,0 13-1 16,5-8 0-16,0-5 0 16,0-4-2-16,0 0-2 15,0 0 1-15,0-4-1 16,0-5-5-16,5 9-1 15,5-17-41 1,0 13-41-16,0-9 24 16</inkml:trace>
  </inkml:traceGroup>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01.651"/>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6216C54-E79C-4376-8CCD-BED361CDD89A}" emma:medium="tactile" emma:mode="ink">
          <msink:context xmlns:msink="http://schemas.microsoft.com/ink/2010/main" type="inkDrawing" rotatedBoundingBox="5490,5939 7897,5863 7938,7139 5530,7215" hotPoints="7869,5993 7885,7083 5537,7118 5521,6027" semanticType="enclosure" shapeName="Rectangle">
            <msink:destinationLink direction="with" ref="{6F46AB20-9CE3-4C67-9372-1A18828AA193}"/>
          </msink:context>
        </emma:interpretation>
      </emma:emma>
    </inkml:annotationXML>
    <inkml:trace contextRef="#ctx0" brushRef="#br0">2132-1134 44 0,'0'0'16'0,"-5"8"-8"0,5 1-3 0,0-9 8 15,0 8-3-15,0 1 0 16,-5-1 0-16,0 17 1 16,0-8 1-16,-1 0 5 15,6 17-3 1,-5 0 1-16,0 0 3 15,5 0-6-15,0-5-2 16,0 5-5-16,0 17-2 16,0-17-1-16,0 17-2 0,0 0 3 15,5-5-2-15,0 5-1 16,1 0-2-16,-6 4 1 0,5 17 1 16,0-17 0-16,0-9 8 15,-5-8 5-15,0-4 0 16,0 0 2-16,0 0-6 15,5-9-1-15,-5-3-2 16,0-10-1-16,0-8-1 16,0 9 0-16,0-9-2 15,-5 9 1-15,5-9 0 16,0-4 1-16,0 0 0 16,0 0 2-16,0 0-1 15,0 0 0-15,0 0-6 16,0 0 1-16,0 0 0 15,10 5 0-15,0-5 0 16,0 8 2-16,0-4 1 0,6-4 1 16,4 0 0-16,0 0 2 15,6 0-5-15,-1 0-3 16,6 0 1-16,9 0 2 16,6 0 0-16,15 0-1 15,5 0 1-15,-5 0-1 16,5 0 2-16,0 0 1 15,0 5-1-15,0-5-2 16,-5 0 1-16,5 0-1 16,0 8 0-16,5-4 2 15,21 9-1-15,-6-9-1 0,0 9 1 16,-9-9-1 0,-1 9 0-16,-5-9 0 0,-5-4 8 15,-5 0 5-15,5 8-13 16,-5-8-6-16,0 0 10 15,20 5 9-15,-10-5-6 16,-5 0-3-16,-5 0-3 16,-10-5 1-16,-10-3-3 15,-6 8 0-15,-4 0 1 16,-6 0 0-16,-5 0 0 16,1 0 0-16,-6 0 0 15,-5 0 0-15,0-4 0 16,-5 4 0-16,-5 0-3 15,0 0 2-15,6-4 1 16,-6 4 2-16,0 0-1 0,0 0-1 16,0 0 1-16,0 0-1 15,0 0 0-15,0 0 2 16,0 0-3-16,0 0 0 16,0-9 1-16,5 9 0 15,-5 0-3-15,0 0 0 16,0 0-1-16,0 0 3 15,0 0 0-15,0 0 3 16,0 0-1-16,0 0 2 16,0 0-4-16,0-4 0 15,0 4 1-15,0 0 2 16,-5-13-3-16,5 13 0 0,0-13 1 16,0 5 0-16,0-9-3 15,0 0 2-15,0-29 1 16,0-5 0-16,0-13 0 15,0 1 2-15,0 8-1 16,5-17-1-16,-5-4-2 16,5 8 1-16,0 4-4 15,0 1 1-15,-5-5 4 16,0-4 2-16,5 4-3 16,0 5-1-16,0 12 1 15,-5 0 2-15,-5 5-2 16,5 16-2-16,-5 5 4 15,0-1 1-15,0 9 2 16,5 9 0-16,-5-18-5 16,0 22-1-16,0 0 1 0,-1 4 0 15,1 0-2-15,0 0 2 16,-5 0 1-16,0 0 0 16,0 0 0-16,0 0 2 15,-1 0-3-15,1 0 0 16,-5 0 1-16,-15 4 2 15,-11-4-1-15,0 4 2 16,-4 5-7-16,-6-1 1 16,0 1-1-16,0-5 2 15,-15-4-1-15,5 4 1 16,0 5 2-16,0-5 0 16,-5-4 2-16,-20 13 1 0,0-5-4 15,-1 9 1-15,6-8-2 16,-11 8 0-16,11-13 2 15,0 8 0-15,5 18 0 16,-11-13 0-16,-4 0 0 16,5 0 0-16,4-13 0 15,6 13 0-15,10-17 0 16,5 4 0-16,5-4 0 16,-5 0 2-16,10 0-1 15,11 0-1-15,4 0-2 16,6 0 1-16,4 0 1 15,6 9 0-15,5 8-11 16,10-9-3 0,0 5-2-16,5 4-7 15,5-4 0-15,10-9-28 16</inkml:trace>
  </inkml:traceGroup>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7:58.919"/>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1060A258-923E-4D92-8D82-53A778952B3D}" emma:medium="tactile" emma:mode="ink">
          <msink:context xmlns:msink="http://schemas.microsoft.com/ink/2010/main" type="writingRegion" rotatedBoundingBox="2596,5969 3967,5969 3967,7446 2596,7446"/>
        </emma:interpretation>
      </emma:emma>
    </inkml:annotationXML>
    <inkml:traceGroup>
      <inkml:annotationXML>
        <emma:emma xmlns:emma="http://www.w3.org/2003/04/emma" version="1.0">
          <emma:interpretation id="{6922AE67-5CA5-403D-BECB-4E3BD5EBAC74}" emma:medium="tactile" emma:mode="ink">
            <msink:context xmlns:msink="http://schemas.microsoft.com/ink/2010/main" type="paragraph" rotatedBoundingBox="2596,5969 3967,5969 3967,7446 2596,7446" alignmentLevel="1"/>
          </emma:interpretation>
        </emma:emma>
      </inkml:annotationXML>
      <inkml:traceGroup>
        <inkml:annotationXML>
          <emma:emma xmlns:emma="http://www.w3.org/2003/04/emma" version="1.0">
            <emma:interpretation id="{663814D8-E76D-481F-8327-8BB2944744B9}" emma:medium="tactile" emma:mode="ink">
              <msink:context xmlns:msink="http://schemas.microsoft.com/ink/2010/main" type="line" rotatedBoundingBox="2596,5969 3967,5969 3967,7446 2596,7446"/>
            </emma:interpretation>
          </emma:emma>
        </inkml:annotationXML>
        <inkml:traceGroup>
          <inkml:annotationXML>
            <emma:emma xmlns:emma="http://www.w3.org/2003/04/emma" version="1.0">
              <emma:interpretation id="{BE98D47F-8D0A-4371-8056-6F3A175F236E}" emma:medium="tactile" emma:mode="ink">
                <msink:context xmlns:msink="http://schemas.microsoft.com/ink/2010/main" type="inkWord" rotatedBoundingBox="3037,5644 4243,7154 3340,7876 2134,6366"/>
              </emma:interpretation>
              <emma:one-of disjunction-type="recognition" id="oneOf0">
                <emma:interpretation id="interp0" emma:lang="" emma:confidence="1">
                  <emma:literal/>
                </emma:interpretation>
              </emma:one-of>
            </emma:emma>
          </inkml:annotationXML>
          <inkml:trace contextRef="#ctx0" brushRef="#br0">19 250 80 0,'-11'0'33'0,"11"8"-18"0,-5 1-7 0,5-9 11 15,0 13-5-15,0-9 2 16,0 13 0-16,-5 0-1 16,5-5-3-16,0 1 0 15,0-4 6-15,5-1 6 16,6-8-13-16,-1-13-1 0,5-4 0 16,-15 17 3 15,46-63-7-31,4-1-3 15,6 14-2-15,-10 16-1 16,-5-4-3-16,-11 8 2 0,-4 13 1 16,-6 0 2-16,0 4 1 0,-5 9 3 15,1 4 3-15,-6 13 0 16,0 4 0-16,-5 0 3 16,0 4 3-16,-5 9-6 15,0-1-1-15,0-3-4 16,0 20-1-16,5-12-3 15,0 0-1-15,5 0 3 16,6-17 1-16,-1-5-19 16,0-12-7-16,6-12-28 15,-1-5-12-15,-5-17-29 16</inkml:trace>
          <inkml:trace contextRef="#ctx0" brushRef="#br0" timeOffset="-1440.497">-779-1117 80 0,'-5'4'33'0,"5"0"-18"0,0 5-7 0,0-9 13 15,0 0-10-15,0 4-1 16,5 8-4-16,0-7-1 0,0 7 1 15,0 10 3-15,5 11 5 16,-4 1 1-16,4-4 0 16,0 4 1-16,0-5-8 15,5 5 4-15,0-4 1 0,6-5-2 16,4 26-1-16,16-4-4 16,5 4 1-16,4-5-2 15,-4 9 0-15,0 4-3 16,0-4-2-16,-6 13 1 15,-4-9 1-15,-6-16 1 16,1 3 3-16,-11-12 1 16,-5 0 3-16,-5-9 1 15,-5-3 1-15,1-5-4 16,-6-1-3-16,0-11-2 16,0 3 0-16,-6-16-13 15,1 3-30-15,0-7-12 16,0-9-48-1</inkml:trace>
          <inkml:trace contextRef="#ctx0" brushRef="#br0" timeOffset="256.394">262-647 200 0,'-55'29'77'0,"49"-29"-42"0,1 30-17 0,5-22 23 16,0 5-17-16,0-9-5 15,0 9-10-15,0-13-4 16,0 4-2-16,0 5-5 0,0-5 1 0,0-4-17 16,0 0-8-16,5 4-41 15,6-4-20-15,9 0 2 16</inkml:trace>
          <inkml:trace contextRef="#ctx0" brushRef="#br0" timeOffset="-854.906">-799-148 220 0,'5'-17'45'15,"5"-17"-7"1,5 0-21-16,6-4 5 0,9-13 1 16,6 5-3-16,14-22-1 15,16 5-9-15,0-5-2 16,-5 4-6-16,-5-3-2 16,-5-1 0-16,-5 4 2 15,0 9 1-15,-11 9 3 16,1 12-3-16,-11 0-2 15,-10 5 0-15,6 12-1 0,-6 8-3 16,-5-4 2 0,-10 13 3-16,0 22-12 15,-5-5-3-15,0 8-32 16,0-4-10-16,-5 0-47 16</inkml:trace>
          <inkml:trace contextRef="#ctx0" brushRef="#br0" timeOffset="-1110.024">-799-123 40 0,'0'-8'16'0,"0"-17"-8"0,0 42-3 16,0-17 8-16,0 4 6 16,0-4 5-16,0 0 1 0,0 0 2 15</inkml:trace>
        </inkml:traceGroup>
      </inkml:traceGroup>
    </inkml:traceGroup>
  </inkml:traceGroup>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20.328"/>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4BA6EF38-0E45-4C8B-8C55-048FC2112A4D}" emma:medium="tactile" emma:mode="ink">
          <msink:context xmlns:msink="http://schemas.microsoft.com/ink/2010/main" type="writingRegion" rotatedBoundingBox="5684,5532 15468,6061 15304,9096 5520,8567"/>
        </emma:interpretation>
      </emma:emma>
    </inkml:annotationXML>
    <inkml:traceGroup>
      <inkml:annotationXML>
        <emma:emma xmlns:emma="http://www.w3.org/2003/04/emma" version="1.0">
          <emma:interpretation id="{5A62A8A9-973F-4E5C-A162-8670305158DB}" emma:medium="tactile" emma:mode="ink">
            <msink:context xmlns:msink="http://schemas.microsoft.com/ink/2010/main" type="paragraph" rotatedBoundingBox="10235,5808 15438,5587 15498,6994 10295,7215" alignmentLevel="2"/>
          </emma:interpretation>
        </emma:emma>
      </inkml:annotationXML>
      <inkml:traceGroup>
        <inkml:annotationXML>
          <emma:emma xmlns:emma="http://www.w3.org/2003/04/emma" version="1.0">
            <emma:interpretation id="{FCE7D97D-95E0-4693-841A-8963ACB1C966}" emma:medium="tactile" emma:mode="ink">
              <msink:context xmlns:msink="http://schemas.microsoft.com/ink/2010/main" type="line" rotatedBoundingBox="10235,5808 15438,5587 15498,6994 10295,7215"/>
            </emma:interpretation>
          </emma:emma>
        </inkml:annotationXML>
        <inkml:traceGroup>
          <inkml:annotationXML>
            <emma:emma xmlns:emma="http://www.w3.org/2003/04/emma" version="1.0">
              <emma:interpretation id="{51476437-8878-4FEB-9618-34BD0AB492BE}" emma:medium="tactile" emma:mode="ink">
                <msink:context xmlns:msink="http://schemas.microsoft.com/ink/2010/main" type="inkWord" rotatedBoundingBox="10235,5808 12124,5727 12184,7135 10295,7215"/>
              </emma:interpretation>
            </emma:emma>
          </inkml:annotationXML>
          <inkml:trace contextRef="#ctx0" brushRef="#br0">7694-1160 209 0,'11'13'17'16,"-1"0"-10"-16,-5 4-3 0,0 16 0 16,0 6-5-16,-10 3 1 15,0-4 2-15,0 13 1 16,0-5-1-16,-11 5-2 16,-4 17 7-16,5-5 3 15,0 5-1-15,-1 0 0 16,1 0-3-16,5 12 1 15,0-16-2-15,5-9 2 0,0-9 0 16,0-8 3-16,0-4-5 16,5-4-3-16,-6-13-1 15,6 4-1-15,0-4-3 16,0-5 0-16,0 1-29 16,-5-9-12-16,0-4-37 15</inkml:trace>
          <inkml:trace contextRef="#ctx0" brushRef="#br0" timeOffset="-2310.216">6826-1270 92 0,'5'-8'35'0,"5"8"-18"0,15 8-11 16,-4-4 11-16,-16-4-7 16,10 5-1-16,0 3-5 15,1-4-1-15,-1-4-1 16,0 5 1-16,5 7-4 15,1-7-2-15,4 7 2 16,6 9 2-16,-1-8 0 16,6 4 2-16,9-4 7 15,11-5 5-15,-5 1-1 16,0 8 2-16,0-17-7 16,-6 0-3-16,6 0-3 15,5 0-3-15,0-9 1 0,0 1-1 16,0 8 0-16,0 0 0 15,4 8 0-15,17 1-3 0,-11-5 0 16,0 9-1 0,-5-13 0-16,-5 8 3 0,-1 0 0 15,1-8 1-15,0 5 0 16,-5-5 2-16,-5 0 3 16,-1 0 4-16,-4 0 2 15,-5 0-3-15,-1 0 0 16,-4 0-5-16,-1-5-2 15,-4 5-5-15,-1 0-2 16,-10-8-2-16,0 8 0 16,-4 0 5-16,-6 0 3 0,-5 0 1 15,0 0 2-15,0 0-2 16,0 0 2-16,0 0-4 16,0 0 0-16,-5 0 1 15,5 0 0-15,0 8-3 16,-5-8 2-16,5 0-1 15,0 5 0-15,-6-1 2 16,6 4 0-16,-5-8 0 16,5 13 2-16,0-9-3 15,0 1 0-15,0 12 1 16,0-1 0-16,0 18 0 16,-5-4 2-16,5 8-1 15,0-4-1-15,0 8-2 16,0 9 1-16,0 0 1 15,0 4 0-15,0 8 0 0,5 1 0 16,0 8-3-16,1 8 0 16,4-16 4-16,-5 4 1 15,0-18 0-15,0 1-2 16,-5-17-2-16,0 8 1 16,0-21 1-16,0 13 0 15,0-17 0-15,0 0 2 16,0 0-1-16,0 0-1 15,0-8 1-15,0-1-1 16,0-8 0-16,-5 0 0 16,-5 0-3-16,0 0 2 15,-1 0-10-15,-4 0-3 0,-5-4-6 16,0 0-1-16,-6-5-1 16,-9 9-22-1,-6-4 7-15,-5-9 4 16,-5 13 5-16,1-4 14 15,-27-5 5-15,-4 9 4 16,-5 0 4-16,4 0-2 16,-14 9 1-16</inkml:trace>
          <inkml:trace contextRef="#ctx0" brushRef="#br0" timeOffset="-676.367">6912 17 108 0,'0'0'44'0,"5"0"-24"0,-5 0-24 16,10 0 45-16,1 0-11 15,-1 0-5-15,5 0-3 16,0 0-13-16,0 0-1 0,6-4 2 15,4 4-8-15,1 0-1 16,4 0 1-16,16 0 3 16,10-9-4-16,0 18-3 15,-1-9 1-15,1 4 2 16,0-4 0-16,0 17-1 16,5-17 1-16,0 0 1 15,-61 0 5 1,132 13-1-1,-10-9-1-15,-20-4 2 16,-16 0 0-16,-10 0 3 16,0 0 1-16,-5 0-5 15,-10 0 0-15,-10-4 1 0,-5 0-3 16,-5-5-1-16,-6 9-3 16,-9 0-1-16,-6-4 1 15,-5 4 0-15,0-13 0 16,-10 13 0-16,-5 0-3 15,0 13 2-15,-5-13-6 16,-5 0 0-16,-5 4-43 16,-10-4-19-16,-1-4-23 15</inkml:trace>
          <inkml:trace contextRef="#ctx0" brushRef="#br0" timeOffset="-254.553">7679-1164 88 0,'-5'-4'35'0,"10"4"-18"0,-5 4-2 0,0-4 13 16</inkml:trace>
        </inkml:traceGroup>
        <inkml:traceGroup>
          <inkml:annotationXML>
            <emma:emma xmlns:emma="http://www.w3.org/2003/04/emma" version="1.0">
              <emma:interpretation id="{71D5E19D-4E5B-4702-A216-37048FA568F8}" emma:medium="tactile" emma:mode="ink">
                <msink:context xmlns:msink="http://schemas.microsoft.com/ink/2010/main" type="inkWord" rotatedBoundingBox="15402,6058 15458,6055 15463,6188 15407,6190">
                  <msink:destinationLink direction="with" ref="{1F1C2E7B-9E5B-4BFB-BB6E-4C62437EFEFF}"/>
                </msink:context>
              </emma:interpretation>
            </emma:emma>
          </inkml:annotationXML>
          <inkml:trace contextRef="#ctx0" brushRef="#br0" timeOffset="22655.054">12023-1020 52 0,'-31'-8'19'0,"62"20"-10"0,-16-12-11 16</inkml:trace>
          <inkml:trace contextRef="#ctx0" brushRef="#br0" timeOffset="22744.018">12053-918 154 0,'-10'21'32'16</inkml:trace>
          <inkml:trace contextRef="#ctx0" brushRef="#br0" timeOffset="22713.209">12038-1012 99 0,'5'13'12'0,"0"0"-6"0,-5-9-4 16,0 13-4 0</inkml:trace>
        </inkml:traceGroup>
      </inkml:traceGroup>
    </inkml:traceGroup>
    <inkml:traceGroup>
      <inkml:annotationXML>
        <emma:emma xmlns:emma="http://www.w3.org/2003/04/emma" version="1.0">
          <emma:interpretation id="{584FA056-EDBB-49C6-A769-F2A171AC4402}" emma:medium="tactile" emma:mode="ink">
            <msink:context xmlns:msink="http://schemas.microsoft.com/ink/2010/main" type="paragraph" rotatedBoundingBox="5580,7456 12785,7846 12725,8956 5520,8567" alignmentLevel="1"/>
          </emma:interpretation>
        </emma:emma>
      </inkml:annotationXML>
      <inkml:traceGroup>
        <inkml:annotationXML>
          <emma:emma xmlns:emma="http://www.w3.org/2003/04/emma" version="1.0">
            <emma:interpretation id="{34CAD468-F905-415F-A965-A2A166163A9B}" emma:medium="tactile" emma:mode="ink">
              <msink:context xmlns:msink="http://schemas.microsoft.com/ink/2010/main" type="line" rotatedBoundingBox="5580,7456 12785,7846 12725,8956 5520,8567"/>
            </emma:interpretation>
          </emma:emma>
        </inkml:annotationXML>
        <inkml:traceGroup>
          <inkml:annotationXML>
            <emma:emma xmlns:emma="http://www.w3.org/2003/04/emma" version="1.0">
              <emma:interpretation id="{5BD7DA30-E1B5-4CF7-8A84-998BC0CC19BB}" emma:medium="tactile" emma:mode="ink">
                <msink:context xmlns:msink="http://schemas.microsoft.com/ink/2010/main" type="inkWord" rotatedBoundingBox="5567,7697 7625,7808 7578,8678 5520,8567"/>
              </emma:interpretation>
              <emma:one-of disjunction-type="recognition" id="oneOf0">
                <emma:interpretation id="interp0" emma:lang="" emma:confidence="1">
                  <emma:literal/>
                </emma:interpretation>
              </emma:one-of>
            </emma:emma>
          </inkml:annotationXML>
          <inkml:trace contextRef="#ctx0" brushRef="#br0" timeOffset="6440.862">3255 847 104 0,'0'0'41'0,"5"21"-22"0,0-29-22 0,0 16 6 0,0 1-6 15,0-14 2-15,0 14-8 16,0-5-2-16,0 0-29 16,0 0-14-16</inkml:trace>
          <inkml:trace contextRef="#ctx0" brushRef="#br0" timeOffset="6216.436">3021 1503 96 0,'0'-8'38'0,"5"16"-20"0,-5-8-4 0,0 0 15 16,0 0-8-16,5-4-1 15,5 0-12-15,0-9-5 16,1 9-2-16,-1-9 1 0,0 9 1 16,0-26 1-16,5 13 2 15,-5 0-1-15,6-17 4 16,-6 5-1 0,0-1-1-16,0 9-2 15,0 0-3-15,0 0-2 16,1 4 1-16,-1 4 1 0,-5 0 1 15,0 9 1-15,0 0-2 16,-5-5 1-16,0 9-2 16,0 9 2-16,0-1 0 15,0 9 1-15,0 0-2 16,0 25 1-16,0-12-4 16,5 8-2-16,0-8 6 15,0 4 5-15,0-9 0 16,0 9 1-16,0-17-3 15,1 4-1-15,-1 0-6 16,5-12 1-16,0-1-7 16,0-4-3-16,0-8-38 15,0-4-17-15,1-13-17 16</inkml:trace>
          <inkml:trace contextRef="#ctx0" brushRef="#br0" timeOffset="4117.036">2152 711 52 0,'0'0'22'0,"0"5"-12"0,0-5-8 0,0 0 6 15,0 0-4-15,0 0-3 16,0 0 0-16,0 0-1 16,0 0 0-16,0 0 0 15,0 0-3-15,0 0 0 16,0 0-5-16,5 0-2 16,-5 0-13-16,0 0-5 0</inkml:trace>
          <inkml:trace contextRef="#ctx0" brushRef="#br0" timeOffset="5103.003">2178 678 12 0,'0'4'8'0,"0"-8"-4"0,0 8 13 0,0-4 9 16,0 0 2-16,0 12 1 16,0-7-3-16,0 3-1 15,-5 1-8-15,5-9 0 0,0 12-12 16,0-7-3-16,0 7-2 16,0-7 2-16,0 7-1 15,0 1 2-15,0-5 0 0,0 5 3 16,0 0 3-16,0-5-4 15,0 18 1 1,0 3 1-16,0-3 1 16,5 3 0-16,10-8-2 15,0-4-1-15,5 0-6 16,-4 0 1-16,4-8 2 16,0-5 3-16,1-4-4 15,-1 0-1-15,0-4 0 16,1-5 2-16,-1-8 1 15,5-8 1-15,1 0-2 16,-1-9-2-16,0 13 1 16,-4-5 1-16,9 1-3 15,-4-1 0-15,9 9 1 16,-9-4 0-16,-6 9 0 16,-5 3 0-16,0 13 0 15,-4 1 0 1,-1 7 0-16,0 5 2 15,-5-4-1-15,0 4-1 16,0 4-2-16,0 0 1 16,0 5 7-16,-5-5 6 15,5 4-6-15,0-4-1 16,1 0-1-16,-1-4 2 16,0 0-1-16,5 0 0 15,0-4-3-15,5-9-2 0,1 13 1 16,-1-17 1-16,0 0-1 15,0 0 2-15,0-4-2 16,1-9 2-16,-1 5 0 16,0-5 3-16,0-4-3 15,6-13-2-15,-1 9 0 16,-5-8-1-16,1 7 0 16,-1-3 0-16,0 0 0 15,0-5 2-15,-5 0 1 16,1 9 3-16,-6 0-1 15,0 4 0-15,0 0-6 16,0 0 1-16,0 9 0 16,5-1 0-16,0 1-16 15,0 8-4-15,1 0-30 0,-1 0-12 16,0 13-23 0</inkml:trace>
          <inkml:trace contextRef="#ctx0" brushRef="#br0" timeOffset="6875.572">3549 1393 40 0,'-5'4'16'0,"5"-12"-8"0,0 8 12 16,0 0 14-16,0 0-1 15,0 0 3-15,0 0-7 16,10 0-1-16</inkml:trace>
          <inkml:trace contextRef="#ctx0" brushRef="#br0" timeOffset="7099.584">3570 1372 277 0,'15'-9'16'0,"-5"1"-4"0,0-1-7 16,0 5-4-16,0 0 0 15,1 0-1-15,-6-1 0 16,5 5 2-16,-5 0-1 16,0 13-1-16,0-4 1 15,-5-1-1-15,0 1 2 16,0-1-1-16,0-8-1 15,0 0 3 1,0 0-2-16,0 0 2 16,0 0-2-16,0 0-1 15,0 0-30-15,0 0-15 16</inkml:trace>
          <inkml:trace contextRef="#ctx0" brushRef="#br0" timeOffset="8226.994">3874 1156 28 0,'5'-9'11'0,"0"9"-6"0,6-4 7 0,-11 4 10 16,5 0 15-16,0-4 7 16,0 0-6-16,5 0 0 15,0-5-13-15,0 1-3 16,1-9-11-16,-1 4-2 16,5-4-5-16,0 9-5 0,0-5 0 15,1-4 1-15,-1 4 2 16,0-4-3-16,0 0 0 15,11 0 1-15,-16 13 0 16,10 0 0-16,-5-5 0 16,-15 9 0-16,0 0 2 0,0 0-1 15,0 13-1 1,16-9 1-16,-6 9-1 16,-10 0 0-16,0-5-3 15,10 9 2-15,0 0 3 16,-5 13 1-16,0-5-1 15,-5 5 1-15,-10 12 2 16,0-4 4-16,0 5 2 16,5-1 3-16,0-4-5 15,0-8-3-15,0 4 1 16,-1-9 0-16,1-4-3 16,0-4-1-16,0 0-1 15,0-9 1-15,0 1-2 16,5-9-1-16,0 8 1 15,-5-3 1-15,0-5 1 16,5 0 3-16,0 0-8 0,0-5-3 16,0-3-22-16,5-1-7 15,0 1-67 1,15-9-29-16,-9-17 65 16</inkml:trace>
        </inkml:traceGroup>
        <inkml:traceGroup>
          <inkml:annotationXML>
            <emma:emma xmlns:emma="http://www.w3.org/2003/04/emma" version="1.0">
              <emma:interpretation id="{2CFACC12-44A4-4B45-A4F6-4387A275CC76}" emma:medium="tactile" emma:mode="ink">
                <msink:context xmlns:msink="http://schemas.microsoft.com/ink/2010/main" type="inkWord" rotatedBoundingBox="8214,7600 9640,7677 9596,8504 8169,8427"/>
              </emma:interpretation>
              <emma:one-of disjunction-type="recognition" id="oneOf1">
                <emma:interpretation id="interp1" emma:lang="" emma:confidence="1">
                  <emma:literal/>
                </emma:interpretation>
              </emma:one-of>
            </emma:emma>
          </inkml:annotationXML>
          <inkml:trace contextRef="#ctx0" brushRef="#br0" timeOffset="1906.79">4799 792 96 0,'-5'4'38'0,"5"-8"-20"0,-5 8-8 16,5-4 12-16,0 0-8 0,0 0-3 15,0 0-6-15,0 0-4 16,0 0 0-16,0 0-1 15,0 0 0-15,0 0 2 0,0 0 1 16,0 0 10-16,0 0 6 16,5 4-10-16,-5-4-5 15,0 9 2-15,0-1 3 16,0 1-7-16,5 12-1 16,0 0-1-1,0 0 0-15,0 5 0 16,0-9 0-16,0 8 2 15,0 0 3-15,0-8 2 0,1 9 1 16,4-5 2-16,0-8-5 16,5-5-1-16,0-8-2 15,11 0-2-15,9-8 1 16,-4-5-1-16,-6-4-3 16,1-4 2-16,-1-9 1 15,-5 0 2-15,-4 5-1 16,9 0-1-16,-5 4 1 15,-5-5-1-15,1 1 0 16,-1 8 0-16,0 0 0 16,-5 4 0-16,1 0 0 15,-1 5 2-15,0 0-3 16,0 8-2-16,0 0 2 16,0 12 2-16,0 5-2 15,1-4 0-15,-1 8 1 0,5 0 0 16,-5 9 0-16,0-5 2 15,1 1 5-15,-1 3 4 16,0-8-2-16,0 9 0 16,0-9-1-16,0-4 0 15,0 0-7-15,1 0 0 16,-1-9 1-16,-5-8 1 16,5-8-1-16,0 4 1 15,0-9 0-15,1-4 3 16,-1-4 3-16,-5-9 5 15,5-4-4-15,0 1 0 0,0-5-6 16,0 4-3-16,-5-9 2 16,6 18 0-16,-6-17-4 15,0 16 1-15,5-3 0 16,0-1 2-16,0-4-3 16,0 13 0-16,1 4-10 15,-1 0-3-15,0 17-20 16,0 4-5-16,0 17-68 15</inkml:trace>
          <inkml:trace contextRef="#ctx0" brushRef="#br0" timeOffset="2672.183">5856 1385 140 0,'-11'4'55'0,"11"-4"-30"0,-5 0-21 15,5 4 15-15,0-4-9 0,0 0-1 16,0 0-5-16,0 0-3 15,0 0 0-15,0 0 3 0,5 0 2 16,6-17 2-16,4 4 0 16,-5-12-2-16,5-9 1 15,-15 34 20 17,26-46-12-32,-6 3-3 15,0 9-5-15,-5 0-2 16,-4 13-3-16,-1 9-2 15,-5-1 1-15,0 9-1 0,-5 4 0 0,0 17 0 16,5 0 0-16,-5 8 0 16,0 9 2-16,5 4 5 15,-5 0 4-15,0-4-4 16,5 0 1-16,0-9-5 16,5 1 0-16,1-14-1 15,9 1-2-15,5-9-19 16,1-4-8-16,-1-17-39 15,-5-17-61 1,6 0 25-16</inkml:trace>
          <inkml:trace contextRef="#ctx0" brushRef="#br0" timeOffset="2958.879">6059 678 156 0,'-5'0'60'0,"5"4"-32"0,0-4-15 0,0 0 19 16,0 0-12-16,0 0-1 15,0 0-5-15,0 0-1 16,0 0-7-16,5 0-4 0,-5 0 1 15,0 0 0-15,0 0 1 16,5 8-2-16,0-4-2 16,-5 9-15-16,0-4-7 0,-5-1-77 15</inkml:trace>
        </inkml:traceGroup>
        <inkml:traceGroup>
          <inkml:annotationXML>
            <emma:emma xmlns:emma="http://www.w3.org/2003/04/emma" version="1.0">
              <emma:interpretation id="{4DD14A76-A01F-428C-ABC8-6BD3A0B021D9}" emma:medium="tactile" emma:mode="ink">
                <msink:context xmlns:msink="http://schemas.microsoft.com/ink/2010/main" type="inkWord" rotatedBoundingBox="10756,7736 12785,7846 12730,8866 10701,8756"/>
              </emma:interpretation>
              <emma:one-of disjunction-type="recognition" id="oneOf2">
                <emma:interpretation id="interp2" emma:lang="" emma:confidence="1">
                  <emma:literal/>
                </emma:interpretation>
              </emma:one-of>
            </emma:emma>
          </inkml:annotationXML>
          <inkml:trace contextRef="#ctx0" brushRef="#br0" timeOffset="14846.111">8040 1575 206 0,'5'-4'46'0,"5"0"-17"15,0-1-11 1,16-3-8-16,-1-5-1 0,-5-4-8 16,6-4-2-16,-6 0 0 15,0 4 0-15,-4 0 1 16,4-17 0-16,0 17 0 15,-4-4 0 1,-6 8 2-16,0 13-1 0,0-8-1 16,-5 12 5-16,0 5 4 15,0-1-1-15,0 5 3 16,-5-5-4-16,0 9-2 16,0 0 0-16,0 8 1 15,0-3-3-15,0-1 0 16,0 4-1-16,0-4-2 15,5-4 1-15,1-4-1 16,-1 4 0-16,5-13 0 16,0-4-22-16,10-8-10 0,1-13-66 15,-1-1-30 1,10 1 65-16</inkml:trace>
          <inkml:trace contextRef="#ctx0" brushRef="#br0" timeOffset="14518.657">8081 1579 24 0,'-6'9'11'0,"-19"-22"-6"0,15 13 5 16,10 0 31-1,0 0 2-15</inkml:trace>
          <inkml:trace contextRef="#ctx0" brushRef="#br0" timeOffset="15087.024">8345 927 140 0,'-5'0'52'0,"5"17"-28"0,0-4-19 15,0-13 13-15,0 0-6 16,0 0 1-16,0 0-4 0,0 4 2 15,0-4-6-15,0 0-3 0,5 4-1 16,0-4-4-16,5 13 2 16,-10-13-28-16,10 0-13 15,10 4-29 1</inkml:trace>
          <inkml:trace contextRef="#ctx0" brushRef="#br0" timeOffset="13644.809">7395 843 48 0,'0'-9'19'0,"10"18"-10"0,-10-22-4 16,0 13 6-16,0 0-2 0,0 0 0 15,0 0-5-15,-5 0-3 16,5 0 0-16,0 0-1 15,0 0 0-15,0 0 0 16,-15 0-3-16,4-4 2 16,1 4-1-16,5-9 0 15,0 9 6-15,0 0 2 16,0 0 2-16,0-4 2 16,5 4 1-16,0-4 3 15,0 4-5-15,0-9-1 16,0 9 0-16,0 0 2 15,0 0 4-15,0-4 1 16,0 4 0-16,0 0 1 0,0 0-8 16,10 0-1-16,0 0 3 0,-5 0-2 15,-10 0 3 1,0 0-6-16,0 0-3 16,0 4 1-16,0-4-4 15,5 9 0-15,0-5 5 16,0 0 2-16,0 5-2 15,0-1-1-15,0 9 1 16,0 0 2-16,10-4 1 16,0 4 1-16,0 0-2 15,1 0-1-15,-6 8-3 16,0 0 1-16,5-8-2 16,-5 9 2-16,0-1-2 15,0-8-1-15,-5 0 3 0,5-4 0 16,0-5-4-16,0 5 1 15,-5-13 0-15,10-4 0 16,-4-9 0-16,4 0 2 16,0 0-1-16,5-3 2 15,0-10-4-15,1 9-2 16,-1-4 2-16,0-13 2 16,0 5-2-16,1 12 0 15,9-9 1-15,-5 5 2 16,6 4-3-16,-6 0-2 15,0 9-1-15,-4-1 0 0,-1 18 3 16,-5-5 0-16,0 26-2 16,-5-5 2-1,0 5 1-15,0 3 0 16,-5 1 2-16,5-8 1 16,-5-1 1-16,6 5 2 15,-1-5 1-15,0 1 3 16,5-9 1-16,0-5-10 15,5 1-5-15,-5-5 8 16,1-8 4-16,-1 0-3 16,0-4-1-16,-5-9-2 15,0 1 1-15,0-1-2 16,0-8-1-16,0 4 1 16,-5 0-1-16,0 0 0 0,5-4 0 15,0 0 0-15,1-5 2 16,-1-8-1-16,5 9 2 15,5-9-4-15,0 5-2 16,6-1 2-16,-1 0 0 16,5 13 1-16,1-8 2 15,4 0-1-15,-4 16 2 16,-6-4-7-16,0 1 1 16,-5 7-12-16,1 5-3 15,-6 5-31-15,-5 7-10 16,-5 1-36-1</inkml:trace>
          <inkml:trace contextRef="#ctx0" brushRef="#br0" timeOffset="16618.846">8533 1533 120 0,'0'4'46'0,"0"-4"-24"0,0 0-19 16,0 0 10-16,0 0-2 16,5 4 1-16,5-4 2 15,0 0 2-15,5 0-9 16,6 0 0-16,4 0 3 0,0 0-2 16,1 0 3-16,-1-4 0 15,1 4 1-15,4 4 0 16,-4-4 2-16,-6 0-5 15,0 4-1-15,-5 1-4 16,-4-5-1-16,-1 4-3 16,-10-4-3-16,-5 0-18 15,-6 0-18-15,1 0-8 16,0 0-37 0</inkml:trace>
          <inkml:trace contextRef="#ctx0" brushRef="#br0" timeOffset="16272.488">8700 1397 88 0,'0'0'35'0,"0"0"-18"0,0 0-11 16,0 0 11-16,0 0 4 16,0 0 2-16,0 0 1 15,0 0 0-15,0 0-2 16,0 0-2-16,0 0 9 31,0 17-18-15,-5 0-5-16,0 13-3 15,0-9 0-15,0-4-4 16,0 8 1-16,0 1 0 0,0 3 0 0,0 1 0 16,0-5 0-16,0 5 2 15,-1-13-6-15,6 0 1 16,0 0-1-16,0 0 2 16,0-9-19-16,0-4-8 15,0-4-38 1,0 0-35-16,0-12 34 15</inkml:trace>
          <inkml:trace contextRef="#ctx0" brushRef="#br0" timeOffset="17698.411">9076 1342 80 0,'0'-25'33'0,"0"16"-18"0,5 9-11 0,-5 0 10 16,5 0 5-16,0-12 5 15,6-1-1-15,-1-4-2 16,0 0 0-16,0-4 1 16,16 4-12-16,-11 0-1 0,0-4 1 15,5 4-6-15,1-4 0 16,-6 8-2-16,0-4 1 16,-5 9-2-16,0-1-1 0,-4 5-2 15,-1 0 1-15,-5 4 1 16,0 0 0-16,5 4 0 15,-5 4 2-15,0 5-3 16,0 4 0-16,0 0 1 16,-10 4 0-16,4 13 0 15,1 4 2-15,-5-4 1 16,5 4 3-16,-10 0-3 16,0 5 0-16,4-14-1 15,1 13-2-15,0-16-2 16,5 4 1-16,-5-1 3 15,5-3 1-15,5-1-4 16,-5-8 1-16,5 0 6 16,0-4-3-16,0-5 1 15,-5 5 0-15,5-9 0 16,-5 4-2-16,5-8 1 16,-5 0-4-16,-1 0 0 15,1 0-1-15,0 0 0 16,-5-8-7-1,5 8-2-15,0-4-1 16,0-1 0-16,0-3 0 16,0 4 2-16,0 0 1 15,0-1 3-15,-1 5 2 16,1 0 2-16,0-4 1 16,0 0 1-16,0 4 0 0,0 0-3 15,5 0 2-15,0 0 1 16,0 0 0-16,10 0-3 15,0 0 0-15,1 0 6 16,4 0 5-16,0 4 0 16,10-4 1-16,1-4-1 15,-1 0 0-15,-4 4 2 16,-1-5 1-16,0 5-1 16,-5-4 1-16,1 0-6 15,-6 0-1-15,0-1-4 16,0 1-1-16,-5 4 1 15,-5 0 0-15,0 0 0 16,0 0 0-16,0 0-14 16,0-4-3-16,0 4-75 15</inkml:trace>
        </inkml:traceGroup>
      </inkml:traceGroup>
    </inkml:traceGroup>
  </inkml:traceGroup>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8:48.53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1F1C2E7B-9E5B-4BFB-BB6E-4C62437EFEFF}" emma:medium="tactile" emma:mode="ink">
          <msink:context xmlns:msink="http://schemas.microsoft.com/ink/2010/main" type="inkDrawing" rotatedBoundingBox="19911,5451 20687,13998 16020,14422 15244,5875" hotPoints="19940,5857 20313,14023 15990,14221 15617,6055" semanticType="enclosure" shapeName="Rectangle">
            <msink:sourceLink direction="with" ref="{71D5E19D-4E5B-4702-A216-37048FA568F8}"/>
            <msink:destinationLink direction="with" ref="{17EE7034-E430-4AFF-AE0C-CCFB0475EFA9}"/>
            <msink:destinationLink direction="with" ref="{684C84C2-BB05-40F7-861E-B7257E7F78ED}"/>
            <msink:destinationLink direction="with" ref="{FCEA30A8-C138-463A-BE3D-31CA393152CC}"/>
          </msink:context>
        </emma:interpretation>
      </emma:emma>
    </inkml:annotationXML>
    <inkml:trace contextRef="#ctx0" brushRef="#br0">786 7887 32 0,'-11'0'13'0,"11"-5"-6"0,-5 5 0 15,5 0 7-15,0 0 1 0,0 0 1 16,0 0 3-16,-5-8 2 16,0 8 0-16,0 0 2 15,0 0-7-15,0 0 1 16,0 0-8-16,5 0-3 16,0 0-3-16,-5 0 0 0,5 0 2 15,-5 0 7-15,5-4 2 16,-5 4 1-16,-1 0 1 15,1-5 0-15,0 5 0 16,0-12-8 0,0-1-14-1,0-8-2-15,0 0 2 0,5 0 1 16,0 8 0-16,-5 0 6 16,0-4 1-16,-5 9 0 15,-1 0 1-15,6-1-2 16,0 1 2-16,0 3-4 15,0-3-2-15,0 0 2 16,0-5 0-16,-10 9 1 16,10-1 0-16,5-3 0 15,-6 0 2-15,1-1-3 16,0 1 0-16,5 8 3 31,-10-26 1-15,5 1 3-16,-5 0-5 15,5-1-1 1,0-20 2-16,0-5-1 0,0 5-1 0,-1-1 1 16,1 5 1-16,0-13 3 15,-5-13 4-15,10-3 5 16,-5-10-4-16,5-20 2 16,0 12-7-16,0 0-1 15,0-12 0-15,-5-13 0 16,0-9 2-16,0-24 1 15,-5-1-3-15,-1-13-1 16,1-12-1-16,0 0-2 16,-5-5 1-16,0-3 1 15,-6-5-1-15,1 4-1 16,-11 17 3-16,-4-21 2 0,4 1-2 16,1-1 0-16,4 17-1 15,6-5 1-15,0-3-2 16,4 4-1-16,1 4 1 15,5 12-1-15,5-3 0 16,0 4 0-16,0 4-3 16,-1 8 2-16,6 13 1 15,-5 4 0-15,5 9-3 16,0 4 2-16,0-4 1 16,5 3 2-16,1 10-1 15,-1-5-1-15,5 9-4 16,-5 16 0-16,0-21 2 15,0 9 1-15,-5 0-2 0,0 0 2 16,0 12 1-16,0-3 2 16,0-1-3-16,0 17 0 15,-5 5 3-15,0 3 1 16,0-16-4-16,-5-5 1 16,-1 18 2-16,-4 16 1 15,0 0-1-15,0 1-2 16,-1 16-2-16,6 0 1 15,0 9-1-15,0 8-2 16,0-4-8-16,5 8-3 16,0 9-30-16,-1 0-10 15,-4 4-45 1</inkml:trace>
    <inkml:trace contextRef="#ctx0" brushRef="#br0" timeOffset="1155.629">-4296-69 76 0,'-15'0'30'0,"9"5"-16"0,-29 7 3 15,30-12 14-15,0 0-5 16,0 4-3-16,-6 5-7 15,-4-1-2-15,15 1-6 16,0-5 0-16,0-4-5 16,0 0 3-16,21 0 9 15,4 4-1-15,5 5-3 0,6-5 1 16,5-4-9-16,5 4-2 16,-1 5-1-16,6-5 0 15,5 0 0-15,10 4 2 16,16 9 3-16,9-12 2 15,1 7-1-15,10-8-1 16,-1 9-3-16,16-4 1 16,21 16-2-16,4 9-1 15,-5 0 3-15,-9-1 0 16,-1-3-4-16,0-9-1 16,15-8 1-16,-9-5 0 0,-6 5 1 15,-10 0 0-15,0-1 0 16,10-8 2-16,10-4 3 15,-4 0 2-15,-11 0-1 16,-5-4-1-16,-11 4-3 16,1-8 1-16,-5 4-2 15,-5 4 2-15,4-26-4 16,-9 18 0-16,-11-1 1 16,-4 5 2-16,-6 4-1 15,-10-13-1-15,-5 9 1 16,0 0 1-16,-5-13 3 15,-6 4 4-15,1-4-2 16,-5 13-2-16,0-8 2 16,-6-5 0-16,-4 4-3 15,-1 5-1-15,-4-5-1 0,-1-4-2 16,-4 13 1-16,-1-17-1 16,-5 12 0-16,0 1 0 15,1-1 0-15,-6 1 2 16,-5-1-1-16,0 1 2 15,-5-1-4-15,-5 9 0 16,0-8 1-16,-5 8 2 16,-1 8-3-16,1-8 0 15,0 17-17-15,0-12-8 16,0 7-52 0,0-12-64-16,-1 0 34 15</inkml:trace>
    <inkml:trace contextRef="#ctx0" brushRef="#br0" timeOffset="14427.314">-4261 3 56 0,'-5'0'24'0,"5"9"-12"0,0-5-8 0,0-4 10 15,0 0-6-15,0 0-2 16,0 4-3-16,0 4 0 16,0 1-2-16,0-1-1 0,0 9-2 15,0-13 1-15,0 9 5 16,0 4 5-16,0 4 4 15,0 9 2-15,0 4-2 16,0-18 7 0,5 18-3-16,-5-4-4 15,0-9-1-15,6 9-7 16,-6 3-1-16,0 1 2 0,0 0-3 16,0 4 0-16,0 4-1 15,0-4-2-15,0 9 3 16,5 3 0-16,-5 1 3 15,5 29 1-15,0-12-1 16,0 0 1-16,-5-1-4 16,5 9 0-16,0-4-1 15,0-4-2-15,0 16 3 0,0-4 2 16,0 22-2-16,6-5 0 16,-1-4 1-16,0-9 0 15,0 14-5-15,0-10 1 16,0 9-2-16,1 18 0 15,-1-6 2-15,0-11 0 16,5 3 0-16,-5 5 2 16,-10-106 1 15,16 198-1-31,4-33-2 0,-5-13-2 16,-10-8 1-16,11-9 3 15,-6-4 1-15,5 12-1 16,0-16-2-16,1-17 3 0,-1 0-2 15,5-5-1-15,0-7 3 16,-4 7 2-16,-1 1 4 16,0 4 2-16,-5-9 1 15,-4-4 0-15,-1 9 0 16,-5-13 0-16,5-4-6 16,0 8-4-16,5-13-4 15,0 13-1-15,0-4 4 16,0-12 1-16,1-1 0 15,-6-4-2-15,0 4 1 16,-5 5-1-16,0-1 0 16,0-4 2-16,0 18-1 15,0-14-1-15,-5-4 7 0,5-4 3 16,0-8 1-16,0 0 3 16,0-5-5-16,0-8-1 15,0 0-2-15,0-9 1 16,0 9-6-16,5 0-3 15,0-4-2-15,-5-5 0 16,5 9-4-16,-5 4-2 16,0-4 5-16,0 0 2 15,0-12 0-15,0-1 0 16,0 8-1-16,0-12 3 16,0 9 0-16,5-1 1 15,-5-8-3-15,5 0 0 0,0-4 2 16,0 0 0-16,0-4 1 15,1 8 0-15,-6-5 0 16,0 5 0-16,0-4 0 16,0 13 2-16,5-5-8 15,-5 0-1-15,0 1 2 16,0-10 0-16,0 1 3 16,0-9 1-16,0 1 3 15,0-14 3-15,0 1 4 16,0 0 2-16,0 0-3 15,0-5 0-15,-5 0-7 16,-1 1-3-16,1-1 1 16,0 1 2-16,0-1-2 15,0-4-2-15,5 5-1 0,-5-5 3 16,0 9 2-16,0-5 2 16,0 5 1-16,0-5 2 15,0 9-3-15,-1 13-2 16,1-9 0-16,0 0-1 15,5 4 0-15,0-8 2 16,0 0-1-16,0-4-1 16,0 4-2-16,0-9 1 15,5 1 1-15,0-1 0 16,-5-8 0-16,11 4 2 16,-1 1-1-16,0 3 2 15,0-4-4-15,5 9 0 0,1-9 1 16,9 0 0-16,11 1-5 15,-6-5-1-15,1 0 3 16,-6 0 3-16,6 0 1 16,-1 0-1-16,1 0-2 15,-1 0 1-15,1 4 1 16,4 0 0-16,6-4 0 16,0 0 0-16,0 0-3 15,14 0 2-15,1 0-1 16,0-4 0-16,26 0 2 15,-11-1 0-15,0 1 0 16,-5 0 2-16,0-5-3 16,11 5 0-16,-6 4 1 15,-5 0 2-15,10 0-1 0,1 4-1 16,14 5 1-16,-9-5-1 16,-6 0 0-16,0 1 0 15,-10-1 0-15,16-4 2 16,-1-4-3-16,-4-5 0 15,4-4 3-15,16 5 1 16,-1 4-1-16,-4 0-2 16,-11 4 3-16,-5 0 0 15,1-5-4-15,-1 1 1 16,5-4 0-16,6-1 2 16,10-3-1-16,-1-5 2 15,-4 8-2-15,-1 1-1 16,-14-1 3-16,-1 1 2 0,-5 4-2 15,-5-5 0-15,0 1-1 16,6-5 1-16,-1 0-2 16,20 5-1-16,-19-1-2 15,4-3 1-15,-5-1 1 16,-5 0 2-16,-10 1-3 16,0 3 0-16,0 1 1 15,-10 4 2-15,-5 4-1 16,-6-5-1-16,-4 5 1 15,-6 0 1-15,-4-4-1 16,-1 4-1-16,-5 4 1 16,0-4 1-16,-4 0-3 15,-1 0 0-15,-10 0-21 32,0 0-15-32,0 0-7 15,0 0-76-15,-5-8-34 16</inkml:trace>
  </inkml:traceGroup>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4.795"/>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17EE7034-E430-4AFF-AE0C-CCFB0475EFA9}" emma:medium="tactile" emma:mode="ink">
          <msink:context xmlns:msink="http://schemas.microsoft.com/ink/2010/main" type="inkDrawing" rotatedBoundingBox="17149,6263 17761,14191 17611,14203 17000,6274" semanticType="callout" shapeName="Other">
            <msink:sourceLink direction="with" ref="{1F1C2E7B-9E5B-4BFB-BB6E-4C62437EFEFF}"/>
          </msink:context>
        </emma:interpretation>
      </emma:emma>
    </inkml:annotationXML>
    <inkml:trace contextRef="#ctx0" brushRef="#br0">15 0 116 0,'-5'-9'44'0,"10"9"-24"0,-5 0-10 0,0 0 12 0,0 0-8 16,0 0-3-16,0 0-2 15,0 0 1-15,0 9-5 16,-5-5-1-16,0-4 0 0,5 4 0 16,0-4 0-16,-5 0-5 15,5 0-1-15,0 0-2 16,0 0 0-16,0 0 5 15,0 0 3-15,0 0 1 16,0 0 2-16,0 13-2 16,0 0 2-16,0-9-4 15,0 9 0-15,0-9-1 16,0 13-2-16,0-13 3 16,0 13 0-16,0 0 1 15,0 0 2-15,0 13-1 16,5-14 2-16,-5 14-2 0,5 4 2 15,0 0-4-15,5 4-2 16,0 8 0-16,0 22-1 16,0-9 2-16,1-3 1 15,-1-1-1-15,0 8-2 16,0 1 1-16,0 3-1 16,0 9-3-16,1 1 2 15,-1 33 1-15,5-9 0 16,0 1 0-16,-5 0 0 15,0-5 0-15,1 0 0 16,9 9 2-16,-5 8 1 0,0 9 1 16,6-13 0-16,-1-8-2 15,-5 4 1-15,-5 0-2 16,1 16 2-16,-1 5-4 16,0-8 0-16,-5 4 1 15,0-9 2-15,0 9-1 16,0 12-1-16,5 5 3 15,1-13 0-15,-1 8 1 16,0-3 0-16,0 3 4 16,5 9 3-16,1-4-9 15,-1-5-2-15,-5 9 5 16,0 4 4-16,-5 9-2 16,0-13 1-16,0-5-3 15,0-3 2-15,1-5-6 16,4 0-1-16,-5 9 2 0,0-9 1 15,0 1 1-15,-5-10 0 16,0-7 2-16,0 7 3 16,0 10 0-16,0-14 0 15,0-4-5-15,5-12-1 16,0 8-1-16,0-13-2 16,0 5 1-16,0-9 1 15,0 17-1-15,0-12-1 16,1-14 3-16,-1 1 0 15,-5-9-1-15,5 0 1 16,-5-12-2-16,5-5-1 0,0-12 3 16,0-5 0-16,0-12-4 15,0-1 1-15,-5-8 0 16,5-4 0-16,-5 5-3 16,0-10 0-16,0 1-1 15,0-5 3-15,0-8-2 16,0 0 1-16,0 0-7 15,0 0-2-15,0-4-10 16,0-4-1-16,5-5-11 16,0 0-2-16,16-25-60 15,9 9-6 1</inkml:trace>
  </inkml:traceGroup>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6.25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5E5D41F0-1FA7-4DD8-A444-B4159E1B7466}" emma:medium="tactile" emma:mode="ink">
          <msink:context xmlns:msink="http://schemas.microsoft.com/ink/2010/main" type="inkDrawing" rotatedBoundingBox="18625,6308 19102,14042 18918,14054 18441,6319" semanticType="callout" shapeName="Other"/>
        </emma:interpretation>
      </emma:emma>
    </inkml:annotationXML>
    <inkml:trace contextRef="#ctx0" brushRef="#br0">29-2 12 0,'-31'0'8'0,"31"0"-4"0,0 0-3 0,0 0 3 0,0 0 2 16,0 0 3-16,0 0 18 16,0 0 9-16,0 0 4 15,0 0 0-15,0 0-17 16,0 0-9-16,15 4-8 15,-5-4-3-15,1 4-1 16,-6 5-2-16,0-5 1 0,0 9-4 16,0-9 2-16,0 13 5 15,0-13 2-15,0 9 9 16,0-9 2-16,0 9-2 16,0 4-1-16,0 4-8 15,1 0-2-15,4 0 0 16,0 0 2-16,-5 9-5 15,0 4-1-15,5 4 2 0,-5 21 1 16,-5 9-4-16,0-5-1 16,0 5 1-16,-5 0 0 15,0 0 1-15,0 16 0 16,0 14 0-16,-5 7 0 16,5 10-3-16,0-5 2 15,5-4 1-15,0 4 2 16,0-4-1-16,5 4 2 15,0 12-2-15,-5-3-1 16,5 4-2-16,-5-1 1 16,5 10-1-16,-5 20 0 15,0-4-11-15,0 5-7 0,0 3-3 16,5 9 2-16,0 5 11 16,5-18 6-16,0 0 3 15,6-12 3-15,4 4-1 16,0 9-1-16,1-14 1 15,-1 1 1-15,5 8-6 16,6 0 1-16,-6 17-4 16,1-21 2-16,-6-12 3 15,0 7 3-15,-4-8 11 16,-6 1 4-16,0 3 6 16,0-12 1-16,-5-17 1 15,0 0 0-15,-5-1-5 16,0-3-1-16,0-5-6 15,0 1-2-15,5 8-6 16,-5-5-1-16,5-20 5 16,-5-5 5-16,5 0-5 0,0 4-2 15,1-3-1-15,4 7-1 16,0-3-2-16,0-5 1 16,0 0-4-16,0 5-2 15,1-14 4-15,-6-7 1 16,0-10 4-16,-5 1 3 15,0-51 5 17,-5 43-8-32,0-5-3 15,-1-9-2-15,1 1-1 0,0 0 0 16,-5-1 2-16,5-8-1 16,0-4-1-16,0-4 1 0,0 4-1 15,0-9 0-15,0 1-9 16,0-5-2-16,-1-21-69 15,-4-25-47 1</inkml:trace>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2.7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17212 5492 36 0,'-4'-6'16'0,"1"9"-8"0,6-9-5 0,-3 6 4 16,0-3 3-16,0 3 4 15,0 0-4-15,0-6 0 16,0 6 0-16,0-3 1 16,0 3-3-16,0 0-3 15,0 0 2-15,4 0 0 0,3 0 3 16,0 3 1-16,0-3-3 16,0 0-3-16</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8.832"/>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533BB6DC-BFAF-4F51-B6EE-E33470D70CF2}" emma:medium="tactile" emma:mode="ink">
          <msink:context xmlns:msink="http://schemas.microsoft.com/ink/2010/main" type="inkDrawing" rotatedBoundingBox="15661,7242 19928,7282 19927,7344 15660,7303" semanticType="underline" shapeName="Other"/>
        </emma:interpretation>
      </emma:emma>
    </inkml:annotationXML>
    <inkml:trace contextRef="#ctx0" brushRef="#br0">21 34 20 0,'-11'0'8'0,"6"9"-4"0,5-5 2 16,0-4 6-16,0 0 11 15,0 0 6-15,0 0 4 16,0 0 3-16,0 0-5 16,0 0-1-16,0 0-11 15,0 0-4-15,0 0-6 16,-5 0-4-16,5 0-2 16,0 0-5-16,0 0 1 0,0 0 1 15,0 0 2-15,0 0-1 0,0 0 2 16,10 0 2-16,6 0 4 15,-1 0-2-15,10 0-2 16,1 0 2-16,4 0 2 16,1 0-2-16,9-4 1 15,1-5-1-15,15 5 1 16,5 4-4-16,5-13-3 16,0 9-3-16,0 4 1 15,10-4-1-15,0-4 0 16,6 8 2-16,4 8 2 0,26-8-3 15,-6 4 0-15,-4 9 1 16,10-9 0-16,-1-4 2 16,6 0 3-16,20 0 0 15,-10 0 2-15,-5-4-2 16,0 4 0-16,0-9-3 16,5 9 1-16,15-4-4 15,-9 4 0-15,-12 0-1 16,-4 4 0-16,-5 5-3 15,-5-5 1-15,5 9 2 16,9-9 3-16,-9 5 2 16,-10-1 1-16,-11 1 11 15,1-5 7-15,-11-4-7 16,-15 0-1-16,-5 0-8 16,-10 0-2-16,-6-4-2 0,1 4-2 15,-5-9-6-15,-1 9-4 16,-4 0 1-16,-5 0 3 15,-6 0 1-15,0 0 3 16,-4 0 1-16,-6 0 1 16,0 9-9-16,-5-5-2 15,0-4 12-15,-10 0 6 16,0 0-20-16,0 0-8 16,0 0-58-1,-5 4-55-15,-5 4 41 16</inkml:trace>
  </inkml:traceGroup>
</inkml:ink>
</file>

<file path=ppt/ink/ink6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09.87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DAE15137-74EB-4B3C-957F-BD66C94E32E7}" emma:medium="tactile" emma:mode="ink">
          <msink:context xmlns:msink="http://schemas.microsoft.com/ink/2010/main" type="inkDrawing" rotatedBoundingBox="15711,8500 20197,8495 20198,8550 15712,8555" semanticType="callout" shapeName="Other"/>
        </emma:interpretation>
      </emma:emma>
    </inkml:annotationXML>
    <inkml:trace contextRef="#ctx0" brushRef="#br0">-3 28 116 0,'0'9'44'0,"0"-18"-24"0,0 9-13 15,10 0 15-15,0 9-9 16,-5-5 0-16,6-4-7 16,4 4-2-16,0-4-2 0,0 9 1 0,1-9 0 15,4 0 1-15,0 0 0 16,6 0 4-16,9 0 5 15,6 0-3-15,20 0 2 16,0 0-5-16,5 0 1 16,0 0-5-16,5 4 0 15,5 0-1-15,10 4 1 16,6-8-2-16,25 5 2 16,-11-5-2-16,-4 4-1 15,15-4 3-15,0 0 2 16,5-4 0-16,20-1 2 15,-10-3-4-15,0 8 0 16,-5 0-1-16,5-4-2 0,15 0-2 16,-4 4 1-16,-11 0 3 15,-5 0 1-15,-5 0 1 16,0 0 2-16,10-9-3 16,0 9 0-16,-15 0-1 15,-11 0-2-15,1 0 1 16,-11 0-1-16,-9 0 0 15,-11-4 0-15,-10 4 0 16,-5 0 0-16,-5-4 0 16,0 4 0-16,-5 0 0 15,4 0 0-15,1 0-5 16,-5 0 1-16,0 0-11 16,-10 4-3-16,-6 0 7 15,-4-4 5-15,-6 9-2 0,-5-5 1 16,-4 8-32-16,-11-7-14 15,-10-1-22 1</inkml:trace>
  </inkml:traceGroup>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0.844"/>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D58D8612-9BF1-4A24-A3E4-022825C79962}" emma:medium="tactile" emma:mode="ink">
          <msink:context xmlns:msink="http://schemas.microsoft.com/ink/2010/main" type="inkDrawing" rotatedBoundingBox="15904,10062 20232,10022 20233,10103 15905,10143" shapeName="Other"/>
        </emma:interpretation>
      </emma:emma>
    </inkml:annotationXML>
    <inkml:trace contextRef="#ctx0" brushRef="#br0">0 62 52 0,'5'-4'19'0,"0"4"-10"0,5-9-9 0,-5 9 5 16,6 0-3-16,-1 0 1 15,0 0 9-15,5 0 4 0,0 0 10 16,1 4 4-16,4-4-3 16,10 5-2-16,11-1-2 15,-5 0 0-15,4 0-4 16,1 9-2-16,5-9-9 15,-1 1-1-15,16-1 3 0,0 0-6 16,10-4 0-16,11 0-2 16,14 0-2-16,6 4-2 15,-6-4 1-15,11 0 3 16,0 0 3-16,4 5-4 16,22-5-1-16,-12 0 4 15,-4 0 5-15,10 4-3 0,-5-4 2 16,10-4-1-16,16-1 1 15,-11 1-2-15,-5-4-1 16,0 3-3-16,0-7-2 16,0 3-2-16,5-4 1 15,-10 5 3-15,-5 4 1 16,0 4-4-16,-15-4 1 16,-1-1 0-16,-4 1 0 15,5 4 0-15,-6 0 0 16,-9 0 0-16,-16 0 2 15,-10 0-3-15,-10 0 0 16,-15 0 7-16,-11 0 4 0,-5 0-3 16,-4 0 1-16,-6 4-3 15,-5-4 0-15,-5 5-17 16,-5-5-6-16,0 8-7 16,0-8-2-16,0 4-40 15,-5-4-56 1,-5 4 25-16</inkml:trace>
  </inkml:traceGroup>
</inkml:ink>
</file>

<file path=ppt/ink/ink6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1.82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A24AA014-B23B-4704-A075-043FB50F93F6}" emma:medium="tactile" emma:mode="ink">
          <msink:context xmlns:msink="http://schemas.microsoft.com/ink/2010/main" type="inkDrawing" rotatedBoundingBox="16173,11421 20212,11365 20214,11483 16175,11539" semanticType="callout" shapeName="Other"/>
        </emma:interpretation>
      </emma:emma>
    </inkml:annotationXML>
    <inkml:trace contextRef="#ctx0" brushRef="#br0">-2 49 80 0,'0'-4'33'0,"5"4"-18"0,21-4-5 16,-26 4 12-16,5 0-1 15,0-9 2-15,-5 9-2 16,0 0 13-1,5 4-8-15,5-4-14 16,-10 0 0-16,10 0 1 0,-5 5-1 0,6-5 1 16,4 4-5-16,0 13 0 15,5-5-1-15,1-3 1 16,4-1-7-16,11 1 0 16,4-1 3-16,6 1 2 15,10-5 2-15,15 5 0 16,15-5-4-16,1 0-1 15,-1-4 5-15,11 0 5 16,4 0-3-16,6-17 0 16,15 4-6-16,10 1-3 15,-5 3 0-15,5-8-1 0,0 0 0 16,10 5 0-16,11 3 0 16,-6-4 0-16,-10 5 0 15,0 0 2-15,1 3-1 16,4 5-1-16,-5 9 1 15,-10-1-1-15,-15-4 2 16,5 5 1-16,-16-1-4 16,1-12 1-16,-6 8 6 15,1 1 6-15,-6-10-6 16,-10 5-3-16,-14 0-2 16,-7 0-1-16,-9 0 0 15,-5-8 0 1,-5 8 0-16,-16 0 0 15,-5 0 0-15,-4 4 0 0,-6-4 2 16,-5-4-6-16,-5 4 1 16,0 0-10-16,0 0-4 15,0 0-13-15,0 0-6 16,0 0-21-16,0 0-9 16,5-9-26-1</inkml:trace>
  </inkml:traceGroup>
</inkml:ink>
</file>

<file path=ppt/ink/ink6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2.840"/>
    </inkml:context>
    <inkml:brush xml:id="br0">
      <inkml:brushProperty name="width" value="0.07" units="cm"/>
      <inkml:brushProperty name="height" value="0.07" units="cm"/>
      <inkml:brushProperty name="fitToCurve" value="1"/>
    </inkml:brush>
  </inkml:definitions>
  <inkml:traceGroup>
    <inkml:annotationXML>
      <emma:emma xmlns:emma="http://www.w3.org/2003/04/emma" version="1.0">
        <emma:interpretation id="{684C84C2-BB05-40F7-861E-B7257E7F78ED}" emma:medium="tactile" emma:mode="ink">
          <msink:context xmlns:msink="http://schemas.microsoft.com/ink/2010/main" type="inkDrawing" rotatedBoundingBox="16174,12742 20292,12606 20296,12714 16177,12850" semanticType="callout" shapeName="Other">
            <msink:sourceLink direction="with" ref="{1F1C2E7B-9E5B-4BFB-BB6E-4C62437EFEFF}"/>
          </msink:context>
        </emma:interpretation>
      </emma:emma>
    </inkml:annotationXML>
    <inkml:trace contextRef="#ctx0" brushRef="#br0">0 122 120 0,'0'0'46'0,"5"0"-24"0,-5 0-24 0,0 0 11 0,16 0 5 16,-6 0 3-16,0 4 3 15,0 0 2-15,0 1-3 16,0-1 0-16,1 0-10 15,-1 0-1-15,5 1 2 0,5-1-2 16,1 0 3-16,4 0-2 16,11 1 0-16,4-1-1 15,11 0 0-15,10 4-4 16,15-3-1-16,11-5 3 16,-1 0 3-16,0 0-2 15,6 0 1-15,4 0-1 16,6 0 3-16,10 0-7 15,15 0-4-15,-5-5 0 16,-1-3 2-16,1 4 0 16,5-5 2-16,16 1-2 0,-1-1 2 15,-15-3-4-15,5-1 0 16,-10-4 3-16,5 4 3 16,5 1 0-16,0 3 0 15,-10 1-3-15,-10-1 1 16,5-3-2-16,-11 3-1 15,-106 9 14 17,163-8-6-32,-36 3-1 15,-21 1-2-15,-19 4-1 16,-11 0-2-16,-15 0-2 0,-5 0 1 16,-10 0-4-16,-1 0 2 0,-9 0 3 15,-6 4 3-15,-9 1 0 16,-6-1 2-16,-5-4 0 15,0 4 1-15,-10-4 0 16,0 9 0-16,0-9-4 16,0 12-1-16,0-8-3 15,-5 1-3-15,5-1-5 16,0-4 0-16,-5 4-3 16,0 0 0-16,5-4-60 31,-10 5-59-16,0-5-27-15</inkml:trace>
  </inkml:traceGroup>
</inkml:ink>
</file>

<file path=ppt/ink/ink6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09.784"/>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C281F55F-0DBA-4170-AE66-8BFB4D256D51}" emma:medium="tactile" emma:mode="ink">
          <msink:context xmlns:msink="http://schemas.microsoft.com/ink/2010/main" type="writingRegion" rotatedBoundingBox="20775,547 27335,711 27283,2804 20723,2640">
            <msink:destinationLink direction="with" ref="{F60CF24D-4E4F-4398-8640-4CD9D41B4E58}"/>
          </msink:context>
        </emma:interpretation>
      </emma:emma>
    </inkml:annotationXML>
    <inkml:traceGroup>
      <inkml:annotationXML>
        <emma:emma xmlns:emma="http://www.w3.org/2003/04/emma" version="1.0">
          <emma:interpretation id="{A07F789D-2742-4191-830B-EBEBE0C4F014}" emma:medium="tactile" emma:mode="ink">
            <msink:context xmlns:msink="http://schemas.microsoft.com/ink/2010/main" type="paragraph" rotatedBoundingBox="20775,547 27335,711 27283,2804 20723,2640" alignmentLevel="1"/>
          </emma:interpretation>
        </emma:emma>
      </inkml:annotationXML>
      <inkml:traceGroup>
        <inkml:annotationXML>
          <emma:emma xmlns:emma="http://www.w3.org/2003/04/emma" version="1.0">
            <emma:interpretation id="{5B39D675-7F5D-4A01-8031-F1B1E6278B19}" emma:medium="tactile" emma:mode="ink">
              <msink:context xmlns:msink="http://schemas.microsoft.com/ink/2010/main" type="line" rotatedBoundingBox="20775,547 27335,711 27283,2804 20723,2640"/>
            </emma:interpretation>
          </emma:emma>
        </inkml:annotationXML>
        <inkml:traceGroup>
          <inkml:annotationXML>
            <emma:emma xmlns:emma="http://www.w3.org/2003/04/emma" version="1.0">
              <emma:interpretation id="{14BE63EC-8D4A-46B8-8AE5-5A999656EE86}" emma:medium="tactile" emma:mode="ink">
                <msink:context xmlns:msink="http://schemas.microsoft.com/ink/2010/main" type="inkWord" rotatedBoundingBox="20763,1015 23320,1078 23291,2260 20734,2196"/>
              </emma:interpretation>
              <emma:one-of disjunction-type="recognition" id="oneOf0">
                <emma:interpretation id="interp0" emma:lang="" emma:confidence="1">
                  <emma:literal/>
                </emma:interpretation>
              </emma:one-of>
            </emma:emma>
          </inkml:annotationXML>
          <inkml:trace contextRef="#ctx0" brushRef="#br0">4932-2799 116 0,'0'-4'44'0,"5"8"-24"0,-5 5-4 16,0-9 18-16,5-5-5 15,11 1-2-15,-1 4-4 16,10-4 0-16,-4 0-13 16,-1-1 3-16,-5 1 1 0,0 0-1 15,1 4 0-15,-1-8 1 0,0-5 2 16,6 4-3-16,4 9 0 15,5-8-5-15,1-1 0 16,4-8-1-16,1 5 1 16,0-1-4-16,4 5-3 15,1-14 0-15,-1 5 1 16,1 5-1-16,-5 3-1 16,-6 1 1-16,-4-5 1 15,-6 5-3-15,0 3 0 16,-5 1-1-16,-4 0-2 15,-1 0 3 1,-5-1-9-16,0 14-1 0,-5-13-29 16,0 12-12-16,-10-4-63 15</inkml:trace>
          <inkml:trace contextRef="#ctx0" brushRef="#br0" timeOffset="-616.645">5196-3287 96 0,'-5'-5'35'0,"5"10"-18"0,0 3-2 15,0-8 15-15,0 0-5 16,0 0 0-16,0 9-10 16,0-1-2-16,-5 1-7 15,0-1 0-15,0 1 1 0,0-1 1 0,0 1 0 16,0-1-4-16,0 5-1 15,0 4-1-15,0 0 1 16,0 4-2-16,0 4-1 16,-1 5 1-16,6 8-1 15,-5 0 4-15,5 9 2 16,0-13 2-16,5 0 2 16,1 4-1-16,-1 4 2 15,0 0-6-15,5-8-1 16,0 4-2-16,0-8 1 0,0 8-4 15,0-4 0-15,1 4 1 16,-6-8 2-16,0 0 3 16,0-5 2-16,-5 0 3 15,5 1 4-15,0-5-6 16,0-4 0-16,5 4-2 16,0-8 1-16,11 0-4 15,-1-5 0-15,5-8 1 16,6 0 0-16,5-4-2 15,-1-5-2-15,1-3 1 16,-1-10-1-16,1 5-11 16,-6 1-3-16,-4-1-24 15,-1-5-10-15,-5 5-61 16</inkml:trace>
          <inkml:trace contextRef="#ctx0" brushRef="#br0" timeOffset="4262.74">5791-2720 52 0,'0'-4'22'0,"-5"4"-12"0,5 4-10 0,0-8 7 16,0 4 9-16,-10 0 7 15,-1 0 1-15,1 0 3 16,5 4-6-16,0-4-1 15,0 0-7-15,0 9-3 16,0-5-3-16,0-4-2 16,5 0-3-16,0 0-2 0,0-4 1 15,10 4 3-15,0 0 5 16,0 0-3-16,0-9 2 16,-4 9-1-16,9 0 3 15,0-4-3-15,0 4 1 0,0 0-7 16,6-4-1-16,-1 0 0 15,0 4 2 1,-4 0 1-16,4 0 1 0,0 0 0 16,-4-4 0-16,4-1-2 15,0 5-2-15,-5 5 3 16,1-1 0-16,9 0-4 16,-5 0 1-16,1 0 0 15,-1 5 2-15,5-5-1 16,-4 0-1-16,-6 1-2 15,0-1 1-15,0 9 1 16,1 4 0-16,-6 4-3 16,0-4 0-16,-5 0 2 15,0 0 0-15,-5 4 1 0,0 0 2 16,-5 0-1-16,0 5 2 16,-5-5-4-16,-5 0 0 15,-11 4 3-15,1-8 1 16,-1 0-1-16,-4-4-2 15,-1 4 1-15,1-9-1 16,0-3 0-16,4-5 0 16,-4-5 0-16,4-3 2 15,1-5 3-15,5-4 4 16,9 0-2-16,6-4-2 16,0-4 0-16,10 8 1 15,5 0-3-15,6-4-2 16,4 4 0-16,0 4-1 0,6 0-3 15,-1 1 2-15,11-1-1 16,4 9-2-16,-4-1 0 16,5 1 3-16,-11 8-18 15,0 1-4-15,1-1-27 16,-6-4-8-16</inkml:trace>
          <inkml:trace contextRef="#ctx0" brushRef="#br0" timeOffset="5344.971">6426-2804 44 0,'-5'-5'16'0,"5"10"-8"0,5 3-3 15,-5-8 8-15,5-4-1 16,0 0 1-16,0 4 8 16,5 0 6-16,-5 0 1 0,0 0 3 15,0-5-8-15,1 5-2 16,-6 0-8-16,0 0 0 15,0 0-8-15,0 0-1 0,0 0 2 16,5 9-3-16,0-1 0 16,-5 5-1-16,0-13 1 15,0 13-2-15,0 0-1 16,0-1 3-16,0 1 2 16,0 8 0-16,0-4 0 15,0-4-3-15,0 8 3 16,0 4-1-1,5-8-2-15,-5 0 2 0,0-4-3 16,0 8-1-16,0-8 1 16,0-5-1-16,0 1 0 15,0-5 0-15,0 0 4 16,0-4 2-16,-5-4 4 16,5 0 4-16,0-5-8 15,5 1-1-15,10-5 3 16,0-16 5-16,11 7-9 15,-1 1-2-15,-5-4-4 16,1 8 0-16,-1 0 2 16,0-9 0-16,1 14 0 15,-6 8 0-15,0-5-3 16,0 5 2-16,-4 4-1 16,-1 0 0-16,-5 17 2 15,0-5 0-15,0 1 0 16,0 4 2-16,0 0 3 15,0-4 2-15,0 8 1 16,-5-4 0-16,0 0 2 16,0 0-3-16,0 8-2 15,0-8 0-15,-5 0-1 16,0 4-2-16,0-4-2 16,-5-4-2-16,0 0 1 15,0-1 1-15,4 1 0 16,1-4-16-16,0-5-6 15,5-4-40-15,5-9-17 16,0-3-23-16</inkml:trace>
          <inkml:trace contextRef="#ctx0" brushRef="#br0" timeOffset="6695.576">6990-3474 40 0,'0'9'16'0,"0"-9"-8"0,5-9-5 16,-5 9 7-16,0 22 5 15,0-10 25 1,-10 1 14-1,-1 8-15-15,1 9-12 16,5 4-5-16,0 4-13 16,0 0-3-16,15 4-2 0,0 30 0 15,1-4 2-15,-1-4-3 16,0-9 0-16,0 0 3 16,0-9 1-16,0 5-1 15,-5 0 1-15,1-13-2 16,-1 0 2-16,0-8-4 0,-5-1 0 15,5-3 1-15,0-1 2 16,0-4-1-16,0-8 0 16,-5-4 1-16,0-9 1 15,0 0 1-15,5-5 0 16,0 1-2-16,-5-4 1 16,5-5-4-16,0-8-2 15,0 4 0-15,0-4-1 16,6-1-3-16,-1-7 2 15,5 8 1-15,0 4 2 16,6-9-3-16,-1 9-2 16,10 5-1-16,11-1 3 15,-5 0 0-15,-6 9 1 16,1 4-3-16,-6 0 2 0,-5 4 1 16,-4 9 2-16,-1 0 3 15,-5-5 2-15,0 5 1 16,5 4 0-16,-10 4-2 15,0-4 1-15,-5 0-4 16,0-5-2-16,0 10 4 16,-5-10 4-16,0 5-1 15,-5 0 3-15,5 4-4 16,0 1-2-16,0-5-5 16,5-1 0-16,5 6-16 15,0-10-4-15,10 1-47 16,-5-9-19-16</inkml:trace>
        </inkml:traceGroup>
        <inkml:traceGroup>
          <inkml:annotationXML>
            <emma:emma xmlns:emma="http://www.w3.org/2003/04/emma" version="1.0">
              <emma:interpretation id="{21674D42-C530-4AE2-A97A-182F481E809F}" emma:medium="tactile" emma:mode="ink">
                <msink:context xmlns:msink="http://schemas.microsoft.com/ink/2010/main" type="inkWord" rotatedBoundingBox="23703,620 27335,711 27283,2804 23651,2713"/>
              </emma:interpretation>
            </emma:emma>
          </inkml:annotationXML>
          <inkml:trace contextRef="#ctx0" brushRef="#br0" timeOffset="19620.381">8214-3503 100 0,'5'12'38'0,"0"-24"-20"0,0 12-8 0,-5 0 12 16,5-4-1-16,-5-1 2 16,0 5-2-16,0 0 2 15,0-4-13-15,0 4-3 0,-5 0-3 0,5 0-2 16,-5 4-2-16,0-4 3 16,0-4 0-16,0 4 1 15,-10 0 2-15,5 0 6 16,-1 9 4-16,1-9-4 15,0 0 1-15,-10 4-6 16,4 4-2-16,1-4-5 16,5 5 0-16,0-5-2 15,0 0-2-15,-5 26 5 16,-1-5-3 0,-4 5-1-16,0 4 4 15,-6 13 3-15,1-1 5 16,-1 18 2-16,6 8-3 0,5-5 0 15,5 1-3-15,0 8 0 16,4-4-3-16,6 0-2 16,6 0 3-16,-1 4 0 15,0 5 3-15,5-5 3 16,0 4 0-16,0-8 0 16,5-8-1-16,6-1 0 15,-1-8 0-15,16-4 0 16,4-4-2-16,-4-9-1 15,-1 4 1-15,6-12 3 16,-5 4-2-16,-6-13 1 16,1-4-3-16,-6-5 2 15,-5 1-2-15,1-4 0 0,-6-5-3 16,0-8 1-16,-5-1-4 16,-5 1 0-16,0 0 1 15,-5-5 2-15,5 5-3 16,-5 0 0-16,0 0-6 15,0 4 0-15,0-4-28 16,0-9-122 0,-5-4-32-1,0-8 88-15</inkml:trace>
          <inkml:trace contextRef="#ctx0" brushRef="#br0" timeOffset="21107.041">8239-2449 108 0,'-5'0'41'0,"5"0"-22"0,5-4-5 15,-5 4 17-15,0 0-4 16,0 0-1-16,0 0-8 15,0 0-3-15,5-5-9 16,1 1-2-16,-6 0 2 0,0 0 6 16,5-5 2-16,-5 1-1 15,5-1 2-15,5 1-2 16,0-5 0-16,0-4-1 0,5-8 0 16,1-9-4-16,-1 4 0 15,5 9-1-15,11-13 1 16,4 5-4-16,1-5-1 15,-1-13-3-15,1-4-1 16,0-4 1-16,-6 9 0 16,0 3 2-16,-4 5 1 15,-1 0-4-15,-4 9 1 16,-6 7 0-16,-5 1 0 16,-5 9 0-16,0 3 0 0,-5 5-3 15,-5 0 0-15,0 4-14 16,0 0-6-16,0 0-10 15,0 0-5-15,0 0-131 32,0 4 72-32</inkml:trace>
          <inkml:trace contextRef="#ctx0" brushRef="#br0" timeOffset="20478.546">8275-3139 180 0,'-5'-4'68'0,"5"8"-36"0,-10-4-31 0,10 0 14 15,0 0-8-15,0 0 1 16,0 0 17 15,5 8-7-31,-5-8 0 16,5 5-6-16,0 7 0 15,0 1-7-15,0-5-1 16,5 14-2-16,0 11 1 0,6-7 2 16,-1 8-2-16,0 0-2 0,0-5 0 15,6-3-1-15,-1-1 0 16,5 5 2-16,1-5-1 15,-6 13 2-15,0 0-2 16,1-4-1-16,4 0-2 16,-4 0 1-16,-1 0 1 15,0 8 2-15,0-12-1 16,-4-1 2-16,-1-3-2 16,-5-5-1-16,-5 4 1 15,0-8 1-15,-5-4-3 16,0-5 0-16,0-3-12 15,0-5-5-15,-5-5-23 16,0-3-11-16,-5-1-46 16</inkml:trace>
          <inkml:trace contextRef="#ctx0" brushRef="#br0" timeOffset="22142.966">8798-2250 56 0,'-5'34'24'0,"5"-34"-12"0,5 0-3 0,-5 0 9 0,0 0-2 16,0 0 3-16,0 0-1 16,0 0 9-1,0 0-6-15,0-13-6 16,0 5-2-16,5-5-8 16,0 4 1-16,6 1 4 0,-6-5-2 15,10 1 3-15,10-1-4 16,-4-8 1-16,-21 21 12 31,30-30-10-15,-5-4-5-16,-4 9-3 15,-1 4-2-15,0-1 0 0,-4 10 0 16,-1-1 0-16,-5 9 0 0,0 0 0 16,-10 4 4-16,0 12 5 15,0 5-3-15,0 9 2 16,0-1-3-16,0-4 0 15,0 13 1-15,0-4 3 16,5-5-2-16,0-8 1 16,6 13-7-16,-1-5-1 15,5-21-27-15,-5-4-11 16</inkml:trace>
          <inkml:trace contextRef="#ctx0" brushRef="#br0" timeOffset="22414.475">9139-2911 220 0,'-6'-12'82'0,"12"29"-44"0,-6 0-31 16,0-17 20-16,0 0-10 16,-6 0-2-16,6 0-13 15,-5 4-4-15,5 0 1 16,0 0-20-16,0-4-8 0,0 0-56 16,0 0-44-16,5 0 47 15</inkml:trace>
          <inkml:trace contextRef="#ctx0" brushRef="#br0" timeOffset="38537.223">9469-2737 489 0,'-10'-13'-5'0,"5"5"-2"16,5-1 4-16,5-3 3 0,-5 12-1 31,25-13 0-15,0 13 1-16,-4 0-3 15,9 4 2-15,-4 5-1 16,-6-5-2-16,-5 4 3 16,0 1-2-16,-4-1-1 0,-17 1 0 15,1-1 3-15,-5 5 0 16,0 0 1-16,-5 4 0 16,-5-5 2-16,-1 1 1 15,-4-5 3-15,-1 5 1 16,1-9 1-16,5-4-4 15,-1-12-1-15,6 3-3 16,0 5-1-16,5-5 1 0,5 1 0 16,0 4-5-16,5-5-1 15,5 5-11-15,5 0-1 16,0 0-20-16,5-1-8 16,0 5-61-1</inkml:trace>
          <inkml:trace contextRef="#ctx0" brushRef="#br0" timeOffset="24846.749">9931-3143 80 0,'0'-5'33'0,"0"1"-18"0,0 4-5 0,0 0 12 15,0 0 5-15,0 0 6 16,0 0-3-16,0 0 2 16</inkml:trace>
          <inkml:trace contextRef="#ctx0" brushRef="#br0" timeOffset="25340.171">9921-3148 220 0,'0'0'85'0,"0"9"-46"0,0 4-43 16,0-5 15-16,0 0-10 16,5 1-1-16,-5-1 0 15,0 14 2-15,5 11-1 16,0-3 2-16,0-5 0 0,0 5 1 16,0-5 2-16,6 9-3 15,-6-4-2-15,10 8 0 16,0-8 1-16,-5 16-1 0,11-3 2 15,-1-5-2-15,0 0-1 16,-5-9 5-16,1 1 4 16,-1 0 1-16,0-9 2 15,0 4-4-15,1-12-3 16,-1-5-2-16,0-3-3 16,0-5 1-16,1-9-1 15,-1-3 2-15,-5-5 1 16,0-9 5-16,0-3 5 15,0-10-3-15,1 6 2 16,-6-6-3-16,-5 1 2 16,0-12-6-16,0-10-1 15,0 5-2-15,-5 4-2 0,0 13-2 16,-1 0-1-16,6 9 2 16,0-1 0-16,0 9-4 15,0 4 1-15,0 4-14 16,0 9-3-16,0 4-13 15,6 4-7-15,4 9-74 16</inkml:trace>
          <inkml:trace contextRef="#ctx0" brushRef="#br0" timeOffset="26287.935">10505-2462 12 0,'-10'0'5'0,"15"0"-2"0,-5 0 14 0,0 0 11 16</inkml:trace>
          <inkml:trace contextRef="#ctx0" brushRef="#br0" timeOffset="27126.786">10500-2462 160 0,'0'0'68'16,"0"0"-19"-16,0 0-16 16,0 0-17-16,5-4-3 15,0-5-7-15,0 1-4 0,0 0 1 16,0-5 0-16,6-4 1 16,-1 0-5-16,0-8 1 0,0-1 0 15,0 13 2-15,0-3 3 16,1-6 4-16,-1 1 0 15,-5 13 0-15,5-5-3 16,-5 5 1-16,0 3-4 16,0-3-2-16,-5 4 0 15,0 4-1-15,0 0 0 16,0-5 2-16,0 5-3 16,0 5-2-16,0-1 2 15,0-4 0-15,0 4 1 16,0-4 2-16,0 13-3 15,0-1-2-15,0 1 10 16,0 8-3 0,5-12-2-16,0 8-1 0,0 0-1 15,0 8 0-15,1-4 0 16,-1 0-3-16,0 9 0 16,0-5 4-16,0 1 1 15,-5 4 0-15,0-5 1 16,0 17-2-16,0 5 2 15,0-9-2-15,0-4 2 16,0-9-2-16,-5-4-1 16,0 1-2-16,5-6 1 15,0-3 3-15,-5 0 1 16,0-5-1-16,-1 5-2 0,1-9 1 16,0 0-1-16,0-4-3 15,0 0 2-15,0 0-4 16,0 0-1-16,0 0-6 15,0 0 0-15,0 0 1 16,0 0 5-16,5 0-2 16,-5 0 3-16,5 0 3 15,0 0 3-15,0 0 0 16,0 0-1-16,0-4-2 16,0 4 1-16,0 0 1 15,0 0 2-15,0 0-1 16,10 0-1-16,0 0-2 15,0 0 1-15,5-4 1 16,1 4 0-16,-1 0 0 16,0-8 2-16,10 8 3 0,-4 0 4 15,-1-5 0-15,-5 1 0 16,-5 0-5-16,1 4-1 16,-1 0-1-16,-10 0 1 15,0 0-7-15,0 0-1 16,5 0-1-16,-5 0 2 15,5 0-1-15,-5 0 4 16,0 0-9-16,5 0-3 16,-5 0-37-16,0 0-15 15,5 0-20 1</inkml:trace>
          <inkml:trace contextRef="#ctx0" brushRef="#br0" timeOffset="28012.396">10678-3842 56 0,'0'-8'22'0,"0"12"-12"0,0-8 3 15,0 4 16 1,0 0-12-16,0 0 5 16,-5 0 3-16,5 0 6 15,-5 0 3-15,5 4-5 16,0-4-1-16,0 0-15 15,5 8 8-15,10 14 13 16,10-1-9-16,1 8-8 16,4 9-5-16,6-8-6 15,4 0-1-15,1 4-3 16,5-1-2-16,0 14 1 0,-6 4-1 16,6 0 0-16,0 12 0 15,-1 13-3-15,-9 22 0 16,-1-14 2-16,-4 5 2 15,-1 0 0-15,1-8 2 16,-6-5-2-16,1 0-1 16,-1 0-2-16,-5-4 1 15,1 9 1-15,-6-5 2 16,0-13-1-16,-5-3-1 16,-5-18 9-16,-5 4 4 15,0-3 0-15,-5-14 0 0,0 5-7 16,-5-8-2-16,0-5-2 15,-5 4 1-15,-1-8-2 16,1 0-1-16,5 0-8 16,0-4-3-16,0-1-32 15,0-3-14-15,-1-1-67 16</inkml:trace>
        </inkml:traceGroup>
      </inkml:traceGroup>
    </inkml:traceGroup>
  </inkml:traceGroup>
</inkml:ink>
</file>

<file path=ppt/ink/ink6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35.044"/>
    </inkml:context>
    <inkml:brush xml:id="br0">
      <inkml:brushProperty name="width" value="0.1" units="cm"/>
      <inkml:brushProperty name="height" value="0.1" units="cm"/>
      <inkml:brushProperty name="fitToCurve" value="1"/>
    </inkml:brush>
  </inkml:definitions>
  <inkml:traceGroup>
    <inkml:annotationXML>
      <emma:emma xmlns:emma="http://www.w3.org/2003/04/emma" version="1.0">
        <emma:interpretation id="{FCEA30A8-C138-463A-BE3D-31CA393152CC}" emma:medium="tactile" emma:mode="ink">
          <msink:context xmlns:msink="http://schemas.microsoft.com/ink/2010/main" type="inkDrawing" rotatedBoundingBox="13055,13363 14875,12130 15884,13619 14064,14852" semanticType="callout" shapeName="Other">
            <msink:sourceLink direction="with" ref="{1F1C2E7B-9E5B-4BFB-BB6E-4C62437EFEFF}"/>
          </msink:context>
        </emma:interpretation>
      </emma:emma>
    </inkml:annotationXML>
    <inkml:trace contextRef="#ctx0" brushRef="#br0">-1 485 108 0,'0'-4'41'0,"5"4"-22"0,-5-4-14 0,0 4 11 0,0 0-3 15,0 0 2-15,0 0-4 16,0 0-1-16,0-4 7 16,0 4 4-16,5 0-11 15,-5 0 8-15,0 0 4 0,0 0 2 16,0 0 1-16,0 0-6 15,0 0-1-15,0 0-6 16,0 8 0-16,0 1-5 16,0-9-2-16,0 0-2 15,0 12 0-15,0-3 2 16,0-9 2-16,-10 8 12 16,10 1-6-1,0-1 0-15,0 5-3 0,0 4-1 16,0 0-5-16,5 8-1 15,0 1 1-15,0-1 0 16,0 9-2-16,5 12 1 16,0 14 2-16,6 16 2 15,4 4-1-15,0 5-1 16,6 4-3-16,-1-9 1 16,1 9 0-16,-1 4 3 15,0-12 1-15,1-9 3 16,-6-13-3-16,0-4 1 15,1-13-5-15,4-8-2 16,0-13-3-16,1-4 1 16,-1-4 1-16,-4-21 2 0,-1-18 1 15,0-20 1-15,6-9-2 16,-6-9-2-16,0-8 3 16,1-8 0-16,-6-9-4 15,0 0-1-15,0-4 1 16,6 8 0-16,-6 0-2 15,0 13 2-15,0 9 1 16,6 8 2-16,-1 4-3 16,0 13-2-16,-4 4 2 15,-1 13 0-15,-5 8 1 16,0 13 0-16,0 9 0 16,-5 3 0-16,0 5 0 15,1 13 0-15,-1 8 0 0,0 13 2 16,0 8-1-1,5 9-1-15,0 4-2 0,0 8 1 16,0-3 3-16,1-1 1 16,4 8-1-16,5 1-2 15,0-5 1-15,6-3 1 16,-1-1-1-16,6-13-1 16,-6-8-2-16,1-8 1 15,-6-13 1-15,0 0 2 16,0-22 8-16,-4-16 3 15,-1-21 0-15,0-18 0 16,0-24-5-16,1-14 0 16,4-12-5-16,0-8-2 15,6-22-3-15,9-4 1 0,1 4 1 16,4 4 2-16,6 5-3 16,0 0 0-16,0 8 1 15,-1-4 0-15,6 8-3 16,-5 5 2-16,-5 12 1 15,-6 18 0-15,-4 12 2 16,-11 8 1-16,-5 13-8 16,-5 5-4-16,-5 16-24 15,-5 9-9-15,-10 12-137 16</inkml:trace>
  </inkml:traceGroup>
</inkml:ink>
</file>

<file path=ppt/ink/ink6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40.680"/>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F60CF24D-4E4F-4398-8640-4CD9D41B4E58}" emma:medium="tactile" emma:mode="ink">
          <msink:context xmlns:msink="http://schemas.microsoft.com/ink/2010/main" type="inkDrawing" rotatedBoundingBox="20712,2449 27922,2714 27887,3670 20677,3405" semanticType="underline" shapeName="Other">
            <msink:sourceLink direction="with" ref="{C281F55F-0DBA-4170-AE66-8BFB4D256D51}"/>
          </msink:context>
        </emma:interpretation>
      </emma:emma>
    </inkml:annotationXML>
    <inkml:trace contextRef="#ctx0" brushRef="#br0">0 0 72 0,'0'0'30'0,"5"9"-16"0,-5-5-17 0,0-4 6 15,0 0-3-15,0 0 2 16,0 0-3-16,0 0 0 0,5 4 7 16,0 5 4-1,0-5 8-15,5 4 6 0,11 1-2 16,-6-1-1-16,0 1-7 16,0 3-1-16,11 1-6 15,-6 4-2-15,0 0-2 16,1 8-5-16,-1 1-1 0,5-1 2 15,1 5 2-15,-6 4 0 16,5 0 2-16,1-5 2 16,-1 9 4-16,16-4 0 15,0 21 0-15,-1-8-1 16,6-9 0-16,5 0 0 16,5-4 2-16,15-9-7 15,0 1-2-15,-5-9 3 16,5-5 5-16,-5-12-3 15,10 0-1-15,6-21-2 0,4-8 0 16,15-1-4-16,1 9 0 16,-5 0 1-16,-6 4 2 15,0 0-3-15,1 8-2 16,-1 1 2-16,-4 4 2 16,-1 4-2-16,0 12 0 15,1-3 1-15,-16-1 2 16,-10 5 3-16,-10-5 2 15,-11 9 1-15,-9-4 2 16,-1 0-5-16,-9 8-3 16,-1-4 1-16,-5 0 0 0,5 0-4 15,-4 8 1-15,-1-4 0 16,0 0 2-16,-5 5-1 16,1-5-1-16,-1 9 1 15,-5-1-1-15,0-3 0 16,0-1 0-16,0-4 0 15,0-4 2-15,-5 0-1 16,0-4-1-16,0-1 1 16,0-3 1-16,0-1-1 15,0-3-1-15,-5-1 3 16,0-4 0-16,0 0-1 16,5-4 1-16,0-5-2 15,0-4 2-15,0 5-4 16,5-5 0-16,0-8 1 15,5 4 0-15,0 0-3 0,0 0 2 16,11-4 1-16,-1 4 0 16,11 4-3-16,-1 1 2 15,11-9 1-15,-1 8 2 16,6 0-1-16,15 1-1 16,5-1 1-16,5-4-1 15,0 8-3-15,11 1 2 16,4 8 1-16,10 0 2 15,6 0-1-15,10 0-1 16,0 4-2-16,-6 9 1 16,26 4-1-16,0-4 0 15,6 3-3-15,4 6-1 0,-5-5 0 16,10-9 4-16,1 5 1 16,4 4 3-16,-5-9-1 15,-4-4-1-15,4 13-2 16,-5-8 1-16,-5-13 1 15,11-9 2-15,-16 4 1 16,-10 1 1-16,0-9-5 16,-1-4 1-16,-9-5-2 15,-5 5-2-15,-11-4 3 16,-4-13 0-16,-11-9 3 16,-10 5 1-16,-10-1 5 15,-10 1 3-15,-10 4-2 16,-11 0 2-16,-4 4-6 0,-6-4-3 15,-10 8-4-15,0-4-1 16,-5 9-7-16,-5-9-4 16,-5 13-3-16,0 0-3 15,-10 12-28-15,-5 5-11 16,-11 17-30 0</inkml:trace>
  </inkml:traceGroup>
</inkml:ink>
</file>

<file path=ppt/ink/ink6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39:19.191"/>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color" value="#3165BB"/>
      <inkml:brushProperty name="fitToCurve" value="1"/>
    </inkml:brush>
    <inkml:brush xml:id="br2">
      <inkml:brushProperty name="width" value="0.07" units="cm"/>
      <inkml:brushProperty name="height" value="0.07" units="cm"/>
      <inkml:brushProperty name="color" value="#177D36"/>
      <inkml:brushProperty name="fitToCurve" value="1"/>
    </inkml:brush>
  </inkml:definitions>
  <inkml:traceGroup>
    <inkml:annotationXML>
      <emma:emma xmlns:emma="http://www.w3.org/2003/04/emma" version="1.0">
        <emma:interpretation id="{F4A218ED-B80E-427E-9F2B-F51269BDB877}" emma:medium="tactile" emma:mode="ink">
          <msink:context xmlns:msink="http://schemas.microsoft.com/ink/2010/main" type="writingRegion" rotatedBoundingBox="15814,4539 19913,4539 19913,5673 15814,5673"/>
        </emma:interpretation>
      </emma:emma>
    </inkml:annotationXML>
    <inkml:traceGroup>
      <inkml:annotationXML>
        <emma:emma xmlns:emma="http://www.w3.org/2003/04/emma" version="1.0">
          <emma:interpretation id="{D6BF89C5-ED68-4369-B53E-ADF1E1711F5E}" emma:medium="tactile" emma:mode="ink">
            <msink:context xmlns:msink="http://schemas.microsoft.com/ink/2010/main" type="paragraph" rotatedBoundingBox="15814,4539 19913,4539 19913,5673 15814,5673" alignmentLevel="1"/>
          </emma:interpretation>
        </emma:emma>
      </inkml:annotationXML>
      <inkml:traceGroup>
        <inkml:annotationXML>
          <emma:emma xmlns:emma="http://www.w3.org/2003/04/emma" version="1.0">
            <emma:interpretation id="{82C677F2-0560-4564-8CF7-8A0B92EEC3C9}" emma:medium="tactile" emma:mode="ink">
              <msink:context xmlns:msink="http://schemas.microsoft.com/ink/2010/main" type="line" rotatedBoundingBox="15814,4539 19913,4539 19913,5673 15814,5673"/>
            </emma:interpretation>
          </emma:emma>
        </inkml:annotationXML>
        <inkml:traceGroup>
          <inkml:annotationXML>
            <emma:emma xmlns:emma="http://www.w3.org/2003/04/emma" version="1.0">
              <emma:interpretation id="{9813C967-696E-496B-A1C5-D0B7308ADE19}" emma:medium="tactile" emma:mode="ink">
                <msink:context xmlns:msink="http://schemas.microsoft.com/ink/2010/main" type="inkWord" rotatedBoundingBox="15814,4539 18293,4539 18293,5526 15814,5526"/>
              </emma:interpretation>
            </emma:emma>
          </inkml:annotationXML>
          <inkml:trace contextRef="#ctx0" brushRef="#br0">25 193 60 0,'-5'0'24'0,"5"0"-12"0,0-4-5 15,0 4 7-15,0 0-1 16,0 0 0-16,0 0 1 16,0 0 2-16,0 0 2 15,0 0 3-15,0 0-5 16,0 0-1-16,0 0-7 15,0 0-3-15,0 0-2 16,0 4-3-16,0-4 3 0,0 0 0 16,0 9 3-16,0 4 1 0,-5-13 3 15,5 8-3-15,-10 1-2 16,10-5-2-16,0 0-3 16,-5 5 1-16,5-5-1 15,0 8 4-15,0-3 2 16,0-1 2-16,5 1 0 15,0-1 0-15,0 9 2 16,0 0-5-16,-5 0-1 16,5 4-2-16,0 1 1 15,0 3-2-15,0-8 2 16,5 0 0-16,-4 13 1 0,-1-13 0 16,0 4 2-16,0 8-1 15,0-12 0-15,0 4 3 16,5 1 5-16,0-5-7 15,0 4-1-15,1-13-3 16,4 5-2-16,0 0 1 16,-5-9 1-16,5 0 1 15,1-8 1-15,-1 0 2 16,0-13 3-16,0 0-4 16,11-4-3-16,-1-5-1 15,6 1 1-15,-6-1-3 16,0-3-2-16,1-1 2 15,-6-4 2-15,1 9 0 16,-1-9-1-16,-5 8 1 16,-5 5-1-16,0-8-3 0,1 7 2 15,-6 5 3-15,0-16 1 16,-5 7-1-16,0-12-2 16,0 8 1-16,0-8 1 15,0 4-1-15,-5 5-1 16,5 12-2-16,-5 4 1 15,5 5-1-15,0-5-2 16,0 9 0-16,0 4 3 16,0 17-5-1,5-1-22 1,0 6-25-16,0 7-10 16,0-12-38-16</inkml:trace>
          <inkml:trace contextRef="#ctx0" brushRef="#br0" timeOffset="766.373">716 583 88 0,'0'0'33'0,"0"0"-18"0,0 0-7 15,0 0 11-15,0 0 6 16,0 0 5-16,0 0-1 15,0 0 2-15,0 0-11 16,0 0-2-16,0 0-10 16,0 0-3-16,5 4-1 0,5 9 2 15,0-4 1-15,0-1-1 16,-4 1-1-16,4 3-3 0,-5 1-2 16,0 0 1-16,0 8-1 15,-5 9 0-15,0-9 2 16,0 25-1-1,-10-12-1-15,-5-13 3 16,9 5 7-16,1-5 5 16,0-8-5-16,5-5-1 15,-5 1-5-15,10-1-3 16,0-8-3-16,6 0-1 16,4-4-31-16,-5-13-13 15,5 0-55 1</inkml:trace>
          <inkml:trace contextRef="#ctx0" brushRef="#br1" timeOffset="3693.319">1365 223 80 0,'-5'-8'30'0,"10"8"-16"0,-5 0-1 15,0 0 11-15,0 0-6 16,0 0-3-16,5-9-6 16,-5 9-4-16,5-4 2 15,-5-5 0-15,0 9-3 16,0-4 6-16,0 0 5 0,0 0 6 16,0 4 4-16,0 0-9 15,0 0-2-15,0 0-6 16,0 8-3-16,0-8-2 0,0 17-5 15,0-4-1 1,5 4 2-16,-5 0 0 16,0 12 1-16,0-7 0 15,0 7 2-15,0-3 3 16,0-1 2-16,5 5 1 16,1-5-4-16,-1 1-1 15,5-5 1-15,5 0 0 16,0 4 0-16,-5-3 0 15,6 7 0-15,-1-12 0 16,5 0-2-16,1 0 1 16,-1-13 0-16,5 5 1 0,1-9-2 15,-1-9-2-15,0 5 9 16,1-13 4-16,-1 0-2 16,-4 0 1-16,-1 0-5 15,0 0-2-15,1-8-2 16,4 0 0-16,-5-9-4 15,1 0 0-15,-6 0 1 16,0 4 2-16,-5 1-3 16,0-5 0-16,6 4 1 15,-11 5 2-15,0-5 1 16,-5 0 1-16,0 9 0 16,0 0 0-16,0-9-2 15,0 17-2-15,0 9-2 16,0-4 1-16,0 4-12 0,0 4-5 15,15 16-43 1,0 1-60 0</inkml:trace>
          <inkml:trace contextRef="#ctx0" brushRef="#br1" timeOffset="4968.866">2071 549 140 0,'0'-8'52'0,"0"-1"-28"0,-5 9-17 0,5 0 13 15,0 0-10-15,5 0-3 16,-5-8 2-16,5 8 2 16,-5-4-6-16,5-1 4 0,1 5 1 15,-1 0 3-15,10-8 3 0,0 4-7 16,-5 4-3-16,0 0-3 16,6 0 0-16,-6 0-4 15,10 4 0 1,-5 4 1-16,1-8-3 15,-1 9 2-15,-5 8 1 16,-5-4 2-16,0 8-1 16,0-4-1-16,-5 8 1 15,-10-8-1-15,0 0 0 16,0 17 0-16,0 4 0 16,-1 4 0-16,1-8 0 15,0 0 0-15,0-13 4 16,0 9 2-16,5-9 6 15,0-4 3-15,5 0-2 16,0-4 0-16,0 0-1 0,0-5 0 16,0-8-6-16,5 9-4 15,5-9 1-15,0 4 2 16,0-4-2-16,-5-4 0 16,5 4 1-16,1 0 0 15,-1 0 2-15,5 0 1 16,0-9-3-16,0 5-3 15,6 0 0-15,-1 4 1 16,0-9-3-16,6 5 0 16,-1 4 1-16,1 0 2 15,-1 0-23-15,-5-4-8 16,1-5-92-16</inkml:trace>
        </inkml:traceGroup>
        <inkml:traceGroup>
          <inkml:annotationXML>
            <emma:emma xmlns:emma="http://www.w3.org/2003/04/emma" version="1.0">
              <emma:interpretation id="{C698A7C5-E2DC-4A36-A460-666CA5F88CD6}" emma:medium="tactile" emma:mode="ink">
                <msink:context xmlns:msink="http://schemas.microsoft.com/ink/2010/main" type="inkWord" rotatedBoundingBox="18857,4543 19913,4543 19913,5673 18857,5673"/>
              </emma:interpretation>
            </emma:emma>
          </inkml:annotationXML>
          <inkml:trace contextRef="#ctx0" brushRef="#br2" timeOffset="8362.384">3052 215 132 0,'0'0'49'0,"0"0"-26"0,0 0-20 16,0 0 10-16,5 0-6 15,-5 0-2-15,0 0-2 16,0-9-3-16,0 5 1 16,0 4 3-16,0 0 2 0,0 0 11 15,0 0 6-15,0 0 1 16,0 0 1-16,0 0-12 16,0 13-5-16,0-13-5 0,0 4-3 15,0 9 1-15,0-9-1 16,0 9 0-16,0-9 0 15,0 8 0-15,0-3 2 16,0-1-3-16,0 9 0 16,0-8 7-16,-5 4 6 15,-5 16 0 1,10-3-3-16,0 3-4 16,0-3-2-16,5 8 0 15,5 0-4-15,0-9-2 16,-1 9 2-16,6 0 2 0,1 0 2 15,-1-9 1-15,0 5 0 16,0 4 0-16,6-13-2 16,-1 8-2-16,0-12 3 15,1-8 0-15,-1-1 3 16,0 9 1-16,6-34 3 16,-6 9 4-16,10-1-6 15,6-16 0-15,-6-9-2 16,6 9-1-16,-5-18-3 15,-6 9 1-15,-5-4-4 16,1 4 0-16,-6-8-1 16,0 0 0-16,-5 8 2 15,-5-9 2-15,-5 5-1 16,0 4 2-16,0 0-2 16,0-12 2-16,0 12-2 15,0-8-1-15,-5 3 1 0,0 10 1 16,5 3-1-16,-5 1-1 15,5 16-2-15,0-7-1 16,-5 7-9-16,5 5-3 16,0 17-19-16,0 3-5 15,5 1-167 1,0 9 96 0</inkml:trace>
          <inkml:trace contextRef="#ctx0" brushRef="#br2" timeOffset="9503.136">3813 570 116 0,'-5'0'44'0,"-11"0"-24"0,6 0-24 16,10 0 10-16,-5 0-7 16,0 0 0-16,5 0 3 15,0 0 1-15,0 0 14 16,0 0 8-16,0 0 8 16,0 0 2-16,0 0-6 15,0 0-1-15,10-5-15 16,0-3-1-16,1 4-1 0,4-1-4 0,0 5-2 15,0-8-2-15,6-1-3 16,-1 1 1-16,0-1-1 16,6 9-3-16,-1 0 2 15,0 0 1-15,-4 0 0 16,-1 0 0-16,0 5 2 16,-4 7-1-16,-1 5-1 15,-5-8 1-15,-5 16-1 16,0-8 0-16,-5 0 0 15,0 0 0-15,-5 0 0 16,0 0-3-16,-5 0 0 16,-5-4 13-16,-1 4 7 15,-4-9-6-15,0 17-3 0,5-8-5 16,-1 0 0-16,1-12-2 16,0 7-1-16,5-7-2 15,5 7 1-15,-1-12-1 16,1 5 0-16,5-5 0 15,0 0 0-15,11 0 2 16,-1 4 2-16,5 4-1 16,0-8-1-16,0 17 1 15,1-4-1-15,-1-5 0 16,0 9 0-16,-5 0 0 16,0 0 0-16,-4 0 0 15,-1 9 0-15,-5-9-3 16,0-1 0-16,-5 6 2 0,-1-5 2 15,-4-5 4-15,-5 5 4 16,-5-4 7-16,-6 8 4 16,1-4-6-16,0-4-3 15,-6-9-9-15,1-4-1 16,4 0-32-16,-4 0-14 16,-6-4-87-1</inkml:trace>
        </inkml:traceGroup>
      </inkml:traceGroup>
    </inkml:traceGroup>
  </inkml:traceGroup>
</inkml:ink>
</file>

<file path=ppt/ink/ink6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42.558"/>
    </inkml:context>
    <inkml:brush xml:id="br0">
      <inkml:brushProperty name="width" value="0.07" units="cm"/>
      <inkml:brushProperty name="height" value="0.07" units="cm"/>
      <inkml:brushProperty name="color" value="#ED1C24"/>
      <inkml:brushProperty name="fitToCurve" value="1"/>
    </inkml:brush>
    <inkml:brush xml:id="br1">
      <inkml:brushProperty name="width" value="0.07" units="cm"/>
      <inkml:brushProperty name="height" value="0.07" units="cm"/>
      <inkml:brushProperty name="color" value="#3165BB"/>
      <inkml:brushProperty name="fitToCurve" value="1"/>
    </inkml:brush>
    <inkml:brush xml:id="br2">
      <inkml:brushProperty name="width" value="0.07" units="cm"/>
      <inkml:brushProperty name="height" value="0.07" units="cm"/>
      <inkml:brushProperty name="color" value="#177D36"/>
      <inkml:brushProperty name="fitToCurve" value="1"/>
    </inkml:brush>
    <inkml:brush xml:id="br3">
      <inkml:brushProperty name="width" value="0.1" units="cm"/>
      <inkml:brushProperty name="height" value="0.1" units="cm"/>
      <inkml:brushProperty name="color" value="#177D36"/>
      <inkml:brushProperty name="fitToCurve" value="1"/>
    </inkml:brush>
  </inkml:definitions>
  <inkml:traceGroup>
    <inkml:annotationXML>
      <emma:emma xmlns:emma="http://www.w3.org/2003/04/emma" version="1.0">
        <emma:interpretation id="{1D396A42-389D-4F0D-B3BF-C6DD672176B0}" emma:medium="tactile" emma:mode="ink">
          <msink:context xmlns:msink="http://schemas.microsoft.com/ink/2010/main" type="writingRegion" rotatedBoundingBox="22957,5070 30616,6041 29689,13345 22031,12373"/>
        </emma:interpretation>
      </emma:emma>
    </inkml:annotationXML>
    <inkml:traceGroup>
      <inkml:annotationXML>
        <emma:emma xmlns:emma="http://www.w3.org/2003/04/emma" version="1.0">
          <emma:interpretation id="{F8AA9739-D031-450B-B59D-4A19A978D45E}" emma:medium="tactile" emma:mode="ink">
            <msink:context xmlns:msink="http://schemas.microsoft.com/ink/2010/main" type="paragraph" rotatedBoundingBox="22894,5110 27295,5435 27149,7401 22749,7076" alignmentLevel="1"/>
          </emma:interpretation>
        </emma:emma>
      </inkml:annotationXML>
      <inkml:traceGroup>
        <inkml:annotationXML>
          <emma:emma xmlns:emma="http://www.w3.org/2003/04/emma" version="1.0">
            <emma:interpretation id="{BADD9CC4-E16E-4839-BDA1-911A8F265B8F}" emma:medium="tactile" emma:mode="ink">
              <msink:context xmlns:msink="http://schemas.microsoft.com/ink/2010/main" type="line" rotatedBoundingBox="22894,5110 27295,5435 27149,7401 22749,7076"/>
            </emma:interpretation>
          </emma:emma>
        </inkml:annotationXML>
        <inkml:traceGroup>
          <inkml:annotationXML>
            <emma:emma xmlns:emma="http://www.w3.org/2003/04/emma" version="1.0">
              <emma:interpretation id="{9BFB42FF-6803-45AA-BACB-1783866C705F}" emma:medium="tactile" emma:mode="ink">
                <msink:context xmlns:msink="http://schemas.microsoft.com/ink/2010/main" type="inkWord" rotatedBoundingBox="22894,5110 27295,5435 27149,7401 22749,7076">
                  <msink:destinationLink direction="with" ref="{57E94019-9B23-4721-B531-A99C1058167B}"/>
                </msink:context>
              </emma:interpretation>
              <emma:one-of disjunction-type="recognition" id="oneOf0">
                <emma:interpretation id="interp0" emma:lang="" emma:confidence="1">
                  <emma:literal/>
                </emma:interpretation>
              </emma:one-of>
            </emma:emma>
          </inkml:annotationXML>
          <inkml:trace contextRef="#ctx0" brushRef="#br0">21-5686 208 0,'10'-4'10'15,"-4"0"-6"-15,-1 4 4 0,0-9 4 16,0 5 9-16,0 0 5 16,-5 4 1-16,0 0 3 15,0 0-7-15,0 0-2 16,0 0-14-16,0 0-5 15,0 0-1-15,5 8 1 16,5 5-1-16,5 0-1 16,1 12 1-16,-6-8-1 15,0 9 4 1,0 3-2-16,0-8-1 0,5 9-5 16,1-9 0-16,-6 0 2 15,0 9 3-15,0-9 0 16,0-4-1-16,1 4 1 15,-1 0 1-15,0-4-3 16,0-4 0-16,0-4 1 16,5 7 0-16,-4-7-3 15,4-9 2-15,0-9 5 16,0 1 5-16,1-5-1 16,4-4 3-16,-5-12-2 15,16-5 0-15,4 4-5 16,6-25-3-16,-1 4 0 15,1 5 1-15,0 8-3 16,-1-9 0-16,-4 13-1 16,-6-4 0-16,-4 13-3 15,-6-1 1-15,-5 9-25 16,-10 9-8-16,-10 8-76 16</inkml:trace>
          <inkml:trace contextRef="#ctx0" brushRef="#br0" timeOffset="-451.069">11-5656 108 0,'-5'0'41'0,"10"0"-22"0,-5 0-14 16,0-4 13-16</inkml:trace>
          <inkml:trace contextRef="#ctx0" brushRef="#br0" timeOffset="-54737.146">-146-5024 104 0,'-5'-4'38'0,"5"4"-20"0,0 0-1 0,0 0 16 15,0 0-8-15,0 0-5 16,0 0-7-16,0 0-1 15,0 0-7-15,0 0 4 0,0 0 1 16,0 0 3-16,0 0 3 16,0 0-3-16,0 4 0 15,0 0-5-15,-5 5 0 0,-1-5-5 16,6 0 0-16,-5 4-1 16,5-8 1-16,-5 17-2 15,5 0 6 1,-5 13 5-1,0 4 0-15,0-13 1 16,0 13 1-16,0-4-5 16,5 4-1-16,0-1-4 15,0 1-3-15,0 0 0 16,0 13 1-16,0-13-1 16,5 4-1-16,0 8 1 15,5 1-1-15,0-5 0 16,1 5 0-16,-1 4 0 0,0 8 0 15,-5-16 0-15,0 3 2 16,0-12 1-16,-5 0 3 16,0 0-1-16,0-9 0 15,0-4-1-15,0-4 0 16,-5 0-2-16,5-4 1 16,0 4 0-16,0-13 1 15,0 1-2-15,0 3-2 16,0-8-2-16,0 0 1 15,0 0 1-15,0 0 2 16,0 0-3-16,0 0 0 16,0 0 1-16,0 0 2 0,0 0-1 15,0 0-1-15,0 0 1 16,0 0-1-16,0 0 2 16,0 4 1-16,0-4-4 15,-5 0 1-15,5 0 0 16,0 0 2-16,0 0-1 15,0 0-1-15,0 0 1 16,0 0-1-16,0 0 0 16,5 4 2-16,-5-4-1 15,5 9-1-15,-5-9 1 16,10 4 1-16,0-4 3 16,1 0 4-16,-1 0-4 15,5 0-1-15,5 0-2 16,6 0 1-16,9 0-2 15,11 0 2-15,-5 0-2 0,4 0 2 16,1 0-2-16,0-4-1 16,5-5-2-16,4 5 1 15,1 4 1-15,5-12 0 16,15 3 0-16,1-8 2 16,9 0-1-16,-10 4 2 15,-5 1-7-15,-5 7 1 16,-10-11 3-16,-5 16 2 15,-5-5 0-15,-6-3-2 16,-9 8 1-16,-6 0 1 16,-4-4-3-16,-1 4 0 0,-5-13 14 15,-5 9-7 1,-5-9-3-16,1 9-4 16,-6 8 0-1,-6-13 1-15,6-3 0 16,-5 8 0-16,0-5-5 15,0 9 1-15,0-4 2 16,5-5 1-16,-5 1 1 16,5-5-3-1,0-4 2-15,-5 0 3 16,5 5 1-16,0-5-4 16,0-5 1-16,0 1 0 15,-5-8 0-15,0-1-3 16,5-4 2-16,0-13-4 15,0-3 1-15,0 7 0 16,0-16 2-16,0 8-1 0,0-17 1 16,0 0 2-16,0 5 0 15,5 8 0-15,0 8 2 16,0-4-6-16,0 5 1 16,-5 8-1-16,10 8 2 15,0 0 1-15,-10-4 1 16,6 17 2-16,-12 9 1 15,1-5-4-15,5 1 1 16,-5 7-2-16,0 1-2 16,0-4 0-16,0 8 3 15,0 0 0-15,0 0 1 0,0 0 0 16,5 0 0-16,0 0 0 16,-5 0 0-16,0 0 0 15,0 0 2-15,-1 0-1 16,-9-5-1-1,0 5 1-15,0 0-1 16,-6-8 0-16,-4 4-3 16,-11-1 2-16,-9 5 3 15,-1-8 1-15,-5 4-4 16,0 0-1-16,-4 4 1 16,-1 0 2-16,-5-9 2 15,0 9 1-15,0 0-5 16,0 0 1-16,-5 9 0 15,-10-9 0-15,4 8-3 0,1 0 2 16,10 1 1-16,6-1 2 16,9 5-1-16,10-4 2 15,11 3-15-15,5-12-5 16,9 13-29-16,11-13-10 16,11 4-72-1</inkml:trace>
          <inkml:trace contextRef="#ctx0" brushRef="#br1" timeOffset="-49107.804">1474-5172 92 0,'0'0'35'0,"0"0"-18"0,0-5-20 16,0 5 6-16,0 0-3 15,0 0 0-15,5 0 8 16,-5 0 7-16,0 0 15 16,0 0 6-16,0 0 0 15,5 0 1-15,-5 0-16 16,0-4-5-16,0 4-10 0,0 0-4 15,0 0 1-15,0 0-4 0,0 0-2 16,0 0 2-16,-5 0 0 16,0 0 1-16,0 0 2 15,0-8 10-15,0 8 7 16,0 0-4-16,0 0 2 16,0 0-8-16,5 0-3 15,0 0-6-15,0 0 0 16,0 0 0-16,0 0 0 15,0 0 2-15,0 0 3 16,-5 0-4-16,0 0-1 0,-1 0-2 16,1 0 0-16,0 0 2 15,0 0 0-15,0 0 0 16,0 0 2-16,0 0 3 16,0 0 2-16,0 0 1 15,5 0 0-15,0-5-2 16,0 5-1-16,0 0-3 15,0-4-2-15,5 4-2 16,-5 0 1-16,5-8 1 16,0 8 0-16,0-5 0 15,0 5 0-15,0 0 0 16,0 0 2-16,0-8 1 16,1 4 1-16,-1 4-2 15,5-5-2-15,5 5 1 16,0 0 1-16,6 0-1 0,4 0 2 15,0 0-2-15,11-8 2 16,10 4-2-16,-6 4 2 16,1 0 0-16,0 0 1 15,-1-4-5-15,1 4 1 16,5-9 0-16,4 5 2 16,1 0-3-16,0-9 0 15,-5 13 1-15,-1-4 2 16,1 4-1-16,-5-9-1 15,-6 5 1-15,-4 4-1 16,-6-4 0-16,1 4 0 0,-6 0 0 16,-5 0 0-16,0 0 2 15,-4 4 1-15,-1-4-1 16,0 0 1-16,-10 0-4 16,0 0 0-16,0 0-1 15,0 0 0-15,0 4 2 16,0-4 2-16,0 0-3 15,5 9-2-15,0-1 2 16,0 5 0-16,0 0 1 16,5-9 0-16,1 8 0 15,-1 5 0-15,0 13 0 16,5-9 0-16,0 17 0 16,1-4 2-16,-6 26-3 15,5-10 0-15,0 1 1 16,0 13 0-16,1-9-3 0,-1 8 0 15,-5-7-1-15,0 3 3 16,-5-17 2-16,0 13 2 16,1-12-1-16,-1-1-2 15,-5-4 1-15,0-8 1 16,0 4-1-16,5-5-1 16,-5-7-2-16,5-5 1 15,0-1 3-15,-5-3 1 16,5-4-4-16,-5 3-1 15,0 5 1-15,5-4 0 16,-5-5 1-16,0 9 0 16,0 0 0-16,0 0-3 15,0-4 2-15,-5 0 3 16,0-9-1 0,0 9-1-16,0-9 1 15,0 4-1-15,0-8-3 16,-1 0 2-16,-4 5-1 15,0-1 0 1,0-4 2-16,-10 0 0 16,-1-4 2-16,-4 8-1 15,-6 4-1-15,1-8-2 16,-6 5 1-16,1-1 1 16,-6 4 0-16,1-3 0 15,-1 7 0-15,-5-8 2 16,-10 1 1-16,0-5 1 15,6 0 2-15,-1 0-1 0,5-5 0 16,0 5-6-16,1 0 1 16,-6 0 0-16,5 0 2 15,6 0-3-15,4 0-2 16,0 0 2-16,6 5 0 16,5 3 1-16,-6-8 2 15,11 4-3-15,-1-4 0 16,6 5 1-16,0 3 0 15,5-8 0-15,0 0 2 16,5 4-3-16,-1-4-2 16,6 0 2-16,0 0 0 0,0 0-4 15,0 0 1-15,0 0 2 16,0 0 1-16,0 0 1 16,0 0 0-16,-5 0 0 15,0 0 0-15,0 0 0 16,0 0 2-16,0 0-1 15,0 0-1-15,5 0 1 16,0 0-1-16,0 0-3 16,0 0 2-16,-5 0 1 15,0 0 0-15,5 0 0 16,-5 0 2-16,0-4-1 16,0 4-1-16,-1-8 1 15,1 8-1-15,0-5-3 16,0 5 0-16,0 0 2 15,0 0 0-15,0-4 1 16,0-4 2-16,0 3-1 16,5 5-1-16,-5 0-2 0,5 0 1 15,-5 0 1-15,0 0 2 16,0-4-8 0,5 4-1-16,-6 0 2 15,6 0 2-15,0-12 4 16,0 12-2-16,0 0 0 15,0-13 5 1,0-4-2-16,0 8-1 16,-5-20 0-16,0 3-1 15,5 5 0 1,-5-13 4-16,5-4 2 0,0-8 0 16,0-1 1-16,0-21-4 15,0 17 0-15,5-4-3 16,0-8-1-16,6-5-1 15,-1-13 0-15,0 1-3 16,0 8 1-16,0 4-5 16,0 4 1-16,-5 18-3 15,-5 8 2-15,0 4-4 16,-5-13-2-16,0 9-33 16,5 0-16-16,5 0-42 15</inkml:trace>
          <inkml:trace contextRef="#ctx0" brushRef="#br2" timeOffset="-44528.097">2825-5274 116 0,'0'21'44'0,"0"-21"-24"0,0-17-19 15,0 17 8-15,0 0-8 16,0 0 9 0,-5 0 16-1,0 9-3-15,0-5 0 16,0-4-2-16,5 0-12 0,5 4 3 0,-5-4 2 16,0 0 8-1,-5 0-7-15,0 0-2 16,5 0-5-16,0 0 0 15,-5 0-3-15,5 0 2 16,10 0 7 0,-10 0-6-16,0 0 1 15,0 0-1-15,5 0 0 16,-5 0-7-16,0 0 0 16,0 0 1-16,5 0 1 15,5 0 1-15,1 0 2 16,-1 0 1-16,0 0 1 0,0 0-2 15,5 0-1-15,1-4-3 16,4 4-2-16,5-4 1 16,16-5 1-16,0 5-1 15,4 0-1-15,11 4 1 16,0-9 1-16,0 9-3 16,0-4-2-16,5 0 2 15,0 4 2-15,0 0 0 16,0 0-1-16,5-9-2 15,0 9 1-15,0 0 1 16,-5 0 2-16,-5 0-3 16,0 0 0-16,-11-4 5 15,-4 4 5-15,-6 0-3 16,-9 0-1-16,-1 0-2 16,-4 0-3-16,-6 0 1 0,-5 0 1 15,0 0-1-15,-10 0-1 16,0 0 1-16,0 0-1 15,0 0-3-15,0 0 2 16,0 0 1-16,0 0 0 16,0 0 0-16,0 0 2 15,0 0-3-15,-5 0-2 16,5 0 2-16,-5 0 2 16,5 0 0-16,0 0-1 15,-5 0 1-15,5 0 1 16,0 4-3-16,0 5-2 0,0-1 2 15,0 9 0-15,0 9 1 16,0 7 0-16,-5 6 0 16,0 11 2-16,0 1-3 15,0 13 0-15,5-1-1 16,-6 5 0-16,6-4 4 16,0-1 1-16,6-8-4 15,-1-4 1-15,0 4 0 16,0 5 0-16,0 3 0 15,5-8 0-15,-5-4 0 16,0 0 0-16,0-5 0 16,0 5 2-16,-5-17-1 15,0 0-1-15,0-8 1 16,0-1-1-16,5-8 0 16,-5 0 0-16,0-4 0 0,0 3 0 15,6-11 2-15,-1 7 1 16,-5-7-4-16,0-5 1 15,0 0 0-15,0 8 2 16,0-4-1-16,-5-4 2 16,-1 0-4-16,1 0-2 15,-5-4 2-15,-10 4 2 16,0 0-2-16,-6 0-2 16,1 0 4-16,-6 0 1 15,-4 0-3-15,-1 0 1 16,-4 0 0-16,-1 0 2 15,-10 0-1-15,-5 0-1 0,0 0 1 16,0 0-1-16,1-8 2 16,-1 3 3-16,-10 5 0 15,0 0 2-15,0 0-4 16,0 0-2-16,5 0-3 16,5 0 1-16,5 0-1 15,10 0 0-15,6 5 2 16,4 3 0-16,1-16 0 15,-1 8 0-15,11-5 0 16,5 5 2-16,5 0-3 16,4 0 0-16,1 0 1 15,5 0 0-15,0 0-5 16,11 0 1-16,-1 0 0 16,0 0 2-16,0 0 1 15,0 0 1-15,0 0 0 0,-5 0 0 16,-5 0-3-16,0 0 2 15,0 0 1-15,0 0 0 16,0 0 0-16,0 0 2 16,0 0-3-16,0 0 0 15,0 0-1-15,0 0 0 16,0-4 2-16,0-4 0 16,0 3 0-16,0-11 2 15,0-1-1-15,-5-22-1 16,0-7 1-1,0-1-1-15,0 1 0 16,0 3 0-16,0-8 2 0,-5-12-3 16,5-1 0-16,-5 1 1 15,10 12 2-15,0-38-3 16,0 8 0-16,5 1-4 16,0 12-1-16,5 5-6 15,0 8 0-15,0 12-5 16,-5 5-2-16,0 0 2 15,-5 8 2-15,-5 1-11 16,-10 12-5-16,-15 12-68 16,-1 5-41-1,-5-12 62-15</inkml:trace>
        </inkml:traceGroup>
      </inkml:traceGroup>
    </inkml:traceGroup>
    <inkml:traceGroup>
      <inkml:annotationXML>
        <emma:emma xmlns:emma="http://www.w3.org/2003/04/emma" version="1.0">
          <emma:interpretation id="{A4780D13-F6BE-48BE-AD6E-DC01886CC755}" emma:medium="tactile" emma:mode="ink">
            <msink:context xmlns:msink="http://schemas.microsoft.com/ink/2010/main" type="paragraph" rotatedBoundingBox="26886,7575 26925,9142 26191,9160 26152,7593" alignmentLevel="3"/>
          </emma:interpretation>
        </emma:emma>
      </inkml:annotationXML>
      <inkml:traceGroup>
        <inkml:annotationXML>
          <emma:emma xmlns:emma="http://www.w3.org/2003/04/emma" version="1.0">
            <emma:interpretation id="{624D25EA-7191-436C-9446-05FD33643E17}" emma:medium="tactile" emma:mode="ink">
              <msink:context xmlns:msink="http://schemas.microsoft.com/ink/2010/main" type="line" rotatedBoundingBox="26886,7575 26925,9142 26191,9160 26152,7593"/>
            </emma:interpretation>
          </emma:emma>
        </inkml:annotationXML>
        <inkml:traceGroup>
          <inkml:annotationXML>
            <emma:emma xmlns:emma="http://www.w3.org/2003/04/emma" version="1.0">
              <emma:interpretation id="{622EFFA5-96CB-4E67-926A-588D17D16238}" emma:medium="tactile" emma:mode="ink">
                <msink:context xmlns:msink="http://schemas.microsoft.com/ink/2010/main" type="inkWord" rotatedBoundingBox="26886,7575 26925,9142 26191,9160 26152,7593">
                  <msink:destinationLink direction="from" ref="{A11EDD66-9C0D-4DE3-9138-C3523FECB05A}"/>
                </msink:context>
              </emma:interpretation>
            </emma:emma>
          </inkml:annotationXML>
          <inkml:trace contextRef="#ctx0" brushRef="#br3" timeOffset="42755.689">3552-3281 76 0,'0'-17'30'0,"25"21"-16"0,-35-8 5 0,20 8 16 16,-5 5-4-16,0-9-1 0,1-9-1 15,-6 9-1-15,5-4-7 16,-5 4 0-16,0 0-12 16,0 0-3-16,0 0 0 0,0 0-5 15,0 0-1-15,0 0 0 16,5 0 0 0,0-13 0-16,0 5 0 15,5 16 4 1,-10-16 5-16,0 8 4 15,0-9 4-15,0 5-7 16,-5 0-1-16,0-5-5 16,-5 22 2-1,0-9-2-15,-1 9-4 16,1-9 0-16,5 13 0 16,0-4 2-16,0 12-3 0,0 1 0 15,0 8 3-15,5 8 1 16,0-4 3-16,0 0 1 15,0 21-1-15,0 9-1 16,10 21-6-16,5 0 1 16,6 4 0-16,-6-13 2 15,5 1-1-15,-5-9-1 16,1-4 1-16,-6-1-1 16,0-3 0-16,-5-1 0 15,0-8 0-15,-5 5 2 0,0-18 5 16,0 5 6-16,0-1-1 15,0-16-6 1,0-5-1-16,0-12-3 16,0-13-2-16,0-21-30 15,0-5-28 1,5-12-15-16,5 4-43 16</inkml:trace>
          <inkml:trace contextRef="#ctx0" brushRef="#br3" timeOffset="44135.822">3648-3370 84 0,'21'0'33'0,"-21"0"-18"0,-5-8-18 0,0 8 6 16,0 0-3-16,-1 0 0 16,1-9-3-1,0 9 0 1,0-8-1-16,0-1 0 16,0 1 3-16,5 3 0 15,0 1 1-15,-5-4 0 16,0 4 2-16,-5 16-1 15,0-20-1-15,-1 20 9 16,6-7 6-16,0-5 8 16,0 12 6-16,0-7 4 15,5-5 4-15,10 8-5 16,-10 1-2-16,0 7-16 16,10 1 0-16,-5-4 0 0,11 0-3 15,-11-5-1-15,10 1-4 16,0 8-1-16,1-5 1 15,-1-3 1-15,0 8-1 16,0-5-1-16,0 10-1 16,1-10 0-16,-1 5-2 15,0-4 1-15,0 4-4 16,1-9 0-16,-1 9 1 16,0-4 2-16,0-9-3 15,1 22 0-15,-6-18 1 0,-5 9 0 16,0-8 0-16,-5 3 2 15,0-3 1-15,0 3 1 16,0-12-5-16,0 5 1 16,0 3 0-16,0-8 0 15,0 0-16-15,5 4-6 16,0 1-42-16,0 7-19 16,-5-12-9-1</inkml:trace>
          <inkml:trace contextRef="#ctx0" brushRef="#br3" timeOffset="43475.837">3476-3247 116 0,'0'0'46'0,"5"0"-24"0,-5 0-13 16,0 0 14-16,0 0-11 16,0 0-2-16,0 0-2 15,-5 8 0-15,5-4-4 16,-5 1 6-16,0 7 5 0,-1-7 10 0,1 3 7 16,-5 1-4-16,0-1-2 15,0 1-8-15,0-1-1 16,0 0-8-16,-1 9-3 15,1-4-3-15,0-9-3 16,0 13 1-16,0 0-1 16,-5 0-3-16,-6 4 2 15,-4 0 1-15,-1 1 2 16,6 7-3-16,-5-8 0 16,4 13 1-16,1-8 2 15,10-1-1-15,0 0 2 0,5-8-4 16,5-4-2-16,5 0-12 15,5-13-2-15,5-4-19 16,0-9-6-16,11 0-36 16,-6-8-41-1,0 4 39-15</inkml:trace>
        </inkml:traceGroup>
      </inkml:traceGroup>
    </inkml:traceGroup>
    <inkml:traceGroup>
      <inkml:annotationXML>
        <emma:emma xmlns:emma="http://www.w3.org/2003/04/emma" version="1.0">
          <emma:interpretation id="{86A7522D-9E3B-4CEB-9392-D8BBBE722347}" emma:medium="tactile" emma:mode="ink">
            <msink:context xmlns:msink="http://schemas.microsoft.com/ink/2010/main" type="paragraph" rotatedBoundingBox="26446,10205 28051,10207 28050,10325 26445,10324" alignmentLevel="3"/>
          </emma:interpretation>
        </emma:emma>
      </inkml:annotationXML>
      <inkml:traceGroup>
        <inkml:annotationXML>
          <emma:emma xmlns:emma="http://www.w3.org/2003/04/emma" version="1.0">
            <emma:interpretation id="{CCA1EFE9-0412-4CE7-B5B4-DE60088E8F28}" emma:medium="tactile" emma:mode="ink">
              <msink:context xmlns:msink="http://schemas.microsoft.com/ink/2010/main" type="inkBullet" rotatedBoundingBox="26446,10205 26604,10206 26603,10261 26446,10261"/>
            </emma:interpretation>
            <emma:one-of disjunction-type="recognition" id="oneOf1">
              <emma:interpretation id="interp1" emma:lang="" emma:confidence="0">
                <emma:literal>-</emma:literal>
              </emma:interpretation>
            </emma:one-of>
          </emma:emma>
        </inkml:annotationXML>
        <inkml:trace contextRef="#ctx0" brushRef="#br3" timeOffset="45052.551">3445-766 248 0,'-10'12'93'0,"10"-12"-50"0,10-12-33 0,-10 12 23 15,5 0-5-15,0 4 1 16,-5-4-5-16,0 0-3 16,11-4-11-16,-6 8 7 0,-5-4 3 15,5-4 5-15,-5 4 2 16,0 0-8-16,0 0-4 15,0 0-2-15,0 0-1 16,0 0-2-16,5 0-1 16,-5 0-5-16,5 0-1 0,-5 0-1 15,5 0-2-15,0-5 1 16,-5 5 1-16,10 0-17 16,0-4-6-16,1 4-21 15,-1-4-9-15,10 0-49 16,-5-9-21-16,6 0-12 15</inkml:trace>
      </inkml:traceGroup>
      <inkml:traceGroup>
        <inkml:annotationXML>
          <emma:emma xmlns:emma="http://www.w3.org/2003/04/emma" version="1.0">
            <emma:interpretation id="{3AEA5287-0C76-45AB-90E8-B6833FCBB60A}" emma:medium="tactile" emma:mode="ink">
              <msink:context xmlns:msink="http://schemas.microsoft.com/ink/2010/main" type="line" rotatedBoundingBox="27244,10209 28051,10210 28050,10325 27243,10324"/>
            </emma:interpretation>
          </emma:emma>
        </inkml:annotationXML>
        <inkml:traceGroup>
          <inkml:annotationXML>
            <emma:emma xmlns:emma="http://www.w3.org/2003/04/emma" version="1.0">
              <emma:interpretation id="{9FEFFB70-C4EA-42C1-BBFB-6325B6FCBB35}" emma:medium="tactile" emma:mode="ink">
                <msink:context xmlns:msink="http://schemas.microsoft.com/ink/2010/main" type="inkWord" rotatedBoundingBox="27242,10312 27343,10266 27351,10284 27250,10331"/>
              </emma:interpretation>
              <emma:one-of disjunction-type="recognition" id="oneOf2">
                <emma:interpretation id="interp2" emma:lang="" emma:confidence="1">
                  <emma:literal/>
                </emma:interpretation>
              </emma:one-of>
            </emma:emma>
          </inkml:annotationXML>
          <inkml:trace contextRef="#ctx0" brushRef="#br3" timeOffset="45367.262">4233-703 296 0,'0'4'112'0,"5"-4"-60"0,0 9-43 0,-5-9 27 16,0 0-22-16,0 0-5 15,0 0-4-15,0 0-1 16,0 0-2-16,0 0 5 0,0 0 5 15,0 0-4-15,0 0-2 16,0 0-10-16,0 0-3 16,10 0-25-16,0-5-9 0,5-3-87 15,16-13-54 1,-6 0 77-16</inkml:trace>
        </inkml:traceGroup>
        <inkml:traceGroup>
          <inkml:annotationXML>
            <emma:emma xmlns:emma="http://www.w3.org/2003/04/emma" version="1.0">
              <emma:interpretation id="{1680471D-F5A5-4AFB-AF50-12B6638E92C9}" emma:medium="tactile" emma:mode="ink">
                <msink:context xmlns:msink="http://schemas.microsoft.com/ink/2010/main" type="inkWord" rotatedBoundingBox="28001,10210 28051,10210 28050,10270 28000,10269"/>
              </emma:interpretation>
            </emma:emma>
          </inkml:annotationXML>
          <inkml:trace contextRef="#ctx0" brushRef="#br3" timeOffset="45517.079">4990-805 268 0,'5'5'101'0,"5"-1"-54"0,5 0-31 16,-5 5 29-16</inkml:trace>
          <inkml:trace contextRef="#ctx0" brushRef="#br3" timeOffset="45652.232">5040-779 522 0,'0'0'35'16,"0"0"-20"-16,0 4 9 0,0-4 3 16,0 4-3-16,0-4-2 15,0 5-6-15,0-1-2 16,-5 0-8-16,5-4-4 16,0 8-39-16,-5-3-15 15,0-14-133 1</inkml:trace>
        </inkml:traceGroup>
      </inkml:traceGroup>
    </inkml:traceGroup>
    <inkml:traceGroup>
      <inkml:annotationXML>
        <emma:emma xmlns:emma="http://www.w3.org/2003/04/emma" version="1.0">
          <emma:interpretation id="{825C0784-D5E1-4B0D-9AEC-8E5ACC70CADD}" emma:medium="tactile" emma:mode="ink">
            <msink:context xmlns:msink="http://schemas.microsoft.com/ink/2010/main" type="paragraph" rotatedBoundingBox="22909,10886 29889,11771 29689,13345 22709,12459" alignmentLevel="2"/>
          </emma:interpretation>
        </emma:emma>
      </inkml:annotationXML>
      <inkml:traceGroup>
        <inkml:annotationXML>
          <emma:emma xmlns:emma="http://www.w3.org/2003/04/emma" version="1.0">
            <emma:interpretation id="{3FC8249F-9330-4358-8971-8C5DC99A4547}" emma:medium="tactile" emma:mode="ink">
              <msink:context xmlns:msink="http://schemas.microsoft.com/ink/2010/main" type="line" rotatedBoundingBox="22909,10886 29889,11771 29689,13345 22709,12459">
                <msink:destinationLink direction="with" ref="{77BCAA97-6B85-43D1-8030-9949D729264B}"/>
              </msink:context>
            </emma:interpretation>
          </emma:emma>
        </inkml:annotationXML>
        <inkml:traceGroup>
          <inkml:annotationXML>
            <emma:emma xmlns:emma="http://www.w3.org/2003/04/emma" version="1.0">
              <emma:interpretation id="{CC16A044-3BD3-470C-8D7A-1FF72C6AA773}" emma:medium="tactile" emma:mode="ink">
                <msink:context xmlns:msink="http://schemas.microsoft.com/ink/2010/main" type="inkWord" rotatedBoundingBox="22909,10886 27719,11496 27520,13069 22709,12459">
                  <msink:destinationLink direction="with" ref="{57E94019-9B23-4721-B531-A99C1058167B}"/>
                </msink:context>
              </emma:interpretation>
            </emma:emma>
          </inkml:annotationXML>
          <inkml:trace contextRef="#ctx0" brushRef="#br1" timeOffset="71653.776">-182 508 160 0,'0'-4'60'0,"5"-5"-32"0,5 9-24 15,1-8 13-15,-1-1-8 16,0 1-3-16,5-9 10 16,5 0 4-16,1-4-10 15,-1 8 8-15,0 4 4 0,1 1 2 16,9 4 1-16,1 0-3 15,9-1-2-15,1 5-4 16,0 0-2-16,-1 0-11 0,1 9-3 16,5-1-1-1,-11 1 2-15,6-1-2 0,-11-4-2 16,-4 1-18-16,-6 7-7 16,0 5-38-16,-4-21-79 31</inkml:trace>
          <inkml:trace contextRef="#ctx0" brushRef="#br1" timeOffset="71263.063">31 0 80 0,'0'0'33'0,"0"0"-18"0,0 0-7 0,0 0 13 16,0 0-3-16,0 0-1 15,0 0 6-15,0 0 5 16,0 0 0-16,0 0 3 16,0 0-17-16,0 0 3 0,0 0 3 15,-5 12 9 1,0-3-7-16,0 4-3 16,5-5-8-16,-5 5-5 0,0-1-3 15,5 5 0-15,0 5-2 16,0-1-1-16,0 4 3 15,0 13 2-15,0-4 0 16,0 25 0-16,5-4-1 16,-5 9 0-16,0-5 0 15,0 5 0-15,0-5-5 16,-5 0 1-16,5-4 2 16,-5 9 1-16,5-1-1 15,0 1-2-15,5-9 1 16,5 0 1-16,5-9-1 15,16-3 2-15,10-5-2 16,-1-9-1-16,1-3-2 16,5-13-1-16,-1-13-14 0,-4-5-6 15,0-16-17-15,4 0-5 16,-4-9-38 0,-5 1-45-16,-6-1 39 15</inkml:trace>
          <inkml:trace contextRef="#ctx0" brushRef="#br1" timeOffset="73079.908">611 626 140 0,'0'0'55'0,"0"0"-30"0,0 5-12 0,0-5 17 0,0 0-6 16,0 0-2-16,5-5-6 16,-5 5-2-16,0 0-8 15,5 0 3-15,5 0 1 0,0 0-1 16,0 0 0-16,5 0-3 16,1 0-1-16,-1 0 1 15,5 0 1-15,1 0-6 16,-1 0-2-16,0 5 0 15,11 3 2-15,-6 0-2 16,11 1 0-16,-6 4 1 16,-4 4 2-16,-6 4-3 15,0 0 0-15,-5 0-1 0,1 9-2 16,-6-5 5-16,0 0 1 16,-5 9-3-16,0-8 1 15,0 3 0-15,-5-7 2 16,0-1-1-16,-5 0 2 15,0-4-2-15,-5-4 2 16,-5-1-4-16,-11-3 0 16,6 3 1-16,0-3 2 15,-1-5-1-15,1 0 2 16,-5-4 0-16,4 0 3 16,-4 0-1-16,5-4 0 15,-1 0-6-15,6-5 1 16,0-3 0-16,0-1 2 0,4 0-3 15,6 1-2-15,0-1 2 16,5-4 0-16,5 4 1 16,5 1 0-16,6-1 0 15,-1 0 0-15,5-4 0 16,11 5 0-16,4 3 0 16,1 1 2-16,-1 3-3 15,-9 1 0-15,-1 0-1 16,1 0 0-16,-6 4-9 15,0 0-5-15,-5 4-21 16,1 0-6-16,-1 0-55 16</inkml:trace>
          <inkml:trace contextRef="#ctx0" brushRef="#br1" timeOffset="74085.479">1286 656 164 0,'-5'0'63'0,"10"-4"-34"0,-5 4-27 0,0 0 14 16,0 0-6-16,0 0 2 15,0 0-5-15,0 8 1 16,10-4-5-16,1 1 3 0,-11-1 0 16,-6 4 4-16,6 9 1 15,11 0-1-15,-6 4 1 16,0 1-4-16,0 3-2 15,0 0-2-15,-5 9 0 16,0 0-2-16,0 4 2 0,0-4-2 16,0 13 2-16,0-9 2 15,-10-4 2-15,5 4 3 16,0-9 1-16,10-12 12 16,5-25-1-1,5-18-12 1,5-3-5-16,1-5-4 15,4-8-1-15,6 8 0 16,-1-4 0-16,1 12-3 16,-6-8 2-16,0 9 3 15,6 4 1-15,-6 0-1 16,1 8-2-16,-1 0 3 16,-5 9 2-16,1 0 0 15,-1 8 2-15,-5 0-9 16,1 5 0-16,-6-1 0 0,0 1 3 15,0-1 2-15,-5 5 1 16,0 4-5-16,0 0 1 16,0 4 0-16,-5 8 2 15,0-3-1-15,0 8-1 16,0 4-2-16,0 8 1 16,0-3 1-16,-5-1 0 15,5-8 0-15,0-9 0 16,0-4-9-16,0-8-4 15,0 0-22-15,10-9-10 0,1-25-78 16,-1-13-36 0,0-13 81-16</inkml:trace>
          <inkml:trace contextRef="#ctx0" brushRef="#br1" timeOffset="75061.65">2130 178 132 0,'-6'-5'52'0,"6"5"-28"0,0-4-19 0,0 4 13 15,0-4-6 1,-10-5 1-16,0 5-2 15,10 4-5-15,0 0 3 0,0 0 3 16,0 0 3-16,0 0 0 0,0 0 6 16,0 0 1-16,0 0-5 15,5 0-2-15,-5 0-5 16,0 0-1-16,0 0-5 16,0 0-3-16,0 0 0 15,0 0-1-15,0 17 4 16,-10-4 5-1,5 4 1-15,0 0 0 16,0 8 1-16,0 9-4 16,0 12 1-16,0-7-5 15,-1 3 0-15,6 0-1 16,0-4-2-16,0 9 1 16,0-5-1-16,0 1 0 15,-5 7 0-15,5 1 0 0,0 0 0 16,0 4 0-16,0 4 2 15,0 5-1-15,0 4 2 16,0-9-2-16,0-8-1 16,-10-9 1-16,10-4 1 15,0-8-1-15,0-1 2 16,0-12-2-16,0-4-1 16,0-5 1-16,0-8 1 15,5-4 1-15,11-4 3 16,-1-13-3-16,0-18-2 15,0 1 0-15,6-8-1 16,4-9-5-16,5 12 1 16,1 1 2-16,-1 8 3 15,1 5-2-15,-1 7 0 0,-4 1-1 16,4 9 0-16,-4-1 4 16,-1 4 3-16,-10 5 0 15,1 0 0-15,-6 4-1 16,0 8 2-16,0 5-3 15,5 4 0-15,-10 13-3 16,6-1-1-16,-1 9 1 16,-5 0 0-16,0 9-3 15,0 0 2-15,-10-1 1 16,10 1 2-16,0-5-1 16,-5-12-1-16,0-1-2 15,5-12-14 1,0-8-5-16,-5-9-35 0,5-9-17 15,0-8-47 1</inkml:trace>
          <inkml:trace contextRef="#ctx0" brushRef="#br1" timeOffset="75662.317">3181 385 108 0,'10'-47'44'0,"-5"43"-24"0,16 0-8 16,-21 0 16-16,0-1 4 15,0 1 3-15,-5 0 0 16,-1 0 1-16,1 4-19 16,0 0 1-16,-5 4 0 0,-5 0-2 15,0 5 3-15,-1-1-6 16,-4 18 0-16,0 3-4 16,-6-3 2-16,1 3-2 15,0-3 2-15,-1-1-4 16,-4 9 1-16,-11 0-3 0,6 4 0 15,-1 8-3-15,0 1 1 16,1 21-2-16,4 12-1 16,6 9 1-16,5 0 1 15,9 4-3-15,6-8 0 16,10-13 1-16,11-5 2 16,4-3 1-16,11-5 3 15,-1-8-3-15,11 4-2 16,4-4 0-16,11-5-1 15,5-7 2-15,-5-1 1 16,0-9-4-16,-5 1 1 16,-6-9 0-16,-4 0 0 0,-10 0 2 15,-6-4 1-15,-5-4-4 16,1-4 1-16,-6-1-11 16,-5-16-38-1,-5-5-7-15,0-8-82 16</inkml:trace>
          <inkml:trace contextRef="#ctx0" brushRef="#br1" timeOffset="77463.465">3140 1469 140 0,'0'0'52'0,"0"-5"-28"0,6 10-17 16,-6-5 13-16,10 0 3 15,0-5 3-15,-5 1 6 16,0 0 5-16,0 0 19 15,10-9-30-15,-5 5 0 16,1-5-1-16,4 0-8 16,10-4 1-16,1-12-9 15,4-5-1-15,6-17-4 16,4-8-1-16,21-5-3 0,5-4-1 16,0 9-4-16,6 4 1 15,-6 4 2-15,0 5 3 16,-5 8-2-16,-11 8-2 15,-4 9-9-15,-10 0-3 16,-11 8-36-16,0 5-17 16,-9 3-57-1</inkml:trace>
          <inkml:trace contextRef="#ctx0" brushRef="#br1" timeOffset="77059.384">3303 834 156 0,'0'-9'60'0,"0"9"-32"0,5 0-6 15,-5 0 23-15,0 0-10 16,0 0 0-16,0 0-7 16,0 0-3-16,5 0-13 15,-5 0-1-15,10 4 0 0,0 1 2 16,1 7 5-16,4 1-4 15,0 4 0-15,0 8-4 16,6 9-1-16,-1 9-5 0,5-1-1 16,6 13 1-16,4 0 2 15,1 4-5-15,0-8-3 16,4 0-2-16,-4 0 3 16,-1-9-7-16,-4-4-2 15,-1-4-5-15,-4-9-4 16,-6-8-27-16,-5-8-10 15,-5-13-70 1</inkml:trace>
          <inkml:trace contextRef="#ctx0" brushRef="#br1" timeOffset="78063.545">4040 1951 160 0,'0'0'63'0,"5"-34"-34"0,20 18-19 0,-20 7 20 15,5 1-7-15,0-9 1 16,6-9-9-16,-6 1-2 16,10-9-7-16,1 0 0 0,4 0 4 15,0 0-2-15,-4 9 3 16,-1 0 3-16,5-1 1 0,6 13-2 15,-11 1 2-15,-5 8-6 16,-4 8-1-16,-6 8 0 16,-10 1 2-16,10 8-1 15,-10 13 0-15,5 0 1 16,5 8 1-16,5 1-1 16,-5 12-1-16,10-9-8 15,0-12 0-15,1 9-14 16,4-22-7-16,5-4-40 15,1-26-16-15,4-20-51 16</inkml:trace>
          <inkml:trace contextRef="#ctx0" brushRef="#br1" timeOffset="78305.186">4192 889 340 0,'5'4'129'0,"0"4"-70"0,5 1-67 0,-10-9 23 16,0 0-14-16,10 0-1 16,-4 0-7-16,4 0-3 0,-10 0 6 15,5 4-25-15,-5-4-10 0,5 9-27 16,5-1-10-16,-5 1-29 15</inkml:trace>
        </inkml:traceGroup>
        <inkml:traceGroup>
          <inkml:annotationXML>
            <emma:emma xmlns:emma="http://www.w3.org/2003/04/emma" version="1.0">
              <emma:interpretation id="{86BCD799-5CD8-4105-8C05-CE4FD5E59672}" emma:medium="tactile" emma:mode="ink">
                <msink:context xmlns:msink="http://schemas.microsoft.com/ink/2010/main" type="inkWord" rotatedBoundingBox="27992,11638 29875,11877 29758,12799 27875,12560"/>
              </emma:interpretation>
              <emma:one-of disjunction-type="recognition" id="oneOf3">
                <emma:interpretation id="interp3" emma:lang="" emma:confidence="1">
                  <emma:literal/>
                </emma:interpretation>
              </emma:one-of>
            </emma:emma>
          </inkml:annotationXML>
          <inkml:trace contextRef="#ctx0" brushRef="#br1" timeOffset="80871.331">5767 749 271 0,'0'0'12'0,"0"0"-2"0,0 9 1 16,0-9 0-16,0 0 1 16,0 0 2-16,0 0-1 0,0 4 0 15,0-4 4-15,0 4 1 16,-5 9-1-16,5-5 2 15,0 1-6-15,-5-1 0 16,0 1-4-16,-1-1 2 16,6-4-4-16,-5 5-2 15,0 8 0-15,0 0-1 16,0 0-2-16,0 12-2 16,0 1 1-16,0 12 1 15,-5 9-1-15,5 8-1 16,0 0 1-16,0-4-1 15,5-4 4-15,0-4 2 16,0-1 0-16,10-3 1 0,0-14-2 16,5 5 0-16,0-13-1 15,6-4 0-15,4-4-2 16,6 0-2-16,4-9-2 16,1-12 1-16,-6-5 1 15,1 0 2-15,4-4-3 16,1 0 0-16,-1-12 3 15,-4 3 1-15,-6-16-1 16,1 0-2-16,-6-5 5 16,-5 0 4-16,0 1-5 15,-4-9-2-15,-1 4-1 16,-10 4-1-16,15 9 0 16,-10 0 0-16,0 13-3 15,0-1 2-15,0 1-1 16,0 12 0-16,-5 5 4 0,0-1 1 15,0 5-4-15,0-4-1 16,0 3-6-16,-5 5-2 16,0 0-11-16,5 0-4 15,0 0-41-15,0 5-20 16,0 7-35 0</inkml:trace>
          <inkml:trace contextRef="#ctx0" brushRef="#br1" timeOffset="80227.127">5736 800 24 0,'0'-21'11'0,"0"25"-6"0,5-4-17 0,-5 0-1 0</inkml:trace>
          <inkml:trace contextRef="#ctx0" brushRef="#br1" timeOffset="80300.438">5767 745 92 0,'5'-21'35'0,"-5"42"-18"0,-5-13 4 15,5-12 17-15,0 4-12 16,0 0-4-16</inkml:trace>
          <inkml:trace contextRef="#ctx0" brushRef="#br1" timeOffset="79655.049">5010 1337 184 0,'-10'-4'68'0,"15"4"-36"0,0-8-24 16,0 8 18-16,-5-4-17 16,0-1-5-16,0-7-3 15,10 3-1-15,-10 5 0 16,0 0-3-16,10-5 2 0,0 1 1 0,-4 4 2 16,4-1 3-1,0 5 4-15,0 0-4 0,10 0-1 16,6 5-2-16,-1-1 1 15,-5 4-2-15,1 1 2 16,-6 3-4-16,-5 5 0 16,-5-4 3-16,-10 0 1 15,-5 4 10-15,-5 0 3 16,-11 4 4-16,6-4 2 16,-5-5-3-16,-1-3 0 15,1-1-8-15,-1-8-4 16,1 0-4-16,0-4-3 15,-1-4 1-15,6-5-1 0,0-4-5 16,-1 0 1-16,6-4-5 16,15 0-1-16,0 4 2 15,5-9 5-15,5 5 0 16,0 4-1-16,6 5 5 16,-1-1 1-16,0 4 0 15,5 14-2-15,-4 3 1 16,-1 5 1-16,0-5 3 15,0 5 2-15,-4 4-3 16,-6-4-1-16,0 8-1 16,-5-4-2-16,-5 0 1 15,0-5 1-15,-6 10 1 16,1-10 3-16,0-3 1 16,0-1 1-16,0-8-4 0,-5 0-1 15,4-4-1-15,6 0 1 16,0-9-2-16,5 0 2 15,5-8-7-15,5 4 1 16,1 0 1-16,4 5 1 16,0-5-2-16,0 4 2 15,1 4 3-15,-1 5 1 16,-5 4 1-16,0 9 0 16,-5 3 2-16,-5 10 3 15,0-1-2-15,-5 0-2 16,0 4 2-16,-5-4 0 0,-5-4 3 15,-1 0 4-15,1 0-4 16,-5-8 0-16,5-5-4 16,-1-8-1-16,6-1-3 15,5-7-2-15,5-14-8 16,5 5-3-16,10 0-5 16,1-4-1-16,-1 3 5 15,0 6 3-15,0-1 7 16,1 8 6-16,-1 5-2 15,-5 4-1-15,0 8 2 16,-10 9 2-16,0 0 2 16,-5 0 3-16,-5 4 1 15,0 1 1-15,0-10-4 16,-6-3 0-16,6-1-12 16,0-4-2-16,0-4-32 0,5-8-15 15,0-9-103 1</inkml:trace>
          <inkml:trace contextRef="#ctx0" brushRef="#br1" timeOffset="81697.142">6463 1439 236 0,'-5'4'88'0,"0"-8"-48"0,10 0-47 0,-5 4 14 16,0-4-7-16,0-1 0 15,0 1 8-15,0 0 5 16,5 0-6-16,-5-1 16 0,0 1 6 16,10 0-6-16,-5 4-3 0,5-4-7 15,0 4-1-15,6 0-5 16,-1 0-2-16,0 0-5 16,5 0 0-16,-4 0-2 15,-1 4 0-15,-5 0 4 16,0 5 1-16,-5-1-4 15,0 5 1-15,-5 8 0 16,-5-4 2-16,-10 0-1 16,0 0-1-16,-6 4 3 15,1-4 2-15,-5 0 0 16,-6 8 0-16,-4-4 1 16,4-4 1-16,6 0-1 15,-1 4-1-15,16-8-3 0,-5 0-2 16,5-5 1-1,5 1 1-15,15-1-1 0,10 5-1 16,1-5 1-16,4-3 1 16,0-1 1-16,1 0 1 15,9 0-2-15,-4 1-2 16,-1-5 1-16,1 0-1 16,4 0 0-16,-4 0 0 15,-6 0 0-15,-4 0 2 16,-6 0-17-16,0 0-6 15,-5 0-50-15,0-5-19 16,-10-3-41 0</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3.861"/>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17237 5721 64 0,'0'-3'24'0,"3"0"-12"0,-3 3-1 0,0 0 12 16</inkml:trace>
</inkml:ink>
</file>

<file path=ppt/ink/ink7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51.95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57E94019-9B23-4721-B531-A99C1058167B}" emma:medium="tactile" emma:mode="ink">
          <msink:context xmlns:msink="http://schemas.microsoft.com/ink/2010/main" type="inkDrawing" rotatedBoundingBox="25112,7547 25134,10908 24939,10909 24917,7548" semanticType="callout" shapeName="Other">
            <msink:sourceLink direction="with" ref="{9BFB42FF-6803-45AA-BACB-1783866C705F}"/>
            <msink:sourceLink direction="with" ref="{CC16A044-3BD3-470C-8D7A-1FF72C6AA773}"/>
          </msink:context>
        </emma:interpretation>
      </emma:emma>
    </inkml:annotationXML>
    <inkml:trace contextRef="#ctx0" brushRef="#br0">9164 4676 76 0,'0'0'30'0,"0"4"-16"0,0 0 1 0,0-4 13 15,0 0-9-15,0 0-1 16,0 0-6-16,0 0-2 16,0 0 0-16,0 4 1 15,0 1-5-15,0-1 3 0,-5 0 3 16,0 0-2-16,5 5 2 15,0-9-5-15,0 0-2 16,-5 4 0-16,5-4 1 0,5 4 1 16,0 5 1-16,-5-9-7 15,5 12-2-15,0-7-3 16,0 3 3-16,0-8 0 16,0 8 1-16,-5-8 0 15,5 13 0-15,0-4 2 16,-5 3 1-16,11 5-1 15,-11-4-2-15,10 4 1 16,-10 0 1-16,10 0 1 16,-5 4 3-16,0 4-3 15,0 5-2-15,0 0-3 16,0 3 1-16,-5 1 5 16,0 9 2-16,0-5 4 15,0 13 4-15,0 12-4 0,5-4 0 16,-5-4-4-16,0-12 1 15,11 3-4-15,-1-3 0 16,0-10 1-16,0 10 0 16,-5-9-2-16,0 8-2 15,0-8 3-15,0 0 0 16,-5-5-1-16,0 5 1 16,0-4-4-16,-10 8 0 15,0-4 1-15,0 4 2 16,-5-4-1-16,-1 4-1 15,6-8 1-15,0 12-1 16,0-12 0-16,5-1 2 0,0-3-3 16,0-1 0-16,0 0 1 15,5-8 0-15,0 4 0 16,0-4 0-16,0-4 0 16,0 0 0-16,0-1 0 15,0 1 2-15,0-4 5 16,0-1 4-16,0 1-4 15,0-9-2-15,0 0 0 16,0 0-1-16,0 0-7 16,0 4 0-16,10 0 1 15,-15 0 3-15,5 1 0 16,0-1 2-16,0 0 0 16,0-4 3-1,0 0-1-15,0 8-3 0,-5-8 2 16,15 0-3-16,-10 0-1 15,0 9-2-15,-5-9 1 16,5 0 1-16,0 0 2 16,0 0-1-16,0 0-1 15,0 0 1-15,0-9-1 16,0 5 0-16,-5 0 0 16,5 0 0-16,0-5 0 15,0-3-5-15,0-1-1 16,0-8 0-16,-5 4 2 15,5-13-1-15,0-8 1 16,0 4 0-16,0-8 0 0,0 0 0 16,0-1 3-16,-6 1 0 15,1 4 1-15,5-5-3 16,0-3 2-16,0 8 1 16,0-5 2-16,-5 5-3 15,0-4 0-15,0 0 1 16,-5-1 0-16,5-12-3 15,-5-12 2-15,5 7-1 16,0-3 0-16,-6 4 2 16,6-1 2-16,0 9-1 15,5 1-1-15,0-5 1 16,5 4-1-16,0 4-3 16,0 1 2-16,1-1 1 15,-1 9 2-15,0-9-3 16,0-3 0-16,-5-5 1 0,0 8 2 15,5-4-1-15,-5 5-1 16,0 8 3-16,0-5 0 16,0-3-4-16,0 12 1 15,5-9 0-15,-5 10 0 16,0-5 0-16,0 8 2 16,5-8-1-16,-5 17-1 15,0-9 1-15,0 9 1 16,0 0 3-16,0-5 2 15,0 1-6-15,5-1 0 16,0-7-1-16,-5-6 0 16,0-7 0-16,0-1 0 15,0 9-3-15,0-4 2 0,0 42 1 32,5-51 2-17,-5 0 1-15,0 9-1 16,0-5-2-16,0 14-2 15,0-10 1-15,5 9 1 16,0-4 0-16,6 4 0 16,-11-4 0-16,10 0 0 15,-10 4 0-15,0-4 0 16,5 0 0-16,0-13 2 16,-10 9 1-16,10 8-1 15,0 4-2-15,-10 9 3 16,0 4-4-16,0 0-2 15,0 1 4-15,5 3 1 16,10 9-5 0,-5-9 0-16,0 13 1 15,0-4-1-15,0 4-1 16,-5 0-6-16,5 4-4 16,16 13-56-1</inkml:trace>
  </inkml:traceGroup>
</inkml:ink>
</file>

<file path=ppt/ink/ink7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0:41.731"/>
    </inkml:context>
    <inkml:brush xml:id="br0">
      <inkml:brushProperty name="width" value="0.07" units="cm"/>
      <inkml:brushProperty name="height" value="0.07" units="cm"/>
      <inkml:brushProperty name="color" value="#ED1C24"/>
      <inkml:brushProperty name="fitToCurve" value="1"/>
    </inkml:brush>
  </inkml:definitions>
  <inkml:traceGroup>
    <inkml:annotationXML>
      <emma:emma xmlns:emma="http://www.w3.org/2003/04/emma" version="1.0">
        <emma:interpretation id="{D6651080-ADB6-4A82-A5F6-40763D91E78D}" emma:medium="tactile" emma:mode="ink">
          <msink:context xmlns:msink="http://schemas.microsoft.com/ink/2010/main" type="inkDrawing" rotatedBoundingBox="23298,5624 23373,3554 23440,3557 23365,5627" shapeName="Other"/>
        </emma:interpretation>
      </emma:emma>
    </inkml:annotationXML>
    <inkml:trace contextRef="#ctx0" brushRef="#br0">7559-972 44 0,'5'-8'19'0,"0"8"-10"0,0-4 0 16,-5 4 11-16,5 0 4 0,0 0 5 16,-5 0 2-16,0 0 3 15,5 0-5-15,0 4-3 16,0 4-12-16,0 1-4 16,0 8-6-16,-5 0-1 0,0 4 3 15,0 21-1-15,0 13 2 16,0-4-2-16,-5 4 0 15,0 0-1-15,5 9 2 16,0 8-3-16,0 4 0 16,0 4-1-16,0 30-2 15,-5 5 1-15,0-22-1 16,5 12-3-16,-5-3 2 16,0 0 3-16,0-5 1 0,0 17 1 15,0-12 0-15,-5-22 4 16,5-8 3-16,-6-8-2 15,1-13 0-15,5-5-5 16,0-12-1-16,0 0 1 16,5-9 0-16,0 1-7 15,0-9 0-15,0 0-4 16,5-9 2-16,-5 1-6 16,5 3-1-16,-5-3-4 15,0-9-1-15,0 0-25 16,0 0-11-16</inkml:trace>
  </inkml:traceGroup>
</inkml:ink>
</file>

<file path=ppt/ink/ink7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13.573"/>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A11EDD66-9C0D-4DE3-9138-C3523FECB05A}" emma:medium="tactile" emma:mode="ink">
          <msink:context xmlns:msink="http://schemas.microsoft.com/ink/2010/main" type="inkDrawing" rotatedBoundingBox="24491,7555 25241,7408 25364,8029 24613,8177" semanticType="callout" shapeName="Other">
            <msink:sourceLink direction="from" ref="{622EFFA5-96CB-4E67-926A-588D17D16238}"/>
            <msink:sourceLink direction="to" ref="{AEC9E728-0FC6-42D9-87BC-146F918FEA0C}"/>
          </msink:context>
        </emma:interpretation>
      </emma:emma>
    </inkml:annotationXML>
    <inkml:trace contextRef="#ctx0" brushRef="#br0">8783 3393 124 0,'-5'0'49'0,"5"21"-26"0,0-29-23 16,0 8 13-16,0-9-9 16,-5 22-2-16,0-17 3 15,0 4 4-15,0 8-5 16,5-8 16-16,0 9 8 0,0-5 3 15,0-4 2-15,0 0-10 16,10-9-1-16,0 1-4 16,10-5 0-16,6 5-5 15,4-18 0-15,-5 9-6 16,1-8-2-16,-1-5-2 0,1-4 0 16,-1-12-2-16,-5-1-1 15,1 9 3-15,-1 0 0 16,-20 38 18 15,20-42-13-31,1 8-3 16,-1 8-4-16,0 1-1 15,-4 8 0-15,4 0 0 16,-5 13 0-16,0-4-3 0,-4 8 2 16,-1 0 1-16,5 8 0 15,0-4 0-15,0 9 2 16,1-9-1-16,-6 13 2 15,5-4 0-15,0 4 1 0,-5 0 2 16,6 0 1-16,-1 16-3 16,0-3-1-16,0 4 1 15,1-9 2-15,-6 9-1 16,5-4 0-16,-5-1-1 16,5 5 0-16,-4-12 0 15,-1 11 0-15,0-7-2 16,0-5 1-16,0 0-2 15,0 0-1-15,-5-8 1 16,1 0-1-16,-1-1 0 16,0-7 0-16,0 7-3 15,-5-7 0-15,0-5-9 16,0 0-3-16,5 8-34 0,5-4-13 16</inkml:trace>
  </inkml:traceGroup>
</inkml:ink>
</file>

<file path=ppt/ink/ink7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12.716"/>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AEC9E728-0FC6-42D9-87BC-146F918FEA0C}" emma:medium="tactile" emma:mode="ink">
          <msink:context xmlns:msink="http://schemas.microsoft.com/ink/2010/main" type="inkDrawing" rotatedBoundingBox="24929,9240 24990,7602 25034,7604 24974,9241" shapeName="Line">
            <msink:destinationLink direction="to" ref="{A11EDD66-9C0D-4DE3-9138-C3523FECB05A}"/>
          </msink:context>
        </emma:interpretation>
      </emma:emma>
    </inkml:annotationXML>
    <inkml:trace contextRef="#ctx0" brushRef="#br0">9220 3088 124 0,'-26'0'46'0,"26"-17"-24"0,-5 9-8 16,5 8 17-16,0 8-6 0,0-8-2 15,0 0-7-15,0 0-2 16,0 9-8-16,0-9 3 0,0 0 3 16,16 17 0-1,-16 8 1-15,0-8-1 16,0 0 0-16,0 4 0 15,0 4-2-15,-5 1 1 16,5 8-6-16,-6 8-1 16,1 0-2-16,0 18-2 15,0 3 1-15,0 13 1 16,0 22 3-16,0-1 4 0,0-12-2 16,5-1 1-16,0-3-5 15,0-1 0-15,0-8-1 16,0-4-2-16,0 4 1 15,0-4 1-15,0-1-3 16,-5-3 0-16,5-13 3 16,0-9 1-16,0 0-4 15,-5-16-1-15,5-5-8 16,-5 0-2-16,0-8-6 16,5-9-2-16,-6-8-49 15,1-17-19-15,-5-22-8 16</inkml:trace>
  </inkml:traceGroup>
</inkml:ink>
</file>

<file path=ppt/ink/ink7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1:50.339"/>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47FCEB31-A343-420C-9E45-187847D85E6A}" emma:medium="tactile" emma:mode="ink">
          <msink:context xmlns:msink="http://schemas.microsoft.com/ink/2010/main" type="writingRegion" rotatedBoundingBox="24922,9249 24968,9249 24968,9304 24922,9304"/>
        </emma:interpretation>
      </emma:emma>
    </inkml:annotationXML>
    <inkml:traceGroup>
      <inkml:annotationXML>
        <emma:emma xmlns:emma="http://www.w3.org/2003/04/emma" version="1.0">
          <emma:interpretation id="{0A82C3B8-47FC-4D10-AA92-B70E9CD51B28}" emma:medium="tactile" emma:mode="ink">
            <msink:context xmlns:msink="http://schemas.microsoft.com/ink/2010/main" type="paragraph" rotatedBoundingBox="24922,9249 24968,9249 24968,9304 24922,9304" alignmentLevel="1"/>
          </emma:interpretation>
        </emma:emma>
      </inkml:annotationXML>
      <inkml:traceGroup>
        <inkml:annotationXML>
          <emma:emma xmlns:emma="http://www.w3.org/2003/04/emma" version="1.0">
            <emma:interpretation id="{F4952620-726A-463B-A2EE-00E3739806AF}" emma:medium="tactile" emma:mode="ink">
              <msink:context xmlns:msink="http://schemas.microsoft.com/ink/2010/main" type="line" rotatedBoundingBox="24922,9249 24968,9249 24968,9304 24922,9304"/>
            </emma:interpretation>
          </emma:emma>
        </inkml:annotationXML>
        <inkml:traceGroup>
          <inkml:annotationXML>
            <emma:emma xmlns:emma="http://www.w3.org/2003/04/emma" version="1.0">
              <emma:interpretation id="{A82254CE-12DA-41B5-9D77-19E923842AA2}" emma:medium="tactile" emma:mode="ink">
                <msink:context xmlns:msink="http://schemas.microsoft.com/ink/2010/main" type="inkWord" rotatedBoundingBox="24922,9249 24968,9249 24968,9304 24922,9304"/>
              </emma:interpretation>
            </emma:emma>
          </inkml:annotationXML>
          <inkml:trace contextRef="#ctx0" brushRef="#br0">1916-1711 36 0,'-5'-4'13'0,"10"-4"-6"0,-10 12 7 0,5-4 12 16,0 0 1-16,0 0 4 15,0 0-11-15,0 0-2 16,0 0-8-16,0 0-2 15,0 0-4-15,5 0-1 0,-5 0-1 16,0 0-2-16,0 0 3 0,0 0-2 16,5 4 2-16,-5-4-2 15,0 0 2-15,0 0-2 16,0 0 2-16,0 4 0 16,0-4 1-16,0 0-2 15,0 0-2-15,0 0 1 16,0 0-1-16,0 0 0 15,0 0 0-15,0 0-14 16,5-4-27 0,0 0-14-1,0-4 18-15,1 3 19 16,-6-3 12-16,0 4 2 16,0 4 3-16,0-5-10 15,5-3-5-15,0 4 1 0,0-1 1 16</inkml:trace>
        </inkml:traceGroup>
      </inkml:traceGroup>
    </inkml:traceGroup>
  </inkml:traceGroup>
</inkml:ink>
</file>

<file path=ppt/ink/ink7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7T18:42:05.216"/>
    </inkml:context>
    <inkml:brush xml:id="br0">
      <inkml:brushProperty name="width" value="0.07" units="cm"/>
      <inkml:brushProperty name="height" value="0.07" units="cm"/>
      <inkml:brushProperty name="color" value="#3165BB"/>
      <inkml:brushProperty name="fitToCurve" value="1"/>
    </inkml:brush>
  </inkml:definitions>
  <inkml:traceGroup>
    <inkml:annotationXML>
      <emma:emma xmlns:emma="http://www.w3.org/2003/04/emma" version="1.0">
        <emma:interpretation id="{77BCAA97-6B85-43D1-8030-9949D729264B}" emma:medium="tactile" emma:mode="ink">
          <msink:context xmlns:msink="http://schemas.microsoft.com/ink/2010/main" type="inkDrawing" rotatedBoundingBox="30138,11146 30578,13243 30018,13360 29577,11264" semanticType="verticalRange" shapeName="Other">
            <msink:sourceLink direction="with" ref="{3FC8249F-9330-4358-8971-8C5DC99A4547}"/>
          </msink:context>
        </emma:interpretation>
      </emma:emma>
    </inkml:annotationXML>
    <inkml:trace contextRef="#ctx0" brushRef="#br0">0 15 196 0,'0'-8'74'0,"0"3"-40"0,5 1-29 15,-5 4 17-15,5 0-1 16,-5 0 4-16,0 0 7 0,0 0 4 16,0 0-19-16,0 0 8 0,10 4 5 15,0 1-7-15,6 3-1 16,4 0-4-16,0 5-2 16,1 8-6-16,9 0-2 15,11 18-2-15,15 3-1 16,5 4-6-16,-6-3-1 15,11 8 1-15,-15 4 0 16,10 0 1-16,-5 8 0 16,-10 18 0-16,-6 3 0 15,-4 18 0-15,-16-1 2 16,1 1-1-16,-11-5-1 0,-10 14-2 16,-5 7 1-16,-10-8 3 15,-1-4 1-15,-4-17-4 16,5-9 1-16,-6-12 0 15,-4-9 2-15,5-4-1 16,-11-12-1-16,-4 3-4 16,9-8-2-16,1-8 0 15,5 0 4-15,-1-9-10 16,6-4-2-16,0-5-11 16,-1-3-4-16,16 4-39 15,-5-5-17-15,0-12-41 16</inkml:trace>
  </inkml:traceGroup>
</inkml:ink>
</file>

<file path=ppt/ink/ink7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5.318"/>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6717 16942 40 0,'7'-5'16'0,"0"5"-8"0,0 0-3 0,-3 0 6 16</inkml:trace>
</inkml:ink>
</file>

<file path=ppt/ink/ink7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1:58.68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6805 17198 40 0,'-3'0'16'0,"-12"-6"-8"0,5 6 1 16,10 0 11-16,0 0 4 16,-4 6 5-16,4-6-6 15,0 0-4-15</inkml:trace>
</inkml:ink>
</file>

<file path=ppt/ink/ink7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32:12.49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2762 17375 174 0,'7'0'1'0,"0"-3"-1"16,-3 3 3-16,3-3-2 15,-7 3-1-15,3 0-2 16,-3 0 1-16,11 0-19 15,-7 0-7-15,3 3-15 16,3 0-6-16</inkml:trace>
</inkml:ink>
</file>

<file path=ppt/ink/ink7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0.169"/>
    </inkml:context>
    <inkml:brush xml:id="br0">
      <inkml:brushProperty name="width" value="0.08819" units="cm"/>
      <inkml:brushProperty name="height" value="0.35278" units="cm"/>
      <inkml:brushProperty name="color" value="#00B0F0"/>
      <inkml:brushProperty name="tip" value="rectangle"/>
      <inkml:brushProperty name="rasterOp" value="maskPen"/>
    </inkml:brush>
  </inkml:definitions>
  <inkml:trace contextRef="#ctx0" brushRef="#br0">25816 5113 28 0,'-3'23'11'0,"3"-2"-6"0,0-4-2 16,0-8 7-16,3 0-2 16,1 6 3-16,-1 2-6 15,1-2-1-15,3 6-4 16,-4-4-1-16,4 13-1 15,-3 5 0-15,0-6 0 16,-1 1 0-16,-3-4 2 16,0 4 0-16,0-4 0 15,-3 1 0-15,3-4 6 0,-4-2 4 16,0 5 1-16,1 1 1 16,-1-1-2-16,4-2 1 15,0 2-2-15,0-5 0 16,0 2-3-16,0-2-1 15,0 8-1-15,0-5 0 16,-3 5 0-16,3 9 0 16,0-8-2-16,0-1-2 15,0 0 1-15,0 1-1 16,0-10 0-16,0 1 2 16,-4 5-1-16,1-8 2 15,-1 11 2-15,1-11 4 16,-1 11-4-16,1-11-3 0,-1 9 1 15,4-4 0-15,-3 4-1 16,3-1-2-16,-4 3 1 0,1-5-4 16,-1 8 2-16,1 4-1 15,-1-1 0-15,1-6 2 16,3 4 2-16,0-1-1 16,-4-12 2-16,4 4-2 15,-4 0-1-15,4-10 5 16,0 7 1-16,-3 2-2 15,3-2-1-15,0-6-1 16,0 5-2-16,0-5-2 16,0 5-1-16,0-5 2 15,0 6 0-15,0-10 1 16,0 13 0-16,0-9 0 0,0 8 2 16,0-2-1-16,0-6-1 15,3 14 1-15,1-14 1 16,0 17-6-1,-1 0 5-15,1-8 1 16,-4 2-3-16,3-2 1 16,-3-1 0-16,0 1 0 15,0-1 2-15,0 1 1 16,0 8-4-16,-3-8 1 16,-1 8 2-16,1-6 1 15,-1 4 1-15,0-4 2 16,1 1-1-16,-1 11 2 0,1 3-2 15,-1 3 0-15,1-11-1 16,3-7 0-16,0 6 2 16,-4-8 1-16,1 8-1 15,3-5-1-15,0-4-1 16,0 1 0 0,0 5-2-16,0-2 1 0,0-4-4 15,0 1 0-15,0 5 1 16,0 0 2-16,0 7-6 15,0-7-1-15,0 9-1 16,-4-2 4-16,4-1-1 16,0-3 1-16,0-5 2 15,0 5 0-15,0-8 0 16,0 5 0-16,0-6 0 0,4 4 2 16,-1-4-3-16,1 7 0 15,-1-1 1-15,-3-5 0 16,4 8-3-16,-4-5 2 15,0 8 1-15,0 3 2 16,0 0-3-16,0 0-2 16,0-2 2-16,0-4 0 15,0 0 3-15,0-5 1 16,0 5-4-16,0-2 1 16,0-4 2-16,-4 6 1 15,4-5 1-15,-3-1 2 16,3-26 3-1,0 68-4 1,0-3-3-16,3-12-4 16,-3-9 1-16,0-3-1 15,0-9 0-15,0 3 2 16,0-2 2-16,0-7 1 0,0 7-1 16,0 2 1-16,0 0-4 15,0-3 0-15,0-32 1 31,0 74 0-15,0-6 2-16,0-7-3 16,-3-11 0-16,3-11 3 15,0 2 1-15,0-6-1 16,0 3-4-16,0-11 1 0,-4 8 1 0,4-3 2 16,0 1-1-16,-3-1-1 15,-1 3-2-15,-6 0 1 16,10 7 3-16,-7-4 1 15,0 6-4-15,0-9 1 16,-1 0 0-16,5-8 0 16,-1 2-3-16,-6-2 2 15,-1 5 1-15,4 6 2 16,4-2-1-16,-1-4-1 16,1-3 1-16,-1 7-1 15,4-4 0-15,-3-3 0 16,-1 10 0-16,4 5 2 0,-4-3-3 15,1-6-2-15,-1-5 2 16,4-1 0-16,0-3 1 16,0 1 2-16,0 5-1 15,0 3-1-15,0 4 1 16,0-1-1-16,-3 3 0 16,-1 0 0-16,1 6 0 15,3 3 2-15,0-6 1 16,-4 0 3-16,1-5-1 15,3-7 0-15,0 0 1 16,0 4 1-16,0-1 1 16,3 0 0-16,1 0-4 15,3 1-3-15,0-4 0 16,4 3-1-16,-1 1-3 0,-3 2 2 16,0 3 1-16,0-6 0 15,0 6-3-15,-3-5 2 16,-1-1 1-16,8-6 2 15,-11 13-1-15,7-4-1 16,-10 3 3-16,10 3 0 16,-4 3 1-16,1-3 2 15,-1 6-1-15,4 0 0 16,-3-9-3-16,-1 3 1 16,1-8 0-16,-1-4 1 15,1 0-5-15,-1 4-1 16,1-4 1-16,-1 0 0 15,1 1 1-15,-4-4 0 0,3 3 0 16,1 1 2-16,-4-7-1 16,0 9 2-16,0 1-4 15,0-10 0-15,0 4 1 16,0-7 2-16,0 6-1 16,0-8 2-16,0 0-2 15,0-4-1-15,0 4 1 16,0-4-1-16,0-5-3 15,0 6 2-15,0-6 1 16,0 2 0-16,0 4 0 16,0-6 0-16,0-3 0 15,4-1 0-15,-4 7 0 16,0-9 0-16,3 3-3 16,-3 0 2-16,0-4 1 15,0 1 2-15,4 0-1 0,-4 3-1 16,0-9 1-16,0 0 1 15,0 0-3-15,3 3-2 16,-3-3 4-16,7 3 3 16,0-3-3-16,-7 0-3 15,7 0-2-15,0 0 0 16,0 3 5-16,0-3 1 16,0 0 0-16,4 0 1 15,0 0-4-15,-1 0 0 16,8 3 1-16,3 0 0 15,0 0 0-15,0 0 2 0,1 0-1 16,-1-1-1-16,0 1 1 16,7 3-1-16,-3-3 2 15,0 6 3-15,-1-3-2 16,4 0-2-16,1 0-3 16,-1 3 1-16,-3-4 1 15,3 1 2-15,-4 3-1 16,1-3 2-16,0 0-2 15,-4 0 2-15,0 3-2 16,7-4-1-16,8 1 1 16,-5 3 1-16,1-3-1 15,0 0-1-15,0 0 3 16,-1 0 0-16,1 0-4 16,3-1-1-16,4 10 1 15,-3-3 0-15,-5-3 1 0,-2 5 2 16,-1-2-1-16,0-3 2 15,0 0-2-15,7 3-1 16,8 2 1-16,-4-5-1 16,-1-3 0-16,5 3 0 15,-1-3 2-15,-3 0 1 16,3 2-4-16,1-5 1 16,-5 3 0-16,1-3 0 15,-4 0-3-15,-3-3 2 16,0 3 1-16,3 0 0 15,8-3 0-15,-5 0 0 16,1 0-3-16,0 0 0 16,0 0 2-16,0 0 0 0,-1 0-2 15,1 0 2-15,0-3-1 16,-4 0 0-16,-3 3 0 16,0-6-2-16,-4 3 0 15,-3-3 3-15,-1-2 0 16,5 5 3-16,-5 0-1 15,8 0-1-15,0-3-2 16,0-6 1-16,-4 0-4 16,0 1-1-16,0-7 0 15,0 6 4-15,-3-3-1 16,3 7 1-16,-3-1 2 16,0 0 2-16,-4 0-6 15,-3-3-1-15,-1 4 6 0,-3 2 6 16,-3-3-5-16,-4 0-1 15,0-3-1-15,0 4 2 16,-3-1-3-16,6 0-2 16,-3 0-3-16,-3-6 1 15,-1 4-4-15,1-1-1 16,-1 0 0-16,-3-3 4 16,0-5 1-16,4-7 0 15,-4 4 1-15,0-1 3 16,0 4 0-16,0-7 1 15,0 4 0-15,0-4 0 16,0-5-3-16,0-9 2 16,0 3 1-16,3-7 0 0,1 4-5 15,-1 0-1-15,5-3-4 16,-1 0 1-16,-7 3 0 16,7 3 3-16,-4-4 4 15,-3 4 3-15,0-9 0 16,0-3-1-16,0 0 1 15,0-3 1-15,4 6 1 16,-4-3 1-16,3-6 0 16,-3 15 0-16,0-3-2 15,0 3 1-15,0 3 0 16,0-12 1-16,0-6-5 16,0-3 1-16,0 0 0 15,0 6 0-15,0-2 0 16,4 2 0-16,-4 0 0 15,0-3 2-15,0 15 1 0,0-39 3 16,3 7 1 0,1 5-6-16,-1 1 0 15,1 2-1-15,-4 9 0 16,0 3 0-16,3 3 0 16,-3-14 2-16,4 5 3 15,-1-3 0-15,1-6 0 16,-1 7-1-16,5-1 2 15,-1 0-1-15,-7 6 0 16,3 3-1-16,-3-5 0 16,4-7-5-16,-4 0 1 0,3 4 2 15,-3-4 1-15,4 9-4 16,-4 0 1-16,0 3 2 16,0-6 1-16,0-8-4 15,7 2 1-15,0-2 4 16,0 5 5-16,0 0-3 15,-4 0 2-15,1 4-3 16,0 2 2-16,-4-12-4 16,0 0-2-16,10 4 2 15,-10-1 0-15,11-3-1 16,-4 13 1-16,0-1 0 16,0 9 3-16,-4-12-3 15,1-3 0-15,-4 3 1 16,0-2 2-16,0 2-1 15,0 0 0-15,-7 3-3 0,0 3 1 16,10 6-4-16,1 3 0 16,-1-9-1-16,1-11 0 15,-4 2 2-15,3 3 0 16,1 3 0-16,-1-9 0 16,-3 13 0-16,8-1 0 15,-5 6-3-15,1-9 0 16,-1-3-1-16,1 0 0 15,-4 0 0-15,3 4 3 16,1-4-2-16,-1 3 1 16,-3 9 0-16,4 0 0 15,-1 6 2-15,1 2 0 0,-4-19 0 16,0 11 2-16,0-9-1 16,0 6-1-16,3-3 1 15,-3 6-1-15,0 0 0 16,0 0 0-16,0 11-3 15,0-8 2-15,-3 9 1 16,-1-24 0-16,-3 12-5 16,0 0-1-16,0-3 0 15,0 9 2-15,-4 6-1 16,8 2 4-16,-8 1 0 16,1 6 3-16,-1-10-1 15,-3 7-1-15,4 11 1 16,-1-11 1-16,0 8-1 15,1-2 2-15,-1-1-4 16,4 1 0-16,-3-1 1 0,6-11 0 16,-3-12 0-16,0 9 0 15,3-3 0-15,1 5 0 16,-1 1 0-16,1 9 0 16,-1-7 0-16,1-5 2 15,-1 3-3-15,1 11 0 16,3-5 3-16,-4 2 1 15,4 1-4-15,0-3-1 16,0-10 1-16,-3-2 2 16,3 0 0-16,0 0-1 15,0 6 1-15,-7-1-1 16,7 7 0-16,0-9 2 0,0 8-1 16,0-8 2-16,0 15-2 15,0-1-1-15,0 6 1 16,0-2-1-16,0-4 0 15,0 7 2-15,0-7-3 16,0 9-2-16,0-8 6 16,-4 5-2-1,4-11-2 1,0 8 0-16,0 4 1 16,-3-16 0-1,3 4 0-15,-4 5 2 16,0 4 1-16,1 5-6 15,-1 0 0-15,1 1 1 16,-1 5 1-16,1 0 1 0,-1 0 0 16,4 0 0-16,-3 4 2 15,-1-4-1-15,1 3-1 16,-1-3 1-16,1 3 1 16,-4 0-3-16,7 0-2 15,-4 1 2-15,1-4 2 16,-1 3-2-16,0-3-2 15,-6 6 2-15,-1 0 2 16,1-3 0 0,-4 0-1-16,0 0 1 15,-1 1-1-15,1 2 2 16,-3 0-3-16,6 0-2 0,-3 0 2 16,-4-6 2-16,1 0 0 15,-4 3 2-15,-1 0-4 16,1 1 0-16,-7 2-1 15,-7 3 0-15,3-3 2 16,4 3 0-16,-1 0-3 16,1-3 2-16,-3 0 1 15,-8 0 0-15,-4-3 0 16,-2 3 2-16,-1 0-1 16,0 0-1-16,0 0 1 15,-7 0-1-15,4 0-3 16,3 0 2-16,3-2 1 15,1-1 0-15,-7 0 0 16,-4 3 0-16,3 0 0 0,-3 0 2 16,4 0-1-16,-7 3-1 15,3-3 1-15,3-3-1 16,1 3 0-16,7 3 0 16,-1-3 0-16,-10 0 0 15,4-3-3-15,0 4 2 16,-1-1 3-16,1 3 1 15,6 0-4-15,-6 0-1 16,0 0-2-16,6 3 3 16,8-1 0-16,0 4 3 15,3-6-1-15,4 0-1 16,0 0 1-16,3 0 1 16,-3 0-1-16,3 0-1 0,-3 0 1 15,3 3-1-15,4-3 0 16,0 3 0-16,3-3-3 15,0 0 2-15,4 0 1 16,0 0 2-16,4 0-1 16,-1 0-1-16,1 0 1 15,-1 0-1-15,0 0 0 16,1 0 0-16,-1 0 0 16,1 0 2-16,-1 0-1 15,4 3-1-15,-4 0 1 16,-3 0-1-16,7 0-3 15,-3 0 2-15,3 0 1 16,0 0 0-16,-1-3 0 16,5 3 2-16,-1 0-3 15,1 0 0-15,-1-3 1 0,1 3 0 16,-8 0 0-16,4 5 2 16,4-5-3-16,-1 0 0 15,1 0 1-15,-1 0 2 16,1 0-3-16,-1 3 0 15,0-3 1-15,1 3 0 16,-1 3 0-16,4 2 0 16,-3-5-3-16,-1 0 2 15,1 3 1-15,-1 3 0 16,1 2 0-16,-1-2 2 16,1 3-3-16,-1 2 0 0,1-2 1 15,-1 3 0-15,-3 5 0 16,4-2 2-16,-1 11-3 15,0 6 0-15,1-5 1 16,-1 2 2-16,1-6-1 16,-1 1-1-16,1-1 1 15,-1 1-1-15,1-7 0 16,3 4 2-16,0-7-3 16,0 7-2-16,0-7 2 15,3 1 0-15,4-6-6 16,4-1 0-16,0 1-35 15,3-6-12-15,7 8-51 16</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13.97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17240 5715 158 0,'0'0'11'16,"0"0"-6"-16,0 0-1 16,0 0-1-16,0 0 1 15,0 0 6-15,7 3 4 0</inkml:trace>
</inkml:ink>
</file>

<file path=ppt/ink/ink8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6.001"/>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3718 17407 4 0,'7'-3'0'0</inkml:trace>
</inkml:ink>
</file>

<file path=ppt/ink/ink8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7.412"/>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29676 9314 52 0,'-4'-6'19'0,"22"3"-10"0,-8 0-11 16,-13 3 10-16,-1 0-5 16</inkml:trace>
</inkml:ink>
</file>

<file path=ppt/ink/ink8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17.716"/>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29683 9305 93 0,'10'0'4'16,"-13"3"9"-16,10 0 3 15,0 0-1-15,-4 0 1 16</inkml:trace>
</inkml:ink>
</file>

<file path=ppt/ink/ink8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48:20.713"/>
    </inkml:context>
    <inkml:brush xml:id="br0">
      <inkml:brushProperty name="width" value="0.08819" units="cm"/>
      <inkml:brushProperty name="height" value="0.35278" units="cm"/>
      <inkml:brushProperty name="color" value="#00B050"/>
      <inkml:brushProperty name="tip" value="rectangle"/>
      <inkml:brushProperty name="rasterOp" value="maskPen"/>
    </inkml:brush>
  </inkml:definitions>
  <inkml:trace contextRef="#ctx0" brushRef="#br0">29725 9317 175 0,'14'0'14'15,"0"8"-2"-15,-3-2-1 16,3 3 0-16,0-6 1 16,-3 0 2-16,3 0 2 15,-4-3-9-15,8 3 5 0,-4 0 1 16,0-3-6-16,0 3-2 0,8 0-1 15,-1 3 0-15,-4-1-5 16,8-2-1-16,0-3 7 16,-4 0 4-16,0 0 0 15,0 0 0-15,-3 3-3 16,7 0 1-16,-4-6-4 16,0 0 0-16,4 6-1 15,3-6-2-15,7 6 1 16,-3-3-1-16,0-3 0 15,-1 0 0-15,1 1 0 16,0-1 0-16,3 3 0 16,0 0 0-16,-3 0 0 15,-4 0 2-15,-3 0 1 16,7 0 1-16,-8 0-2 0,1 0 1 16,0 3-4-16,3-3 0 15,7-3 1-15,1 3 2 16,-12 0 3-16,8 3 4 15,-4-1-4-15,1 1-3 16,-1 0 1-16,0-3 0 16,-7-3-1-16,4 0 1 15,0 1-2-15,6-1-1 16,-6 3 3-16,-4 0 2 16,-3 0 0-16,-4 0 0 15,4 0-3-15,-4 0-2 16,0 0 1-16,0 0-1 15,7 0 0-15,-7 0 0 0,4-3 2 16,-1 3 1-16,5 0-1 16,-1 0 1-16,7 0-2 15,-3-3 2-15,6 0-4 16,-2 0-2-16,-5-6 2 16,8 9 2-16,-7-3 0 15,-1 6-1-15,-2-9 1 16,2 0 1-16,-6 3-1 15,7 3-1-15,-4 0 1 16,0 0-1-16,-10 0 0 16,3 0 2-16,-4-3-1 15,4 3 2-15,-3-3-2 16,0 3-1-16,-4 0 1 16,3 6-1-16,1-6 0 15,-1 0 0-15,-6 0 4 0,3 0 2 16,-4 0 0-16,8 0-1 15,-7 3-1-15,6-3 0 16,-3 6-2-16,-3-12-2 16,-1 3 1-16,4 0-1 15,-3 3 0-15,6-3 0 16,-2 3 0-16,-1 0 0 16,0 0-3-1,3-3 5-15,-3 1 0 16,4 2 0-16,-4 0-2 15,-4-3-2-15,4 0 1 0,-3 0 1 16,-4 3 0-16,0 0 0 16,0 0 0-16,14 0 0 15,-3-3-3 1,-1 3 2-16,-6 0 1 16,6 0 2-16,-3 0-1 15,1 0 2-15,-8 0-4 16,10-3 0-16,-10 3-1 15,11 0-2-15,-8-3 3 16,8 3 2-16,-11-3-2 16,7 3 0-16,-4 0 1 15,-3 0 2-15,0 0-1 16,7 0 2-16,-3-3-2 16,-4 3 2-16,0-3-2 15,0 3-1-15,0 0 1 0,0 0-1 16,0 0-3-16,0-6 2 15,0 3 1-15,0 0 0 16,0-3-3-16,0 4 2 16,0-1 1-16,0-3 0 15,0 0-3-15,0 0 2 16,0-6 1-16,-4 3 0 16,4 1 0-16,-7-1 2 15,7 0-3-15,-3 3 0 16,-4-23-6-1,7 2-3-15,-4 7 1 0,-6 2-2 16,6-6 2-16,-3 7 0 16,-7-7 1-16,3 1 2 15,-10-4 2-15,7 7-3 16,4-1 0-16,2 6 4 16,-2-2 3-16,3-1-1 15,-4 1 0-15,8-1-1 16,-1 3 0-16,-3 0 0 15,7 4 0-15,-3-4 2 16,-4 3 2-16,7 0-1 16,-4-2-1-16,4-1-2 15,0 0 1-15,0-5 1 16,0 2 2-16,-3-5-1 16,3 5-1-1,0-8 1-15,-8-1 1 16,8 7-1-16,0-4 2 15,0 12-2-15,0-5-1 16,0 5 1-16,-3 0-1 16,3 3 0-16,0 0 2 15,0 4-3-15,0-1 0 16,0 0 1-16,0-3 2 16,0 6-1-16,-7-3 2 15,7 3 0-15,0 0 3 16,0 0-3-16,-4 0-2 15,-3-2-3-15,4 2-1 16,3 3 2-16,-4 0 2 0,-3 0 0 16,-3 0 2-16,-5-3-4 15,5 3-2-15,-1-3 4 16,-3 0 1-16,-10 0-3 16,2 0-1-16,-2 0-2 15,-1-3 3-15,-3 6 0 16,-4 0 1-16,-3 0-3 15,-4 0 0-15,-7 6 2 16,7-6 0-16,0 3-2 16,-3-3 2-16,7-3 1 15,-4-3 2-15,-7 3-1 16,4-6-1-16,-4-2 1 16,-3 8-1-16,3 0-3 15,-11-3 2-15,8 3-1 16,3 3 0-16,-3-3 2 15,13-3 0-15,-2 6 0 0,-1-3 2 16,-7 3-1-16,7-3-1 16,4 3-2-16,0-6 1 15,3 6 3-15,4 0 1 16,-4 0-4-16,7 0-1 16,0 0 1-16,1 0 0 15,-1 0 1-15,-3-3 2 16,3 3-1-16,4 0-1 15,0 0 1-15,0 0-1 16,-4 3 0-16,7-3 0 16,-3 0 0-16,0 0 0 0,-4 0 0 15,1 0 0-15,-1 0 0 16,0 0 2-16,0 0-1 16,1 0 2-16,3 0 0 15,-4 0 3-15,11 0-1 16,-7 0 2-16,10 0-4 15,-3 0 0-15,3 0 1 16,1 0 0-16,-4 0-5 16,10 0 1-16,-3 0 2 15,4 0 1-15,-1 0-1 16,-3 0-2-16,7 0-2 16,-4 0 1-16,-3 0 1 15,7 0 0-15,-3 0 0 16,-4 0 0-16,0 0-3 15,0 0 2-15,3 0 1 0,1 0 2 16,-1 0-1-16,1 0 2 16,-8 0-2-1,0 0-3-15,4 0-1 16,0 6 2-16,-3-3 0 16,3-3 1-16,-11 0 0 15,7 3 0-15,4-3 0 16,0 6 0-16,-3-3 0 15,3 0 0-15,0-3 0 16,-4 9 0-16,8-6 0 16,-5 5 0-16,5-5 2 0,-4 3-3 15,0 0 0-15,0 0-1 16,0-3 0-16,3 3 2 16,-3 0 0-16,0 0 0 15,4-1 0-15,-5 1 0 16,5 0 0-16,-4 0 0 15,3 0 0-15,-6 3 0 16,10-6 0-16,-4 8 0 16,1-5 2-16,-1 12-3 15,4 5 0 1,0-2 1-16,0-3 0 16,0 2 0-16,0-5-3 15,0 0 2-15,0-1 1 16,0 4 0-1,0 6 0-15,0-7 0 0,4 4 2 16,-1 2-1-16,1 1 2 16,-4-1-4-16,7-2 0 15,-4 5 1-15,1-2 2 16,-1 2-3-16,1 1 0 16,-1-7 3-16,-3 13 3 15,0-1-2-15,8 6 0 16,-5-8 1-16,-3-4 0 15,0 4-2-15,7-4-2 16,-3-3 3-16,-1 1 0 16,1-6-4-16,-1-1-1 15,1 4 1-15,-4-6 0 16,0 2 1-16,7-5 2 16,-7 3 1-16,0-7-4 15,0 1 1-15,0 0 0 16,0-3 0-16,0-6 0 15,0 6 0-15,0-6 2 16,0 0 1-16,0 0-4 16,0 0 1-16,0 0 0 15,0 0 0-15,3 6-3 16,-3-6 2-16,0 0 3 16,4 0 1-16,-1 0-4 15,4 0 1 1,-7 0 0-16,8 0 0 15,-5 0 0-15,15 0 2 16,6-9 8 0,1 0-6-16,7 0-1 15,-4 3-5-15,4 1 1 16,0 2 1-16,6 3 0 16,-2-3 0-16,6 3 0 15,-7 0 4-15,-3 0 2 16,10 3-2-16,-3-6-1 15,0 0-1-15,7 3 1 16,-4-3-4-16,0 3 0 16,4 0-4-16,0 3-1 15,0 0-4-15,-4 3-1 16,-6 2-8-16,-5-2 0 0,-2 3-32 16,-5 3-12-16,-3 3-40 15</inkml:trace>
</inkml:ink>
</file>

<file path=ppt/ink/ink8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20-11-02T17:14:52.602"/>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3165BB"/>
      <inkml:brushProperty name="fitToCurve" value="1"/>
    </inkml:brush>
    <inkml:brush xml:id="br2">
      <inkml:brushProperty name="width" value="0.1" units="cm"/>
      <inkml:brushProperty name="height" value="0.1" units="cm"/>
      <inkml:brushProperty name="color" value="#177D36"/>
      <inkml:brushProperty name="fitToCurve" value="1"/>
    </inkml:brush>
    <inkml:brush xml:id="br3">
      <inkml:brushProperty name="width" value="0.1" units="cm"/>
      <inkml:brushProperty name="height" value="0.1" units="cm"/>
      <inkml:brushProperty name="color" value="#ED1C24"/>
      <inkml:brushProperty name="fitToCurve" value="1"/>
    </inkml:brush>
  </inkml:definitions>
  <inkml:trace contextRef="#ctx0" brushRef="#br0">5061 606 52 0,'0'0'19'0,"0"6"-10"0,4-6-4 0,-4 0 8 15,3 5-3-15,0 4 0 16,-3-6-2-16,0 8 0 16,3-3 2-16,0 3 4 15,0 3-6-15,-3 3 0 0,0 8-2 16,4-2-1-16,-4 0-1 15,0 4 2-15,0 7-5 16,0-1-1-16,0 16 0 16,9-5 0-16,-9-2 4 15,7-2 2-15,-1-7 0 16,0 4 1-16,1-1-2 16,-1 4 0-16,-3-1-3 15,6 0 3-15,1-2 1 0,-1 2-2 16,-3 3-1-16,0 6 3 15,1-1 3-15,-4-2 0 16,0 1 0-16,-3 1-5 16,3-2-3-16,-3 6 0 15,4-4-1-15,-1 3-3 0,0 1 2 16,0 0 5-16,1-4 2 16,2-2-2-16,0 0-1 15,-3-6 3-15,0 3 3 16,0 1 2-16,-3-1 1 15,0 3-4-15,0 3-3 16,0 2 4-16,-3 0 2 16,0-2-4-16,3 3-2 15,0-4-2-15,0 1-3 16,0-3 1-16,0 0 1 16,0-1-1-16,0 5-1 15,3 1 1-15,0-2-1 0,-3 2 2 16,0 1 1-16,0-1 3 15,0-2 1-15,-3 2-1 16,0-1 1-16,0 1-4 16,-1 3 0-16,2 0-3 15,-2 1-1-15,2-1 1 16,-2 0 0-16,1 3 0 16,0-5 0-16,-7-3 0 15,4 0 2-15,-1 2-1 16,1 3 2-16,0 1-2 15,0 2 2-15,3-3-2 16,-1-5-1-16,1-1-2 16,-6 1 1-16,3 0 1 15,0-1 0-15,-1 4 2 0,1 3 1 16,0 4-4-16,-1-2 1 16,1-2 0-16,-1-1 2 15,4 3-3-15,0-2 0 16,0-1 1-16,0 3 2 15,0 0-3-15,-1 3 0 16,-2 8 1-16,3-2 0 16,0-9 0-16,3-2 0 15,0-4 0-15,0 9 2 16,3-3-3-16,0 0 0 16,1-2-1-16,2 7 0 15,0-7 2-15,-3-4 0 0,3-2 0 16,7 3 0-16,0 2-3 15,-4-3 2-15,-3 6 1 16,1-2 0-16,-4-4 0 16,-3 3 2-16,0-2-1 15,0-1-1-15,0 1 1 16,-10 2-1-16,4-2 2 16,10-1 1-16,-11 7-4 15,14 2-1-15,-5 8 3 16,-2-14 1-16,0-3-3 15,-6 4 1-15,0 2 0 16,-1 0 0-16,1-2-3 16,0-1 2-16,0 0 1 15,-1-5 0-15,1 5 0 16,0-5 0-16,0-4-3 0,-1 5 2 16,1-2 1-16,-1 1 0 15,1 2 2-15,3-2 1 16,0 3-4-16,3 2 1 15,-3-16 0-15,-1 16 2 16,2-9-1-16,-2 1-1 16,1-11 1-16,-3 19 1 15,0 1-3-15,-1-6 0 16,1 2 1-16,-1-2 2 16,1-6-3-16,0 6 0 15,3-4 1-15,0-1 2 0,0-10-1 16,-1 1-1-16,4-3 1 15,0 0-1-15,0-6 0 16,0 25 0 0,0-4 2-16,4-8-3 15,-4 5 0-15,3-10-1 16,-3 1 0-16,0 5 0 16,0-2 0-16,0-3 0 15,0-6 0-15,0-6 2 16,0 4 2-16,0-7-1 15,0 0-1-15,3-1 1 16,0-7-1-16,-3 8 0 16,0-11 2-16,0-2-3 15,0 0-2-15,0-1 2 16,0-5 0-16,0 0-2 0,0 0 2 16,0 0 1-16,0 0 2 15,0 0-3-15,0 0 0 16,0 0-1-16,0-2 0 15,0 2 2-15,0-9 2 16,0 9-1-16,0-3-1 16,3 0-2-16,-3 3 1 15,3-5-1-15,-3 5-2 16,0 0 3-16,4-3 0 16,-4 3 1-16,0 0 0 15,0 0 0-15,6 0 0 16,-3-2 0-16,3-4 0 0,1 6-3 15,-1-3 2-15,-3-5 1 16,3 8 0-16,0 0 0 16,1 0 2-16,-4 0-1 15,3 0-1-15,-3 0 1 16,1 0-1-16,-4 0 0 16,6 0 0-16,0 0 0 15,0 0 0-15,1 0 0 16,-1 0 2-16,0 8-3 15,7-5-2-15,-4 3 2 16,1-6 2-16,6 5 0 16,-1-5-1-16,2 5-2 15,-2-5 1-15,1 3 1 16,0-3 2-16,-1 0-1 16,1 0-1-16,0 0-2 0,3 0 1 15,3-3-1-15,-3-2-2 16,3 5 5-16,3-3 1 15,-3 3 0-15,0 0 1 16,0-2-4-16,0-4-2 16,1 3 2-16,2-5 2 15,6 8-2-15,7-3 0 16,-10 3-1-16,-2-3 0 16,-7 3 2-16,-1-5 2 15,-5 5-1-15,-1 0-1 16,-2 0 3-16,-4 0 0 15,-6 0-4-15,6 0-1 0,1 0-2 16,-4-3 3-16,0 0 0 16,1-3 3-16,-4 6-1 15,0-6-1-15,0 1-2 16,2 5 1-16,-2-3-1 16,0-3 0-16,0 6 0 15,0-2 0-15,0 2 0 16,4-3 0-16,-4-2 2 15,3 2 0-15,0-6-3 16,0-2 0-16,0 5 2 16,1-14 2-1,2 7 2-15,-3-4-4 16,0 3 1-16,-3-6 0 16,3 3 0-16,-3 1 0 15,0-7 0-15,0 3 0 0,0-8 0 16,0-3 0-16,0 1 2 15,0-2-1-15,0 5-1 16,0-7-2-16,0-5 1 16,0 2 1-16,0-13 0 15,0 2 0-15,4-5 2 16,2-4-1-16,-4-7-1 16,5 5-2-16,-1 6 1 15,-2-12 1-15,2 6 2 16,0-14-1-16,0 9-1 0,4-6 1 15,-1 2 1-15,-2 4-1 16,-1 2-1-16,-3 0 5 16,1-2 1-16,-4 2 0 15,0 3 1-15,0-14 0 16,2 6 1-16,-2 8-4 16,0 0-3-16,0-14-3 15,0 3 1-15,0-3 3 16,4-9 1-16,-4 12-4 15,6 0 1-15,0-3 0 16,-3 5 0-16,1 7 0 16,-1-9 0-16,3 8 0 15,-3-14 0-15,0 9 0 16,-3 5 2-16,0-17-1 16,0 9-1-16,0-11-2 15,0-9 1-15,0 11 1 0,0 12 2 16,3-6-1-16,-3 0 2 15,0 6 0-15,0-6 3 16,0 8-3-16,-3-11 0 16,0 9-1-16,0 0-2 15,3-11 1-15,-3 2-1 16,3-6 0-16,0-2 0 16,0 11 0-16,0 8 0 15,-3 6 0-15,3-14 0 16,-7 12 2-16,4-4 1 15,0 1-4-15,0-4 1 16,-7 9 0-16,4 1 2 16,0-1-1-16,0-6 2 0,-1-2 0 15,4-1 3-15,0-7-3 16,3 10-2-16,0 1 0 16,0 8-1-16,0-1 0 15,-3-2 2-15,0-3-1 16,-1 3-1-16,2 0 1 15,-2-5 1-15,4 5-1 16,0-3-1-16,0 4-2 16,0-7 1-16,0-2 1 15,4 2 0-15,-2-2-5 16,2 0 1-16,-4 5 2 16,0 8 1-16,0 3 1 15,-4 4 2-15,-2-9-3 16,3-3 0-16,0 3 1 0,0-1 2 15,0 1-1-15,-1 0 2 16,4 3-4-16,0 5 0 16,0 0 1-16,4 7 2 15,-4-10-3-15,0 3 0 16,0 3 1-16,0 1 0 16,0 1 2-16,-4 1 1 15,1 3-1-15,0-3 1 16,3-3-2-16,-3 6-1 15,3 2-2-15,0-7 1 16,0-2 1-16,3 4 2 16,0 3-3-16,0 0 0 15,1 0 1-15,-1 2 0 0,0 1 0 16,0 4 2-16,-3-6-3 16,3 9 0-16,-3 2 1 15,-3-8 0-15,3 2 0 16,0-1 0-16,0 1-3 15,0-4 2-15,7 1 1 16,-5 2 2-16,2 6-1 16,-1 0-1-16,3 11 1 15,-6-2-1-15,0 1 0 16,6 7 2-16,-6-6-1 16,4 6-1-16,-1 0-2 15,-6-6 1-15,-1 6 1 16,1-1 0-16,0 7 0 0,0-6 0 15,3-3 0-15,-3 8 2 16,0-2-1-16,-1 5-1 16,2-3 1-16,-2 3-1 15,4 3 0-15,-3-11 0 16,-3 8-3 0,-1-5 2-1,1 8 1-15,-1 0 0 16,5 0 0-16,-4 0 2 15,2-3-1-15,1 3 2 16,-3-5-4-16,0 10 0 16,2-2 1-16,-2-3 0 0,0 0 0 15,0 0 0-15,-1 3 0 16,1-3 0-16,0 0 0 16,-4 5 0-16,-9-2 0 15,-6 8 0-15,-3-11 0 16,-1 3 0-16,1 3 0 15,-1-3 0-15,1 5 0 16,3-5 0-16,0 6 0 16,0-6 0-16,-4-3 0 15,4 0 0-15,-1 0 0 16,-2 0 2-16,3 0-1 16,0 0-1-16,2 5 1 15,-1 0-1-15,-1 1-3 16,2-4 2-16,5 1 1 0,1-3 2 15,5 6-1-15,0-6-1 16,2 3-2-16,3-3 1 16,1 0 1-16,3 0 2 15,0 0 3-15,0 0 2 16,0 0-6-16,-1 0 0 16,4 0-1-16,0 0 0 15,0 0-3-15,0 0 2 16,0 0 1-16,0 0 2 15,0 0-1-15,4 3-1 16,-1 5 1-16,-3-5-1 16,0 9-3-16,0-4 2 15,0 0 3-15,-3-2 1 0,-1 5-4 16,1 0 1-16,0-2 0 16,0 2 0-16,0 0 0 15,0 6 0-15,-1-6 0 16,2 3 0-16,2 6-3 15,0 2 2-15,0 4 1 16,2-4 0-16,2 0-9 16,-1 7-4-16,9-4-22 15,1-3-10-15</inkml:trace>
  <inkml:trace contextRef="#ctx0" brushRef="#br1" timeOffset="1">4831 1397 224 0,'4'3'85'0,"-4"0"-46"0,2 0-43 0,-2-3 13 15,4 3-7-15,-1 2-2 16,0 1 1-16,7-3-1 16,-4 8 0-16,-3 0 0 0,1 3 0 15,-2 9 0-15,2-4 2 0,-1 3-3 16,0-2-2-16,0 3 4 15,-3-4 1-15,3 1 0 16,0 3 1-16,-3-4 2 16,4 6 2-16,-4-2-1 15,6 2-1-15,-3-5-3 16,-3 2 1-16,3 0 0 16,-6 4 1-16,-4 2-2 15,-2-3-2-15,0 20 3 16,0-8 0-16,-1 2-1 15,0-5-2-15,1-6 3 16,3 0 0-16,-4-3 1 16,4 0 2-16,0-5-3 15,2 0-2-15,1-4 0 16,0 4-1-16,3-3 0 0,0 0 2 16,0-1-1-16,3-2-1 15,0-2-2-15,1 2-1 16,2-3 4-16,0 0 1 15,6-3 0-15,1 4 1 16,3-4 2-16,0 1 2 16,-1-4-3-16,1 1-1 15,0 0-1-15,3-3 1 16,3 2-2-16,0-5 2 16,4-5-4-16,2 2 0 15,3-6 3-15,-2 4 1 16,-4-4-4-16,-3 3-1 0,0 1 1 15,-6-4 2-15,0 4 0 16,-4 2 2-16,-2 0-7 16,-4 0 1-16,-3 3 3 15,-3 0 2-15,-3 3-5 16,-3 0-16 0,-4 0-7-16,4-1-82 15,-10 7-47 1,-13-3 66-16</inkml:trace>
  <inkml:trace contextRef="#ctx0" brushRef="#br0" timeOffset="2">4263 8431 76 0,'0'6'30'0,"0"-6"-16"0,0-3-10 16,0 3 8-16,0 0-7 15,0 0-3-15,0 0 7 16,4 0 4-16,-4 0 16 15,0 0 6-15,0 0 41 32,3 8-37-32,0-2-14 15,-3-1-14-15,0 1-4 16,0-6-4-16,0 8-2 16,0-5 0-16,0 6-1 0,3-1 2 15,-3-2-3-15,3 2 0 16,1 9 1-16,-2 0 2 15,2 3 1-15,-4-1 1 16,3-2-2-16,-3 0 1 16,0 0 4-16,0-1 4 15,-3-2-4-15,-1-2 1 16,4-1-3-16,0-5 0 0,0-6-3 16,0 0 1-16,0-6-2 15,0 3 2-15,4-5-2 16,-1-1-1-16,3-13 1 15,0 0-1 1,4-1 0-16,-1 1-3 16,1-1 0-16,2 9 2 15,1-6 0-15,3 6 1 16,-4-2 0-16,1 4 0 16,0 1 0-16,-4 0 0 15,1 5 2-15,-4-2-1 16,0 5-1-16,0 3 1 15,-3 3 1-15,1 8-1 16,-4-3-1-16,0 6 1 16,0 1-1-16,0 4 2 0,0 12 1 15,0-8-1-15,0-1 1 16,0 0 0-16,0 4 3 16,0-7-1-16,0 4 0 15,0-3-3-15,0 10 1 16,0-13-2-16,3 14-3 15,0-9 1 1,0 1 1-16,0-6 0 16,-3-1-3-16,0-4 2 15,0-1-19-15,0 0-7 16,0-5-59-16</inkml:trace>
  <inkml:trace contextRef="#ctx0" brushRef="#br0" timeOffset="3">3519 8089 52 0,'-3'-6'22'0,"3"-14"-12"0,0 15-3 16,0 5 9-16,0 0 1 16,0 2-1-16,0-2 9 15,0 3 4-15,0 3 2 16,0-3 10-1,-3-3-14-15,0 8-14 16,0-5-2-16,0 3 0 0,3-6-2 16,0 14 0-1,0-6-3-15,0-3-1 16,0 7-1-16,0-1 2 16,0 1-1-1,0-1 2-15,3 8-4 16,-3-5-2-16,0 6 0 15,0 2 1-15,0 9-1 0,0-5-1 16,0 4 1-16,0 4 1 16,0-12 3-16,3 10 2 15,0-10-3-15,0 0-1 16,0-8-3-16,4 3-1 16,-1-11-1-16,3-1-2 15,1-10 3-15,-1-1 0 16,4-11 5-16,0-5 5 15,0-12-5-15,5 0-2 16,7 1-4-16,-2 2 1 16,-1-3-4-16,-7-3 1 15,4 7 2-15,-3-7 3 0,0 10-2 16,-4 4-2-16,4 6 2 16,-3 11 0-16,-1 4-2 15,-2 4 2-15,3 9 1 16,-4 9 2-16,0-5-1 15,1 12-1-15,-4 2 1 16,1 9 1-16,2-1-1 16,-3 5-1-16,0-2 9 15,1-7 4-15,-4-4 0 16,0-2 0-16,4-10-5 16,-5 3-3-16,5-9-2 15,-1-3 0-15,0-5-2 16,0-3-1-16,-2 0-2 15,-1-5 1-15,0-9 1 16,0-3 2-16,0-6 3 0,4-10 2 16,-1-7-3-16,4 4-1 15,2-3-1-15,1-6-2 16,3 0 1-16,-1-8-1 16,-2 16 0-16,0-5 0 15,-1 8 0-15,1 1 0 16,-4 10-3-16,0 3 2 15,-2 15-12 1,-1 0-18-16,-2 13-5 16,-4 0-57-1,-4-2-53-15,-2 2 48 0</inkml:trace>
  <inkml:trace contextRef="#ctx0" brushRef="#br0" timeOffset="4">5424 944 24 0,'0'-6'11'0,"0"6"-6"0,-2-6 11 0,2 6 11 15,0 0 10-15,0 0 4 16,0 0-8-16,0 6-3 0,0-6-11 16,0 9-1-16,0-7-5 15,0 9 0-15,0 0-7 16,0 6-2-16,0 0 2 0,0 0-3 16,0 0-2-16,2-6 2 15,5-3 2-15,-1-2-2 16,1-3 0-16,-1-9 5 15,1-5-6 1,-1-3-1-16,0-3 1 16,0 3 1-16,1-3-1 15,-1-3-2-15,0 1 1 16,-3 8 1-16,0-6 1 16,-3 0 3-16,0 0-3 15,-3 6 0-15,0-3-1 16,0 3 1-16,0-1-2 0,0 7-1 15,-4-1 1-15,1 1-1 16,0-1-3-16,-3 6 2 16,-1 0 1-16,0 8 2 15,1 1-3-15,-3-4 0 16,2 15-1-16,0-6-2 16,-3 6-8-16,5 2-3 15,-2 7-19-15,3-5-7 16,1 2-39-1</inkml:trace>
  <inkml:trace contextRef="#ctx0" brushRef="#br0" timeOffset="5">5428 1322 68 0,'-4'3'27'0,"4"0"-14"0,0 3 7 0,0-6 14 16,4 2-10-16,-4-2-3 15,3 6-8-15,3-3-3 16,1-3-4-16,-1-3-1 15,1-3-3-15,-1 1-2 0,0-1 3 16,0 0 4-16,-3-5 4 16,-3 2 5-16,0-9 4 15,-3 6 1-15,0 1 2 16,-3 5-7-16,-1-5 1 0,1 2-8 16,0 4-3-16,0 2-3 15,-1 0-3-15,1 3-2 16,-4 0-1-16,1 8-1 15,3 1 3-15,-1-1-2 16,1 4 1-16,3-1-7 16,-1 6-2-16,2-1-16 15,2-1-6-15,2 2-33 16,2 2-39 0,2-2 31-16</inkml:trace>
  <inkml:trace contextRef="#ctx0" brushRef="#br0" timeOffset="6">5434 1631 64 0,'0'-3'24'0,"3"6"-12"0,-3-3-19 0,0 0 5 16,0 0-5-16,0 0 0 15,0 0 17-15,-3 2 7 0,0 4 26 16,0 0 9-16,-1 0-9 16,2 5-5-16,2-3-18 15,0-2-5 1,2 3-11-16,5-4-3 0,3-2-1 15,-1-1 2-15,0-2-3 16,4 0 0-16,-3-2 1 16,-1-4 2-16,0 1 1 15,-2-4 1-15,-4 1 4 16,0-1 3-16,-3-2-4 16,0-1 1-16,-3 2-3 15,0-7 0-15,-4-3-6 16,1 0-1-16,0 1 3 15,0 5 1-15,-1 2-3 16,1-2 1-16,0 6 0 0,0 5 2 16,-1 9-3-16,1-1-2 15,-1 15-25 1,4-3-7-16,0 0-2 16,0-1-29-1,-1-1-29-15,4-1 32 16</inkml:trace>
  <inkml:trace contextRef="#ctx0" brushRef="#br0" timeOffset="7">5457 525 28 0,'2'0'13'0,"2"0"-6"0,-4 0 3 0,3-5 7 16,-3-1 4-16,0 0 4 16,0 3 0-16,0 6 2 15,0-6-6-15,0 0-3 16,0-2-8-16,-3 5-2 16,-1-3-2-16,2 3-1 15,-2 0-1 1,-2 8-2-16,0-2 3 0,-1 6 1 15,1 5 6-15,0-12 3 16,-4 6 0-16,1-2-5 16,2-7-2-16,1 7-4 15,-1-1-1-15,5-5 1 16,-2 6 0-16,2-7-2 16,2 7-2-16,0-6 3 15,0 5 2-15,2 3-2 16,-2-3 0-16,0-2 1 15,0 5 0-15,4-2 0 16,-8 5 2-16,4-5 3 16,-2-1 5-1,4-3-6-15,2 1 0 16,-2-1 0-16,5 1-4 16,-1-3-1-16,4-6-1 15,2-3-2-15,4 1 1 16,0-1 1-16,0-5 1 0,0 0 1 15,-4 0-5-15,1-1 1 16,-4 1 0-16,-2 0 2 16,-1 0-3-16,-3-12-2 15,0 1 4 1,-3 2-1-16,0 7 0 16,0-7 1-16,-3 8-1 15,0 1 0-15,-1 6 2 16,-2-6-3-16,0 5-2 15,-3 0 2-15,-1 1 2 16,1 5-2-16,-1 5-2 0,1 7-1 16,0 1 3-16,-1 7-2 15,4-3-1-15,-1 3-17 16,1-7-9-16,2 7-9 16,2 0-1-16,-2-1-16 15,2-2-37 1,2 0 17-16</inkml:trace>
  <inkml:trace contextRef="#ctx0" brushRef="#br0" timeOffset="8">5437 1847 116 0,'-6'11'44'0,"6"-5"-24"0,0 3-6 16,3-1 17-16,0-2-13 16,1 2-2-16,-1-3-10 15,3 1-4-15,1-1-1 0,-1-2-1 0,3-3 0 16,1-3 0-16,-1 1 0 16,0-4 0-16,-2-2 0 15,-1 0 2-15,0-4 1 16,-2 4-4-16,-4-1 1 15,0 1 2-15,0-1 3 16,-4 4 0-16,1-4 2 16,0 4-4-16,0 2-2 15,0 1 0-15,0-1-1 16,-1 3-3-16,1 3 2 0,0 2-1 16,0 3 0-16,-3 6 0 15,-1 0 0-15,1 3-27 16,0 5-13-16</inkml:trace>
  <inkml:trace contextRef="#ctx0" brushRef="#br0" timeOffset="9">5523 2094 76 0,'-4'0'30'0,"4"0"-16"0,-3-5-12 15,3 5 9-15,0 0-1 16,0 0 2-16,0 0 5 16,0 5 1-16,0-5 2 15,0 5 0-15,0 1-5 16,0 0 1-16,0-1-9 15,3 1 0-15,1-3 3 0,-2 3-6 16,5-4-2-16,-1 1-4 16,1-3-1-16,-1 0 2 15,7-3 2-15,-1 1 2 0,-2-1 1 16,-1 0 4-16,-3-3 3 16,0 1 2-1,-2-1-4-15,-10-8-1 16,2-5-2-1,-2-1-6-15,0 5 0 16,-1 4 4-16,-2 1 2 16,0-2 0-16,-1 7 1 15,1-1-2-15,-1 3 0 16,0 3-8-16,1 9 0 16,3-1-12-16,-4 17-39 15,4-5-6-15,3 2-24 16</inkml:trace>
  <inkml:trace contextRef="#ctx0" brushRef="#br0" timeOffset="10">5368 2433 68 0,'0'0'27'0,"0"0"-14"0,-3 0-13 16,3 0 7-16,0 0-2 15,-7 3 2-15,1 0 13 16,3 0 7-16,-3 0 4 15,3-3 1-15,-1 0-4 16,-2 0-3-16,3 0-7 16,0 0-3-16,0 0-9 15,3 0-2-15,-4 0 0 0,4 0-2 0,-2 0 1 16,2 2 0-16,-4 1 1 16,1 0-2-16,3 0 1 15,-3 0 2-15,0-3 2 16,3 0 1-16,0 0 2 15,0 0-3-15,0 0 1 16,0 0-1-16,0 0 1 16,6 0 2-16,3 0 4 15,4-3-6-15,6 0 0 16,-3 0-2-16,2 0-1 16,5 1-3-16,2-1-2 15,1 0 1-15,-1 0 1 16,6 3 3-16,4-3 2 0,-4 1 1 15,1-1 0-15,-1 0-4 16,-2 1-3-16,-1-1 0 16,0 3 1-16,-2 0-1 15,-4 0-1-15,-3 0 1 16,-4 0-1-16,-2 0 0 16,-4 0 0-16,-3 0 0 15,1 3 2-15,-1-1 1 16,-6-2 3-16,-3 6-5 15,-3-1 1 1,0-2 1-16,0 0-6 16,2 0-2-16,-2-1-31 15,0 1-14-15,-1-3-82 16</inkml:trace>
  <inkml:trace contextRef="#ctx0" brushRef="#br0" timeOffset="11">5494 3113 236 0,'-3'0'88'0,"0"2"-48"0,3 1-45 0,0-3 17 16,0 0-7-1,0 0 0-15,0 0-3 0,0 0-2 16,-3 0 1-16,3 0-4 0,0 3 2 16,-3 3-19-16,3 0-9 15,0 2-29 1,0 1-53-16,-4 2 19 16</inkml:trace>
  <inkml:trace contextRef="#ctx0" brushRef="#br0" timeOffset="12">5469 3649 204 0,'-6'8'77'0,"6"1"-42"0,0-4-26 16,0-5 22-16,0 0-17 15,0 6-5-15,0-6-16 16,0 0-9-16,3 3-53 16,0 3-25-16,0-4 16 15,0 1 9-15</inkml:trace>
  <inkml:trace contextRef="#ctx0" brushRef="#br0" timeOffset="13">5504 4210 200 0,'-4'9'74'0,"11"-6"-40"0,2 2-40 0,-6-2 14 15,-3-3-9-15,0 0-2 16,0 0 2-16,0 0 0 15,0 8 1-15,0 0 2 0,-3-2 1 0,0 3-4 16,3-4 1-16,0 1-11 16,3 0-78-1</inkml:trace>
  <inkml:trace contextRef="#ctx0" brushRef="#br0" timeOffset="14">5488 4814 252 0,'-13'19'96'0,"13"-14"-52"0,0 4-29 0,0-9 26 15,0 0-22-15,0 0-7 16,0 0-8-16,3 3-1 15,-3-3-2-15,0 0-7 0,0 5-1 16,0 1-10-16,0 0-4 16,0 2-29-16,0 1-10 15,0 5-46 1</inkml:trace>
  <inkml:trace contextRef="#ctx0" brushRef="#br0" timeOffset="15">5545 5192 232 0,'-10'17'88'0,"10"-14"-48"0,0 3-42 15,0-6 17-15,0 0-42 16,3-3-13-16,0 0-56 15,1-2-21-15</inkml:trace>
  <inkml:trace contextRef="#ctx0" brushRef="#br0" timeOffset="16">5485 5846 172 0,'0'0'66'0,"3"0"-36"0,0 0-35 0,-3 0 10 16,0 0-19-16,0 0-3 15,0 0-9-15,0 0-1 16,0 0-30-16,0 6-13 16</inkml:trace>
  <inkml:trace contextRef="#ctx0" brushRef="#br0" timeOffset="17">5491 6845 72 0,'0'-6'30'0,"0"6"-16"0,0-2-8 15,0 2 9-15,0 0-2 16,0 0 0-16,-3 0-5 15,0 0 0-15,0-3 8 16,-1 3 5-16,-2 0 4 16,0 3 2-16,-1-1-3 15,-2 4-1-15,0-3-12 16,-1 5-2-16,-3-5 1 0,4 6-4 16,0 2-1-16,2-5-5 0,-5 2 0 15,6 0 0-15,-4 6 0 16,10-2-3-16,0 2 2 15,0 3 1-15,6-6 0 16,0 0 4-16,0 9 2 16,1-3 4-16,-1 2 4 15,1 1-2-15,2-9 1 16,1 0-7-16,-1-5-4 16,4-12-1-16,2-5 1 15,1 0-3-15,0-6 0 16,-3 1-4-16,-1-2 1 0,-3-4 0 15,1 5-1-15,-4-2 4 16,-2-1 2-16,-1 5-2 16,-3-1-2-16,-3 5 10 15,-4 5 5-15,-2-5-3 16,-1 2-1-16,1-2-6 16,-1 8-4-16,1 3-2 15,0 0 3-15,-1 0-11 16,4 0-4-16,-1 6-8 15,1 11-2-15,0-6-11 16,3 6-3-16,0 5-39 16</inkml:trace>
  <inkml:trace contextRef="#ctx0" brushRef="#br0" timeOffset="18">5441 7345 64 0,'-4'0'27'0,"4"3"-14"0,-3-3-15 15,3 0 4-15,0 6-2 16,-3-1 2-16,0 1 10 15,-1 4 4-15,4-1 12 16,-2-3 5-16,2 2-6 16,0 4-4-16,0-1-9 15,0-3-1-15,2-5-8 16,5 5 1-16,-1-8 4 0,4-5-4 16,0 2-1-16,-1-8 0 15,3 0-1-15,1-9-5 0,0 5 1 16,-4-1 0-16,1-6 0 15,-4 4 0-15,-6-1 2 16,0 5 1 0,-4-3-4-16,-2 3 1 15,-3 3 0-15,-1 2 2 16,1 7-1-16,-4-6-1 16,4 5 5-16,-1 6 1 15,1 2-5-15,0 0 0 16,-1 12-6-16,-3-6 1 15,4 4-5-15,3-1-1 0,-1 5-13 16,4 1-3-16,3 3-35 16,0 7-30-1,-3-4 32-15</inkml:trace>
  <inkml:trace contextRef="#ctx0" brushRef="#br0" timeOffset="19">5418 7704 112 0,'0'3'44'0,"0"-6"-24"0,0 3-21 0,0 0 9 16,0 0-10-16,0 0-3 15,0 0-4-15,0 0 0 16,0 0 9-16,4-5 5 16,-2 5 17-16,-2 0 11 15,4-3-8-15,-4 3-3 0,0 0-8 16,0 0-4-16,3 0-5 16,0 3-4-16,0 2 0 0,1-2 1 15,-1-3 1-15,3 0-1 16,1 2 1-16,-5 4 9 15,5-6 4-15,-1 0-1 16,0 0-1-16,1-6-6 16,-1 4-3-16,-3-1-2 15,3-5-3-15,-2 5 1 16,-4-5 1-16,0-1-1 16,-4-2-1-16,1 8 1 15,0-6 1-15,-3-2 5 16,0 0 4-16,-1-8-11 15,1 4-2-15,-4 4 1 0,1 0 0 16,0 0 1-16,2 8 0 16,-5-2 0-1,-1 16 2 1,4 8-3-16,-8-8 0 16,5 4-1-16,3 4 0 15,2 1 0-15,1 2-2 16,-3 1 0-16,5-10 0 15,2 7-2-15,2 0 1 16,0-6-4-16,0-3-1 16,0 0-15-16,6-2-119 31</inkml:trace>
  <inkml:trace contextRef="#ctx0" brushRef="#br0" timeOffset="20">5381 7963 104 0,'-16'0'38'0,"13"0"-20"0,-1 5-12 15,-2-2 11-15,3-1 0 16,3-2-1-16,-6 6 0 16,3-3 0-16,-1 5 0 15,2-5 3-15,-2-3-11 16,1 3 2-16,0 5 3 0,3-5-1 15,0 6 3-15,0 2-4 0,0 0 1 16,0 0-5-16,0-2 1 16,0 5-5-16,6 6 0 15,-6-7-1-15,6-2-2 16,1 9 3-16,2-8 0 16,-3-1-1-16,4-8 1 15,-7 5 4-15,7-5 6 16,-1-3-5-16,1-3-2 15,-1 3-6-15,0-14 0 16,1 3 0-16,-4-9 2 16,1-2-1-16,-1 2 2 0,-3-3-4 15,-3 1 0-15,0 0 1 16,0 8 2-16,-3-3-1 16,-3 3 2-16,-1 6-2 15,1 2-1-15,-6 0 1 16,2 12-1-16,-6 0-3 15,3 4 0-15,1 10-7 16,2 0-4-16,-2 5-10 16,3-3-5-16,2 1-13 15,4-1-70 1</inkml:trace>
  <inkml:trace contextRef="#ctx0" brushRef="#br0" timeOffset="21">5324 8338 112 0,'-3'18'44'0,"6"-16"-24"0,-3 9-24 15,0-11 8-15,0 8-4 16,0-5 2-16,0 6 10 15,0-1 7-15,0-2 10 16,0 0 6-16,0-1-12 16,6-5-3-16,0 6-12 15,7-3-5-15,-4-3 0 0,1 0-2 16,-1 0-1-16,1-3 1 16,-4-3-1-16,1 4 0 15,-1-7 2-15,0 6 8 16,0-5 3-16,-2-4-6 15,-2 1-4-15,2-2-5 16,-1-7 1-16,0 8-4 0,-3 1 1 16,0-8 0-16,0 7 2 15,0 1 1-15,-3 5 3 16,0-5-1-16,-3 5 2 16,0 3-2-16,-4 3-1 15,-3 9 3-15,1 2 0 16,-4 4-1-16,3-1 1 15,-3 8-4-15,7 0-2 16,-1 7-12-16,4-4-2 16,3 3-47-1,3-3-51-15,0 0 29 0</inkml:trace>
  <inkml:trace contextRef="#ctx0" brushRef="#br0" timeOffset="22">5422 8518 56 0,'0'0'24'0,"0"0"-12"0,0 0-10 16,0 0 9-16,0 0-5 15,0 0-1-15,0 0 0 16,0 0-1-16,0 0 0 16,0 0 0-16,-4 3 2 15,2-1 3-15,-2 4 2 16,-5 0 3-16,2-6-5 15,1 6-3-15,-1-4-1 16,1 7-3-16,4-9 1 16,-2 6-2-16,1-6 2 15,-3 0 4-15,-1 5 6 16,4-2-1-16,0 0 3 16,-3 2-6-16,3-2-3 15,6 5 5 1,3-2-6-16,-3 5 0 15,0 1-3 1,0-1-4-16,-3-3-1 16,0 0 4-16,4 1 3 15,-4-1 1-15,3 1 0 0,3-4-1 16,0 1 2-16,0-6-1 16,1 9 0-16,-1-6-1 15,1 2 2-15,-1-2-3 16,1-3-2-16,-1 0-3 15,0 0 1-15,0-3 3 16,4-2 3-16,-1 2-2 16,-3-6-2-16,4 3 0 15,-4-11-1-15,-6 17-7 32,3-22 4-17,-3 0 3-15,-3 2-4 16,0 8 1-16,0-1-8 15,-3 5-3-15,0 2 8 0,-1 0-20 0,1 3-6 16,-1 1-24 0,1 2-27-16,3 2 29 15</inkml:trace>
  <inkml:trace contextRef="#ctx0" brushRef="#br0" timeOffset="23">5466 6194 244 0,'-7'0'90'0,"11"6"-48"0,-1-6-49 15,0 0 14-15,0-3-34 16,3 0-11-16,1-5-14 0,-1 2-6 15,-3 0-12-15,0 4-4 16</inkml:trace>
  <inkml:trace contextRef="#ctx0" brushRef="#br0" timeOffset="24">5233 6376 100 0,'0'0'38'0,"-4"0"-20"0,1 6-12 16,3-6 11-16,0 0 4 15,0 3 4-15,0 5-2 16,0-5-2-16,0 0-9 15,0 3-3-15,0 0-5 16,0-1 2-16,3-2 3 0,-3-3 21 31,4 8-9-31,2-5-4 16,-3 5-5-16,0-5-1 16,0 5 0-16,3-5 1 15,-2 6-6-15,-1-3 0 0,3-1 1 16,1 1-3-16,-1 0-3 15,0 2 0-15,1 0-1 16,2 6 0-16,4-3 2 16,2 6-3-16,4 0 0 15,-3-6 3-15,2 0 1 16,5 1-1-16,2-1-2 16,3-8 1-16,10 5-1 0,3-5 0 15,-3-3 2-15,0 0 3 16,-4 0 2-16,1-3 3 15,-6 3 1-15,-1 0-3 16,-3-5 0-16,0-1-5 16,-2 6-2-16,-5-6 0 15,-2 4-1-15,-6 10 2 16,-1-5 1 0,-3 0 1-16,-6 2-2 15,-3 1 1-15,0 0-2 16,-6 4-1-16,-1-7-15 15,4 3-5-15,0-3-23 0,-4 0-10 16,1-3-69 0</inkml:trace>
  <inkml:trace contextRef="#ctx0" brushRef="#br1" timeOffset="25">496 1651 36 0,'0'5'16'0,"4"-10"-8"0,-8 2 6 16,4 3 12-16,0 0 1 15,0 0 2-15,0 0-3 16,0 0 1-16,0 0-2 16,0 0 0-16,0 0-10 0,0 0-2 15,0 0-7 1,-2 0 0-16,2 0 4 0,-4-3-4 0,1 3-1 15,0 3 0-15,0 0-1 16,0 2 0-16,-1-2 2 16,-2-3 1-16,0 3 1 15,-1 3-2-15,-2-1-1 16,0 1-3-16,-1-3-2 16,1 2 1-16,3-2-1 15,-1 2 0-15,1 4 0 16,0-7 0-16,-1 4 0 15,1 0 4-15,-3 2 5 16,-1 1-1 0,1 8-1-16,-1-6-5 15,4-3 2-15,3 3-1 16,-1 4 1-16,4-4-5 16,0 0-1-16,7 0 1 15,-1 6 2-15,4-3 4 16,-4 0 2-16,0 6-3 15,1-6-3-15,-1 3 2 16,0 3 0-16,0-1-1 16,0-2-2-16,1-6 5 15,-1 6 4 1,4 0-5-16,-1-6-2 16,4-3-1-16,0-8-1 15,-4 0 0-15,0 6 0 16,4-9 0-16,-1 0 0 15,4-8 0-15,0-3 0 16,-3-3 2-16,-1 3 1 16,1-3-4-16,-3-8 1 15,-1 6 0-15,0-4 0 16,-2 4 0-16,-1-1 2 16,0 0-3-16,0-8 0 15,-2 6 1-15,-4-1 2 16,0 6-1-16,0-2-1 15,0 2 1-15,0 2 1 16,-4-1-3-16,1 5 0 16,0 0-1-16,0 2 0 0,0-2 2 15,-3 5 2-15,-4 3-1 16,-5-3-1-16,-1 6 1 16,3 0-1-16,-3 0 4 15,0 3 2-15,1 3-5 16,-1 0 0-16,0 2-1 15,3 1 0-15,1 2-9 16,3 0-4-16,2 3-18 16,4 0-5-16,0 3-32 15,3 6-14-15,0-4-3 16</inkml:trace>
  <inkml:trace contextRef="#ctx0" brushRef="#br1" timeOffset="26">642 1109 64 0,'0'-6'27'0,"-4"3"-14"0,4 3 7 0,0 0 14 15,0 0-5-15,0 0-2 16,0 0-9-16,0 0-3 16,0 0-3-16,0 0 2 15,0 0-7-15,0 0 0 0,0 0 0 16,0 0 5-16,0 0 3 16,0 0-4-16,4 3 1 15,-2 6-3-15,-2-1 0 16,0-2-5-16,0 5-1 15,0 3 3-15,0 3 1 16,-2 3 3-16,-2 11 1 16,1-4-8-16,3 13-1 0,0 2 0 15,0 11 1-15,0 0-1 16,0 1-2-16,-3-6 9 16,0 2 4-16,0 3 0 15,0 1 0-15,-1-1-1 16,4-5 0-16,0 5-6 15,0-3-4-15,0-4-1 16,4-7-1-16,-1-11 2 16,-3-3 1-16,0-8-1 15,3 3 1-15,-3-6 0 16,0-6 3-16,0 3-1 16,0-5 0-16,0-1-3 15,0-5-2-15,0 0 1 16,-3-2 1-16,0-1 1 15,-1 0 3-15,4-11-3 16,4-3-19 0,-1 0-10-1,3 0-50-15,0 1-23 16,0-7-18 0</inkml:trace>
  <inkml:trace contextRef="#ctx0" brushRef="#br1" timeOffset="27">1130 1670 24 0,'0'6'11'0,"3"-12"-6"0,1 6-6 16,-4 0 4-16,6 0 46 31,3-2-4-15,1-1 2-16,-1 0-12 15,4 0-7-15,-4 3-10 16,1 0-3 0,5 0-7-16,1 3-3 0,-4 0 0 15,11 2 1 1,-5-2-3-16,-1 0-4 16,-5 0 0-16,0 0 1 0,-2 2 0 15,-1-2-25-15,1 0-8 16,-4-1-43-1</inkml:trace>
  <inkml:trace contextRef="#ctx0" brushRef="#br1" timeOffset="28">1162 1836 148 0,'0'-6'55'0,"0"6"-30"0,0 0-25 0,0 0 10 16,0 0 0-16,0 0 1 0,0 0 3 15,0 0 2-15,0 0-9 16,0 0 7-16,0 0 5 0,0 0-6 16,0 0 0-16,0 0-5 15,3 6-3-15,3-4 0 16,1 1 1-16,2 0-1 16,0 0 0-16,1 0 3 15,-1-3 3-15,7 0-2 16,6 0 0-16,-3 0-5 15,0 0-1-15,-3 0-1 16,-1 0-2-16,-2 0 1 16,-1 0 1-16,-2 0-3 15,0 3 0-15,-4-1-6 16,-6-2 0-16,3 6-8 0,-3-3-3 16,-3 0-17-16,-1 0-5 15,2-3-28 1,-5 0-40-16,1 0 29 15</inkml:trace>
  <inkml:trace contextRef="#ctx0" brushRef="#br1" timeOffset="29">1597 1850 84 0,'0'-3'33'0,"0"3"-18"0,-4 0-5 0,4 0 14 15,-3 0 2-15,0 0 2 16,0 0-2-16,0-3 1 15,0 0-6-15,0 0-3 0,-1 1-10 16,1-7 1-16,0-1 4 0,3-2-5 16,3-8 0-16,4 3-4 15,-1 4-3-15,6-4 0 16,1 3 1-16,3-1 1 16,0-1 1-16,3 5 0 15,3-1 0-15,-3 1-2 16,2 3 1-16,-1 2-4 15,-1 0 0-15,-4 6 3 16,-2 3 3-16,0-3-2 16,-4 3 0-16,0 3 1 15,1 5 0-15,-4-3-5 16,-3 4 1-16,-3-4 2 16,0 8 3-16,0-4 0 0,-3 5 0 15,0 0 3-15,-10-4 5 16,-3 2-5-16,-3-1 0 15,1-3-2-15,-1-2 1 16,19-9 2 15,-32 5-6-31,7-2-2 16,3-3-6-16,3-3 1 16</inkml:trace>
  <inkml:trace contextRef="#ctx0" brushRef="#br1" timeOffset="30">1625 1805 444 0,'-3'-14'-36'0,"3"-3"-4"16,3 6-38-1,3 0-49-15,1 0 34 0</inkml:trace>
  <inkml:trace contextRef="#ctx0" brushRef="#br1" timeOffset="31">1881 1302 104 0,'2'-21'38'0,"4"21"-20"0,1-3-21 15,-4 3 6-15,4 0-6 16,-1-3 0-16,-3-3 19 0,-3 6 9 15,0 0 14-15,0 0 8 16,0 0-10-16,0 12-4 16,-3-2-19-16,0 4-4 0,3 0 0 15,0 1-6-15,-3 2 0 16,3-4-4-16,0 4-1 16,0 9 5-16,0-2 2 15,0 5 4-15,0-1 1 16,0-6-1-16,0 7-1 15,0 1-3-15,-4-4-1 16,1 2-6-16,-3 5 1 16,0 1 0-16,2 2 2 15,2-2-1-15,-5-3-1 0,4-5 1 16,-3-2-1-16,-1-4 0 16,1 0 0-16,0-6-3 15,0-3 2-15,2-3-8 16,1-2-4-16,-3 3-2 15,3-9-1-15,-1 0-11 16,4-3-3-16,0-6-37 16,4 1-49-1,-1-1 25-15</inkml:trace>
  <inkml:trace contextRef="#ctx0" brushRef="#br1" timeOffset="32">2035 1645 148 0,'0'3'57'0,"0"-9"-30"0,3 9-34 15,-3-3 8 1,0 6-2-16,0 2 15 16,0-8 11-16,0 6-13 15,0-1 12-15,3 1 3 0,0 0-6 16,-3 2 1-16,3 8-9 16,1-4 0-16,-4 5-6 15,0 3 1-15,0-4-12 16,0 4-2-16,0-6 3 15,0 0 1-15,0 3 6 0,0-3 2 16,-4 0-5 0,1-3 0-16,0 3-8 0,3-6 0 15,0-8-35 1,0-2-31 0</inkml:trace>
  <inkml:trace contextRef="#ctx0" brushRef="#br1" timeOffset="33">2082 1364 192 0,'0'3'74'0,"6"-3"-40"0,1 3-42 16,-4 0 12-16,-3-3-6 16,0 0 0-16,0 0 2 15,0 0 2-15,0 0-1 16,0 0 2-16,0 0 2 0,0 2-7 16,0 1 0-16,0 0-60 15,0 6-45 1,0-9 33-16</inkml:trace>
  <inkml:trace contextRef="#ctx0" brushRef="#br1" timeOffset="34">2271 1633 72 0,'16'-2'27'0,"-16"7"-14"0,-16-2-15 16,13-3 4-16,0 3-5 15,-1 0 2-15,2 0 10 16,-2-3 5-16,4 3 3 15,0-3 1-15,0 0-5 16,0 8 0-16,0-8 3 16,0 0 2-16,10 0-3 15,-4 3-1-15,1-3 0 16,-1 0 4-16,-3 3-10 16,-3-3 2-16,0 0 3 0,3 5-3 15,-3 1 2-15,-6 0-5 16,0-1-4-1,-1 3 1-15,1 3-3 16,-4 1 2-16,8 2 0 0,-5 3 3 16,1-3 3-16,-1 0 2 15,10 3-3-15,-6-3 0 16,0 0-3-16,3 2 2 16,-3-1-2-16,3-4 0 15,0 6-6-15,0-6 1 16,0-3 0-16,-3 1 0 15,-1-4 2-15,4 1 1 16,0 0 1-16,0-6 0 16,0 0 2-16,0-6 1 15,7 0-3-15,-1-2-1 16,1-3-3-16,6-3-3 0,-1-3 2 16,-3 0 0-16,1 0-4 15,0-2 1-15,2 2-3 16,1-3 0-16,-1 3 4 15,1 1 3-15,-1 4-1 16,1 1 0-16,0-1 1 16,-4 1 2-16,1 3-1 15,-1 6 2-15,-3-1-2 16,1 3 2-16,-4 0 0 16,-3 0 1-16,0 5-2 15,0 1 1-15,0 2-4 16,0-3 0-16,-3 1 3 15,-1 0 3-15,1 5 0 16,0 6 2-16,3-8-2 16,0 4 0-16,-3 1 1 0,3 3 1 15,-3-5-3-15,3-1-1 16</inkml:trace>
  <inkml:trace contextRef="#ctx0" brushRef="#br1" timeOffset="35">2407 1873 324 0,'-4'-3'123'0,"8"0"-66"0,-1-3-64 0,0 3 19 16,0-2-10-16,0-4-2 16,4 1 1-16,5-9-1 15,4-3 0-15,0 1-3 0,-1 2 2 16,1 3 1-16,0 0 0 0,0 3 0 16,0-1 0-16,-1 6 0 15,1 1 0-15,-4-3 0 16,1 5 2-16,0 3-3 15,-4 3-2-15,1 5 2 16,-4-5 2-16,0 8 2 16,-2 6 3-1,-4 3-1 1,0-7 2-16,0 2-2 16,0 2 2-16,0-6-2 15,0 0 2-15,0-3-4 16,0 3 0-16,0-5-1 15,0 0-2-15,0-3 1 16,0-1-1-16,0 1 0 0,0 0 0 16,0-3-11-16,0 0-5 15,0 0-17-15,0 0-6 16,0 0-188 0</inkml:trace>
  <inkml:trace contextRef="#ctx0" brushRef="#br1" timeOffset="36">846 1973 486 0,'-6'11'-1'0,"0"1"0"0,3 8 3 16,-1-4-3 0,2 1-2-16,-8 0 2 15,7-3 0-15,-1 0 1 16,2 0 0-16,2 0 2 15,0 0-1 1,0 1-1-16,2-5 1 0,8 1-1 16,-1 4 0-16,1-1 0 15,-1 0 4-15,1-3 2 16,0 3-2-16,-2-3-1 16,2 0-1-16,0 1-2 15,-1 2 1-15,1-6 1 16,-4 0 1-16,3-2 1 15,-2-3 0-15,5-3 4 16,1 0-2 0,0 0-3-16,-1-3-2 15,-2 0 2-15,-1-3 2 0,1 1 2 16,-4 0 1-16,0 2-4 16,-3 0-1-16,4-2 1 15,-4 2 0-15,0 0-5 16,-3 3 1-1,0 0 0-15,0 0-3 16,0 0 2-16,0 0-1 16,3 0-6-1,3 0-2-15,0 6-26 16,1-6-9-16,-4 0-85 16,3 0-46-1,-9-9 80-15</inkml:trace>
  <inkml:trace contextRef="#ctx0" brushRef="#br1" timeOffset="37">856 2046 168 0,'0'6'37'0,"-3"2"-14"15,3-2-8-15,0-3-7 16,-4 0-3 0,-2 0-5-16,6-3 0 0,-6 0 6 15,3 2 6-15,0 1 0 16,3-3 1-16,-4 3 1 15,8-3 2-15,-8 3-1 16,8-6 4-16,-4 3-9 16,3 0-3-16,-6 3-4 15,-1-3 0-15,8 0-4 16,-1 0 0-16,-3 0 3 16,0 0 1-16,0 0-1 15,3 0 1-15,-3 0 0 16,0 0 1-16,0 0 0 0,3 3 2 15,-3-3-1-15,0 0 2 16,3 2-4-16,-3-2-2 16,0 0 2-16,3 3 0 15,4 0 1-15,-7-3 2 16,6 2-3-16,1-2 0 16,-7 0 3-16,0 0 1 15,6 6-1-15,-6-6-1 16,2 0-3-16,-2 0-2 15,7 0 1-15,-7 0 1 16,6 3-1-16,-2-3-1 16,2 0 1-16,0 0 1 15,0 0-1-15,0 0-1 0,1 0 1 16,-4-3-1-16,4 3 0 16,-1 0 0-16,-6 0-3 15,3 0 2-15,3-6 1 16,1 4 2-16,-4-1-1 15,0 3-1-15,3-11 1 16,-3 3 1 0,1 8-3-1,-2-9 0-15,-2 9 1 16,4-6 2-16,-1-2-1 16,-3 2 2-16,3-5-4 15,0 0-2-15,0 3 2 16,-3-4 0-16,4 7 1 15,-4-1 0-15,0 0 0 0,0 1 2 16,-4-1-1 0,4 0-1-16</inkml:trace>
  <inkml:trace contextRef="#ctx0" brushRef="#br1" timeOffset="38">874 1931 316 0,'-2'6'118'0,"-4"0"-64"0,-1-3-65 15,7-1 18-15,0 1-5 16,-3 5 1-16</inkml:trace>
  <inkml:trace contextRef="#ctx0" brushRef="#br1" timeOffset="39">862 2029 32 0,'0'-2'13'0,"4"4"-6"0,-8 1-4 0,4-3 4 16,0 0-3-16,0 3-3 16,0-3-3-16,-3 8-1 15,3-8 4-15,-3 6 1 16,3-9 4-16,0 3 1 15,0 0 10-15,0 0 6 16</inkml:trace>
  <inkml:trace contextRef="#ctx0" brushRef="#br1" timeOffset="40">922 2075 60 0,'-3'0'24'0,"6"5"-12"0,-3-5-5 16,0 0 7-16,0 0-3 16,0 0-1-16,0 0 2 15,0 0 5-15,0 0 4 16,0 0 6 0,3 0-10-16,4 0-9 15,-1 0-5-15,-3-8-2 16,-3 8 5-16,3-6 6 0,3 9 3 15,-2-9 0-15,-1 9 1 16,-3-9 3-16,3-2-7 16,0 5-2-16,0 9-8 15,0-9-1-15,1 0-1 0,-2 0 2 16,-2-3-1-16,4 4-1 16,-1-9 3-1,-3 0 0-15,3-3 1 16,-3 5 2-16,0 0 1 15,0 1-1-15,0-3 1 16,0 0-4-16,0 5 0 16,0 1-1-16,0-1-2 15,0 0-2-15,-3 1 1 16,3-4 1-16,0 3 2 0,-3 4-1 16,-1-1-1-16,4 0 1 15,-2 0-1-15,-2 3 0 16,1 0 0-16,0 3 0 15,-3 0 2-15,3 0-3 16,-4-1 0-16,4 1 1 16,0 0 0-16,0 0 0 15,0 3 0-15,0-3-3 16,3-3 2-16,0 0 1 16,0 2 0-16,0 1-7 15,0-3 0-15,0 0-35 16,0 0-12-16,6 6-38 15</inkml:trace>
  <inkml:trace contextRef="#ctx0" brushRef="#br1" timeOffset="41">1597 2122 124 0,'0'-3'46'0,"0"6"-24"0,0-3-15 0,0 0 15 16,0 0-13-16,0 0-5 16,0 0 4-16,0 0 2 15,0 0-5-15,0 0 8 0,0 0 4 16,0 0-3-16,0 0 2 0,0 6-7 15,0-6-3-15,0 5-3 16,0-5 0-16,0 9 0 16,3 0 3-16,-3-4-1 15,0 0 0-15,0 3-6 16,0 1-1-16,0 0 1 16,0 2 2-16,-3 12 4 15,3 1 0 1,-4-1 0-16,4 2 1 15,-3-5 1-15,3 3 3 16,0-6 1-16,0-4-8 16,0 4-1-16,0-8-4 15,0-4 0-15,0-5 6 16,3-3 2-16,4-5-2 0,2-4-1 16,0-4-1-16,4-9 1 15,0-1-4-15,0 4 0 16,-1 2 1-16,7 0 2 15,-3 4-1-15,6 2 2 16,-7 3-4-16,2 5 0 16,-2-3 1-1,1 9 0-15,-4 6 2 16,-2 0-1-16,-1 2-1 16,-2 4-2-16,-1 7 1 15,1-2 3-15,-5 3 1 0,2-1 3 16,-2-2 3-16</inkml:trace>
  <inkml:trace contextRef="#ctx0" brushRef="#br1" timeOffset="42">1893 2389 320 0,'6'-9'121'0,"-12"3"-66"0,12-5-62 16,-6 9 21-16,3-4-9 15,-3 1 0-15,4-9-3 16,-1-6-2-16,0 3 1 15,3 3 1-15,0-6 1 0,1 3-1 16,-1 0-2-16,4 4 1 16,-1-1-1-16,4 5-3 15,-1-2 2-15,1 2-10 0,-4 3-3 16,4 4-28 0,-4-1-13-16,-3 3-68 15</inkml:trace>
  <inkml:trace contextRef="#ctx0" brushRef="#br1" timeOffset="43">2070 2369 148 0,'-10'-3'57'0,"10"3"-30"0,-3-3-25 16,3 3 14-16,0-2-10 15,0-1-3-15,0-2-2 16,0-1 1-16,0-5-1 16,0-4 13-16,3 4 5 0,3-6 10 15,4-2-6 1,-1 5-4-16,4 2-10 16,2-2-6-16,1 3 2 0,0 3 1 15,6 2-2-15,-3 4-1 16,7-1 8-16,-8 3 2 15,1 0-4-15,-3 0-1 16,-7 5-6-16,1 1-2 16,-4 5 0-16,-2 6 2 15,-11 0-3-15,1 0 0 16,-7 2 1-16,0-2 0 16,-2 3 2-16,-1-6 3 15,16-14 18 16,-29 14-13-31,5-6-2 0,-2 0-7 16,7-5-4-16,0-3-5 16,7-6 0-16,-1-2 4 15,3 0-13-15,4 0-6 0,6-6-13 16,4-1-4-16,2 4-26 16,3-3-51-1,4 3 22-15</inkml:trace>
  <inkml:trace contextRef="#ctx0" brushRef="#br1" timeOffset="44">2372 2184 148 0,'0'-6'55'0,"3"6"-30"0,-3 3-29 0,3 0 10 15,-3-3-16-15,4 5-6 16,-4-5 2-16,3 9 3 15,0-3 17-15,0-1 28 16,3 9 2-16,-2 8-11 16,-2-5-7-16,2 1-11 15,2 1-1-15,-3 0 1 0,0 4 1 16,4-3 2-16,-4 2 1 16,0-5 3-16,0 3-1 15,0-7 2-15,1-4 3 16,-4-1 3-16,0-2 0 15,-4-3-1-15,1-3-6 16,0-6-1-16,3 6-8 31,-6-17-1-15,-1 1 0-16,1-4-5 16,6 0 1-16,-3 1 2 0,3 2 1 15,3-6-1-15,3 9-2 0,7-2 1 16,-3-1-1-16,5 3 2 15,1 2 1-15,0-2 1 16,3 6-2-16,-1 0-2 16,1 2 1-16,0 1 1 15,-3 2-3-15,0 0 0 16,0 3-1-16,-3 0 0 16,-5 3-16-16,2-3-5 15,-4 3-20-15,1-3-8 16,-1 0-67-1,-6 0-31-15,0 0 75 16</inkml:trace>
  <inkml:trace contextRef="#ctx0" brushRef="#br1" timeOffset="45">2700 2400 100 0,'-3'-6'38'0,"3"4"-20"0,0-7-8 0,0 6 14 16,0 0 7-1,0-5 5-15,0 0-8 0,0 0-4 16,9-7-8-16,4-7 0 16,2 5-9-16,1-2-2 15,0 4-3-15,3 1-2 16,0-3 5-16,0 4 4 16,0 4-1-16,3 1 3 15,-3 2 0-15,0 3 1 16,-7 3 0-16,1 3 2 15,-7 3-5-15,0 8-1 16,-9 2-2-16,-3 4-1 16,0 0 5-16,-4 2 6 0,-2-2-4 15,-1 2 1-15,-3-5-6 16,0-3 1-16,-2 3-7 16,-1-6-1-16,3-5-5 15,-3-3-1-15,0-6-11 16,3-3-3-16,0-2-8 15,7-1-2-15,-1-5-17 16,4 3-8-16,6-6-45 16,6-8-23-1,7 3 62-15</inkml:trace>
  <inkml:trace contextRef="#ctx0" brushRef="#br1" timeOffset="46">2917 1900 184 0,'-3'0'71'0,"6"6"-38"0,1-1-36 0,-4-5 13 16,3 6-7-16,3 3-2 15,-6-1 2-15,0 1 2 16,6-1-2-16,-3 14 18 0,-3-2 10 15,-3 3-2-15,3-1 0 16,-3 6-12-16,0 0-3 16,0 3-6-16,0 11 0 0,-4 0-1 15,4 0 3-15,3 0-5 16,-3 1-1-16,0-2-4 16,3-9-3-16,0-5-3 15,-3 2 1-15,3-7 1 16,-3-11-1-16,-1 3-21 15,2-11-10-15,-5-9-85 16</inkml:trace>
  <inkml:trace contextRef="#ctx0" brushRef="#br1" timeOffset="47">2583 2843 132 0,'7'0'49'0,"5"-3"-26"0,7 0-31 16,-9 3 5-16,-1-2-3 15,4-1 2-15,2 0 21 16,1-8 14-16,3 3 10 16,-3-1 5-16,-3-2-16 15,-4 0-7-15,4-1-14 16,-4 2-8-16,1 1-2 0,-4 1 1 15,0-4 0-15,-3 4 0 16,-3 2 2-16,-3 0 5 16,-7 1 6-16,1 2-3 15,-3 0 2-15,-1 1-7 16,-3 2-3-16,0 0-1 16,0 2-1-16,1 1 0 15,-1 3 2-15,0 5 3 0,3-3 2 16,1 10 1-16,3-4 0 15,-1-1-2-15,4 4-1 16,0-3 3-16,2 1 3 16,4 4-4-16,4-2 1 15,2 3 1-15,0-1 2 16,4 3-1-16,3-5-1 16,2 6-8-16,4-4-2 15,0-5-3-15,3 6 0 16,-3-6-8-16,0-3-3 0,-3-8-16 15,-1 0-6-15,1-3-26 16,0-8-11-16,-3-3-28 16</inkml:trace>
  <inkml:trace contextRef="#ctx0" brushRef="#br1" timeOffset="48">2905 2961 208 0,'-3'0'77'0,"3"0"-42"0,0-2-48 0,0-4 12 16,-4 3-10-16,2 1 0 16,-2-4 14-16,-2 0 8 15,3-2-5-15,0-1 14 0,3-5 9 16,3 3-11-16,0-3-2 15,7-9-10-15,2 6-2 16,4-7-7-16,3 4 0 0,0 5 1 16,-1 1 3-16,1 6 0 15,-3 3 2-15,0 5 4 16,-3 3 4-16,-4 7-4 16,-3 4 1-16,-6 1-5 15,-3 5-2-15,0 1-3 16,-4 2-1-16,-1 3 4 15,-9-7 3-15,-1 4 8 16,-1-6 2-16,-1 2-5 16,5-11-1-16,-4 1-4 15,3-4-3-15,0-2-9 16,1-6-5-16,2-2-22 0,0-4-8 16,13 9-166 15</inkml:trace>
  <inkml:trace contextRef="#ctx0" brushRef="#br1" timeOffset="49">3091 2493 104 0,'3'2'41'0,"0"1"-22"0,0 14-20 16,0-11 7-16,0-1 33 16,-3 7 16-16,0-1 3 15,0 3 3-15,0-3-28 16,-3 0-9-16,3 3-15 15,-3 1-6-15,0 1 0 0,0 4-4 16,0 5 0-16,-1 8 1 16,-2 2 0-16,0 1 2 15,0 1 1-15,-1 2 5 16,1-6 5-16,0 4-9 16,0-1-2-16,2-8-2 15,2 1 0-15,-2-13-9 0,4 1-4 16,0-6-20-16,4-5-6 15,-2-9-42 1,4-8-53-16,4-9 34 16</inkml:trace>
  <inkml:trace contextRef="#ctx0" brushRef="#br1" timeOffset="50">1493 2647 116 0,'12'3'46'0,"-12"-9"-24"0,0 9-28 0,0-3 8 15,0 0 4-15,-3 3 4 16,3-3 19-16,0 0 26 16,0 0-13-16,3 2-22 15,1 4-5-15,-2 0-2 0,8 0-3 16,-1-1-3-1,1-2-1-15,0 0-4 16,2 0-2-16,1 2 1 16,-1-5 1-16,4 0 1 15,-1-5 3-15,1 2-3 16,-3 0-2-16,-1-3-5 16,1 4 0-16,-3-7 4 15,-1 0-2 1,-2 1-1-16,-5-3 2 15,-2 5 2-15,-2-2 0 16,-5 3-1-16,-2-1 1 0,-1 3-1 16,-3 0 0-16,1 3 0 15,-4 0-3-15,1 0 2 16,2 3 1-16,-3 3 0 16,0-1 2-16,-3 1 3 15,4 2-2-15,2 0 0 16,4 4 3-16,3-1 1 15,-1 0-3-15,4 1-3 16,0 7 0-16,0-5 1 16,9 9 1-1,4-6-4-15,-1-4 1 16,3 4 4-16,1-5 2 0,3-4 0 16,3-2-1-16,0-3-3 15,0-1 1-15,3-2-2 16,-3 0-1-16,3-2-2 15,-3-1 1-15,2 0-4 16,-8-3-3 0,-4 1-3-16,-2-1-19 15,-4 3-5-15,0 0-50 16,-3 0-47 0</inkml:trace>
  <inkml:trace contextRef="#ctx0" brushRef="#br1" timeOffset="51">1840 2650 120 0,'2'0'46'0,"4"-3"-24"0,-2 6-17 0,-4-3 11 15,0 0-9-15,0 0-2 0,0 0 12 16,0 0 6-16,0 0-11 15,0 0 11-15,0 0 6 0,0 0-4 16,0 2-2-16,0 4-9 16,0 0-4-16,0 2-3 15,-4 1 0-15,4 2 0 16,-2-3 1-16,2 6-2 16,-4 6-1-16,4-6 1 15,-2 0 1-15,2 3-1 16,0-3 1-16,0-3 0 15,0 1 1-15,0-1-2 16,2-3 1-16,2-6-2 16,2-2 0-16,0-8-8 15,4-5 0-15,-1-4-6 16,1 2-1-16,2-4 2 0,-5 5 5 16,-1 0 4-16,0 0 2 15,0 5-1-15,1 3 1 16,-1 1-2-16,4 2 2 15,-1 0-2-15,0 1 2 16,7 2-7 0,-3 5 7-16,-4 1 5 15,4 5 2 1,-7 9 2-16,-3-12 0 16,1 6-4-16,-2-3 0 15,-2-11-7-15,7-3-5 16,2-5-1-16,1 0 1 15,3 0-1-15,-1-1 4 16,1 0 2-16,-1 7 0 16,1-1 2-16,-1 3-2 15,1 8-1-15,-4 1 3 16,-2 8 11 0,-1-1 1-16,-2 4-7 15,-2-3-2-15,-2 3-6 16,0-4-3-16,0-2-7 15,0 3-2-15,0-5-15 16,0-4-8-16,0-3-39 16,0-5-17-16,0-2-21 15</inkml:trace>
  <inkml:trace contextRef="#ctx0" brushRef="#br1" timeOffset="52">2362 2521 184 0,'-2'2'71'0,"4"15"-38"0,2-19-43 15,-4 7 9-15,3 1-9 16,0 2 1-16,0-2 18 15,0-1 8-15,1-2 48 16,-4 5-36-16,0 4-1 16,0-1-7-16,0-2-11 15,-4 2-1-15,4 2-5 16,-3 4-3-16,0-2 2 0,0 7 2 16,0 3 0-16,-1 1 0 15,2-1 1-15,-5 0 1 16,7-25 3 15,-6 28-5-31,3-3-3 16,0-8-1-16,-1 0-1 15,4-8 2-15,4-4 1 16,-4-5-1-16,6-3-4 0,0-5-1 16,3 0-1-16,1-7 3 15,3-2-2-15,-1 4 1 0,4-1 2 16,0-3 0-16,-3 5 0 15,2-2 0-15,1 6 0 16,-4 8 0-16,1 0 0 16,0 11 0-1,-4 3 0-15,-3 0-3 16,1 1 2-16,-4 4 1 16,-3-2 0-16,0 3 2 15,-3-4 1-15,-6 1 5 16,-1 3 3-16,-6-6 0 15,3 0 1-15,-2 0-6 16,-1-6-2-16,0-2-2 16,4-3 1-16,-1-3-7 15,1-3-1-15,2-3-9 16,4-2-4-16,3-6-12 0,3 3-6 16,3-1-34-16,3-2-13 15,4-3-18 1</inkml:trace>
  <inkml:trace contextRef="#ctx0" brushRef="#br1" timeOffset="53">3163 2981 128 0,'0'-9'49'0,"0"4"-26"0,0-3-18 16,0 2 11-16,4 1 4 16,-4-1 4-16,2-3-3 15,8-2-1-15,-1-3-11 16,4 0 1-16,0 0 1 0,0-3-6 16,2 0-1-16,1 3-2 15,0 0 1-15,-4-3-2 16,4 12 2-16,0-1 4 0,-4 0 4 15,1 3-4-15,0 3 1 16,-4 0-5-16,-3 12 0 16,0 2-1-1,-2 6-2-15,-4-1 3 16,-4 4 7-16,-2-4 3 16,0 1 0-16,-3 0 0 15,-1-3-7-15,-2 2-4 16,-1-5 1-16,0 0 0 15,-2 3 1-15,-2-11 0 16,-1-1-2-16,-1-5-2 0,3-2-6 16,4-1-1-16,-1-3-13 15,3 0-2-15,4-5-19 16,0 3-7-16,3-4-53 16</inkml:trace>
  <inkml:trace contextRef="#ctx0" brushRef="#br1" timeOffset="54">3387 2568 200 0,'-6'6'74'0,"2"-3"-40"0,11 2-38 0,-7-5 13 15,0 0-7-15,3 6-2 0,-3 0 3 16,-3 2 0-16,3-2-1 16,0 0 12-16,0-1 7 0,-3 1 1 15,3 2 1-15,0 3-6 16,0 0-2-16,0 4-9 15,0 7-2-15,0 3 0 16,-4 6 0-16,4-31 9 31,-2 62-1-15,-5-12 1-16,1 3-5 16,-4-13 0-16,4-4-10 15,0-5 0-15,0-9 0 16,2-2-26-16,4-8-10 0,-3-4-28 15,6-2-10-15,-3-6-24 16</inkml:trace>
  <inkml:trace contextRef="#ctx0" brushRef="#br1" timeOffset="55">3507 2658 204 0,'9'6'77'0,"1"-3"-42"0,-4-3-70 16,-6 0 2-16,0 0-3 15,0 0 6 1,0 5 18-16,-3-2-11 15,0 0-4-15,-4-3-12 16,4 3-6-16</inkml:trace>
  <inkml:trace contextRef="#ctx0" brushRef="#br1" timeOffset="56">3519 2818 72 0,'10'-2'30'0,"-4"2"-16"0,0 2-6 16,-6-2 13-16,4 6 30 15,-1-1 16-15,-3 1-8 16,0 2-2-16,-3 1-18 16,-1 2-4-16,2 3-20 15,-2-3-9-15,1 3-4 0,0 3-5 16,0-6 2-16,0 4 1 16,-1-1 0-16,4 2 2 15,0-2 1-15,0 3-1 16,4 3 1-16,-1-4-2 15,3 1 2-15,-6-17 2 32,7 18 0-32,-1-7 2 15,0 2-6-15,-3-4-1 16,1-4 0-16,-4 1 2 16,0-6-1-16,0 3-3 0,0-3-1 15,0 0-20-15,0 0-10 16,0 0-47-16,0-3-19 15,0-3-1 1</inkml:trace>
  <inkml:trace contextRef="#ctx0" brushRef="#br1" timeOffset="57">3731 2860 56 0,'0'-3'24'0,"3"3"-12"0,3-2-14 15,-3 2 4-15,3-3 9 16,-2 3 5-16,-1 0 36 15,-3 0 18-15,0 0-3 16,3 3-3-16,-3 2-24 0,0 4-10 16,0-1-18-16,0 1-5 0,-3 2-1 15,3 5-1-15,-3-1 2 16,-1-1-2-16,2 3 0 16,2-1-3-16,-4-2 1 15,-2 3 2-15,6 0 2 16,0-3 1-16,0 0 2 15,0-6-1-15,3-2 2 16,-3-6-2-16,3 3 0 16,3-6-3-16,1-5-1 15,2-1-6-15,1-5-1 16,-1 3 1-16,-3 0 0 16,4-3 1-16,-4 2 2 0,4 4-1 15,-4 2 2-15,1 3-2 16,-1 3 2-16,0 0 0 15,0 3 3-15,1 3-3 16,-1 5-2-16,0 6 4 16,-2-3 1-16,2 0 2 15,-3 6 2-15,3-6-3 16,-6 0-2-16,0 3-7 16,0-3-1-16,0-6-15 15,0 4-3-15,0-4-27 16,0-2-9-16,0-6-47 15,0-3-65 1,0-3 48-16</inkml:trace>
  <inkml:trace contextRef="#ctx0" brushRef="#br1" timeOffset="58">3973 3071 224 0,'-3'28'85'0,"6"-23"-46"0,3 4-59 0,-2-7 7 15,2 1-14-15,4 0-3 16,3-3 31-16,-1 0 15 16,0-3-6-16,1 0 26 0,3-8 12 15,-1 3-13-15,-2-9-7 0,0 3-17 16,-4 0-5-16,1-6-6 15,-4 7-3-15,-6-2 2 16,0-4 0-16,-3 7 7 16,-4 4 6-16,-2 3-6 15,-3-1-1-15,-1 6-5 16,0 6-1-16,0-1 1 16,1 0 0-16,3 4 0 15,2-1 2-15,4 12 1 16</inkml:trace>
  <inkml:trace contextRef="#ctx0" brushRef="#br1" timeOffset="59">4061 3121 304 0,'19'17'115'0,"-6"-3"-62"0,3 0-73 0,-10-6 13 15,7 15-6-15,-7 2 5 16,1 6 3-16,-5 3 0 16,2 2 4-16,-4-2-2 0,-4 0-1 15,-2 2 3-15,-3 1 0 16,0-4 3-16,-4-2 1 15,-3-5 3-15,0-10 1 16,1 1-1-16,-1-6 1 16,0-5 2-16,1-3 2 15,2-3 3-15,-3-9 4 16,3-8-6-16,4-2 1 0,2-12-8 16,1-8-3-16,9 2-1 15,4-10 1-15,8-4-3 16,7 6 0-16,7 6 5 15,6-6 2-15,2 0 2 16,1 0 0-16,-3 0-11 16,-1 0-5-16,-2 3-49 15,-4-11-20-15,-6 5-54 16</inkml:trace>
  <inkml:trace contextRef="#ctx0" brushRef="#br1" timeOffset="60">4762 1423 84 0,'3'-3'33'0,"-3"0"-18"0,3-3-18 0,-3 6 8 16,0-2-6-16,-3-1 0 15,3 3 5-15,-3 0 5 16,0 0-3-16,0 0 2 15,0 3 1-15,-1-1 5 16,-2 1 5-16,0 3 5 16,-1-3 1-16,1-3 0 15,3 8-8-15,0-5-2 16,-7 0-9-16,1 2-6 0,3-2-1 16,-7 0 1-16,0-1 2 15,1 1-1-15,-4 0-1 0,-3 3-2 16,-2-1 1-16,-5 4 1 15,-6 2 2-15,-9-2-1 16,4 7-1-16,-1 4 3 16,0-6 0-16,-6 6 7 15,-4-6 4-15,-2 2-3 16,-1 1 1-16,1-2-7 16,-3-1-3-16,-1 2-4 15,1-2 1-15,2-2 3 16,-6-4 1-16,3 9 1 15,5-6 2-15,4-3-3 16,4-2 0-16,3 5-1 16,7 1-2-16,5-4 1 0,5 0 1 15,1-2 3-15,2-1 7 16,8 1-3 0,4-3-2-1,0-6-6 1,3-3-1-16,-1 4 0 15,1-1 0 1,0 0 0-16,0 3 0 16,3-3 0-16,-3 3 0 15,0 0-3-15,-1 0 0 16,2 0 4-16,-8 0-1 16,4 0 0-16,-7 0-2 15,3 0 4 1,1 0-4-1,0 6 1-15,2-6-1 16,1 5 0-16,0 4-3 16,2-6 1-16,2-1-5 15,-2 1-1-15,1 0 0 16,0-3 1-16,0 0 3 16,-3-3-5-1,6-2-1-15,0-1-2 16,0 0 1-16,-4 4 5 15,1-7 4 1,0 1 5-16,0 0 0 16,0 2-1-16,-1-5 1 0,2 5-1 15,-2 0-3-15,1-2 2 16,-3 2-1-16,0-2 0 16,-1-6 2-16,1 3 2 15,-3-3-1-15,2 2 2 16,-3-7-2-16,1-4-1 15,-7-5 1-15,-6 1 1 16,0-2 3-16,-3 1 2 16,25 28 1 15,-41-39 2-31,-3-3 1 0,3 2-1 16,6 13 1-16,4-5 0 15,3 8 3-15,-1-5-7 16,-2 7-2-16,-1 0 1 0,-3-1-1 15,-9 3 0-15,3-11-1 16,0 0 2-16,-3 1-3 16,0-4-2-16,-3 6 0 15,3-6 1-15,-3 6-3 16,2 0 0-16,-15-3 1 16,1 0 0-16,1 6 2 15,-1-3 3-15,-1 8 0 16,3-2 0-16,3 3-1 15,1 1 0-15,-7 1-2 16,0 3-2-16,3-2 1 16,1 2 1-16,-7 0-1 15,6-4-1-15,0 13-2 0,0-6 1 16,-9 6 1-16,3-1 2 16,0-3-3-16,3 7 0 15,-3-4-1-15,4 3 0 16,5 0 2-16,0 3 2 15,-9 3-3-15,3 0 0 16,3 5 1-16,4 4 0 16,6-4-3-16,-1-2 2 15,1 4 1-15,3 10 2 16,6-8-1-16,0 2-1 16,4 8-2-16,2-2 1 0,-3 0 1 15,-3-1 0-15,7-2 0 16,-1 11 2-16,-2 0-3 15,6-3 0-15,-1 9 1 16,4 5 0-16,3-5 0 16,3 0 0-16,3-1 0 15,4-5 0-15,-1-5-3 16,3 2 0-16,1-5 2 16,3 5 2-16,-4 11 0 15,0-10-1-15,-2-1 3 16,6-2 0-16,-4-1-4 15,1 0-1-15,3 4 1 16,-4-4 0-16,1 3 1 16,3 9 0-16,-1 2 0 15,1 1 0-15,-1-1 0 0,1-2 2 16,3-6-1-16,0 3-1 16,3-3-2-16,-3 6 1 15,-1-4 1-15,4 2 2 16,0-7-1-16,0 6-1 15,0 0 3-15,0-3 0 16,0 3 1-16,0 11 0 16,0-3 0-16,-2-2 0 15,2 1 0-15,0-6 0 16,0 1-5-16,0-2 1 16,2 2 0-16,-2 2 0 15,4-2 2-15,-4-2 1 0,3 0-1 16,7 3 1-16,-1-1-2 15,0 4 2-15,4 5-2 16,-3-5-1-16,-1-1 1 16,0-5-1-16,-2-6 0 15,2 3 2-15,0 0-3 16,1 0 0-16,-1 6-1 16,4-3 0-16,2-6 4 15,5 3 1-15,-1 0-1 16,2-3-2-16,5 3-2 15,5-2 1-15,-2-1 1 16,-4-5 0-16,0 5 0 16,1 5 0-16,-5-10 0 0,1 0 2 15,1-4-1-15,2 2-1 16,-7-7 1-16,8 0-1 16,-4-2 0-16,0-1 0 15,0 0 0-15,0-2 0 16,4 2 0-16,-4-2 0 15,3 0 0-15,6-1 2 16,-6 1-1-16,10 0-1 16,-3-1 1-16,-4 1 1 15,-3-6-1-15,0 5-1 16,-2-5 1-16,-1 0-1 16,-1 3 0-16,2-3 2 0,-5-3-1 15,8 3-1-15,-4 0 1 16,3 3-1-16,1-1-3 15,-1 1 2-15,0 3 1 16,0-3 0-16,9-3 0 16,5 3 2-16,-2-3-3 15,1-6-2-15,-3-3 4 16,-1 4 1-16,5-3 0 16,-2 3-2-16,-2 2-2 15,0 0 1-15,-4 0 1 16,1 3 0-16,-1-3 0 15,7 0 0-15,-6 3 0 16,5 0 2-16,-5 0-3 16,-4-3-2-16,0 1 2 0,1-1 2 15,-4 0 0-15,-3 0-1 16,3 0 1-16,-2 3 1 16,1-5-3-16,-1 5-2 15,-4 0 2-15,3 0 0 16,-3 0 3-16,-1-3 1 15,1 3-4-15,1 0-1 16,-2-3 1-16,1 0 2 16,0 0 0-16,6 3-1 15,7-3-2-15,-4 1 1 16,-3 2 3-16,-2 0 1 16,-5 0-1-16,5 0-2 15,-4 0 1-15,-1 0-1 0,1 0-3 16,0 0 2-16,3 0 3 15,3 0 1-15,1 0-4 16,-4 0 1-16,3 0 0 16,0 0 2-16,0 0-1 15,1 0-1-15,-1 0 1 16,3 0-1-16,7 0 0 16,-4 0 0-16,-2 0 0 15,-1 0 0-15,0 2 0 16,-2-2 0-16,-1 0 0 15,4 0 0-15,2 3 0 16,-3 0 2-16,1 0-3 16,-1-3 0-16,-3 3 1 15,3 5 0-15,4-2 2 16,3 0 1-16,2-4-4 0,-2 4-1 16,-4 0-2-16,-2 0 3 15,-4 2 0-15,1 2 3 16,-5-1-1-16,1 0 2 15,10-4-4-15,-4 12 0 16,-2-5 3-16,-1 4 1 16,0 1-1-16,-3-3-2 15,0 0-2-15,0 3 1 16,0-3 1-16,1 3 2 16,5 3 1-16,0-4 1 15,0 1-2-15,1 3-2 16,-4-6-2-16,1 2 1 0,-5-2 1 15,-2 4 2-15,1 2-1 16,-5 1-1-16,1-1 1 16,2-6 1-16,-1-2-1 15,1-1 2-15,1 0-2 16,0-3 2-16,0 1-2 16,0-4-1-16,0 1 1 15,0-3-1-15,0 0 0 16,0 3 2-16,0-4-3 15,-1-2 0-15,-2 0 3 16,7-2 1-16,-2-4-1 16,1 3-2-16,-5 3 3 15,-2-3 2-15,-2 0-2 0,0 0-2 16,-5-2 0-16,2-1-1 16,0-5 0-16,-1 8 0 15,1-8 0-15,-1 3 2 16,1-6-3-16,-1-1 0 15,0-2 1-15,4-2 0 16,-3-3 0-16,-1-1 2 16,7-5-1-16,2 6-1 15,-2-4-4-15,0-4-2 16,-3-2 5-16,-1 2 5 16,1 1-7-16,-3 7 1 15,-1-6 0-15,0 2 3 16,1-7 0-16,-1-1-1 0,-3 7-4 15,1-2 0-15,-1-1 4 16,-6 1 2-16,0-7 0 16,-6 2-2-16,3 1 1 15,-3 7-1-15,-1-13 0 16,-2 5 0-16,-1 9-3 16,1-3 2-16,-7 0-1 15,-3 6 0-15,0-4-3 16,3 3 1-16,0-7 0 15,-2-4 2-15,2 4 1 16,-3-5 1-16,0-1 0 16,0-3 2-16,-6 5-1 15,-3 0-1-15,2 4-2 16,1-7 1-16,-3 9-1 16,0 0-2-16,-4 3 0 0,3 0 0 15,1-1 5-15,-10 1 1 16,3-6-3-16,1 3 1 15,-1 0 0-15,-5 3 2 16,-8 3-1-16,-5-1 2 16,-4 6-2-16,0 1-1 15,3-2 3-15,1 7 0 16,5 0-1-16,5-3 1 16,4 3-2-16,8 0-1 15,6-4 1-15,3 4-1 16,3-3-5-16,6 3-1 15,4-9-26-15,6 6-9 16,3-6-94-16,0 4-43 16,0-7 89-16</inkml:trace>
  <inkml:trace contextRef="#ctx0" brushRef="#br0" timeOffset="61">1904 4410 92 0,'0'0'35'0,"0"0"-18"0,4 0 26 15,-4 0-13 1,0 0-7-16,0 0-8 16,0 0-1-16,0 0-3 15,0 0 1-15,0 0-7 16,-4 0-3-16,2 0 1 0,-2 0-2 15,-2 0 2-15,0 3-2 16,-4 0 2-16,1 2-4 16,-1 1-2-16,-9 2 4 15,4 1 1-15,-11 2 0 16,4-2 1-16,1-1-4 16,-2 0 0-16,5 6 3 15,1 0 1-15,2 6 5 16,-1-3 3-16,4-1-2 15,-1-4 2-15,3-1-2 16,1 1 0-16,2-4-3 16,1 0-1-16,0-2-3 0,3-1 1 15,0 1-4-15,3 2 0 16,3-2-1-16,0 0 0 16,3-3 2-16,4-1 2 15,-1 4-1-15,4 0-1 16,0-1-2-16,6 3 1 15,5 1 1-15,2-1 2 16,-1 1-1-16,0-1-1 16,-2 4 1-16,-2-4-1 15,-1-2-3-15,-5 5 2 0,-2-3 1 16,-4 3 2-16,-3 1-1 16,-2-1-1-16,-1 0 1 15,-3 3-1-15,-3-3 0 16,-4 0 0-16,-2 1 0 15,-4 2 0-15,-15-3 0 16,-3 0 2-16,-2 0 3 16,2 1 2-16,0-4-1 15,3 1-1-15,-1-4-3 16,7-2 1-16,-3 0-2 16,2-3 2-16,8 0-2 15,-4 0-1-15,10-3 1 16,-4 0 1-16,7-2-3 15,2-1 0-15,4 0 1 0,7 1 0 16,-1-1-5-16,4-3-1 16,-1 1-15-16,4 2-4 15,2-2-29-15,4 3-13 16,0-1-17 0</inkml:trace>
  <inkml:trace contextRef="#ctx0" brushRef="#br0" timeOffset="62">2072 4739 88 0,'0'2'35'0,"3"-2"-18"0,-3 0-11 0,0 0 11 16,6 0-5-16,0 0 1 15,1-2-4-15,-1 2 2 16,0 0 3-16,1-3 1 0,-1 3 0 16,1-3 4-16,-1 0-11 15,3-2-2-15,-3-4 0 0,1 1-1 16,-1 2 0-16,1 0-3 15,-1-2-2-15,-4-1 1 16,2-1-1-16,-1 4 2 16,-3 0 1-16,-3 3-4 15,-1 1-1-15,-2-1-2 16,0 3 3-16,-3 0 0 16,-1 3 3-16,-2-1-3 15,2 1 0-15,-3 3 1 16,4 2 0-16,0 3 0 15,-1-2 2-15,1-1-1 16,3-2-1-16,-1-1 3 0,4 1 2 16,0 11 4-1,0-6-2-15,-1 3 1 16,1 3-1-16,0-6 1 16,3 1-2-16,0-1 1 15,-3 2-2-15,3 2 0 16,-3-1-1-16,3 3 2 15,0-6-3-15,0 3 0 16,0 0-1-16,0-3-2 16,0-2 1-16,3-1 1 15,0-2-1-15,3-4 2 16,1-2-4-16,2 0 0 0,4-2 1 16,3-4 2-16,-1 1-6 15,1-4 1-15,3 1-19 16,3-1-6-16,3-5-29 15,-3 3-12-15,-3 3-7 16</inkml:trace>
  <inkml:trace contextRef="#ctx0" brushRef="#br0" timeOffset="63">2397 4643 84 0,'0'-3'33'0,"0"6"-18"0,0-3-5 16,0 0 12-16,0 0 1 15,0 0 10 1,-4 9-8-16,1-4-4 16,3 4-1-16,-3-4-11 15,3 3-1-15,0-2-1 0,0 0 1 16,0-1 0-16,0 1 2 15,0 0 4-15,3-1-4 16,0 1 2-16,1 3-7 0,-2-1-1 16,-2 3 0-16,4 3 0 15,-4 3 4-15,0-3 5 16,0 0-3-16,0 0 0 16,0-6-4-16,0-2-1 15,0-1-3-15,0-5 1 16,0-2-2-16,3-7-1 15,0-5-2-15,3-2-1 16,4-1 2-16,-1-6 0 16,4 4 1-16,-1-1 2 15,1 3-3-15,0 3 0 16,-1 0 1-16,4 3 0 16,-3 2 0-16,0 4 2 15,-1 5-1-15,0 0-1 0,-2 3 1 16,-1 2 1-16,-3 4-1 15,-2 4 2-15,-4 1 2 16,0 3 2-16,-4 3 1 16,2-3 0-16,-2 0-2 15,2 0 1-15,-2-3 0 16,1-3 1-16,0 3-2 16,0-3-1-16,-1-3-1 15,1 1 0-15,0 2-5 16,0-5 1-16,3 0-7 15,0-6-3-15,3 2-30 16,3-2-13-16,4-2-75 16</inkml:trace>
  <inkml:trace contextRef="#ctx0" brushRef="#br0" timeOffset="64">2687 4604 224 0,'18'-3'85'0,"-11"1"-46"0,21-7-37 0,-15 9 19 15,3-11-7-15,2-4 2 16,5 1-3-16,5-2 2 0,0-4-8 15,0 6 2-15,1-3 2 0,0 6-4 16,5 0-2-16,-3 0-2 16,-2 5-3-16,6 3-6 15,-1 0-1-15,-2 3-41 16,-4 0-16-16,-9 0-49 16</inkml:trace>
  <inkml:trace contextRef="#ctx0" brushRef="#br0" timeOffset="65">2885 4303 156 0,'-3'18'57'0,"6"-18"-30"0,-6 2-29 0,3-2 9 15,0 6-5-15,0 0-2 16,-4-1 1-16,2 1-1 16,2 2 0-16,-4 3 15 0,4 0 10 15,-3 1 2-15,3-1 4 0,0 6-15 16,0-1-4-16,0 7-6 15,0 5 1-15,-3 12-4 16,3-7-2-16,0 4 0 16,-3-7-1-1,0 7 0-15,0-4 2 0,-1-1 1 16,-2-7 3-16,0 3-1 16,0-5 2-16,-1-2-4 15,1-4-2-15,0-5 0 16,2-1-1-16,2-5-9 15,2-6-2-15,0-3-21 16,0-3-6-16,0-8-27 16,0 3-47-1,2-6 25-15</inkml:trace>
  <inkml:trace contextRef="#ctx0" brushRef="#br0" timeOffset="66">3068 4809 116 0,'0'-3'44'0,"6"-8"-24"0,3 2-6 0,-2 7 15 16,-1 2-12-16,4-9-4 16,-1 3 0-16,1-2 2 15,-4 5 14 1,10 0-16-16,-1 3 5 0,5 0 0 15,-2 0-2-15,1-3 1 0,0 1-7 16,0-4-2-16,0 1-4 16,0-4-1-16,-3-2-1 15,-4 0 1-15,1-1-2 16,-4 1-1-16,-3-3 1 16,-2 3 1-16,-1 0-1 15,-3 2-1-15,-3-2-2 16,-4 5 1-16,-2 1-1 15,-4 5 0-15,1 0 2 16,-11 5 0-16,-2 1-3 16,0 5 2-16,3 1 1 15,0-1 0-15,3 0 0 16,0 3 0-16,3-3 2 16,4-2 1-16,2 13 1 15,4-5 0-15,3 0 2 16,3 0 1-16,6-3 1 15,1 5 4-15,2-5 3 16,6 3-6-16,8 3-1 16,-1-6-2-16,0 0 1 15,-3 0-4-15,3-6-2 16,0-2 0-16,0-6 1 16,-22 0-100 15,38-17-39-31,-4-8-22 15</inkml:trace>
  <inkml:trace contextRef="#ctx0" brushRef="#br0" timeOffset="67">3528 4618 156 0,'-3'0'57'0,"3"2"-30"0,0-2-25 0,0 0 14 16,0 0-10-16,0 0-3 15,3 6 0-15,-3 3 2 16,0-1-2-16,0-2 11 0,0 5 24 16,0 0-3-1,-3 11-4-15,-1-2-5 16,2 3-8-16,-2-1-1 15,2 1-8-15,-2-3-3 0,4 1-3 16,0-4-3-16,4-5 1 16,2-4-1-16,3-8 0 15,4-8 0-15,2-4 0 16,4-7 0-16,7-3-3 16,2-1 2-16,-6 0 1 15,0 4 0-15,-6-4 0 16,-1 6 0-16,1 3 4 15,-3 1 5-15,3 4 1 16,-1 6-4 0,1 6-4-16,0 3-1 15,0 5-1-15,-3 3 0 16,-4 3 2-16,-3 6 3 16,-3-4 2-16,-3 3 3 15,0-2 1-15,-3 0 3 0,0 2 2 16,0-5-7-16,-4 0-1 15,5-3-4-15,-2-6-3 16,1 0-7-16,0 1-4 16,3-9-129 15,6-11-12-31,0 2-14 16</inkml:trace>
  <inkml:trace contextRef="#ctx0" brushRef="#br0" timeOffset="68">4265 4607 92 0,'7'0'35'0,"-10"-3"-18"0,6 3-2 16,0-3 13-16,0 1-2 15,-3 2-1-15,-3 0 4 0,3 0 2 16,-3 0-17-1,-4 2 5-15,1 1 2 0,-3 0-3 0,-1 2 2 16,-6 1-5-16,4-1-1 16,-10 7-4-16,0-1 1 15,0 0-2-15,-1 1 2 16,23-12 16 15,-31 33-8-31,3-2-1 16,6-6-4-16,3 1 1 15,3-7-10-15,3 0-3 16,7-2-2-16,3 3 4 0,3-6 5 0,7-3-3 16,5 0-1-16,7 4-5 15,3-7-2-15,13-2-15 16,0-3-6-16,-4-3-28 16,-3-3-10-16,-3-3-74 15</inkml:trace>
  <inkml:trace contextRef="#ctx0" brushRef="#br0" timeOffset="69">4388 4736 236 0,'-2'3'90'0,"2"-3"-48"0,2 5-42 0,-2-5 16 15,4 8-11-15,2-8-3 16,3 0-4-16,-2 0 1 16,-1-2 1-16,3-1 0 0,1 0 2 15,-1 0 8-15,1-2 3 16,-1-1-2-16,1 1 1 16,0-4-7-16,-2 3-1 15,2-2-4-15,-3 2-1 16,-4 1 1-16,-3-1 2 15,-3 0-6-15,-4-2 1 16,1 6 3-16,-4-1 2 0,-2 3-3 16,-4 3-1-16,1-1 1 15,-4 6 0-15,3-2 1 16,0 2 2-16,0 4 3 16,0-1 2-16,4 9 3 15,2-6 4-15,4 5-2 16,0-4 3-16,3-1-2 15,3 2 0-15,0-2-1 16,6 3 0-16,3 3-2 16,1-1-1-16,2 4-3 15,1-3 1-15,3-4-2 16,-1 4 2-16,5-6-6 16,1-3-1-16,5 4-18 15,-1-13-5-15,6-2-51 16,-5-11-21-16,2-9-37 15</inkml:trace>
  <inkml:trace contextRef="#ctx0" brushRef="#br0" timeOffset="70">3826 716 80 0,'3'-11'33'0,"-3"13"-18"0,0-2-2 0,0 0 11 16,0 0-6-16,0 0 0 15,3 0-5-15,-3 0 2 16,0 0-2-16,0 0 0 16,0 0-7-16,0 0-2 0,0 6 0 15,0-6 2-15,0 3 1 16,0 0-3-16,-3 5-1 16,3-8-1-16,0 12 1 15,0-7 0-15,0 9 3 16,3-3-3-16,-3 0 0 0,0 4 1 15,0 5 0-15,3-1-2 16,-3 6 1-16,4-2-2 16,-4 7 2-16,0 7 0 15,3-3 3-15,0-12 1 16,0 9 1-16,0-11-4 16,3-3-1-16,4-9 1 15,3-8 2-15,2-5-5 16,1-18-1-16,0 0-2 15,3-7 0-15,-1-4 0 16,5 0-2-16,-1 3 0 16,-3 1 3-16,-1-5 0 0,-2 11 1 15,0 1 2 1,3 6 1-16,-3 3-4 0,-3 3 1 16,5 6 0-1,1 2 0-15,-3 6 0 16,-7 2 0-16,1 6 2 15,-4-3-1-15,0 4-1 16,-2 2 5-16,-1 6 1 16,0-4 4-16,-3 12 4 15,0-2 1-15,0-1 0 16,0-5-5-16,0 2-2 16,3-3-2-16,-3-4-1 15,4-4-3-15,-4-11-2 0,2 0-2 16,2-3 1-16,2-11 3 15,0-3 1-15,4-5-1 16,-1-9 1-16,1 0-2 16,2-6-1-16,1 10 1 15,-1-7-1-15,1 0 0 16,3 9 2-16,-4 0-1 16,1 5 2-16,-1 3-4 15,-2 6-2-15,-1 2 2 16,1 1 0-16,-4 8-15 15,0 0-4-15,-2 8-32 16,-8-5-12-16,-5 6-39 16</inkml:trace>
  <inkml:trace contextRef="#ctx0" brushRef="#br0" timeOffset="71">4582 921 140 0,'0'3'52'0,"0"-3"-28"0,0 0-17 16,0 0 13-16,0 0-10 0,0 0-1 15,0 0-5-15,0 0-3 16,0 0 0-16,4 3-1 0,-1 2 0 15,0 7 0-15,-3-7 2 16,0 6 10-16,0 20 7 16,-3-8-1-16,-4 2 1 15,1-3-1-15,0 4-2 16,0-4-2-16,-1-5-1 16,1 3-10-16,0-4-3 15,2-5-1-15,1-2 0 0,3-1-6 16,0-2-3-16,0-6-67 15,0 0-62 1,0-3 43-16</inkml:trace>
  <inkml:trace contextRef="#ctx0" brushRef="#br1" timeOffset="72">4790 1370 224 0,'4'-3'85'0,"-2"6"-46"0,-2-3-50 32</inkml:trace>
  <inkml:trace contextRef="#ctx0" brushRef="#br1" timeOffset="73">4960 354 44 0,'0'0'19'0,"0"0"-10"0,0 0-4 15,0 0 8-15,0 0-1 16,3 0 1-16,0 0-1 16,-3-6 0-16,0 6 0 15,0-6 2-15,0 6-3 16,0 0-1-16,0-3-6 16,0 0-3-16,0 3 0 15,0 0-1-15,0 0 0 16,0 0 0-16,0 0 0 15,0 0 0-15,-3-5 0 16,0 5 0-16,0 0 0 16,3 0 0-16,-4 0 0 15,2 0 0-15,-2 0 0 16,2 0 2-16,-2 0-3 16,1 5 0-16,0-2 1 0,0 0 0 15,-7-3 0 1,4 6 0-16,0 0 2 15,-1 2-3-15,1-5 0 16,-4 5 1-16,4-5 0 16,0 5 0-16,0-5 2 15,-1 8-1-15,1-2-1 16,3-1 1-16,0-5-1 16,-1 8 4-16,2-8 5 15,-5 5-3-15,4 9 2 0,0-6-3 16,0 1 0-16,-1 5-3 15,1-1-2-15,3-2 1 0,0 0-1 16,0-2 0-16,0-1 0 16,3 5 0-16,-3-4 0 15,4-1 2-15,-1 0 1 16,0 4 1-16,0-4-5 16,0-1-1-16,1 8 3 15,-2-1 1-15,-2 0 2 16,0-1 0-16,0 4 4 15,0 0 3-15,0-6-4 16,0 5-2-16,0 4 0 16,0-3-1-16,0 1-5 0,0-1 1 15,0 3 0-15,4 16 0 16,-1-11-3-16,3 0 0 16,-6 0 2-16,6-3 2 15,-2 1 0-15,-1-6-1 16,-6 2 1-16,3 0-1 15,-4-2 0-15,8 2 2 16,-1-2-1-16,0 3-1 16,0-4 1-16,0-2-1 15,-3 0 0-15,4-3 0 16,-4 0 0-16,0-3 0 16,0 0 0-16,-7 0 0 15,1 4 0-15,-4-7 4 16,1 4 2-16</inkml:trace>
  <inkml:trace contextRef="#ctx0" brushRef="#br1" timeOffset="74">4780 1409 228 0,'-6'-3'85'0,"3"0"-46"0,-4 3-46 15,7 0 14-15</inkml:trace>
  <inkml:trace contextRef="#ctx0" brushRef="#br2" timeOffset="75">7671 3000 152 0,'0'20'57'0,"-3"-20"-30"0,0-26-7 0,3 23 19 16,-4 0-8-16,1 3-1 15,-3 0-6-15,-3 12-1 16,-10-1-12-16,-7-2 2 0,-5 5 3 16,31-14 18 15,-60 27-14-31,0-1-3 16,9 2-8-16,4-3-1 0,6 4-5 15,0 1 0-15,0 1-1 16,-3 0 1-16,3 9 2 0,7 1-2 15,2 7 0-15,4 3-1 16,3-4-2-16,-1 4 3 16,11-7 2-16,-1 8 0 15,3-8 2-15,3 1 0 16,8 3 3-16,2-3-5 16,2-4-3-16,8 5-1 15,6-1 1-15,12-12-1 16,7 1 2-16,0-1-7 15,3-10-1-15,2 0-7 16,-2-9 0-16,0-6-1 0,6-3 3 16,0-5 4-16,20-3 1 15,-8-2 0-15,-2-3 1 16,-7-3 0-16,-3-6 0 16,-3 2 0-16,-9 4 3 15,-7 0-2-15,-6-3 1 16,-3 6 2-16,-3-1 0 15,-5 1 0-15,-8 2 2 16,0-3-1-16,-2 4 2 16,-2 2-4-16,2 1-2 15,-5 2 2-15,1-3 0 16,2 0-8-16,1-2-2 0,6-4-117 16,1-5-63-1</inkml:trace>
  <inkml:trace contextRef="#ctx0" brushRef="#br2" timeOffset="76">8170 3148 184 0,'-4'-3'71'0,"4"6"-38"0,0 0-32 0,0-3 16 0,0 0-9 16,0 0-2-16,0 5 3 15,0 1 4-15,0 5-7 16,0 3 3-16,-2 3 4 0,-2 8 6 15,1 3 5-15,0 9-1 16,0 5-2-16,0 17-7 16,-1 3-4-16,1 0-5 15,0-1-2-15,0 1 1 16,-1-3 2-16,-2 0-1 16,0 2 2-16,0-5 0 15,-3-5 1-15,-4-9-2 16,0-6-1-16,-2-1-1 15,2-13 2-15,0-8-3 16,4-6-2-16,3-25 0 0,2-5 1 16,8-20-6-16,2-3-1 15,7-2-3-15,-1-4 0 16,-2-6 0-16,2 4 0 16,-3-6 2-16,1 3 2 15,-4 0-1-15,1 8 4 16,-1 3 0-16,0 12 1 15,0-7 0-15,-2 10 2 16,2 4 1 0,0 4-1-16,1 8 1 15,-1-3 0-15,0 12 1 16,0-1-2-16,1 9 1 16,-1 0-2-16,0 2-1 0,1 4 3 15,-1 4 0-15,1 1-1 16,2 12 1-16,0-1-4 15,1 17 0-15,-1 3 3 16,1 5 3-16,-1-4-4 16,1 7-1-16,2 0 0 15,1 0 0-15,3 1 0 16,2-6 0-16,5 8 4 16,-2-9 2-16,-1-7-2 15,5-10-1-15,-3-7 3 16,3-3 3-16,-3-17 2 15,0-9 1-15,-3-17-4 16,-4-5 0-16,-2-11-7 16,-3-6-3-16,-4-8-2 15,-2-9 0-15,-4-3-2 0,0-13 1 16,0 0 3-16,2 2 3 16,2 5-2-16,2 13-2 15,0 4-3-15,1 3 1 16,2 15-2-16,0 2 2 15,1 9-2-15,-1 8 0 16,1 6-1-16,-1 11-39 16,10 6-15-1,-3 2-71 1</inkml:trace>
  <inkml:trace contextRef="#ctx0" brushRef="#br2" timeOffset="77">9127 3272 188 0,'-3'0'71'0,"6"3"-38"0,-3 0-17 15,0-3 39-15,3 8-11 16,-3 1-9-16,0 2-5 16,3 2-17-16,1 2 3 0,-4 2 4 15,3 5-5-15,-3 12 0 16,0 5-7-16,0 6-3 15,-3 8-2-15,-1 0 0 16,-2 3 0-16,0 4 3 16,-3 4-1-16,-1 4 0 15,1-6-3-15,-4-12 1 16,-3-5-2-16,4-6-1 16,2-14 1-16,0-2-1 15,4-12 0-15,0-8 0 0,3-20-3 16,0-14 2-16,9-17-1 15,0 1-2-15,0-6-4 16,1-7 0-16,2-4-1 16,1-6 3-16,-1 5 4 15,1 3 1-15,-1 6 1 16,1 9 0-16,0 2 0 16,-2 8 2-16,2 7 3 15,-1 1 0 1,1 9 0-16,0 9-3 15,-4 6 1-15,6 5 0 16,-2 3 3-16,3 7 1 16,-1 5 3-16,1 5-5 15,-1 7-1-15,1 10-2 16,3 8-2-16,-1 3-2 16,5 2 1-16,1 1-1 0,5-7 0 15,2 2 4-15,6-2 1 16,-2 1-1-16,0-2-2 15,-1-7 1-15,1 1-1 16,-1-10 2-16,-6-4 3 16,-3-6 2-16,1-20-1 15,-5-5-4 1,-5-9-5-16,-1-12-1 16,-2-13 0-16,-4-8-1 15,-2-20 4-15,-4-3 0 16,0-6-2-16,3-5 0 0,0 3-1 15,0 14 3-15,3-4-5 16,0 12 0-16,1 5-6 16,3 7 0-16,2 5 4 15,10 2 4-15,3 10-105 16,-6 4-46-16,-9 1 32 16</inkml:trace>
  <inkml:trace contextRef="#ctx0" brushRef="#br2" timeOffset="78">6426 286 80 0,'0'-3'33'0,"0"6"-18"0,4-3-5 0,-4 0 14 16,0 0-2-16,0 0-1 16,0 0-5-16,0 0 0 15,0 9-3-15,0-6 2 16,0 7-8-16,0-4 0 0,0-1 0 15,0 7 1-15,0 5 0 16,0 0 0-16,0 5 2 16,0 9-1-16,0 2 2 15,0 7 0-15,0-12 1 16,0 6-6-16,0 2-2 0,-4 1 0 16,1-1 0-16,0 6 2 15,0 3 1-15,0 0-3 16,3 19-1-16,0-8-3 15,0 1-3-15,0 2 10 16,0 0 5-16,0-3-5 16,0 5-4-16,0-2-2 15,0 11 1-15,0-2 1 16,-3-1 3-16,-1 6-1 16,2-11 0-16,-2 5-3 15,1-2 1-15,0 11 0 16,0-9 1-16,3-2-2 15,0-4-2-15,-3 4 3 16,3-9 2-16,0 0-2 16,0 3-2-16,0-5-3 0,3 4 1 15,0-4 3-15,0 2 3 16,0-6-7-16,1 4 0 16,-2-1 0-16,2 0 3 15,-4 9 0-15,0 2-1 16,0 7 1-16,3-7-1 15,0 3 0-15,0-2 0 16,0 0 0-16,0 2 2 16,-3-3-1-16,4 9-1 15,-1-2-2-15,0-10 1 16,0 4 3-16,0-3 1 16,1-6-4-16,-2 0-1 15,2-2 1-15,2 2 0 0,0 5 1 16,4-2 0-16,-1-3 2 15,1-2 1-15,-4 5-4 16,3-3-1-16,-3 8 1 16,1-2 0-16,-4 8 3 15,0-8 1-15,-3-3-1 16,0 0-2-16,0 2 1 16,3-5-1-16,1 6 0 15,-1-3 0-15,0 1 0 16,6 4 0-16,1-2 0 15,-4-1 2-15,0 7-6 16,-2-1 1-16,-1 0 3 16,0 7 2-16,-3-7 0 15,-6 6 1-15,-1-6-4 16,-2 28 0-16,3-5 1 0,0-3 2 16,-1-9-1-16,4 1-1 15,0-9 1-15,3-2-1 16,0 5-3-16,0-6 2 15,3 6 1-15,0 0 0 16,-3 6 0-16,0-6 0 16,0-8-3-16,0 13 2 15,-3-3 1-15,0-2 2 16,-1 3-3-16,4-6-2 16,0-2-1-16,-3-7 0 15,3 7 3-15,-3-4 0 0,3-5 1 16,-3 3 2-16,3 5-6 15,0-2 1-15,0-9-1 16,0-8-1-16,3 2-1 16,0-2 1-16,0 14 1 15,10-14 2-15,-3 2-1 16,-4-2 1-16,0-3 2 16,0-6 0-16,-2 8 0 15,-1-4 2-15,0-7-1 16,-3-2 2-16,0 5-4 15,0-3 0-15,0-1-1 16,0-2-2-16,0-2 0 16,0-6 3-16,-10-5-2 15,14-6-1-15,-4 0-2 16,0-8-1-16,3 2 8 0,-3-8 4 16,0 0-5-16,3-3 1 15,0-2-1-15,1 5 2 16,4-6-1-1,2 0-1-15,-3-2 1 16,-1 2-6-16,0 0 1 16,-6 4 2-16,0 2 1 15,0 0 1-15,0-3 0 16,-9 3 0-16,2 0 2 16,1 3-3-16,3-3 0 15,-1 2 1-15,2-4 0 0,2 2 0 16,0 0 0-16,9 0 0 15,-3 0 2-15,1-3-3 16,-1-3 0-16,0 3 1 16,1 1 0-16,-1-4-3 15,0 1 0-15,1-1 2 16,2 6 2-16,0-11 0 16,1 8-1-16,3-6 1 15,2 7 1-15,1-7-3 16,6-2-2-16,3-5 2 15,4-1 0-15,2-3 3 16,7-5 3-16,3-9-7 16,15 3 0-16,2-3 0 15,-8 1 3-15,-3-10 0 16,7 10 2-16,-4-12-4 0,4 0 0 16,5 0 3-16,14 3 1 15,-4 6-1-15,-5 2-2 16,5-17 3-16,-6 7 0 15,6 1-1-15,10-5 1 16,3 4-2-16,-7 2 2 16,-2-15-2-16,0 13-1 15,3 10 3-15,5-8 0 16,4 0 1-16,-6-1 0 16,-3 4 2-16,0-5 3 15,6 1-6-15,2-1-2 0,2-1-1 16,-7 2 2-16,-4 10-1 15,-2-12 2-15,2 11-2 16,-2-5-1-16,9 2-2 16,-10 7 1-16,-5 4 1 15,1-16 0-15,-1-3 2 16,2 3 1-16,1 0-1 16,8-3-2-16,-8 9-2 15,-7-10 1-15,-7 10 3 16,-2 5 1-16,-3 1 3 15,-4 1 1-15,-3 13-3 16,-3-9-1-16,-3 7 1 16,-3 1 2-16,2-2-3 15,8 2 0-15,-8-5-1 16,-2 8-2-16,-6-8 1 0,-1 4-1 16,-3 1 0-16,-6 1 0 15,-3 5 0-15,-4-1 0 16,1 4 0-16,-1-3 2 15,1 2-1-15,-3 3-1 16,-1 1 1-16,-3 0-1 16,1-1 0-16,-1 0 2 15,3-5-6 1,1 3 1-16,-4 2 1 16,0 0-1-16,1 3-1 15,-4-2 3-15,3 2 0 16,1-5-2-16,-1 5 2 15,3-2 1-15,1-1 2 0,-1 0-3 16,4 1 0-16,2-4-1 16,1-2 0-16,3 2 0 15,0-7 0-15,7 2 2 16,5-6 0-16,-3 3-3 16,1 0 2-16,-10 6 1 15,6-3 2-15,-7 3-3 16,2-1 0-16,-5 7 3 15,-2-1 1-15,-4 1-4 16,1-1 1-16,-1 4 0 16,-3-4 2-16,1 3-1 15,-1-3-1-15,-3 3 1 16,0 1 1-16,7-4-3 16,-13 6 0-16,3-3 1 15,0 3 2-15,0-3 1 0,-3 3 1 16,-1-3-2-16,1 3-2 15,0 0-2-15,-3-5-1 16,-1-7 2 0,1-4 0-16,0-15 1 15,0-8 0-15,-1-1 2 16,1-4-3-16,3-12 0 16,3-6 1-16,0 3 0 15,0 2 2-15,0-21 1 16,0-6 1-16,3-12 2 15,0 4-3-15,-3-4 0 0,0-13 1 16,-3-9 0-16,0 8-2 16,-4 13 1-16,-2-11-2 15,-3-1 2-15,-1 5-4 16,4 6 0-16,-1 5 1 16,4-4 0-16,-10-2 2 15,3 4 3-15,4-1-2 16,-1 12 0-16,-5 14-1 15,2-11 1-15,6 5-4 16,1 3 0-16,4 3-1 16,-2-12 0-16,4 18 2 15,6 2 0-15,-8 9 0 16,2-3 2-16,6-1-3 16,0 1 0-16,0 6 1 0,-3-1 2 15,1 4-1-15,5 1-1 16,0 2-2-16,-2 2 1 15,-1 5 1-15,-9 6 0 16,6 0 0-16,0 3 2 16,-9 9-1-16,3-1 2 15,0 6-4-15,-1-8 0 16,14-9-1 0,-4 5 0-1,1 7 2-15,-1 5 0 16,-3 0-3-16,-3 5 2 15,0 3 1-15,-3 1 2 16,-7 2-1-16,4 0-1 0,0 3 1 16,-10 0-1-1,0 0 0-15,4 0-3 16,-1-2 2-16,0-1 1 16,0-2 2-16,1 2-6 15,-4-6 1-15,1 3 1 16,-1 1 1-16,0-1 1 15,1 0 0-15,-4 1 0 16,-4-6 0-16,-2 2-3 16,3 1 2-16,0 2 1 15,0-2 0-15,-3-6 0 16,2 2 2-16,-2 1-1 16,-6 0-1-16,-10 0 1 15,0-3-1-15,0 2-3 16,0-7 2-16,-6 2 1 0,-1 0 2 15,4-5-1-15,0 5-1 16,-3-5 1-16,-10 5-1 16,-3-6-3-16,-3-5 0 15,3-8 2-15,-6 2 2 16,6 0 0-16,3 9-1 16,-5-6 1-16,-5-2-1 15,-2 10 0-15,0 1 0 16,-4-1 0-16,7-11 0 15,-1 1-3-15,-1 2 2 16,-12-2 1-16,5-4 2 16,0-5-3-16,1-11 0 0,8 7 1 15,3-1 2-15,-18 2-1 16,5 3-1-16,3 0 1 16,4 0-1-16,0 5-3 15,3-5 2-15,2 8 1 16,-14 1 0-16,2-9 0 15,4-6 0-15,5 6 0 16,1 5 0-16,3 4 0 16,3 4 0-16,-12-1 0 15,6 13 0-15,2-6 0 16,8 7 0-16,-1 5-3 16,3-4 2-16,7 4 1 15,3-1 0-15,3-6 0 16,-6 6 2-16,-7 1-3 15,4-9 0-15,3 9 3 0,2 0 3 16,1 0-2-16,3-1-2 16,6 7-3-16,-2-4 1 15,5 0 1-15,1 7 2 16,2-7-1-16,4-1-1 16,0 1 1-16,3 6-1 15,-7-8 0-15,-6 8 0 16,7-6-3-16,3-2 2 15,6 0 1-15,3 3 2 16,4 2-3-16,2-13 0 0,4 10 1 16,-1-2 0-16,5-1 0 15,-2-1 0-15,2 4 0 16,2-2 0-16,-4 8 0 16,4-5 0-1,0 16 0-15,0-16 0 16,0 8 0-16,0-3 0 15,0-3 0-15,0 6 0 16,0 0 0-16,4 9 0 16,-4-9 0-16,0 2 0 15,2 7 0-15,-2-9-3 16,4 3 2-16,-4-3 1 16,2 8 2-16,-2-8-3 15,0 0 0-15,0 0 1 16,0 0 0-16,0 17 2 15,0-6-3-15,-2-5 0 16,-2 5 1-16,2-2 0 16,-2-1-3-16,1 3-9 15,0 0 0 1,0-5-3-16,-1 11 2 16,-2-6 2-16,3 0 2 15,0 1-19-15,0 10-6 16,3 3-80-1</inkml:trace>
  <inkml:trace contextRef="#ctx0" brushRef="#br0" timeOffset="79">11164 2531 202 0,'0'26'8'0,"0"-7"-4"16,4 6-3-16,5-2 0 16,-6 7-1-16,4 7 2 0,-5 5-3 0,5 6-2 15,-1 6 2-15,0 4 2 16,1-2 0-16,2 3-1 15,1-6 3-15,-1 3 0 16,0 4 10-16,1 4 3 16,-3 4-3-16,-1 4-3 15,0-2-3-15,0 3 0 16,1-2-6-16,-1-4-3 16,-3 3 5-16,0 0 5 15,1 3 0-15,-2-8 3 16,4-3 0-16,1-1 1 15,-1-5-2-15,0 1-1 0,4-7-5 16,3 1-1-16,-4-4 1 16,7 4 0-16,-3-3-2 15,-1-4 1-15,-3 2 2 16,-2-4 2-16,-1-6-1 16,-3 1-1-16,1-7 1 15,-1 1 3-15,-3-3 2 16,0-5 1-16,-7-1-4 15,4-5-3-15,0-3-2 16,0 3 0-16,0-6-2 16,-1-2 2-16,2-1-2 15,-5 3-3 1,4-3 1-16,3-2 1 16,-3 0 0-16,-3-1-3 15,-1-2 2-15,4 0 3 16,0 0-1-16,0-3-1 15,3 0 1-15,0 0-1 16,0 0 0-16,6 0 0 16,-6 0 2-1,6 6-1-15,-6-6-1 16,7 3-2-16,2-3 1 16,0 2 1-16,1 1 2 15,-4 0-3-15,4 0 0 16,-1 0 3-16,1-1 3 15</inkml:trace>
  <inkml:trace contextRef="#ctx0" brushRef="#br0" timeOffset="80">11564 4933 312 0,'22'3'118'15,"9"0"-64"-15,4 0-63 0,-19 0 20 0,6-1-10 16,6 4-1-16,7 0 1 16,3 0-1-16,0-4 0 15,-4-2 4-15,-2-2 2 0,0-1 4 16,-4 0 4-16,-3 0-6 15,3-3-2-15,-8 1-3 16,-5-1-3-16,-2 0 1 16,2-2 1-16,-2 2-3 15,-7 1 0-15,1-1 1 16,-4 1 2-16,0-1-3 16,-3 1 0-16,0-4 1 15,-6 0 0-15,3 1-3 0,-1-1 2 16,1-2 1-1,0-5 0-15,0-1-3 0,3-3 2 16,-4 6 1-16,2-3 0 16,2-8-3-16,0 0 2 15,-4-9 1-15,2-11 0 16,-2-3 2-16,-2-5 1 16,0-3-1-16,-1-3-2 15,-3-3-2-15,2-8 1 16,-2-11 1-16,3-4 0 15,-5 5-3-15,2-8 2 16,1 7-1-16,-1-17-2 0,1-6 0 16,-7 3 0-16,0 5 3 15,-2 1 0-15,-1-3-4 16,3 2 1-16,3 12 0 16,4-3-1-16,2 11 1 15,1 9 3-15,0 8 2 16,0 3 2-16,3 3-4 15,-1 4 1-15,1 11 0 16,0 4 2-16,0 3-3 16,0 5 0-16,-1-1 1 15,4 1 0-15,0 4 0 16,0 5 0-16,0-3 0 16,0 6 0-16,0 3 0 15,0 3 0-15,0-3 0 0,-2 5 2 16</inkml:trace>
  <inkml:trace contextRef="#ctx0" brushRef="#br0" timeOffset="81">11520 3732 44 0,'-10'-25'19'0,"14"17"-10"0,-2-12-9 16,2 9 5-16,-1-1-10 15,3 1-4-15,0-11 7 16,1 5 3-16,2 3 19 16,-3-5 10-16,4 4 9 15,3 4 5-15,5 0-12 16,-1 11-5-16,-2 5-15 16,-2-2-5-16,-4 0-5 15,1-3-2-15,-4 3 1 0,-3 8 1 16,-3-2-1-1,-7-1-1-15,1 6 3 16,-9-3 2-16,2 0 15 16,-2 1 10-16,-2-1-14 15,5-3-4-15,2-2-25 0,4-4-9 16,0-2-75 0</inkml:trace>
  <inkml:trace contextRef="#ctx0" brushRef="#br0" timeOffset="82">11479 2733 96 0,'-6'-6'35'0,"2"-2"-18"0,1 2 4 16,0 6 19-16,0 0 1 15,0 0 2-15,0-2-8 16,-4-4-2-16,1 1-18 16,-1-4 0-16,7-2 1 0,4 0-8 15,-1 2-2-15,3 0-4 16,4 1 1-16,2-3-2 15,1 6-1-15,-1 2 1 16,1 0-1-16,0 0-3 0,0 6 2 16,-4 3 1-16,0 2 0 15,-3 6-3-15,-2-3 0 16,-4 3 4-16,0 0 3 16,-6 9-1-16,-1-1-2 15,-2-5 11-15,-4-3 4 16,-3 0 0-16,4-6 1 15,-7 1-7-15,3-4-2 16,-3-2-6-16,3-3-4 16,13-8-17-16,6-6-5 15,7-3-19-15,2 3-8 16,4-3-25 0,0 0-50-16,0 6 31 15</inkml:trace>
  <inkml:trace contextRef="#ctx0" brushRef="#br0" timeOffset="83">11504 3199 104 0,'-10'6'38'0,"4"-6"-20"0,6 0-8 0,0 0 14 15,0 0-9-15,0-3-1 16,3-3-2-16,0-3 0 15,1-1-6-15,2-1 3 0,0-1 1 16,4 1-8-16,-1-3-2 16,1 2 7-16,-1-1 8 15,0 7-6-15,8 6-2 16,-5 0-2-16,4 6-1 0,-1-1 0 16,-2 1 0-16,-3 2 0 15,-1 1 2-15,-9 5 12 16,-3-6 6-16,-7 4 5 15,1-1 5-15,-3-1-10 16,-1-4-2-16,0 0-13 16,0-3-3-16,1-3-4 15,3 0-2-15,2-12-48 16,7-1-11 0,3 2-7-16,3-1-43 15</inkml:trace>
  <inkml:trace contextRef="#ctx0" brushRef="#br0" timeOffset="84">11744 2335 316 0,'-7'2'121'0,"4"-2"-66"0,-3 3-66 0,3-3 16 16,0 0-6-16,-1 0 0 15,-2 0 1-15,0 0 0 16,-7 0 0-16,1-3 0 0,-7 1 2 15,0 2-1-15,-1 0-1 16,-1-3 1-16,-5 0-1 0,1-6 0 16,-16 7 0-16,41 2 2 31,-76-9-1-15,7 4-1-16,9 2-2 15,10 1 1-15,9-1 1 16,6 6 0-16,7-6 0 15,9 6-18-15,7-6-8 0,5 3-35 16,16 3-13-16,13-6-30 16</inkml:trace>
  <inkml:trace contextRef="#ctx0" brushRef="#br0" timeOffset="85">11214 2354 40 0,'-3'3'16'0,"3"0"-8"0,0 3-3 15,0-3 8-15,0 5 6 16,-3-3 3-16,-1 1-7 16,2 2-2-16,-5 1-5 15,4-4-3-15,3 7 0 16,-6-4-1-16,6 1 0 15,-7-1 0-15,4 9 0 16,-3 8 0-16</inkml:trace>
  <inkml:trace contextRef="#ctx0" brushRef="#br0" timeOffset="86">11583 4324 108 0,'0'-11'44'0,"0"-3"-24"0,6-11-24 0,3 19 8 16,-2-2 7-16,5-3 5 16,1 0 5-16,-3 2 4 15,-4 1-2-15,0 2-2 0,0 0-11 16,0 6 2-16,1 6 2 0,-1-3-5 15,1 3-1-15,-1 5-9 16,1 3-1-16,-1 2 2 16,3-1 2-16,1 2-3 15,-4 2 1-15,0 1 4 16,-3 2 2-16,-3-2 6 16,-3 2 3-16,-6-2 0 15,-1 0 4-15,-8 2-11 16,-5-5-2-16,7-9-42 15,1-16-17-15,5-9-54 16</inkml:trace>
  <inkml:trace contextRef="#ctx0" brushRef="#br1" timeOffset="87">12324 3535 84 0,'-3'0'33'0,"3"0"-18"0,0 0-18 16,0 0 41-16,0-6-13 15,0 9-12-15,0-3-7 16,0-5-5-16,0 5-1 15,0 0 0-15,0 0 6 0,0 0 17 16,10 2 1 0,-7-7-3-16,6 8-3 15,0-1-4-15,-2 1-1 16,9 8 6-16,-4 1-9 16,4 2 0-16,-3 3-8 15,3-1-4-15,-1 4 1 16,-2 6 2-16,2-4 0 15,-2 12-1-15,0 2-2 16,0 6 1-16,-1 6-4 16,4 13 1-16,-3 1-7 15,-1-3-1-15,3 14 0 16,-2-6 0-16,-3 9-4 16,0 14-1-16,-2-9-10 15,2-5-5-15,-4 14-1 16,1 0-22-1,-1 11 9-15,0-11 10 16,0-9 7-16,-2 14 18 0,-1 1 6 16,-3 2 4-16,0-2 3 15,-3-9 5-15,-7-1 6 16,-2 5 13-16,-4 1 8 16,-3 1 4-16,3-6 4 15,-3-9 5-15,4-8 4 16,-7 6-13-16,3 0-3 15,-3-6-9-15,-10 6-4 16,0 0-12-16,1-9 0 0,-4-11 1 16,1 0-4-16,2-3-2 15,4 7 0-15,-1-7-1 16,1 0 4-16,3 0 5 16,0-2-1-16,2-6 3 0,8-3-2 15,2-8 0-15,0-1-5 16,4-1 0-16,3-8-3 15,6 5 0-15,6-15 3 16,1 5 3-16,5 1-2 16,4-6 0-16,3-3-3 15,3-2 1-15,3-4-2 16,0 0 0-16,0 1-1 16,4 3 0-16,-1-1-2 15,-3-8-2-15,-2 3 1 16,-5 3 1-16,-2-3-1 15,0-1-1-15,-3 4 1 16,-4-6 1 0,-3 3 1-16,-2-3-1 15,-2 3-2-15,-2-3-10 0,0 0-6 16,0 0-72 0,0 0-70-1</inkml:trace>
  <inkml:trace contextRef="#ctx0" brushRef="#br1" timeOffset="88">13765 7188 60 0,'6'-9'24'0,"-3"-2"-12"0,1 11 21 0,-4 0 22 16,0 0 0-16,0 0 3 15,0 0-18-15,0 0-4 16,0 3-21-16,-4 2 0 0,1 1 1 16,-3 2-4-16,-4 1 1 15,-2 2-6-15,-4-5 1 16,0 11-1-16,-3-4 3 15,-9 7 4-15,-4 0 1 16,4-3-2-16,0 11 0 16,0-5-3-16,2 1 1 15,1 5-6-15,0-4-1 0,-4-3 0 16,4 1 2-16,-3-1-5 16,3-2-1-16,-1 2 0 15,4-2 2-15,3-6-1 16,0-3 2-16,4 0-2 15,2 1 2-15,4-1 0 16,2-8 1-16,4 5-2 16,0 0 1-16,6-5 0 15,3 6 1-15,4-9 0 16,0 8 2-16,5-5-1 16,1 8 0-16,0-11-3 15,-1 9 1-15,4-6-4 0,-3 0 0 16,0 5 1-16,0-5 2 15,3 5-3-15,-4 0 0 16,1-2 1-16,0 2 0 16,-4 1 0-16,7-6 0 15,-3 0 0 1,-3 5-3-16,-1-8 2 16,-2 0-6-16,-4 3-3 15,1 3-14-15,-5-4-5 16,-2-2-27-16,0 0-11 15,4-2-69 1</inkml:trace>
  <inkml:trace contextRef="#ctx0" brushRef="#br1" timeOffset="89">14036 7252 12 0,'15'-11'8'0,"-8"14"-4"0,-4-14 2 0,4 11 6 15,-1-3 29-15,0-2 13 16,-3 5 8-16,-3 0 2 15,0 0-9-15,0 0 5 16,-6 8-23 0,-1-8-20-16,1 8-6 0,-7-5-4 15,4-1-6-15,0 7 0 0,-1-1-1 16,-3-2 2-16,1 3-3 16,-1 2 0-16,-3 0 3 15,1 0 3-15,-1 0 2 16,-6 1 3-16,-3 2-5 15,0 3-1-15,-1 2-2 16,1-5-2-16,0 9 5 16,3-12 1-16,0 8 0 15,3-7 1-15,3-7-4 16,3 4 0-16,4 0-1 16,3-9-2-16,0 2-2 15,2 7 1-15,-2-9 1 16,3 2 0-16,3 1 0 15,0-3 0-15,0 0-3 0,0 0 2 16,3 5 1-16,-3-5 0 16,6 9 0-16,-2-6 0 15,-2-3 0-15,-2 0 0 16,0 0 4-16,0 8 2 16,0-8 2-16,4 3 0 15,-1 0-2-15,0 5-1 16,4-5-3-16,-1 6 1 15,0 2-2-15,4-8-1 16,-1 8 3-16,3 6 2 16,8-12 0-16,1 4 0 15,2 2-3-15,-1 0 1 0,0-3-2 16,0-2 2-16,0 2-2 16,0 1-1-16,0 2 1 15,4-2 1-15,-8-6 1 16,5 5 1-16,-2-5 0 15,-2 5 2-15,-3-5-5 16,-4-3-1-16,-2 0 2 16,-4 2 1-16,0 4 1 15,-6-6 0-15,0 0-2 16,0 0 1-16,0 3-4 16,-2 0 0-16,-2-3-1 15,-2 5-2-15,3-2-15 16,0-3-7-16,-1 0-45 15,4-14-111 1</inkml:trace>
  <inkml:trace contextRef="#ctx0" brushRef="#br1" timeOffset="92">14471 7395 4 0,'0'0'5'0,"0"-5"-2"0,3 2-6 0,-3 3 0 15</inkml:trace>
  <inkml:trace contextRef="#ctx0" brushRef="#br1" timeOffset="93">14518 7289 156 0,'-3'-11'60'0,"3"11"-32"0,0 11-15 16,-6-11 19-16,6 0-14 16,0 0 2-1,3 3-5-15,-3-3-9 16,3-3 1-16,-3 6 0 0,0 5 5 0,0-11 5 16,-6 6 2-16,6-3 1 15,0 8-5-15,0-8 1 16,0 6-3-16,0-6 0 15,0 5-5-15,3 1-3 16,0 0 0-16,-3 5-1 16,3-8-5-16,-3 11 1 15,6 0 2-15,-6 0 1 16,7 6 1-16,-7-6 2 16,0 8-3-16,0 3-2 15,6 4-3-15,-3 4 1 0,0-2 1 16,0-3 0-16,1 3 2 15,-1-6 1-15,-3 15-1 16,0-18-2-16,0 12 5 16,0-12 1-16,0 0 0 15,0-10 1-15,0 8-4 16,0-12 0-16,0-2 3 16,0 2 1-16,0-8 1 15,0 0 0-15,0 0 4 16,0 0 3-16,0-3-4 15,3-8 1-15,0-9-5 16,3 0-2-16,0 6-5 16,4-8 0-16,3-1 0 0,-1-4 0 15,4 1 0 1,0-2 0-16,3 3-3 0,0 5 2 16,0-2 1-16,-1 5 0 15,-2-3-3-15,3 6 2 16,-3-3 3-16,-3 6 1 15,-1 0-1-15,-2 3 1 16,-1 5-2-16,-3 0-1 16,1-3 3-16,-1 4 0 15,1 2-1-15,-7 0 1 16,0 0-2-16,2 2-1 16,2 7-2-16,-1 0 1 15,3 2 1-15,-3-1 2 0,0 2-1 16,1 2 2-16,2 9-4 15,0-4 0-15,0 3 1 16,-2 1 0-16,-1 8 0 16,0-9 0-16,0 1 0 15,0 7 0-15,0-4 0 16,-3 4 2-16,0-7-1 16,0 0-1-16,0-1 1 15,0-2 1-15,0-6-1 16,0-3-1-16,0 0 1 15,0-3-1-15,0-5 2 16,0 6 3-16,0-6-7 16,-3-3 0-16,3 0-5 15,0 0 2-15,0 0-15 16,0 0-4-16,0-12-43 0,0-2-19 16,3-16-65-1</inkml:trace>
  <inkml:trace contextRef="#ctx0" brushRef="#br1" timeOffset="94">14698 6769 164 0,'-3'-16'63'0,"6"22"-34"0,-3-12-36 0,0 6 10 15,0-3-12-15,3 0-2 16,0 3 10-16,0-8 7 16,1 5-2-16,-2 3 22 0,2-6 10 15,-4 1 4-15,0 5 0 16,0 0-13-16,0-6-6 16,0 3-8-16,0 3-1 15,-4 0-5-15,-2 0-2 16,0 3 0-16,-3 3-1 0,-4 5 0 15,0 0 0-15,-2 3 0 16,-1 8 0-16,-3 1 0 16,0 5 2-16,-3 6-1 15,0-1 2-15,0 7-2 16,0 7 2-16,-4-2 2 16,7 0 2-16,-3 9-3 15,3 4 0-15,-6 7-3 16,0 11 0-16,0 3-3 15,3-12-2-15,0 17 1 16,3-3-1-16,3 6 0 16,7-8 0-16,6-3 4 15,3-3 5-15,9-14-3 16,7-3 2-16,0-3-3 0,2-8 2 16,1 0-2-16,0-12 0 15,0-1-1-15,0-7 0 16,0-3-2-16,3 1-2 15,0-4 1-15,-3-2 1 16,-3 0-1-16,3-6-1 16,-6 1 3-16,-1-1 0 15,-3 0-4-15,1-3-1 16,-4-5-6-16,0 5 0 16,-2-5-14-16,-4-3-5 15,6 0-28-15,0-5-12 16,4-7-75-16</inkml:trace>
  <inkml:trace contextRef="#ctx0" brushRef="#br1" timeOffset="95">15981 7817 116 0,'-16'0'44'0,"16"0"-24"0,0 0-10 0,0 11 12 16,0-8 5-16,0 5 6 16,-3-6 4-16,-1 7 2 15,-2 2-21-15,0-2 5 0,3-4 4 16,6 7-9-16,-6 4-2 15,6-2-3-15,1-2-1 16,-2 10-4-16,8-10 0 16,-1 7-1-16,1-5 3 0,0-3 1 15,-2 1 1 1,5-4 0-16,3 0 2 0,3-8-3 16,3-8-1-16,0-3-6 15,0-1-1-15,-3-7-1 16,-3-3-2-16,0 5 3 15,0-9 0-15,-7 12 5 16,-3-17 5-16,0 9-7 16,-2 0-1-16,-4 5-3 15,0-3-2-15,-4 0 1 16,-2 7 1-16,0-7-1 16,-3 8-1-16,-4-8 1 15,3 10-1-15,-2-1 0 16,-1 5 0-16,1-14 0 15,-1 11 0-15,0-2-7 0,1 3-3 16,2 8-1-16,1 0 1 16,-1 0-1-16,-5 8 2 15,2-5-4-15,0 3 1 16,-2 5-5-16,-1 0-2 16,3 4-11-16,1-4-4 15,-1 5-15-15,0 10-4 16,0 4-23-1,5 1-42-15,-5 6 31 16</inkml:trace>
  <inkml:trace contextRef="#ctx0" brushRef="#br1" timeOffset="96">16221 7165 208 0,'-4'-11'79'0,"-2"14"-42"0,0-6-37 15,6 3 16-15,3-8 0 0,-3 8 2 16,0-3 2-16,3 3 0 16,0-6-11-16,-3 3 6 0,0 3 2 15,3 0-1-15,-3 0 1 16,0 9-3-16,0 2-1 16,-3-5-3-16,0-1-1 15,3 12 1 1,-3-6-5-16,0 6-1 15,-1 6-2-15,1-1-2 16,3 4 1-16,-3 7 1 16,3 7-3-16,-3 4 0 15,3 9 1-15,0-7 0 0,-3-2 0 16,3 1 0-16,-3 0 0 16,-1 9 2-16,2-7 3 15,-2 3 4-15,-5-4 0 16,2-1 2-16,1-9-2 15,0 1 0-15,-1-12-8 16,1 0 0-16,3-5-1 16,0 10-3-1,3-16 0-15,0 9 2 16,0-11 0-16,0-4-2 16,0 0 2-16,0-3-8 15,0 4-2-15,-3-6-23 16,0-26-138-1</inkml:trace>
  <inkml:trace contextRef="#ctx0" brushRef="#br1" timeOffset="97">15133 7881 272 0,'0'0'104'0,"6"0"-56"0,1 0-56 15,-1 0 18-15,3-6-5 16,1 4 4-16,2-10 11 16,1-2 5-16,3-2-13 15,3 4 9-15,-1-2 2 0,-2-6 0 0,3 9 0 16,-3-11-8-16,3 8-2 15,3-6-5-15,-3 1 0 16,0 2-5-16,-3-6-2 16,2 6-3-16,5-5 1 15,-2 2 3-15,-1 6 1 16,-1 0-1-16,-4 3 1 16,-2 0-2-16,0 2-1 15,-5-2-2-15,-1 8 1 16,-1-2-10-16,-2 2-5 15,-1 3-8-15,-3-3-2 16,0-3-8-16,0 3-2 16,0 3-2-16,0-5 1 0,-3 2-11 15,-1 1-2-15,1 2-50 16</inkml:trace>
  <inkml:trace contextRef="#ctx0" brushRef="#br1" timeOffset="98">15167 7662 248 0,'4'-3'93'0,"2"6"-50"0,3-3-48 16,-2 0 15-16,2 0-8 0,4 0-2 15,6 0 12-15,0 3 4 16,0-3-8-16,-4 8 15 0,4-5 7 16,0 3 0-16,4-3 0 15,-5 5-13-15,1-5-3 16,3 5-8-16,7-5-4 16,-4 5-1-16,0-2-1 15,0 2 2-15,1-5 1 16,-5 3 3-16,1-3 3 15,-3-3 0-15,-3 3 2 16,-3 2 0-16,-4-2 1 16,-2-3-6-16,-1 0-2 0,-6 0-11 15,0 0-3-15,-3 9-11 16,-4-9-4-16,-2 0-44 16,-7 0-17-16,-3-6-57 15</inkml:trace>
  <inkml:trace contextRef="#ctx0" brushRef="#br1" timeOffset="99">15259 7507 212 0,'0'0'79'0,"3"0"-42"0,-3 0-59 16,0 0 8-16,10 0 10 15,-4 3 9-15,0 3 27 16,-3-3 12-16,4-3-22 16,-1 8 12-16,0-5 6 0,1 8-10 0,-1 1-5 15,0-1-14-15,7 11-7 16,-3-8-3-16,-2 6 1 15,2-1-3-15,0 1-2 16,-1 6 2-16,1-7 2 16,-1 9 9-16,0 1 3 15,1-5-4-15,3 8-3 16,-4-10-1-16,1 0 1 16,-4-8-5-16,0 4-1 15,-3-5-18-15,0-5-5 16,-9-5-53-1,-6-6-31-15,-1-2-57 16,0 2 50-16</inkml:trace>
  <inkml:trace contextRef="#ctx0" brushRef="#br1" timeOffset="100">15341 7486 244 0,'0'2'93'0,"0"-2"-50"0,7 0-55 0,-1 0 15 15,-4 0-23-15,5 0-4 16,-7 0 10-16,3 9 5 16,0-9 6-16,0 10 24 0,1 2 11 15,-4 2 10-15,-4 14 4 16,1-3-13-16,0-2-6 16,-3 2-11-16,0 0-3 15,2 1-9-15,2-2-3 16,-2 8-3-16,1-2-2 15,0-4 0-15,-4-4 3 0,4-2-2 16,0 2 1-16,3-10-5 16,0-1-3-16,0 0-16 15,0 0-9-15,0-8-19 16,-3-3-6-16,0-3-45 16</inkml:trace>
  <inkml:trace contextRef="#ctx0" brushRef="#br1" timeOffset="101">16453 8019 409 0,'7'5'13'16,"-1"-2"-7"-16,0-3 15 0,1 8 5 16,-1-5-2-16,1-3-2 15,2 3-6-15,1 2-2 16,-1-5-8-16,3 0-2 16,1-5-4-16,0 2-3 15,-1 3-1-15,1-3 3 0,-3-5 2 16,-4 0 2-16,0 5 5 15,-3-6 5-15,-3 4-7 16,-3-7-3-16,0-5-2 16,-4 7-1-16,-2-2 0 15,0 1 0-15,-4 0-5 16,1-1 1-16,-1 4-3 16,3 5 2-16,1-5-2 15,-7 5 2-15,4 1 3 16,-4-4 3-16,3 6 2 15,1 6 1-15,-1-4-2 16,0 6 1-16,4-5 0 0,-1 8 1 16,1-2 0-16,3 2 0 15,-1 3-2-15,1-2-2 16,-1 4 3-16,1 1 0 16,0 3 1-16,3 10 2 15,0-4-3-15,0 2 0 16,-1-3-1-16,4-2 1 15,4-1 2-15,2 3 2 16,-3 1-3-16,3-4-1 16,0 3 3-16,1-11 1 15,6 9-1-15,6-7-1 16,0-1-1-16,-1-1 0 16,5 0-2-16,2-9-2 15,0 6 1-15,0-2-1 0,0-1 2 16,0-2 3-16,-6 0-2 15,1-1-2-15,-5 1-3 16,-3-3 1-16,-2 0-4 16,0-3-1-16,-10 0-13 15,0 0-3-15,0 0-30 16,-13-12-137 0</inkml:trace>
  <inkml:trace contextRef="#ctx0" brushRef="#br1" timeOffset="102">16444 8007 248 0,'0'9'93'0,"0"-9"-50"0,3 3-46 0,-3-3 16 16</inkml:trace>
  <inkml:trace contextRef="#ctx0" brushRef="#br1" timeOffset="103">16671 7015 148 0,'0'0'57'0,"3"0"-30"0,-3 0-29 0,0 0 9 16,0 0 3-1,0 0 6-15,0 0 12 16,0 0 4-16,0 0-16 15,0 0 15-15,3 2 6 0,4 4-6 16,-1-6-1-16,4 2-13 0,-1 7-3 16,4-6-6-16,0 5-3 15,-1 4 0-15,0-1 1 16,4 0 6-16,0 11 2 16,0-2-3-16,0 3 1 15,5 2-5-15,5 12 1 16,-1 2-3-16,0 8 2 15,0 4-2-15,1 5 0 0,-4 0-3 16,3 6-2-16,-6-3 1 16,0 11-1-16,-3 11 2 15,-4-10 3-15,-6 13 0 16,-2-9 0-16,-1-5 1 16,-3 6 1-16,-3 3 5 15,-4 0 5-15,1-12-5 16,-3 6 1-16,-4-14-6 15,0 0 1-15,0-3-1 16,-2-6 3-16,3-2-3 16,-8-3 1-16,5-6-3 15,-1-2 2-15,0-4-4 16,3-4 0-16,1-1-6 16,2-3-2-16,1-5-3 15,3-3 0-15,0-4-6 0,-4-2-2 16,3 1-15-16,1-7-8 15,0-19-125 1,-4-11-5 0</inkml:trace>
  <inkml:trace contextRef="#ctx0" brushRef="#br3" timeOffset="104">12888 2361 140 0,'0'0'55'0,"-13"3"-30"0,7-3-12 15,6 0 19-15,0 3-9 16,0-3-4-16,-3 5-4 15,3-2-2-15,-3 0-7 16,3 3 0-16,0 0 1 0,0-1 1 16,0 1 0-16,0 2-2 0,0 3 1 15,0-3 0-15,0 1 1 16,0-1 2-16,0 1 1 16,0 2-1-16,0-5-1 15,0 8-1-15,0-6 2 16,0 0 1-16,0 4 1 15,0 2-6 1,0-3-6-16,10 6-1 16,-4-3 1-16,3 0 2 15,-3 9-1-15,1-7 2 16,-1 7-2-16,1 2 2 16,-5 9 0-16,2 8 1 15,2 6-2-15,0 5 1 0,-3 6 0 16,4 2 3-16,-1 7-1 15,-3 5 2-15,3 3-2 16,1 11 2-16,-1-4 0 16,4 5 1-16,-1 2-4 15,4-9-3-15,-1 0 0 16,4 1 1-16,0-4 3 16,-4-10 2-16,-2-7 3 15,-1-2 4-15,-3 0-4 16,-2-6 2-16,-1-2-5 15,0-3 1-15,0-6-5 16,0-5-2-16,1-4 0 16,2-2 1-16,-3-9-1 0,3 1 2 15,0-6-2-15,-2 3-1 16,2 4 1-16,0-4-1 16,-2 0 0-16,-2-1 0 15,2-2 0-15,-1-2 0 16,0-4 0-16,0 8 2 15,0-5 1 1,0 0-4-16,1 1-1 16,-1-7 1-16,-3 0 0 15,0 0-2-15,0-2 0 16,0 5-3-16,0-2 1 16,0-6-4-16,0 2 1 15,0-5-5-15,0 6-2 0,0-6-11 16,3-6-39-1,0-8-1-15</inkml:trace>
  <inkml:trace contextRef="#ctx0" brushRef="#br3" timeOffset="105">12929 2322 72 0,'0'6'30'0,"0"-6"-16"0,3 3-12 16,-3-3 9-16,0 0-1 15,0 0 4-15,3 3 6 16,4-1 2-16,-4 1 11 16,0 0 6-16,3-1-10 0,-3 4-5 15,4-3-13-15,-1-1 1 0,4 1 2 16,-1 0-3-16,0 0-1 16,7 0-4-16,6 2-1 15,0-5 3-15,3 0 3 16,7 0-2-16,3 0 0 15,12 0-1-15,1 0 2 16,-1 3-1-16,0 0 0 16,-12-3-1-16,21 6 0 15,1 0-4-15,6-1-1 16,12 1 1-16,-2-1 2 16,-4 6-1-16,1 0 2 15,-1 1-6-15,7 2-3 0,6 6 1 16,0 5 2-16,-3 0 0 15,-1-3-1-15,4 7 1 16,7-4-1-16,2-3 4 16,-6 9 2-16,4-6-2 15,2 6-1-15,10 0 1 16,0 0 2-16,0 6-5 16,-4 2-1-16,7-3 0 15,6 9 2-15,-6-6-3 16,-3 4 0-16,-3-7-1 15,3-2 0-15,6-1 4 16,-9 4 1-16,0-1 1 16,28 6 0-16,-4-8-5 15,-8 0 1-15,-13 0 2 0,0-10 1 16,3 5-1-16,6-4 1 16,-3-8-4-16,-6 3-2 15,0-1-1-15,3 3 3 16,7 10-5-16,-14-4 0 15,-2-6 0-15,3 4 4 16,2-7 1-16,1 6 1 16,-12-5 0-16,-7 2 2 15,2-5 1-15,5 6 1 16,-1-1-5-16,0 0 1 16,-6-2 2-16,-9-3 1 15,6 5-1-15,-10-2 1 0,0 3-7 16,-5-4 1-16,-5 4 1 15,-2-4 3-15,-10 1 2 16,-3-3 1-16,-9 2-5 16,-4 1 1-16,-5 2 0 15,-7 1 0-15,-4-9-3 16,-2-2 0-16,-4-2-1 16,1-4 3-16,-3-1 0 15,-1 1 1-15,-4 0-3 16,-2-6 0-16,4 5 2 15,-4-5 0-15,0 0 1 16,0 0 2-16,0 0-1 16,0 0 2-16,0 0-2 0,0 0-1 15,0 0 1 1,0 0-1-16,0 0 0 0,0 0 2 16,0 0-3-16,0-2 0 15,-4 4 3-15,4-4 1 16,-2 2-6-16,2-3 0 15,0 3-1-15,-4 0-1 16,2 0 4-16,-5 0 0 16,1 3 1-16,0-3 0 15,-4 2 0-15,0-2 2 16,-2 6-1-16,-1-6-1 16,-6 9 1-16,1-6-1 15,-11 2 0-15,-2 1 0 0,-7-1 0 16,-3-2 0-16,-3 0 0 15,-7-1 0-15,4 4-3 16,-3 2 2-16,-4-2 3 16,-9 0 1-16,-13-3-4 15,-6 2-1-15,4 4 3 16,-2-3 1-16,-8-1 0 16,-13 1-2-16,-2 2-4 15,2-3 0-15,-7 7 0 16,-12-4-1-16,-3 6-1 15,10 1-1-15,-4-2 1 16,-2 4 4-16,-1-3 1 16,13 3 3-16,-4 2-3 15,-2-2 0-15,-4 3 1 16,4-3 0-16,2 2 0 0,-5 1 0 16,-7-5 0-16,7 9 2 15,11-7-1-15,-12 0 2 16,4 14-4-16,0-9-2 15,6-2-1-15,-7 3 0 16,0-4 5-16,-5 7 1 16,18-4 0-16,9 0 1 15,-2-2-2-15,-4 8 2 16,10-5-2-16,0 2-1 16,6 0 1-16,6 3 1 15,-9-3-1-15,6 3-1 16,4-2 5-16,5-7 1 0,7 15-2 15,7-11-1-15,2 2-3 16,7-11-3-16,-10 11-1 16,3-11 3-16,3 0 0 15,4 0 1-15,4-5 2 16,4-4 1-16,5-2-1 16,-4 3-2-16,3-1 1 15,7-2-1-15,3 0 0 16,3 2 2-16,3 1-3 15,0-3 0-15,0 2 1 16,3 1 0-16,0 0 0 16,4-3 0-16,-1 2 0 15,4-2 0-15,-4-3 0 16,7 3 0-16,-1-3 0 0,5 0 0 16,-2 0-3-1,1 6 2-15,0-6-1 0,0 3 0 16,0-1 4-1,-7-2-1-15,1 3-1 16,-4-3 1-16,1 0-1 16,-1 0 2-16,4 0 1 15,-1 0-1-15,1 0 1 16,3 0-2-16,-1 0 2 16,1 0-2-16,-1-3-1 15,1 1-2-15,-1-7 1 16,5 6 1-16,-2 0 2 0,2-2-3 15,-2-1 0-15,1 0 1 16,0 1 0-16,0-4 2 16,-1-2 3-16,-2 0 2 15,0-6 1-15,-4-11-2 16,1-8 1-16,-3-4-2 16,-1-5 2-16,0-2-6 15,0-4-1-15,-2 3-2 16,-4 3 0-16,10 1-3 15,2-2 1-15,1-1-14 16,12 5-3-16,3 2-16 16,7-4-4-16,7 5-90 15</inkml:trace>
  <inkml:trace contextRef="#ctx0" brushRef="#br1" timeOffset="106">11924 2374 36 0,'-4'-5'16'0,"-9"10"-8"0,7-5-3 0,6 0 6 16,0 0-2-16,-2 0 0 15,2 0 3-15,0 0 3 16,0 0 0-16,0 0 1 16,0 0 3-16,0 0 0 15,0 0 1-15,0-5 0 16,0 2-5-16,0 0 1 15,0 0 4 1,6 0-11-16,0 0 0 0,0 1-2 16,1-1-3-16,-4 0-1 0,0 0 3 15,3 0 1-15,0 0-6 16,0 1 0-16,-2 2 1 16,2 0 3-16,1 0-4 15,-1 0-3-15,0 0 3 16,0 0 1-16,1 2-3 15,-1-2 1-15,0 3-2 16,4-3 0-16,-1 3 2 16,-2-3 2-16,-1 3-1 15,0-3 2-15,1 3 0 16,-1 0 1-16,0-1-5 16,-3 4-1-16,0 0 1 15,1 2 2-15,5 0 0 16,-3 1 2-16,0-1-2 15,1 1-1-15,-4 5 1 0,0-3-1 16,0 5 0-16,0 1 2 16,1-2-1-16,-4-4-1 15,0 8 1-15,3-2-1 16,-3 0 0-16,0 3 0 16,0-4-3-16,0 4 2 15,0-3 1-15,0 0 0 16,0 2 0-16,0 1 0 15,0 3 0-15,0 2 2 16,0 3-1-16,3 0-1 16,3-3 1-16,0 7-1 15,1-5 0-15,-1 10 2 0,-3 2-1 16,0-2-1-16,1-1-2 16,-4-5 1-16,-7 0 1 15,4 0 2-15,0-6 1 16,0 12 3-16,0-1-1 15,-1-2 0-15,8-4-1 16,-1 4 0-16,3-3 2 16,0 0 1-16,4-6-6 15,0 0 0-15,-1 1 1 16,3-1 1-16,1-8-1 16,0 8-2-16,0-11-2 15,-1-6 1-15,-3-2 1 16,1 2 2-16,0-5-3 15,-2 0 0-15,2-3 1 0,0 0 0 16,-4 0 0-16,1-11 2 16,-1 5-1-1,-4 0-1-15,2 1 1 16,-1 2-1-16,-3-2 2 16,0 2-3-16,-3 0 0 15,-1 3-1-15,-2 0 0 16,0 0 2-16,0 0 2 15,-1 0-3-15,1 11 0 16,0-6 3-16,0 1 3 16,0 11-4-16,-1-5-3 0,1-1-2 15,-1 0 3-15,1 0 2 16,3-3 4-16,-1 1-4 16,2-1-1-16,-2 1-2 15,2 5-2-15,2-3 3 16,0 3 2-16,0 3 0 15,0 3-1-15,0 2 1 16,0 0-1-16,0 4 0 16,0 2 0-16,0 6 0 15,0-1 2-15,0 10-1 16,0 1-1-16,0-5-4 16,0-5 0-16,0 2 4 15,2-1 4-15,2-5 1 16,2 1 2-16,0 5-11 15,4-2-2-15,-1 2 1 0,1-1 2 16,2 1 8-16,-2 1 5 16,-1 2-10-16,1 3-4 15,2-3 4-15,-3-6 4 16,-9 7-2-16,0-7-1 16,0-1 0-16,0 4 1 15,0-2-3-15,-2-1 0 16,-2 1 1-16,1-6 2 15,0 3-1-15,0-3 2 16,-3-3-4-16,0 1 0 16,-4-7 3-16,0 1 3 15,-3-6 0-15,1-3 2 0,-1 0 2 16,-3-2 2-16,1-4-1 16,2-2 1-16,1-3-4 15,-7 0-2-15,-3 0-5 16,3 0 0-16,3-3-2 15,3 0 0-15,4 1-11 16,3-4-7-16,6 6-229 31</inkml:trace>
  <inkml:trace contextRef="#ctx0" brushRef="#br3" timeOffset="107">13572 2875 156 0,'12'0'57'0,"-12"0"-30"0,4 0-23 0,-4 0 13 16</inkml:trace>
  <inkml:trace contextRef="#ctx0" brushRef="#br3" timeOffset="108">13588 2875 305 0,'0'0'36'15,"-7"0"-10"-15,1 0-5 16,-6 3-5-16,2-1 0 16,-3 1 0-16,4 0 0 0,0 2-11 15,-4 1-2-15,0 0-3 16,0 2 2-16,1-2-3 15,-1 3 0-15,1-1 3 16,-1 0 1-16,1 0 1 16,2 4 0-16,-3 2-2 15,7-3 1-15,0 12-2 16,-4-10 2-16,10-1-4 16,0 2 0-16,4-3 1 15,-2-2 2-15,5 2-3 16,-1 0-2-16,4-3 2 15,0 1 0-15,2-1 1 16,1 4 0-16,2 2 0 0,-2-6 0 16,6 3 0-1,-3 0 0-15,3 3 0 0,-4-5 0 16,1 8-3-16,-4 5 2 16,-2-5 3-16,-1-3 1 15,-2 3-4-15,-1-6 1 16,-6 0 4-16,0 3 5 15,-6-5 4-15,-4-1 2 16,-2 1-4-16,-4-4-1 16,0 0-2-16,1 4 0 15,-4-6-2-15,-1-3 1 16,1 0-4-16,4 0 0 16,-7-3-1-16,6 3-2 0,0-3-2 15,3-3 1-15,5 4-1 16,1-1-2-16,1 0-2 15,2 1-1-15,8-1-3 16,2 0-1-16,3 0-12 16,1 1-5-16,-1-1-27 15,4-9-10-15,2-5-52 16</inkml:trace>
  <inkml:trace contextRef="#ctx0" brushRef="#br3" timeOffset="109">13789 3213 116 0,'-19'-3'46'0,"19"6"-24"0,0-3-2 0,0 0 19 0,0 0-4 16,0 0 0-16,0 0-9 15,0 0-4-15,0 0-12 16,0 6-2-16,0-6 2 0,10 11 0 16,-1-11-4-1,7 3-2-15,0 0 0 16,-1-3 0-16,1-3-2 16,-3 0-2-16,-1-5 1 15,1 2 1-15,0 0-1 16,-4 1 2-16,1-1-2 15,-4 0-1-15,1 0 1 16,-5 1 1-16,-2-3 1 16,0 3 1-16,0-1-2 15,-2 0-2-15,-2 0 1 16,-2 1 1-16,-1 2-3 0,-2 0-2 16,3 0 2-16,-10 6 0 15,4 0-2 1,-1 0 2-16,3 0 1 15,-6 2 2-15,4 1 3 16,3 0-2-16,-1-1-2 16,4 6 4-16,0-6 1 15,2 4 2 1,2 5-4-16,-2 3-3 16,4 0 0-16,0-3 1 15,0 6-1-15,0-3-1 16,0-1 1-16,0 4-1 0,0-3 0 15,10 0 2-15,-4-3 1 16,0-1 1-16,10 2 4 16,-3-4-2-1,2-5-1-15,1-3-2 16,0-3-3-16,-16 0-43 31,25-12-13-15,-3-2-7-16,-3 3-48 15,3 0-18-15</inkml:trace>
  <inkml:trace contextRef="#ctx0" brushRef="#br3" timeOffset="110">14089 3166 156 0,'0'-3'57'0,"3"0"-30"0,0 9-27 0,-3-6 13 0,0 0-3 16,3 3 2-16,0 2 0 15,1 3 2-15,-4-8-7 16,3 5 9-16,0 1 4 0,-3 3 1 16,0-4 2-16,0 7 0 15,0 8-12 1,0-7-4-16,0 1-3 15,3 0 2-15,0-2-1 16,0-4 2-16,1 1 2 16,-2-1 5-16,5-6-4 15,-1-2 0-15,4 0-2 16,2-2 0-16,1-9-4 16,3-3-3-16,0 0 0 0,2-3 1 15,-2 5-1-15,3 2-1 16,-3-2 1-16,-1 1-1 15,-2 2 2-15,-3 4 3 16,-1 2-2-16,0 0 0 16,1 3-1-16,-1 3-2 15,1 0-2-15,-1 5 1 16,1 1 1-16,-4 5 2 16,0 0 1-16,0 0 3 15,1 3-3-15,-4-3 0 16,0 0 3-16,1-1 1 15,-4-1-3-15,0-4-3 0,0 1-3 16,0-3-1-16,0-4-16 16,0 4-7-16,0-6-16 15,0-6-4-15,3 1-48 16,3-10-56 0,1-10 43-16</inkml:trace>
  <inkml:trace contextRef="#ctx0" brushRef="#br3" timeOffset="111">14584 2921 200 0,'0'6'77'0,"0"-1"-42"0,3 7-37 0,-3-7 14 15,0 7-4-15,0-4 2 16,3 0 6-16,-3 6 4 16,3 12-10-16,0-6 8 0,0 1 4 15,1-1-2-15,-1 3-2 16,0-4-6-16,0 12-2 16,0 0-6-16,1-6-1 15,-2 4-1-15,-2-4-2 16,0 3 1-16,0 0-1 0,0-6 0 15,0-5 2-15,0 0-6 16,0-6-1-16,-2-5-23 16,-2-6-6-16,1-6-18 15,0-2-6-15,0-3-6 16,0-9-29 0,-4-6 25-16,1 2 24 15,-6 1 17-15,2 0 33 16,-6 4 15-16,3-1 24 15,4 6 11-15,0 3-14 16,2-3-7-16,1 6-12 16,3 2-4-16,6 0-3 15,3 4 0-15,7 2-8 16,-1 0 6-16,4 0 3 0,3 2-1 16,6-2 3-16,4 3-1 15,12-3 0-15,-3 3-9 0,-1-3-5 16,-5-3-3-16,0 0 1 15,-4 1 1-15,-6 2 1 16,-3 0 2-16,-4 0 1 16,-5 0-1-16,-1 0 1 15,-2 0-2-15,-4 2 0 16,0 4-1-16,0 0 0 16,-3 0 0-1,0 2 2-15,4 5 3 16,-1-1 0-16,0 8 0 15,0-1-3-15,0-2-1 16,0 3-3-16,1-3 1 0,4-1-2 16,-1 4-1-16,-1-6-10 15,1-3-4-15,-1-2-28 16,3-9-11-16,-5-9-73 16</inkml:trace>
  <inkml:trace contextRef="#ctx0" brushRef="#br3" timeOffset="112">15028 2854 288 0,'-3'8'110'0,"3"1"-60"0,0-1-58 0,0-2 18 16,3 0-14-16,-6-1-1 15,6 1-3-15,1-1 0 16,-4-5 5-16,0 0-17 0,2 6-3 16,5-4-38-16,-1-2-13 15,4-2-12 1</inkml:trace>
  <inkml:trace contextRef="#ctx0" brushRef="#br3" timeOffset="113">15167 3187 140 0,'3'3'55'0,"0"-6"-30"0,4 3-25 0,-7 0 10 16,2 0 5-16,2 0 4 15,-1 0 6-15,0 0 4 16,0 6-15-16,-3-6 7 0,3 6 6 16,0 0-4-16,1 5-1 15,5 9-4-15,-6-4-1 16,1 4-5-16,-4-3-2 16,2 0 2-16,5 2 3 15,-7-5-2-15,6-2 0 16,0-7-5-16,7 1 0 15,3-12-5-15,0 1 0 16,0-10-8-16,-1-2-2 16,7-4 2-16,-6 6 2 0,-1-2 2 15,-2 6 3-15,0 0 3 16,-4 3 2-16,1 2 1 16,-1 6-2-1,4 3-4 1,0 11-1-1,-1 0 0-15,1 3 1 16,-4-6 1-16,1 0 1 16,-4-2 2-16,0 1 1 15,0-4 1-15,-2 0-2 16,-4-6-1-16,0 0 1 16,0 0 1-16,3 3-3 15,-3-3-1-15,0 5-1 16,0 1-2-16,0 3 1 0,0 2-1 15,0-3-3-15,3 0 0 16,0 3-5-16,4-2 0 16,-1 0-20-16,3-7-7 15,4-4-75-15,3-13-30 16,0-4 21 0</inkml:trace>
  <inkml:trace contextRef="#ctx0" brushRef="#br3" timeOffset="114">15898 3424 316 0,'-3'17'118'0,"9"-7"-64"0,-6 4-61 0,4-8 19 15,-4 8-8-15,3 6 2 16,0-1 1-16,0 1 3 16,0-3-5-16,6-3-5 0,1 3-1 15,-4-3-4-15,7-3 1 16,-1-2-9-16,1-1-2 15,3-2-14-15,0-6-4 16,-16 0-201 15</inkml:trace>
  <inkml:trace contextRef="#ctx0" brushRef="#br3" timeOffset="115">15939 3410 156 0,'19'0'57'0,"0"0"-30"0,-3 0-25 0,-10 0 14 16,3 0 1-16,1 0 4 15,3-3 4-15,-1-3 2 0,1 3-14 16,-1 0-1-16,1-2-1 0,-4-1-6 16,1 1-1-16,-4-1 2 15,1 1 1-15,-5-1-8 16,2-2-1-16,-4 2-2 15,-4 0 2-15,2 0 12 16,-5 1 8-16,-2 2-9 16,-1 0-5-16,-3 0 0 15,1 3 1-15,-1 0-2 16,1 0 0-16,-4 3-3 16,-3 0-1-16,3 0 1 15,1 2 2-15,2 1-1 16,4 3 2-16</inkml:trace>
  <inkml:trace contextRef="#ctx0" brushRef="#br3" timeOffset="116">16238 3384 176 0,'-12'3'68'0,"28"-3"-36"0,-10 3-35 15,-9-1 13-15,6 1-12 16,4 3-3-16,-5 3 5 16,2-4 4-16,-1 1-2 15,0 2 26-15,-3 4 13 0,0 1-4 16,0 1 1-16,0 1-10 15,0 10-3-15,0-3-12 16,0 1-3-16,0-6-2 0,3-1 2 16,0-7-1-16,3-4 0 15,4-5-5-15,3-3-1 16,-1-13-12-16,4-1-7 16,-1 3 2-16,8-3 0 15,-1 5 11-15,-3-1 6 16,-3 8 12-16,-4-1 6 15,-3 6-7-15,1 3-3 16,-4 0 0-16,1 18 3 16,-1-1-6-1,-3 0-4-15,4-3-3 16,-5 2 0-16,2-5 1 0,-1 4-1 16,0-7-1-16,0-1-15 15,0-1-7-15,1-3-36 16,-1 2-12-16,0-8-68 15</inkml:trace>
  <inkml:trace contextRef="#ctx0" brushRef="#br3" timeOffset="117">16585 3441 200 0,'7'-3'74'0,"-1"3"-40"0,4 0-24 16,-4 0 20-16,0 0-3 16,0 3 4-16,4-1 0 15,-1 1 1-15,7 2-17 16,3 1 4-16,3 0 4 0,0-1-8 15,0 4-3-15,3 2-5 16,1 9 0-16,2-1-6 16,4 1-1-16,2-3-20 15,4-3-7-15,0 0-46 16,0-3-17-16,-4-5-33 16</inkml:trace>
  <inkml:trace contextRef="#ctx0" brushRef="#br3" timeOffset="118">16709 3233 216 0,'0'0'82'0,"2"0"-44"0,11 14-38 0,-13-9 18 15,0 6-1-15,0 4 2 16,-3-4 5-16,-1 3 2 16,-2 5-13-16,-3 1 3 0,-1 6 2 15,1-2-2-15,-4 11 3 16,-2 1-4-16,-1-2-1 0,3-1-6 16,4-2 0-16,2 0-3 15,5-9 0-15,2 1-1 16,6-7 0-16,3 1 0 15,4 6 2-15,12-6-5 16,3-1-3-16,0-4 1 16,1-4 2-16,0-5-9 15,2-3-4-15,-3-3-12 16,4 0-5-16,-4-2-20 16,-3-4-8-16,-3 1-72 15</inkml:trace>
  <inkml:trace contextRef="#ctx0" brushRef="#br3" timeOffset="119">15520 3365 168 0,'-3'-3'66'0,"3"6"-36"0,0-3-26 15,0 0 15-15,0 0 2 16,0 0 4-16,0-3 2 0,3-3 3 16,0 4-16-16,0-4 3 0,0 0 1 15,4 0-10-15,2 1-2 16,4-1-4-16,2-8 1 16,5 6-2-16,1 0-1 15,1 2-2-15,4 0 1 16,-1 3 1-16,-3 3 2 15,-6 3-1-15,0 3 2 16,-4 0 4-16,-2 2 6 16,-1 6 2-16,-3-3 3 15,-2 3-8-15,-4 0-1 16,0 6-1-16,-6-4 2 16,2 7-5-16,-2-6-1 0,3 2-4 15,-1-5-1-15,1-2 1 16,0 2 0-16,3-5-22 15,0-1-10-15,6-5-26 16,4-6-11-16,-1-5-54 16</inkml:trace>
  <inkml:trace contextRef="#ctx0" brushRef="#br3" timeOffset="120">14313 4232 216 0,'-23'0'82'0,"11"3"-44"0,2-6-40 15,7 6 14-15,0-3-8 16,0 0-3-16,-3-3 4 16,2-3 1-16,-2 1-2 15,0-1 13-15,3-5 8 0,0 2-4 16,3 1-2-16,3 0-11 15,10-6-3-15,5 2-3 16,5 1 1-16,-2-6-4 16,1 1 0-16,1 4 1 0,-5 4 2 15,1-1-1-15,0 9-1 16,3 3 1-16,-3 3 1 16,-6 2 1-16,0 1 3 15,-4-1-3-15,-3 3 0 16,-6 3 1-16,-3-2 0 15,0 2 0-15,-6 2 2 16,-4 4 1-16,0-3 1 16,0-3 0-16,-2-3 0 15,-1-3-4-15,-6 3-1 16,3-5-3-16,1-3-3 0,1-9-9 16,8 1-3-16,3-9-25 15,3 0-9-15,-1-9-35 16,11 1-13-16,2-17 4 15</inkml:trace>
  <inkml:trace contextRef="#ctx0" brushRef="#br3" timeOffset="121">14464 3743 164 0,'3'-5'63'0,"0"5"-34"0,-3-6-21 16,0 6 16-16,0 0-8 15,0 0 1-15</inkml:trace>
  <inkml:trace contextRef="#ctx0" brushRef="#br3" timeOffset="122">14470 3741 341 0,'0'8'20'0,"0"1"3"0,0 5-2 0,0-1 2 15,3 1-4-15,-3 6-2 16,7 0-1-16,-1 5 0 16,0 1 0-16,-6 15 0 15,0-1-4-15,0-4-2 16,0 4-4-16,4-12-1 15,-4 3-1-15,0-6 0 16,2-8-2-16,8-3 1 16,0-3-2-16,2-5-1 15,4-4-4-15,3-4-2 16,3-4-6-16,0-2 0 16,-3 2 6-16,0-2 3 0,-4 2 3 15,1 0 2-15,-3 0 10 16,-1 4 7-16,-2 2-8 15,3 0-1-15,-1 2-6 16,-2 4-3-16,-4 3 0 16,1 2-1-16,-1 3 2 15,3 0 3-15,0 0 0 16,-2 6 2-16,-1-6-4 16,0 0 0-16,4-1-6 15,-4-7-2-15,1 0-29 16,-1-18-142-1,0-7-40 1,-3-3 104-16</inkml:trace>
  <inkml:trace contextRef="#ctx0" brushRef="#br3" timeOffset="123">14707 3819 296 0,'3'3'112'0,"3"0"-60"0,19 0-61 0,-18 0 18 16,2 2-31-16,-3-2-39 15,7 0 6 1,-4-3-37-16,-2 0-13 16,3 0 43-16,-4 0 22 15</inkml:trace>
  <inkml:trace contextRef="#ctx0" brushRef="#br3" timeOffset="124">15038 3990 514 0,'-16'17'26'15,"10"0"-15"-15,-7 3-5 0,1-6 0 16,2 3 3-16,0 0 5 15,4-3-2-15,-1-1 3 16,1 1-6-16,0 1-1 16,3-1-2-16,3 0-1 15,0-3-6-15,-3 0 1 16,3-3 0-16,0 4 0 16,3-4 2-16,0 1 1 15,1-1-4-15,2-2-1 0,6-1 1 16,1 1 0-16,3-4-10 15,-1-10-3-15,5 0-11 16,1 0-4-16,5-4-26 16,-1 1-10-16,0-9-74 15</inkml:trace>
  <inkml:trace contextRef="#ctx0" brushRef="#br3" timeOffset="125">15066 3974 264 0,'-6'0'99'0,"3"3"-54"0,-4-3-26 16,7 2 26-16</inkml:trace>
  <inkml:trace contextRef="#ctx0" brushRef="#br3" timeOffset="126">13433 3705 220 0,'-3'-3'82'0,"3"3"-44"0,3 0-42 0,-3 0 15 16,7 0-6-16,-1-3 2 16,0 3 5-16,0-3 2 15,4 0-7-15,5 0 7 0,1 1 3 16,3-1-5-16,3 0-2 16,1 0-3-16,-2 3 0 15,5 3-6-15,-4 3-3 16,0-1 1-16,0 4 0 15,-3-1 1-15,-3 3 2 16,-4 9-1 0,-6-3-1-16,-2 5 3 0,-4-5-2 15,-7 5-1-15,-6-2 7 16,-2-1 3-16,-4-2 6 16,-9-2 2-16,-1 2-3 15,1-7 1-15,-1-1 0 16,1-1-1-16,0-2-5 15,2 0-2-15,5-6-4 16,-5-6-3-16,5 3-3 16,4 0 1-16,5 0-17 15,2 0-5-15,10 1-18 16,4 2-6-16,2-3-50 16,3 0-20-16,1 0 17 15</inkml:trace>
  <inkml:trace contextRef="#ctx0" brushRef="#br3" timeOffset="127">13430 3738 140 0,'-3'0'55'0,"6"3"-30"0,-6-6-27 0,3 3 11 15,0 0 0-15,0 0 2 16,0 0 6-16,0 0 3 16,0 8-10-16,0 1 8 0,-4 5 4 15,2-3 0-15,-2 0 1 16,-2 3-3-16,0 6-3 16,-1 2-7-16,1 9-2 15,3 6-2-15,-4 5-1 16,5 0-6-16,-2 3 1 15,2-9-2-15,2-5 0 16,0 0 2-16,0 0 2 0,0-9-3 16,0-2-2-16,0-6-1 15,0-3 3-15,0-2-16 16,0-9-3-16,0-3-45 16,0-5-18-16,0-6-8 15</inkml:trace>
  <inkml:trace contextRef="#ctx0" brushRef="#br3" timeOffset="128">13600 4131 156 0,'-3'-6'57'0,"3"6"-30"0,3-6-25 16,-3 6 14-16,0 0-1 16,0 0 3-16,0 0 5 15,0 0 3-15,4 6-13 16,-2-3 3-16,2 2 4 0,-1 1-2 15,0 0-1-15,0 2-7 0,0 1-2 16,0 2-4-16,1 0-1 16,-1 0-3-16,0 3-1 15,0 3 1-15,0 0 2 16,-3 2-1-16,4-4 2 16,-4-1 2-16,2 0 2 15,-2-3 1-15,0-3 0 16,0-2 2-16,0 0 1 15,0-4 1-15,-2-2 2 16,-2-2-3-16,1-7 1 16,-3 1-7-16,3-6-1 15,-1-6 0-15,1 6 0 0,3-3-5 16,0 3-1-16,0 0 1 16,3 3 0-16,4 0 1 15,-1-1 0-15,3 4 2 16,4 0 1-16,6 2-1 15,0-2-2-15,6 2-4 16,-3 3-2-16,7 1 3 16,-4-1 3-16,-3 0-1 15,-3 3 0-15,-4 0-10 16,-2-3-5-16,0 3-30 16,-7 0-10-16,1-3-59 15,-7 3-42 1,0-3 66-16</inkml:trace>
  <inkml:trace contextRef="#ctx0" brushRef="#br3" timeOffset="129">13953 4153 104 0,'7'0'41'0,"-4"3"-22"0,3 3-5 0,1-3 15 16,-1 2 8-16,0-5 4 16,0 0-6-16,4 0-2 15,-1-5-18-15,1 2-5 0,2-3-2 0,1 1-4 16,-1-1-1-16,1 0 1 16,-3 0 2-16,-1-10-10 15,-3-4 14 1,-3 3 6-16,-3 0-5 15,-3 3-1-15,0-5-4 16,-7 8-1-16,1 2-6 16,-3 1 1-16,-1 2-2 15,4 3 0-15,-1 3 2 16,1 3 0-16,-1 5 4 16,1 9 5-16,2 3-3 15,1-3-1-15,-1 0 0 16,1 5-1-16,4-5 0 15,-2 2 2-15,1-1 3 16,0 1 2-16,0 3 3 16,3 1 2-16,0-3-7 0,0-1-1 15,3 1-4-15,0-3-3 16,4 0 0-16,1-6-1 16,5-3-5-16,7-5-1 15,1-3-22-15,5-3-8 16,2-13-40-16,0-1-16 15,1 3-22 1</inkml:trace>
  <inkml:trace contextRef="#ctx0" brushRef="#br3" timeOffset="130">15350 3738 156 0,'6'5'60'0,"-6"1"-32"0,0-3-33 16,3 3 38-16,1 2 4 15,-2-2 11-15,2 2 5 16,-4 0-29-16,0 3 4 0,0 7 1 16,2-1-14-16,-2 4-3 15,0 2-8-15,0 11-3 16,0 8 0-16,0-3 1 16,-2-2-1-16,-2 2-1 15,2-2 7-15,-2-7 3 16,1-1-3-16,0-2-2 0,0 2-2 15,0-10-3-15,3-5-2 16,0 0 1-16,-4-8-6 16,1-3-3-16,0-3 6 15,-6-3 1-15,-1-6 5 16,1-2 1-16,-1 3-1 16,-2-3-2-16,-1 2-2 15,3-2 1-15,1-3 1 16,3 2 2-16,3 4-3 15,6 0 0-15,0 0 1 16,9 2 0 0,1 0 2-16,3 1-3 15,3-1 0-15,-1 0 1 0,11 1 2 16,0-1-1-16,-1-2-1 16,0 0-2-16,0-9 1 15,1 11-1-15,-4-8 0 16,-3 5 2-16,-6 6 0 15,-3 3 6-15,-4 0 6 16,-2 12-6 0,-1 2 1-16,-3-3 0 15,0 3-10-15,0 3-3 16,0-3 9-16,4 0 7 16,-1 0 0-16,0 0 2 15,0-6-7-15,-2 1-3 16,-1-4-12-16,0-2-4 15,0-3-28-15,0-5-13 0,-3-7-48 16,-3-1-66 0,0-15 48-16</inkml:trace>
  <inkml:trace contextRef="#ctx0" brushRef="#br3" timeOffset="131">15634 3785 332 0,'-4'12'123'0,"4"-10"-66"0,-3 4-69 16,3 0 20-16,0 0-43 15,-3-1-17-15,0 1-46 16,3 0-18-16,0-1 28 16,0 1 16-16</inkml:trace>
  <inkml:trace contextRef="#ctx0" brushRef="#br3" timeOffset="132">15756 4176 136 0,'-19'3'52'0,"19"-1"-28"0,0-2-8 15,0 0 18-15,-6 0 17 16,0-2 10-16,3-4-8 16,-1 3-2-16,1-5-29 15,3-1-11-15,7 1-3 0,-1-1-7 16,7-8-1-16,-1 7 0 16,4-2 0-16,-1 4 0 15,2-9 2-15,-2 11-3 16,1-2 0-16,0 8 1 15,-4 0 2-15,11 11 1 16,-5 3-1 0,1-2-2-16,-3 2 1 15,-3 2-1-15,-4-5 0 16,-9 4 0-16,0-4 6 16,-6 3 6-16,-4-6 5 0,-2 0 2 15,-1 1-2-15,1-4 0 16,-4 4-7-16,0-6-2 15,0 0-4-15,1-3-3 16,-4-3-3-16,-3-6-1 16,3 4-9-16,3-1-5 15,3-3-24-15,10-1-11 16,9-4-50-16,4 2-20 16,0 1 11-1</inkml:trace>
  <inkml:trace contextRef="#ctx0" brushRef="#br3" timeOffset="133">16006 4002 80 0,'2'-3'30'0,"-2"3"-16"0,7-3-17 15,-4 3 8-15,0 0 38 16,3 0 20-16,-2 0-3 16,-1 0 0-16,0 0-19 0,3 3-5 15,-3 0-21-15,0 8-5 0,1 6 1 16,-1 8-1-16,0-8 2 15,0 3 0-15,-3-1 2 16,3 1 2-16,0-6 2 16,1 0-4-16,-2 0 2 15,5-3-5-15,-1-6 1 16,7-2-7-16,2-6-3 16,8-2-4-16,2-6 1 15,3-3-4-15,-5 3-1 16,-1-6 3-16,-1 0 3 15,-1 0 10-15,-1 6 5 16,-4-3-7-16,-2 8-2 16,-4 3-4-16,3 12 1 15,-2 5-2-15,0-5-1 16,-4 5 3-16,1 2 4 16,-5 1 6-16,2 0-1 15,-1 3 1-15,-3-7-5 16,0 10-3-1,-3-9-2-15,-1 3-14 16,2-1-4-16,-2-10-57 16,1-9-25-16,0-11-67 15</inkml:trace>
  <inkml:trace contextRef="#ctx0" brushRef="#br3" timeOffset="134">17272 3780 168 0,'0'0'66'0,"4"-8"-36"0,-1 11-37 0,0-6 8 15,0 0 4-15,0 0 6 16,0-2 12-16,-3 2 8 16,4 3-16-16,-1 0 7 0,-3-3 5 15,0 0-9-15,0 3-2 0,0 0-7 16,0 0-1-16,0 3-7 16,-3 3-1-16,-1 2 0 15,1 0 2-15,0 0-1 16,0 1 2-16,0-1 2 15,0 7 2-15,-1-4-6 16,2 3 0-16,-2 5-1 16,1 1 2-16,-3 6 1 15,0-7 1-15,-4 9 2 16,4-8 1-16,-4-1-1 16,4-5 1-16,-1 3-4 15,1-11-2-15,3-6-3 16,0-3-1-16,0-3-7 15,0-2-2-15,-1-6 0 0,4-6 0 16,0 1 2-16,0-7 4 16,7 4 3-16,-1-6 4 15,1 5 0-15,-1-2-1 16,0 6 1-16,1-1 1 16,-5 3 1-16,5 6 3 15,-1-6-5-15,1 8-1 16,-1 4 0-16,0 2 0 15,1 0-3-15,2 3 5 16,0 6 0 0,1 5 6-16,-4 6 3 15,3-3-2-15,-3 0 2 16,1 6-2-16,-1 0 2 16,1 1-4-16,-1 2-2 0,7 0-2 15,-1-4 0-15,4-5 0 16,-3 3 1-16,-1-5 4 15,-2-4 5-15,-1-2-5 16,1-6 0-16,-1 0-2 16,-3-6-1-16,0-2-6 15,-2-7 1-15,-1-5 0 16,0 1 2-16,0-6-1 16,-3 2-1-16,3-4 1 15,1 4-1-15,-1 0-3 16,3 7 2-16,0-4-8 15,4 6-2-15,-10 14-73 32,16-9-23-32,-1 4-12 15,-2 2 19-15,-4-3 12 16</inkml:trace>
  <inkml:trace contextRef="#ctx0" brushRef="#br3" timeOffset="135">17755 3861 160 0,'3'0'60'0,"-3"3"-32"0,7-3-33 16,-7 0 10-16,0 0-5 15,0 0 0-15,0 0 11 16,0 0 7-16,0 0-9 15,0 3 24-15,0 3 10 0,-4-1-5 16,1 1-2-16,3-6-12 31,-3 23-15-31,3-4-6 16,-3 9-5-16,0 0-2 16,-1 0 5-16,4-8 3 15,-3 5-1-15,0-8-2 0,0-3 2 16,-1-3 0-16,2-5 3 15,-2-3 1-15,4-6 1 16,0-11-11-16,0-6-5 16,0-2-5-16,0-9 0 15,0-3 2-15,0 3 2 0,0 3 6 16,0 0 3 0,4 3 1-16,-4 0-1 0,0 8 1 15,2 3-1-15,2-1-3 16,-4 7 2-16,3 2 1 15,0 1 0-15,0 2 4 16,4 3 2-16,-1 3 0 16,1 0-1-16,-1 2 1 15,0 4 3-15,0-1-4 16,1 6-1-16,2-2 0 16,0 2 2-16,4 5-3 15,-7 1-2-15,10 5 0 16,-3 0-1-16,-4 1 4 15,0-1 2-15,4 3 4 16,-3-2 1-16,-1-13-1 16,-2-2 1-16,-1-2-2 0,-3-1 0 15,0-19-1 1,0 0-4-16,3-3-1 16,1-9 1-16,-1 4 0 15,3-6-2-15,1 2 1 16,3-3-7-16,-1 7 1 15,1-3-15-15,-1 8-5 16,1-1-52-16,0-1-24 16,-4-4-30-1</inkml:trace>
  <inkml:trace contextRef="#ctx0" brushRef="#br3" timeOffset="136">19192 3527 273 0,'3'-6'12'0,"1"1"-3"15,-1-3-1-15,0 3 0 16,0 2-4-16,0 0-1 16,0-3-1-16,-3 3-2 15,0 0 1-15,0 1 1 16,0-1 3-16,0 3 2 16,0-3-1-16,0 3 1 15,0 0-4-15,0 0 0 16,0 0-3-16,0 0-1 15,0 0 1-15,0 0 0 0,0 0 2 16,0 11 3 0,0 9 0-16,0-1-3 15,0 4 2-15,0-3-3 16,0 5-1-16,0 0 1 16,0 11 1-16,-3 4-1 15,0 7 2-15,0 7-4 16,0 19 0-16,-4-6 1 15,4-2 0-15,0-4 0 16,0 1 2-16,0-3-3 16,-3-3-2-16,6 1 2 15,0 1 2-15,0-2-2 16,0-8 0-16,-4-5 1 16,1-7 0-16,0-5 2 15,3-4 1-15,0-4-4 16,0-6 1-16,0-3 0 0,0 0 0 15,0-6 0-15,0-2 2 16,0-3-1-16,-3 0 2 16,0-3-2-16,3-3 2 15,0 0-4-15,0 0-2 16,0 0 2-16,3 0 2 16,-3 3-2-16,3 0 0 15,-3 0 1-15,3 0 0 16,0 0 0-16,1 0 0 15,5 0 0-15,-3 0 0 16,4 0 0-16,-1-2 2 0,4-1-3 16,3-3 0-16,9 3 1 15,0 1 0-15,3-4-3 16,4 1 0-16,2 2 2 16,1-3 2-16,-4 4-2 15,2-1 0-15,-2 3 1 16,-6-3 0-16,-6 0 0 15,-4 3 2-15,-2 0-3 16,-3 0-2-16,-4 0-1 16,-3-3 0-16,-3 3-6 15,-3-8-2-15,0 5 2 16,-4-14 1 0,1 0 3-16,0-2 2 15,-1-1 2-15,5-5 1 16,-2-1 1-16,1-5 2 0,0-5 1 15,0-6-4-15,-4-3-1 16,7 0-2-16,-2-14 3 16,-5-5-5-16,1-3 2 15,0-7 0-15,2 10 2 16,-2-1-1-16,6 9 1 16,0-3 2-16,6-5 2 15,0 10-6-15,1 7-1 16,-1 5-1-16,-2 5 4 15,-2 7 5-15,-2 4 3 16,0 9 0-16,0 0 1 0,-2 6-4 16,2 3 0-16,-4 2-3 15,4 3-3-15,0 0-5 16,-3 1 0-16,0 2 2 16,3 0 3-16,-3 0-3 15,-1 0 0-15,-2 2 5 16,0 1 5-16,-6 0 4 15,-7 0 6-15,0 0 1 16,-7 2 0-16,-2 1 4 16,-4 0 2-16,-2-1 0 15,-1 6-1-15,-6-3-6 16,-3-2-4-16,3 0-16 16,3 0-7-16,6 8-88 15,4-8-51-15,7-21 67 16</inkml:trace>
  <inkml:trace contextRef="#ctx0" brushRef="#br3" timeOffset="137">19183 3570 96 0,'0'-20'38'0,"0"34"-20"0,0-25-15 16,0 11 12-16,0-3 2 16,0 0 4-16,0 0 0 15,3 0 2-15</inkml:trace>
  <inkml:trace contextRef="#ctx0" brushRef="#br3" timeOffset="138">17799 2188 192 0,'4'-5'71'0,"2"10"-38"0,1-7-30 0,-1 2 17 15,0-3-12-15,10 3-2 16,-3-3-6-16,2 0-1 16,1 0 1-16,0 3 0 0,-1 0 2 0,-2 3 8 15,0 0 5-15,-4 3 2 16,-3 2 1-16,1-3-5 15,-10 15 0 1,-4 3-6-16,-5-1-4 16,-4 3 1-16,0 1-1 15,1 1 1-15,-1-1 4 16,0 4 3-16,0-1-2 16,4-1 0-16,-1 0-5 15,6-11-3-15,1 3 0 16,3-10 1-16,3 1 3 15,0 1 2-15,7-4-3 16,-1-2-1-16,10-3 3 16,-4-3 1-16,1 0 1 15,-1 0 2-15,1-3-1 0,-1 0 2 16,1 0-4-16,0 0-2 16,0 3-2-16,-1-2-3 15,1 2 3-15,-1 0 0 16,1 0-1-16,-4 5-2 15,1-2-2-15,-1 0 1 16,-3 0-4-16,1 3-1 16,-1-4-2-16,0 4 2 15,0-3-25-15,4 0-9 16,0-3-57-16,-4 0-25 16</inkml:trace>
  <inkml:trace contextRef="#ctx0" brushRef="#br3" timeOffset="139">18244 2626 208 0,'-3'11'79'0,"0"-2"-42"0,0 5-26 0,6-6 21 16,-3 3-17 0,-3 3-3-16,-1 0-4 0,2 3 0 15,-2 5-4-15,1-2 2 0,-3 6 3 16,0-4 6-16,-4 3 3 15,0-5-9-15,4-1-3 16,-3-5-4-16,5-2 1 16,-5-4-18-16,3-8-6 15,-1-8-67 1,7-4-70-16,0-8 43 16</inkml:trace>
  <inkml:trace contextRef="#ctx0" brushRef="#br3" timeOffset="140">18364 2468 200 0,'0'0'74'0,"3"3"-40"0,10-3-40 0,-7 0 14 16,0 0-7-16,1 0 2 15,-1 0 7-15,3 0 3 16,1 0-6-16,2 0 9 0,1 0 6 16,-1-3 4-16,4 3 2 15,0 0-7-15,-3 0-2 16,-1 0-9-16,-2 0-4 16,-1 0-6-16,-3 0 0 15,1 0 0-15,-7 0 2 0,0 0-1 16,0 0-1-16,-3 3 1 15,-3-3-1-15,-1 3-16 16,1-3-4-16,-1 6-45 16,-2-12-18-16,9-2-25 15</inkml:trace>
  <inkml:trace contextRef="#ctx0" brushRef="#br3" timeOffset="141">17403 2028 266 0,'0'0'39'16,"-10"-6"-11"-16,1 6-9 0,-1 0-5 15,1 0-1-15,-4 0-1 16,0 0 2-16,1 0-1 16,-1 0 0-16,-3 3-7 15,1-3-2-15,-4 3 2 16,-3 0 1-16,3-3-1 16,0 3 1-16,3-3-4 15,0 3-2-15,4 8 2 16,2 0 2-16,1-11-4 15,3 5-1-15,-1 1 0 0,4-1 2 16,0 1-3 0,3-3-2-16,0 0 4 0,0 0 3 15,0 2-1-15,0 4 0 16,0-3-1-16,0-1 1 16,-3 4-2-16,-1-1-1 15,2 3-2-15,-5 3 1 16,1 0-1-16,0 9 0 15,-1-4 2-15,-2 7 2 16,-1-4-1-16,1 9-1 16,-1 5 1-16,4-2-1 0,0 5-3 15,0 4 2-15,-1-4 3 16,4-5 1-16,0-7-4 16,0 2-1-16,0-2 1 15,-1-4 2-15,2 5 0 16,-5-3-1-1,4-2 3-15,0-6-4 16,3 2 0-16,0-5 1 16,-3-2 2-16,-1-1 1 15,1 0 1-15,0-2 0 16,3-1 2-16,0-3-1 16,0 1 2-16,0-1 0 15,3 4 1-15,4-3-2 16,2-1 1-16,7-2-2 15,6-3 0-15,3 0-1 0,3 0 2 16,4-3-3-16,2 3-2 16,1-2 0-16,-3-1 1 15,-4-3-1-15,-3-3 2 16,1 7-2-16,-4-1 2 16,-7 0-2-16,-2 0 2 15,-3 3 0-15,-1 0 1 16,-3 0-2-16,-3 0 1 15,-3 0-4-15,-3 3 0 16,0 0-6-16,-3 0 0 16,0-1-24-16,-4 4-9 15,1-6-74 1,-1-8-71-16,4-12 60 0</inkml:trace>
  <inkml:trace contextRef="#ctx0" brushRef="#br3" timeOffset="142">17302 2558 160 0,'-4'0'63'0,"8"6"-34"0,-4-12-27 0,0 6 14 15,2-5-8 1,-2-1-2-16,4 3-1 0,-1 0-1 16,0 0 31-1,3 1-20-15,-2 7 8 0,2-8 1 16,1 3-2-16,5-2 6 15,1-1-11 1,5-2-10-16,1-1-2 16,3 1-3-16,3-1-2 15,1-3 1-15,-4 4-1 16,0 2 4-16,-3 0 2 16,-3 0 0-16,-4 3 1 0,-2 0 0 15,-4 0 1-15,-6 0-4 16,0 0-3-16,-3 0-18 15,0 0-6-15,-3 0-46 16,-1-3-20-16,4-8-23 16</inkml:trace>
  <inkml:trace contextRef="#ctx0" brushRef="#br3" timeOffset="143">17386 2048 88 0,'13'-17'33'0,"-13"17"-18"0,4-3 9 0,-4 3 16 0</inkml:trace>
  <inkml:trace contextRef="#ctx0" brushRef="#br3" timeOffset="144">18701 2356 224 0,'0'0'85'0,"3"3"-46"0,4-6-43 0,-4 3 15 16,3-3-10-16,4-2-1 15,-1-4-2-15,4 1 0 16,-1-11 2-16,1 2 0 0,2-3 0 0,1 6 13 15,3 0 8-15,0-3 1 16,-3 3 1-16,0 0-3 16,-4 0-1-16,1 9-8 15,-3-4-4-15,-1 3-2 16,0 1-1-16,-2 2 0 16,-1 0 2-16,-3 3-1 15,0 0 0-15,1 3 1 16,-2 3 1-16,2 2-3 15,-1 1-1-15,0 7-1 16,-3 1-2-16,0-3 1 16,0 6-1-16,0-4-3 15,-3 10 2-15,0-1 5 16,-1 3 2-16,2 0-2 16,-5-3-3-16,1-2 2 0,3-3 0 15,-1 2-4-15,1-2 1 16,0-6 0-16,3 6 2 15,0-9-1-15,0-1-1 16,0-1 3 0,0-9-2-16,0 9 2 15,0-12-11-15,0-3-2 16,0 3-35-16,3-8-15 16,4-2-77-1</inkml:trace>
  <inkml:trace contextRef="#ctx0" brushRef="#br3" timeOffset="145">19269 2649 148 0,'3'2'55'0,"-3"4"-30"0,3-1-23 0,-3 1 14 16,3-1-10-16,-3 1-1 15,0 5 10-15,-3-2 5 16,0 8-10-16,-4 5 12 0,1-2 7 15,-3 2 2-15,-1 0 4 16,10-22 5 0,-13 29-37-1,4-9-15-15,0-4-53 16,3-8-21-16,2-5-20 16,4-6-5-16</inkml:trace>
  <inkml:trace contextRef="#ctx0" brushRef="#br3" timeOffset="146">20293 2376 168 0,'-6'0'66'0,"9"3"-36"0,-3-3-37 0,0 0 10 16,0 0-3-16,0 0 2 15,0 0 16-15,3-3 9 16,-3 3-14-16,0-3 8 0,9-2 14 16,7 2-7-16,0 0-8 15,-3 0-3-15,8 3-8 16,-1 0-3-16,1 0-3 15,2 0-3-15,-1 0 1 16,3 0-1-16,-6 0-3 16,0-3 2-16,-6 3-8 15,6-3-2-15,-13 1-25 16,0-1-9-16,-6 0-65 16</inkml:trace>
  <inkml:trace contextRef="#ctx0" brushRef="#br3" timeOffset="147">20444 2242 104 0,'0'11'38'0,"0"-11"-20"0,4-14-1 0,-4 19 16 16,0-7 3-16,0 4 0 15,0 1-4-15,0 3 0 16,0-6 2 0,-4 8-19-16,1 0-4 0,0 1 0 0,-3 2-5 15,6-2-1-15,-3 2-2 16,-1 0 0-16,1 5-2 15,-3-1 2-15,-1-1 2 16,7 3 4-16,-2-1 0 16,-5 4 0-16,7-6-5 15,0 6-3-15,0 8 0 16,0-8-1-16,0 0 0 16,0-7 0-16,0-2 0 15,0 3 0-15,0-8-20 16,7 0-7-16,-7-6-52 15,9-29-70 1</inkml:trace>
  <inkml:trace contextRef="#ctx0" brushRef="#br3" timeOffset="148">20633 2219 184 0,'0'-6'68'0,"4"12"-36"0,5-9-40 0,-9 0 10 16,10 0-3-16,-4-2 2 16,0-1 17-16,0-5 9 15,-2 3-14-15,8 2 8 0,-2-2 6 0,-1-1-4 16,4 1 1-16,3-7-11 15,-4 7-5-15,4-8-8 16,-7-1 0 0,7 5 2-16,-3-5-3 15,-4 1-2 1,0 5 2-16,-2 2 0 16,2 1 3-16,-2 2 1 15,-1-3 3-15,-6 6-1 16,6 1 0-16,-2-1-3 15,-4 3-2-15,0 8 1 16,0 12 1 0,0-8 1-16,0-1 1 15,0 3 2-15,0-1-1 0,0-1 0 16,6 8 3 0,-3-3-4-16,0 2 0 15,0 6-4-15,-3 3-1 16,3-5 3-16,-3 2 1 15,0-3-4-15,0 1 1 16,-3-3 2-16,0-1 1 16,0-2 3-16,0-3 1 15,-3 3-6-15,6-5 0 16,-4-2-1-16,-2-1 2 16,6 2-3-16,0-2-2 15,0-4-1-15,0 1 0 0,0-3-8 16,0-3-3-16,0 0-16 15,0 0-8-15,0 0-48 16,10-3-62 0,-1-3 38-16</inkml:trace>
  <inkml:trace contextRef="#ctx0" brushRef="#br3" timeOffset="149">19574 2409 248 0,'-9'9'93'0,"9"-9"-50"0,0 0-44 0,0 0 18 16,0 0-15-16,0-6-2 15,-3 3-1-15,-1-2 2 16,-2-3 0-16,6 0 4 0,-3-4 1 16,0-2 6-16,0 3 3 0,0-1 0 15,3-4 4-15,0 5-7 16,3-9 1-16,6 0-10 16,13 4-2-16,1 2-3 15,-2-6-2-15,5 3 0 16,-1 0 3-16,0 6 0 15,0 2 1-15,3 4 4 16,-2-1 2-16,-10 3 2 16,2 0 0-16,-5 3-2 15,0 0-1-15,-4 6-3 16,-3 3-2-16,-2-1 1 16,-4 12-1-16,-10-4 0 15,7 4 0-15,-3 3 0 16,-7-1 2-16,0 3-3 0,1-2 0 15,-4 2 10-15,1 0 3 16,-4-5 3-16,0-4 1 16,-3 2-6-16,0-7-4 15,-1-5-1-15,1-4-1 16,3-2-2-16,0-2-2 16,4-4-6-16,2-3-4 15,4-2-23-15,-1-3-11 16,10 3-83-1,10 0-63-15,2 2 72 16</inkml:trace>
  <inkml:trace contextRef="#ctx0" brushRef="#br3" timeOffset="150">20072 2573 192 0,'-2'0'74'0,"2"3"-40"0,2 5-42 16,-2-8 12-16,4 3-4 15,-4-3 0-15,9 5 2 16,-9 3 3-16,0-2-2 16,-7 0 20-16,7 2 12 0,-8 3-1 15,-5 7 1-15,6 1-9 16,-8 9-4-16,2-2-8 15,-6 4-4-15,-3 1-3 0,10 0 0 16,-8 0-4-16,11-4-2 16,-3-7 0-16,2 0 1 15,4-8-8-15,-1-4-1 16,-2-8-47-16,9-8-19 16,0-4-53-1</inkml:trace>
  <inkml:trace contextRef="#ctx0" brushRef="#br3" timeOffset="151">21151 2491 257 0,'6'9'86'0,"-6"8"-28"16,-6-4-22-16,6 4-23 15,-4 0-4-15,-2 0 1 0,-1 5-8 16,1-2-1-16,-3 0-1 16,2-3 2-16,-8-4-3 15,11 7-2-15,-2-6-16 16,4-2-7-16,-2-9-69 16,-2-3-19-1</inkml:trace>
  <inkml:trace contextRef="#ctx0" brushRef="#br3" timeOffset="152">21128 2471 44 0,'0'0'16'0,"10"17"-8"0,-7-22-7 15,-3 5 5-15,6 0 19 16,-6 0 8-16</inkml:trace>
  <inkml:trace contextRef="#ctx0" brushRef="#br3" timeOffset="153">21333 2306 88 0,'0'0'33'0,"0"3"-18"0,0-3-13 0,0 0 9 16,0 0 8-16,7 0 8 15,-4 0 10-15,6 0 4 0,-6 0 3 16,7-3 0-16,2 3-24 16,-2 0-1-16,6 0 2 0,-3 0-8 15,2 0 0-15,1 0-5 16,0-3 0-16,9 0-7 16,-9 1-1-16,3 2-2 15,-7-3 0-15,0 3 2 16,-2 0 0-16,-1 0-3 15,-5 0 2-15,5 0-26 16,-9 0-11-16,0 0-155 31</inkml:trace>
  <inkml:trace contextRef="#ctx0" brushRef="#br3" timeOffset="154">21447 2186 200 0,'0'2'74'0,"0"-4"-40"0,3 4-22 0,-3-2 19 0,0 0-12 15,0 0-3-15,0 8-3 16,0-2-1-16,0-1-6 16,0 1-2-16,0 3 2 0,0-1 1 15,0 6 3-15,7-2-1 16,-5-2 2-16,2 2-6 15,-4 2-1-15,0 0 0 16,0 0 0-16,0 2-2 16,0-1 1-16,0-1-4 15,0 3 0-15,0-3 1 16,0-3 0-16,0 0-11 16,0-5-3-16,0-1-33 15,0-5-14-15,0-5-52 16</inkml:trace>
  <inkml:trace contextRef="#ctx0" brushRef="#br3" timeOffset="155">21718 2104 208 0,'-13'-6'79'0,"16"6"-42"0,13 9-45 15,-13-9 12-15,-3 0-13 16,3 0-2-16,4-3 1 16,-4-6 4-16,-3 1 3 15,13-1 11-15,-4 4 4 0,0-1 10 16,1 1 6-16,3 2-6 16,-1-2-3-16,-2 5-9 15,5 8-2-15,-2-3-4 16,-1 1-1-16,1-1-3 0,-4 1-3 15,1 0 2-15,-7 2 0 16,7 4 3-16,-10-4 1 16,0 0-4-16,0 0 1 15,0 7 0-15,-10-4 0 16,-3 3 0-16,4-2 0 16,-7 12 0-16,0-4 2 15,-5 3-3-15,-1-4 0 16,-1 4 1-16,5-1 2 15,5 0 8-15,-3-2 3 16,0 3-4-16,7-7-1 16,6-2 0-16,-6 3 2 0,9-5-3 15,0-4-2-15,6 1-2 16,6-1 0-16,7-6-2 16,-3-2-1-16,6-2 5 15,0-1 4-15,-3-2 4 16,0 2 2-16,-4 0-6 15,4 0-1-15,-6 0-2 16,-4 3-1-16,-2 0-6 16,-1 0 1-16,0 3-7 15,-2 0-3-15,2 0-5 16,-3 0-4-16,0 2-7 16,-3-2-1-16,10-1-37 15,-10-2-15-15,9-5-30 16</inkml:trace>
  <inkml:trace contextRef="#ctx0" brushRef="#br3" timeOffset="156">21960 1803 140 0,'4'0'52'0,"-1"3"-28"0,15-3-8 0,-11 0 18 16,-1 3-5-16,10-3-2 15,-4 3-2-15,1 0-1 16,7-1-13-16,-5 1 0 0,4-3 2 16,3 0-5-16,0 0-2 15,7 0-1-15,-4 0-1 0,-3 0 0 16,0 0 0-16,-3 0 0 16,-7 3 2-16,4 0-1 15,-3 0 2-15,-4-3 0 16,-6 6 1-16,0-4-7 15,4 1 0-15,-7-3-1 16,3 6 2-16,-3 0-1 16,0-1 2-16,0-2-2 15,0 2-1-15,0 1 3 16,6 2 0-16,-6 1 1 16,0 2 2-16,0 3-5 15,0 5-1-15,0 18 0 16,0-9 2-16,0 6-3 15,0-3 0-15,0 0 1 16,0 5 0-16,0 1 0 0,0 2 2 16,4 6-1-16,-4 3-1 15,6 10-2-15,-3-5 1 16,0 1 1-16,3-6 0 16,-3-12 0-16,-3-2 2 15,6-6-3-15,-6-8 0 16,0 0 1-16,0-7 2 15,0-2-1-15,-6-2-1 16,6-1 1-16,0-2 1 16,-3 0-3-16,-3-1 0 15,6-2 1-15,-3 0 2 0,0-3-1 16,-3 0-1-16,6 0 1 16,-4 3-1-16,-2-3 0 15,6 0 2-15,-10 0-3 16,7 0 0-16,-6 0 1 15,0 3 0-15,2-3 0 16,-12 0 2 0,-3 3 1-16,0-1 5 15,-6 1 3-15,5 2-6 16,-2 1-1-16,-6-1-20 16,-7 7-9-16,3-9-60 15,4 2-27-15,0-13-2 16</inkml:trace>
  <inkml:trace contextRef="#ctx0" brushRef="#br1" timeOffset="157">17077 3101 88 0,'-9'0'33'0,"5"0"-18"0,1 0 0 16,3 0 13-16,-3 3-4 15,3-3-2-15,-3 0-6 16,3 0-2-16,0 0-13 15,0 0-5-15,0 0 2 16,0 0 2-16,0 0 5 0,3 0 4 16,-3 0 2-16,0 0-3 15,3 0 0-15,-3 0-5 16,3 0-2-16,-3 0-3 16,0 0 1-16,0 0 1 15,0 0 0-15,4 0-5 16,-4 0-1-16,0 0 0 0,0 0 2 15,0 0 2-15,0 0 3 16,0 0 0-16,0 0 2 16,0 0 0-16,0 0 1 15,0 0-5-15,0 0-1 16,3 3 1-16,-3-3 0 16,3 0-2-16,-3 0 2 15,3 3-1-15,1 0 0 16,2 0 4-16,0-1 1 15,0 4-1-15,0 0-2 16,4 0 3-16,-1-1 2 0,4 1 2 16,6-3 1-16,-4-1-2 15,-2 1-1-15,3 0-3 16,-4 2-2-16,1 1 1 16,3-1-1-16,-3 1 0 15,3 3 2-15,-4-1-3 16,4-5-2-16,5 0 2 15,-1 0 0-15,2-3 7 16,0 0 6-16,0 0 0 16,3 3 3-16,0-1-4 15,4 1-1-15,-1-3-4 16,7 3-1-16,0 0-6 16,-1-3 1-16,1 2 0 15,-7-2 2-15,1 0-3 16,-1 0 0-16,3-2 1 0,-2 2 2 15,2-3-1-15,4-3 2 16,-3 1 0-16,2-1 1 16,1 0-2-16,-3 1-2 15,2 2-2-15,4-6 1 16,-3 4 1-16,-4-1 2 16,0 1-3-16,1 2 0 15,-3-3-1-15,2 4 0 16,4-1 2-16,-4 0 2 15,1 0-1-15,-1-2 2 16,1 2-2-16,-1 0 2 16,1 3-4-16,9-3-2 0,-4 3 2 15,-2 0 0-15,0 0 1 16,-4 3 0-16,1-3 0 16,-4 3 0-16,1 0-3 15,5 2 2-15,-5-2 1 16,-1 0 2-16,1 0 3 15,-1-1 2-15,0-2-3 16,-3 3-1-16,1 0-1 16,-7 2 1-16,3 1-2 15,-1-1 2-15,5 1-2 16,-4 5-1 0,0-2 1-16,-6-3-1 15,3 2 2-15,-3 3 1 16,-4 3 1-16,1-3 2 15,-4 1 3-15,1 2-2 0,-4-3 1 16,4-3-7-16,-4 0-1 16,0 1-2-16,0 2-2 15,1-2 0-15,-1-3 3 16,0-1 0-16,-2 1 3 16,2-1-1-16,-3 1-1 15,3 2 1-15,-3-2-1 16,-3-6 0-16,0 0 2 15,3 2-1-15,-3-2-1 16,0 0 1-16,0 0-1 16,0 0-3-16,0 0 2 0,0-2-8 15,0-1-4-15,0 0 2 16,0 0 2-16,4-5 5 16,-4 3 4-16,0 2 1 15,0-3 2-15,6 3 0 16,-3-2 3-16,-3 2-5 15,3-3-3 1,3-5 1-16,1 2-7 16,-1 4-2-16,0-1 10 15,1-5 6-15,2-6-7 16,4 9-1-16,-1-4 1 16,1 4 0-16,3 0 1 15,2-3 0-15,2 5-3 16,1 1 0-16,2-1 2 15,12 3 2-15,-7 0 2 0,0 0 1 16,0-2-5-16,1 2 1 16,-1-3 0-16,1 0 0 15,6 4 0-15,2-1 2 16,1-3-3-16,0 4 0 16,3-1 1-16,3 0 2 15,0 0 1-15,0 3 3 16,1 0-1-16,-4 0 0 15,2 0-3-15,5 0 1 16,-7 0-2-16,9 0 2 16,0 0 0-16,8 0 1 0,-5 0 4 15,1-2 3-15,-7-4 2 16,-6 3 3-16,0-5-5 16,3 8-1-16,-3 0-6 15,0 0-3-15,3 0 0 16,0 3-1-16,0 2 0 15,0-2 2-15,1 3-3 16,-4-1 0-16,3 1 1 16,-7-1 0-16,8-2 0 15,-2 2 2-15,2 1-1 16,-1 3-1-16,0-4 3 16,6 1 2-16,-5 0 0 15,5-1 2-15,-6-2-4 16,0 3 0-16,1-4-1 15,-2 9-2-15,-2-5 1 16,0 0-1-16,4-1 0 0,-1 1 0 16,-3 3 0-16,3-7 2 15,0 7 3-15,-6-9 2 16,-4 0-3-16,1 0-3 16,-6 0 0-16,-4-9 1 15,-3 1-1-15,6 2-1 16,-3-2-2-16,4-1-1 15,-4-2-1-15,-3 3 0 16,0-3 3-16,-3-1 2 16,3-2 4-16,-9 3 4 15,6 0-2-15,-7-11 1 0,4-4-5 16,-3-2 0-16,-1 3-3 16,1-6-3-16,-3 0-1 15,2 5 0-15,-3 2 3 16,1 4 0-16,-4 0 5 15,-2 6 5-15,-4 3-5 16,0-6 0-16,0 9-9 16,0 2-4-16,0 0-9 15,0 3-3-15,0 3-7 16,0 0-2-16,0 6-15 16,0 0-6-16,0 2-70 15</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2T17:19:08.319"/>
    </inkml:context>
    <inkml:brush xml:id="br0">
      <inkml:brushProperty name="width" value="0.05" units="cm"/>
      <inkml:brushProperty name="height" value="0.05" units="cm"/>
    </inkml:brush>
  </inkml:definitions>
  <inkml:trace contextRef="#ctx0" brushRef="#br0">70 626 4384 0 0,'0'16'127'0'0,"0"-13"26"0"0,0-3 7 0 0,0 0 0 0 0,0 0 0 0 0,0 0-43 0 0,0 0-177 0 0,-6 7-348 0 0,2-12 419 0 0,3 3 181 0 0,1 2 85 0 0,0 0 19 0 0,-6 3 1319 0 0,0-20-1162 0 0,2 12 3094 0 0,-2 18-2427 0 0,3-20-866 0 0,2 6-4 0 0,1 1-202 0 0,-1 0 1 0 0,1 1 0 0 0,-1-1-1 0 0,1 0 1 0 0,-1 0 0 0 0,1 1-1 0 0,-1-1 1 0 0,1 0-1 0 0,-1 0 1 0 0,1 0 0 0 0,-1 0-1 0 0,1 0 1 0 0,-1 0 0 0 0,0 0-1 0 0,1 0 1 0 0,-1 0 0 0 0,1 0-1 0 0,-1 0 1 0 0,1 0 0 0 0,-1 0-1 0 0,1 0 1 0 0,-1-1 0 0 0,1 1-1 0 0,-1 0 1 0 0,1 0 0 0 0,-1-1-1 0 0,1 1 1 0 0,-1 0 0 0 0,1 0-1 0 0,-1-1 1 0 0,1 1 0 0 0,0-1-1 0 0,-1 1 1 0 0,1 0-1 0 0,0-1 1 0 0,-1 1 0 0 0,1-1-1 0 0,0 1 1 0 0,-1-1 0 0 0,1 1-1 0 0,0-1 1 0 0,0 1 0 0 0,0-1-1 0 0,0 1 1 0 0,-1-1-49 0 0,1 1-139 0 0,-1-2 281 0 0,1 2 2 0 0,-10 19 784 0 0,9-19-864 0 0,1 0 0 0 0,0 0 0 0 0,0 2-11 0 0,0 4-26 0 0,0-4 50 0 0,0-2 4 0 0,0 0-8 0 0,0 0 1 0 0,0 0 4 0 0,0 0 2 0 0,0 0 0 0 0,0 0 24 0 0,0 0 100 0 0,0 0 42 0 0,0 0 8 0 0,0 0-30 0 0,0 0-126 0 0,0 0-22 0 0,10-6 134 0 0,1 3 44 0 0,-1 7-100 0 0,-8-6-66 0 0,18-29 64 0 0,43-7 470 0 0,-59 31-624 0 0,-4 6 8 0 0,0 0-1 0 0,0 0 1 0 0,0 0-1 0 0,1 0 1 0 0,-1 0-1 0 0,0 0 1 0 0,1 0-1 0 0,-1 0 1 0 0,0 0-1 0 0,1 0 1 0 0,0 1-1 0 0,-1-1 1 0 0,1 0-1 0 0,-1 0 1 0 0,1 0-1 0 0,0 0 1 0 0,-1 1-1 0 0,1-1 1 0 0,0 0-1 0 0,0 1 1 0 0,0-1-1 0 0,0 1 1 0 0,0-1-1 0 0,-1 1 1 0 0,1-1-1 0 0,0 1 1 0 0,0-1-1 0 0,0 1 1 0 0,0 0-1 0 0,0 0 1 0 0,0-1-1 0 0,1 1 0 0 0,-1 0 1 0 0,0 0-1 0 0,0 0 1 0 0,0 0-1 0 0,0 0 1 0 0,0 0-1 0 0,0 1 1 0 0,0-1-1 0 0,0 0 1 0 0,0 0-1 0 0,0 1-5 0 0,16 5 176 0 0,-8-18-159 0 0,14-4-18 0 0,-19 15 18 0 0,-1 0 0 0 0,1-1 0 0 0,0 0 0 0 0,0 0 0 0 0,-1 0-1 0 0,1 0 1 0 0,-1-1 0 0 0,1 1 0 0 0,-1-1 0 0 0,0 0 0 0 0,0 0-1 0 0,0 0 1 0 0,-1 0 0 0 0,2-1-17 0 0,8-9 50 0 0,27-31 78 0 0,23-13 21 0 0,-13 12-32 0 0,-29 20-117 0 0,4 5 0 0 0,12-36 112 0 0,-19 5 208 0 0,-14 42-221 0 0,-2 8 80 0 0,-1 1 39 0 0,0 0 6 0 0,1-2-37 0 0,9-32 10 0 0,-10 32-133 0 0,0 1-10 0 0,0-6-60 0 0,0-7 13 0 0,1 12-7 0 0,-1 1 1 0 0,0-1-1 0 0,0 0 0 0 0,0 1 1 0 0,0-1-1 0 0,0 0 0 0 0,0 1 1 0 0,-1-1-1 0 0,1 1 0 0 0,-1-1 1 0 0,1 0-1 0 0,-1 1 0 0 0,1-1 1 0 0,-1 1-1 0 0,0-1 1 0 0,0 1-1 0 0,1 0 0 0 0,-1-1 1 0 0,0 1-1 0 0,0 0 0 0 0,-1-1 1 0 0,1 1-1 0 0,0 0 0 0 0,0 0 1 0 0,-1 0-1 0 0,1 0 0 0 0,0 0 0 0 0,-3-1 0 0 0,-7-17-12 0 0,1 11-134 0 0,-1-18 230 0 0,9 24-150 0 0,-27 6-10 0 0,1-4-116 0 0,19-3 150 0 0,-22-3-96 0 0,23 6 126 0 0,-11-4 2 0 0,17 3-22 0 0,2 1 78 0 0,0 0 40 0 0,-2 0 8 0 0,-5 0-32 0 0,5 0-136 0 0,2 0-16 0 0,0 0 40 0 0,-15 14 298 0 0,-6 2-248 0 0,3 7 0 0 0,-8 24 64 0 0,16-9-160 0 0,-1 14 272 0 0,-5-13 176 0 0,0 7-160 0 0,-5 2-37 0 0,15-28-35 0 0,-5 67 389 0 0,12-76-439 0 0,0-1-1 0 0,1 1 0 0 0,0-1 1 0 0,1 0-1 0 0,0 0 0 0 0,1 0 1 0 0,0 0-1 0 0,0-1 0 0 0,4 6-69 0 0,5 14 0 0 0,-9 56 283 0 0,-9-54-166 0 0,5-30-53 0 0,0 1 0 0 0,4 29 192 0 0,-3-28-192 0 0,4 9 54 0 0,26 31-44 0 0,13-20-74 0 0,-42-22 0 0 0,0 1 0 0 0,1-1 0 0 0,-1 0 0 0 0,0 0 0 0 0,1 0 0 0 0,-1 0 0 0 0,1 0 0 0 0,0 0 0 0 0,-1-1 0 0 0,1 1 0 0 0,-1-1 0 0 0,1 0 0 0 0,0 1 0 0 0,-1-1 0 0 0,1 0 0 0 0,0-1 0 0 0,-1 1 0 0 0,1-1 0 0 0,0 1 0 0 0,-1-1 0 0 0,1 0 0 0 0,9-10 0 0 0,0 14 0 0 0,2 5 16 0 0,-13-7 64 0 0,1 0 0 0 0,16-5-31 0 0,-16 1-28 0 0,2 1-15 0 0,19-4 126 0 0,-14 7-250 0 0,1-14-2220 0 0,-8 11-3434 0 0,-2 2-1679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2T17:19:16.18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0 0,'53'29,"12"8,-45-24,0-1,1-1,0-1,1-1,0-1,10 2,129 25,-13-20,15-5,-75-3,-74-7</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02T17:19:19.849"/>
    </inkml:context>
    <inkml:brush xml:id="br0">
      <inkml:brushProperty name="width" value="0.4" units="cm"/>
      <inkml:brushProperty name="height" value="0.8" units="cm"/>
      <inkml:brushProperty name="color" value="#FFFC00"/>
      <inkml:brushProperty name="tip" value="rectangle"/>
      <inkml:brushProperty name="rasterOp" value="maskPen"/>
      <inkml:brushProperty name="ignorePressure" value="1"/>
    </inkml:brush>
  </inkml:definitions>
  <inkml:trace contextRef="#ctx0" brushRef="#br0">1 1,'27'72,"-20"-57,89 165,-83-166,1-1,0 0,1-1,0 0,0-1,2-1,-1 0,1-2,1 0,-1 0,1-2,1 0,-1-1,17 2,53 19,37 39,-101-55,59 15,2-16,-83-7,1-1,-1 0,0 0,1 0,-1 0,1 0,0 0,-1-1,1 1,0-1,-1 0,1 0,0 0,-1 0,1 0,0-1,-1 1,1-1,-1 0,1 0,-1 0,1 0,-1 0,1 0,-1 0,0-1,0 0,0 1,0-1,0 0,0 0,0 0,0 0,-1 0,1 0,-1 0,1-3,-3-154,1 49,0 97</inkml:trace>
</inkml:ink>
</file>

<file path=ppt/ink/ink8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20-11-02T17:14:52.602"/>
    </inkml:context>
    <inkml:brush xml:id="br0">
      <inkml:brushProperty name="width" value="0.07" units="cm"/>
      <inkml:brushProperty name="height" value="0.07" units="cm"/>
      <inkml:brushProperty name="fitToCurve" value="1"/>
    </inkml:brush>
    <inkml:brush xml:id="br1">
      <inkml:brushProperty name="width" value="0.07" units="cm"/>
      <inkml:brushProperty name="height" value="0.07" units="cm"/>
      <inkml:brushProperty name="color" value="#3165BB"/>
      <inkml:brushProperty name="fitToCurve" value="1"/>
    </inkml:brush>
    <inkml:brush xml:id="br2">
      <inkml:brushProperty name="width" value="0.1" units="cm"/>
      <inkml:brushProperty name="height" value="0.1" units="cm"/>
      <inkml:brushProperty name="color" value="#177D36"/>
      <inkml:brushProperty name="fitToCurve" value="1"/>
    </inkml:brush>
    <inkml:brush xml:id="br3">
      <inkml:brushProperty name="width" value="0.1" units="cm"/>
      <inkml:brushProperty name="height" value="0.1" units="cm"/>
      <inkml:brushProperty name="color" value="#ED1C24"/>
      <inkml:brushProperty name="fitToCurve" value="1"/>
    </inkml:brush>
  </inkml:definitions>
  <inkml:trace contextRef="#ctx0" brushRef="#br0">5061 606 52 0,'0'0'19'0,"0"6"-10"0,4-6-4 0,-4 0 8 15,3 5-3-15,0 4 0 16,-3-6-2-16,0 8 0 16,3-3 2-16,0 3 4 15,0 3-6-15,-3 3 0 0,0 8-2 16,4-2-1-16,-4 0-1 15,0 4 2-15,0 7-5 16,0-1-1-16,0 16 0 16,9-5 0-16,-9-2 4 15,7-2 2-15,-1-7 0 16,0 4 1-16,1-1-2 16,-1 4 0-16,-3-1-3 15,6 0 3-15,1-2 1 0,-1 2-2 16,-3 3-1-16,0 6 3 15,1-1 3-15,-4-2 0 16,0 1 0-16,-3 1-5 16,3-2-3-16,-3 6 0 15,4-4-1-15,-1 3-3 0,0 1 2 16,0 0 5-16,1-4 2 16,2-2-2-16,0 0-1 15,-3-6 3-15,0 3 3 16,0 1 2-16,-3-1 1 15,0 3-4-15,0 3-3 16,0 2 4-16,-3 0 2 16,0-2-4-16,3 3-2 15,0-4-2-15,0 1-3 16,0-3 1-16,0 0 1 16,0-1-1-16,0 5-1 15,3 1 1-15,0-2-1 0,-3 2 2 16,0 1 1-16,0-1 3 15,0-2 1-15,-3 2-1 16,0-1 1-16,0 1-4 16,-1 3 0-16,2 0-3 15,-2 1-1-15,2-1 1 16,-2 0 0-16,1 3 0 16,0-5 0-16,-7-3 0 15,4 0 2-15,-1 2-1 16,1 3 2-16,0 1-2 15,0 2 2-15,3-3-2 16,-1-5-1-16,1-1-2 16,-6 1 1-16,3 0 1 15,0-1 0-15,-1 4 2 0,1 3 1 16,0 4-4-16,-1-2 1 16,1-2 0-16,-1-1 2 15,4 3-3-15,0-2 0 16,0-1 1-16,0 3 2 15,0 0-3-15,-1 3 0 16,-2 8 1-16,3-2 0 16,0-9 0-16,3-2 0 15,0-4 0-15,0 9 2 16,3-3-3-16,0 0 0 16,1-2-1-16,2 7 0 15,0-7 2-15,-3-4 0 0,3-2 0 16,7 3 0-16,0 2-3 15,-4-3 2-15,-3 6 1 16,1-2 0-16,-4-4 0 16,-3 3 2-16,0-2-1 15,0-1-1-15,0 1 1 16,-10 2-1-16,4-2 2 16,10-1 1-16,-11 7-4 15,14 2-1-15,-5 8 3 16,-2-14 1-16,0-3-3 15,-6 4 1-15,0 2 0 16,-1 0 0-16,1-2-3 16,0-1 2-16,0 0 1 15,-1-5 0-15,1 5 0 16,0-5 0-16,0-4-3 0,-1 5 2 16,1-2 1-16,-1 1 0 15,1 2 2-15,3-2 1 16,0 3-4-16,3 2 1 15,-3-16 0-15,-1 16 2 16,2-9-1-16,-2 1-1 16,1-11 1-16,-3 19 1 15,0 1-3-15,-1-6 0 16,1 2 1-16,-1-2 2 16,1-6-3-16,0 6 0 15,3-4 1-15,0-1 2 0,0-10-1 16,-1 1-1-16,4-3 1 15,0 0-1-15,0-6 0 16,0 25 0 0,0-4 2-16,4-8-3 15,-4 5 0-15,3-10-1 16,-3 1 0-16,0 5 0 16,0-2 0-16,0-3 0 15,0-6 0-15,0-6 2 16,0 4 2-16,0-7-1 15,0 0-1-15,3-1 1 16,0-7-1-16,-3 8 0 16,0-11 2-16,0-2-3 15,0 0-2-15,0-1 2 16,0-5 0-16,0 0-2 0,0 0 2 16,0 0 1-16,0 0 2 15,0 0-3-15,0 0 0 16,0 0-1-16,0-2 0 15,0 2 2-15,0-9 2 16,0 9-1-16,0-3-1 16,3 0-2-16,-3 3 1 15,3-5-1-15,-3 5-2 16,0 0 3-16,4-3 0 16,-4 3 1-16,0 0 0 15,0 0 0-15,6 0 0 16,-3-2 0-16,3-4 0 0,1 6-3 15,-1-3 2-15,-3-5 1 16,3 8 0-16,0 0 0 16,1 0 2-16,-4 0-1 15,3 0-1-15,-3 0 1 16,1 0-1-16,-4 0 0 16,6 0 0-16,0 0 0 15,0 0 0-15,1 0 0 16,-1 0 2-16,0 8-3 15,7-5-2-15,-4 3 2 16,1-6 2-16,6 5 0 16,-1-5-1-16,2 5-2 15,-2-5 1-15,1 3 1 16,0-3 2-16,-1 0-1 16,1 0-1-16,0 0-2 0,3 0 1 15,3-3-1-15,-3-2-2 16,3 5 5-16,3-3 1 15,-3 3 0-15,0 0 1 16,0-2-4-16,0-4-2 16,1 3 2-16,2-5 2 15,6 8-2-15,7-3 0 16,-10 3-1-16,-2-3 0 16,-7 3 2-16,-1-5 2 15,-5 5-1-15,-1 0-1 16,-2 0 3-16,-4 0 0 15,-6 0-4-15,6 0-1 0,1 0-2 16,-4-3 3-16,0 0 0 16,1-3 3-16,-4 6-1 15,0-6-1-15,0 1-2 16,2 5 1-16,-2-3-1 16,0-3 0-16,0 6 0 15,0-2 0-15,0 2 0 16,4-3 0-16,-4-2 2 15,3 2 0-15,0-6-3 16,0-2 0-16,0 5 2 16,1-14 2-1,2 7 2-15,-3-4-4 16,0 3 1-16,-3-6 0 16,3 3 0-16,-3 1 0 15,0-7 0-15,0 3 0 0,0-8 0 16,0-3 0-16,0 1 2 15,0-2-1-15,0 5-1 16,0-7-2-16,0-5 1 16,0 2 1-16,0-13 0 15,0 2 0-15,4-5 2 16,2-4-1-16,-4-7-1 16,5 5-2-16,-1 6 1 15,-2-12 1-15,2 6 2 16,0-14-1-16,0 9-1 0,4-6 1 15,-1 2 1-15,-2 4-1 16,-1 2-1-16,-3 0 5 16,1-2 1-16,-4 2 0 15,0 3 1-15,0-14 0 16,2 6 1-16,-2 8-4 16,0 0-3-16,0-14-3 15,0 3 1-15,0-3 3 16,4-9 1-16,-4 12-4 15,6 0 1-15,0-3 0 16,-3 5 0-16,1 7 0 16,-1-9 0-16,3 8 0 15,-3-14 0-15,0 9 0 16,-3 5 2-16,0-17-1 16,0 9-1-16,0-11-2 15,0-9 1-15,0 11 1 0,0 12 2 16,3-6-1-16,-3 0 2 15,0 6 0-15,0-6 3 16,0 8-3-16,-3-11 0 16,0 9-1-16,0 0-2 15,3-11 1-15,-3 2-1 16,3-6 0-16,0-2 0 16,0 11 0-16,0 8 0 15,-3 6 0-15,3-14 0 16,-7 12 2-16,4-4 1 15,0 1-4-15,0-4 1 16,-7 9 0-16,4 1 2 16,0-1-1-16,0-6 2 0,-1-2 0 15,4-1 3-15,0-7-3 16,3 10-2-16,0 1 0 16,0 8-1-16,0-1 0 15,-3-2 2-15,0-3-1 16,-1 3-1-16,2 0 1 15,-2-5 1-15,4 5-1 16,0-3-1-16,0 4-2 16,0-7 1-16,0-2 1 15,4 2 0-15,-2-2-5 16,2 0 1-16,-4 5 2 16,0 8 1-16,0 3 1 15,-4 4 2-15,-2-9-3 16,3-3 0-16,0 3 1 0,0-1 2 15,0 1-1-15,-1 0 2 16,4 3-4-16,0 5 0 16,0 0 1-16,4 7 2 15,-4-10-3-15,0 3 0 16,0 3 1-16,0 1 0 16,0 1 2-16,-4 1 1 15,1 3-1-15,0-3 1 16,3-3-2-16,-3 6-1 15,3 2-2-15,0-7 1 16,0-2 1-16,3 4 2 16,0 3-3-16,0 0 0 15,1 0 1-15,-1 2 0 0,0 1 0 16,0 4 2-16,-3-6-3 16,3 9 0-16,-3 2 1 15,-3-8 0-15,3 2 0 16,0-1 0-16,0 1-3 15,0-4 2-15,7 1 1 16,-5 2 2-16,2 6-1 16,-1 0-1-16,3 11 1 15,-6-2-1-15,0 1 0 16,6 7 2-16,-6-6-1 16,4 6-1-16,-1 0-2 15,-6-6 1-15,-1 6 1 16,1-1 0-16,0 7 0 0,0-6 0 15,3-3 0-15,-3 8 2 16,0-2-1-16,-1 5-1 16,2-3 1-16,-2 3-1 15,4 3 0-15,-3-11 0 16,-3 8-3 0,-1-5 2-1,1 8 1-15,-1 0 0 16,5 0 0-16,-4 0 2 15,2-3-1-15,1 3 2 16,-3-5-4-16,0 10 0 16,2-2 1-16,-2-3 0 0,0 0 0 15,0 0 0-15,-1 3 0 16,1-3 0-16,0 0 0 16,-4 5 0-16,-9-2 0 15,-6 8 0-15,-3-11 0 16,-1 3 0-16,1 3 0 15,-1-3 0-15,1 5 0 16,3-5 0-16,0 6 0 16,0-6 0-16,-4-3 0 15,4 0 0-15,-1 0 0 16,-2 0 2-16,3 0-1 16,0 0-1-16,2 5 1 15,-1 0-1-15,-1 1-3 16,2-4 2-16,5 1 1 0,1-3 2 15,5 6-1-15,0-6-1 16,2 3-2-16,3-3 1 16,1 0 1-16,3 0 2 15,0 0 3-15,0 0 2 16,0 0-6-16,-1 0 0 16,4 0-1-16,0 0 0 15,0 0-3-15,0 0 2 16,0 0 1-16,0 0 2 15,0 0-1-15,4 3-1 16,-1 5 1-16,-3-5-1 16,0 9-3-16,0-4 2 15,0 0 3-15,-3-2 1 0,-1 5-4 16,1 0 1-16,0-2 0 16,0 2 0-16,0 0 0 15,0 6 0-15,-1-6 0 16,2 3 0-16,2 6-3 15,0 2 2-15,0 4 1 16,2-4 0-16,2 0-9 16,-1 7-4-16,9-4-22 15,1-3-10-15</inkml:trace>
  <inkml:trace contextRef="#ctx0" brushRef="#br1" timeOffset="1">4831 1397 224 0,'4'3'85'0,"-4"0"-46"0,2 0-43 0,-2-3 13 15,4 3-7-15,-1 2-2 16,0 1 1-16,7-3-1 16,-4 8 0-16,-3 0 0 0,1 3 0 15,-2 9 0-15,2-4 2 0,-1 3-3 16,0-2-2-16,0 3 4 15,-3-4 1-15,3 1 0 16,0 3 1-16,-3-4 2 16,4 6 2-16,-4-2-1 15,6 2-1-15,-3-5-3 16,-3 2 1-16,3 0 0 16,-6 4 1-16,-4 2-2 15,-2-3-2-15,0 20 3 16,0-8 0-16,-1 2-1 15,0-5-2-15,1-6 3 16,3 0 0-16,-4-3 1 16,4 0 2-16,0-5-3 15,2 0-2-15,1-4 0 16,0 4-1-16,3-3 0 0,0 0 2 16,0-1-1-16,3-2-1 15,0-2-2-15,1 2-1 16,2-3 4-16,0 0 1 15,6-3 0-15,1 4 1 16,3-4 2-16,0 1 2 16,-1-4-3-16,1 1-1 15,0 0-1-15,3-3 1 16,3 2-2-16,0-5 2 16,4-5-4-16,2 2 0 15,3-6 3-15,-2 4 1 16,-4-4-4-16,-3 3-1 0,0 1 1 15,-6-4 2-15,0 4 0 16,-4 2 2-16,-2 0-7 16,-4 0 1-16,-3 3 3 15,-3 0 2-15,-3 3-5 16,-3 0-16 0,-4 0-7-16,4-1-82 15,-10 7-47 1,-13-3 66-16</inkml:trace>
  <inkml:trace contextRef="#ctx0" brushRef="#br0" timeOffset="2">4263 8431 76 0,'0'6'30'0,"0"-6"-16"0,0-3-10 16,0 3 8-16,0 0-7 15,0 0-3-15,0 0 7 16,4 0 4-16,-4 0 16 15,0 0 6-15,0 0 41 32,3 8-37-32,0-2-14 15,-3-1-14-15,0 1-4 16,0-6-4-16,0 8-2 16,0-5 0-16,0 6-1 0,3-1 2 15,-3-2-3-15,3 2 0 16,1 9 1-16,-2 0 2 15,2 3 1-15,-4-1 1 16,3-2-2-16,-3 0 1 16,0 0 4-16,0-1 4 15,-3-2-4-15,-1-2 1 16,4-1-3-16,0-5 0 0,0-6-3 16,0 0 1-16,0-6-2 15,0 3 2-15,4-5-2 16,-1-1-1-16,3-13 1 15,0 0-1 1,4-1 0-16,-1 1-3 16,1-1 0-16,2 9 2 15,1-6 0-15,3 6 1 16,-4-2 0-16,1 4 0 16,0 1 0-16,-4 0 0 15,1 5 2-15,-4-2-1 16,0 5-1-16,0 3 1 15,-3 3 1-15,1 8-1 16,-4-3-1-16,0 6 1 16,0 1-1-16,0 4 2 0,0 12 1 15,0-8-1-15,0-1 1 16,0 0 0-16,0 4 3 16,0-7-1-16,0 4 0 15,0-3-3-15,0 10 1 16,0-13-2-16,3 14-3 15,0-9 1 1,0 1 1-16,0-6 0 16,-3-1-3-16,0-4 2 15,0-1-19-15,0 0-7 16,0-5-59-16</inkml:trace>
  <inkml:trace contextRef="#ctx0" brushRef="#br0" timeOffset="3">3519 8089 52 0,'-3'-6'22'0,"3"-14"-12"0,0 15-3 16,0 5 9-16,0 0 1 16,0 2-1-16,0-2 9 15,0 3 4-15,0 3 2 16,0-3 10-1,-3-3-14-15,0 8-14 16,0-5-2-16,0 3 0 0,3-6-2 16,0 14 0-1,0-6-3-15,0-3-1 16,0 7-1-16,0-1 2 16,0 1-1-1,0-1 2-15,3 8-4 16,-3-5-2-16,0 6 0 15,0 2 1-15,0 9-1 0,0-5-1 16,0 4 1-16,0 4 1 16,0-12 3-16,3 10 2 15,0-10-3-15,0 0-1 16,0-8-3-16,4 3-1 16,-1-11-1-16,3-1-2 15,1-10 3-15,-1-1 0 16,4-11 5-16,0-5 5 15,0-12-5-15,5 0-2 16,7 1-4-16,-2 2 1 16,-1-3-4-16,-7-3 1 15,4 7 2-15,-3-7 3 0,0 10-2 16,-4 4-2-16,4 6 2 16,-3 11 0-16,-1 4-2 15,-2 4 2-15,3 9 1 16,-4 9 2-16,0-5-1 15,1 12-1-15,-4 2 1 16,1 9 1-16,2-1-1 16,-3 5-1-16,0-2 9 15,1-7 4-15,-4-4 0 16,0-2 0-16,4-10-5 16,-5 3-3-16,5-9-2 15,-1-3 0-15,0-5-2 16,0-3-1-16,-2 0-2 15,-1-5 1-15,0-9 1 16,0-3 2-16,0-6 3 0,4-10 2 16,-1-7-3-16,4 4-1 15,2-3-1-15,1-6-2 16,3 0 1-16,-1-8-1 16,-2 16 0-16,0-5 0 15,-1 8 0-15,1 1 0 16,-4 10-3-16,0 3 2 15,-2 15-12 1,-1 0-18-16,-2 13-5 16,-4 0-57-1,-4-2-53-15,-2 2 48 0</inkml:trace>
  <inkml:trace contextRef="#ctx0" brushRef="#br0" timeOffset="4">5424 944 24 0,'0'-6'11'0,"0"6"-6"0,-2-6 11 0,2 6 11 15,0 0 10-15,0 0 4 16,0 0-8-16,0 6-3 0,0-6-11 16,0 9-1-16,0-7-5 15,0 9 0-15,0 0-7 16,0 6-2-16,0 0 2 0,0 0-3 16,0 0-2-16,2-6 2 15,5-3 2-15,-1-2-2 16,1-3 0-16,-1-9 5 15,1-5-6 1,-1-3-1-16,0-3 1 16,0 3 1-16,1-3-1 15,-1-3-2-15,0 1 1 16,-3 8 1-16,0-6 1 16,-3 0 3-16,0 0-3 15,-3 6 0-15,0-3-1 16,0 3 1-16,0-1-2 0,0 7-1 15,-4-1 1-15,1 1-1 16,0-1-3-16,-3 6 2 16,-1 0 1-16,0 8 2 15,1 1-3-15,-3-4 0 16,2 15-1-16,0-6-2 16,-3 6-8-16,5 2-3 15,-2 7-19-15,3-5-7 16,1 2-39-1</inkml:trace>
  <inkml:trace contextRef="#ctx0" brushRef="#br0" timeOffset="5">5428 1322 68 0,'-4'3'27'0,"4"0"-14"0,0 3 7 0,0-6 14 16,4 2-10-16,-4-2-3 15,3 6-8-15,3-3-3 16,1-3-4-16,-1-3-1 15,1-3-3-15,-1 1-2 0,0-1 3 16,0 0 4-16,-3-5 4 16,-3 2 5-16,0-9 4 15,-3 6 1-15,0 1 2 16,-3 5-7-16,-1-5 1 0,1 2-8 16,0 4-3-16,0 2-3 15,-1 0-3-15,1 3-2 16,-4 0-1-16,1 8-1 15,3 1 3-15,-1-1-2 16,1 4 1-16,3-1-7 16,-1 6-2-16,2-1-16 15,2-1-6-15,2 2-33 16,2 2-39 0,2-2 31-16</inkml:trace>
  <inkml:trace contextRef="#ctx0" brushRef="#br0" timeOffset="6">5434 1631 64 0,'0'-3'24'0,"3"6"-12"0,-3-3-19 0,0 0 5 16,0 0-5-16,0 0 0 15,0 0 17-15,-3 2 7 0,0 4 26 16,0 0 9-16,-1 0-9 16,2 5-5-16,2-3-18 15,0-2-5 1,2 3-11-16,5-4-3 0,3-2-1 15,-1-1 2-15,0-2-3 16,4 0 0-16,-3-2 1 16,-1-4 2-16,0 1 1 15,-2-4 1-15,-4 1 4 16,0-1 3-16,-3-2-4 16,0-1 1-16,-3 2-3 15,0-7 0-15,-4-3-6 16,1 0-1-16,0 1 3 15,0 5 1-15,-1 2-3 16,1-2 1-16,0 6 0 0,0 5 2 16,-1 9-3-16,1-1-2 15,-1 15-25 1,4-3-7-16,0 0-2 16,0-1-29-1,-1-1-29-15,4-1 32 16</inkml:trace>
  <inkml:trace contextRef="#ctx0" brushRef="#br0" timeOffset="7">5457 525 28 0,'2'0'13'0,"2"0"-6"0,-4 0 3 0,3-5 7 16,-3-1 4-16,0 0 4 16,0 3 0-16,0 6 2 15,0-6-6-15,0 0-3 16,0-2-8-16,-3 5-2 16,-1-3-2-16,2 3-1 15,-2 0-1 1,-2 8-2-16,0-2 3 0,-1 6 1 15,1 5 6-15,0-12 3 16,-4 6 0-16,1-2-5 16,2-7-2-16,1 7-4 15,-1-1-1-15,5-5 1 16,-2 6 0-16,2-7-2 16,2 7-2-16,0-6 3 15,0 5 2-15,2 3-2 16,-2-3 0-16,0-2 1 15,0 5 0-15,4-2 0 16,-8 5 2-16,4-5 3 16,-2-1 5-1,4-3-6-15,2 1 0 16,-2-1 0-16,5 1-4 16,-1-3-1-16,4-6-1 15,2-3-2-15,4 1 1 16,0-1 1-16,0-5 1 0,0 0 1 15,-4 0-5-15,1-1 1 16,-4 1 0-16,-2 0 2 16,-1 0-3-16,-3-12-2 15,0 1 4 1,-3 2-1-16,0 7 0 16,0-7 1-16,-3 8-1 15,0 1 0-15,-1 6 2 16,-2-6-3-16,0 5-2 15,-3 0 2-15,-1 1 2 16,1 5-2-16,-1 5-2 0,1 7-1 16,0 1 3-16,-1 7-2 15,4-3-1-15,-1 3-17 16,1-7-9-16,2 7-9 16,2 0-1-16,-2-1-16 15,2-2-37 1,2 0 17-16</inkml:trace>
  <inkml:trace contextRef="#ctx0" brushRef="#br0" timeOffset="8">5437 1847 116 0,'-6'11'44'0,"6"-5"-24"0,0 3-6 16,3-1 17-16,0-2-13 16,1 2-2-16,-1-3-10 15,3 1-4-15,1-1-1 0,-1-2-1 0,3-3 0 16,1-3 0-16,-1 1 0 16,0-4 0-16,-2-2 0 15,-1 0 2-15,0-4 1 16,-2 4-4-16,-4-1 1 15,0 1 2-15,0-1 3 16,-4 4 0-16,1-4 2 16,0 4-4-16,0 2-2 15,0 1 0-15,0-1-1 16,-1 3-3-16,1 3 2 0,0 2-1 16,0 3 0-16,-3 6 0 15,-1 0 0-15,1 3-27 16,0 5-13-16</inkml:trace>
  <inkml:trace contextRef="#ctx0" brushRef="#br0" timeOffset="9">5523 2094 76 0,'-4'0'30'0,"4"0"-16"0,-3-5-12 15,3 5 9-15,0 0-1 16,0 0 2-16,0 0 5 16,0 5 1-16,0-5 2 15,0 5 0-15,0 1-5 16,0 0 1-16,0-1-9 15,3 1 0-15,1-3 3 0,-2 3-6 16,5-4-2-16,-1 1-4 16,1-3-1-16,-1 0 2 15,7-3 2-15,-1 1 2 0,-2-1 1 16,-1 0 4-16,-3-3 3 16,0 1 2-1,-2-1-4-15,-10-8-1 16,2-5-2-1,-2-1-6-15,0 5 0 16,-1 4 4-16,-2 1 2 16,0-2 0-16,-1 7 1 15,1-1-2-15,-1 3 0 16,0 3-8-16,1 9 0 16,3-1-12-16,-4 17-39 15,4-5-6-15,3 2-24 16</inkml:trace>
  <inkml:trace contextRef="#ctx0" brushRef="#br0" timeOffset="10">5368 2433 68 0,'0'0'27'0,"0"0"-14"0,-3 0-13 16,3 0 7-16,0 0-2 15,-7 3 2-15,1 0 13 16,3 0 7-16,-3 0 4 15,3-3 1-15,-1 0-4 16,-2 0-3-16,3 0-7 16,0 0-3-16,0 0-9 15,3 0-2-15,-4 0 0 0,4 0-2 0,-2 0 1 16,2 2 0-16,-4 1 1 16,1 0-2-16,3 0 1 15,-3 0 2-15,0-3 2 16,3 0 1-16,0 0 2 15,0 0-3-15,0 0 1 16,0 0-1-16,0 0 1 16,6 0 2-16,3 0 4 15,4-3-6-15,6 0 0 16,-3 0-2-16,2 0-1 16,5 1-3-16,2-1-2 15,1 0 1-15,-1 0 1 16,6 3 3-16,4-3 2 0,-4 1 1 15,1-1 0-15,-1 0-4 16,-2 1-3-16,-1-1 0 16,0 3 1-16,-2 0-1 15,-4 0-1-15,-3 0 1 16,-4 0-1-16,-2 0 0 16,-4 0 0-16,-3 0 0 15,1 3 2-15,-1-1 1 16,-6-2 3-16,-3 6-5 15,-3-1 1 1,0-2 1-16,0 0-6 16,2 0-2-16,-2-1-31 15,0 1-14-15,-1-3-82 16</inkml:trace>
  <inkml:trace contextRef="#ctx0" brushRef="#br0" timeOffset="11">5494 3113 236 0,'-3'0'88'0,"0"2"-48"0,3 1-45 0,0-3 17 16,0 0-7-1,0 0 0-15,0 0-3 0,0 0-2 16,-3 0 1-16,3 0-4 0,0 3 2 16,-3 3-19-16,3 0-9 15,0 2-29 1,0 1-53-16,-4 2 19 16</inkml:trace>
  <inkml:trace contextRef="#ctx0" brushRef="#br0" timeOffset="12">5469 3649 204 0,'-6'8'77'0,"6"1"-42"0,0-4-26 16,0-5 22-16,0 0-17 15,0 6-5-15,0-6-16 16,0 0-9-16,3 3-53 16,0 3-25-16,0-4 16 15,0 1 9-15</inkml:trace>
  <inkml:trace contextRef="#ctx0" brushRef="#br0" timeOffset="13">5504 4210 200 0,'-4'9'74'0,"11"-6"-40"0,2 2-40 0,-6-2 14 15,-3-3-9-15,0 0-2 16,0 0 2-16,0 0 0 15,0 8 1-15,0 0 2 0,-3-2 1 0,0 3-4 16,3-4 1-16,0 1-11 16,3 0-78-1</inkml:trace>
  <inkml:trace contextRef="#ctx0" brushRef="#br0" timeOffset="14">5488 4814 252 0,'-13'19'96'0,"13"-14"-52"0,0 4-29 0,0-9 26 15,0 0-22-15,0 0-7 16,0 0-8-16,3 3-1 15,-3-3-2-15,0 0-7 0,0 5-1 16,0 1-10-16,0 0-4 16,0 2-29-16,0 1-10 15,0 5-46 1</inkml:trace>
  <inkml:trace contextRef="#ctx0" brushRef="#br0" timeOffset="15">5545 5192 232 0,'-10'17'88'0,"10"-14"-48"0,0 3-42 15,0-6 17-15,0 0-42 16,3-3-13-16,0 0-56 15,1-2-21-15</inkml:trace>
  <inkml:trace contextRef="#ctx0" brushRef="#br0" timeOffset="16">5485 5846 172 0,'0'0'66'0,"3"0"-36"0,0 0-35 0,-3 0 10 16,0 0-19-16,0 0-3 15,0 0-9-15,0 0-1 16,0 0-30-16,0 6-13 16</inkml:trace>
  <inkml:trace contextRef="#ctx0" brushRef="#br0" timeOffset="17">5491 6845 72 0,'0'-6'30'0,"0"6"-16"0,0-2-8 15,0 2 9-15,0 0-2 16,0 0 0-16,-3 0-5 15,0 0 0-15,0-3 8 16,-1 3 5-16,-2 0 4 16,0 3 2-16,-1-1-3 15,-2 4-1-15,0-3-12 16,-1 5-2-16,-3-5 1 0,4 6-4 16,0 2-1-16,2-5-5 0,-5 2 0 15,6 0 0-15,-4 6 0 16,10-2-3-16,0 2 2 15,0 3 1-15,6-6 0 16,0 0 4-16,0 9 2 16,1-3 4-16,-1 2 4 15,1 1-2-15,2-9 1 16,1 0-7-16,-1-5-4 16,4-12-1-16,2-5 1 15,1 0-3-15,0-6 0 16,-3 1-4-16,-1-2 1 0,-3-4 0 15,1 5-1-15,-4-2 4 16,-2-1 2-16,-1 5-2 16,-3-1-2-16,-3 5 10 15,-4 5 5-15,-2-5-3 16,-1 2-1-16,1-2-6 16,-1 8-4-16,1 3-2 15,0 0 3-15,-1 0-11 16,4 0-4-16,-1 6-8 15,1 11-2-15,0-6-11 16,3 6-3-16,0 5-39 16</inkml:trace>
  <inkml:trace contextRef="#ctx0" brushRef="#br0" timeOffset="18">5441 7345 64 0,'-4'0'27'0,"4"3"-14"0,-3-3-15 15,3 0 4-15,0 6-2 16,-3-1 2-16,0 1 10 15,-1 4 4-15,4-1 12 16,-2-3 5-16,2 2-6 16,0 4-4-16,0-1-9 15,0-3-1-15,2-5-8 16,5 5 1-16,-1-8 4 0,4-5-4 16,0 2-1-16,-1-8 0 15,3 0-1-15,1-9-5 0,0 5 1 16,-4-1 0-16,1-6 0 15,-4 4 0-15,-6-1 2 16,0 5 1 0,-4-3-4-16,-2 3 1 15,-3 3 0-15,-1 2 2 16,1 7-1-16,-4-6-1 16,4 5 5-16,-1 6 1 15,1 2-5-15,0 0 0 16,-1 12-6-16,-3-6 1 15,4 4-5-15,3-1-1 0,-1 5-13 16,4 1-3-16,3 3-35 16,0 7-30-1,-3-4 32-15</inkml:trace>
  <inkml:trace contextRef="#ctx0" brushRef="#br0" timeOffset="19">5418 7704 112 0,'0'3'44'0,"0"-6"-24"0,0 3-21 0,0 0 9 16,0 0-10-16,0 0-3 15,0 0-4-15,0 0 0 16,0 0 9-16,4-5 5 16,-2 5 17-16,-2 0 11 15,4-3-8-15,-4 3-3 0,0 0-8 16,0 0-4-16,3 0-5 16,0 3-4-16,0 2 0 0,1-2 1 15,-1-3 1-15,3 0-1 16,1 2 1-16,-5 4 9 15,5-6 4-15,-1 0-1 16,0 0-1-16,1-6-6 16,-1 4-3-16,-3-1-2 15,3-5-3-15,-2 5 1 16,-4-5 1-16,0-1-1 16,-4-2-1-16,1 8 1 15,0-6 1-15,-3-2 5 16,0 0 4-16,-1-8-11 15,1 4-2-15,-4 4 1 0,1 0 0 16,0 0 1-16,2 8 0 16,-5-2 0-1,-1 16 2 1,4 8-3-16,-8-8 0 16,5 4-1-16,3 4 0 15,2 1 0-15,1 2-2 16,-3 1 0-16,5-10 0 15,2 7-2-15,2 0 1 16,0-6-4-16,0-3-1 16,0 0-15-16,6-2-119 31</inkml:trace>
  <inkml:trace contextRef="#ctx0" brushRef="#br0" timeOffset="20">5381 7963 104 0,'-16'0'38'0,"13"0"-20"0,-1 5-12 15,-2-2 11-15,3-1 0 16,3-2-1-16,-6 6 0 16,3-3 0-16,-1 5 0 15,2-5 3-15,-2-3-11 16,1 3 2-16,0 5 3 0,3-5-1 15,0 6 3-15,0 2-4 0,0 0 1 16,0 0-5-16,0-2 1 16,0 5-5-16,6 6 0 15,-6-7-1-15,6-2-2 16,1 9 3-16,2-8 0 16,-3-1-1-16,4-8 1 15,-7 5 4-15,7-5 6 16,-1-3-5-16,1-3-2 15,-1 3-6-15,0-14 0 16,1 3 0-16,-4-9 2 16,1-2-1-16,-1 2 2 0,-3-3-4 15,-3 1 0-15,0 0 1 16,0 8 2-16,-3-3-1 16,-3 3 2-16,-1 6-2 15,1 2-1-15,-6 0 1 16,2 12-1-16,-6 0-3 15,3 4 0-15,1 10-7 16,2 0-4-16,-2 5-10 16,3-3-5-16,2 1-13 15,4-1-70 1</inkml:trace>
  <inkml:trace contextRef="#ctx0" brushRef="#br0" timeOffset="21">5324 8338 112 0,'-3'18'44'0,"6"-16"-24"0,-3 9-24 15,0-11 8-15,0 8-4 16,0-5 2-16,0 6 10 15,0-1 7-15,0-2 10 16,0 0 6-16,0-1-12 16,6-5-3-16,0 6-12 15,7-3-5-15,-4-3 0 0,1 0-2 16,-1 0-1-16,1-3 1 16,-4-3-1-16,1 4 0 15,-1-7 2-15,0 6 8 16,0-5 3-16,-2-4-6 15,-2 1-4-15,2-2-5 16,-1-7 1-16,0 8-4 0,-3 1 1 16,0-8 0-16,0 7 2 15,0 1 1-15,-3 5 3 16,0-5-1-16,-3 5 2 16,0 3-2-16,-4 3-1 15,-3 9 3-15,1 2 0 16,-4 4-1-16,3-1 1 15,-3 8-4-15,7 0-2 16,-1 7-12-16,4-4-2 16,3 3-47-1,3-3-51-15,0 0 29 0</inkml:trace>
  <inkml:trace contextRef="#ctx0" brushRef="#br0" timeOffset="22">5422 8518 56 0,'0'0'24'0,"0"0"-12"0,0 0-10 16,0 0 9-16,0 0-5 15,0 0-1-15,0 0 0 16,0 0-1-16,0 0 0 16,0 0 0-16,-4 3 2 15,2-1 3-15,-2 4 2 16,-5 0 3-16,2-6-5 15,1 6-3-15,-1-4-1 16,1 7-3-16,4-9 1 16,-2 6-2-16,1-6 2 15,-3 0 4-15,-1 5 6 16,4-2-1-16,0 0 3 16,-3 2-6-16,3-2-3 15,6 5 5 1,3-2-6-16,-3 5 0 15,0 1-3 1,0-1-4-16,-3-3-1 16,0 0 4-16,4 1 3 15,-4-1 1-15,3 1 0 0,3-4-1 16,0 1 2-16,0-6-1 16,1 9 0-16,-1-6-1 15,1 2 2-15,-1-2-3 16,1-3-2-16,-1 0-3 15,0 0 1-15,0-3 3 16,4-2 3-16,-1 2-2 16,-3-6-2-16,4 3 0 15,-4-11-1-15,-6 17-7 32,3-22 4-17,-3 0 3-15,-3 2-4 16,0 8 1-16,0-1-8 15,-3 5-3-15,0 2 8 0,-1 0-20 0,1 3-6 16,-1 1-24 0,1 2-27-16,3 2 29 15</inkml:trace>
  <inkml:trace contextRef="#ctx0" brushRef="#br0" timeOffset="23">5466 6194 244 0,'-7'0'90'0,"11"6"-48"0,-1-6-49 15,0 0 14-15,0-3-34 16,3 0-11-16,1-5-14 0,-1 2-6 15,-3 0-12-15,0 4-4 16</inkml:trace>
  <inkml:trace contextRef="#ctx0" brushRef="#br0" timeOffset="24">5233 6376 100 0,'0'0'38'0,"-4"0"-20"0,1 6-12 16,3-6 11-16,0 0 4 15,0 3 4-15,0 5-2 16,0-5-2-16,0 0-9 15,0 3-3-15,0 0-5 16,0-1 2-16,3-2 3 0,-3-3 21 31,4 8-9-31,2-5-4 16,-3 5-5-16,0-5-1 16,0 5 0-16,3-5 1 15,-2 6-6-15,-1-3 0 0,3-1 1 16,1 1-3-16,-1 0-3 15,0 2 0-15,1 0-1 16,2 6 0-16,4-3 2 16,2 6-3-16,4 0 0 15,-3-6 3-15,2 0 1 16,5 1-1-16,2-1-2 16,3-8 1-16,10 5-1 0,3-5 0 15,-3-3 2-15,0 0 3 16,-4 0 2-16,1-3 3 15,-6 3 1-15,-1 0-3 16,-3-5 0-16,0-1-5 16,-2 6-2-16,-5-6 0 15,-2 4-1-15,-6 10 2 16,-1-5 1 0,-3 0 1-16,-6 2-2 15,-3 1 1-15,0 0-2 16,-6 4-1-16,-1-7-15 15,4 3-5-15,0-3-23 0,-4 0-10 16,1-3-69 0</inkml:trace>
  <inkml:trace contextRef="#ctx0" brushRef="#br1" timeOffset="25">496 1651 36 0,'0'5'16'0,"4"-10"-8"0,-8 2 6 16,4 3 12-16,0 0 1 15,0 0 2-15,0 0-3 16,0 0 1-16,0 0-2 16,0 0 0-16,0 0-10 0,0 0-2 15,0 0-7 1,-2 0 0-16,2 0 4 0,-4-3-4 0,1 3-1 15,0 3 0-15,0 0-1 16,0 2 0-16,-1-2 2 16,-2-3 1-16,0 3 1 15,-1 3-2-15,-2-1-1 16,0 1-3-16,-1-3-2 16,1 2 1-16,3-2-1 15,-1 2 0-15,1 4 0 16,0-7 0-16,-1 4 0 15,1 0 4-15,-3 2 5 16,-1 1-1 0,1 8-1-16,-1-6-5 15,4-3 2-15,3 3-1 16,-1 4 1-16,4-4-5 16,0 0-1-16,7 0 1 15,-1 6 2-15,4-3 4 16,-4 0 2-16,0 6-3 15,1-6-3-15,-1 3 2 16,0 3 0-16,0-1-1 16,0-2-2-16,1-6 5 15,-1 6 4 1,4 0-5-16,-1-6-2 16,4-3-1-16,0-8-1 15,-4 0 0-15,0 6 0 16,4-9 0-16,-1 0 0 15,4-8 0-15,0-3 0 16,-3-3 2-16,-1 3 1 16,1-3-4-16,-3-8 1 15,-1 6 0-15,0-4 0 16,-2 4 0-16,-1-1 2 16,0 0-3-16,0-8 0 15,-2 6 1-15,-4-1 2 16,0 6-1-16,0-2-1 15,0 2 1-15,0 2 1 16,-4-1-3-16,1 5 0 16,0 0-1-16,0 2 0 0,0-2 2 15,-3 5 2-15,-4 3-1 16,-5-3-1-16,-1 6 1 16,3 0-1-16,-3 0 4 15,0 3 2-15,1 3-5 16,-1 0 0-16,0 2-1 15,3 1 0-15,1 2-9 16,3 0-4-16,2 3-18 16,4 0-5-16,0 3-32 15,3 6-14-15,0-4-3 16</inkml:trace>
  <inkml:trace contextRef="#ctx0" brushRef="#br1" timeOffset="26">642 1109 64 0,'0'-6'27'0,"-4"3"-14"0,4 3 7 0,0 0 14 15,0 0-5-15,0 0-2 16,0 0-9-16,0 0-3 16,0 0-3-16,0 0 2 15,0 0-7-15,0 0 0 0,0 0 0 16,0 0 5-16,0 0 3 16,0 0-4-16,4 3 1 15,-2 6-3-15,-2-1 0 16,0-2-5-16,0 5-1 15,0 3 3-15,0 3 1 16,-2 3 3-16,-2 11 1 16,1-4-8-16,3 13-1 0,0 2 0 15,0 11 1-15,0 0-1 16,0 1-2-16,-3-6 9 16,0 2 4-16,0 3 0 15,0 1 0-15,-1-1-1 16,4-5 0-16,0 5-6 15,0-3-4-15,0-4-1 16,4-7-1-16,-1-11 2 16,-3-3 1-16,0-8-1 15,3 3 1-15,-3-6 0 16,0-6 3-16,0 3-1 16,0-5 0-16,0-1-3 15,0-5-2-15,0 0 1 16,-3-2 1-16,0-1 1 15,-1 0 3-15,4-11-3 16,4-3-19 0,-1 0-10-1,3 0-50-15,0 1-23 16,0-7-18 0</inkml:trace>
  <inkml:trace contextRef="#ctx0" brushRef="#br1" timeOffset="27">1130 1670 24 0,'0'6'11'0,"3"-12"-6"0,1 6-6 16,-4 0 4-16,6 0 46 31,3-2-4-15,1-1 2-16,-1 0-12 15,4 0-7-15,-4 3-10 16,1 0-3 0,5 0-7-16,1 3-3 0,-4 0 0 15,11 2 1 1,-5-2-3-16,-1 0-4 16,-5 0 0-16,0 0 1 0,-2 2 0 15,-1-2-25-15,1 0-8 16,-4-1-43-1</inkml:trace>
  <inkml:trace contextRef="#ctx0" brushRef="#br1" timeOffset="28">1162 1836 148 0,'0'-6'55'0,"0"6"-30"0,0 0-25 0,0 0 10 16,0 0 0-16,0 0 1 0,0 0 3 15,0 0 2-15,0 0-9 16,0 0 7-16,0 0 5 0,0 0-6 16,0 0 0-16,0 0-5 15,3 6-3-15,3-4 0 16,1 1 1-16,2 0-1 16,0 0 0-16,1 0 3 15,-1-3 3-15,7 0-2 16,6 0 0-16,-3 0-5 15,0 0-1-15,-3 0-1 16,-1 0-2-16,-2 0 1 16,-1 0 1-16,-2 0-3 15,0 3 0-15,-4-1-6 16,-6-2 0-16,3 6-8 0,-3-3-3 16,-3 0-17-16,-1 0-5 15,2-3-28 1,-5 0-40-16,1 0 29 15</inkml:trace>
  <inkml:trace contextRef="#ctx0" brushRef="#br1" timeOffset="29">1597 1850 84 0,'0'-3'33'0,"0"3"-18"0,-4 0-5 0,4 0 14 15,-3 0 2-15,0 0 2 16,0 0-2-16,0-3 1 15,0 0-6-15,0 0-3 0,-1 1-10 16,1-7 1-16,0-1 4 0,3-2-5 16,3-8 0-16,4 3-4 15,-1 4-3-15,6-4 0 16,1 3 1-16,3-1 1 16,0-1 1-16,3 5 0 15,3-1 0-15,-3 1-2 16,2 3 1-16,-1 2-4 15,-1 0 0-15,-4 6 3 16,-2 3 3-16,0-3-2 16,-4 3 0-16,0 3 1 15,1 5 0-15,-4-3-5 16,-3 4 1-16,-3-4 2 16,0 8 3-16,0-4 0 0,-3 5 0 15,0 0 3-15,-10-4 5 16,-3 2-5-16,-3-1 0 15,1-3-2-15,-1-2 1 16,19-9 2 15,-32 5-6-31,7-2-2 16,3-3-6-16,3-3 1 16</inkml:trace>
  <inkml:trace contextRef="#ctx0" brushRef="#br1" timeOffset="30">1625 1805 444 0,'-3'-14'-36'0,"3"-3"-4"16,3 6-38-1,3 0-49-15,1 0 34 0</inkml:trace>
  <inkml:trace contextRef="#ctx0" brushRef="#br1" timeOffset="31">1881 1302 104 0,'2'-21'38'0,"4"21"-20"0,1-3-21 15,-4 3 6-15,4 0-6 16,-1-3 0-16,-3-3 19 0,-3 6 9 15,0 0 14-15,0 0 8 16,0 0-10-16,0 12-4 16,-3-2-19-16,0 4-4 0,3 0 0 15,0 1-6-15,-3 2 0 16,3-4-4-16,0 4-1 16,0 9 5-16,0-2 2 15,0 5 4-15,0-1 1 16,0-6-1-16,0 7-1 15,0 1-3-15,-4-4-1 16,1 2-6-16,-3 5 1 16,0 1 0-16,2 2 2 15,2-2-1-15,-5-3-1 0,4-5 1 16,-3-2-1-16,-1-4 0 16,1 0 0-16,0-6-3 15,0-3 2-15,2-3-8 16,1-2-4-16,-3 3-2 15,3-9-1-15,-1 0-11 16,4-3-3-16,0-6-37 16,4 1-49-1,-1-1 25-15</inkml:trace>
  <inkml:trace contextRef="#ctx0" brushRef="#br1" timeOffset="32">2035 1645 148 0,'0'3'57'0,"0"-9"-30"0,3 9-34 15,-3-3 8 1,0 6-2-16,0 2 15 16,0-8 11-16,0 6-13 15,0-1 12-15,3 1 3 0,0 0-6 16,-3 2 1-16,3 8-9 16,1-4 0-16,-4 5-6 15,0 3 1-15,0-4-12 16,0 4-2-16,0-6 3 15,0 0 1-15,0 3 6 0,0-3 2 16,-4 0-5 0,1-3 0-16,0 3-8 0,3-6 0 15,0-8-35 1,0-2-31 0</inkml:trace>
  <inkml:trace contextRef="#ctx0" brushRef="#br1" timeOffset="33">2082 1364 192 0,'0'3'74'0,"6"-3"-40"0,1 3-42 16,-4 0 12-16,-3-3-6 16,0 0 0-16,0 0 2 15,0 0 2-15,0 0-1 16,0 0 2-16,0 0 2 0,0 2-7 16,0 1 0-16,0 0-60 15,0 6-45 1,0-9 33-16</inkml:trace>
  <inkml:trace contextRef="#ctx0" brushRef="#br1" timeOffset="34">2271 1633 72 0,'16'-2'27'0,"-16"7"-14"0,-16-2-15 16,13-3 4-16,0 3-5 15,-1 0 2-15,2 0 10 16,-2-3 5-16,4 3 3 15,0-3 1-15,0 0-5 16,0 8 0-16,0-8 3 16,0 0 2-16,10 0-3 15,-4 3-1-15,1-3 0 16,-1 0 4-16,-3 3-10 16,-3-3 2-16,0 0 3 0,3 5-3 15,-3 1 2-15,-6 0-5 16,0-1-4-1,-1 3 1-15,1 3-3 16,-4 1 2-16,8 2 0 0,-5 3 3 16,1-3 3-16,-1 0 2 15,10 3-3-15,-6-3 0 16,0 0-3-16,3 2 2 16,-3-1-2-16,3-4 0 15,0 6-6-15,0-6 1 16,0-3 0-16,-3 1 0 15,-1-4 2-15,4 1 1 16,0 0 1-16,0-6 0 16,0 0 2-16,0-6 1 15,7 0-3-15,-1-2-1 16,1-3-3-16,6-3-3 0,-1-3 2 16,-3 0 0-16,1 0-4 15,0-2 1-15,2 2-3 16,1-3 0-16,-1 3 4 15,1 1 3-15,-1 4-1 16,1 1 0-16,0-1 1 16,-4 1 2-16,1 3-1 15,-1 6 2-15,-3-1-2 16,1 3 2-16,-4 0 0 16,-3 0 1-16,0 5-2 15,0 1 1-15,0 2-4 16,0-3 0-16,-3 1 3 15,-1 0 3-15,1 5 0 16,0 6 2-16,3-8-2 16,0 4 0-16,-3 1 1 0,3 3 1 15,-3-5-3-15,3-1-1 16</inkml:trace>
  <inkml:trace contextRef="#ctx0" brushRef="#br1" timeOffset="35">2407 1873 324 0,'-4'-3'123'0,"8"0"-66"0,-1-3-64 0,0 3 19 16,0-2-10-16,0-4-2 16,4 1 1-16,5-9-1 15,4-3 0-15,0 1-3 0,-1 2 2 16,1 3 1-16,0 0 0 0,0 3 0 16,0-1 0-16,-1 6 0 15,1 1 0-15,-4-3 0 16,1 5 2-16,0 3-3 15,-4 3-2-15,1 5 2 16,-4-5 2-16,0 8 2 16,-2 6 3-1,-4 3-1 1,0-7 2-16,0 2-2 16,0 2 2-16,0-6-2 15,0 0 2-15,0-3-4 16,0 3 0-16,0-5-1 15,0 0-2-15,0-3 1 16,0-1-1-16,0 1 0 0,0 0 0 16,0-3-11-16,0 0-5 15,0 0-17-15,0 0-6 16,0 0-188 0</inkml:trace>
  <inkml:trace contextRef="#ctx0" brushRef="#br1" timeOffset="36">846 1973 486 0,'-6'11'-1'0,"0"1"0"0,3 8 3 16,-1-4-3 0,2 1-2-16,-8 0 2 15,7-3 0-15,-1 0 1 16,2 0 0-16,2 0 2 15,0 0-1 1,0 1-1-16,2-5 1 0,8 1-1 16,-1 4 0-16,1-1 0 15,-1 0 4-15,1-3 2 16,0 3-2-16,-2-3-1 16,2 0-1-16,0 1-2 15,-1 2 1-15,1-6 1 16,-4 0 1-16,3-2 1 15,-2-3 0-15,5-3 4 16,1 0-2 0,0 0-3-16,-1-3-2 15,-2 0 2-15,-1-3 2 0,1 1 2 16,-4 0 1-16,0 2-4 16,-3 0-1-16,4-2 1 15,-4 2 0-15,0 0-5 16,-3 3 1-1,0 0 0-15,0 0-3 16,0 0 2-16,0 0-1 16,3 0-6-1,3 0-2-15,0 6-26 16,1-6-9-16,-4 0-85 16,3 0-46-1,-9-9 80-15</inkml:trace>
  <inkml:trace contextRef="#ctx0" brushRef="#br1" timeOffset="37">856 2046 168 0,'0'6'37'0,"-3"2"-14"15,3-2-8-15,0-3-7 16,-4 0-3 0,-2 0-5-16,6-3 0 0,-6 0 6 15,3 2 6-15,0 1 0 16,3-3 1-16,-4 3 1 15,8-3 2-15,-8 3-1 16,8-6 4-16,-4 3-9 16,3 0-3-16,-6 3-4 15,-1-3 0-15,8 0-4 16,-1 0 0-16,-3 0 3 16,0 0 1-16,0 0-1 15,3 0 1-15,-3 0 0 16,0 0 1-16,0 0 0 0,3 3 2 15,-3-3-1-15,0 0 2 16,3 2-4-16,-3-2-2 16,0 0 2-16,3 3 0 15,4 0 1-15,-7-3 2 16,6 2-3-16,1-2 0 16,-7 0 3-16,0 0 1 15,6 6-1-15,-6-6-1 16,2 0-3-16,-2 0-2 15,7 0 1-15,-7 0 1 16,6 3-1-16,-2-3-1 16,2 0 1-16,0 0 1 15,0 0-1-15,0 0-1 0,1 0 1 16,-4-3-1-16,4 3 0 16,-1 0 0-16,-6 0-3 15,3 0 2-15,3-6 1 16,1 4 2-16,-4-1-1 15,0 3-1-15,3-11 1 16,-3 3 1 0,1 8-3-1,-2-9 0-15,-2 9 1 16,4-6 2-16,-1-2-1 16,-3 2 2-16,3-5-4 15,0 0-2-15,0 3 2 16,-3-4 0-16,4 7 1 15,-4-1 0-15,0 0 0 0,0 1 2 16,-4-1-1 0,4 0-1-16</inkml:trace>
  <inkml:trace contextRef="#ctx0" brushRef="#br1" timeOffset="38">874 1931 316 0,'-2'6'118'0,"-4"0"-64"0,-1-3-65 15,7-1 18-15,0 1-5 16,-3 5 1-16</inkml:trace>
  <inkml:trace contextRef="#ctx0" brushRef="#br1" timeOffset="39">862 2029 32 0,'0'-2'13'0,"4"4"-6"0,-8 1-4 0,4-3 4 16,0 0-3-16,0 3-3 16,0-3-3-16,-3 8-1 15,3-8 4-15,-3 6 1 16,3-9 4-16,0 3 1 15,0 0 10-15,0 0 6 16</inkml:trace>
  <inkml:trace contextRef="#ctx0" brushRef="#br1" timeOffset="40">922 2075 60 0,'-3'0'24'0,"6"5"-12"0,-3-5-5 16,0 0 7-16,0 0-3 16,0 0-1-16,0 0 2 15,0 0 5-15,0 0 4 16,0 0 6 0,3 0-10-16,4 0-9 15,-1 0-5-15,-3-8-2 16,-3 8 5-16,3-6 6 0,3 9 3 15,-2-9 0-15,-1 9 1 16,-3-9 3-16,3-2-7 16,0 5-2-16,0 9-8 15,0-9-1-15,1 0-1 0,-2 0 2 16,-2-3-1-16,4 4-1 16,-1-9 3-1,-3 0 0-15,3-3 1 16,-3 5 2-16,0 0 1 15,0 1-1-15,0-3 1 16,0 0-4-16,0 5 0 16,0 1-1-16,0-1-2 15,0 0-2-15,-3 1 1 16,3-4 1-16,0 3 2 0,-3 4-1 16,-1-1-1-16,4 0 1 15,-2 0-1-15,-2 3 0 16,1 0 0-16,0 3 0 15,-3 0 2-15,3 0-3 16,-4-1 0-16,4 1 1 16,0 0 0-16,0 0 0 15,0 3 0-15,0-3-3 16,3-3 2-16,0 0 1 16,0 2 0-16,0 1-7 15,0-3 0-15,0 0-35 16,0 0-12-16,6 6-38 15</inkml:trace>
  <inkml:trace contextRef="#ctx0" brushRef="#br1" timeOffset="41">1597 2122 124 0,'0'-3'46'0,"0"6"-24"0,0-3-15 0,0 0 15 16,0 0-13-16,0 0-5 16,0 0 4-16,0 0 2 15,0 0-5-15,0 0 8 0,0 0 4 16,0 0-3-16,0 0 2 0,0 6-7 15,0-6-3-15,0 5-3 16,0-5 0-16,0 9 0 16,3 0 3-16,-3-4-1 15,0 0 0-15,0 3-6 16,0 1-1-16,0 0 1 16,0 2 2-16,-3 12 4 15,3 1 0 1,-4-1 0-16,4 2 1 15,-3-5 1-15,3 3 3 16,0-6 1-16,0-4-8 16,0 4-1-16,0-8-4 15,0-4 0-15,0-5 6 16,3-3 2-16,4-5-2 0,2-4-1 16,0-4-1-16,4-9 1 15,0-1-4-15,0 4 0 16,-1 2 1-16,7 0 2 15,-3 4-1-15,6 2 2 16,-7 3-4-16,2 5 0 16,-2-3 1-1,1 9 0-15,-4 6 2 16,-2 0-1-16,-1 2-1 16,-2 4-2-16,-1 7 1 15,1-2 3-15,-5 3 1 0,2-1 3 16,-2-2 3-16</inkml:trace>
  <inkml:trace contextRef="#ctx0" brushRef="#br1" timeOffset="42">1893 2389 320 0,'6'-9'121'0,"-12"3"-66"0,12-5-62 16,-6 9 21-16,3-4-9 15,-3 1 0-15,4-9-3 16,-1-6-2-16,0 3 1 15,3 3 1-15,0-6 1 0,1 3-1 16,-1 0-2-16,4 4 1 16,-1-1-1-16,4 5-3 15,-1-2 2-15,1 2-10 0,-4 3-3 16,4 4-28 0,-4-1-13-16,-3 3-68 15</inkml:trace>
  <inkml:trace contextRef="#ctx0" brushRef="#br1" timeOffset="43">2070 2369 148 0,'-10'-3'57'0,"10"3"-30"0,-3-3-25 16,3 3 14-16,0-2-10 15,0-1-3-15,0-2-2 16,0-1 1-16,0-5-1 16,0-4 13-16,3 4 5 0,3-6 10 15,4-2-6 1,-1 5-4-16,4 2-10 16,2-2-6-16,1 3 2 0,0 3 1 15,6 2-2-15,-3 4-1 16,7-1 8-16,-8 3 2 15,1 0-4-15,-3 0-1 16,-7 5-6-16,1 1-2 16,-4 5 0-16,-2 6 2 15,-11 0-3-15,1 0 0 16,-7 2 1-16,0-2 0 16,-2 3 2-16,-1-6 3 15,16-14 18 16,-29 14-13-31,5-6-2 0,-2 0-7 16,7-5-4-16,0-3-5 16,7-6 0-16,-1-2 4 15,3 0-13-15,4 0-6 0,6-6-13 16,4-1-4-16,2 4-26 16,3-3-51-1,4 3 22-15</inkml:trace>
  <inkml:trace contextRef="#ctx0" brushRef="#br1" timeOffset="44">2372 2184 148 0,'0'-6'55'0,"3"6"-30"0,-3 3-29 0,3 0 10 15,-3-3-16-15,4 5-6 16,-4-5 2-16,3 9 3 15,0-3 17-15,0-1 28 16,3 9 2-16,-2 8-11 16,-2-5-7-16,2 1-11 15,2 1-1-15,-3 0 1 0,0 4 1 16,4-3 2-16,-4 2 1 16,0-5 3-16,0 3-1 15,0-7 2-15,1-4 3 16,-4-1 3-16,0-2 0 15,-4-3-1-15,1-3-6 16,0-6-1-16,3 6-8 31,-6-17-1-15,-1 1 0-16,1-4-5 16,6 0 1-16,-3 1 2 0,3 2 1 15,3-6-1-15,3 9-2 0,7-2 1 16,-3-1-1-16,5 3 2 15,1 2 1-15,0-2 1 16,3 6-2-16,-1 0-2 16,1 2 1-16,0 1 1 15,-3 2-3-15,0 0 0 16,0 3-1-16,-3 0 0 16,-5 3-16-16,2-3-5 15,-4 3-20-15,1-3-8 16,-1 0-67-1,-6 0-31-15,0 0 75 16</inkml:trace>
  <inkml:trace contextRef="#ctx0" brushRef="#br1" timeOffset="45">2700 2400 100 0,'-3'-6'38'0,"3"4"-20"0,0-7-8 0,0 6 14 16,0 0 7-1,0-5 5-15,0 0-8 0,0 0-4 16,9-7-8-16,4-7 0 16,2 5-9-16,1-2-2 15,0 4-3-15,3 1-2 16,0-3 5-16,0 4 4 16,0 4-1-16,3 1 3 15,-3 2 0-15,0 3 1 16,-7 3 0-16,1 3 2 15,-7 3-5-15,0 8-1 16,-9 2-2-16,-3 4-1 16,0 0 5-16,-4 2 6 0,-2-2-4 15,-1 2 1-15,-3-5-6 16,0-3 1-16,-2 3-7 16,-1-6-1-16,3-5-5 15,-3-3-1-15,0-6-11 16,3-3-3-16,0-2-8 15,7-1-2-15,-1-5-17 16,4 3-8-16,6-6-45 16,6-8-23-1,7 3 62-15</inkml:trace>
  <inkml:trace contextRef="#ctx0" brushRef="#br1" timeOffset="46">2917 1900 184 0,'-3'0'71'0,"6"6"-38"0,1-1-36 0,-4-5 13 16,3 6-7-16,3 3-2 15,-6-1 2-15,0 1 2 16,6-1-2-16,-3 14 18 0,-3-2 10 15,-3 3-2-15,3-1 0 16,-3 6-12-16,0 0-3 16,0 3-6-16,0 11 0 0,-4 0-1 15,4 0 3-15,3 0-5 16,-3 1-1-16,0-2-4 16,3-9-3-16,0-5-3 15,-3 2 1-15,3-7 1 16,-3-11-1-16,-1 3-21 15,2-11-10-15,-5-9-85 16</inkml:trace>
  <inkml:trace contextRef="#ctx0" brushRef="#br1" timeOffset="47">2583 2843 132 0,'7'0'49'0,"5"-3"-26"0,7 0-31 16,-9 3 5-16,-1-2-3 15,4-1 2-15,2 0 21 16,1-8 14-16,3 3 10 16,-3-1 5-16,-3-2-16 15,-4 0-7-15,4-1-14 16,-4 2-8-16,1 1-2 0,-4 1 1 15,0-4 0-15,-3 4 0 16,-3 2 2-16,-3 0 5 16,-7 1 6-16,1 2-3 15,-3 0 2-15,-1 1-7 16,-3 2-3-16,0 0-1 16,0 2-1-16,1 1 0 15,-1 3 2-15,0 5 3 0,3-3 2 16,1 10 1-16,3-4 0 15,-1-1-2-15,4 4-1 16,0-3 3-16,2 1 3 16,4 4-4-16,4-2 1 15,2 3 1-15,0-1 2 16,4 3-1-16,3-5-1 16,2 6-8-16,4-4-2 15,0-5-3-15,3 6 0 16,-3-6-8-16,0-3-3 0,-3-8-16 15,-1 0-6-15,1-3-26 16,0-8-11-16,-3-3-28 16</inkml:trace>
  <inkml:trace contextRef="#ctx0" brushRef="#br1" timeOffset="48">2905 2961 208 0,'-3'0'77'0,"3"0"-42"0,0-2-48 0,0-4 12 16,-4 3-10-16,2 1 0 16,-2-4 14-16,-2 0 8 15,3-2-5-15,0-1 14 0,3-5 9 16,3 3-11-16,0-3-2 15,7-9-10-15,2 6-2 16,4-7-7-16,3 4 0 0,0 5 1 16,-1 1 3-16,1 6 0 15,-3 3 2-15,0 5 4 16,-3 3 4-16,-4 7-4 16,-3 4 1-16,-6 1-5 15,-3 5-2-15,0 1-3 16,-4 2-1-16,-1 3 4 15,-9-7 3-15,-1 4 8 16,-1-6 2-16,-1 2-5 16,5-11-1-16,-4 1-4 15,3-4-3-15,0-2-9 16,1-6-5-16,2-2-22 0,0-4-8 16,13 9-166 15</inkml:trace>
  <inkml:trace contextRef="#ctx0" brushRef="#br1" timeOffset="49">3091 2493 104 0,'3'2'41'0,"0"1"-22"0,0 14-20 16,0-11 7-16,0-1 33 16,-3 7 16-16,0-1 3 15,0 3 3-15,0-3-28 16,-3 0-9-16,3 3-15 15,-3 1-6-15,0 1 0 0,0 4-4 16,0 5 0-16,-1 8 1 16,-2 2 0-16,0 1 2 15,0 1 1-15,-1 2 5 16,1-6 5-16,0 4-9 16,0-1-2-16,2-8-2 15,2 1 0-15,-2-13-9 0,4 1-4 16,0-6-20-16,4-5-6 15,-2-9-42 1,4-8-53-16,4-9 34 16</inkml:trace>
  <inkml:trace contextRef="#ctx0" brushRef="#br1" timeOffset="50">1493 2647 116 0,'12'3'46'0,"-12"-9"-24"0,0 9-28 0,0-3 8 15,0 0 4-15,-3 3 4 16,3-3 19-16,0 0 26 16,0 0-13-16,3 2-22 15,1 4-5-15,-2 0-2 0,8 0-3 16,-1-1-3-1,1-2-1-15,0 0-4 16,2 0-2-16,1 2 1 16,-1-5 1-16,4 0 1 15,-1-5 3-15,1 2-3 16,-3 0-2-16,-1-3-5 16,1 4 0-16,-3-7 4 15,-1 0-2 1,-2 1-1-16,-5-3 2 15,-2 5 2-15,-2-2 0 16,-5 3-1-16,-2-1 1 0,-1 3-1 16,-3 0 0-16,1 3 0 15,-4 0-3-15,1 0 2 16,2 3 1-16,-3 3 0 16,0-1 2-16,-3 1 3 15,4 2-2-15,2 0 0 16,4 4 3-16,3-1 1 15,-1 0-3-15,4 1-3 16,0 7 0-16,0-5 1 16,9 9 1-1,4-6-4-15,-1-4 1 16,3 4 4-16,1-5 2 0,3-4 0 16,3-2-1-16,0-3-3 15,0-1 1-15,3-2-2 16,-3 0-1-16,3-2-2 15,-3-1 1-15,2 0-4 16,-8-3-3 0,-4 1-3-16,-2-1-19 15,-4 3-5-15,0 0-50 16,-3 0-47 0</inkml:trace>
  <inkml:trace contextRef="#ctx0" brushRef="#br1" timeOffset="51">1840 2650 120 0,'2'0'46'0,"4"-3"-24"0,-2 6-17 0,-4-3 11 15,0 0-9-15,0 0-2 0,0 0 12 16,0 0 6-16,0 0-11 15,0 0 11-15,0 0 6 0,0 0-4 16,0 2-2-16,0 4-9 16,0 0-4-16,0 2-3 15,-4 1 0-15,4 2 0 16,-2-3 1-16,2 6-2 16,-4 6-1-16,4-6 1 15,-2 0 1-15,2 3-1 16,0-3 1-16,0-3 0 15,0 1 1-15,0-1-2 16,2-3 1-16,2-6-2 16,2-2 0-16,0-8-8 15,4-5 0-15,-1-4-6 16,1 2-1-16,2-4 2 0,-5 5 5 16,-1 0 4-16,0 0 2 15,0 5-1-15,1 3 1 16,-1 1-2-16,4 2 2 15,-1 0-2-15,0 1 2 16,7 2-7 0,-3 5 7-16,-4 1 5 15,4 5 2 1,-7 9 2-16,-3-12 0 16,1 6-4-16,-2-3 0 15,-2-11-7-15,7-3-5 16,2-5-1-16,1 0 1 15,3 0-1-15,-1-1 4 16,1 0 2-16,-1 7 0 16,1-1 2-16,-1 3-2 15,1 8-1-15,-4 1 3 16,-2 8 11 0,-1-1 1-16,-2 4-7 15,-2-3-2-15,-2 3-6 16,0-4-3-16,0-2-7 15,0 3-2-15,0-5-15 16,0-4-8-16,0-3-39 16,0-5-17-16,0-2-21 15</inkml:trace>
  <inkml:trace contextRef="#ctx0" brushRef="#br1" timeOffset="52">2362 2521 184 0,'-2'2'71'0,"4"15"-38"0,2-19-43 15,-4 7 9-15,3 1-9 16,0 2 1-16,0-2 18 15,0-1 8-15,1-2 48 16,-4 5-36-16,0 4-1 16,0-1-7-16,0-2-11 15,-4 2-1-15,4 2-5 16,-3 4-3-16,0-2 2 0,0 7 2 16,0 3 0-16,-1 1 0 15,2-1 1-15,-5 0 1 16,7-25 3 15,-6 28-5-31,3-3-3 16,0-8-1-16,-1 0-1 15,4-8 2-15,4-4 1 16,-4-5-1-16,6-3-4 0,0-5-1 16,3 0-1-16,1-7 3 15,3-2-2-15,-1 4 1 0,4-1 2 16,0-3 0-16,-3 5 0 15,2-2 0-15,1 6 0 16,-4 8 0-16,1 0 0 16,0 11 0-1,-4 3 0-15,-3 0-3 16,1 1 2-16,-4 4 1 16,-3-2 0-16,0 3 2 15,-3-4 1-15,-6 1 5 16,-1 3 3-16,-6-6 0 15,3 0 1-15,-2 0-6 16,-1-6-2-16,0-2-2 16,4-3 1-16,-1-3-7 15,1-3-1-15,2-3-9 16,4-2-4-16,3-6-12 0,3 3-6 16,3-1-34-16,3-2-13 15,4-3-18 1</inkml:trace>
  <inkml:trace contextRef="#ctx0" brushRef="#br1" timeOffset="53">3163 2981 128 0,'0'-9'49'0,"0"4"-26"0,0-3-18 16,0 2 11-16,4 1 4 16,-4-1 4-16,2-3-3 15,8-2-1-15,-1-3-11 16,4 0 1-16,0 0 1 0,0-3-6 16,2 0-1-16,1 3-2 15,0 0 1-15,-4-3-2 16,4 12 2-16,0-1 4 0,-4 0 4 15,1 3-4-15,0 3 1 16,-4 0-5-16,-3 12 0 16,0 2-1-1,-2 6-2-15,-4-1 3 16,-4 4 7-16,-2-4 3 16,0 1 0-16,-3 0 0 15,-1-3-7-15,-2 2-4 16,-1-5 1-16,0 0 0 15,-2 3 1-15,-2-11 0 16,-1-1-2-16,-1-5-2 0,3-2-6 16,4-1-1-16,-1-3-13 15,3 0-2-15,4-5-19 16,0 3-7-16,3-4-53 16</inkml:trace>
  <inkml:trace contextRef="#ctx0" brushRef="#br1" timeOffset="54">3387 2568 200 0,'-6'6'74'0,"2"-3"-40"0,11 2-38 0,-7-5 13 15,0 0-7-15,3 6-2 0,-3 0 3 16,-3 2 0-16,3-2-1 16,0 0 12-16,0-1 7 0,-3 1 1 15,3 2 1-15,0 3-6 16,0 0-2-16,0 4-9 15,0 7-2-15,0 3 0 16,-4 6 0-16,4-31 9 31,-2 62-1-15,-5-12 1-16,1 3-5 16,-4-13 0-16,4-4-10 15,0-5 0-15,0-9 0 16,2-2-26-16,4-8-10 0,-3-4-28 15,6-2-10-15,-3-6-24 16</inkml:trace>
  <inkml:trace contextRef="#ctx0" brushRef="#br1" timeOffset="55">3507 2658 204 0,'9'6'77'0,"1"-3"-42"0,-4-3-70 16,-6 0 2-16,0 0-3 15,0 0 6 1,0 5 18-16,-3-2-11 15,0 0-4-15,-4-3-12 16,4 3-6-16</inkml:trace>
  <inkml:trace contextRef="#ctx0" brushRef="#br1" timeOffset="56">3519 2818 72 0,'10'-2'30'0,"-4"2"-16"0,0 2-6 16,-6-2 13-16,4 6 30 15,-1-1 16-15,-3 1-8 16,0 2-2-16,-3 1-18 16,-1 2-4-16,2 3-20 15,-2-3-9-15,1 3-4 0,0 3-5 16,0-6 2-16,0 4 1 16,-1-1 0-16,4 2 2 15,0-2 1-15,0 3-1 16,4 3 1-16,-1-4-2 15,3 1 2-15,-6-17 2 32,7 18 0-32,-1-7 2 15,0 2-6-15,-3-4-1 16,1-4 0-16,-4 1 2 16,0-6-1-16,0 3-3 0,0-3-1 15,0 0-20-15,0 0-10 16,0 0-47-16,0-3-19 15,0-3-1 1</inkml:trace>
  <inkml:trace contextRef="#ctx0" brushRef="#br1" timeOffset="57">3731 2860 56 0,'0'-3'24'0,"3"3"-12"0,3-2-14 15,-3 2 4-15,3-3 9 16,-2 3 5-16,-1 0 36 15,-3 0 18-15,0 0-3 16,3 3-3-16,-3 2-24 0,0 4-10 16,0-1-18-16,0 1-5 0,-3 2-1 15,3 5-1-15,-3-1 2 16,-1-1-2-16,2 3 0 16,2-1-3-16,-4-2 1 15,-2 3 2-15,6 0 2 16,0-3 1-16,0 0 2 15,0-6-1-15,3-2 2 16,-3-6-2-16,3 3 0 16,3-6-3-16,1-5-1 15,2-1-6-15,1-5-1 16,-1 3 1-16,-3 0 0 16,4-3 1-16,-4 2 2 0,4 4-1 15,-4 2 2-15,1 3-2 16,-1 3 2-16,0 0 0 15,0 3 3-15,1 3-3 16,-1 5-2-16,0 6 4 16,-2-3 1-16,2 0 2 15,-3 6 2-15,3-6-3 16,-6 0-2-16,0 3-7 16,0-3-1-16,0-6-15 15,0 4-3-15,0-4-27 16,0-2-9-16,0-6-47 15,0-3-65 1,0-3 48-16</inkml:trace>
  <inkml:trace contextRef="#ctx0" brushRef="#br1" timeOffset="58">3973 3071 224 0,'-3'28'85'0,"6"-23"-46"0,3 4-59 0,-2-7 7 15,2 1-14-15,4 0-3 16,3-3 31-16,-1 0 15 16,0-3-6-16,1 0 26 0,3-8 12 15,-1 3-13-15,-2-9-7 0,0 3-17 16,-4 0-5-16,1-6-6 15,-4 7-3-15,-6-2 2 16,0-4 0-16,-3 7 7 16,-4 4 6-16,-2 3-6 15,-3-1-1-15,-1 6-5 16,0 6-1-16,0-1 1 16,1 0 0-16,3 4 0 15,2-1 2-15,4 12 1 16</inkml:trace>
  <inkml:trace contextRef="#ctx0" brushRef="#br1" timeOffset="59">4061 3121 304 0,'19'17'115'0,"-6"-3"-62"0,3 0-73 0,-10-6 13 15,7 15-6-15,-7 2 5 16,1 6 3-16,-5 3 0 16,2 2 4-16,-4-2-2 0,-4 0-1 15,-2 2 3-15,-3 1 0 16,0-4 3-16,-4-2 1 15,-3-5 3-15,0-10 1 16,1 1-1-16,-1-6 1 16,0-5 2-16,1-3 2 15,2-3 3-15,-3-9 4 16,3-8-6-16,4-2 1 0,2-12-8 16,1-8-3-16,9 2-1 15,4-10 1-15,8-4-3 16,7 6 0-16,7 6 5 15,6-6 2-15,2 0 2 16,1 0 0-16,-3 0-11 16,-1 0-5-16,-2 3-49 15,-4-11-20-15,-6 5-54 16</inkml:trace>
  <inkml:trace contextRef="#ctx0" brushRef="#br1" timeOffset="60">4762 1423 84 0,'3'-3'33'0,"-3"0"-18"0,3-3-18 0,-3 6 8 16,0-2-6-16,-3-1 0 15,3 3 5-15,-3 0 5 16,0 0-3-16,0 0 2 15,0 3 1-15,-1-1 5 16,-2 1 5-16,0 3 5 16,-1-3 1-16,1-3 0 15,3 8-8-15,0-5-2 16,-7 0-9-16,1 2-6 0,3-2-1 16,-7 0 1-16,0-1 2 15,1 1-1-15,-4 0-1 0,-3 3-2 16,-2-1 1-16,-5 4 1 15,-6 2 2-15,-9-2-1 16,4 7-1-16,-1 4 3 16,0-6 0-16,-6 6 7 15,-4-6 4-15,-2 2-3 16,-1 1 1-16,1-2-7 16,-3-1-3-16,-1 2-4 15,1-2 1-15,2-2 3 16,-6-4 1-16,3 9 1 15,5-6 2-15,4-3-3 16,4-2 0-16,3 5-1 16,7 1-2-16,5-4 1 0,5 0 1 15,1-2 3-15,2-1 7 16,8 1-3 0,4-3-2-1,0-6-6 1,3-3-1-16,-1 4 0 15,1-1 0 1,0 0 0-16,0 3 0 16,3-3 0-16,-3 3 0 15,0 0-3-15,-1 0 0 16,2 0 4-16,-8 0-1 16,4 0 0-16,-7 0-2 15,3 0 4 1,1 0-4-1,0 6 1-15,2-6-1 16,1 5 0-16,0 4-3 16,2-6 1-16,2-1-5 15,-2 1-1-15,1 0 0 16,0-3 1-16,0 0 3 16,-3-3-5-1,6-2-1-15,0-1-2 16,0 0 1-16,-4 4 5 15,1-7 4 1,0 1 5-16,0 0 0 16,0 2-1-16,-1-5 1 0,2 5-1 15,-2 0-3-15,1-2 2 16,-3 2-1-16,0-2 0 16,-1-6 2-16,1 3 2 15,-3-3-1-15,2 2 2 16,-3-7-2-16,1-4-1 15,-7-5 1-15,-6 1 1 16,0-2 3-16,-3 1 2 16,25 28 1 15,-41-39 2-31,-3-3 1 0,3 2-1 16,6 13 1-16,4-5 0 15,3 8 3-15,-1-5-7 16,-2 7-2-16,-1 0 1 0,-3-1-1 15,-9 3 0-15,3-11-1 16,0 0 2-16,-3 1-3 16,0-4-2-16,-3 6 0 15,3-6 1-15,-3 6-3 16,2 0 0-16,-15-3 1 16,1 0 0-16,1 6 2 15,-1-3 3-15,-1 8 0 16,3-2 0-16,3 3-1 15,1 1 0-15,-7 1-2 16,0 3-2-16,3-2 1 16,1 2 1-16,-7 0-1 15,6-4-1-15,0 13-2 0,0-6 1 16,-9 6 1-16,3-1 2 16,0-3-3-16,3 7 0 15,-3-4-1-15,4 3 0 16,5 0 2-16,0 3 2 15,-9 3-3-15,3 0 0 16,3 5 1-16,4 4 0 16,6-4-3-16,-1-2 2 15,1 4 1-15,3 10 2 16,6-8-1-16,0 2-1 16,4 8-2-16,2-2 1 0,-3 0 1 15,-3-1 0-15,7-2 0 16,-1 11 2-16,-2 0-3 15,6-3 0-15,-1 9 1 16,4 5 0-16,3-5 0 16,3 0 0-16,3-1 0 15,4-5 0-15,-1-5-3 16,3 2 0-16,1-5 2 16,3 5 2-16,-4 11 0 15,0-10-1-15,-2-1 3 16,6-2 0-16,-4-1-4 15,1 0-1-15,3 4 1 16,-4-4 0-16,1 3 1 16,3 9 0-16,-1 2 0 15,1 1 0-15,-1-1 0 0,1-2 2 16,3-6-1-16,0 3-1 16,3-3-2-16,-3 6 1 15,-1-4 1-15,4 2 2 16,0-7-1-16,0 6-1 15,0 0 3-15,0-3 0 16,0 3 1-16,0 11 0 16,0-3 0-16,-2-2 0 15,2 1 0-15,0-6 0 16,0 1-5-16,0-2 1 16,2 2 0-16,-2 2 0 15,4-2 2-15,-4-2 1 0,3 0-1 16,7 3 1-16,-1-1-2 15,0 4 2-15,4 5-2 16,-3-5-1-16,-1-1 1 16,0-5-1-16,-2-6 0 15,2 3 2-15,0 0-3 16,1 0 0-16,-1 6-1 16,4-3 0-16,2-6 4 15,5 3 1-15,-1 0-1 16,2-3-2-16,5 3-2 15,5-2 1-15,-2-1 1 16,-4-5 0-16,0 5 0 16,1 5 0-16,-5-10 0 0,1 0 2 15,1-4-1-15,2 2-1 16,-7-7 1-16,8 0-1 16,-4-2 0-16,0-1 0 15,0 0 0-15,0-2 0 16,4 2 0-16,-4-2 0 15,3 0 0-15,6-1 2 16,-6 1-1-16,10 0-1 16,-3-1 1-16,-4 1 1 15,-3-6-1-15,0 5-1 16,-2-5 1-16,-1 0-1 16,-1 3 0-16,2-3 2 0,-5-3-1 15,8 3-1-15,-4 0 1 16,3 3-1-16,1-1-3 15,-1 1 2-15,0 3 1 16,0-3 0-16,9-3 0 16,5 3 2-16,-2-3-3 15,1-6-2-15,-3-3 4 16,-1 4 1-16,5-3 0 16,-2 3-2-16,-2 2-2 15,0 0 1-15,-4 0 1 16,1 3 0-16,-1-3 0 15,7 0 0-15,-6 3 0 16,5 0 2-16,-5 0-3 16,-4-3-2-16,0 1 2 0,1-1 2 15,-4 0 0-15,-3 0-1 16,3 0 1-16,-2 3 1 16,1-5-3-16,-1 5-2 15,-4 0 2-15,3 0 0 16,-3 0 3-16,-1-3 1 15,1 3-4-15,1 0-1 16,-2-3 1-16,1 0 2 16,0 0 0-16,6 3-1 15,7-3-2-15,-4 1 1 16,-3 2 3-16,-2 0 1 16,-5 0-1-16,5 0-2 15,-4 0 1-15,-1 0-1 0,1 0-3 16,0 0 2-16,3 0 3 15,3 0 1-15,1 0-4 16,-4 0 1-16,3 0 0 16,0 0 2-16,0 0-1 15,1 0-1-15,-1 0 1 16,3 0-1-16,7 0 0 16,-4 0 0-16,-2 0 0 15,-1 0 0-15,0 2 0 16,-2-2 0-16,-1 0 0 15,4 0 0-15,2 3 0 16,-3 0 2-16,1 0-3 16,-1-3 0-16,-3 3 1 15,3 5 0-15,4-2 2 16,3 0 1-16,2-4-4 0,-2 4-1 16,-4 0-2-16,-2 0 3 15,-4 2 0-15,1 2 3 16,-5-1-1-16,1 0 2 15,10-4-4-15,-4 12 0 16,-2-5 3-16,-1 4 1 16,0 1-1-16,-3-3-2 15,0 0-2-15,0 3 1 16,0-3 1-16,1 3 2 16,5 3 1-16,0-4 1 15,0 1-2-15,1 3-2 16,-4-6-2-16,1 2 1 0,-5-2 1 15,-2 4 2-15,1 2-1 16,-5 1-1-16,1-1 1 16,2-6 1-16,-1-2-1 15,1-1 2-15,1 0-2 16,0-3 2-16,0 1-2 16,0-4-1-16,0 1 1 15,0-3-1-15,0 0 0 16,0 3 2-16,0-4-3 15,-1-2 0-15,-2 0 3 16,7-2 1-16,-2-4-1 16,1 3-2-16,-5 3 3 15,-2-3 2-15,-2 0-2 0,0 0-2 16,-5-2 0-16,2-1-1 16,0-5 0-16,-1 8 0 15,1-8 0-15,-1 3 2 16,1-6-3-16,-1-1 0 15,0-2 1-15,4-2 0 16,-3-3 0-16,-1-1 2 16,7-5-1-16,2 6-1 15,-2-4-4-15,0-4-2 16,-3-2 5-16,-1 2 5 16,1 1-7-16,-3 7 1 15,-1-6 0-15,0 2 3 16,1-7 0-16,-1-1-1 0,-3 7-4 15,1-2 0-15,-1-1 4 16,-6 1 2-16,0-7 0 16,-6 2-2-16,3 1 1 15,-3 7-1-15,-1-13 0 16,-2 5 0-16,-1 9-3 16,1-3 2-16,-7 0-1 15,-3 6 0-15,0-4-3 16,3 3 1-16,0-7 0 15,-2-4 2-15,2 4 1 16,-3-5 1-16,0-1 0 16,0-3 2-16,-6 5-1 15,-3 0-1-15,2 4-2 16,1-7 1-16,-3 9-1 16,0 0-2-16,-4 3 0 0,3 0 0 15,1-1 5-15,-10 1 1 16,3-6-3-16,1 3 1 15,-1 0 0-15,-5 3 2 16,-8 3-1-16,-5-1 2 16,-4 6-2-16,0 1-1 15,3-2 3-15,1 7 0 16,5 0-1-16,5-3 1 16,4 3-2-16,8 0-1 15,6-4 1-15,3 4-1 16,3-3-5-16,6 3-1 15,4-9-26-15,6 6-9 16,3-6-94-16,0 4-43 16,0-7 89-16</inkml:trace>
  <inkml:trace contextRef="#ctx0" brushRef="#br0" timeOffset="61">1904 4410 92 0,'0'0'35'0,"0"0"-18"0,4 0 26 15,-4 0-13 1,0 0-7-16,0 0-8 16,0 0-1-16,0 0-3 15,0 0 1-15,0 0-7 16,-4 0-3-16,2 0 1 0,-2 0-2 15,-2 0 2-15,0 3-2 16,-4 0 2-16,1 2-4 16,-1 1-2-16,-9 2 4 15,4 1 1-15,-11 2 0 16,4-2 1-16,1-1-4 16,-2 0 0-16,5 6 3 15,1 0 1-15,2 6 5 16,-1-3 3-16,4-1-2 15,-1-4 2-15,3-1-2 16,1 1 0-16,2-4-3 16,1 0-1-16,0-2-3 0,3-1 1 15,0 1-4-15,3 2 0 16,3-2-1-16,0 0 0 16,3-3 2-16,4-1 2 15,-1 4-1-15,4 0-1 16,0-1-2-16,6 3 1 15,5 1 1-15,2-1 2 16,-1 1-1-16,0-1-1 16,-2 4 1-16,-2-4-1 15,-1-2-3-15,-5 5 2 0,-2-3 1 16,-4 3 2-16,-3 1-1 16,-2-1-1-16,-1 0 1 15,-3 3-1-15,-3-3 0 16,-4 0 0-16,-2 1 0 15,-4 2 0-15,-15-3 0 16,-3 0 2-16,-2 0 3 16,2 1 2-16,0-4-1 15,3 1-1-15,-1-4-3 16,7-2 1-16,-3 0-2 16,2-3 2-16,8 0-2 15,-4 0-1-15,10-3 1 16,-4 0 1-16,7-2-3 15,2-1 0-15,4 0 1 0,7 1 0 16,-1-1-5-16,4-3-1 16,-1 1-15-16,4 2-4 15,2-2-29-15,4 3-13 16,0-1-17 0</inkml:trace>
  <inkml:trace contextRef="#ctx0" brushRef="#br0" timeOffset="62">2072 4739 88 0,'0'2'35'0,"3"-2"-18"0,-3 0-11 0,0 0 11 16,6 0-5-16,0 0 1 15,1-2-4-15,-1 2 2 16,0 0 3-16,1-3 1 0,-1 3 0 16,1-3 4-16,-1 0-11 15,3-2-2-15,-3-4 0 0,1 1-1 16,-1 2 0-16,1 0-3 15,-1-2-2-15,-4-1 1 16,2-1-1-16,-1 4 2 16,-3 0 1-16,-3 3-4 15,-1 1-1-15,-2-1-2 16,0 3 3-16,-3 0 0 16,-1 3 3-16,-2-1-3 15,2 1 0-15,-3 3 1 16,4 2 0-16,0 3 0 15,-1-2 2-15,1-1-1 16,3-2-1-16,-1-1 3 0,4 1 2 16,0 11 4-1,0-6-2-15,-1 3 1 16,1 3-1-16,0-6 1 16,3 1-2-16,0-1 1 15,-3 2-2-15,3 2 0 16,-3-1-1-16,3 3 2 15,0-6-3-15,0 3 0 16,0 0-1-16,0-3-2 16,0-2 1-16,3-1 1 15,0-2-1-15,3-4 2 16,1-2-4-16,2 0 0 0,4-2 1 16,3-4 2-16,-1 1-6 15,1-4 1-15,3 1-19 16,3-1-6-16,3-5-29 15,-3 3-12-15,-3 3-7 16</inkml:trace>
  <inkml:trace contextRef="#ctx0" brushRef="#br0" timeOffset="63">2397 4643 84 0,'0'-3'33'0,"0"6"-18"0,0-3-5 16,0 0 12-16,0 0 1 15,0 0 10 1,-4 9-8-16,1-4-4 16,3 4-1-16,-3-4-11 15,3 3-1-15,0-2-1 0,0 0 1 16,0-1 0-16,0 1 2 15,0 0 4-15,3-1-4 16,0 1 2-16,1 3-7 0,-2-1-1 16,-2 3 0-16,4 3 0 15,-4 3 4-15,0-3 5 16,0 0-3-16,0 0 0 16,0-6-4-16,0-2-1 15,0-1-3-15,0-5 1 16,0-2-2-16,3-7-1 15,0-5-2-15,3-2-1 16,4-1 2-16,-1-6 0 16,4 4 1-16,-1-1 2 15,1 3-3-15,0 3 0 16,-1 0 1-16,4 3 0 16,-3 2 0-16,0 4 2 15,-1 5-1-15,0 0-1 0,-2 3 1 16,-1 2 1-16,-3 4-1 15,-2 4 2-15,-4 1 2 16,0 3 2-16,-4 3 1 16,2-3 0-16,-2 0-2 15,2 0 1-15,-2-3 0 16,1-3 1-16,0 3-2 16,0-3-1-16,-1-3-1 15,1 1 0-15,0 2-5 16,0-5 1-16,3 0-7 15,0-6-3-15,3 2-30 16,3-2-13-16,4-2-75 16</inkml:trace>
  <inkml:trace contextRef="#ctx0" brushRef="#br0" timeOffset="64">2687 4604 224 0,'18'-3'85'0,"-11"1"-46"0,21-7-37 0,-15 9 19 15,3-11-7-15,2-4 2 16,5 1-3-16,5-2 2 0,0-4-8 15,0 6 2-15,1-3 2 0,0 6-4 16,5 0-2-16,-3 0-2 16,-2 5-3-16,6 3-6 15,-1 0-1-15,-2 3-41 16,-4 0-16-16,-9 0-49 16</inkml:trace>
  <inkml:trace contextRef="#ctx0" brushRef="#br0" timeOffset="65">2885 4303 156 0,'-3'18'57'0,"6"-18"-30"0,-6 2-29 0,3-2 9 15,0 6-5-15,0 0-2 16,-4-1 1-16,2 1-1 16,2 2 0-16,-4 3 15 0,4 0 10 15,-3 1 2-15,3-1 4 0,0 6-15 16,0-1-4-16,0 7-6 15,0 5 1-15,-3 12-4 16,3-7-2-16,0 4 0 16,-3-7-1-1,0 7 0-15,0-4 2 0,-1-1 1 16,-2-7 3-16,0 3-1 16,0-5 2-16,-1-2-4 15,1-4-2-15,0-5 0 16,2-1-1-16,2-5-9 15,2-6-2-15,0-3-21 16,0-3-6-16,0-8-27 16,0 3-47-1,2-6 25-15</inkml:trace>
  <inkml:trace contextRef="#ctx0" brushRef="#br0" timeOffset="66">3068 4809 116 0,'0'-3'44'0,"6"-8"-24"0,3 2-6 0,-2 7 15 16,-1 2-12-16,4-9-4 16,-1 3 0-16,1-2 2 15,-4 5 14 1,10 0-16-16,-1 3 5 0,5 0 0 15,-2 0-2-15,1-3 1 0,0 1-7 16,0-4-2-16,0 1-4 16,0-4-1-16,-3-2-1 15,-4 0 1-15,1-1-2 16,-4 1-1-16,-3-3 1 16,-2 3 1-16,-1 0-1 15,-3 2-1-15,-3-2-2 16,-4 5 1-16,-2 1-1 15,-4 5 0-15,1 0 2 16,-11 5 0-16,-2 1-3 16,0 5 2-16,3 1 1 15,0-1 0-15,3 0 0 16,0 3 0-16,3-3 2 16,4-2 1-16,2 13 1 15,4-5 0-15,3 0 2 16,3 0 1-16,6-3 1 15,1 5 4-15,2-5 3 16,6 3-6-16,8 3-1 16,-1-6-2-16,0 0 1 15,-3 0-4-15,3-6-2 16,0-2 0-16,0-6 1 16,-22 0-100 15,38-17-39-31,-4-8-22 15</inkml:trace>
  <inkml:trace contextRef="#ctx0" brushRef="#br0" timeOffset="67">3528 4618 156 0,'-3'0'57'0,"3"2"-30"0,0-2-25 0,0 0 14 16,0 0-10-16,0 0-3 15,3 6 0-15,-3 3 2 16,0-1-2-16,0-2 11 0,0 5 24 16,0 0-3-1,-3 11-4-15,-1-2-5 16,2 3-8-16,-2-1-1 15,2 1-8-15,-2-3-3 0,4 1-3 16,0-4-3-16,4-5 1 16,2-4-1-16,3-8 0 15,4-8 0-15,2-4 0 16,4-7 0-16,7-3-3 16,2-1 2-16,-6 0 1 15,0 4 0-15,-6-4 0 16,-1 6 0-16,1 3 4 15,-3 1 5-15,3 4 1 16,-1 6-4 0,1 6-4-16,0 3-1 15,0 5-1-15,-3 3 0 16,-4 3 2-16,-3 6 3 16,-3-4 2-16,-3 3 3 15,0-2 1-15,-3 0 3 0,0 2 2 16,0-5-7-16,-4 0-1 15,5-3-4-15,-2-6-3 16,1 0-7-16,0 1-4 16,3-9-129 15,6-11-12-31,0 2-14 16</inkml:trace>
  <inkml:trace contextRef="#ctx0" brushRef="#br0" timeOffset="68">4265 4607 92 0,'7'0'35'0,"-10"-3"-18"0,6 3-2 16,0-3 13-16,0 1-2 15,-3 2-1-15,-3 0 4 0,3 0 2 16,-3 0-17-1,-4 2 5-15,1 1 2 0,-3 0-3 0,-1 2 2 16,-6 1-5-16,4-1-1 16,-10 7-4-16,0-1 1 15,0 0-2-15,-1 1 2 16,23-12 16 15,-31 33-8-31,3-2-1 16,6-6-4-16,3 1 1 15,3-7-10-15,3 0-3 16,7-2-2-16,3 3 4 0,3-6 5 0,7-3-3 16,5 0-1-16,7 4-5 15,3-7-2-15,13-2-15 16,0-3-6-16,-4-3-28 16,-3-3-10-16,-3-3-74 15</inkml:trace>
  <inkml:trace contextRef="#ctx0" brushRef="#br0" timeOffset="69">4388 4736 236 0,'-2'3'90'0,"2"-3"-48"0,2 5-42 0,-2-5 16 15,4 8-11-15,2-8-3 16,3 0-4-16,-2 0 1 16,-1-2 1-16,3-1 0 0,1 0 2 15,-1 0 8-15,1-2 3 16,-1-1-2-16,1 1 1 16,0-4-7-16,-2 3-1 15,2-2-4-15,-3 2-1 16,-4 1 1-16,-3-1 2 15,-3 0-6-15,-4-2 1 16,1 6 3-16,-4-1 2 0,-2 3-3 16,-4 3-1-16,1-1 1 15,-4 6 0-15,3-2 1 16,0 2 2-16,0 4 3 16,0-1 2-16,4 9 3 15,2-6 4-15,4 5-2 16,0-4 3-16,3-1-2 15,3 2 0-15,0-2-1 16,6 3 0-16,3 3-2 16,1-1-1-16,2 4-3 15,1-3 1-15,3-4-2 16,-1 4 2-16,5-6-6 16,1-3-1-16,5 4-18 15,-1-13-5-15,6-2-51 16,-5-11-21-16,2-9-37 15</inkml:trace>
  <inkml:trace contextRef="#ctx0" brushRef="#br0" timeOffset="70">3826 716 80 0,'3'-11'33'0,"-3"13"-18"0,0-2-2 0,0 0 11 16,0 0-6-16,0 0 0 15,3 0-5-15,-3 0 2 16,0 0-2-16,0 0 0 16,0 0-7-16,0 0-2 0,0 6 0 15,0-6 2-15,0 3 1 16,0 0-3-16,-3 5-1 16,3-8-1-16,0 12 1 15,0-7 0-15,0 9 3 16,3-3-3-16,-3 0 0 0,0 4 1 15,0 5 0-15,3-1-2 16,-3 6 1-16,4-2-2 16,-4 7 2-16,0 7 0 15,3-3 3-15,0-12 1 16,0 9 1-16,0-11-4 16,3-3-1-16,4-9 1 15,3-8 2-15,2-5-5 16,1-18-1-16,0 0-2 15,3-7 0-15,-1-4 0 16,5 0-2-16,-1 3 0 16,-3 1 3-16,-1-5 0 0,-2 11 1 15,0 1 2 1,3 6 1-16,-3 3-4 0,-3 3 1 16,5 6 0-1,1 2 0-15,-3 6 0 16,-7 2 0-16,1 6 2 15,-4-3-1-15,0 4-1 16,-2 2 5-16,-1 6 1 16,0-4 4-16,-3 12 4 15,0-2 1-15,0-1 0 16,0-5-5-16,0 2-2 16,3-3-2-16,-3-4-1 15,4-4-3-15,-4-11-2 0,2 0-2 16,2-3 1-16,2-11 3 15,0-3 1-15,4-5-1 16,-1-9 1-16,1 0-2 16,2-6-1-16,1 10 1 15,-1-7-1-15,1 0 0 16,3 9 2-16,-4 0-1 16,1 5 2-16,-1 3-4 15,-2 6-2-15,-1 2 2 16,1 1 0-16,-4 8-15 15,0 0-4-15,-2 8-32 16,-8-5-12-16,-5 6-39 16</inkml:trace>
  <inkml:trace contextRef="#ctx0" brushRef="#br0" timeOffset="71">4582 921 140 0,'0'3'52'0,"0"-3"-28"0,0 0-17 16,0 0 13-16,0 0-10 0,0 0-1 15,0 0-5-15,0 0-3 16,0 0 0-16,4 3-1 0,-1 2 0 15,0 7 0-15,-3-7 2 16,0 6 10-16,0 20 7 16,-3-8-1-16,-4 2 1 15,1-3-1-15,0 4-2 16,0-4-2-16,-1-5-1 16,1 3-10-16,0-4-3 15,2-5-1-15,1-2 0 0,3-1-6 16,0-2-3-16,0-6-67 15,0 0-62 1,0-3 43-16</inkml:trace>
  <inkml:trace contextRef="#ctx0" brushRef="#br1" timeOffset="72">4790 1370 224 0,'4'-3'85'0,"-2"6"-46"0,-2-3-50 32</inkml:trace>
  <inkml:trace contextRef="#ctx0" brushRef="#br1" timeOffset="73">4960 354 44 0,'0'0'19'0,"0"0"-10"0,0 0-4 15,0 0 8-15,0 0-1 16,3 0 1-16,0 0-1 16,-3-6 0-16,0 6 0 15,0-6 2-15,0 6-3 16,0 0-1-16,0-3-6 16,0 0-3-16,0 3 0 15,0 0-1-15,0 0 0 16,0 0 0-16,0 0 0 15,0 0 0-15,-3-5 0 16,0 5 0-16,0 0 0 16,3 0 0-16,-4 0 0 15,2 0 0-15,-2 0 0 16,2 0 2-16,-2 0-3 16,1 5 0-16,0-2 1 0,0 0 0 15,-7-3 0 1,4 6 0-16,0 0 2 15,-1 2-3-15,1-5 0 16,-4 5 1-16,4-5 0 16,0 5 0-16,0-5 2 15,-1 8-1-15,1-2-1 16,3-1 1-16,0-5-1 16,-1 8 4-16,2-8 5 15,-5 5-3-15,4 9 2 0,0-6-3 16,0 1 0-16,-1 5-3 15,1-1-2-15,3-2 1 0,0 0-1 16,0-2 0-16,0-1 0 16,3 5 0-16,-3-4 0 15,4-1 2-15,-1 0 1 16,0 4 1-16,0-4-5 16,0-1-1-16,1 8 3 15,-2-1 1-15,-2 0 2 16,0-1 0-16,0 4 4 15,0 0 3-15,0-6-4 16,0 5-2-16,0 4 0 16,0-3-1-16,0 1-5 0,0-1 1 15,0 3 0-15,4 16 0 16,-1-11-3-16,3 0 0 16,-6 0 2-16,6-3 2 15,-2 1 0-15,-1-6-1 16,-6 2 1-16,3 0-1 15,-4-2 0-15,8 2 2 16,-1-2-1-16,0 3-1 16,0-4 1-16,0-2-1 15,-3 0 0-15,4-3 0 16,-4 0 0-16,0-3 0 16,0 0 0-16,-7 0 0 15,1 4 0-15,-4-7 4 16,1 4 2-16</inkml:trace>
  <inkml:trace contextRef="#ctx0" brushRef="#br1" timeOffset="74">4780 1409 228 0,'-6'-3'85'0,"3"0"-46"0,-4 3-46 15,7 0 14-15</inkml:trace>
  <inkml:trace contextRef="#ctx0" brushRef="#br2" timeOffset="75">7671 3000 152 0,'0'20'57'0,"-3"-20"-30"0,0-26-7 0,3 23 19 16,-4 0-8-16,1 3-1 15,-3 0-6-15,-3 12-1 16,-10-1-12-16,-7-2 2 0,-5 5 3 16,31-14 18 15,-60 27-14-31,0-1-3 16,9 2-8-16,4-3-1 0,6 4-5 15,0 1 0-15,0 1-1 16,-3 0 1-16,3 9 2 0,7 1-2 15,2 7 0-15,4 3-1 16,3-4-2-16,-1 4 3 16,11-7 2-16,-1 8 0 15,3-8 2-15,3 1 0 16,8 3 3-16,2-3-5 16,2-4-3-16,8 5-1 15,6-1 1-15,12-12-1 16,7 1 2-16,0-1-7 15,3-10-1-15,2 0-7 16,-2-9 0-16,0-6-1 0,6-3 3 16,0-5 4-16,20-3 1 15,-8-2 0-15,-2-3 1 16,-7-3 0-16,-3-6 0 16,-3 2 0-16,-9 4 3 15,-7 0-2-15,-6-3 1 16,-3 6 2-16,-3-1 0 15,-5 1 0-15,-8 2 2 16,0-3-1-16,-2 4 2 16,-2 2-4-16,2 1-2 15,-5 2 2-15,1-3 0 16,2 0-8-16,1-2-2 0,6-4-117 16,1-5-63-1</inkml:trace>
  <inkml:trace contextRef="#ctx0" brushRef="#br2" timeOffset="76">8170 3148 184 0,'-4'-3'71'0,"4"6"-38"0,0 0-32 0,0-3 16 0,0 0-9 16,0 0-2-16,0 5 3 15,0 1 4-15,0 5-7 16,0 3 3-16,-2 3 4 0,-2 8 6 15,1 3 5-15,0 9-1 16,0 5-2-16,0 17-7 16,-1 3-4-16,1 0-5 15,0-1-2-15,0 1 1 16,-1-3 2-16,-2 0-1 16,0 2 2-16,0-5 0 15,-3-5 1-15,-4-9-2 16,0-6-1-16,-2-1-1 15,2-13 2-15,0-8-3 16,4-6-2-16,3-25 0 0,2-5 1 16,8-20-6-16,2-3-1 15,7-2-3-15,-1-4 0 16,-2-6 0-16,2 4 0 16,-3-6 2-16,1 3 2 15,-4 0-1-15,1 8 4 16,-1 3 0-16,0 12 1 15,0-7 0-15,-2 10 2 16,2 4 1 0,0 4-1-16,1 8 1 15,-1-3 0-15,0 12 1 16,0-1-2-16,1 9 1 16,-1 0-2-16,0 2-1 0,1 4 3 15,-1 4 0-15,1 1-1 16,2 12 1-16,0-1-4 15,1 17 0-15,-1 3 3 16,1 5 3-16,-1-4-4 16,1 7-1-16,2 0 0 15,1 0 0-15,3 1 0 16,2-6 0-16,5 8 4 16,-2-9 2-16,-1-7-2 15,5-10-1-15,-3-7 3 16,3-3 3-16,-3-17 2 15,0-9 1-15,-3-17-4 16,-4-5 0-16,-2-11-7 16,-3-6-3-16,-4-8-2 15,-2-9 0-15,-4-3-2 0,0-13 1 16,0 0 3-16,2 2 3 16,2 5-2-16,2 13-2 15,0 4-3-15,1 3 1 16,2 15-2-16,0 2 2 15,1 9-2-15,-1 8 0 16,1 6-1-16,-1 11-39 16,10 6-15-1,-3 2-71 1</inkml:trace>
  <inkml:trace contextRef="#ctx0" brushRef="#br2" timeOffset="77">9127 3272 188 0,'-3'0'71'0,"6"3"-38"0,-3 0-17 15,0-3 39-15,3 8-11 16,-3 1-9-16,0 2-5 16,3 2-17-16,1 2 3 0,-4 2 4 15,3 5-5-15,-3 12 0 16,0 5-7-16,0 6-3 15,-3 8-2-15,-1 0 0 16,-2 3 0-16,0 4 3 16,-3 4-1-16,-1 4 0 15,1-6-3-15,-4-12 1 16,-3-5-2-16,4-6-1 16,2-14 1-16,0-2-1 15,4-12 0-15,0-8 0 0,3-20-3 16,0-14 2-16,9-17-1 15,0 1-2-15,0-6-4 16,1-7 0-16,2-4-1 16,1-6 3-16,-1 5 4 15,1 3 1-15,-1 6 1 16,1 9 0-16,0 2 0 16,-2 8 2-16,2 7 3 15,-1 1 0 1,1 9 0-16,0 9-3 15,-4 6 1-15,6 5 0 16,-2 3 3-16,3 7 1 16,-1 5 3-16,1 5-5 15,-1 7-1-15,1 10-2 16,3 8-2-16,-1 3-2 16,5 2 1-16,1 1-1 0,5-7 0 15,2 2 4-15,6-2 1 16,-2 1-1-16,0-2-2 15,-1-7 1-15,1 1-1 16,-1-10 2-16,-6-4 3 16,-3-6 2-16,1-20-1 15,-5-5-4 1,-5-9-5-16,-1-12-1 16,-2-13 0-16,-4-8-1 15,-2-20 4-15,-4-3 0 16,0-6-2-16,3-5 0 0,0 3-1 15,0 14 3-15,3-4-5 16,0 12 0-16,1 5-6 16,3 7 0-16,2 5 4 15,10 2 4-15,3 10-105 16,-6 4-46-16,-9 1 32 16</inkml:trace>
  <inkml:trace contextRef="#ctx0" brushRef="#br2" timeOffset="78">6426 286 80 0,'0'-3'33'0,"0"6"-18"0,4-3-5 0,-4 0 14 16,0 0-2-16,0 0-1 16,0 0-5-16,0 0 0 15,0 9-3-15,0-6 2 16,0 7-8-16,0-4 0 0,0-1 0 15,0 7 1-15,0 5 0 16,0 0 0-16,0 5 2 16,0 9-1-16,0 2 2 15,0 7 0-15,0-12 1 16,0 6-6-16,0 2-2 0,-4 1 0 16,1-1 0-16,0 6 2 15,0 3 1-15,0 0-3 16,3 19-1-16,0-8-3 15,0 1-3-15,0 2 10 16,0 0 5-16,0-3-5 16,0 5-4-16,0-2-2 15,0 11 1-15,0-2 1 16,-3-1 3-16,-1 6-1 16,2-11 0-16,-2 5-3 15,1-2 1-15,0 11 0 16,0-9 1-16,3-2-2 15,0-4-2-15,-3 4 3 16,3-9 2-16,0 0-2 16,0 3-2-16,0-5-3 0,3 4 1 15,0-4 3-15,0 2 3 16,0-6-7-16,1 4 0 16,-2-1 0-16,2 0 3 15,-4 9 0-15,0 2-1 16,0 7 1-16,3-7-1 15,0 3 0-15,0-2 0 16,0 0 0-16,0 2 2 16,-3-3-1-16,4 9-1 15,-1-2-2-15,0-10 1 16,0 4 3-16,0-3 1 16,1-6-4-16,-2 0-1 15,2-2 1-15,2 2 0 0,0 5 1 16,4-2 0-16,-1-3 2 15,1-2 1-15,-4 5-4 16,3-3-1-16,-3 8 1 16,1-2 0-16,-4 8 3 15,0-8 1-15,-3-3-1 16,0 0-2-16,0 2 1 16,3-5-1-16,1 6 0 15,-1-3 0-15,0 1 0 16,6 4 0-16,1-2 0 15,-4-1 2-15,0 7-6 16,-2-1 1-16,-1 0 3 16,0 7 2-16,-3-7 0 15,-6 6 1-15,-1-6-4 16,-2 28 0-16,3-5 1 0,0-3 2 16,-1-9-1-16,4 1-1 15,0-9 1-15,3-2-1 16,0 5-3-16,0-6 2 15,3 6 1-15,0 0 0 16,-3 6 0-16,0-6 0 16,0-8-3-16,0 13 2 15,-3-3 1-15,0-2 2 16,-1 3-3-16,4-6-2 16,0-2-1-16,-3-7 0 15,3 7 3-15,-3-4 0 0,3-5 1 16,-3 3 2-16,3 5-6 15,0-2 1-15,0-9-1 16,0-8-1-16,3 2-1 16,0-2 1-16,0 14 1 15,10-14 2-15,-3 2-1 16,-4-2 1-16,0-3 2 16,0-6 0-16,-2 8 0 15,-1-4 2-15,0-7-1 16,-3-2 2-16,0 5-4 15,0-3 0-15,0-1-1 16,0-2-2-16,0-2 0 16,0-6 3-16,-10-5-2 15,14-6-1-15,-4 0-2 16,0-8-1-16,3 2 8 0,-3-8 4 16,0 0-5-16,3-3 1 15,0-2-1-15,1 5 2 16,4-6-1-1,2 0-1-15,-3-2 1 16,-1 2-6-16,0 0 1 16,-6 4 2-16,0 2 1 15,0 0 1-15,0-3 0 16,-9 3 0-16,2 0 2 16,1 3-3-16,3-3 0 15,-1 2 1-15,2-4 0 0,2 2 0 16,0 0 0-16,9 0 0 15,-3 0 2-15,1-3-3 16,-1-3 0-16,0 3 1 16,1 1 0-16,-1-4-3 15,0 1 0-15,1-1 2 16,2 6 2-16,0-11 0 16,1 8-1-16,3-6 1 15,2 7 1-15,1-7-3 16,6-2-2-16,3-5 2 15,4-1 0-15,2-3 3 16,7-5 3-16,3-9-7 16,15 3 0-16,2-3 0 15,-8 1 3-15,-3-10 0 16,7 10 2-16,-4-12-4 0,4 0 0 16,5 0 3-16,14 3 1 15,-4 6-1-15,-5 2-2 16,5-17 3-16,-6 7 0 15,6 1-1-15,10-5 1 16,3 4-2-16,-7 2 2 16,-2-15-2-16,0 13-1 15,3 10 3-15,5-8 0 16,4 0 1-16,-6-1 0 16,-3 4 2-16,0-5 3 15,6 1-6-15,2-1-2 0,2-1-1 16,-7 2 2-16,-4 10-1 15,-2-12 2-15,2 11-2 16,-2-5-1-16,9 2-2 16,-10 7 1-16,-5 4 1 15,1-16 0-15,-1-3 2 16,2 3 1-16,1 0-1 16,8-3-2-16,-8 9-2 15,-7-10 1-15,-7 10 3 16,-2 5 1-16,-3 1 3 15,-4 1 1-15,-3 13-3 16,-3-9-1-16,-3 7 1 16,-3 1 2-16,2-2-3 15,8 2 0-15,-8-5-1 16,-2 8-2-16,-6-8 1 0,-1 4-1 16,-3 1 0-16,-6 1 0 15,-3 5 0-15,-4-1 0 16,1 4 0-16,-1-3 2 15,1 2-1-15,-3 3-1 16,-1 1 1-16,-3 0-1 16,1-1 0-16,-1 0 2 15,3-5-6 1,1 3 1-16,-4 2 1 16,0 0-1-16,1 3-1 15,-4-2 3-15,3 2 0 16,1-5-2-16,-1 5 2 15,3-2 1-15,1-1 2 0,-1 0-3 16,4 1 0-16,2-4-1 16,1-2 0-16,3 2 0 15,0-7 0-15,7 2 2 16,5-6 0-16,-3 3-3 16,1 0 2-16,-10 6 1 15,6-3 2-15,-7 3-3 16,2-1 0-16,-5 7 3 15,-2-1 1-15,-4 1-4 16,1-1 1-16,-1 4 0 16,-3-4 2-16,1 3-1 15,-1-3-1-15,-3 3 1 16,0 1 1-16,7-4-3 16,-13 6 0-16,3-3 1 15,0 3 2-15,0-3 1 0,-3 3 1 16,-1-3-2-16,1 3-2 15,0 0-2-15,-3-5-1 16,-1-7 2 0,1-4 0-16,0-15 1 15,0-8 0-15,-1-1 2 16,1-4-3-16,3-12 0 16,3-6 1-16,0 3 0 15,0 2 2-15,0-21 1 16,0-6 1-16,3-12 2 15,0 4-3-15,-3-4 0 0,0-13 1 16,-3-9 0-16,0 8-2 16,-4 13 1-16,-2-11-2 15,-3-1 2-15,-1 5-4 16,4 6 0-16,-1 5 1 16,4-4 0-16,-10-2 2 15,3 4 3-15,4-1-2 16,-1 12 0-16,-5 14-1 15,2-11 1-15,6 5-4 16,1 3 0-16,4 3-1 16,-2-12 0-16,4 18 2 15,6 2 0-15,-8 9 0 16,2-3 2-16,6-1-3 16,0 1 0-16,0 6 1 0,-3-1 2 15,1 4-1-15,5 1-1 16,0 2-2-16,-2 2 1 15,-1 5 1-15,-9 6 0 16,6 0 0-16,0 3 2 16,-9 9-1-16,3-1 2 15,0 6-4-15,-1-8 0 16,14-9-1 0,-4 5 0-1,1 7 2-15,-1 5 0 16,-3 0-3-16,-3 5 2 15,0 3 1-15,-3 1 2 16,-7 2-1-16,4 0-1 0,0 3 1 16,-10 0-1-1,0 0 0-15,4 0-3 16,-1-2 2-16,0-1 1 16,0-2 2-16,1 2-6 15,-4-6 1-15,1 3 1 16,-1 1 1-16,0-1 1 15,1 0 0-15,-4 1 0 16,-4-6 0-16,-2 2-3 16,3 1 2-16,0 2 1 15,0-2 0-15,-3-6 0 16,2 2 2-16,-2 1-1 16,-6 0-1-16,-10 0 1 15,0-3-1-15,0 2-3 16,0-7 2-16,-6 2 1 0,-1 0 2 15,4-5-1-15,0 5-1 16,-3-5 1-16,-10 5-1 16,-3-6-3-16,-3-5 0 15,3-8 2-15,-6 2 2 16,6 0 0-16,3 9-1 16,-5-6 1-16,-5-2-1 15,-2 10 0-15,0 1 0 16,-4-1 0-16,7-11 0 15,-1 1-3-15,-1 2 2 16,-12-2 1-16,5-4 2 16,0-5-3-16,1-11 0 0,8 7 1 15,3-1 2-15,-18 2-1 16,5 3-1-16,3 0 1 16,4 0-1-16,0 5-3 15,3-5 2-15,2 8 1 16,-14 1 0-16,2-9 0 15,4-6 0-15,5 6 0 16,1 5 0-16,3 4 0 16,3 4 0-16,-12-1 0 15,6 13 0-15,2-6 0 16,8 7 0-16,-1 5-3 16,3-4 2-16,7 4 1 15,3-1 0-15,3-6 0 16,-6 6 2-16,-7 1-3 15,4-9 0-15,3 9 3 0,2 0 3 16,1 0-2-16,3-1-2 16,6 7-3-16,-2-4 1 15,5 0 1-15,1 7 2 16,2-7-1-16,4-1-1 16,0 1 1-16,3 6-1 15,-7-8 0-15,-6 8 0 16,7-6-3-16,3-2 2 15,6 0 1-15,3 3 2 16,4 2-3-16,2-13 0 0,4 10 1 16,-1-2 0-16,5-1 0 15,-2-1 0-15,2 4 0 16,2-2 0-16,-4 8 0 16,4-5 0-1,0 16 0-15,0-16 0 16,0 8 0-16,0-3 0 15,0-3 0-15,0 6 0 16,0 0 0-16,4 9 0 16,-4-9 0-16,0 2 0 15,2 7 0-15,-2-9-3 16,4 3 2-16,-4-3 1 16,2 8 2-16,-2-8-3 15,0 0 0-15,0 0 1 16,0 0 0-16,0 17 2 15,0-6-3-15,-2-5 0 16,-2 5 1-16,2-2 0 16,-2-1-3-16,1 3-9 15,0 0 0 1,0-5-3-16,-1 11 2 16,-2-6 2-16,3 0 2 15,0 1-19-15,0 10-6 16,3 3-80-1</inkml:trace>
  <inkml:trace contextRef="#ctx0" brushRef="#br0" timeOffset="79">11164 2531 202 0,'0'26'8'0,"0"-7"-4"16,4 6-3-16,5-2 0 16,-6 7-1-16,4 7 2 0,-5 5-3 0,5 6-2 15,-1 6 2-15,0 4 2 16,1-2 0-16,2 3-1 15,1-6 3-15,-1 3 0 16,0 4 10-16,1 4 3 16,-3 4-3-16,-1 4-3 15,0-2-3-15,0 3 0 16,1-2-6-16,-1-4-3 16,-3 3 5-16,0 0 5 15,1 3 0-15,-2-8 3 16,4-3 0-16,1-1 1 15,-1-5-2-15,0 1-1 0,4-7-5 16,3 1-1-16,-4-4 1 16,7 4 0-16,-3-3-2 15,-1-4 1-15,-3 2 2 16,-2-4 2-16,-1-6-1 16,-3 1-1-16,1-7 1 15,-1 1 3-15,-3-3 2 16,0-5 1-16,-7-1-4 15,4-5-3-15,0-3-2 16,0 3 0-16,0-6-2 16,-1-2 2-16,2-1-2 15,-5 3-3 1,4-3 1-16,3-2 1 16,-3 0 0-16,-3-1-3 15,-1-2 2-15,4 0 3 16,0 0-1-16,0-3-1 15,3 0 1-15,0 0-1 16,0 0 0-16,6 0 0 16,-6 0 2-1,6 6-1-15,-6-6-1 16,7 3-2-16,2-3 1 16,0 2 1-16,1 1 2 15,-4 0-3-15,4 0 0 16,-1 0 3-16,1-1 3 15</inkml:trace>
  <inkml:trace contextRef="#ctx0" brushRef="#br0" timeOffset="80">11564 4933 312 0,'22'3'118'15,"9"0"-64"-15,4 0-63 0,-19 0 20 0,6-1-10 16,6 4-1-16,7 0 1 16,3 0-1-16,0-4 0 15,-4-2 4-15,-2-2 2 0,0-1 4 16,-4 0 4-16,-3 0-6 15,3-3-2-15,-8 1-3 16,-5-1-3-16,-2 0 1 16,2-2 1-16,-2 2-3 15,-7 1 0-15,1-1 1 16,-4 1 2-16,0-1-3 16,-3 1 0-16,0-4 1 15,-6 0 0-15,3 1-3 0,-1-1 2 16,1-2 1-1,0-5 0-15,0-1-3 0,3-3 2 16,-4 6 1-16,2-3 0 16,2-8-3-16,0 0 2 15,-4-9 1-15,2-11 0 16,-2-3 2-16,-2-5 1 16,0-3-1-16,-1-3-2 15,-3-3-2-15,2-8 1 16,-2-11 1-16,3-4 0 15,-5 5-3-15,2-8 2 16,1 7-1-16,-1-17-2 0,1-6 0 16,-7 3 0-16,0 5 3 15,-2 1 0-15,-1-3-4 16,3 2 1-16,3 12 0 16,4-3-1-16,2 11 1 15,1 9 3-15,0 8 2 16,0 3 2-16,3 3-4 15,-1 4 1-15,1 11 0 16,0 4 2-16,0 3-3 16,0 5 0-16,-1-1 1 15,4 1 0-15,0 4 0 16,0 5 0-16,0-3 0 16,0 6 0-16,0 3 0 15,0 3 0-15,0-3 0 0,-2 5 2 16</inkml:trace>
  <inkml:trace contextRef="#ctx0" brushRef="#br0" timeOffset="81">11520 3732 44 0,'-10'-25'19'0,"14"17"-10"0,-2-12-9 16,2 9 5-16,-1-1-10 15,3 1-4-15,0-11 7 16,1 5 3-16,2 3 19 16,-3-5 10-16,4 4 9 15,3 4 5-15,5 0-12 16,-1 11-5-16,-2 5-15 16,-2-2-5-16,-4 0-5 15,1-3-2-15,-4 3 1 0,-3 8 1 16,-3-2-1-1,-7-1-1-15,1 6 3 16,-9-3 2-16,2 0 15 16,-2 1 10-16,-2-1-14 15,5-3-4-15,2-2-25 0,4-4-9 16,0-2-75 0</inkml:trace>
  <inkml:trace contextRef="#ctx0" brushRef="#br0" timeOffset="82">11479 2733 96 0,'-6'-6'35'0,"2"-2"-18"0,1 2 4 16,0 6 19-16,0 0 1 15,0 0 2-15,0-2-8 16,-4-4-2-16,1 1-18 16,-1-4 0-16,7-2 1 0,4 0-8 15,-1 2-2-15,3 0-4 16,4 1 1-16,2-3-2 15,1 6-1-15,-1 2 1 16,1 0-1-16,0 0-3 0,0 6 2 16,-4 3 1-16,0 2 0 15,-3 6-3-15,-2-3 0 16,-4 3 4-16,0 0 3 16,-6 9-1-16,-1-1-2 15,-2-5 11-15,-4-3 4 16,-3 0 0-16,4-6 1 15,-7 1-7-15,3-4-2 16,-3-2-6-16,3-3-4 16,13-8-17-16,6-6-5 15,7-3-19-15,2 3-8 16,4-3-25 0,0 0-50-16,0 6 31 15</inkml:trace>
  <inkml:trace contextRef="#ctx0" brushRef="#br0" timeOffset="83">11504 3199 104 0,'-10'6'38'0,"4"-6"-20"0,6 0-8 0,0 0 14 15,0 0-9-15,0-3-1 16,3-3-2-16,0-3 0 15,1-1-6-15,2-1 3 0,0-1 1 16,4 1-8-16,-1-3-2 16,1 2 7-16,-1-1 8 15,0 7-6-15,8 6-2 16,-5 0-2-16,4 6-1 0,-1-1 0 16,-2 1 0-16,-3 2 0 15,-1 1 2-15,-9 5 12 16,-3-6 6-16,-7 4 5 15,1-1 5-15,-3-1-10 16,-1-4-2-16,0 0-13 16,0-3-3-16,1-3-4 15,3 0-2-15,2-12-48 16,7-1-11 0,3 2-7-16,3-1-43 15</inkml:trace>
  <inkml:trace contextRef="#ctx0" brushRef="#br0" timeOffset="84">11744 2335 316 0,'-7'2'121'0,"4"-2"-66"0,-3 3-66 0,3-3 16 16,0 0-6-16,-1 0 0 15,-2 0 1-15,0 0 0 16,-7 0 0-16,1-3 0 0,-7 1 2 15,0 2-1-15,-1 0-1 16,-1-3 1-16,-5 0-1 0,1-6 0 16,-16 7 0-16,41 2 2 31,-76-9-1-15,7 4-1-16,9 2-2 15,10 1 1-15,9-1 1 16,6 6 0-16,7-6 0 15,9 6-18-15,7-6-8 0,5 3-35 16,16 3-13-16,13-6-30 16</inkml:trace>
  <inkml:trace contextRef="#ctx0" brushRef="#br0" timeOffset="85">11214 2354 40 0,'-3'3'16'0,"3"0"-8"0,0 3-3 15,0-3 8-15,0 5 6 16,-3-3 3-16,-1 1-7 16,2 2-2-16,-5 1-5 15,4-4-3-15,3 7 0 16,-6-4-1-16,6 1 0 15,-7-1 0-15,4 9 0 16,-3 8 0-16</inkml:trace>
  <inkml:trace contextRef="#ctx0" brushRef="#br0" timeOffset="86">11583 4324 108 0,'0'-11'44'0,"0"-3"-24"0,6-11-24 0,3 19 8 16,-2-2 7-16,5-3 5 16,1 0 5-16,-3 2 4 15,-4 1-2-15,0 2-2 0,0 0-11 16,0 6 2-16,1 6 2 0,-1-3-5 15,1 3-1-15,-1 5-9 16,1 3-1-16,-1 2 2 16,3-1 2-16,1 2-3 15,-4 2 1-15,0 1 4 16,-3 2 2-16,-3-2 6 16,-3 2 3-16,-6-2 0 15,-1 0 4-15,-8 2-11 16,-5-5-2-16,7-9-42 15,1-16-17-15,5-9-54 16</inkml:trace>
  <inkml:trace contextRef="#ctx0" brushRef="#br1" timeOffset="87">12324 3535 84 0,'-3'0'33'0,"3"0"-18"0,0 0-18 16,0 0 41-16,0-6-13 15,0 9-12-15,0-3-7 16,0-5-5-16,0 5-1 15,0 0 0-15,0 0 6 0,0 0 17 16,10 2 1 0,-7-7-3-16,6 8-3 15,0-1-4-15,-2 1-1 16,9 8 6-16,-4 1-9 16,4 2 0-16,-3 3-8 15,3-1-4-15,-1 4 1 16,-2 6 2-16,2-4 0 15,-2 12-1-15,0 2-2 16,0 6 1-16,-1 6-4 16,4 13 1-16,-3 1-7 15,-1-3-1-15,3 14 0 16,-2-6 0-16,-3 9-4 16,0 14-1-16,-2-9-10 15,2-5-5-15,-4 14-1 16,1 0-22-1,-1 11 9-15,0-11 10 16,0-9 7-16,-2 14 18 0,-1 1 6 16,-3 2 4-16,0-2 3 15,-3-9 5-15,-7-1 6 16,-2 5 13-16,-4 1 8 16,-3 1 4-16,3-6 4 15,-3-9 5-15,4-8 4 16,-7 6-13-16,3 0-3 15,-3-6-9-15,-10 6-4 16,0 0-12-16,1-9 0 0,-4-11 1 16,1 0-4-16,2-3-2 15,4 7 0-15,-1-7-1 16,1 0 4-16,3 0 5 16,0-2-1-16,2-6 3 0,8-3-2 15,2-8 0-15,0-1-5 16,4-1 0-16,3-8-3 15,6 5 0-15,6-15 3 16,1 5 3-16,5 1-2 16,4-6 0-16,3-3-3 15,3-2 1-15,3-4-2 16,0 0 0-16,0 1-1 16,4 3 0-16,-1-1-2 15,-3-8-2-15,-2 3 1 16,-5 3 1-16,-2-3-1 15,0-1-1-15,-3 4 1 16,-4-6 1 0,-3 3 1-16,-2-3-1 15,-2 3-2-15,-2-3-10 0,0 0-6 16,0 0-72 0,0 0-70-1</inkml:trace>
  <inkml:trace contextRef="#ctx0" brushRef="#br1" timeOffset="88">13765 7188 60 0,'6'-9'24'0,"-3"-2"-12"0,1 11 21 0,-4 0 22 16,0 0 0-16,0 0 3 15,0 0-18-15,0 0-4 16,0 3-21-16,-4 2 0 0,1 1 1 16,-3 2-4-16,-4 1 1 15,-2 2-6-15,-4-5 1 16,0 11-1-16,-3-4 3 15,-9 7 4-15,-4 0 1 16,4-3-2-16,0 11 0 16,0-5-3-16,2 1 1 15,1 5-6-15,0-4-1 0,-4-3 0 16,4 1 2-16,-3-1-5 16,3-2-1-16,-1 2 0 15,4-2 2-15,3-6-1 16,0-3 2-16,4 0-2 15,2 1 2-15,4-1 0 16,2-8 1-16,4 5-2 16,0 0 1-16,6-5 0 15,3 6 1-15,4-9 0 16,0 8 2-16,5-5-1 16,1 8 0-16,0-11-3 15,-1 9 1-15,4-6-4 0,-3 0 0 16,0 5 1-16,0-5 2 15,3 5-3-15,-4 0 0 16,1-2 1-16,0 2 0 16,-4 1 0-16,7-6 0 15,-3 0 0 1,-3 5-3-16,-1-8 2 16,-2 0-6-16,-4 3-3 15,1 3-14-15,-5-4-5 16,-2-2-27-16,0 0-11 15,4-2-69 1</inkml:trace>
  <inkml:trace contextRef="#ctx0" brushRef="#br1" timeOffset="89">14036 7252 12 0,'15'-11'8'0,"-8"14"-4"0,-4-14 2 0,4 11 6 15,-1-3 29-15,0-2 13 16,-3 5 8-16,-3 0 2 15,0 0-9-15,0 0 5 16,-6 8-23 0,-1-8-20-16,1 8-6 0,-7-5-4 15,4-1-6-15,0 7 0 0,-1-1-1 16,-3-2 2-16,1 3-3 16,-1 2 0-16,-3 0 3 15,1 0 3-15,-1 0 2 16,-6 1 3-16,-3 2-5 15,0 3-1-15,-1 2-2 16,1-5-2-16,0 9 5 16,3-12 1-16,0 8 0 15,3-7 1-15,3-7-4 16,3 4 0-16,4 0-1 16,3-9-2-16,0 2-2 15,2 7 1-15,-2-9 1 16,3 2 0-16,3 1 0 15,0-3 0-15,0 0-3 0,0 0 2 16,3 5 1-16,-3-5 0 16,6 9 0-16,-2-6 0 15,-2-3 0-15,-2 0 0 16,0 0 4-16,0 8 2 16,0-8 2-16,4 3 0 15,-1 0-2-15,0 5-1 16,4-5-3-16,-1 6 1 15,0 2-2-15,4-8-1 16,-1 8 3-16,3 6 2 16,8-12 0-16,1 4 0 15,2 2-3-15,-1 0 1 0,0-3-2 16,0-2 2-16,0 2-2 16,0 1-1-16,0 2 1 15,4-2 1-15,-8-6 1 16,5 5 1-16,-2-5 0 15,-2 5 2-15,-3-5-5 16,-4-3-1-16,-2 0 2 16,-4 2 1-16,0 4 1 15,-6-6 0-15,0 0-2 16,0 0 1-16,0 3-4 16,-2 0 0-16,-2-3-1 15,-2 5-2-15,3-2-15 16,0-3-7-16,-1 0-45 15,4-14-111 1</inkml:trace>
  <inkml:trace contextRef="#ctx0" brushRef="#br1" timeOffset="92">14471 7395 4 0,'0'0'5'0,"0"-5"-2"0,3 2-6 0,-3 3 0 15</inkml:trace>
  <inkml:trace contextRef="#ctx0" brushRef="#br1" timeOffset="93">14518 7289 156 0,'-3'-11'60'0,"3"11"-32"0,0 11-15 16,-6-11 19-16,6 0-14 16,0 0 2-1,3 3-5-15,-3-3-9 16,3-3 1-16,-3 6 0 0,0 5 5 0,0-11 5 16,-6 6 2-16,6-3 1 15,0 8-5-15,0-8 1 16,0 6-3-16,0-6 0 15,0 5-5-15,3 1-3 16,0 0 0-16,-3 5-1 16,3-8-5-16,-3 11 1 15,6 0 2-15,-6 0 1 16,7 6 1-16,-7-6 2 16,0 8-3-16,0 3-2 15,6 4-3-15,-3 4 1 0,0-2 1 16,0-3 0-16,1 3 2 15,-1-6 1-15,-3 15-1 16,0-18-2-16,0 12 5 16,0-12 1-16,0 0 0 15,0-10 1-15,0 8-4 16,0-12 0-16,0-2 3 16,0 2 1-16,0-8 1 15,0 0 0-15,0 0 4 16,0 0 3-16,0-3-4 15,3-8 1-15,0-9-5 16,3 0-2-16,0 6-5 16,4-8 0-16,3-1 0 0,-1-4 0 15,4 1 0 1,0-2 0-16,3 3-3 0,0 5 2 16,0-2 1-16,-1 5 0 15,-2-3-3-15,3 6 2 16,-3-3 3-16,-3 6 1 15,-1 0-1-15,-2 3 1 16,-1 5-2-16,-3 0-1 16,1-3 3-16,-1 4 0 15,1 2-1-15,-7 0 1 16,0 0-2-16,2 2-1 16,2 7-2-16,-1 0 1 15,3 2 1-15,-3-1 2 0,0 2-1 16,1 2 2-16,2 9-4 15,0-4 0-15,0 3 1 16,-2 1 0-16,-1 8 0 16,0-9 0-16,0 1 0 15,0 7 0-15,0-4 0 16,-3 4 2-16,0-7-1 16,0 0-1-16,0-1 1 15,0-2 1-15,0-6-1 16,0-3-1-16,0 0 1 15,0-3-1-15,0-5 2 16,0 6 3-16,0-6-7 16,-3-3 0-16,3 0-5 15,0 0 2-15,0 0-15 16,0 0-4-16,0-12-43 0,0-2-19 16,3-16-65-1</inkml:trace>
  <inkml:trace contextRef="#ctx0" brushRef="#br1" timeOffset="94">14698 6769 164 0,'-3'-16'63'0,"6"22"-34"0,-3-12-36 0,0 6 10 15,0-3-12-15,3 0-2 16,0 3 10-16,0-8 7 16,1 5-2-16,-2 3 22 0,2-6 10 15,-4 1 4-15,0 5 0 16,0 0-13-16,0-6-6 16,0 3-8-16,0 3-1 15,-4 0-5-15,-2 0-2 16,0 3 0-16,-3 3-1 0,-4 5 0 15,0 0 0-15,-2 3 0 16,-1 8 0-16,-3 1 0 16,0 5 2-16,-3 6-1 15,0-1 2-15,0 7-2 16,0 7 2-16,-4-2 2 16,7 0 2-16,-3 9-3 15,3 4 0-15,-6 7-3 16,0 11 0-16,0 3-3 15,3-12-2-15,0 17 1 16,3-3-1-16,3 6 0 16,7-8 0-16,6-3 4 15,3-3 5-15,9-14-3 16,7-3 2-16,0-3-3 0,2-8 2 16,1 0-2-16,0-12 0 15,0-1-1-15,0-7 0 16,0-3-2-16,3 1-2 15,0-4 1-15,-3-2 1 16,-3 0-1-16,3-6-1 16,-6 1 3-16,-1-1 0 15,-3 0-4-15,1-3-1 16,-4-5-6-16,0 5 0 16,-2-5-14-16,-4-3-5 15,6 0-28-15,0-5-12 16,4-7-75-16</inkml:trace>
  <inkml:trace contextRef="#ctx0" brushRef="#br1" timeOffset="95">15981 7817 116 0,'-16'0'44'0,"16"0"-24"0,0 0-10 0,0 11 12 16,0-8 5-16,0 5 6 16,-3-6 4-16,-1 7 2 15,-2 2-21-15,0-2 5 0,3-4 4 16,6 7-9-16,-6 4-2 15,6-2-3-15,1-2-1 16,-2 10-4-16,8-10 0 16,-1 7-1-16,1-5 3 0,0-3 1 15,-2 1 1 1,5-4 0-16,3 0 2 0,3-8-3 16,3-8-1-16,0-3-6 15,0-1-1-15,-3-7-1 16,-3-3-2-16,0 5 3 15,0-9 0-15,-7 12 5 16,-3-17 5-16,0 9-7 16,-2 0-1-16,-4 5-3 15,0-3-2-15,-4 0 1 16,-2 7 1-16,0-7-1 16,-3 8-1-16,-4-8 1 15,3 10-1-15,-2-1 0 16,-1 5 0-16,1-14 0 15,-1 11 0-15,0-2-7 0,1 3-3 16,2 8-1-16,1 0 1 16,-1 0-1-16,-5 8 2 15,2-5-4-15,0 3 1 16,-2 5-5-16,-1 0-2 16,3 4-11-16,1-4-4 15,-1 5-15-15,0 10-4 16,0 4-23-1,5 1-42-15,-5 6 31 16</inkml:trace>
  <inkml:trace contextRef="#ctx0" brushRef="#br1" timeOffset="96">16221 7165 208 0,'-4'-11'79'0,"-2"14"-42"0,0-6-37 15,6 3 16-15,3-8 0 0,-3 8 2 16,0-3 2-16,3 3 0 16,0-6-11-16,-3 3 6 0,0 3 2 15,3 0-1-15,-3 0 1 16,0 9-3-16,0 2-1 16,-3-5-3-16,0-1-1 15,3 12 1 1,-3-6-5-16,0 6-1 15,-1 6-2-15,1-1-2 16,3 4 1-16,-3 7 1 16,3 7-3-16,-3 4 0 15,3 9 1-15,0-7 0 0,-3-2 0 16,3 1 0-16,-3 0 0 16,-1 9 2-16,2-7 3 15,-2 3 4-15,-5-4 0 16,2-1 2-16,1-9-2 15,0 1 0-15,-1-12-8 16,1 0 0-16,3-5-1 16,0 10-3-1,3-16 0-15,0 9 2 16,0-11 0-16,0-4-2 16,0 0 2-16,0-3-8 15,0 4-2-15,-3-6-23 16,0-26-138-1</inkml:trace>
  <inkml:trace contextRef="#ctx0" brushRef="#br1" timeOffset="97">15133 7881 272 0,'0'0'104'0,"6"0"-56"0,1 0-56 15,-1 0 18-15,3-6-5 16,1 4 4-16,2-10 11 16,1-2 5-16,3-2-13 15,3 4 9-15,-1-2 2 0,-2-6 0 0,3 9 0 16,-3-11-8-16,3 8-2 15,3-6-5-15,-3 1 0 16,0 2-5-16,-3-6-2 16,2 6-3-16,5-5 1 15,-2 2 3-15,-1 6 1 16,-1 0-1-16,-4 3 1 16,-2 0-2-16,0 2-1 15,-5-2-2-15,-1 8 1 16,-1-2-10-16,-2 2-5 15,-1 3-8-15,-3-3-2 16,0-3-8-16,0 3-2 16,0 3-2-16,0-5 1 0,-3 2-11 15,-1 1-2-15,1 2-50 16</inkml:trace>
  <inkml:trace contextRef="#ctx0" brushRef="#br1" timeOffset="98">15167 7662 248 0,'4'-3'93'0,"2"6"-50"0,3-3-48 16,-2 0 15-16,2 0-8 0,4 0-2 15,6 0 12-15,0 3 4 16,0-3-8-16,-4 8 15 0,4-5 7 16,0 3 0-16,4-3 0 15,-5 5-13-15,1-5-3 16,3 5-8-16,7-5-4 16,-4 5-1-16,0-2-1 15,0 2 2-15,1-5 1 16,-5 3 3-16,1-3 3 15,-3-3 0-15,-3 3 2 16,-3 2 0-16,-4-2 1 16,-2-3-6-16,-1 0-2 0,-6 0-11 15,0 0-3-15,-3 9-11 16,-4-9-4-16,-2 0-44 16,-7 0-17-16,-3-6-57 15</inkml:trace>
  <inkml:trace contextRef="#ctx0" brushRef="#br1" timeOffset="99">15259 7507 212 0,'0'0'79'0,"3"0"-42"0,-3 0-59 16,0 0 8-16,10 0 10 15,-4 3 9-15,0 3 27 16,-3-3 12-16,4-3-22 16,-1 8 12-16,0-5 6 0,1 8-10 0,-1 1-5 15,0-1-14-15,7 11-7 16,-3-8-3-16,-2 6 1 15,2-1-3-15,0 1-2 16,-1 6 2-16,1-7 2 16,-1 9 9-16,0 1 3 15,1-5-4-15,3 8-3 16,-4-10-1-16,1 0 1 16,-4-8-5-16,0 4-1 15,-3-5-18-15,0-5-5 16,-9-5-53-1,-6-6-31-15,-1-2-57 16,0 2 50-16</inkml:trace>
  <inkml:trace contextRef="#ctx0" brushRef="#br1" timeOffset="100">15341 7486 244 0,'0'2'93'0,"0"-2"-50"0,7 0-55 0,-1 0 15 15,-4 0-23-15,5 0-4 16,-7 0 10-16,3 9 5 16,0-9 6-16,0 10 24 0,1 2 11 15,-4 2 10-15,-4 14 4 16,1-3-13-16,0-2-6 16,-3 2-11-16,0 0-3 15,2 1-9-15,2-2-3 16,-2 8-3-16,1-2-2 15,0-4 0-15,-4-4 3 0,4-2-2 16,0 2 1-16,3-10-5 16,0-1-3-16,0 0-16 15,0 0-9-15,0-8-19 16,-3-3-6-16,0-3-45 16</inkml:trace>
  <inkml:trace contextRef="#ctx0" brushRef="#br1" timeOffset="101">16453 8019 409 0,'7'5'13'16,"-1"-2"-7"-16,0-3 15 0,1 8 5 16,-1-5-2-16,1-3-2 15,2 3-6-15,1 2-2 16,-1-5-8-16,3 0-2 16,1-5-4-16,0 2-3 15,-1 3-1-15,1-3 3 0,-3-5 2 16,-4 0 2-16,0 5 5 15,-3-6 5-15,-3 4-7 16,-3-7-3-16,0-5-2 16,-4 7-1-16,-2-2 0 15,0 1 0-15,-4 0-5 16,1-1 1-16,-1 4-3 16,3 5 2-16,1-5-2 15,-7 5 2-15,4 1 3 16,-4-4 3-16,3 6 2 15,1 6 1-15,-1-4-2 16,0 6 1-16,4-5 0 0,-1 8 1 16,1-2 0-16,3 2 0 15,-1 3-2-15,1-2-2 16,-1 4 3-16,1 1 0 16,0 3 1-16,3 10 2 15,0-4-3-15,0 2 0 16,-1-3-1-16,4-2 1 15,4-1 2-15,2 3 2 16,-3 1-3-16,3-4-1 16,0 3 3-16,1-11 1 15,6 9-1-15,6-7-1 16,0-1-1-16,-1-1 0 16,5 0-2-16,2-9-2 15,0 6 1-15,0-2-1 0,0-1 2 16,0-2 3-16,-6 0-2 15,1-1-2-15,-5 1-3 16,-3-3 1-16,-2 0-4 16,0-3-1-16,-10 0-13 15,0 0-3-15,0 0-30 16,-13-12-137 0</inkml:trace>
  <inkml:trace contextRef="#ctx0" brushRef="#br1" timeOffset="102">16444 8007 248 0,'0'9'93'0,"0"-9"-50"0,3 3-46 0,-3-3 16 16</inkml:trace>
  <inkml:trace contextRef="#ctx0" brushRef="#br1" timeOffset="103">16671 7015 148 0,'0'0'57'0,"3"0"-30"0,-3 0-29 0,0 0 9 16,0 0 3-1,0 0 6-15,0 0 12 16,0 0 4-16,0 0-16 15,0 0 15-15,3 2 6 0,4 4-6 16,-1-6-1-16,4 2-13 0,-1 7-3 16,4-6-6-16,0 5-3 15,-1 4 0-15,0-1 1 16,4 0 6-16,0 11 2 16,0-2-3-16,0 3 1 15,5 2-5-15,5 12 1 16,-1 2-3-16,0 8 2 15,0 4-2-15,1 5 0 0,-4 0-3 16,3 6-2-16,-6-3 1 16,0 11-1-16,-3 11 2 15,-4-10 3-15,-6 13 0 16,-2-9 0-16,-1-5 1 16,-3 6 1-16,-3 3 5 15,-4 0 5-15,1-12-5 16,-3 6 1-16,-4-14-6 15,0 0 1-15,0-3-1 16,-2-6 3-16,3-2-3 16,-8-3 1-16,5-6-3 15,-1-2 2-15,0-4-4 16,3-4 0-16,1-1-6 16,2-3-2-16,1-5-3 15,3-3 0-15,0-4-6 0,-4-2-2 16,3 1-15-16,1-7-8 15,0-19-125 1,-4-11-5 0</inkml:trace>
  <inkml:trace contextRef="#ctx0" brushRef="#br3" timeOffset="104">12888 2361 140 0,'0'0'55'0,"-13"3"-30"0,7-3-12 15,6 0 19-15,0 3-9 16,0-3-4-16,-3 5-4 15,3-2-2-15,-3 0-7 16,3 3 0-16,0 0 1 0,0-1 1 16,0 1 0-16,0 2-2 0,0 3 1 15,0-3 0-15,0 1 1 16,0-1 2-16,0 1 1 16,0 2-1-16,0-5-1 15,0 8-1-15,0-6 2 16,0 0 1-16,0 4 1 15,0 2-6 1,0-3-6-16,10 6-1 16,-4-3 1-16,3 0 2 15,-3 9-1-15,1-7 2 16,-1 7-2-16,1 2 2 16,-5 9 0-16,2 8 1 15,2 6-2-15,0 5 1 0,-3 6 0 16,4 2 3-16,-1 7-1 15,-3 5 2-15,3 3-2 16,1 11 2-16,-1-4 0 16,4 5 1-16,-1 2-4 15,4-9-3-15,-1 0 0 16,4 1 1-16,0-4 3 16,-4-10 2-16,-2-7 3 15,-1-2 4-15,-3 0-4 16,-2-6 2-16,-1-2-5 15,0-3 1-15,0-6-5 16,0-5-2-16,1-4 0 16,2-2 1-16,-3-9-1 0,3 1 2 15,0-6-2-15,-2 3-1 16,2 4 1-16,0-4-1 16,-2 0 0-16,-2-1 0 15,2-2 0-15,-1-2 0 16,0-4 0-16,0 8 2 15,0-5 1 1,0 0-4-16,1 1-1 16,-1-7 1-16,-3 0 0 15,0 0-2-15,0-2 0 16,0 5-3-16,0-2 1 16,0-6-4-16,0 2 1 15,0-5-5-15,0 6-2 0,0-6-11 16,3-6-39-1,0-8-1-15</inkml:trace>
  <inkml:trace contextRef="#ctx0" brushRef="#br3" timeOffset="105">12929 2322 72 0,'0'6'30'0,"0"-6"-16"0,3 3-12 16,-3-3 9-16,0 0-1 15,0 0 4-15,3 3 6 16,4-1 2-16,-4 1 11 16,0 0 6-16,3-1-10 0,-3 4-5 15,4-3-13-15,-1-1 1 0,4 1 2 16,-1 0-3-16,0 0-1 16,7 0-4-16,6 2-1 15,0-5 3-15,3 0 3 16,7 0-2-16,3 0 0 15,12 0-1-15,1 0 2 16,-1 3-1-16,0 0 0 16,-12-3-1-16,21 6 0 15,1 0-4-15,6-1-1 16,12 1 1-16,-2-1 2 16,-4 6-1-16,1 0 2 15,-1 1-6-15,7 2-3 0,6 6 1 16,0 5 2-16,-3 0 0 15,-1-3-1-15,4 7 1 16,7-4-1-16,2-3 4 16,-6 9 2-16,4-6-2 15,2 6-1-15,10 0 1 16,0 0 2-16,0 6-5 16,-4 2-1-16,7-3 0 15,6 9 2-15,-6-6-3 16,-3 4 0-16,-3-7-1 15,3-2 0-15,6-1 4 16,-9 4 1-16,0-1 1 16,28 6 0-16,-4-8-5 15,-8 0 1-15,-13 0 2 0,0-10 1 16,3 5-1-16,6-4 1 16,-3-8-4-16,-6 3-2 15,0-1-1-15,3 3 3 16,7 10-5-16,-14-4 0 15,-2-6 0-15,3 4 4 16,2-7 1-16,1 6 1 16,-12-5 0-16,-7 2 2 15,2-5 1-15,5 6 1 16,-1-1-5-16,0 0 1 16,-6-2 2-16,-9-3 1 15,6 5-1-15,-10-2 1 0,0 3-7 16,-5-4 1-16,-5 4 1 15,-2-4 3-15,-10 1 2 16,-3-3 1-16,-9 2-5 16,-4 1 1-16,-5 2 0 15,-7 1 0-15,-4-9-3 16,-2-2 0-16,-4-2-1 16,1-4 3-16,-3-1 0 15,-1 1 1-15,-4 0-3 16,-2-6 0-16,4 5 2 15,-4-5 0-15,0 0 1 16,0 0 2-16,0 0-1 16,0 0 2-16,0 0-2 0,0 0-1 15,0 0 1 1,0 0-1-16,0 0 0 0,0 0 2 16,0 0-3-16,0-2 0 15,-4 4 3-15,4-4 1 16,-2 2-6-16,2-3 0 15,0 3-1-15,-4 0-1 16,2 0 4-16,-5 0 0 16,1 3 1-16,0-3 0 15,-4 2 0-15,0-2 2 16,-2 6-1-16,-1-6-1 16,-6 9 1-16,1-6-1 15,-11 2 0-15,-2 1 0 0,-7-1 0 16,-3-2 0-16,-3 0 0 15,-7-1 0-15,4 4-3 16,-3 2 2-16,-4-2 3 16,-9 0 1-16,-13-3-4 15,-6 2-1-15,4 4 3 16,-2-3 1-16,-8-1 0 16,-13 1-2-16,-2 2-4 15,2-3 0-15,-7 7 0 16,-12-4-1-16,-3 6-1 15,10 1-1-15,-4-2 1 16,-2 4 4-16,-1-3 1 16,13 3 3-16,-4 2-3 15,-2-2 0-15,-4 3 1 16,4-3 0-16,2 2 0 0,-5 1 0 16,-7-5 0-16,7 9 2 15,11-7-1-15,-12 0 2 16,4 14-4-16,0-9-2 15,6-2-1-15,-7 3 0 16,0-4 5-16,-5 7 1 16,18-4 0-16,9 0 1 15,-2-2-2-15,-4 8 2 16,10-5-2-16,0 2-1 16,6 0 1-16,6 3 1 15,-9-3-1-15,6 3-1 16,4-2 5-16,5-7 1 0,7 15-2 15,7-11-1-15,2 2-3 16,7-11-3-16,-10 11-1 16,3-11 3-16,3 0 0 15,4 0 1-15,4-5 2 16,4-4 1-16,5-2-1 16,-4 3-2-16,3-1 1 15,7-2-1-15,3 0 0 16,3 2 2-16,3 1-3 15,0-3 0-15,0 2 1 16,3 1 0-16,0 0 0 16,4-3 0-16,-1 2 0 15,4-2 0-15,-4-3 0 16,7 3 0-16,-1-3 0 0,5 0 0 16,-2 0-3-1,1 6 2-15,0-6-1 0,0 3 0 16,0-1 4-1,-7-2-1-15,1 3-1 16,-4-3 1-16,1 0-1 16,-1 0 2-16,4 0 1 15,-1 0-1-15,1 0 1 16,3 0-2-16,-1 0 2 16,1 0-2-16,-1-3-1 15,1 1-2-15,-1-7 1 16,5 6 1-16,-2 0 2 0,2-2-3 15,-2-1 0-15,1 0 1 16,0 1 0-16,0-4 2 16,-1-2 3-16,-2 0 2 15,0-6 1-15,-4-11-2 16,1-8 1-16,-3-4-2 16,-1-5 2-16,0-2-6 15,0-4-1-15,-2 3-2 16,-4 3 0-16,10 1-3 15,2-2 1-15,1-1-14 16,12 5-3-16,3 2-16 16,7-4-4-16,7 5-90 15</inkml:trace>
  <inkml:trace contextRef="#ctx0" brushRef="#br1" timeOffset="106">11924 2374 36 0,'-4'-5'16'0,"-9"10"-8"0,7-5-3 0,6 0 6 16,0 0-2-16,-2 0 0 15,2 0 3-15,0 0 3 16,0 0 0-16,0 0 1 16,0 0 3-16,0 0 0 15,0 0 1-15,0-5 0 16,0 2-5-16,0 0 1 15,0 0 4 1,6 0-11-16,0 0 0 0,0 1-2 16,1-1-3-16,-4 0-1 0,0 0 3 15,3 0 1-15,0 0-6 16,0 1 0-16,-2 2 1 16,2 0 3-16,1 0-4 15,-1 0-3-15,0 0 3 16,0 0 1-16,1 2-3 15,-1-2 1-15,0 3-2 16,4-3 0-16,-1 3 2 16,-2-3 2-16,-1 3-1 15,0-3 2-15,1 3 0 16,-1 0 1-16,0-1-5 16,-3 4-1-16,0 0 1 15,1 2 2-15,5 0 0 16,-3 1 2-16,0-1-2 15,1 1-1-15,-4 5 1 0,0-3-1 16,0 5 0-16,0 1 2 16,1-2-1-16,-4-4-1 15,0 8 1-15,3-2-1 16,-3 0 0-16,0 3 0 16,0-4-3-16,0 4 2 15,0-3 1-15,0 0 0 16,0 2 0-16,0 1 0 15,0 3 0-15,0 2 2 16,0 3-1-16,3 0-1 16,3-3 1-16,0 7-1 15,1-5 0-15,-1 10 2 0,-3 2-1 16,0-2-1-16,1-1-2 16,-4-5 1-16,-7 0 1 15,4 0 2-15,0-6 1 16,0 12 3-16,0-1-1 15,-1-2 0-15,8-4-1 16,-1 4 0-16,3-3 2 16,0 0 1-16,4-6-6 15,0 0 0-15,-1 1 1 16,3-1 1-16,1-8-1 16,0 8-2-16,0-11-2 15,-1-6 1-15,-3-2 1 16,1 2 2-16,0-5-3 15,-2 0 0-15,2-3 1 0,0 0 0 16,-4 0 0-16,1-11 2 16,-1 5-1-1,-4 0-1-15,2 1 1 16,-1 2-1-16,-3-2 2 16,0 2-3-16,-3 0 0 15,-1 3-1-15,-2 0 0 16,0 0 2-16,0 0 2 15,-1 0-3-15,1 11 0 16,0-6 3-16,0 1 3 16,0 11-4-16,-1-5-3 0,1-1-2 15,-1 0 3-15,1 0 2 16,3-3 4-16,-1 1-4 16,2-1-1-16,-2 1-2 15,2 5-2-15,2-3 3 16,0 3 2-16,0 3 0 15,0 3-1-15,0 2 1 16,0 0-1-16,0 4 0 16,0 2 0-16,0 6 0 15,0-1 2-15,0 10-1 16,0 1-1-16,0-5-4 16,0-5 0-16,0 2 4 15,2-1 4-15,2-5 1 16,2 1 2-16,0 5-11 15,4-2-2-15,-1 2 1 0,1-1 2 16,2 1 8-16,-2 1 5 16,-1 2-10-16,1 3-4 15,2-3 4-15,-3-6 4 16,-9 7-2-16,0-7-1 16,0-1 0-16,0 4 1 15,0-2-3-15,-2-1 0 16,-2 1 1-16,1-6 2 15,0 3-1-15,0-3 2 16,-3-3-4-16,0 1 0 16,-4-7 3-16,0 1 3 15,-3-6 0-15,1-3 2 0,-1 0 2 16,-3-2 2-16,1-4-1 16,2-2 1-16,1-3-4 15,-7 0-2-15,-3 0-5 16,3 0 0-16,3-3-2 15,3 0 0-15,4 1-11 16,3-4-7-16,6 6-229 31</inkml:trace>
  <inkml:trace contextRef="#ctx0" brushRef="#br3" timeOffset="107">13572 2875 156 0,'12'0'57'0,"-12"0"-30"0,4 0-23 0,-4 0 13 16</inkml:trace>
  <inkml:trace contextRef="#ctx0" brushRef="#br3" timeOffset="108">13588 2875 305 0,'0'0'36'15,"-7"0"-10"-15,1 0-5 16,-6 3-5-16,2-1 0 16,-3 1 0-16,4 0 0 0,0 2-11 15,-4 1-2-15,0 0-3 16,0 2 2-16,1-2-3 15,-1 3 0-15,1-1 3 16,-1 0 1-16,1 0 1 16,2 4 0-16,-3 2-2 15,7-3 1-15,0 12-2 16,-4-10 2-16,10-1-4 16,0 2 0-16,4-3 1 15,-2-2 2-15,5 2-3 16,-1 0-2-16,4-3 2 15,0 1 0-15,2-1 1 16,1 4 0-16,2 2 0 0,-2-6 0 16,6 3 0-1,-3 0 0-15,3 3 0 0,-4-5 0 16,1 8-3-16,-4 5 2 16,-2-5 3-16,-1-3 1 15,-2 3-4-15,-1-6 1 16,-6 0 4-16,0 3 5 15,-6-5 4-15,-4-1 2 16,-2 1-4-16,-4-4-1 16,0 0-2-16,1 4 0 15,-4-6-2-15,-1-3 1 16,1 0-4-16,4 0 0 16,-7-3-1-16,6 3-2 0,0-3-2 15,3-3 1-15,5 4-1 16,1-1-2-16,1 0-2 15,2 1-1-15,8-1-3 16,2 0-1-16,3 0-12 16,1 1-5-16,-1-1-27 15,4-9-10-15,2-5-52 16</inkml:trace>
  <inkml:trace contextRef="#ctx0" brushRef="#br3" timeOffset="109">13789 3213 116 0,'-19'-3'46'0,"19"6"-24"0,0-3-2 0,0 0 19 0,0 0-4 16,0 0 0-16,0 0-9 15,0 0-4-15,0 0-12 16,0 6-2-16,0-6 2 0,10 11 0 16,-1-11-4-1,7 3-2-15,0 0 0 16,-1-3 0-16,1-3-2 16,-3 0-2-16,-1-5 1 15,1 2 1-15,0 0-1 16,-4 1 2-16,1-1-2 15,-4 0-1-15,1 0 1 16,-5 1 1-16,-2-3 1 16,0 3 1-16,0-1-2 15,-2 0-2-15,-2 0 1 16,-2 1 1-16,-1 2-3 0,-2 0-2 16,3 0 2-16,-10 6 0 15,4 0-2 1,-1 0 2-16,3 0 1 15,-6 2 2-15,4 1 3 16,3 0-2-16,-1-1-2 16,4 6 4-16,0-6 1 15,2 4 2 1,2 5-4-16,-2 3-3 16,4 0 0-16,0-3 1 15,0 6-1-15,0-3-1 16,0-1 1-16,0 4-1 0,0-3 0 15,10 0 2-15,-4-3 1 16,0-1 1-16,10 2 4 16,-3-4-2-1,2-5-1-15,1-3-2 16,0-3-3-16,-16 0-43 31,25-12-13-15,-3-2-7-16,-3 3-48 15,3 0-18-15</inkml:trace>
  <inkml:trace contextRef="#ctx0" brushRef="#br3" timeOffset="110">14089 3166 156 0,'0'-3'57'0,"3"0"-30"0,0 9-27 0,-3-6 13 0,0 0-3 16,3 3 2-16,0 2 0 15,1 3 2-15,-4-8-7 16,3 5 9-16,0 1 4 0,-3 3 1 16,0-4 2-16,0 7 0 15,0 8-12 1,0-7-4-16,0 1-3 15,3 0 2-15,0-2-1 16,0-4 2-16,1 1 2 16,-2-1 5-16,5-6-4 15,-1-2 0-15,4 0-2 16,2-2 0-16,1-9-4 16,3-3-3-16,0 0 0 0,2-3 1 15,-2 5-1-15,3 2-1 16,-3-2 1-16,-1 1-1 15,-2 2 2-15,-3 4 3 16,-1 2-2-16,0 0 0 16,1 3-1-16,-1 3-2 15,1 0-2-15,-1 5 1 16,1 1 1-16,-4 5 2 16,0 0 1-16,0 0 3 15,1 3-3-15,-4-3 0 16,0 0 3-16,1-1 1 15,-4-1-3-15,0-4-3 0,0 1-3 16,0-3-1-16,0-4-16 16,0 4-7-16,0-6-16 15,0-6-4-15,3 1-48 16,3-10-56 0,1-10 43-16</inkml:trace>
  <inkml:trace contextRef="#ctx0" brushRef="#br3" timeOffset="111">14584 2921 200 0,'0'6'77'0,"0"-1"-42"0,3 7-37 0,-3-7 14 15,0 7-4-15,0-4 2 16,3 0 6-16,-3 6 4 16,3 12-10-16,0-6 8 0,0 1 4 15,1-1-2-15,-1 3-2 16,0-4-6-16,0 12-2 16,0 0-6-16,1-6-1 15,-2 4-1-15,-2-4-2 16,0 3 1-16,0 0-1 0,0-6 0 15,0-5 2-15,0 0-6 16,0-6-1-16,-2-5-23 16,-2-6-6-16,1-6-18 15,0-2-6-15,0-3-6 16,0-9-29 0,-4-6 25-16,1 2 24 15,-6 1 17-15,2 0 33 16,-6 4 15-16,3-1 24 15,4 6 11-15,0 3-14 16,2-3-7-16,1 6-12 16,3 2-4-16,6 0-3 15,3 4 0-15,7 2-8 16,-1 0 6-16,4 0 3 0,3 2-1 16,6-2 3-16,4 3-1 15,12-3 0-15,-3 3-9 0,-1-3-5 16,-5-3-3-16,0 0 1 15,-4 1 1-15,-6 2 1 16,-3 0 2-16,-4 0 1 16,-5 0-1-16,-1 0 1 15,-2 0-2-15,-4 2 0 16,0 4-1-16,0 0 0 16,-3 0 0-1,0 2 2-15,4 5 3 16,-1-1 0-16,0 8 0 15,0-1-3-15,0-2-1 16,0 3-3-16,1-3 1 0,4-1-2 16,-1 4-1-16,-1-6-10 15,1-3-4-15,-1-2-28 16,3-9-11-16,-5-9-73 16</inkml:trace>
  <inkml:trace contextRef="#ctx0" brushRef="#br3" timeOffset="112">15028 2854 288 0,'-3'8'110'0,"3"1"-60"0,0-1-58 0,0-2 18 16,3 0-14-16,-6-1-1 15,6 1-3-15,1-1 0 16,-4-5 5-16,0 0-17 0,2 6-3 16,5-4-38-16,-1-2-13 15,4-2-12 1</inkml:trace>
  <inkml:trace contextRef="#ctx0" brushRef="#br3" timeOffset="113">15167 3187 140 0,'3'3'55'0,"0"-6"-30"0,4 3-25 0,-7 0 10 16,2 0 5-16,2 0 4 15,-1 0 6-15,0 0 4 16,0 6-15-16,-3-6 7 0,3 6 6 16,0 0-4-16,1 5-1 15,5 9-4-15,-6-4-1 16,1 4-5-16,-4-3-2 16,2 0 2-16,5 2 3 15,-7-5-2-15,6-2 0 16,0-7-5-16,7 1 0 15,3-12-5-15,0 1 0 16,0-10-8-16,-1-2-2 16,7-4 2-16,-6 6 2 0,-1-2 2 15,-2 6 3-15,0 0 3 16,-4 3 2-16,1 2 1 16,-1 6-2-1,4 3-4 1,0 11-1-1,-1 0 0-15,1 3 1 16,-4-6 1-16,1 0 1 16,-4-2 2-16,0 1 1 15,0-4 1-15,-2 0-2 16,-4-6-1-16,0 0 1 16,0 0 1-16,3 3-3 15,-3-3-1-15,0 5-1 16,0 1-2-16,0 3 1 0,0 2-1 15,0-3-3-15,3 0 0 16,0 3-5-16,4-2 0 16,-1 0-20-16,3-7-7 15,4-4-75-15,3-13-30 16,0-4 21 0</inkml:trace>
  <inkml:trace contextRef="#ctx0" brushRef="#br3" timeOffset="114">15898 3424 316 0,'-3'17'118'0,"9"-7"-64"0,-6 4-61 0,4-8 19 15,-4 8-8-15,3 6 2 16,0-1 1-16,0 1 3 16,0-3-5-16,6-3-5 0,1 3-1 15,-4-3-4-15,7-3 1 16,-1-2-9-16,1-1-2 15,3-2-14-15,0-6-4 16,-16 0-201 15</inkml:trace>
  <inkml:trace contextRef="#ctx0" brushRef="#br3" timeOffset="115">15939 3410 156 0,'19'0'57'0,"0"0"-30"0,-3 0-25 0,-10 0 14 16,3 0 1-16,1 0 4 15,3-3 4-15,-1-3 2 0,1 3-14 16,-1 0-1-16,1-2-1 0,-4-1-6 16,1 1-1-16,-4-1 2 15,1 1 1-15,-5-1-8 16,2-2-1-16,-4 2-2 15,-4 0 2-15,2 0 12 16,-5 1 8-16,-2 2-9 16,-1 0-5-16,-3 0 0 15,1 3 1-15,-1 0-2 16,1 0 0-16,-4 3-3 16,-3 0-1-16,3 0 1 15,1 2 2-15,2 1-1 16,4 3 2-16</inkml:trace>
  <inkml:trace contextRef="#ctx0" brushRef="#br3" timeOffset="116">16238 3384 176 0,'-12'3'68'0,"28"-3"-36"0,-10 3-35 15,-9-1 13-15,6 1-12 16,4 3-3-16,-5 3 5 16,2-4 4-16,-1 1-2 15,0 2 26-15,-3 4 13 0,0 1-4 16,0 1 1-16,0 1-10 15,0 10-3-15,0-3-12 16,0 1-3-16,0-6-2 0,3-1 2 16,0-7-1-16,3-4 0 15,4-5-5-15,3-3-1 16,-1-13-12-16,4-1-7 16,-1 3 2-16,8-3 0 15,-1 5 11-15,-3-1 6 16,-3 8 12-16,-4-1 6 15,-3 6-7-15,1 3-3 16,-4 0 0-16,1 18 3 16,-1-1-6-1,-3 0-4-15,4-3-3 16,-5 2 0-16,2-5 1 0,-1 4-1 16,0-7-1-16,0-1-15 15,0-1-7-15,1-3-36 16,-1 2-12-16,0-8-68 15</inkml:trace>
  <inkml:trace contextRef="#ctx0" brushRef="#br3" timeOffset="117">16585 3441 200 0,'7'-3'74'0,"-1"3"-40"0,4 0-24 16,-4 0 20-16,0 0-3 16,0 3 4-16,4-1 0 15,-1 1 1-15,7 2-17 16,3 1 4-16,3 0 4 0,0-1-8 15,0 4-3-15,3 2-5 16,1 9 0-16,2-1-6 16,4 1-1-16,2-3-20 15,4-3-7-15,0 0-46 16,0-3-17-16,-4-5-33 16</inkml:trace>
  <inkml:trace contextRef="#ctx0" brushRef="#br3" timeOffset="118">16709 3233 216 0,'0'0'82'0,"2"0"-44"0,11 14-38 0,-13-9 18 15,0 6-1-15,0 4 2 16,-3-4 5-16,-1 3 2 16,-2 5-13-16,-3 1 3 0,-1 6 2 15,1-2-2-15,-4 11 3 16,-2 1-4-16,-1-2-1 0,3-1-6 16,4-2 0-16,2 0-3 15,5-9 0-15,2 1-1 16,6-7 0-16,3 1 0 15,4 6 2-15,12-6-5 16,3-1-3-16,0-4 1 16,1-4 2-16,0-5-9 15,2-3-4-15,-3-3-12 16,4 0-5-16,-4-2-20 16,-3-4-8-16,-3 1-72 15</inkml:trace>
  <inkml:trace contextRef="#ctx0" brushRef="#br3" timeOffset="119">15520 3365 168 0,'-3'-3'66'0,"3"6"-36"0,0-3-26 15,0 0 15-15,0 0 2 16,0 0 4-16,0-3 2 0,3-3 3 16,0 4-16-16,0-4 3 0,0 0 1 15,4 0-10-15,2 1-2 16,4-1-4-16,2-8 1 16,5 6-2-16,1 0-1 15,1 2-2-15,4 0 1 16,-1 3 1-16,-3 3 2 15,-6 3-1-15,0 3 2 16,-4 0 4-16,-2 2 6 16,-1 6 2-16,-3-3 3 15,-2 3-8-15,-4 0-1 16,0 6-1-16,-6-4 2 16,2 7-5-16,-2-6-1 0,3 2-4 15,-1-5-1-15,1-2 1 16,0 2 0-16,3-5-22 15,0-1-10-15,6-5-26 16,4-6-11-16,-1-5-54 16</inkml:trace>
  <inkml:trace contextRef="#ctx0" brushRef="#br3" timeOffset="120">14313 4232 216 0,'-23'0'82'0,"11"3"-44"0,2-6-40 15,7 6 14-15,0-3-8 16,0 0-3-16,-3-3 4 16,2-3 1-16,-2 1-2 15,0-1 13-15,3-5 8 0,0 2-4 16,3 1-2-16,3 0-11 15,10-6-3-15,5 2-3 16,5 1 1-16,-2-6-4 16,1 1 0-16,1 4 1 0,-5 4 2 15,1-1-1-15,0 9-1 16,3 3 1-16,-3 3 1 16,-6 2 1-16,0 1 3 15,-4-1-3-15,-3 3 0 16,-6 3 1-16,-3-2 0 15,0 2 0-15,-6 2 2 16,-4 4 1-16,0-3 1 16,0-3 0-16,-2-3 0 15,-1-3-4-15,-6 3-1 16,3-5-3-16,1-3-3 0,1-9-9 16,8 1-3-16,3-9-25 15,3 0-9-15,-1-9-35 16,11 1-13-16,2-17 4 15</inkml:trace>
  <inkml:trace contextRef="#ctx0" brushRef="#br3" timeOffset="121">14464 3743 164 0,'3'-5'63'0,"0"5"-34"0,-3-6-21 16,0 6 16-16,0 0-8 15,0 0 1-15</inkml:trace>
  <inkml:trace contextRef="#ctx0" brushRef="#br3" timeOffset="122">14470 3741 341 0,'0'8'20'0,"0"1"3"0,0 5-2 0,0-1 2 15,3 1-4-15,-3 6-2 16,7 0-1-16,-1 5 0 16,0 1 0-16,-6 15 0 15,0-1-4-15,0-4-2 16,0 4-4-16,4-12-1 15,-4 3-1-15,0-6 0 16,2-8-2-16,8-3 1 16,0-3-2-16,2-5-1 15,4-4-4-15,3-4-2 16,3-4-6-16,0-2 0 16,-3 2 6-16,0-2 3 0,-4 2 3 15,1 0 2-15,-3 0 10 16,-1 4 7-16,-2 2-8 15,3 0-1-15,-1 2-6 16,-2 4-3-16,-4 3 0 16,1 2-1-16,-1 3 2 15,3 0 3-15,0 0 0 16,-2 6 2-16,-1-6-4 16,0 0 0-16,4-1-6 15,-4-7-2-15,1 0-29 16,-1-18-142-1,0-7-40 1,-3-3 104-16</inkml:trace>
  <inkml:trace contextRef="#ctx0" brushRef="#br3" timeOffset="123">14707 3819 296 0,'3'3'112'0,"3"0"-60"0,19 0-61 0,-18 0 18 16,2 2-31-16,-3-2-39 15,7 0 6 1,-4-3-37-16,-2 0-13 16,3 0 43-16,-4 0 22 15</inkml:trace>
  <inkml:trace contextRef="#ctx0" brushRef="#br3" timeOffset="124">15038 3990 514 0,'-16'17'26'15,"10"0"-15"-15,-7 3-5 0,1-6 0 16,2 3 3-16,0 0 5 15,4-3-2-15,-1-1 3 16,1 1-6-16,0 1-1 16,3-1-2-16,3 0-1 15,0-3-6-15,-3 0 1 16,3-3 0-16,0 4 0 16,3-4 2-16,0 1 1 15,1-1-4-15,2-2-1 0,6-1 1 16,1 1 0-16,3-4-10 15,-1-10-3-15,5 0-11 16,1 0-4-16,5-4-26 16,-1 1-10-16,0-9-74 15</inkml:trace>
  <inkml:trace contextRef="#ctx0" brushRef="#br3" timeOffset="125">15066 3974 264 0,'-6'0'99'0,"3"3"-54"0,-4-3-26 16,7 2 26-16</inkml:trace>
  <inkml:trace contextRef="#ctx0" brushRef="#br3" timeOffset="126">13433 3705 220 0,'-3'-3'82'0,"3"3"-44"0,3 0-42 0,-3 0 15 16,7 0-6-16,-1-3 2 16,0 3 5-16,0-3 2 15,4 0-7-15,5 0 7 0,1 1 3 16,3-1-5-16,3 0-2 16,1 0-3-16,-2 3 0 15,5 3-6-15,-4 3-3 16,0-1 1-16,0 4 0 15,-3-1 1-15,-3 3 2 16,-4 9-1 0,-6-3-1-16,-2 5 3 0,-4-5-2 15,-7 5-1-15,-6-2 7 16,-2-1 3-16,-4-2 6 16,-9-2 2-16,-1 2-3 15,1-7 1-15,-1-1 0 16,1-1-1-16,0-2-5 15,2 0-2-15,5-6-4 16,-5-6-3-16,5 3-3 16,4 0 1-16,5 0-17 15,2 0-5-15,10 1-18 16,4 2-6-16,2-3-50 16,3 0-20-16,1 0 17 15</inkml:trace>
  <inkml:trace contextRef="#ctx0" brushRef="#br3" timeOffset="127">13430 3738 140 0,'-3'0'55'0,"6"3"-30"0,-6-6-27 0,3 3 11 15,0 0 0-15,0 0 2 16,0 0 6-16,0 0 3 16,0 8-10-16,0 1 8 0,-4 5 4 15,2-3 0-15,-2 0 1 16,-2 3-3-16,0 6-3 16,-1 2-7-16,1 9-2 15,3 6-2-15,-4 5-1 16,5 0-6-16,-2 3 1 15,2-9-2-15,2-5 0 16,0 0 2-16,0 0 2 0,0-9-3 16,0-2-2-16,0-6-1 15,0-3 3-15,0-2-16 16,0-9-3-16,0-3-45 16,0-5-18-16,0-6-8 15</inkml:trace>
  <inkml:trace contextRef="#ctx0" brushRef="#br3" timeOffset="128">13600 4131 156 0,'-3'-6'57'0,"3"6"-30"0,3-6-25 16,-3 6 14-16,0 0-1 16,0 0 3-16,0 0 5 15,0 0 3-15,4 6-13 16,-2-3 3-16,2 2 4 0,-1 1-2 15,0 0-1-15,0 2-7 0,0 1-2 16,0 2-4-16,1 0-1 16,-1 0-3-16,0 3-1 15,0 3 1-15,0 0 2 16,-3 2-1-16,4-4 2 16,-4-1 2-16,2 0 2 15,-2-3 1-15,0-3 0 16,0-2 2-16,0 0 1 15,0-4 1-15,-2-2 2 16,-2-2-3-16,1-7 1 16,-3 1-7-16,3-6-1 15,-1-6 0-15,1 6 0 0,3-3-5 16,0 3-1-16,0 0 1 16,3 3 0-16,4 0 1 15,-1-1 0-15,3 4 2 16,4 0 1-16,6 2-1 15,0-2-2-15,6 2-4 16,-3 3-2-16,7 1 3 16,-4-1 3-16,-3 0-1 15,-3 3 0-15,-4 0-10 16,-2-3-5-16,0 3-30 16,-7 0-10-16,1-3-59 15,-7 3-42 1,0-3 66-16</inkml:trace>
  <inkml:trace contextRef="#ctx0" brushRef="#br3" timeOffset="129">13953 4153 104 0,'7'0'41'0,"-4"3"-22"0,3 3-5 0,1-3 15 16,-1 2 8-16,0-5 4 16,0 0-6-16,4 0-2 15,-1-5-18-15,1 2-5 0,2-3-2 0,1 1-4 16,-1-1-1-16,1 0 1 16,-3 0 2-16,-1-10-10 15,-3-4 14 1,-3 3 6-16,-3 0-5 15,-3 3-1-15,0-5-4 16,-7 8-1-16,1 2-6 16,-3 1 1-16,-1 2-2 15,4 3 0-15,-1 3 2 16,1 3 0-16,-1 5 4 16,1 9 5-16,2 3-3 15,1-3-1-15,-1 0 0 16,1 5-1-16,4-5 0 15,-2 2 2-15,1-1 3 16,0 1 2-16,0 3 3 16,3 1 2-16,0-3-7 0,0-1-1 15,3 1-4-15,0-3-3 16,4 0 0-16,1-6-1 16,5-3-5-16,7-5-1 15,1-3-22-15,5-3-8 16,2-13-40-16,0-1-16 15,1 3-22 1</inkml:trace>
  <inkml:trace contextRef="#ctx0" brushRef="#br3" timeOffset="130">15350 3738 156 0,'6'5'60'0,"-6"1"-32"0,0-3-33 16,3 3 38-16,1 2 4 15,-2-2 11-15,2 2 5 16,-4 0-29-16,0 3 4 0,0 7 1 16,2-1-14-16,-2 4-3 15,0 2-8-15,0 11-3 16,0 8 0-16,0-3 1 16,-2-2-1-16,-2 2-1 15,2-2 7-15,-2-7 3 16,1-1-3-16,0-2-2 0,0 2-2 15,0-10-3-15,3-5-2 16,0 0 1-16,-4-8-6 16,1-3-3-16,0-3 6 15,-6-3 1-15,-1-6 5 16,1-2 1-16,-1 3-1 16,-2-3-2-16,-1 2-2 15,3-2 1-15,1-3 1 16,3 2 2-16,3 4-3 15,6 0 0-15,0 0 1 16,9 2 0 0,1 0 2-16,3 1-3 15,3-1 0-15,-1 0 1 0,11 1 2 16,0-1-1-16,-1-2-1 16,0 0-2-16,0-9 1 15,1 11-1-15,-4-8 0 16,-3 5 2-16,-6 6 0 15,-3 3 6-15,-4 0 6 16,-2 12-6 0,-1 2 1-16,-3-3 0 15,0 3-10-15,0 3-3 16,0-3 9-16,4 0 7 16,-1 0 0-16,0 0 2 15,0-6-7-15,-2 1-3 16,-1-4-12-16,0-2-4 15,0-3-28-15,0-5-13 0,-3-7-48 16,-3-1-66 0,0-15 48-16</inkml:trace>
  <inkml:trace contextRef="#ctx0" brushRef="#br3" timeOffset="131">15634 3785 332 0,'-4'12'123'0,"4"-10"-66"0,-3 4-69 16,3 0 20-16,0 0-43 15,-3-1-17-15,0 1-46 16,3 0-18-16,0-1 28 16,0 1 16-16</inkml:trace>
  <inkml:trace contextRef="#ctx0" brushRef="#br3" timeOffset="132">15756 4176 136 0,'-19'3'52'0,"19"-1"-28"0,0-2-8 15,0 0 18-15,-6 0 17 16,0-2 10-16,3-4-8 16,-1 3-2-16,1-5-29 15,3-1-11-15,7 1-3 0,-1-1-7 16,7-8-1-16,-1 7 0 16,4-2 0-16,-1 4 0 15,2-9 2-15,-2 11-3 16,1-2 0-16,0 8 1 15,-4 0 2-15,11 11 1 16,-5 3-1 0,1-2-2-16,-3 2 1 15,-3 2-1-15,-4-5 0 16,-9 4 0-16,0-4 6 16,-6 3 6-16,-4-6 5 0,-2 0 2 15,-1 1-2-15,1-4 0 16,-4 4-7-16,0-6-2 15,0 0-4-15,1-3-3 16,-4-3-3-16,-3-6-1 16,3 4-9-16,3-1-5 15,3-3-24-15,10-1-11 16,9-4-50-16,4 2-20 16,0 1 11-1</inkml:trace>
  <inkml:trace contextRef="#ctx0" brushRef="#br3" timeOffset="133">16006 4002 80 0,'2'-3'30'0,"-2"3"-16"0,7-3-17 15,-4 3 8-15,0 0 38 16,3 0 20-16,-2 0-3 16,-1 0 0-16,0 0-19 0,3 3-5 15,-3 0-21-15,0 8-5 0,1 6 1 16,-1 8-1-16,0-8 2 15,0 3 0-15,-3-1 2 16,3 1 2-16,0-6 2 16,1 0-4-16,-2 0 2 15,5-3-5-15,-1-6 1 16,7-2-7-16,2-6-3 16,8-2-4-16,2-6 1 15,3-3-4-15,-5 3-1 16,-1-6 3-16,-1 0 3 15,-1 0 10-15,-1 6 5 16,-4-3-7-16,-2 8-2 16,-4 3-4-16,3 12 1 15,-2 5-2-15,0-5-1 16,-4 5 3-16,1 2 4 16,-5 1 6-16,2 0-1 15,-1 3 1-15,-3-7-5 16,0 10-3-1,-3-9-2-15,-1 3-14 16,2-1-4-16,-2-10-57 16,1-9-25-16,0-11-67 15</inkml:trace>
  <inkml:trace contextRef="#ctx0" brushRef="#br3" timeOffset="134">17272 3780 168 0,'0'0'66'0,"4"-8"-36"0,-1 11-37 0,0-6 8 15,0 0 4-15,0 0 6 16,0-2 12-16,-3 2 8 16,4 3-16-16,-1 0 7 0,-3-3 5 15,0 0-9-15,0 3-2 0,0 0-7 16,0 0-1-16,0 3-7 16,-3 3-1-16,-1 2 0 15,1 0 2-15,0 0-1 16,0 1 2-16,0-1 2 15,0 7 2-15,-1-4-6 16,2 3 0-16,-2 5-1 16,1 1 2-16,-3 6 1 15,0-7 1-15,-4 9 2 16,4-8 1-16,-4-1-1 16,4-5 1-16,-1 3-4 15,1-11-2-15,3-6-3 16,0-3-1-16,0-3-7 15,0-2-2-15,-1-6 0 0,4-6 0 16,0 1 2-16,0-7 4 16,7 4 3-16,-1-6 4 15,1 5 0-15,-1-2-1 16,0 6 1-16,1-1 1 16,-5 3 1-16,5 6 3 15,-1-6-5-15,1 8-1 16,-1 4 0-16,0 2 0 15,1 0-3-15,2 3 5 16,0 6 0 0,1 5 6-16,-4 6 3 15,3-3-2-15,-3 0 2 16,1 6-2-16,-1 0 2 16,1 1-4-16,-1 2-2 0,7 0-2 15,-1-4 0-15,4-5 0 16,-3 3 1-16,-1-5 4 15,-2-4 5-15,-1-2-5 16,1-6 0-16,-1 0-2 16,-3-6-1-16,0-2-6 15,-2-7 1-15,-1-5 0 16,0 1 2-16,0-6-1 16,-3 2-1-16,3-4 1 15,1 4-1-15,-1 0-3 16,3 7 2-16,0-4-8 15,4 6-2-15,-10 14-73 32,16-9-23-32,-1 4-12 15,-2 2 19-15,-4-3 12 16</inkml:trace>
  <inkml:trace contextRef="#ctx0" brushRef="#br3" timeOffset="135">17755 3861 160 0,'3'0'60'0,"-3"3"-32"0,7-3-33 16,-7 0 10-16,0 0-5 15,0 0 0-15,0 0 11 16,0 0 7-16,0 0-9 15,0 3 24-15,0 3 10 0,-4-1-5 16,1 1-2-16,3-6-12 31,-3 23-15-31,3-4-6 16,-3 9-5-16,0 0-2 16,-1 0 5-16,4-8 3 15,-3 5-1-15,0-8-2 0,0-3 2 16,-1-3 0-16,2-5 3 15,-2-3 1-15,4-6 1 16,0-11-11-16,0-6-5 16,0-2-5-16,0-9 0 15,0-3 2-15,0 3 2 0,0 3 6 16,0 0 3 0,4 3 1-16,-4 0-1 0,0 8 1 15,2 3-1-15,2-1-3 16,-4 7 2-16,3 2 1 15,0 1 0-15,0 2 4 16,4 3 2-16,-1 3 0 16,1 0-1-16,-1 2 1 15,0 4 3-15,0-1-4 16,1 6-1-16,2-2 0 16,0 2 2-16,4 5-3 15,-7 1-2-15,10 5 0 16,-3 0-1-16,-4 1 4 15,0-1 2-15,4 3 4 16,-3-2 1-16,-1-13-1 16,-2-2 1-16,-1-2-2 0,-3-1 0 15,0-19-1 1,0 0-4-16,3-3-1 16,1-9 1-16,-1 4 0 15,3-6-2-15,1 2 1 16,3-3-7-16,-1 7 1 15,1-3-15-15,-1 8-5 16,1-1-52-16,0-1-24 16,-4-4-30-1</inkml:trace>
  <inkml:trace contextRef="#ctx0" brushRef="#br3" timeOffset="136">19192 3527 273 0,'3'-6'12'0,"1"1"-3"15,-1-3-1-15,0 3 0 16,0 2-4-16,0 0-1 16,0-3-1-16,-3 3-2 15,0 0 1-15,0 1 1 16,0-1 3-16,0 3 2 16,0-3-1-16,0 3 1 15,0 0-4-15,0 0 0 16,0 0-3-16,0 0-1 15,0 0 1-15,0 0 0 0,0 0 2 16,0 11 3 0,0 9 0-16,0-1-3 15,0 4 2-15,0-3-3 16,0 5-1-16,0 0 1 16,0 11 1-16,-3 4-1 15,0 7 2-15,0 7-4 16,0 19 0-16,-4-6 1 15,4-2 0-15,0-4 0 16,0 1 2-16,0-3-3 16,-3-3-2-16,6 1 2 15,0 1 2-15,0-2-2 16,0-8 0-16,-4-5 1 16,1-7 0-16,0-5 2 15,3-4 1-15,0-4-4 16,0-6 1-16,0-3 0 0,0 0 0 15,0-6 0-15,0-2 2 16,0-3-1-16,-3 0 2 16,0-3-2-16,3-3 2 15,0 0-4-15,0 0-2 16,0 0 2-16,3 0 2 16,-3 3-2-16,3 0 0 15,-3 0 1-15,3 0 0 16,0 0 0-16,1 0 0 15,5 0 0-15,-3 0 0 16,4 0 0-16,-1-2 2 0,4-1-3 16,3-3 0-16,9 3 1 15,0 1 0-15,3-4-3 16,4 1 0-16,2 2 2 16,1-3 2-16,-4 4-2 15,2-1 0-15,-2 3 1 16,-6-3 0-16,-6 0 0 15,-4 3 2-15,-2 0-3 16,-3 0-2-16,-4 0-1 16,-3-3 0-16,-3 3-6 15,-3-8-2-15,0 5 2 16,-4-14 1 0,1 0 3-16,0-2 2 15,-1-1 2-15,5-5 1 16,-2-1 1-16,1-5 2 0,0-5 1 15,0-6-4-15,-4-3-1 16,7 0-2-16,-2-14 3 16,-5-5-5-16,1-3 2 15,0-7 0-15,2 10 2 16,-2-1-1-16,6 9 1 16,0-3 2-16,6-5 2 15,0 10-6-15,1 7-1 16,-1 5-1-16,-2 5 4 15,-2 7 5-15,-2 4 3 16,0 9 0-16,0 0 1 0,-2 6-4 16,2 3 0-16,-4 2-3 15,4 3-3-15,0 0-5 16,-3 1 0-16,0 2 2 16,3 0 3-16,-3 0-3 15,-1 0 0-15,-2 2 5 16,0 1 5-16,-6 0 4 15,-7 0 6-15,0 0 1 16,-7 2 0-16,-2 1 4 16,-4 0 2-16,-2-1 0 15,-1 6-1-15,-6-3-6 16,-3-2-4-16,3 0-16 16,3 0-7-16,6 8-88 15,4-8-51-15,7-21 67 16</inkml:trace>
  <inkml:trace contextRef="#ctx0" brushRef="#br3" timeOffset="137">19183 3570 96 0,'0'-20'38'0,"0"34"-20"0,0-25-15 16,0 11 12-16,0-3 2 16,0 0 4-16,0 0 0 15,3 0 2-15</inkml:trace>
  <inkml:trace contextRef="#ctx0" brushRef="#br3" timeOffset="138">17799 2188 192 0,'4'-5'71'0,"2"10"-38"0,1-7-30 0,-1 2 17 15,0-3-12-15,10 3-2 16,-3-3-6-16,2 0-1 16,1 0 1-16,0 3 0 0,-1 0 2 0,-2 3 8 15,0 0 5-15,-4 3 2 16,-3 2 1-16,1-3-5 15,-10 15 0 1,-4 3-6-16,-5-1-4 16,-4 3 1-16,0 1-1 15,1 1 1-15,-1-1 4 16,0 4 3-16,0-1-2 16,4-1 0-16,-1 0-5 15,6-11-3-15,1 3 0 16,3-10 1-16,3 1 3 15,0 1 2-15,7-4-3 16,-1-2-1-16,10-3 3 16,-4-3 1-16,1 0 1 15,-1 0 2-15,1-3-1 0,-1 0 2 16,1 0-4-16,0 0-2 16,0 3-2-16,-1-2-3 15,1 2 3-15,-1 0 0 16,1 0-1-16,-4 5-2 15,1-2-2-15,-1 0 1 16,-3 0-4-16,1 3-1 16,-1-4-2-16,0 4 2 15,0-3-25-15,4 0-9 16,0-3-57-16,-4 0-25 16</inkml:trace>
  <inkml:trace contextRef="#ctx0" brushRef="#br3" timeOffset="139">18244 2626 208 0,'-3'11'79'0,"0"-2"-42"0,0 5-26 0,6-6 21 16,-3 3-17 0,-3 3-3-16,-1 0-4 0,2 3 0 15,-2 5-4-15,1-2 2 0,-3 6 3 16,0-4 6-16,-4 3 3 15,0-5-9-15,4-1-3 16,-3-5-4-16,5-2 1 16,-5-4-18-16,3-8-6 15,-1-8-67 1,7-4-70-16,0-8 43 16</inkml:trace>
  <inkml:trace contextRef="#ctx0" brushRef="#br3" timeOffset="140">18364 2468 200 0,'0'0'74'0,"3"3"-40"0,10-3-40 0,-7 0 14 16,0 0-7-16,1 0 2 15,-1 0 7-15,3 0 3 16,1 0-6-16,2 0 9 0,1 0 6 16,-1-3 4-16,4 3 2 15,0 0-7-15,-3 0-2 16,-1 0-9-16,-2 0-4 16,-1 0-6-16,-3 0 0 15,1 0 0-15,-7 0 2 0,0 0-1 16,0 0-1-16,-3 3 1 15,-3-3-1-15,-1 3-16 16,1-3-4-16,-1 6-45 16,-2-12-18-16,9-2-25 15</inkml:trace>
  <inkml:trace contextRef="#ctx0" brushRef="#br3" timeOffset="141">17403 2028 266 0,'0'0'39'16,"-10"-6"-11"-16,1 6-9 0,-1 0-5 15,1 0-1-15,-4 0-1 16,0 0 2-16,1 0-1 16,-1 0 0-16,-3 3-7 15,1-3-2-15,-4 3 2 16,-3 0 1-16,3-3-1 16,0 3 1-16,3-3-4 15,0 3-2-15,4 8 2 16,2 0 2-16,1-11-4 15,3 5-1-15,-1 1 0 0,4-1 2 16,0 1-3 0,3-3-2-16,0 0 4 0,0 0 3 15,0 2-1-15,0 4 0 16,0-3-1-16,0-1 1 16,-3 4-2-16,-1-1-1 15,2 3-2-15,-5 3 1 16,1 0-1-16,0 9 0 15,-1-4 2-15,-2 7 2 16,-1-4-1-16,1 9-1 16,-1 5 1-16,4-2-1 0,0 5-3 15,0 4 2-15,-1-4 3 16,4-5 1-16,0-7-4 16,0 2-1-16,0-2 1 15,-1-4 2-15,2 5 0 16,-5-3-1-1,4-2 3-15,0-6-4 16,3 2 0-16,0-5 1 16,-3-2 2-16,-1-1 1 15,1 0 1-15,0-2 0 16,3-1 2-16,0-3-1 16,0 1 2-16,0-1 0 15,3 4 1-15,4-3-2 16,2-1 1-16,7-2-2 15,6-3 0-15,3 0-1 0,3 0 2 16,4-3-3-16,2 3-2 16,1-2 0-16,-3-1 1 15,-4-3-1-15,-3-3 2 16,1 7-2-16,-4-1 2 16,-7 0-2-16,-2 0 2 15,-3 3 0-15,-1 0 1 16,-3 0-2-16,-3 0 1 15,-3 0-4-15,-3 3 0 16,0 0-6-16,-3 0 0 16,0-1-24-16,-4 4-9 15,1-6-74 1,-1-8-71-16,4-12 60 0</inkml:trace>
  <inkml:trace contextRef="#ctx0" brushRef="#br3" timeOffset="142">17302 2558 160 0,'-4'0'63'0,"8"6"-34"0,-4-12-27 0,0 6 14 15,2-5-8 1,-2-1-2-16,4 3-1 0,-1 0-1 16,0 0 31-1,3 1-20-15,-2 7 8 0,2-8 1 16,1 3-2-16,5-2 6 15,1-1-11 1,5-2-10-16,1-1-2 16,3 1-3-16,3-1-2 15,1-3 1-15,-4 4-1 16,0 2 4-16,-3 0 2 16,-3 0 0-16,-4 3 1 0,-2 0 0 15,-4 0 1-15,-6 0-4 16,0 0-3-16,-3 0-18 15,0 0-6-15,-3 0-46 16,-1-3-20-16,4-8-23 16</inkml:trace>
  <inkml:trace contextRef="#ctx0" brushRef="#br3" timeOffset="143">17386 2048 88 0,'13'-17'33'0,"-13"17"-18"0,4-3 9 0,-4 3 16 0</inkml:trace>
  <inkml:trace contextRef="#ctx0" brushRef="#br3" timeOffset="144">18701 2356 224 0,'0'0'85'0,"3"3"-46"0,4-6-43 0,-4 3 15 16,3-3-10-16,4-2-1 15,-1-4-2-15,4 1 0 16,-1-11 2-16,1 2 0 0,2-3 0 0,1 6 13 15,3 0 8-15,0-3 1 16,-3 3 1-16,0 0-3 16,-4 0-1-16,1 9-8 15,-3-4-4-15,-1 3-2 16,0 1-1-16,-2 2 0 16,-1 0 2-16,-3 3-1 15,0 0 0-15,1 3 1 16,-2 3 1-16,2 2-3 15,-1 1-1-15,0 7-1 16,-3 1-2-16,0-3 1 16,0 6-1-16,0-4-3 15,-3 10 2-15,0-1 5 16,-1 3 2-16,2 0-2 16,-5-3-3-16,1-2 2 0,3-3 0 15,-1 2-4-15,1-2 1 16,0-6 0-16,3 6 2 15,0-9-1-15,0-1-1 16,0-1 3 0,0-9-2-16,0 9 2 15,0-12-11-15,0-3-2 16,0 3-35-16,3-8-15 16,4-2-77-1</inkml:trace>
  <inkml:trace contextRef="#ctx0" brushRef="#br3" timeOffset="145">19269 2649 148 0,'3'2'55'0,"-3"4"-30"0,3-1-23 0,-3 1 14 16,3-1-10-16,-3 1-1 15,0 5 10-15,-3-2 5 16,0 8-10-16,-4 5 12 0,1-2 7 15,-3 2 2-15,-1 0 4 16,10-22 5 0,-13 29-37-1,4-9-15-15,0-4-53 16,3-8-21-16,2-5-20 16,4-6-5-16</inkml:trace>
  <inkml:trace contextRef="#ctx0" brushRef="#br3" timeOffset="146">20293 2376 168 0,'-6'0'66'0,"9"3"-36"0,-3-3-37 0,0 0 10 16,0 0-3-16,0 0 2 15,0 0 16-15,3-3 9 16,-3 3-14-16,0-3 8 0,9-2 14 16,7 2-7-16,0 0-8 15,-3 0-3-15,8 3-8 16,-1 0-3-16,1 0-3 15,2 0-3-15,-1 0 1 16,3 0-1-16,-6 0-3 16,0-3 2-16,-6 3-8 15,6-3-2-15,-13 1-25 16,0-1-9-16,-6 0-65 16</inkml:trace>
  <inkml:trace contextRef="#ctx0" brushRef="#br3" timeOffset="147">20444 2242 104 0,'0'11'38'0,"0"-11"-20"0,4-14-1 0,-4 19 16 16,0-7 3-16,0 4 0 15,0 1-4-15,0 3 0 16,0-6 2 0,-4 8-19-16,1 0-4 0,0 1 0 0,-3 2-5 15,6-2-1-15,-3 2-2 16,-1 0 0-16,1 5-2 15,-3-1 2-15,-1-1 2 16,7 3 4-16,-2-1 0 16,-5 4 0-16,7-6-5 15,0 6-3-15,0 8 0 16,0-8-1-16,0 0 0 16,0-7 0-16,0-2 0 15,0 3 0-15,0-8-20 16,7 0-7-16,-7-6-52 15,9-29-70 1</inkml:trace>
  <inkml:trace contextRef="#ctx0" brushRef="#br3" timeOffset="148">20633 2219 184 0,'0'-6'68'0,"4"12"-36"0,5-9-40 0,-9 0 10 16,10 0-3-16,-4-2 2 16,0-1 17-16,0-5 9 15,-2 3-14-15,8 2 8 0,-2-2 6 0,-1-1-4 16,4 1 1-16,3-7-11 15,-4 7-5-15,4-8-8 16,-7-1 0 0,7 5 2-16,-3-5-3 15,-4 1-2 1,0 5 2-16,-2 2 0 16,2 1 3-16,-2 2 1 15,-1-3 3-15,-6 6-1 16,6 1 0-16,-2-1-3 15,-4 3-2-15,0 8 1 16,0 12 1 0,0-8 1-16,0-1 1 15,0 3 2-15,0-1-1 0,0-1 0 16,6 8 3 0,-3-3-4-16,0 2 0 15,0 6-4-15,-3 3-1 16,3-5 3-16,-3 2 1 15,0-3-4-15,0 1 1 16,-3-3 2-16,0-1 1 16,0-2 3-16,0-3 1 15,-3 3-6-15,6-5 0 16,-4-2-1-16,-2-1 2 16,6 2-3-16,0-2-2 15,0-4-1-15,0 1 0 0,0-3-8 16,0-3-3-16,0 0-16 15,0 0-8-15,0 0-48 16,10-3-62 0,-1-3 38-16</inkml:trace>
  <inkml:trace contextRef="#ctx0" brushRef="#br3" timeOffset="149">19574 2409 248 0,'-9'9'93'0,"9"-9"-50"0,0 0-44 0,0 0 18 16,0 0-15-16,0-6-2 15,-3 3-1-15,-1-2 2 16,-2-3 0-16,6 0 4 0,-3-4 1 16,0-2 6-16,0 3 3 0,0-1 0 15,3-4 4-15,0 5-7 16,3-9 1-16,6 0-10 16,13 4-2-16,1 2-3 15,-2-6-2-15,5 3 0 16,-1 0 3-16,0 6 0 15,0 2 1-15,3 4 4 16,-2-1 2-16,-10 3 2 16,2 0 0-16,-5 3-2 15,0 0-1-15,-4 6-3 16,-3 3-2-16,-2-1 1 16,-4 12-1-16,-10-4 0 15,7 4 0-15,-3 3 0 16,-7-1 2-16,0 3-3 0,1-2 0 15,-4 2 10-15,1 0 3 16,-4-5 3-16,0-4 1 16,-3 2-6-16,0-7-4 15,-1-5-1-15,1-4-1 16,3-2-2-16,0-2-2 16,4-4-6-16,2-3-4 15,4-2-23-15,-1-3-11 16,10 3-83-1,10 0-63-15,2 2 72 16</inkml:trace>
  <inkml:trace contextRef="#ctx0" brushRef="#br3" timeOffset="150">20072 2573 192 0,'-2'0'74'0,"2"3"-40"0,2 5-42 16,-2-8 12-16,4 3-4 15,-4-3 0-15,9 5 2 16,-9 3 3-16,0-2-2 16,-7 0 20-16,7 2 12 0,-8 3-1 15,-5 7 1-15,6 1-9 16,-8 9-4-16,2-2-8 15,-6 4-4-15,-3 1-3 0,10 0 0 16,-8 0-4-16,11-4-2 16,-3-7 0-16,2 0 1 15,4-8-8-15,-1-4-1 16,-2-8-47-16,9-8-19 16,0-4-53-1</inkml:trace>
  <inkml:trace contextRef="#ctx0" brushRef="#br3" timeOffset="151">21151 2491 257 0,'6'9'86'0,"-6"8"-28"16,-6-4-22-16,6 4-23 15,-4 0-4-15,-2 0 1 0,-1 5-8 16,1-2-1-16,-3 0-1 16,2-3 2-16,-8-4-3 15,11 7-2-15,-2-6-16 16,4-2-7-16,-2-9-69 16,-2-3-19-1</inkml:trace>
  <inkml:trace contextRef="#ctx0" brushRef="#br3" timeOffset="152">21128 2471 44 0,'0'0'16'0,"10"17"-8"0,-7-22-7 15,-3 5 5-15,6 0 19 16,-6 0 8-16</inkml:trace>
  <inkml:trace contextRef="#ctx0" brushRef="#br3" timeOffset="153">21333 2306 88 0,'0'0'33'0,"0"3"-18"0,0-3-13 0,0 0 9 16,0 0 8-16,7 0 8 15,-4 0 10-15,6 0 4 0,-6 0 3 16,7-3 0-16,2 3-24 16,-2 0-1-16,6 0 2 0,-3 0-8 15,2 0 0-15,1 0-5 16,0-3 0-16,9 0-7 16,-9 1-1-16,3 2-2 15,-7-3 0-15,0 3 2 16,-2 0 0-16,-1 0-3 15,-5 0 2-15,5 0-26 16,-9 0-11-16,0 0-155 31</inkml:trace>
  <inkml:trace contextRef="#ctx0" brushRef="#br3" timeOffset="154">21447 2186 200 0,'0'2'74'0,"0"-4"-40"0,3 4-22 0,-3-2 19 0,0 0-12 15,0 0-3-15,0 8-3 16,0-2-1-16,0-1-6 16,0 1-2-16,0 3 2 0,0-1 1 15,0 6 3-15,7-2-1 16,-5-2 2-16,2 2-6 15,-4 2-1-15,0 0 0 16,0 0 0-16,0 2-2 16,0-1 1-16,0-1-4 15,0 3 0-15,0-3 1 16,0-3 0-16,0 0-11 16,0-5-3-16,0-1-33 15,0-5-14-15,0-5-52 16</inkml:trace>
  <inkml:trace contextRef="#ctx0" brushRef="#br3" timeOffset="155">21718 2104 208 0,'-13'-6'79'0,"16"6"-42"0,13 9-45 15,-13-9 12-15,-3 0-13 16,3 0-2-16,4-3 1 16,-4-6 4-16,-3 1 3 15,13-1 11-15,-4 4 4 0,0-1 10 16,1 1 6-16,3 2-6 16,-1-2-3-16,-2 5-9 15,5 8-2-15,-2-3-4 16,-1 1-1-16,1-1-3 0,-4 1-3 15,1 0 2-15,-7 2 0 16,7 4 3-16,-10-4 1 16,0 0-4-16,0 0 1 15,0 7 0-15,-10-4 0 16,-3 3 0-16,4-2 0 16,-7 12 0-16,0-4 2 15,-5 3-3-15,-1-4 0 16,-1 4 1-16,5-1 2 15,5 0 8-15,-3-2 3 16,0 3-4-16,7-7-1 16,6-2 0-16,-6 3 2 0,9-5-3 15,0-4-2-15,6 1-2 16,6-1 0-16,7-6-2 16,-3-2-1-16,6-2 5 15,0-1 4-15,-3-2 4 16,0 2 2-16,-4 0-6 15,4 0-1-15,-6 0-2 16,-4 3-1-16,-2 0-6 16,-1 0 1-16,0 3-7 15,-2 0-3-15,2 0-5 16,-3 0-4-16,0 2-7 16,-3-2-1-16,10-1-37 15,-10-2-15-15,9-5-30 16</inkml:trace>
  <inkml:trace contextRef="#ctx0" brushRef="#br3" timeOffset="156">21960 1803 140 0,'4'0'52'0,"-1"3"-28"0,15-3-8 0,-11 0 18 16,-1 3-5-16,10-3-2 15,-4 3-2-15,1 0-1 16,7-1-13-16,-5 1 0 0,4-3 2 16,3 0-5-16,0 0-2 15,7 0-1-15,-4 0-1 0,-3 0 0 16,0 0 0-16,-3 0 0 16,-7 3 2-16,4 0-1 15,-3 0 2-15,-4-3 0 16,-6 6 1-16,0-4-7 15,4 1 0-15,-7-3-1 16,3 6 2-16,-3 0-1 16,0-1 2-16,0-2-2 15,0 2-1-15,0 1 3 16,6 2 0-16,-6 1 1 16,0 2 2-16,0 3-5 15,0 5-1-15,0 18 0 16,0-9 2-16,0 6-3 15,0-3 0-15,0 0 1 16,0 5 0-16,0 1 0 0,0 2 2 16,4 6-1-16,-4 3-1 15,6 10-2-15,-3-5 1 16,0 1 1-16,3-6 0 16,-3-12 0-16,-3-2 2 15,6-6-3-15,-6-8 0 16,0 0 1-16,0-7 2 15,0-2-1-15,-6-2-1 16,6-1 1-16,0-2 1 16,-3 0-3-16,-3-1 0 15,6-2 1-15,-3 0 2 0,0-3-1 16,-3 0-1-16,6 0 1 16,-4 3-1-16,-2-3 0 15,6 0 2-15,-10 0-3 16,7 0 0-16,-6 0 1 15,0 3 0-15,2-3 0 16,-12 0 2 0,-3 3 1-16,0-1 5 15,-6 1 3-15,5 2-6 16,-2 1-1-16,-6-1-20 16,-7 7-9-16,3-9-60 15,4 2-27-15,0-13-2 16</inkml:trace>
  <inkml:trace contextRef="#ctx0" brushRef="#br1" timeOffset="157">17077 3101 88 0,'-9'0'33'0,"5"0"-18"0,1 0 0 16,3 0 13-16,-3 3-4 15,3-3-2-15,-3 0-6 16,3 0-2-16,0 0-13 15,0 0-5-15,0 0 2 16,0 0 2-16,0 0 5 0,3 0 4 16,-3 0 2-16,0 0-3 15,3 0 0-15,-3 0-5 16,3 0-2-16,-3 0-3 16,0 0 1-16,0 0 1 15,0 0 0-15,4 0-5 16,-4 0-1-16,0 0 0 0,0 0 2 15,0 0 2-15,0 0 3 16,0 0 0-16,0 0 2 16,0 0 0-16,0 0 1 15,0 0-5-15,0 0-1 16,3 3 1-16,-3-3 0 16,3 0-2-16,-3 0 2 15,3 3-1-15,1 0 0 16,2 0 4-16,0-1 1 15,0 4-1-15,0 0-2 16,4 0 3-16,-1-1 2 0,4 1 2 16,6-3 1-16,-4-1-2 15,-2 1-1-15,3 0-3 16,-4 2-2-16,1 1 1 16,3-1-1-16,-3 1 0 15,3 3 2-15,-4-1-3 16,4-5-2-16,5 0 2 15,-1 0 0-15,2-3 7 16,0 0 6-16,0 0 0 16,3 3 3-16,0-1-4 15,4 1-1-15,-1-3-4 16,7 3-1-16,0 0-6 16,-1-3 1-16,1 2 0 15,-7-2 2-15,1 0-3 16,-1 0 0-16,3-2 1 0,-2 2 2 15,2-3-1-15,4-3 2 16,-3 1 0-16,2-1 1 16,1 0-2-16,-3 1-2 15,2 2-2-15,4-6 1 16,-3 4 1-16,-4-1 2 16,0 1-3-16,1 2 0 15,-3-3-1-15,2 4 0 16,4-1 2-16,-4 0 2 15,1 0-1-15,-1-2 2 16,1 2-2-16,-1 0 2 16,1 3-4-16,9-3-2 0,-4 3 2 15,-2 0 0-15,0 0 1 16,-4 3 0-16,1-3 0 16,-4 3 0-16,1 0-3 15,5 2 2-15,-5-2 1 16,-1 0 2-16,1 0 3 15,-1-1 2-15,0-2-3 16,-3 3-1-16,1 0-1 16,-7 2 1-16,3 1-2 15,-1-1 2-15,5 1-2 16,-4 5-1 0,0-2 1-16,-6-3-1 15,3 2 2-15,-3 3 1 16,-4 3 1-16,1-3 2 15,-4 1 3-15,1 2-2 0,-4-3 1 16,4-3-7-16,-4 0-1 16,0 1-2-16,0 2-2 15,1-2 0-15,-1-3 3 16,0-1 0-16,-2 1 3 16,2-1-1-16,-3 1-1 15,3 2 1-15,-3-2-1 16,-3-6 0-16,0 0 2 15,3 2-1-15,-3-2-1 16,0 0 1-16,0 0-1 16,0 0-3-16,0 0 2 0,0-2-8 15,0-1-4-15,0 0 2 16,0 0 2-16,4-5 5 16,-4 3 4-16,0 2 1 15,0-3 2-15,6 3 0 16,-3-2 3-16,-3 2-5 15,3-3-3 1,3-5 1-16,1 2-7 16,-1 4-2-16,0-1 10 15,1-5 6-15,2-6-7 16,4 9-1-16,-1-4 1 16,1 4 0-16,3 0 1 15,2-3 0-15,2 5-3 16,1 1 0-16,2-1 2 15,12 3 2-15,-7 0 2 0,0 0 1 16,0-2-5-16,1 2 1 16,-1-3 0-16,1 0 0 15,6 4 0-15,2-1 2 16,1-3-3-16,0 4 0 16,3-1 1-16,3 0 2 15,0 0 1-15,0 3 3 16,1 0-1-16,-4 0 0 15,2 0-3-15,5 0 1 16,-7 0-2-16,9 0 2 16,0 0 0-16,8 0 1 0,-5 0 4 15,1-2 3-15,-7-4 2 16,-6 3 3-16,0-5-5 16,3 8-1-16,-3 0-6 15,0 0-3-15,3 0 0 16,0 3-1-16,0 2 0 15,0-2 2-15,1 3-3 16,-4-1 0-16,3 1 1 16,-7-1 0-16,8-2 0 15,-2 2 2-15,2 1-1 16,-1 3-1-16,0-4 3 16,6 1 2-16,-5 0 0 15,5-1 2-15,-6-2-4 16,0 3 0-16,1-4-1 15,-2 9-2-15,-2-5 1 16,0 0-1-16,4-1 0 0,-1 1 0 16,-3 3 0-16,3-7 2 15,0 7 3-15,-6-9 2 16,-4 0-3-16,1 0-3 16,-6 0 0-16,-4-9 1 15,-3 1-1-15,6 2-1 16,-3-2-2-16,4-1-1 15,-4-2-1-15,-3 3 0 16,0-3 3-16,-3-1 2 16,3-2 4-16,-9 3 4 15,6 0-2-15,-7-11 1 0,4-4-5 16,-3-2 0-16,-1 3-3 16,1-6-3-16,-3 0-1 15,2 5 0-15,-3 2 3 16,1 4 0-16,-4 0 5 15,-2 6 5-15,-4 3-5 16,0-6 0-16,0 9-9 16,0 2-4-16,0 0-9 15,0 3-3-15,0 3-7 16,0 0-2-16,0 6-15 16,0 0-6-16,0 2-70 15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1-02T17:19:08.319"/>
    </inkml:context>
    <inkml:brush xml:id="br0">
      <inkml:brushProperty name="width" value="0.05" units="cm"/>
      <inkml:brushProperty name="height" value="0.05" units="cm"/>
    </inkml:brush>
  </inkml:definitions>
  <inkml:trace contextRef="#ctx0" brushRef="#br0">70 626 4384 0 0,'0'16'127'0'0,"0"-13"26"0"0,0-3 7 0 0,0 0 0 0 0,0 0 0 0 0,0 0-43 0 0,0 0-177 0 0,-6 7-348 0 0,2-12 419 0 0,3 3 181 0 0,1 2 85 0 0,0 0 19 0 0,-6 3 1319 0 0,0-20-1162 0 0,2 12 3094 0 0,-2 18-2427 0 0,3-20-866 0 0,2 6-4 0 0,1 1-202 0 0,-1 0 1 0 0,1 1 0 0 0,-1-1-1 0 0,1 0 1 0 0,-1 0 0 0 0,1 1-1 0 0,-1-1 1 0 0,1 0-1 0 0,-1 0 1 0 0,1 0 0 0 0,-1 0-1 0 0,1 0 1 0 0,-1 0 0 0 0,0 0-1 0 0,1 0 1 0 0,-1 0 0 0 0,1 0-1 0 0,-1 0 1 0 0,1 0 0 0 0,-1 0-1 0 0,1 0 1 0 0,-1-1 0 0 0,1 1-1 0 0,-1 0 1 0 0,1 0 0 0 0,-1-1-1 0 0,1 1 1 0 0,-1 0 0 0 0,1 0-1 0 0,-1-1 1 0 0,1 1 0 0 0,0-1-1 0 0,-1 1 1 0 0,1 0-1 0 0,0-1 1 0 0,-1 1 0 0 0,1-1-1 0 0,0 1 1 0 0,-1-1 0 0 0,1 1-1 0 0,0-1 1 0 0,0 1 0 0 0,0-1-1 0 0,0 1 1 0 0,-1-1-49 0 0,1 1-139 0 0,-1-2 281 0 0,1 2 2 0 0,-10 19 784 0 0,9-19-864 0 0,1 0 0 0 0,0 0 0 0 0,0 2-11 0 0,0 4-26 0 0,0-4 50 0 0,0-2 4 0 0,0 0-8 0 0,0 0 1 0 0,0 0 4 0 0,0 0 2 0 0,0 0 0 0 0,0 0 24 0 0,0 0 100 0 0,0 0 42 0 0,0 0 8 0 0,0 0-30 0 0,0 0-126 0 0,0 0-22 0 0,10-6 134 0 0,1 3 44 0 0,-1 7-100 0 0,-8-6-66 0 0,18-29 64 0 0,43-7 470 0 0,-59 31-624 0 0,-4 6 8 0 0,0 0-1 0 0,0 0 1 0 0,0 0-1 0 0,1 0 1 0 0,-1 0-1 0 0,0 0 1 0 0,1 0-1 0 0,-1 0 1 0 0,0 0-1 0 0,1 0 1 0 0,0 1-1 0 0,-1-1 1 0 0,1 0-1 0 0,-1 0 1 0 0,1 0-1 0 0,0 0 1 0 0,-1 1-1 0 0,1-1 1 0 0,0 0-1 0 0,0 1 1 0 0,0-1-1 0 0,0 1 1 0 0,0-1-1 0 0,-1 1 1 0 0,1-1-1 0 0,0 1 1 0 0,0-1-1 0 0,0 1 1 0 0,0 0-1 0 0,0 0 1 0 0,0-1-1 0 0,1 1 0 0 0,-1 0 1 0 0,0 0-1 0 0,0 0 1 0 0,0 0-1 0 0,0 0 1 0 0,0 0-1 0 0,0 1 1 0 0,0-1-1 0 0,0 0 1 0 0,0 0-1 0 0,0 1-5 0 0,16 5 176 0 0,-8-18-159 0 0,14-4-18 0 0,-19 15 18 0 0,-1 0 0 0 0,1-1 0 0 0,0 0 0 0 0,0 0 0 0 0,-1 0-1 0 0,1 0 1 0 0,-1-1 0 0 0,1 1 0 0 0,-1-1 0 0 0,0 0 0 0 0,0 0-1 0 0,0 0 1 0 0,-1 0 0 0 0,2-1-17 0 0,8-9 50 0 0,27-31 78 0 0,23-13 21 0 0,-13 12-32 0 0,-29 20-117 0 0,4 5 0 0 0,12-36 112 0 0,-19 5 208 0 0,-14 42-221 0 0,-2 8 80 0 0,-1 1 39 0 0,0 0 6 0 0,1-2-37 0 0,9-32 10 0 0,-10 32-133 0 0,0 1-10 0 0,0-6-60 0 0,0-7 13 0 0,1 12-7 0 0,-1 1 1 0 0,0-1-1 0 0,0 0 0 0 0,0 1 1 0 0,0-1-1 0 0,0 0 0 0 0,0 1 1 0 0,-1-1-1 0 0,1 1 0 0 0,-1-1 1 0 0,1 0-1 0 0,-1 1 0 0 0,1-1 1 0 0,-1 1-1 0 0,0-1 1 0 0,0 1-1 0 0,1 0 0 0 0,-1-1 1 0 0,0 1-1 0 0,0 0 0 0 0,-1-1 1 0 0,1 1-1 0 0,0 0 0 0 0,0 0 1 0 0,-1 0-1 0 0,1 0 0 0 0,0 0 0 0 0,-3-1 0 0 0,-7-17-12 0 0,1 11-134 0 0,-1-18 230 0 0,9 24-150 0 0,-27 6-10 0 0,1-4-116 0 0,19-3 150 0 0,-22-3-96 0 0,23 6 126 0 0,-11-4 2 0 0,17 3-22 0 0,2 1 78 0 0,0 0 40 0 0,-2 0 8 0 0,-5 0-32 0 0,5 0-136 0 0,2 0-16 0 0,0 0 40 0 0,-15 14 298 0 0,-6 2-248 0 0,3 7 0 0 0,-8 24 64 0 0,16-9-160 0 0,-1 14 272 0 0,-5-13 176 0 0,0 7-160 0 0,-5 2-37 0 0,15-28-35 0 0,-5 67 389 0 0,12-76-439 0 0,0-1-1 0 0,1 1 0 0 0,0-1 1 0 0,1 0-1 0 0,0 0 0 0 0,1 0 1 0 0,0 0-1 0 0,0-1 0 0 0,4 6-69 0 0,5 14 0 0 0,-9 56 283 0 0,-9-54-166 0 0,5-30-53 0 0,0 1 0 0 0,4 29 192 0 0,-3-28-192 0 0,4 9 54 0 0,26 31-44 0 0,13-20-74 0 0,-42-22 0 0 0,0 1 0 0 0,1-1 0 0 0,-1 0 0 0 0,0 0 0 0 0,1 0 0 0 0,-1 0 0 0 0,1 0 0 0 0,0 0 0 0 0,-1-1 0 0 0,1 1 0 0 0,-1-1 0 0 0,1 0 0 0 0,0 1 0 0 0,-1-1 0 0 0,1 0 0 0 0,0-1 0 0 0,-1 1 0 0 0,1-1 0 0 0,0 1 0 0 0,-1-1 0 0 0,1 0 0 0 0,9-10 0 0 0,0 14 0 0 0,2 5 16 0 0,-13-7 64 0 0,1 0 0 0 0,16-5-31 0 0,-16 1-28 0 0,2 1-15 0 0,19-4 126 0 0,-14 7-250 0 0,1-14-2220 0 0,-8 11-3434 0 0,-2 2-1679 0 0</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0:15:33.83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663 5295 24 0,'-7'-3'11'0,"4"3"-6"0,3 0 0 0,0 0 8 15,0 0-1-15,0 0 1 16,0 0-3-16,0 0 1 15,0 0 3-15,0 0 3 16,3 0 0-16,-3-6 1 16,7 3-5-16,-7 0 0 15,0 0-4-15,4 3 0 16,-4 0-3-16,0 0-1 16,10 3-3-16,-6 0 1 0,3 0 2 15,3 6 0-15,-6-3 2 16,7 0 2-16,-1 0 2 15,4-1 3-15,-3 1 2 0,3 0-5 16,11-3 1-16,6 6-1 16,-2-6 3-16,2 0-7 15,-2 0-2-15,2 0-3 16,-2 0-2-16,2-3 3 16,-2 0 0-16,2 0-1 15,-2-3 1-15,2 0 0 16,-2 0 3-16,2 0-1 15,5 0 0-15,-8-6-3 16,11 6 1-16,3 0-2 16,-7 0-1-16,-10 0 1 15,3 0-1-15,-7 3 2 16,4 0 1-16,-11 0 1 0,0 0 0 16,-3 0-2-16,-1 0-2 15,1 0 1-15,-8 0 1 16,5 0-3-16,-8 0 0 15,0 0 1-15,0 0 2 16,0 0-1-16,0 0-1 16,0-2 1-16,0 2 1 15,0 0-10-15,-8 0-2 16,8 0-33-16,-3 0-11 16,3 5-44-1</inkml:trace>
</inkml:ink>
</file>

<file path=ppt/ink/ink9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24T01:09:56.90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brush xml:id="br2">
      <inkml:brushProperty name="width" value="0.05292" units="cm"/>
      <inkml:brushProperty name="height" value="0.05292" units="cm"/>
      <inkml:brushProperty name="color" value="#7030A0"/>
    </inkml:brush>
    <inkml:brush xml:id="br3">
      <inkml:brushProperty name="width" value="0.05292" units="cm"/>
      <inkml:brushProperty name="height" value="0.05292" units="cm"/>
      <inkml:brushProperty name="color" value="#00B0F0"/>
    </inkml:brush>
  </inkml:definitions>
  <inkml:trace contextRef="#ctx0" brushRef="#br0">23096 15111 52 0,'0'-9'22'0,"0"9"-12"0,0 6-5 15,0-6 8-15,0 0-3 16,0 0 0-16,0 0-6 15,0 0-3-15,0 0 4 16,0 3 4-16,0-3 1 16,0 0 2-16,0 0 0 15,0 0 0-15,0 0 2 16,0 0 2-16,0 0-5 16,0 0-1-16,0 0-4 15,0 0 1-15,0 0-4 16,0 0 3-16,4 0 5 0,3-9-4 15,0 9-1-15,-3-3 1 16,3 3-2-16,0-9 0 16,-4 6-1-16,1-5 2 15,-1-1-1-15,1 3 2 16,-1 6-4-16,1-12 0 16,3 3-1-16,-4 6-2 15,1-2 3-15,-1-1 0 16,5-3-1-16,-5 6-2 15,1-9 5-15,-1 3 1 0,1 6 0 16,-1-5-1 0,8-4 1-1,-4 0-3-15,0 0 0 0,10-8-3 32,-6 5-1-32,0 3 3 15,-1-5-1-15,1 5-1 0,-1 0-2 16,1 0 1-16,3-2 1 15,0 2 2-15,4 0 1 16,-1 0 1-16,1 1-2 16,0-1-2-16,3 0 1 15,4 0 1-15,3 1-1 16,0-1 2-16,0 3 0 16,-3 0 3-16,0 3-3 15,-1-5-2-15,-2-1 0 16,-1 0-1-16,0 0 2 0,4 0 3 15,3-2 0-15,-4 8 2 16,-2-6-2-16,-1 0 2 16,3 4-2-16,1-1 2 15,0 3-4-15,0 0 0 16,-1 0-1-16,1 0 1 16,7 0-2-16,-1-2 2 15,1 5 0-15,-4-3 1 16,1 3-2-16,-5 0 1 15,1-6 0-15,3 6 1 16,-3-3-5 0,-4 0-1-16,4-2 3 0,3 5 3 0,-3 3-1 15,-1-6-2-15,1 3 2 16,0-3 0-16,3 0-4 16,0 3 1-16,1 0 0 15,6 0 0-15,4-6 0 16,-8 3 2-16,1 6-1 15,0-5-1-15,-4 2-2 16,0 0 1-16,1-6 1 16,2 9 2-16,1-3-1 15,0-6-1-15,-1 6 1 16,1-3-1-16,0 3-3 16,3 3 2-16,1-3 1 15,2 3 0-15,5 0 2 16,-5 0 1-16,1 0-1 15,-3 6-2-15,-5-9-2 0,1 12 1 16,-4-3 3-16,4 0 1 16,3-3-4-16,-3 0-1 15,0-9 1-15,0 9 0 16,-1 0 1-16,1 3 0 16,0 0 0-16,0-1 2 15,3-5-3-15,0 0 0 16,-3 0 1-16,0 6 0 15,-1 0 0-15,1-3 2 16,-4 0-1-16,1 0-1 0,2-3-2 16,1 3 1-16,-4 0 1 15,1-3 2-15,-1 0-1 16,0 3-1-16,0 3-2 16,4-3 1-16,-4 3 1 15,0-6 2-15,4 3-3 16,0-3 0-16,0 2 1 15,-1 4 2-15,-2-6-1 16,-1 6 2-16,4 0-4 16,-4-6-2-16,-3 3 2 15,10 6 0-15,-3-9 1 16,-1 6 0-16,1 0 0 16,0-3 2-16,3-1-1 15,0 4-1-15,4 6-2 16,0-9 1-16,-4 6 3 15,-3 3 1-15,0-1-4 16,-1 1 1-16,1-6 0 16,-4 6 0-16,1-3 0 0,2-1 2 15,1 4-3-15,0-3 0 16,-4 3 1-16,0-6 0 16,1 2 0-16,-5 4 0 15,1-3 2-15,0 3 1 16,-4-6-1-16,0 11-2 15,0-5 1-15,-3 0 1 16,3 0-1-16,-3-1-1 16,3 4 1-16,-4-3-1 15,1 8 0-15,0-8 0 16,-1 0 0-16,-3 8 2 0,1-5-1 16,-1 0-1-16,0-3 1 15,-4 5-1-15,4-5 0 16,-3 0 0-16,0 3 0 15,-1 2 2-15,1-5-3 16,-1 3 0-16,5-7 1 16,-1 4 0-16,-4 0 0 15,1 9 0-15,3-10 0 16,-4-5 0-16,1 6 0 16,0 0 2-16,-4-4-1 15,0 4-1-15,0 0 1 16,0-3-1-16,-4-3 0 15,1 3 0-15,-1-1 0 0,1-5 0 16,0 6 0-16,-4-6 2 16,3 0 1-16,-3 3 3 15,0-6-3-15,0 0 0 16,0 6 1-16,0-6 0 16,0 6-2-16,-3-6-2 15,3 0 3-15,-4 3 0 16,0-3-4-16,1 5-1 15,-1-5-8-15,1 0-4 16,-1 0-14-16,-3 0-8 16,0-5-75-16,-7 2-59 15,-4-21 64-15</inkml:trace>
  <inkml:trace contextRef="#ctx0" brushRef="#br0" timeOffset="2224.52">20468 15134 64 0,'0'0'24'0,"4"0"-12"0,-4 0-1 16,0 0 12-16,0 0-1 15,0 0-1-15,0 12-3 16,0-12 1-16,0 0-4 15,0 0 1-15,3 0 0 16,-3 0 2-16,0 0-10 0,4 0 2 0,-1 0 1 16,1 0-6-16,-4-3-1 15,0-3 0-15,3 3 2 16,1 3 1-16,-4-8 3 16,3 2-3-16,1 0-2 15,-1 3-2-15,1-6-3 16,-1 6 3-16,5 0 0 15,-1-6 1-15,0 1 2 16,3-1-3-16,1 3 0 16,-1-6 1-16,1 0 0 15,0 4-2-15,3-7 1 16,0 6-2-16,0-11 2 0,0 5-2 16,4-9 2-16,-1 4-2 15,4 5-1-15,1-6 3 16,6 7 2-16,4-4-2 15,-1 3-2-15,1 1 0 16,-4 2 1-16,4-6-1 16,-4 4-1-16,1 2-2 15,2 0 1-15,1-8 3 16,0 8 3-16,0 0-2 16,3 3 0-16,4-8 1 15,6 5 0-15,5 0-5 16,-4 0 1-16,0-5 2 15,-1 8 1-15,-6 3-1 16,4-6-2-16,-5 6 3 16,1-5 2-16,0 5 0 0,3-3 0 15,1 6-3-15,6-6-2 16,4 6 1-16,-4-9-1 16,1 6 0-16,-4 1 0 15,-4 5 0-15,0-9 0 16,4 6 0-16,-4-3 2 15,4 3 1-15,0 0 1 16,4-3 0-16,13 0 0 16,-6 0-2-16,-8 4 1 15,4-1 0-15,-7-3 1 16,0 3-2-16,-1 0-2 16,-2 0 3-16,3 0 0 0,3 0-1 15,-3 3-2-15,10-3 1 16,-3 3-1-16,-3 0 2 15,-1 3 1-15,-3-3-1 16,3 0-2-16,-3 3 1 16,-4-3-1-16,4 0 2 15,4 0 3-15,-1 3-2 16,8 0-2-16,-8 0-3 16,0 6 1-16,-3-9 1 15,-4 5 2-15,8 1-1 16,3 6-1-16,-7-12-2 15,0 6 1-15,3 0 1 16,0 0 2-16,1 0-3 16,6 5 0-16,-6 1 3 15,-5-6 1-15,-2 0-1 0,-4 0-2 16,-1 6 1-16,-6-1-1 16,0-2 0-16,0 3 0 15,-4-3 0-15,0-1 0 16,-3 4-3-16,-1 0 2 15,5-6 1-15,-1 3 2 16,0 2-1-16,-3 4-1 16,-1 3 1-16,5-3 1 15,-5 5-1-15,5 4-1 16,-5-4 1-16,-3-5 1 16,-3 8-3-16,-4-2 0 15,0-3 3-15,-3 2 3 0,0 1-2 16,-1-1-2-16,1-5 0 15,-4 6-1-15,0 2 0 16,3-11 0-16,-3 6-3 16,4-1 2-16,-4-2 1 15,0 5 0-15,0-5 2 16,0 3 3-16,0-4-4 16,4-2-3-16,-1 0 3 15,1 3 1-15,3-4-3 16,0 1-1-16,-3 0 1 15,-1 6 2-15,-3-7 0 16,1 1 2-16,-1 0-2 16,0 0 2-16,-4-1-4 15,-3 1 0-15,0 0 1 0,0 3 0 16,0-7 4 0,-3 4 2-16,3-3-2 0,0-6-3 15,-4 6-3-15,4-9 1 16,-3 3-10-16,-1-3-3 15,-7-3-42-15,4-6-17 16,-14-3-60 0</inkml:trace>
  <inkml:trace contextRef="#ctx0" brushRef="#br0" timeOffset="4249.595">17925 15179 36 0,'0'3'16'0,"0"-12"-8"0,3 3 6 16,-3 0 12-16,4 3 3 15,-4 3 3-15,3-9 0 16,-3 6 0-16,0 0-9 15,4-3-1-15,-1 3-9 16,1 3 0-16,-1-8-8 16,1 2-1-16,3-3 2 0,0 6-1 15,4-6 2-15,-1 6 0 16,4-6 3-16,0 1-5 0,4-4-1 16,7 0 0-16,6 0 0 15,-2 1 0-15,-1-4 0 16,4-9 0-16,-1 4 0 15,1-1 0-15,0-2 2 16,3 2-1-16,4-2 0 16,3 5-1-16,4-6 0 15,11 1-2-15,3 2 1 16,0 1-2-16,-4 5-1 16,0 3 1-16,-3-8 1 15,0-1-1-15,0 4 2 16,4-4 0-16,6 6 1 15,4-2-2-15,-3 5-2 0,-4 0 3 16,0-3 2-16,0 7-2 16,-4-1-2-16,4 3 2 15,0 0 0-15,14 3-1 16,-7 0 1-16,-3 3-2 16,-8-6 2-16,4 0 0 15,-4 6 3-15,1 0-1 16,-1-6 2-16,4 4-2 15,7 2 2-15,-7 2-4 16,-3 4-2-16,-1-6 0 16,-6 6 1-16,-1-6-1 15,-3 6 2-15,3-6 0 16,-3 3 3-16,0 0-3 16,3 3 0-16,1-6 1 15,3 6 0-15,-4 0-5 0,-3-6 1 16,-4 11 0-16,-3-11 2 15,-4 12-1-15,1-6-1 16,-1 3 1-16,-3 0-1 16,-1-1-3-16,-2-5 2 15,2 6 1-15,1 3 2 16,0-6-1-16,0 3 2 16,3 0 0-16,4 5 1 15,-4-2-5-15,-3 0 1 16,3 8 0-16,-7-8 0 0,0 3 0 15,-3 5 0-15,0-8 0 16,-1 9 2-16,1 2-1 16,0 1-1-16,-4-1 1 15,0-5-1-15,4 2 0 16,0 1 2-16,-1-6-1 16,1 5-1-16,0 1-2 15,3-9-1-15,-3-1 4 16,6 1 1-16,-6 0 0 15,3 9-2-15,-7-10 1 16,4 1-1-16,-4 3 0 16,0-4 0-16,-6-2 0 15,2 3-3 1,-3-6 2-16,-3 6 1 16,3-3 2-16,-3-1-3 0,-1 4 0 15,1-9 1-15,-4 6 2 16,0 3-1-16,0-4-1 31,0-2 1-31,-3 3-1 0,-1 0 0 16,1-6 0-16,-1 9 2 15,-3-12-1-15,4 3-1 16,-4-3 3-16,0 0 0 16,0 0-4-16,0 0-1 15,0 0-2-15,0 0 3 16,0 0 0-16,0 0 1 15,0 0-9-15,0 0-2 0,0 8-21 16,0-8-6-16,-4 0-71 16,-3 0-56-1,-7 0 64-15</inkml:trace>
  <inkml:trace contextRef="#ctx0" brushRef="#br0" timeOffset="6470.921">13935 15331 52 0,'-4'-8'19'0,"8"5"-10"0,-4 0 0 0,0 3 11 16,0-9 2-16,0 9 2 16,0-3 2-16,0 3 3 15,0-6-6-15,0 6-2 16,0-3-3-16,0 3-2 16,0-3-8-16,0-3-5 0,7 3 0 15,0-8 2 1,3-1 0-16,1 3 0 15,0 3-6-15,-1-6 1 16,4-2 4-16,4-1 5 16,0 0-3-16,-1 4 2 15,1-10-1-15,3 6 1 0,4-2-4 16,3 2-1-16,4 0-1 16,6-5 1-16,8 2-2 15,-3 3 2-15,-1-11-2 16,0 5 2-16,4 1 0 15,0-4 1-15,-4 1-2 16,1 8 1-16,3-6-2 16,-1 7-1-16,8-4 1 15,7 6-1-15,-3-2 0 16,-4 2 2-16,-7 0 1 16,3 0 1-16,-3 1-2 15,0-1 1-15,0 0 0 16,3 0 3-16,0-5-3 15,15 5-2-15,-4 6 2 16,-4-6 0-16,-3 3-1 16,0-2 1-16,-4 8-2 0,1 3-1 15,-1-12 1-15,4 3 1 16,0-6-1-16,14 7-1 16,-7 2 1-16,0 0 1 15,-7-6 1-15,7 0 3 16,-7 1-1-16,3-1 0 15,4 6-3-15,7 0 1 16,4-6-4-16,-4 1 0 16,-4 2 1-16,4 6 0 15,-7-9 0-15,0 6 0 0,7 0 0 16,0 0 0-16,4 4 2 16,-4-1 1-16,-4 3-1 15,-6-6 1-15,3 6 0 16,-7 0 1-16,0 0 0 15,3 0 2-15,4 0-3 16,11 0-2-16,-8 0 0 16,-3 0 1-16,4 6-1 15,-1-6-1-15,-10 3 1 16,4-3-1-16,-1 2-3 16,0 4 2-16,8 0 1 15,-1 0 2-15,-3 0-1 16,-3 3-1-16,-4 0 3 15,0-6 2-15,0 5-4 0,14-2-1 16,-4 3 2-16,4 3 1 16,-3 0-4-16,-1 2 1 15,-10 4 0-15,0-6 0 16,-7-4 0-16,0 4 0 16,-7 0 0-16,-1-6 0 15,1 3 0-15,0 2 2 16,0 10-1-16,0-9-1 15,-4 3 1-15,4 5 1 16,-1 4-1-16,-2-4-1 16,-5-5-2-16,-2 5 1 15,-5-2 3-15,1 3 1 0,0 2-1 16,-4-2-2-16,0-1-2 16,0-8 1-16,-3 3 3 15,3 0 1-15,0 2-4 16,0-5 1-16,4 3 0 15,-4-4 0-15,0-2 0 16,-3 6 2-16,3 5-1 16,-3-8 2-16,3 0-4 15,-3 9 0-15,-1-10 1 16,1 1 2-16,0 0-1 16,3 0 2-16,-4-7-2 15,1 4-1-15,0 0 1 16,-4 3 1-16,0 0 1 15,-4-1 1-15,1 1 0 0,-4-3 2 16,0 3-3-16,-3-6-2 16,-1 2 0-16,-3 1 1 15,0-6-1-15,4 6-1 16,-4-6 1-16,0 9 1 16,0-9-3-16,0-3 0 15,-4 6 3-15,1-6 1 16,-1 0-23-16,-3-6-9 15,-7 3-70-15,-14 0-28 16,-11-9 13 0</inkml:trace>
  <inkml:trace contextRef="#ctx0" brushRef="#br0" timeOffset="7390.191">11733 15202 44 0,'-3'-6'16'0,"3"3"-8"0,3 0 1 15,-3 3 11-15,0 0 0 16,4 0 3-16,-1 0-7 16,-3 0 1-16,4-6-6 15,-4 4-1-15,7-1-2 16,-3-6 0-16,-1-3-2 16,4 3 1-16</inkml:trace>
  <inkml:trace contextRef="#ctx0" brushRef="#br0" timeOffset="8574.545">11779 15134 235 0,'7'-20'7'0,"4"8"1"0,-1 0-4 15,5 1-1-15,-5-1 1 16,4 0 2-16,4 0-3 16,0 1-2-16,-1-13 0 15,4 4-1-15,1 5 6 0,2-9 4 16,4 1-5-16,1 2-1 16,13-2 0-16,0 2 0 15,1-2 0-15,-1 5 0 16,0-3-2-16,-3 1 1 15,0 5 0-15,3-5 3 16,-3 5-1-16,3-3 0 16,1 1-3-16,-1-4 1 15,15 6 2-15,-5 3 2 16,1-2-6-16,-3 8 0 16,6-6 1-16,-3 0 1 15,-4 1 1-15,1 2 0 0,6 0 2 16,-3 3 1-16,11-6-3 15,-1 4-1-15,-3 5 1 16,-7-6 0-16,0 6-2 16,-4-6 1-16,-3 6-2 15,4-9-1-15,-1 6 3 16,0 4 0-16,15-1 1 16,-4 3 0-16,-4-6 0 15,-3 6 2-15,-3 0-1 16,3 0 2-16,-4 6-2 15,0-6 0-15,1 0-3 16,3 0 1-16,10 0-2 16,-3 0-1-16,-3 0 5 0,-4 0 1 15,-1 0-2-15,-2 0-1 16,-4 0-1-16,0-6-2 16,3 6 1-16,0 0-1 15,8 6 0-15,-1-6 0 16,1 5 2-16,-4-5 1 15,-4 6-1-15,0-6-2 16,-3 6-2-16,-3 0 1 16,-1-6 3-16,0 3 1 15,1 0-1-15,2 3-2 16,5-6 1-16,3 6 1 16,-4 0 1-16,-3 5 1 15,-4-5-2-15,4 0-2 0,-3-3 1 16,-5 6 1-16,12 3-1 15,-4-6-1-15,-1 5 1 16,8-2 1-16,0 0-1 16,0-6 2-16,-7 6-2 15,-4-1-1-15,-3 4 1 16,-4 0-1-16,-3 0-3 16,3 0 2-16,-3-1 1 15,-4 1 2-15,1 0-1 16,2 3 2-16,1 5-2 15,0-8-1-15,0 3 1 16,-1 5 1-16,-2-5 1 16,6 5 1-16,-7 1-5 15,4-3 1-15,-7 2 0 16,-1 1 0-16,-3 2 0 16,1-8 2-16,-5 9-1 0,1-1-1 15,0 1 1-15,-4-4 1 16,-4 1-3-16,1 2 0 15,-1-8 1-15,1 5 0 16,0-8 0-16,3 3 2 16,-4 3-1-16,4-4-1 15,-3 1-2-15,3 3 1 16,-3-4 1-16,3 4 0 16,0-3 0-16,0-1 2 15,0 4-3-15,4-3 0 16,-4-1 1-16,0-2 0 15,0 6 0-15,0-12 0 0,0 3 2 16,-3-1 1-16,-1 4-4 16,-3-9 1-16,1 6 0 15,-1-6 0-15,-7-3 0 16,0 0 0-16,0 0 0 16,0 0 2-16,0 0-14 15,0 0-7-15,0 9-32 16,0-9-15-16,-4-9-58 15</inkml:trace>
  <inkml:trace contextRef="#ctx0" brushRef="#br0" timeOffset="10748.864">8022 15293 52 0,'4'-17'22'0,"-1"14"-12"0,1 0-8 0,-1-6 9 0,1 9-1 16,-1-9 4-16,1 6 2 16,-4 3 2-16,0-3 1 15,0-3 1-15,0 3-5 16,0 3-1-16,-4-3-4 16,1-2-1-16,3 2-5 15,0 3-3-15,-4 0 2 0,4 0-2 16,0 0 2-16,0-6 0 15,0 6 3-15,0 0-1 16,0 0 2-16,0-6-2 16,0 6 0-16,4-6-6 15,-1 3 1-15,4 0 4 16,0-6 5-16,4 0-3 16,0-2 2-16,3-4-5 0,0 3-2 15,0 0 2-15,4-2 0 16,-1-4-1-16,4 3-2 15,4-5 1-15,3 5-1 16,4-14 2-16,14 11 3 16,3-14-2-16,-3 5 0 15,0-5 3-15,-4 3 1 16,4 2-3-16,0 1-3 16,0 2 2-16,0-5 0 15,3 8 1-15,15-2 0 16,-4 8-2-16,0 0 1 0,-4-8 2 15,4 2 2-15,-4 6-1 16,1 1-1-16,3 2-1 16,3 0 0-16,11 1 0 15,-3 5 0-15,-4-3 0 16,-3 6 0-16,-8-6 0 16,0 6 2-16,1-9-5 15,3 12-1-15,3-6 0 16,8 4 2-16,-4-1 1 15,-4 3 1-15,-3-6-5 16,0 3 1-16,4 3 0 16,-1-3 2-16,8 3-1 15,3 3-1-15,-3 0 3 16,-4 3 0-16,0-6-1 16,-7 0 1-16,0 0 0 15,3 0 3-15,8 3-3 16,-1-1 0-16,4-2-1 0,-10 6 1 15,3 0-2-15,-7 0-1 16,-4-6 1-16,1 3-1 16,3 0 0-16,3 3 0 15,1 0 2-15,-4 0 1 16,0-6 1-16,-7 3 0 16,-1 5-2-16,-2-2 1 15,-1 0-2-15,1-3 2 16,-1 0-4-16,0 6 0 15,1 0 1-15,6-6 2 16,-6 5-1-16,6 7-1 0,-10-3 1 16,0 0-1-16,-4 5 0 15,-3-5 0-15,-7 0 0 16,-1 0 2-16,5 5-1 16,-1 1-1-16,4-3 1 15,0 5-1-15,-4 1 0 16,4-4 0-16,-1 7 0 15,-2-1 2-15,-4-2-3 16,-4 8 0-16,-4-5 1 16,5-1 2-16,-5 1-1 15,-3-1-1-15,-3 1 1 16,3-3-1-16,0-7 0 16,-3 7 0-16,3-7 0 15,-7 1 2-15,1 3-1 0,-1-3 2 16,0-1-4-16,3 4 0 15,1 5 1-15,0-2 0 16,-1 2 0-16,1-5 0 16,0 3 0-16,-1-1 2 15,-3-8-1-15,0 3-1 16,1-3 1-16,-1-1-1 16,-4-2-3-16,8 12 2 15,-4-10 1-15,-3-5 2 16,6 6-1-1,-6 0-1-15,-1-3 1 16,-3-1-26-16,-7-8-8 16,-7-5-62-16,-3 2-68 15,-18-9 48-15</inkml:trace>
  <inkml:trace contextRef="#ctx0" brushRef="#br0" timeOffset="13032.18">5517 15184 56 0,'-3'-14'24'0,"3"14"-12"0,0 14-1 15,0-8 12-15,0-6-6 16,0 3 1-16,0-3-9 0,0 3-3 15,0-3 1-15,0 0 0 16,0 6-3-16,0-6-3 16,0 0 0-16,0 0 1 15,0 0-1-15,0 0-1 16,0 3 1-16,0-3 1 16,0 0 1-16,0 0 1 15,0 0 2-15,0 0 1 16,0 0-3-16,10 0-1 0,-2 0 1 15,-1 0 0-15,0 0 2 16,0 0-3-16,3-3-2 16,1 3 2-16,-1-9 0 15,5 6 1-15,-1-5 0 0,0 5-5 16,11-9-1-16,6 3 1 16,1-3 0-16,0 0 3 15,-1-2 1-15,1-4 3 16,-4 3 3-16,4-5-2 15,0 5-2-15,-4 3 0 16,0-11-1-16,1-1-2 16,2 1 1-16,5 2 0 15,-1-8 3-15,18 5-1 16,0-2 0-16,-7 2-3 16,-1 1 1-16,-2-1 0 15,3 4 1-15,-4 5-2 16,4-8-2-16,-4 2 5 15,4-5 1-15,0 5 0 0,14 6-1 16,0-5-3-16,-4-1-2 16,-3 1 1-16,0 5-1 15,-3 0 0-15,-1 3 2 16,0 1-1-16,1-1-1 16,-1 0 1-16,11 0-1 15,0 4 0-15,-3 5 2 16,-5-6 3-16,5 6 2 15,-8 0-3-15,1 0-3 16,-1 0 0-16,4 0 1 16,7 0 1-16,7 0 1 15,-4 0-2-15,-3-3 1 0,0 6-2 16,-7 6 2-16,-3-6-4 16,-1 0 0-16,0 0-1 15,4 3 0-15,4 0 4 16,3 0 1-16,3 3-1 15,-6 0-2-15,-4 6 5 16,-4-9 1-16,-3 5-2 16,3-2-1-16,1 0 3 15,-1 0 1-15,8 0 1 16,2 0 0-16,-2 0-4 16,-4-1-1-16,0 1 1 15,-4 6 0-15,-3-9-2 16,-4 6 1-16,-3-3-2 15,4 3-1-15,2-1 1 16,-2 4 1-16,-1 0-1 16,7-9-1-16,1 6 1 0,-4-1-1 15,7 4-3-15,-8 0 2 16,1 0 1-16,-7 0 2 16,-7-1-1-16,0-5 2 15,-4 3-2-15,4 0-1 16,-1 3 1-16,1 2-1 15,0-2-3-15,0 3 2 16,-1 2 1-16,12-5 2 16,-8 3-1-16,0-3-1 15,-7 5 1-15,4-5-1 16,-4 0 0-16,-3 11 0 16,3-11 0-16,-3 6 2 0,0 8-1 15,-1-14-1-15,-2 3 1 16,2-7-1-16,1 7 0 15,0-3 0-15,-1 3 2 16,1-4 1-16,0 7 1 16,-1-6 0-16,-2-1 0 15,6 10 0-15,-7-6-2 16,7-4 1-16,-3 1-2 16,-4 3-1-16,0 3 3 15,0-1 2-15,-3 1-4 16,0 5-3-16,-1-8 1 15,1 6 0-15,-4-1 1 0,0-5 2 16,-3 6-1-16,3-7-1 16,0-5 1-16,-3 6-1 15,-4-3 0-15,3-4 2 16,-3 16-1-16,0-12-1 16,0-1 1-16,0 4-1 15,-3 3 0 1,-1-7 0-16,1-5 0 15,-4 3 0-15,0-6 0 16,4 6 0-16,-4-9 0 16,3 9-3-16,-3-9 0 15,0 0-23-15,-3 3-7 16,-1-3-189 0,-21 0 90-16</inkml:trace>
  <inkml:trace contextRef="#ctx0" brushRef="#br0" timeOffset="15237.691">3119 15114 32 0,'0'0'13'0,"0"9"-6"0,0-12 3 0,0 3 9 16,0 0 1-16,0 0 3 15,0 0-11-15,3 0-4 16,-3 0-1-16,0 0 2 16,7 0-2-16,0-6 1 0,4 3-3 15,-8 0 2-15,8-6-2 16,-1 0 0-16,1 4 1 15,3-13 3-15,0 6 0 16,7 0 0-16,-6 1-3 16,6-13-1-16,-7-2-3 15,7 2 3-15,4-5 4 0,3 5-7 16,4-2-1-16,-4-4-1 16,18 1 0-16,0 0 0 15,-4 5 0-15,0-2 4 16,1 2 2-16,2-8 0 15,-6 8-1-15,4 1-1 16,-8-1 2-16,4-5-3 16,7 11 0-16,-1-5-3 15,12-1-1-15,-1 1 1 16,1-1 2-16,-8-5-3 16,-3 5 0-16,3 1 1 15,-10 2 2-15,7 3-1 0,-4-2 2 16,11-1-2-16,7 7 2 15,0-1-2-15,4 6 2 16,-8-3-2-16,-3 6 2 16,0 0 0-16,-4 1 1 15,1-1 4-15,3 6 3 16,7-6-4-16,7 6-2 16,-4 0-2-16,-6 6-3 15,-4-3-2-15,-1 0 1 16,-2 2 3-1,-1 1 3-15,4 3-2 0,0 3 0 0,18-3 1 16,-8 0 0-16,-3-4-2 16,-3 1-2-16,-1 0 5 15,-7-3 1-15,-3 6-2 16,0-3-3-16,0 0 0 16,3 6-1-16,8-1 2 15,3 7 1-15,-7-6-1 16,0 2-2-16,-8 1 1 15,5 3 1-15,-4-7 3 16,-7 4 2-16,3-3-3 16,-3-3-3-16,0 3 2 15,-1 2 0-15,1-2-1 16,3 0-2-16,4 5 3 0,0-2 0 16,-7 0-4-16,0 2 1 15,-4-2 0-15,-3 0 2 16,0-1-1-16,-1 4-1 15,-2 0 1-15,-5-6 1 16,-3 5-1-16,1 1 2 16,-1 5-2-16,3-8 2 15,5 9 0-15,-1-1 3 16,-3-2-1-16,-1 2 0 16,1 4-6-16,-4 2 1 15,0-11 0-15,4 8 0 0,-7-2 0 16,6-1 2-16,-3 4-1 15,1-7 2-15,-1 7-4 16,-4-7 0-16,-2-5 1 16,-1 5 2-16,0-8-1 15,0 3-1-15,-4 6 1 16,5-1 1-16,-5-2-3 16,1-1 0-16,-1 7 1 15,1-1 2-15,0-2-1 16,-1 3-1-16,1-7 5 15,-4 13 1-15,0-7-5 16,-4 4 0-16,4-4 1 16,-7-2 1-16,4-1-4 15,-1-5 1-15,1 0 0 16,-1-1 2-16,-3 1-1 0,0-3-1 16,4-3-2-16,-4-6 1 15,0 5 1-15,0-5 2 16,4 6-1-16,-1-3-1 15,-3-6-8-15,4 6-5 16,3-3-24-16,0 0-11 16,3-3-72-1</inkml:trace>
  <inkml:trace contextRef="#ctx0" brushRef="#br1" timeOffset="23345.861">3595 17322 184 0,'7'-3'22'16,"-4"3"-5"-16,1 0-4 16,3 0-8-16,-7 0-1 15,0 0-2-15,4 0-2 0,-4 0 1 16,0 0-4-16,3 6 2 15,1 0-17-15,-4 5-8 16,3-2-35 0</inkml:trace>
  <inkml:trace contextRef="#ctx0" brushRef="#br1" timeOffset="26872.933">3369 15731 12 0,'-3'-6'8'0,"3"6"-4"0,0-14-5 0,0 14 4 15,0 0-4-15,3-3 0 16,-3-3 1-16,0 3 0 0,0 3 2 16,0 0 3-16,0 0 9 15,0 0 5-15,0-12-7 16,0 12-4-16,0 0-5 15,0 0-3-15,0 0 1 16,0 0-1-16,0 0 6 16,0 0 4-16,0 0-1 15,0 0 0-15,0 0 1 16,0 0 4 0,7 12-6-16,-3-3-2 15,3-6 1-15,0 8-2 16,0-8 0-16,-4 6-1 15,4 3 0-15,0-9 2 16,0 6 1-16,4 3-1 16,-7-4 1-16,3 4-2 0,0 0 2 15,0 0-4-15,3-1 5 0,-6 4 2 16,3 3-3-16,0-4-2 16,0-2-2-16,7 12 0 15,0-1 0-15,-3 1 3 16,10-4-1-16,-7-5 0 15,7 3-1-15,-10-1 0 16,7-5 0-16,-4 0 2 16,3 0-1-16,-3 5 0 15,0-2-3-15,1-3-2 16,-5-1 1-16,4 1 1 16,4 0-1-16,-4-3 2 0,0 0-2 15,7-4 2-15,-10 1 0 16,3 6 1-16,0-6 0 15,0 6 0-15,4-1-2 16,-4 1-2-16,7-6 1 16,-7-3 1-16,4 6-1 15,0-6-1-15,-1 6 1 16,4-3 1-16,1 2-1 16,2-2 2-16,11 0-4 15,-10 0 0-15,0 0 3 16,0 6 3-16,-1-1-4 15,1-2-1-15,-4 0 0 16,4-3 2-16,-4 6-1 16,4-1-1-16,-8-5 1 15,4 0 1-15,1 0 1 0,-5 0 1 16,4 0 2-16,1 0 3 16,2 0-6-16,-6-4-4 15,7 7 0-15,-1-6 2 16,5 3 0-16,-5-3 2 15,1 0-4-15,10 6 0 16,-3 0 1-16,-4-6 2 16,0-3-1-16,4 0-1 15,-7 3 1-15,-4-3-1 16,7 0 0-16,0 0 2 16,-3 0-3-16,0 0 0 15,3 0 1-15,-3 0 2 16,-1 5-3-16,5-5 0 0,2 3 1 15,5-3 0-15,-1 3 0 16,0-3 0-16,4 6 0 16,-4 0 0-16,1 0 0 15,-8-3 0-15,4 0 2 16,-1 3 3-16,1-3-2 16,-4 0 0-16,1-6-1 15,2 0-2-15,1 6-4 16,3 0 0-16,4-3 4 15,-4 5 2-15,11-2 0 16,-3 0 1-16,-5 3-2 16,1 0-1-16,0-6 1 15,-4 6 1-15,1 0-1 0,-1 0-1 16,-3-3 1-16,6 0-1 16,1-3-3-16,0 0 0 15,3 0 2-15,1 0 0 16,10 0 1-16,-8 0 2 15,1 0-3-15,-3 5 0 16,-5-5 1-16,5 0 0 16,-4 3 2-16,-1-3 1 15,-6-3-1-15,3-5 1 16,4-1-7-16,4 3-1 16,-1 0 4-16,11 6 5 0,-7-3-4 15,0 3 0-15,-4 3-2 16,0-3 0-16,-3-3 4 31,0 0 1-31,-4-3-1 0,4 3-2 0,0-5 3 16,3 5 0-16,4 0 1 15,7-3 0-15,0 6-2 16,-4-3 1-16,1-6-2 16,-1 9 2-16,-3-6 0 15,-4 0 3-15,-3 0-3 16,3 1 0-16,1-1-1 15,2-3-2-15,1 0 1 16,14 6-1-16,-7-6 0 16,-3 0 2-16,-1 4-1 15,-3-7 2-15,0 3-4 0,-7-3-2 16,-1 0 4-16,1-2 1 16,3 2 2-1,4 0 0-15,0 0 0 0,14-5 0 16,-10 11-2-16,-5-3-2 15,-2 0 1-15,-1-2-1 16,0-1-3-16,-3 0 2 16,0 0 1-16,0-2 2 15,0-4-3-15,-1 6 0 16,5 9 3-16,-4-6 3 16,6-5-4-16,-2 5-3 15,-4-3 3-15,-1 0 1 0,1 1-3 16,-7 2 1-1,3-6 0-15,-3 3 2 0,0-8-6 16,-4 8 1-16,4-11 5 16,3 8 4-16,0 0-6 15,0-3 1-15,1 4-1 16,-4 2 2-16,13 0-3 16,-6-5-2-16,0 5 2 15,-4 0 2-15,-3 0 0 16,0-2-1-16,-4-1 1 15,0-3-1-15,0 4 0 16,1 2 0-16,-1 0 0 16,0-6 2-16,4 7-3 15,0 5 0-15,3-3 1 16,-3-6 0-16,3 6 0 0,4-5 0 16,-4 2 0-16,0-6 2 15,-3 7-3-15,0-1 0 16,-4-3 1-16,4 3 2 15,0 1-1-15,-4-1-1 16,-4 0 3-16,-2 3 0 16,-1-2-1-16,3 2-2 15,-2 3 1-15,-1-12 1 16,0 15-3-16,0-6 0 16,-3 6 1-16,-1-5 0 15,1 8 0-15,-4-12 0 0,0 0 0 16,-3 0 0-16,-1 9 0 15,-6-2 0-15,-1 2-7 16,-13 17-33 0,-8-2-10-16,-6 6-74 15</inkml:trace>
  <inkml:trace contextRef="#ctx0" brushRef="#br1" timeOffset="29395.491">5450 15496 32 0,'0'9'13'0,"15"-9"-6"0,-15 3-2 0,0 3 8 15,3-3-3-15,1-3 2 0,-4 0-3 16,0 0 0-16,3 8-5 16,1-8-1-16,-4 0-1 15,0 0 1-15,3 3-2 16,-3-3-1-16,4 6-2 16,-1-6 1-16,1 3 3 15,-4-3 1-15,0 0-1 16,3 0-2-16,1 0 3 15,-4 0 0-15,7 3 1 16,-4 6 2-16,-3-9-1 16,4 3 2-16,6 3-2 15,-6-3 0-15,3 0-3 16,0 6-2-16,0-7 3 16,-3 7 2-16,3-6 4 0,0 6 2 15,0 3 1-15,3-9 0 16,-6 6-2-16,3-1 1 15,0 4-6-15,4 3 1 0,-1-3 1 16,1 5-3-16,-1-2-3 16,1-3 0-16,7-1 1 15,-4 1-1-15,0 3-1 16,7 3-2-16,-3-4-1 16,-1 1 4-16,1 6 1 15,0-4 0-15,-1-2-2 16,1 0 1-16,0 5 1 15,-1 1-1-15,1 5-1 0,-1-5 1 16,5 2-1-16,2-8 0 16,1 6 2-16,0-1-3 15,-1-2 0-15,5 2 1 16,-1 4 2-16,0-9 3 16,11 5 2-16,3 4 3 15,1-4 4-15,-5-5-8 16,1 8-1-16,0-11-3 15,3 6 1-15,-3-3 0 16,3-4 1-16,1 7-5 16,-1-3-1-16,4 5 1 15,3-2 0-15,4 2 1 16,0-5 2-16,-3 3-1 16,-5-4-1-16,1-2 5 15,0 0 4-15,-4-3-5 16,4 6-2-16,4-4-1 0,-1 1 1 15,4 6-1-15,3-12-1 16,-3 5 1-16,-7-2-1 16,0 0 0-16,4 3 2 15,-8-6-3-15,0-1 0 16,-3-2 3-16,0 0 3 16,3-3 0-16,0 0 2 15,4 0-4-15,4 0 0 16,-4 0-1-16,-1 0 1 15,-2 0-4-15,-4 0 0 0,-4 0 1 16,0 0 0-16,-3 0 0 16,-4 0 2-16,0 0-1 15,-3-6-1-15,0 1 5 16,-1-1 1-16,1 0-2 16,0 3-1-16,-1 0-1 15,1-3-2-15,0 6-2 16,7 0 1-16,-8-3 5 15,5 0 2-15,-8 3 0 16,0 0-1-16,0 0-3 16,-3 0 1-16,-1 0 0 15,1-6 1-15,0 6-2 16,-1 0-2-16,1 0 1 16,-1-3-1-16,1 3 0 15,7-3 0-15,-8 3 0 16,5 0 2-16,-1 0-1 15,0 0 2-15,0 0-2 0,4-5 2 16,3 5 0-16,4 0 1 16,3 5-2-16,4-5 1 15,3 0 0-15,-3 0 1 16,0 0-2-16,-4 0 1 16,4 6-2-16,0-6 2 15,0 0-2-15,-4 0-1 16,4 0 1-16,6 0 1 15,1 0-1-15,0 0-1 16,11 0 3-16,-4 0 2 16,-4 0-2-16,0-3 0 0,1-5-1 15,-4 2 1-15,-4-3-2 16,4 0 2-16,7 6-4 16,3-6 0-16,8 9-1 15,-1-6 0-15,-6 1 2 16,-1-1 2-16,0-3-1 15,4 0-1-15,0-3 1 16,4 3-1-16,6-2 0 16,1-1 0-16,-4 0 2 15,-3-3 3-15,-4-5-2 16,-4 8 0-16,4-3-1 16,7-5 1-16,0 8 0 15,7 0 1-15,0 4-5 16,-3-4 1-16,-8-3 0 0,-3 6 2 15,0-3-3-15,7 1 0 16,0-1 3-16,7 0 1 16,-3 0-1-16,-4 1-2 15,-4-4 1-15,-6 3 1 16,-1-8-1-16,1 8-1 16,3 0-2-16,0-11 1 15,10 2 1-15,-10-2 2 16,-3 5-1-16,-4-3-1 15,-4-2-2-15,0-1 1 16,-3-5 3-16,0 2 1 16,3 4-1-16,1-7-2 0,6 7 1 15,1-1 1-15,-8 7-3 16,-3-7 0-16,-4 1 3 16,-3 2 1-16,3 1-1 15,1-4-2-15,-4 4 1 16,3 5-1-16,-3-12 0 15,0-2 0-15,-4 2 0 16,0-2 2-16,4 11-1 16,-11-2-1-16,4-4 1 15,-4 10-1-15,-7-7-3 16,-3 9 2-16,0 1-1 16,-4 2 0-16,-4 6 4 15,-3-9 1-15,-3 12-4 16,-1-6-1-16,-3 6 1 0,0 0 0 15,0 0-4-15,0 6 1 16,-3 6-3-16,-1 0 2 16,-10-1-13-16,-3 4-3 15,-8 14-57-15,-3-2-24 16,-8-12-10 0</inkml:trace>
  <inkml:trace contextRef="#ctx0" brushRef="#br1" timeOffset="30115.752">8072 15364 72 0,'-7'0'27'0,"7"3"-14"0,-4 0 4 0,4-3 14 16,0 6-5-16,0 5-3 15,0-11-13-15,0 0-4 16</inkml:trace>
  <inkml:trace contextRef="#ctx0" brushRef="#br1" timeOffset="31527.628">8068 15399 229 0,'7'12'2'0,"4"3"-2"15,3 2 1-15,-4-2-1 16,4-3 2-16,1-1 1 15,-1 4 3-15,0 3 1 16,0-7-1-16,0 1-1 16,4 3 1-16,-1 3 3 15,4-4-4-15,1 1-3 16,2 6 1-16,12-1 0 16,2 4-1-16,1-4-2 0,-3 7 1 15,-1-4-1-15,0 4 0 16,0 5 0-16,1-8 2 15,-1 11 1-15,0 6-1 16,0-6-2-16,4-8 5 16,0 8 1-16,14-3-2 15,0-5-3-15,-4 5-3 16,-3 3 1-16,-4-2 3 16,4-7 3-16,-3-2 0 15,-1 5 2-15,0-11-4 16,4 11 0-16,4-5 3 15,13 2 1-15,-6 4-1 16,-5-13 1-16,1 13-2 16,-7-7 0-16,4 4-3 0,-5-4-2 15,1-2 3-15,4-7 2 16,-1 4 4-16,8-3 2 16,-1-4-8-16,0 1-3 15,-3 0 1-15,0 0 1 16,0-3 0-16,-3-1 1 15,-1-2-2-15,0 3-1 16,1 3 1-16,10 0 1 16,0-4 1-16,-4-2 3 15,1 0-1-15,-5-3 0 16,5-3-1-16,-8 0 0 0,4 3 0 16,4-3 0-16,10 0-2 15,0 9 1-15,0-9-4 16,-7 0 0-16,7 0 1 15,-7-9 0-15,-4 9 0 16,4-3 2-16,4 0-1 16,10 3-1-16,-4 0 3 15,-3-6 0-15,-3 6 1 16,-1-3 0-16,1-5 0 16,-1 5 0-16,4-9-2 15,7 3 1-15,1 3 0 16,-8-3 1-16,-4 0-2 15,1 7-2-15,-4-7 1 16,-1 6-1-16,5-12 0 0,10 0 2 16,14 4-1-16,-7 5-1 15,-6-12 1-15,-1 6-1 16,-4 1 2-16,8 5 1 16,3-3 1-16,4 0 2 15,-8 6 1-15,-3-6 1 16,-7-2-4-16,-3-4-1 15,6 3 1-15,4-6 0 16,8 4-2-16,-8-1 1 16,-4 3-4-16,-6-5 0 15,3 2 1-15,-4 3 0 16,8-3 2-16,3 4 1 16,7-1-1-16,-7 3-2 0,-7 0 1 15,7-2-1-15,-3-1-3 16,10 3 2-16,4 6 1 15,-1-6 2-15,1-3 1 16,-11 1 1-16,0-1 0 16,0 0 2-16,7 0-3 15,4 1-2-15,-4 5 2 16,-7-3 2-16,-7 0 0 16,0-3 0-16,-3-2-3 15,3-7-2-15,0-2 1 16,10-1 1-16,-10-2-1 15,-3 2-1-15,-4-5 1 16,-7 5-1-16,3 1 0 16,-3-4 0-16,0-2 0 0,0 5 0 15,0 1 0-15,3-1 2 16,1 4-3-16,-4 5 0 16,-7-11 1-16,-4 5 0 15,-3 0 2-15,-4 1 1 16,0 2-4-16,8-2 1 15,-12 8 0-15,1-9 0 16,-4 7-3-16,1 2 2 16,-1-15 1-16,-4 10 0 15,1-10 0-15,-4 7 2 16,0-4-3-16,-3 9-2 16,7-2-3-16,-4 2-1 15,-7 3 4-15,0 1 1 16,-3 2-1-16,-4 6 2 0,-4-6-4 15,-3 6-1-15,0 3 3 16,-10 12-6 0,-4-9-1-16,-4 6-23 15,-3 2-9-15,-7-2-84 16,-1 6-50 0,-31-15 77-16</inkml:trace>
  <inkml:trace contextRef="#ctx0" brushRef="#br1" timeOffset="33328.172">11751 15414 72 0,'-3'-18'27'0,"6"21"-14"0,1-6-7 0,-4 3 11 16,0 0 2-16,0 0 1 15,0 0 2-15,0 0 1 16,0 0 1-16,0 0 2 16,0 0-12-16,0 0-3 15,0 0-7-15,0 0-3 0,3 6 0 0,4 3 1 16,-3 3 1-16,-1 2 1 15,4 7 2-15,0-6 1 16,0 2 1-16,4 1 0 16,0-1 2-16,-1 7 1 15,1-3 1-15,6-7-4 16,1 10 0-16,0 2-3 16,-1 4 0-16,8-7-3 15,3 10 1-15,4 2 0 16,3 3 1-16,11 3-5 15,0 0 1-15,0 0 6 16,3-2 4-16,-3 2-1 16,3-6 2-16,-3-8-4 15,4 8 1-15,6 0-3 0,4-11 0 16,4 8-3 0,-1 0-2-16,-3-2 1 15,4 8-1-15,-1 0 0 0,1-3 0 16,6 1 0-16,11-1 0 15,-3 0 0-15,-8-2 0 16,-3-7 2-16,0-2 1 16,-3-4 1-16,3 1 0 15,4-7-2-15,6 4 1 16,1-3-4-16,-8 0 0 16,-3-10 1-16,-3 1 0 15,6 0 0-15,-3 0 2 16,8 12-1-16,-5-12 2 15,-3 5-2-15,-3-2-1 0,-4-3 3 16,0 0 2-16,0-3 2 16,3-3 1-16,4 0-7 15,7-3 0-15,-3-6-1 16,-1 3 0-16,4 0 0 16,-7 0 0-16,0 1 0 15,4-7 2-15,3 12-1 16,4-3-1-16,-8-6 1 15,1 9 1-15,-1-3-1 16,-3 0-1-16,4-3 5 16,3 3 1-16,7 0-5 15,-3-2 0-15,-8-1 1 16,1-3 1-16,-1-3-1 16,1 3-2-16,7 6-2 0,6-6 1 15,-6 9 3-15,-4-2 1 16,0-7-6-16,-3 6 0 15,3-6 5-15,7 3 4 16,3-9-3-16,-2 4-2 16,-5-4 0-16,4 0 1 15,-3-2-1-15,7 2-1 16,-1 0-2-16,4-2 1 16,11-7 1-16,-7 3 0 15,0-2 0-15,-4 5 0 16,4-5 0-16,3 5 2 0,-10 3-1 15,-4-5 2-15,0 2 0 16,0 1 1-16,0 2-5 16,4 3-1-16,-4-6-2 15,-3 4 3-15,-11 2 2 16,0 0 2-16,-4-8-1 16,-3 5 1-16,0-6-2 15,3 7-1-15,-6-7-2 16,6-2-1-16,-10 2 4 15,-3-14 1-15,-4 8-5 16,-4-5 0-16,0-3-1 16,1 8 2-16,-5-5 1 15,1 0 1-15,-4 8-3 16,1-11 2-16,-4 2 1 16,-4 10 0-16,0 5 0 0,-3-2 2 15,-4-1-1-15,0 6-1 16,-3-2 1-16,-1 5-1 15,-6 0 2-15,-1 6 1 16,-3-2-4-16,1-1 1 16,-5 6 0-16,1 0 2 15,-8-3 1-15,4 6 1 16,0 0-2-16,0 0 1 16,-3 0-9-16,3 0-3 15,-4 0-6-15,-3 0-2 16,-4 6-21-16,-6-3-10 0,-11 0-83 15</inkml:trace>
  <inkml:trace contextRef="#ctx0" brushRef="#br1" timeOffset="35464.36">13836 15561 56 0,'-4'0'22'0,"4"3"-12"0,4-3-8 16,3 6 6-16,4-6 2 16,-1 0 4-16,1 3 7 15,-4-1 7-15,3 4 2 16,1-3 2-16,3 0-6 15,-3 9-2-15,3-3-9 16,0 3-4-16,0 11-6 16,4 1 1-16,3-1 0 0,0 1 0 15,0 8-1-15,4 3 1 16,3 1 1-16,4 11 1 16,3 0 2-16,7-3-3 15,8 0 1-15,-4-6-3 0,0-6 2 16,-4 4 0-16,7-1 1 15,4 0 0-15,4-11 0 16,3 8-4-16,7 3-3 16,3 1 2-16,-3-4 0 15,4 6-4-15,-4 3 1 16,0-5-2-16,3-10 0 16,8 6 4-16,3-8 3 15,-7 2-4-15,-3-8-3 16,3-3 1-1,-4 2 2-15,1-2 0 0,3 0 2 16,4 2 0-16,3-5 3 0,-11-6-1 16,1 12 2-16,-1-12 0 15,5 5 3-15,2-5-3 16,8 0-2-16,-4 3 0 16,-7-3-1-16,-3-3-2 15,3-3 1-15,3 0 2 16,4 0 2-16,4 3-1 15,-7-3 1-15,-8 0-2 16,1 0 0-16,-4-6-1 16,0 6 2-16,3 0-3 15,5 0 0-15,-5 0 1 16,1-3 0-16,-8 0-5 16,1-6 1-16,3 6 2 15,0 0 1-15,3-3-4 16,1 6 1-16,3 0-2 0,-7-3 0 15,-4 0 4-15,-6-2 3 16,3 2-2-16,-4 0 0 16,1-3-1-16,3 6-2 15,0-3 1-15,3-6 1 16,-3 9-1-16,0-6 2 16,-7 0-2-16,-4 3-1 15,4-5 1-15,0 5 1 16,4-6-1-16,3-3 2 15,3 6-2-15,4 0 2 16,-7-6-4-16,0 10 0 16,0-7 3-16,14 6 1 0,4-6-4 15,3 3-1-15,0-9 1 16,-7 12 2-16,-7-8-2 16,-3-1 0-16,3-3 1 15,-4 3 2-15,4 1-1 16,7-7 2-16,0 12-2 15,-3-6-1-15,-4 1-2 16,-4-7 1-16,5 6 1 16,-1-11 2-16,0 2-1 15,3-2 2-15,1-1-2 16,-1 9-1-16,-6-5 1 16,-4-4-1-16,-4 1 0 15,4 2 0-15,-3-2-3 16,3 8 2-16,0-6 1 0,3 4 2 15,-3-1-1-15,-4-5-1 16,-3 11 1-16,-7-20 1 16,0 14-3-16,-4-11 0 15,1 5 1-15,-4-2 0 16,-1 2-3-16,1-5 2 16,-4 5 1-16,1 1 0 15,-1-1 0-15,-3 1 0 16,-1-1-3-16,1 3 2 15,-4 4 1-15,-3-7 0 16,0 4-3-16,0-1 2 16,-4 1 1-16,0 5 0 0,0 0-3 15,-3-2 2-15,-4 5-1 16,-4 0 0-16,1 0 2 16,0 6 0-16,-4-5 0 15,0-1 2-15,7-9-1 16,-4 12-1-16,-3 6 1 15,0-14 1-15,4 2-3 16,-4 6 0-16,0 6 1 16,-3 0 0-16,-1-2 0 15,-6 2 2-15,-1 3-6 16,1 0-1-16,-1 3-25 16,1 5-16-1,-12 4-10-15,-2 0-83 16,-8-3-36-1,-3-6 91-15</inkml:trace>
  <inkml:trace contextRef="#ctx0" brushRef="#br1" timeOffset="36135.143">17699 15446 36 0,'-7'0'13'0,"7"0"-6"0,3 0-4 16,-3 0 7-16,0 0-2 15,0 0 1-15,0 0 6 16,0 0 4-16,0 0 0 16,0 0 0-16</inkml:trace>
  <inkml:trace contextRef="#ctx0" brushRef="#br1" timeOffset="37801.774">17695 15446 180 0,'0'0'19'0,"0"0"-2"0,0 0 2 15,0 0 4 1,0 0 3-16,4 12-13 0,-1-3 1 0,1-3 0 16,-1 2 1-16,4 1 1 15,1-6-2-15,2 9 1 16,1-9-4-16,-1 6 1 16,1-1-5-16,-4 1-2 15,7-3 2-15,0 12 0 16,7-12-1-16,-3 3 1 15,3 2-2-15,0 1 2 16,4 0-4-16,3 0-2 16,0 11 2-16,4-2 0 15,3-7 1-15,4 7 0 0,-3 2 0 16,-1 1 2-16,-35-24-1 31,60 38 0-15,-7 6-1-16,-4-8 0 15,1-1 2-15,2 0 1 16,1-5 1-16,0-4-4 16,0-5-3-16,4 2 0 0,-8-8-1 15,-7 5 2-15,4-5-1 16,0 6 2-16,0-4 0 31,3-5 1-31,4 0-2 0,7 5 1 0,0-5 0 16,-3 6 1-16,-4-1 0 15,-1-5 0-15,5-3-2 16,-4 3 1-16,3-3 0 0,4 2 3 16,4 1-1-16,-1 0 0 15,-3 0-3-15,-3-1-2 16,-4-2 1-16,3 3-1 16,0 0 2-16,1 2 3 15,6-2 0-15,-3-3 0 16,0-3 1-16,0 6 1 15,-3-4-3-15,-4 4-1 16,0-3 1-16,3 0 0 16,4 3-5-16,3-6-1 15,1 5 3-15,-4 1 3 0,0-3-1 16,-7 6 0-16,-4-7-1 16,-3 1 1-16,-7-3-2 15,3 0 2-15,1 0-2 16,-5-9 2-16,1 0-2 15,0-3-1-15,3 6 1 16,1 0 1-16,-1 0-1 16,-3-3-1-16,0 0 1 15,-1-3-1-15,-2 6-3 16,-1-3 2-16,-7-5-1 16,-3 5 0-16,-4 0 4 15,0-3 1-15,-3 3-1 16,-1 0-2-16,5-3 1 15,-1 6-1-15,0-3-3 16,4 0 2-16,3-3 3 0,4 6 1 16,6-3-1-16,1 0-2 15,0-2 1-15,3 2-1 16,-3 0 0-16,0-3 2 16,0 3-3-16,-4 0 0 15,-3 3 1-15,7-6 2 16,-1 6-1-16,1 0-1 15,4 0 1-15,2 0-1 16,5 0-3-16,3 0 2 16,0 0 3-16,-4 0 1 15,4 0-1-15,-7-3 1 0,7-6-2 16,-4 6 2 0,8-6 0-16,6 7 1 15,4-4-2-15,0 3-2 0,-3-6 1 16,-4 6-1-16,-4-6 0 15,1 3 2-15,-5-3-1 16,12-2-1-16,-1-1 1 16,4 0-1-16,-7 0-3 15,-3-2 2-15,-4 2 1 16,-4 0 0-16,1-2 0 16,3-1 2-16,-1 3-6 15,5-3 1-15,-1-2-1 16,-3 2-1-16,4 3 4 15,-8-8 0-15,-7 8-2 16,1-3 2-16,-4-5 1 16,3-4 2-16,0 1-3 15,-3-4 0-15,0-2 1 16,0 5 0-16,-1 1-5 0,5-1 1 16,-4 1 4-16,-4-1 2 15,-10 4-5-15,13-10-2 16,-2 1 4-16,-5 2 2 15,-2-2-2 1,-1 5 1-16,-3 10 0 0,-1-1 0 16,1-6 2-16,0 1 1 15,-4 5-4-15,3-5 1 16,-2 8 0-16,-1-9 2 16,-4 9-3-16,1 1 0 15,0-1 1-15,-1-3 2 16,1-2-1-16,-4 2-1 0,0 3 1 31,-3 0 1-31,-1 1-1 0,-3-1 2 0,-3 0 0 16,-1 3 1-16,1 6-2 15,-4-5-2-15,0 5 1 16,0 3-1-16,0 0 0 16,0-3 2-16,0 3-3 15,0-6-2-15,0 6 2 16,0 0 2-16,0 0 0 15,0-3-1-15,0 3-2 16,0 0-1-16,0 0-3 16,0 0-1-16,0 0-3 15,0 0-1-15,0 0-1 0,0 0 2 16,-4 0-1-16,1 0 2 16,-1 0-17-16,1 0-6 15,-1 0-27-15,1 0-13 16</inkml:trace>
  <inkml:trace contextRef="#ctx0" brushRef="#br1" timeOffset="43176.789">19858 15446 96 0,'0'0'35'0,"0"0"-18"0,3 0-16 0,-3 0 11 16,0 0-6-16,0 0 2 15,0 0-7-15,0 0-1 16,0 0 9-16,0 0 3 16,0 0-1-16,0 0-1 15,0 0-2-15,7 0 0 16,-3 12-4-16,0-3-1 0,-1-3 1 15,1 2 0-15,3-5 2 16,-4 6 1-16,1-6 1 16,3 6 4-16,0 0 5 15,0-6-3-15,0 5 0 0,0 4-4 16,7-9 1-16,0 15 0 16,-3-15 1-16,10 9 0 15,0-4-4 1,0-2-3-16,0 6 0 15,1 0-1-15,2 5 0 16,1-5 0-16,0 6 2 16,-1 2 1-16,5-2 1 15,2-3 0-15,-2 8-2 16,-1 1-1-16,0-1-1 16,0 1 2-16,0 5-1 15,-3 1 0-15,10-7-3 16,-3 9-2-16,0-5 3 15,3 2 0-15,-35-29 1 32,67 33-2-32,-3-4-2 15,-11-8 1-15,-4 5-1 16,-7-5 2-16,-3 2 3 16,0-5-2-16,-7-1-4 0,3 4 0 15,4-6 1-15,-4 2 0 16,4-2 2-16,0-3 3 15,3 0 0-15,0 5 0 16,1-2 1-16,3 5 1 16,-4-5-3-16,4 0-1 15,-7 8-1-15,-4-5 1 0,4 0-2 16,-1 2-1-16,1 1 1 16,0 5-1-16,0-5 0 15,3-1 0-15,4-2 0 16,3 3 0-16,-3-7 0 15,0 1 2-15,-3 3-3 16,-1-7 0-16,-3 1 1 16,6 0 2-16,1 0-1 15,4 0-1-15,-1-4 1 16,1 1-1-16,9-3-3 16,-2 6 2-16,-4-3 1 15,-4-1 0-15,1-2 0 16,3 3 0-16,-1-3 0 15,5 6 0-15,3-6 0 16,3 0 2-16,1-4-3 16,-1 4 0-16,-6 0 1 15,3-3 0-15,0-3 0 0,0 6 2 16,3-6-1-16,4 0 2 16,0 0-2-16,-3 0 2 15,-4 0-2-15,10-6-1 16,8 3 1-16,-7-3 1 15,3 3-1-15,0 0 2 16,3 1-7-16,-10-1-1 16,-7 3 2-16,-3-6 3 15,3 0 1-15,3-6 2 16,-6 6-2-16,6 0-1 0,4 0 1 16,0 1 1-16,-3 2-3 15,-4 0 0-15,-4-3 1 16,11 6 2-16,-3-12-3 15,-1 12 0-15,4-6 1 16,-3 0 2-16,-1 0-1 16,-3 1 2-16,-7 2-2 15,0-6 2-15,7-3-2 16,-4 0-1-16,8 6 1 16,3-2-1-16,0-1-3 15,-7-6 0-15,-4-3-1 16,1 7 0-16,-8-13 5 15,4 9 1-15,0-5 0 16,0 2 1-16,3-2 0 0,4-4 1 16,0 1-2-16,-3-7 1 15,-4 7-2-15,-4-1 2 16,0 1-2-16,4-1-1 16,4 4 1-16,-1-4 1 15,4 9-1-15,-3-5 2 16,-1 8 0-16,-3-3 3 15,-7-5-1-15,-4 8 0 16,-3-3-1-16,-4-5 2 16,4-1 1-16,-4-5 3 15,11-1-3-15,-3-2-2 16,-1 2 0-16,0-5-1 0,1 5-2 16,-5-2-2-16,-6 3 3 15,-4 2 2-15,-3-5 0 16,0 5 0-16,-1-2-1 15,-2 2 2-15,-1 1-3 16,0-1 0-16,-3 4-1 16,-1-7-2-16,1 4-2 15,-4-1 1-15,0 4 1 16,0-16 2-16,-3 16-1 16,-1-7 2-16,-3 4 0 15,1-1 3-15,-1 4-5 16,-4 8-3-16,1-3-2 15,-1 6-4 1,1-2 2-16,3 5-4 0,0 3 2 16,-4 0-5-16,-3 3 1 15,-3 3-7-15,-1 6-3 16,1-1-21-16,-8 19-133 31,-10-4-31-31,-4-11 102 16</inkml:trace>
  <inkml:trace contextRef="#ctx0" brushRef="#br2" timeOffset="58234.532">3291 15032 72 0,'0'0'27'0,"0"-9"-14"0,0 9-4 0,0 0 11 15,0-3-7-15,0 0 0 16,0 3-9-16,0-6-1 16,7 0 0-16,1-3 3 15,2-5 1-15</inkml:trace>
  <inkml:trace contextRef="#ctx0" brushRef="#br2" timeOffset="60126.196">3327 14949 209 0,'14'-23'15'0,"-4"2"-3"15,-3 1-2-15,11 2-6 16,-4-6-1-16,7 1 3 0,-3 2-1 15,14-2 2-15,3 2-2 16,0 1 2-16,-6 2-4 16,2-5 0-16,-2-1 1 15,2 0 2-15,1 4-3 16,0 2 0-16,-4-5-1 16,4 5 1-16,-1-5 2 15,8-1 2-15,-3-8-1 16,-1 2-1-16,14 4-3 15,-3-1 1-15,3 4 0 0,-3-6 3 16,4 2-1-16,-15-2 0 16,4 2-3-16,0 4 1 15,-1-4 0-15,5 7 1 16,3-4 0-16,3 4 0 16,0-4 0-16,4 3 0 15,4 4 0-15,-1-7 2 16,-6 1-3-16,-5 2 0 15,-2 1-1-15,3-7-2 16,3 7 1-16,4-7-1 16,3 4 2-16,4 2 1 15,-3 0-1-15,-4-2 1 16,0 2-2-16,-4-2 2 0,-3 2-4 16,3 1 0-16,4-1 3 15,4 3 3-15,6-2-4 16,-3 5-1-16,-3 3 0 15,-1-2 2-15,-3-1-1 16,0 6-1-16,-7-3 3 16,3-2 0-16,4 5-1 15,0 0-2-15,14 0 1 16,-7 0-1-16,0-2 2 16,-7 2 1-16,3 0-4 15,-3 0 1-15,-3 0 0 16,6-2 2-16,0 2 1 0,4 0 1 15,4 0-2-15,-4 3-2 16,0-2 1-16,0 2-1 16,-4 0 0-16,-3 0 0 15,4 0 0-15,3-3 2 16,0 3 1-16,3-3 3 16,4 4-1-16,-7 2 2 15,0 0-4-15,4 0 0 16,-8 0-3-16,18 0-1 15,4-3 1-15,3 0 2 16,-7 0-1-16,-4 3 2 16,-6-8 0-16,-1 2 1 0,-6-3-2 15,3 3 1-15,3-3-2 16,1 7-1-16,3 2 1 16,0 3 1-16,-7-6-3 15,-7 3 0-15,0-3 1 16,-7 0 0-16,-1 3 2 15,8 0 1-15,4 0 1 16,-4 0 0-16,7 3-2 16,-4-6-2-16,1 3-2 15,-4 0 1-15,-4 1 1 16,-3-1 2-16,0 0-1 16,3 3-1-16,7 0 1 15,-3 0-1-15,-3 3-3 16,6 0 2-16,-3-1 1 0,0-2 0 15,-4 3 2 1,-3-3 1-16,-3 3-4 0,3 3 1 16,3-6 0-16,4 3 0 15,3-3 0-15,4 6 0 16,-3-3 2-16,-1 3 1 16,-3 0-4-16,0 0 1 15,3 0 0-15,-3-1 0 16,7 1 2-16,0-3 1 15,7 3-1-15,-7 3 1 16,0-3 0-16,-3 3 1 16,-1-1-2-16,-3 4 1 15,-4-6-4-15,4 0 0 0,4 0 3 16,-1 3 1-16,8-1-1 16,-8 4-2-16,4-3 1 15,-7 0-1-15,0 3 0 16,-7-1 2-16,0-2-1 15,3 0-1-15,4 3-2 16,0 5 1-16,0-5 3 16,0 0 1-16,-4 0-4 15,-3 2 1-15,-4-2 0 16,-3 0 0-16,0 0 0 16,-4 5 2-16,0 1-1 15,1 3-1-15,-1-1-2 16,4 1 1-16,0 2 3 0,7-2 1 15,-4 2-1-15,0 1-2 16,-3 2 1-16,0-5 1 16,0 5-1-16,-4-5 2 15,0 8-2-15,-3-8 2 16,-4 2-4-16,-3-2-2 16,0 2 4-16,-1-2 3 15,4 6-1-15,1-10 0 16,-1 7-8-16,4-4-2 15,-4 7 10-15,0 2 5 16,4 3-3-16,0 4-3 16,-4-7-1-16,-3 6 1 0,-1 4-1 15,1-4 2-15,-4 0-2 16,0-8 2-16,-3 5-2 16,-1-6 2-16,1 4-4 15,3-7 0-15,0 1 3 16,-3-1 1-16,3 1-1 15,0-4 1-15,1 4-2 16,-1 0-1-16,0 2 1 16,0 6-1-16,0-5 2 15,0 5 3-15,-3-8-2 16,0 11 0-16,-1 0-1 16,-3-8-2-16,-3 2 1 15,0 3 1-15,-1-5-1 16,1-4-1-16,3 4 1 15,-3-1 1-15,-1-11-1 0,4 6-1 16,0-7 3-16,0 10 2 16,-3-4-2-16,0 4-2 15,-1 2 0-15,1 7 1 16,-1-10 1-16,1 1 3 16,-4-1-3-16,0-2-2 15,0-9 0-15,0-1 1 16,-7 1-3-16,4 3 0 15,-4-6-6-15,0-1 0 16,-4-5-28-16,-3-3-12 16,-7-3-103-1,-18-17-64-15,-17-7 95 16</inkml:trace>
  <inkml:trace contextRef="#ctx0" brushRef="#br2" timeOffset="65019.835">5440 15205 20 0,'0'0'8'0,"0"-3"-4"0,3 3-1 16,-3 0 7-16,0 0-2 16,4 0 1-16,3-9 1 15,4 6 1-15,-11 3-8 16,7-6-1-16,0 4 0 16,0-7 1-16,0 6-1 15,0 0 1-15,0-6 4 0,0 0 4 16,7 6-4-16,-3-6-2 15,-1 4-2-15,4-4-3 16,0-3 3-16,4 9 0 16,0-6-4-16,6 0 1 15,8 4 2-15,0-10 3 16,-4 9 2-16,0-3 1 16,1 0-2-16,-1-2 1 15,0-1 0-15,4 0 3 16,0-6-1-16,-4-2 2 0,0-4-6 15,0 1-1-15,0 2 0 16,4 1 0-16,0 2-2 16,7 0 1-16,7 1 0 0,-4-1 1 15,-7 3 0-15,0-2-2 16,1 2-2-16,-5 3 1 16,5-2 1-16,-1 5 1 15,-3 0 3-15,3-6-1 16,-3 1 0-16,0 2-1 15,3-9 2-15,0 6-3 16,7 1-2-16,4 8 2 16,-3-6 2-16,-5 0 0 15,1 4 0-15,-3 5-3 16,-1-9 1-16,4 3-2 16,-4 0 2-16,-3-3-2 0,3 7-1 15,-3-7 3-15,3 3 0 16,0 0-1-16,-3-3 1 15,0 7 0-15,3-7 1 16,4 3-2-16,0-3 1 16,-8-5 0-16,1 5 1 15,3 6 0-15,-6-15 2 16,-1 10-3-16,0-1 0 16,0-3-1-16,1 3-2 15,-1-5 3-15,0 5 0 16,0-6-4-16,4 7 1 0,0-4 0 15,-1 0 2-15,1 3-1 16,7-2-1-16,-4 2 1 16,-3 0-1-16,0 0 0 15,0 4 2-15,-4 5-1 16,-4-9 2-16,1 0 0 16,0 6 1-16,0 3-2 15,-4-3-2-15,0 1-2 16,0-1 1-16,0 0 1 15,4 3 2-15,0-6-1 16,3 3-1-16,0 3 1 16,0 0-1-16,-3 0 0 15,14-5 2-15,-4 2-1 16,-3 0 2-16,0-3-2 16,-4 6 2-16,0-6-2 0,0 6-1 15,0-6 1-15,-3 7 1 16,0-7-1-16,-1 3 2 15,1-6 2-15,0 3 4 16,0 0-4-16,6 4-1 16,5-4 0-16,2 0 0 15,1 0-5-15,-4 3 1 16,4-3 0-16,0 4 0 16,-4-1 2-16,1 3 1 15,-5-9-1-15,5 6 1 16,-1 3 0-16,-3-3 3 0,-1 3-3 15,8-6-2-15,4-2 0 16,-1-1 1-16,0 6 3 16,11 0 2-16,-7 0-3 15,0-3-3-15,-4 1 0 16,1-4-1-16,-1 6 0 16,-3-3 0-16,-11 3-3 15,-3 3 0-15,-8 0-3 16,1 3-1-16,-4 0 1 15,-3 0 4-15,-1 0-1 16,1 0-1-16,-1 3 3 16,1 0 2-16,3 3-2 15,7 0 0-15,7 3 5 16,1-3 5-16,2 3-3 16,8-4-1-16,0 1-2 0,-4 0 0 15,1-3-2-15,-1-6 2 16,-3 0-2-16,3-6 2 15,-3 1-4-15,-8-4 0 16,1 3 1-16,0 0 0 16,-1 3 0-16,5 1 0 15,-1-1 0-15,4-3 2 16,-1 6-1-16,-2-3-1 16,2 3-2-16,5 0 1 15,-5 0 1-15,1-3 0 16,0 0 0-16,-4-2 2 15,-3-4-1-15,-1 3-1 16,5 0 3-16,-1 0 0 0,-3 1-4 16,-1-4-1-16,1 3 1 15,0 0 0-15,3 3 1 16,4 0 0-16,-1 1 0 16,1-4 0-16,3 3 0 15,1 0 0-15,-1 0 0 16,4 3 2-16,-4 0-1 15,-7 0 2-15,-7 3-2 16,11-3-1-16,0 0 1 16,0 0 1-16,-1 0-1 15,1-5 2-15,3 5-4 16,4 0 0-16,0 0 1 16,0 0 2-16,7-3-1 0,0 3 2 15,-4 0-4-15,0 0 0 16,-3 0 1-16,0 3 0 15,0-3 0-15,-1 0 0 16,5 0 0-16,3 3 2 16,7-5-1-16,3 5-1 15,0 0 1-15,-3 0-1 16,0 0 0-16,-7 0 0 16,4 0 2-16,-5 0 1 15,1 0-1-15,7-3-2 16,4 3 1-16,-1 0-1 15,4 0 0-15,-3 0 2 0,-1 0-3 16,-7 3 0-16,4-3 1 16,-7 0 2-16,4 0-1 15,6 5 2-15,4-5-2 16,0 0-1-16,3 0 1 16,-6 0-1-16,-1 3 0 15,-6-3 0-15,-4 0 0 16,-1 6 2-16,1-3-1 15,0-3 2-15,7 3-4 16,0 0 0-16,0 0 1 16,3 0 2-16,-3 0-1 15,-3 3-1-15,-4-6 1 16,3 6-1-16,-3-3 0 16,0 2 2-16,3-2-1 15,7 3-1-15,-3 0 1 0,4 0-1 16,-4 0 0-16,-4 3 0 15,1-3 0-15,-1 5 0 16,4-2 0-16,0 0 0 16,3 3 0-16,8 3 2 15,-1-4-1-15,-3 4-1 16,0 0 3-16,-3-4 0 16,-8 1 1-16,4-3 0 15,-7 3 0-15,0 2 2 16,3-5-3-16,4 9 0 15,0 2-3-15,3-5-1 16,-6 0 1-16,-4 5 2 0,-1-2-1 16,-2 3 2-1,-8-4-4-15,7 1 0 0,-3 3 3 16,0-1 1-16,3 1 1 16,4-1 2-16,4-5-1 15,-8 9 0-15,0-4-1 16,1 7 0-16,-5-4-2 15,1 6-2-15,-4 1 3 16,1-1 0-16,6-5-1 16,-3-4-2-16,0 7 1 15,-1 5-1-15,1-8 0 16,0 2 2-16,-4-5-1 16,1 5-1-16,-5-5 1 15,1-1 1-15,0 4 1 16,-4-7 1-16,0 4-2 0,1 0-2 15,-5 2-2-15,1-8-1 16,3 5 4-16,0 4 1 16,4-1 0-16,-4 10 1 15,-3-4-2-15,3 1 2 16,0 2-2-16,4-3 2 16,0 4 0-16,0-1 1 15,-4 3-2-15,0-8-2 16,0 14 1-16,-3-18-1 15,-4 1 0-15,0-1 2 16,1-2-1-16,-5-6 2 16,-3-1-2-16,0 4-1 0,4-3 1 15,-4-1 1-15,0 4-1 16,-3 6-1-16,-1-13 1 16,5 13 1-16,-5-1-1 15,4 1 2-15,-3-1-4 16,3-2-2-16,-3 3 4 15,-4-4 1-15,0-2 0 16,0 2 1-16,0 4 2 16,0-12 2-16,-7-1-3 15,3 1-3-15,-3 3 2 16,0-6 0-16,0-1-4 16,0 1 1-16,0-6 0 15,0 9 2-15,-3-3-1 0,3-6 2 16,0-3-4-16,0 9 0 15,0-9-4-15,0 3-1 16,0-3-6-16,0 0-3 16,-7 2-20-16,-4-4-10 15,-3-1-102 1,-7-9-68-16,0-29 92 16</inkml:trace>
  <inkml:trace contextRef="#ctx0" brushRef="#br2" timeOffset="68847.935">7712 15323 36 0,'-4'-3'13'0,"4"3"-6"0,0 0-4 15,0 0 7-15,0 0 3 16,0 0 2-16,0 0 5 16,0-3 2-16,0-6-3 0,0 9-1 15,0 0-8-15,0 0-4 16,0 0-6-16,0 0 0 16,0 0 4-16,0 0 2 15,0 0 9-15,0 0 2 16,0-3 3-16,0 3 0 15,0-6-11-15,0 6-1 0,0-3 2 16,4 3-4-16,-1-3-1 16,1-3-5-16,-1 3 0 15,4 0 0-15,0-5 0 16,0 5 2-16,1-6 3 0,-1 0-2 16,3 6 0-16,1-6 1 15,-1 6 2-15,4-5-3 16,8-1-2-16,2-3 2 15,1 6 0-15,0-6-1 16,-4 1-2-16,0 5 3 16,0-6 2-16,0 0-2 15,1 6 0-15,-1-3 1 16,3-5 0-16,1 2-2 16,0 0 1-16,-1 1-2 15,5-10-1-15,2 9-2 16,5 0 1-16,3-5 1 15,6-1 2-15,5-5-1 16,-4 2-1-16,-4-2-2 16,4-1-1-16,0 3 4 0,-4-5 3 15,4 2-3-15,7 1-1 16,7 2 2-16,3-2 1 16,1-1-1-16,-1 4-2 15,1 5 3-15,-4-8 0 16,3 2-1-16,8 6 1 15,6-5-2-15,5 8 2 16,-8-12 0-16,0 7 3 16,-4-1-1-16,1-2 2 15,6 5-2-15,5-9 2 16,-5 4-4-16,1 2-2 16,-1-8 2-16,-3 5 2 0,4 3-2 15,7 1-2-15,-1 2 0 16,-2 0-1-16,-1-2 0 15,-4 2 2-15,4-3-1 16,4 4-1-16,3-1 1 16,1-3 1-16,-5 4 1 15,-3-1 1-15,-3 3-2 16,0-5-2-16,3 5 3 16,3-3 2-16,-2 6-2 15,-5 0-2-15,-3 1 0 16,0-1 1-16,7-3 1 15,4 0 1-15,3 6-5 16,0 1-1-16,-3-7-2 16,-4 0 3-16,0 0 2 15,8 1 2-15,-1-4-1 16,-11 3 1-16,5 3-9 0,-1 0-1 16,17-5 13-16,8-7 7 15,0 9-6-15,-7 1-1 16,-7 5-6-16,-4-12-1 15,-7 0 1-15,7-2 0 16,0 5 0-16,4 6 2 16,-7 1-1-16,-8-4-1 15,-3 0-2-15,1 3 1 16,2 3 1-16,1 0 2 16,-1 1-3-16,-6-4 0 15,-1 3 1-15,-2 0 2 0,-5 0-1 16,1 3 2-16,6 0-2 15,1 0-1-15,-4 0-2 16,0 0-1-16,-7 0 2 16,-4 1 2-16,-3-4 2 15,-4-3 1-15,-3 3-2 16,4 0-2-16,3 0 1 16,3 0-1-16,0 3 0 15,1 0 2-15,-8 1-1 16,1-1-1-16,-4-6-2 15,-1 3 1-15,-2 0 3 16,-4 0 1-16,3 0-4 16,4 0 1-16,0 0 0 15,3-2 2-15,-3 5-1 16,3-3-1-16,-3 3 1 0,-4 3-1 16,-3-3 0-16,0 0 0 15,3 0 2-15,1 0 1 16,-1-3-4-16,0 3-1 15,4 0 1-15,4 0 0 16,-5 0 1-16,5-2 2 16,-4 2-3-16,-4 3 0 15,-3 0 1-15,0-3 2 16,-4 0-1-16,7 3-1 16,1 0 1-16,-5 0-1 0,5 0 0 15,3 0 2-15,-1 0-1 16,-2 0-1-16,-1 0 3 15,0 0 0-15,1 0-1 16,-4 3-2-16,-4 0 1 16,-3 0 1-16,3 2-1 15,-3-2-1-15,-4 0-2 16,0 0 1-16,0 0 1 16,4 0 0-16,0 0 0 15,0 3 2-15,3 0-1 16,0 0-1-16,0 0 1 15,1 2-1-15,-5-2 0 16,1 0 0-16,0 0 2 16,0-3 3-16,-8 0-2 15,5 0-2-15,-1 0 0 16,0 0-1-16,-3 3 0 0,-4 3 0 16,0-4 2-16,0 1 1 15,0 0-4-15,1 0 1 16,-1 0 0-16,3 0 2 15,1 3-1-15,3-4-1 16,1 1-2-16,-5 0 1 16,8 6 3-16,-4-3 3 15,-3 3-2-15,0-4-2 16,-1 4 0-16,1-3 1 16,0 0-1-16,-1 5 2 15,1-2 0-15,3 3 1 0,1 3-5 16,-1-7-1-16,0 4 3 15,4 3 3-15,-1-4 1 16,5-2 0-16,-1 0-3 16,0 6 1-16,1-1-2 15,-5 1 2-15,1-3-2 16,0-1-1-16,-4-2 3 16,0 9 0-16,4-13-1 15,0 7 1-15,0 6-2 16,-4-4-1-16,4 7 1 15,3-4 1-15,0 7-1 16,0-4-1-16,-3 4 1 16,0-7 1-16,-4 7-3 15,0-1 0-15,1 7 1 0,-1-10 0 16,0 1 0 0,0 5 2-16,0-8-1 0,-3 2-1 15,0-2 1-15,-4-1-1 16,4 4 0-16,-1-1 0 15,-2-5 2-15,-1 0 1 16,0 5-4-16,0-2 1 16,7 5 0-16,0 1 0 15,1 5 0-15,2 0 0 16,-2-11 0-16,-5 5 0 16,1-2-3-16,-4 8 2 15,-3-8 3-15,3 2 3 16,-3 4-4-16,3-4-1 15,0 6 0-15,0-14 2 0,0 11-1 16,-3-14 2 0,0 3-2-16,-4-4 2 0,3 1-2 15,-3 3 2-15,1-1-2 16,-1 1 2-16,0 6-2 16,-4-4-1-16,1 4 1 15,-4-10-1-15,0 7 0 16,0-6 2-16,-3-1-1 15,-1-2 2-15,1-3 0 16,-1 3 1-16,-3-3-2 16,0-9-2-16,0 0 1 15,0 0-1-15,0 0 0 0,0 0 0 16,0 0 0 0,0 0 0-16,0 0-5 0,0 0-1 15,0 0-8-15,-7-6-24 16,-10 0-76-1,-5-12-14 1,-2 3-8 0</inkml:trace>
  <inkml:trace contextRef="#ctx0" brushRef="#br2" timeOffset="73172.267">11127 15299 20 0,'0'0'8'0,"0"0"-4"0,0 0-7 0,0 0 2 0,0 0 3 16,0 0 3-16,0 0 11 15,0 0 7-15,0 0-3 16,0 0 0-16,3 0-7 16,8 0 0-16,-1 0-8 15,1 0-1-15,-4 0-2 16,4-3-2-16,-1 3 7 15,1-3 5-15,-1-3 5 16,1 3 2-16,-1 3-6 16,1-3 0-16,0-2-6 15,-1 2-2-15,4 0-2 16,0-6-3-16,1 0 3 0,6 6 2 16,-4-6 2-16,1 6 1 15,3-5 2-15,0 5-3 16,0-15 1-16,4 12-3 0,0-3 2 15,3-2-4-15,7-1 0 16,4 0-1-16,-4 3 1 16,-3 3 0-16,0-5 3 15,0-1 1-15,-1 3 3 16,1-3-3-16,0 0 1 16,3 1-5-16,0-1 0 15,1-6-3-15,3 7-1 16,3-7 3-16,4-3 1 15,7-2 3-15,-4 2 3 16,4-2-2-16,-7 2-2 16,3-2-2-16,-3 5 0 15,7-11 2-15,3 5 4 0,19-2-2 16,2-4-2-16,-6 7 0 16,-4 5 1-16,-7-5-1 15,3 5 0-15,-3 3-1 16,7-8 0-16,0 2 0 15,0 1 0-15,4 2-2 16,-4 6 1-16,-7-6 0 16,-4 1 3-16,-3 5 1 15,-7-8 1-15,3 8-2 16,4-9-1-16,4-5-3 16,-1 2 1-16,1 4-4 15,-4-1 0-15,0-2 1 16,-8 2 2-16,5 0-1 0,-8 4 2 15,0-4 0-15,1 3 1 16,3-2-2-16,3-1 1 16,0 7-2-16,4-7 2 15,-3 9 0-15,-4 1 1 16,-1-1-2-16,-2 0-2 16,3 3 3-16,-4-3 0 15,0 7-1-15,4-7 1 16,7-6 0-16,0 6 1 15,7 7-2-15,-4-7-2 16,-3 0 3-16,-3 3 0 16,-1 0-1-16,-3 1 1 15,-4-1-2-15,4-6 2 0,4 6-2 16,2 0-1-16,1 4 1 16,4-4-1-16,-4-3 2 15,0 3 1-15,0 3-1 16,0 0-2-16,-4-5 1 15,4-1 1-15,3 6-1 16,8-6 2-16,-4 6 0 16,0 0 1-16,-7 1-2 15,0-1-2-15,-4-3 1 16,0 0-1-16,-3 0 0 16,0 3 0-16,7 0 0 15,0 1 2-15,0-4 1 16,0 3 1-16,0 0-2 15,-8 0-2-15,1-3 1 16,0 0 1-16,0 1-1 16,0-4 2-16,3 3-4 0,4 0 0 15,4 0 1-15,-1-2 0 16,1 2 0-16,-5 3 0 16,1-3 0-16,-3 0 2 15,3 3-3-15,-7-5 0 16,-1 2 1-16,8 0 2 15,4 3-1-15,-1 0 2 16,1-3-4-16,-1 4-2 16,-3 2 4-16,-4 0 1 15,4 0-3-15,-7 3 1 0,-3-3 0 16,-1 0 0-16,4 0 0 16,3 3 0-16,0 0 0 15,1 0 0-15,-4-3 0 16,-4 6 0-16,0-3 0 15,1 3 0-15,-4-3 0 16,3 0 2-16,-3 3-3 16,3-3 0-16,4 0 1 15,7 0 2-15,0 0-3 16,0 3 0-16,0 0 1 16,-4 3 0-16,-3 2-3 15,-4-2 2-15,-3-3 3 16,3 3 1-16,1 0-4 15,6 3 1-15,7 0 0 16,1 2 2-16,-1-5-1 16,-3 3 2-16,-3 0-2 15,-5 0-1-15,-2 3 1 16,-4-4-1-16,-1 1 2 0,-2 0 1 16,-1 6-1-16,0-7-2 15,11 1 1-15,-4 3 1 16,4 0-1-16,0 3 2 15,-3-4-4-15,-1 1-2 16,-3 0 2-16,-1 2 2 16,1-5 2-16,0 3 3 15,0 6-5-15,-4-1-1 16,4-5 0-16,3-3 2 16,4 6-1-16,0-4-1 0,0 1 1 15,0 6-1-15,-4-4 0 16,-3-2 2-16,0 3-1 15,0 0 2-15,-1-4-2 16,5-2-1-16,-8 3 1 16,4 0-1-16,7 0 0 15,-1-4 2-15,5 4-1 16,-4 3-1-16,0-1 1 16,-4 4-1-16,0 3 2 15,1-4 1-15,-5 7-1 16,1-4-2-16,0 4-2 15,-4-3 1-15,4 8 3 16,3-3 1-16,4 1 1 16,4-1 0-16,-5 4-2 15,1-4 1-15,4-5-4 0,-8-1 0 16,0 4 1-16,1-1 0 16,-4 1 0-16,-1-6 2 15,5 2-1-15,3 1-1 16,3 5 1-16,0 4-1 15,-6-4 0-15,-1 6 2 16,-3-5 1-16,-4 5 3 16,-3-11-3-16,3 2-2 15,-7 1-3-15,1 2-1 16,-1-2 2-16,0 8 0 0,-3-11 1 16,-1 5 0-16,5-5 0 15,-1 2 2-15,4-8-1 16,-1 5 2-16,5 1-2 15,-8-6-1-15,0-1 1 16,-3 4-1-16,3-3 0 16,0-1 0-16,-3 4 0 15,-4 6 2-15,0-4-1 16,-3 4-1-16,-4-7 1 16,0 4-1-16,0 2 0 15,-3-8 0-15,-1 6 0 16,1-1 0-16,0 4 0 15,-1-12 2-15,1 8-1 16,-4-5 2-16,0-3-4 16,0-1 0-16,0 1 1 0,-4 0 2 15,-3 0 1 1,4-1-1-16,-4-2 1 16,4 6-2-16,-4-6-1 15,0-6 1-15,0-3 1 16,0 9-1-16,0-9 2 15,0 0-2-15,0 0 2 16,0 0-4-16,0 0 0 16,0 0-1-16,-4 2 0 15,4-2 0-15,-4 0-2 16,1 0-2-16,-1 0-1 16,-3 6-10-16,-3-14-1 0,-4 8-35 15,0-12-15-15</inkml:trace>
  <inkml:trace contextRef="#ctx0" brushRef="#br2" timeOffset="75633.601">13635 15320 96 0,'0'-3'38'0,"0"3"-20"0,0-9 1 0,0 9 18 15,3 0-7-15,-3 0-2 0,4-3-16 16,-1-6-5-16,5 6-5 15,2-6 1-15,1 6 0 0,3-5 1 16,3 5 0-16,1-6-2 16,7-3 1-16,7 3 2 15,-1 3 2-15,5-2-1 16,-1-4 1-16,4 0 0 16,-1-6 3-16,1 4-3 15,4-1 1-15,6-6-3 16,4 1 0-16,7-4 3 15,-4-2 3-15,4 2-2 16,4-8 2-16,-1 0-6 16,4 5-1-16,11-8-2 15,0 3 1-15,-1 5 0 0,1-5 1 16,3 8 2-16,-7-5 3 16,0 3-2-16,4 2 1 15,6-2 1-15,-6 5 2 16,-4-3-3-16,0 1 0 15,-3-1-5-15,3 1 0 16,3-1-1-16,-3 4-2 16,8 5 1-16,-12-14-1 15,-3 2 2-15,0-5 3 16,-3 5-2-16,6 4 0 16,4-6-1-16,0 5 1 15,-3-2-2-15,-1 2 2 0,1 0-2 16,0 1 2-16,3-1-4 15,7 7 0-15,-4-4-1 16,1 4 0-16,-4-4 8 16,-3 6 4-16,-4-2-5 15,3-1-1-15,4 0 0 16,4 1 2-16,-4-1-3 16,0 0 0-16,-7 4-1 15,4-4 1-15,3 6-2 16,-4-5-1-16,4-1 1 15,1 0-1-15,-1 1 2 16,-4 5 1-16,1 0-1 16,-1 1-2-16,4-4 1 15,8 3-1-15,-5 0 2 16,1 1 1-16,-1-4 1 0,-6 3 2 16,-4 0-1-16,3 1 0 15,5-1-3-15,2 3-2 16,1 0 3-16,-4 0 0 15,-4 1-1-15,1-4-2 16,0 3 3-16,3 0 0 16,3 0-4-16,4 1-1 15,-7-1 3-15,1 3 1 16,2 0 0-16,18 0-2 16,8 0 1-16,-8 0 1 15,-3 0-1-15,-4-2 2 16,0 5 0-16,0-3 1 0,15 0 0 15,-1 0 0-15,-7 3-5 16,-7 0 1-16,-3 3-2 16,3-3-2-16,4 0 7 15,3 0 3-15,-3 3-6 16,-11 0 1-16,4 3-1 16,-1-3 2-16,12 3-1 15,2-3-1-15,-6 3 1 16,-4 0-1-16,0 0 0 15,4 0 0-15,7 3 2 16,3-3 1-16,-3 3 1 16,-14 2 0-16,-4 1-5 15,0 0 1-15,11 0 2 0,-8 3 1 16,5 2-4-16,-8 4 1 16,0 0 0-16,-7 2 0 15,7 1 0-15,4-1 2 16,-4 4 1-16,-7-1 3 15,-7 1-3-15,0-3-2 16,-3-4 0-16,-1 1 1 16,8 5 1-16,-1-2 3 15,1 2-5-15,-4-2-1 16,-7 0 0-16,-4-4 0 16,-6 4 2-16,6-1 1 15,-10-2-1-15,-4 6-2 16,4-7 1-16,3 10-1 0,1-1 0 15,-4 6 0-15,-4 4 0 16,0-10 2-16,-3 9-1 16,0 7-1-16,-4-7 3 15,-3 0 0-15,0-5-1 16,-1 5-2-16,1-9 1 16,-4 10-1-16,1-10 0 15,-1-2 0-15,0 2 0 16,0 3 2-16,1 7-1 15,-5-1-1-15,1 0 1 16,-4-2-1-16,0-7 0 16,-3 6 2-16,0 1-3 15,3-4 0-15,0 1 1 16,-3-4 2-16,-1 6-1 16,1 1-1-16,-1-7 1 15,-2 4-1-15,-1-13 2 0,0 7 1 16,3-4-1-16,-2 7 1 15,-1-4-4-15,0 7 0 16,-4-4 3-16,1 3 3 16,-1-2-2-16,5-4-2 15,-5-2 0-15,1-3-1 16,-1-1 0-16,1-2 0 16,-4 6 0-16,0-10 0 15,0 4 0-15,0 6 0 16,0-10 0-16,0-2 0 15,-3-3 0-15,-1 6 0 16,1-3 0-16,-1-6 2 16,-3 2-1-16,0 4-1 15,0-9-2-15,0 3 1 0,0-3 3 16,0 12 1-16,-3-12-4 16,3 0-1-16,0 0-2 15,0 3 3-15,-4-3-2 16,4 0 1-16,-3 6-5 15,3-6 0-15,-11 3-6 16,4-6-2-16,-7-3-9 16,0-6-5-16,0 9-64 15,-4-26-28-15,-7-21-31 16</inkml:trace>
  <inkml:trace contextRef="#ctx0" brushRef="#br2" timeOffset="78365.891">17388 15367 72 0,'0'0'30'0,"4"0"-16"0,-1 0-17 0,-3 0 6 15,4 0 3-15,0-3 4 16,-1 3 12-16,1 0 8 16,-1 0 2-16,1-9 1 15,-1 9-5-15,1-3-3 16,-1 3-13-16,4-6 1 0,0 3 1 15,4 0-5-15,-1-6-1 16,1 7 0-16,0-7 2 16,-1 6-1-16,1-6 2 0,-1 0-2 15,1 3 0 1,0-3-1-16,3-2 0 0,0-1-2 16,3 3 1-16,-2 3 0 15,-1-3 1-15,3-2-2 16,1-1 1-16,-4 6-4 15,4 0 0-15,-4-6 3 16,0 1 3-16,4-1 0 16,-1 0 0-16,4 0-1 15,4-5 2-15,0 2-5 16,3 0-1-16,0-5-2 16,7 2 1-16,4 0 0 15,0-5 3-15,7-1-3 16,0 1 0-16,-4-1-1 15,0-5 1-15,1 5 0 0,3-2 1 16,0-6-7-16,3 8 0 16,4-5 3-16,0 5 4 15,10-2 3-15,-6 5 1 16,-1-5-2-16,-3 5-1 16,0-2-3-16,0 2 1 15,-4-2 0-15,4 5 1 16,4-6-5-16,-1 1-1 15,4-7 3-15,-3 1 1 16,-5-3 0-16,1-4 1 16,4 7-2-16,-4-6-1 0,0-1 1 15,3 4-1-15,0 6-3 16,8-1 2-16,-4 4 1 16,-4-7 0-16,-3 7 0 15,-3-4 2-15,3 4-1 16,0-1-1-16,3-2 1 15,7-1 1-15,5-2-3 16,-1 3 0-16,0-4-1 16,-4-5 0-16,4 5 2 15,0-2 2-15,11 6-1 16,-1-4 2-16,5 1-2 16,-1 5-1-16,-4 1 1 15,1 2 1-15,3 1-1 16,4 2-1-16,3 3 1 15,-3-2 1-15,-4 5-1 0,3-3 2 16,-3-2 0-16,25 2 1 16,-7 0 0-16,-7 3 0 15,-8 1-2-15,1-1 1 16,-4 3-4-16,4-6 0 16,-25 4 3-16,42-1 1 15,-3 0-4-15,-11 6 1 16,-3 0 0-16,0-5 0 15,-25 5 0-15,38-6 2 16,-10 6 1-16,-3 3 3 16,-4-12-3-16,-7 7 0 15,8-4-1-15,2 9-2 16,1 0 3-16,-8 0 0 16,-2 0-1-16,2 0 1 0,-3-3 0 15,7-3 1-15,4 7-2 16,3 2 1-16,-7 0-2 15,-3 2 2-15,0-4-2 16,3 4 2-16,3 1 0 16,1 6 3-16,-7-3-3 15,-4 6 0-15,-4-6-1 16,1 8 1-16,-1-2-4 16,12-3-2-16,-1 3 2 15,0 0 2-15,-7 2 2 16,0 1 1-16,0-3 0 15,-7 2 2-15,7 1-3 16,4 3-2-16,-4-1 4 0,0-2 4 16,-3 0-7-16,-8 2-1 15,1-2-1-15,-5 3 0 16,5 5 2-16,0-2 1 16,3 5 1-16,-11 1 0 15,-3 2-2-15,0-2 1 16,-4-4-2-16,8 4 2 15,-4-1-2-15,-4 0-1 16,4-2 1-16,3 8 1 16,1-11-1-16,-8 2-1 15,1 4 1-15,-8-4 1 16,0-2-1-16,-3 3-1 16,-4-13 1-16,-3 4 1 0,3 6-1 15,-3-1-1-15,0 7 1 16,-4-4 1-16,0 9-3 15,0 4 0-15,4-13 3 16,4 7 1-16,-1 2-4 16,0 0 1-16,-3 1 0 15,-7 2 2-15,-4-12-1 16,-4 7 2-16,1-4-4 16,0-2 0-16,-1-1 3 15,1 1 1-15,0-1-4 16,3 1 1-16,0 8-2 15,0-8 0-15,-3 11 2 16,-1 0 2-16,-3 1-1 16,1-10 2-16,-1-2-2 15,0 8-1-15,0 0 1 0,0-8 1 16,0-1-3-16,0 1-2 16,0-4 2-16,4 4 2 15,-4-6-2-15,0-1 0 16,0-2 1-16,-3 5 2 15,-1-5-1-15,1 3 2 16,0-4-2-16,-1-5 2 16,-3-3-4-16,0 3 0 15,0 3 1-15,0-3 0 16,0 2 0-16,-3-5 0 0,0 3 0 16,-1 6 2-16,1-6 1 15,-1 2 1-15,1 1-5 16,-1 6 1-16,1-4-2 15,-1-2 0-15,-3 9 2 16,0-7 2-16,0-2-1 16,0-3-1-16,0 3 3 15,0 0 0-15,0-4-1 16,0-2 1-16,-3 3-4 16,-1-6 0-16,4 6-1 15,-3-6 0-15,-1 3 0 16,1-3 0-16,3-3-7 15,-4 0-4-15,1 0-24 16,-5-3-11-16,-6-6-83 0,0-23-35 16,-10-30 9-1</inkml:trace>
  <inkml:trace contextRef="#ctx0" brushRef="#br3" timeOffset="89715.852">3461 15575 100 0,'0'-2'38'0,"0"4"-20"0,0-2-12 0,0 0 11 15,0 0-7-15,0 0-3 16,0 0-2-16,0 0-1 16,0 0-5-16,3 6-1 15,-3-6 5-15,0 0 3 16,0 0-1-16,0 0 2 15,7 3 0-15,-7 6 1 0,4-3-4 16,-1 3-1-16,-3-6 1 0,4 6-2 16,-1 2-2-16,1 4 5 15,3 3 4-15,-3-4-1 16,3-2 1-16,7 0-3 16,-4 0 1-16,-3 5-2 15,0-2 2-15,4 0-2 16,-7 5 0-16,6 4-1 15,1-4 2-15,-1 4-1 16,1-9 2-16,3 14-2 16,-7-3 0-16,4-2-1 15,-1-1 2-15,1 7 1 16,3-4 1-16,-4-5-4 16,1-3-1-16,0 2 3 0,3 4 3 15,-4-4-2-15,1-5-2 16,3 8 0-16,0-5-1 15,7 0 0-15,-7-1 0 16,1-2-2-16,2-3 1 16,-3 8 0-16,0-5 3 15,8 6-1-15,-5 2 0 16,4-8-3-16,1 8 1 16,2-2-2-16,-6 0 2 15,3-7-2-15,11 10 2 16,-4-1-2-16,4-2 2 15,-4-1-2-15,4-2 2 16,-8 0-2-16,5-4 2 16,-5 1-2-16,1-3-1 0,0 6 3 15,-1-10 0-15,5-2-1 16,-5 6-2-16,1 0 3 16,0 0 0-16,10-4-1 15,-7 1 1-15,7 6-2 16,8-6-1-16,6-3 1 15,-13 5-1-15,-1-2 0 16,0 3 0-16,4-3 0 16,-11 0 0-16,4-1 2 15,-4-2 1-15,4-3-4 16,-4 9 1-16,4-6 2 16,3 0 1-16,0 0 1 15,4-1 0-15,0 1-2 16,3 0-2-16,1 6 1 0,-5 0 1 15,1-3-3-15,-4-1 0 16,1-2 1-16,3 0 0 16,-11 3 0-16,4-3 2 15,3 0-1-15,4 0-1 16,6-1 1-16,-6 1-1 16,4 0 0-16,3 3 0 15,6-3-3-15,-2 0 2 16,-4 0 1-16,-4-3 2 15,-3-3-3-15,-4 5 0 0,-3-2 1 16,3 0 2-16,0 3-1 16,4-3 2-16,0 0-4 15,0 3 0-15,0 0 1 16,3 0 0-16,-3-3 0 16,0 0 0-16,-4-3 0 15,-3 0 0-15,-4 6 0 16,4-6 0-16,-8 0 0 15,4 0 0-15,-3 0 0 16,-4 2 2-16,4 1-3 16,0-3 0-16,-1 6 1 15,5-3 0-15,2-3 0 32,1 0 2-32,0 0-3 0,7 9 0 15,-8-6 1-15,1 0 2 0,0 3-3 0,-4-3 0 16,0 0 1-1,1 0 2-15,2-3-1 0,-2 0-1 16,-1-6 1-16,0 3-1 16,0 0 0-16,4 0 0 15,3 3 0-15,4-3 0 16,0 0 0-16,7 3 2 16,-4 0-1-16,0-3 2 15,4-3 0-15,-7 6 1 16,0 0-2-16,0-3 1 15,0 3-2-15,3 0-1 16,4 0-2-16,3 0 1 16,8 3 1-16,-1 3 2 15,-3-3-1-15,-4 3-1 0,-3 0 1 16,0-3-1-16,-7 0 2 16,-4 3 1-16,0-3-4 15,4-1 1-15,4 1 0 16,2 0 2-16,1 9-1 15,4-6-1-15,-5 0 1 16,1 0 1-16,-3 0-3 16,-1-6 0-16,0 3 1 15,-3-1 2-15,-7 1-3 16,3 0 0-16,4 0 1 16,3 3 0-16,4-3 2 15,0 0 1-15,3-3-1 16,1 6-2-16,-4-3 1 0,0 0-1 15,-1-3 2-15,-2 0 1 16,-1 6-1-16,0-6 1 16,4 0-2-16,7 0 2 15,0 3-4-15,0 0 0 16,3 2 1-16,-6-5 2 16,-1 3-3-16,1 0 0 15,-5-3 3-15,-2 0 1 16,3 0-1-16,7 0-2 15,-1 0 3-15,5 0 2 16,-1 6-4-16,1-3-3 0,-4 0 1 16,0 0 2-16,0-3 0 15,0 0 2-15,3 3-2 16,7-3-1-16,4 3 1 16,1 0-1-16,-9 0 2 15,1-3 1-15,-3 0 1 16,-4-3 2-16,0 0-1 15,3 0 2-15,4 3-4 16,4 0-2-16,-1 3 0 16,1-3-1-16,3 3-3 15,-7-3 2-15,-7 0 1 16,-1 0 0-16,5 0 0 16,3-3 2-16,3 3-1 15,1 0 2-15,-1 0-2 16,-3 0-1-16,-3 0-2 15,-1-3 1-15,-3 0 1 0,4 3 2 16,6-3-1-16,1 3-1 16,6-3 1-16,-6 3 1 15,-4 0-3-15,3-3 0 16,-6-3 1-16,-5 3 0 16,5 0 0-16,3-2 2 15,3 5-1-15,1-3 2 16,-4 0-2-16,-4-3-1 15,-3 3 1-15,4 0-1 16,-4-3 0-16,3-9 0 16,8 7 0-16,-1-7 0 0,4 9 0 15,-3-9 2-15,-1 4-1 16,-6 2-1-16,-1-3-2 16,-3-3 1-16,7 3 1 15,7 1 0-15,0-4 2 16,0-3 1-16,-7 7-4 15,0-1-1-15,-7-3 3 16,3 0 3-16,-3 1-6 16,4-4 0-16,6 0 2 15,1 7 2-15,3-1-3 16,-4-3 1-16,-6 3-2 16,-1 1 0-16,0-4 4 15,1-3 1-15,-1 13-1 16,8-10-2-16,3-3 1 15,-4 1-1-15,4 5 0 0,-10-6 0 16,-1 1-3-16,-3 2 2 16,-3-6 1-16,-1 9 2 15,7 1-1-15,4-10 2 16,4 3-4-16,-4-2 0 16,-4-1 1-16,1-2 2 15,-1-1-1-15,-3 7 2 16,-14-1-2-16,21-6-1 15,3-2 1-15,1 5-1 16,-8-2 2-16,1 2 1 16,-4-2-4-16,-7 11 1 15,-1-8 0-15,1 2 2 0,0 0-1 16,0-5 2-16,3 11-2 16,4-6-1-16,0-2 1 15,-3 5-1-15,3-3 0 16,-8-2 0-16,-2 5 0 15,-4-8 2-15,-1-1-1 16,-2-2-1-16,-1 2 1 16,0-5-1-16,-3 5 2 15,3-8 1-15,-3 5-4 16,3 1 1-16,1-3 0 16,-1 5 0-16,-3 1 2 15,-1 8 3-15,1-9-4 16,-4 4-3-16,-7 5 1 15,1-3 2-15,-5 4 0 0,1-4 2 16,-4 3-2-16,0 4 2 16,-3-1-2-16,-1-3-1 15,1 6 1-15,-1-2-1 16,1 2 0-16,0-3 2 16,-4 0-1-16,-4 9-1 15,1-6 1-15,-1 6 1 16,1-2-1-16,-4 2 2 15,0 3 0-15,0 0 3 16,0 0-1-16,0 0 2 16,0 0-6-16,0 0-1 15,0 0-2-15,0 0 0 0,0 0 2 16,0 0 0-16,0 0 0 16,0 0 0-16,-4 8-5 15,1-5-1-15,-8 6-6 16,1-6 0-16,-1 9-36 15,-7-6-15-15,-13-6-111 16</inkml:trace>
  <inkml:trace contextRef="#ctx0" brushRef="#br3" timeOffset="94865.021">5369 15534 80 0,'0'0'30'0,"4"3"-16"0,-4-3-17 0,0 0 8 15,0 0 0-15,3 3 2 16,4 6 1-16,-7-9 0 16,7 3 0-16,1-3 2 15,-8 0 1-15,10 6 1 16,-6-3-2-16,3-3 1 15,0 3-2-15,0 6 0 16,-4-9-5-16,1 8-1 0,6-5 1 16,-3 0 0-16,1 6 0 15,-1 0-2-15,3-6-2 16,1 6 7-16,-1-6 3 16,1 8-1-16,3 10 2 15,0-6-2-15,0-4 0 0,4 1-1 16,3 0 2-16,0 6 1 15,7-4 1-15,4 1-4 16,0 6-3-16,0 2 0 16,-4-2-1-16,4 2 0 15,-4-2 2-15,4 5 1 16,-1 6 1-16,-2-2-2 16,-1 2 1-16,4-8-2 15,3 8 0-15,0-8-1 16,4 11 0-16,3-6 0 15,4-2 0-15,-4-1 2 16,4-2 1-16,-3-1 1 16,3-2 0-16,-8 2-2 15,1-2 1-15,7 5-2 16,0-2 2-16,3 5-4 0,1-5 0 16,3 2-1-16,-1 7 1 15,1-7-2-15,-3 3 2 16,-1-5 2-16,-3 2 2 15,0-2-1-15,0-1-1 16,3 1-6-16,4 8 1 16,0-5 4-16,3-4 2 15,-3 4 0-15,-3-1 1 16,-1 7 0-16,4-4 1 16,-4 6-4-16,1 1-3 15,6-1 0-15,1 6 1 0,10-6-1 16,-4 3-1-16,-3 1 1 15,-3-10 1-15,-4 6 1 16,-4 1 1-16,-3-7-2 16,3-3 1-16,4 4-2 15,0-1-1-15,3 1 3 16,1 2 0-16,3-3-4 16,-7-2-1-16,-4-1 1 15,1-5 2-15,-5 5 0 16,1 1-1-16,4-1 1 15,3-2 1-15,0-1-3 16,6-2 0-16,-2 2 1 16,-1-5 2-16,-3 3-1 15,0-7-1-15,7 4-2 16,-3 0 1-16,3-1 1 0,7-2 2 16,-4 0-1-16,1-4-1 15,-4-2 1-15,-4 0 1 16,-3-3-3-16,-4 3 0 15,-3-3 1-15,4-3 0 16,3-1 0-16,3 1 2 16,4 0-3-16,3 0 0 15,-6 3 3-15,-1 0 1 16,-3-3-4-16,-3 3-1 16,3 0 3-16,-1-3 1 15,5 0 0-15,3 0-2 0,3 0-2 16,-3-1-1-16,-3 1 4 15,-1-3 3-15,-3 0-1 16,-3 0-2-16,-1-3 0 16,4 1-1-16,7-1 0 15,-4 0 0-15,8-3 2 16,-4 0 1-16,0 3-4 16,-7-3-1-16,-4 3 3 15,-3 0 1-15,0 0 0 16,3 0-2-16,4 0 1 15,0 0 1-15,7-2-1 16,-7 2-1-16,-4 0 3 16,-3-6 0-16,-4 3-1 15,1-3 1-15,-4 0-2 16,-1 1-1-16,1 2-2 16,4-3 1-16,2 3 1 15,1 0 2-15,7 3-3 0,-7 0 0 16,-4-3 1-16,1 3 2 15,-1-3-3-15,-3-2 0 16,3-1 1-16,-7 3 2 16,-3 3 1-16,3 0 1 15,4-3-2-15,4 3 1 16,-1-3-4-16,0 3 0 16,1 0 1-16,-5 1 2 15,1-1-1-15,-3-3-1 16,-5 6 1-16,1-3-1 15,-4 0 0-15,4 3 2 0,0 0-3 16,-4-3 0-16,0 3 1 16,7 0 2-16,1-3-1 15,3 3-1-15,3 0 1 16,4 0-1-16,3-3 0 16,-3 6 2-16,-4-3-3 15,1 3 0-15,-5-3 1 16,1 0 0-16,-3 0-3 15,-5-3 2-15,8 0 3 16,0 0 3-16,7 0-2 16,0 0-2-16,-1 0 0 15,1 0-1-15,0 0 0 16,0 0 0-16,-4 1 0 16,1-1 2-16,-4-3-1 15,-4-3 2-15,0 3-7 0,4 0 1 16,7-3 3-16,0 0 4 15,-1 1-1-15,1 5-2 16,0 0-3-16,0-3 1 16,-4 3 1-16,-3-3 0 15,-4 3 2-15,4-6 1 16,-3 3-4-16,-1-2 1 16,0 2 0-16,4 0 0 15,0 0 0-15,0 3 0 16,-1 0-3-16,-2-3 2 15,6 3 1-15,-10 0 2 16,-1 0-3-16,-2-5 0 0,-5 5 1 16,5-3 0-16,-5 3 2 15,1 0 1-15,0-3-1 16,-4 0 1-16,0 0-2 16,0 3-1-16,0 0-2 15,1-5 1-15,2 5 1 16,1-3 2-16,3 3-1 15,0-3-1-15,4 0 1 16,-4 0-1-16,4 3 0 16,0-3 0-16,-4-2 0 15,0 2 2-15,-3 0-1 16,0 3-1-16,-1-3-2 16,1 0 1-16,-4 0 1 0,4 3 2 15,0 0-1-15,-4-6-1 16,0 7-2-16,0-1 1 15,0 0 1-15,0-3 2 16,4 3-3-16,3 0 0 16,1 0 1-16,-1 0 0 15,0 0 0-15,-3 0 2 16,-1-3-3-16,1 6 0 16,0-3 1-16,-1-3 2 15,-2 4-3-15,-1-1 0 16,0 0 1-16,-3 3 2 15,-1 0-1-15,1-3-1 0,0 0-2 16,-1 0 1-16,1-3 1 16,-1 3 2-16,1-3 1 15,-4 0 1-15,0 3-5 16,0-3-1-16,4 3-2 16,0 1 3-16,-1 2 0 15,1-3 1-15,0 0 0 16,-1 3 2-16,1 0-1 15,0-3-1-15,-1 0-2 16,1 3 1-16,-4-3 3 16,0 0 1-16,0 3-1 15,-3-3-2-15,-1 3 1 16,4 0-1-16,-3 0 0 16,0 0 0-16,-4 0 0 15,0-3 0-15,3 3 0 16,1 0 0-16,-4-3-3 0,0 0 2 15,0 3 1-15,0 0 2 16,0 0-3-16,0-3 0 16,0 0 1-16,0-3 2 15,4 3-1-15,-4 0-1 16,0 3 1-16,-3-2-1 16,-1 2 0-16,4 0 0 15,-3 0 0-15,-1 0 0 16,1-3-3-16,3-3 2 15,0 3 1-15,0 0 0 16,0 0 2-16,3 0 1 0,1-3-1 16,-4 3-2-16,4 0 1 15,-1 3-1-15,-3-6-3 16,4 6 2-16,0 0 1 16,-1-3 2-16,1 0-3 15,3-2-2-15,0 5 2 16,4-6 0-16,3 0 1 15,3 3 2-15,1 0-1 16,3-3-1-16,1 6 1 16,2-6-1-16,-2-3-3 15,2 3 0-15,1 4 4 16,0-1 1-16,0-6 2 16,-1 3 0-16,1 0-7 15,0-9 0-15,0 7 1 16,-1-1 3-16,8 0 0 0,7 0 2 15,0-3-4-15,0 3 0 16,0 1-1-16,-1-4 0 16,-2-3 4-16,3 3 1 15,-4-2-4-15,0-1-1 16,1-6 3-16,2 4 1 16,8-7-3-16,0 4-1 15,0 8 1-15,0-12 2 16,-3 13 0-16,-8-1 2 15,0-3-4-15,-3 3 0 16,3 1 1-16,-6-7 2 16,-5 3-1-16,5 1-1 0,-1-4 1 15,4 3-1-15,3 1 0 16,0-7 0-16,1 0 0 16,6 1 0-16,-10 2 0 15,0-2 0-15,-4-7 0 16,0 7 0-16,-7-4 0 15,-3 1 2-15,3-4-1 16,1 1-1-16,-1 2-2 16,-3-2 1-16,3 5 1 15,0 3 0-15,4-2 0 16,-1-1 2-16,5-2-3 16,-4 2-2-16,-1-2 2 15,5 8 2-15,-8 0 0 16,0-8-1-16,0 2 1 0,-3 1-1 15,0-4 0-15,-4 1 2 16,0-10-3-16,0 7 0 16,0-7 1-16,0 7 0 15,1-6 0-15,-1 5 2 16,0-5-1-16,4 0-1 16,-1 8-2-16,5 1 1 15,-1-1 1-15,-4-2 0 16,1 5 2-16,-4-3 1 15,0 4-1-15,1-4-2 16,2 4 1-16,-3 2-1 0,-3 0-3 16,3 4 2-16,-7-13 1 15,4 7 0-15,-4-4 2 16,-3 4 1-16,-1-4-1 16,-3 12 1-16,0-2 0 15,1-4 1-15,-1 6 0 16,-4 1 0-16,1-1 0 15,-1 0 0-15,-3 9 0 16,0-6 2-16,0 0-3 16,0 6 0-16,0 3 1 15,0-2 2-15,0 2-3 16,0 0-2-16,-3 0 0 16,3 0 1-16,-4 2-3 15,1-2-2-15,-4 9-5 16,3-6 0-16,-3 6-7 0,-4 6-3 15,1-3-19-15,-11 8-6 16,-8 7-104 0,-9-7-80-16,-5-29 80 15</inkml:trace>
  <inkml:trace contextRef="#ctx0" brushRef="#br3" timeOffset="96247.805">8089 15493 108 0,'0'12'41'0,"0"-24"-22"0,4 12-16 16,-4 0 12-16,3 12-5 15,1-12 0-15,-1 9-4 16,1-6 1-16</inkml:trace>
  <inkml:trace contextRef="#ctx0" brushRef="#br3" timeOffset="98828.624">8117 15534 239 0,'7'6'12'0,"1"12"-1"0,2-12-1 16,1 3 1-16,-4 2-1 15,0-8-1-15,0 9-3 16,0-3-1-16,4 3 1 16,-1-1 1-16,1 10-1 0,3-9 1 15,3-1 0-15,5 1 1 16,2 0-2-16,12 0 1 16,-1 2-2-16,0 7 0 15,-3 0 1-15,0 2 1 16,-1-5 1-16,1 8 2 15,0-8-3-15,0 2-2 16,-1 4 0-16,1 11-1 16,3-11-2-16,4 8 1 15,4-5 2-15,2-4 4 16,5 1-2-16,-1 8 1 16,-3-9-1-16,3 1 3 0,1-1-7 15,-4-5-2-15,3 0 1 16,4 2 1-16,3 1-1 15,-3 5 1-15,7 4-2 16,0-1-1-16,-3 6 3 16,-1-5 0-16,-3 5 1 15,-4 0 2-15,4 1-1 16,4-10 2-16,3 9-2 16,3-2 0-16,-3-4-3 15,4 1 1-15,-4 2 0 16,-4-9 3-16,1 1-5 15,10-1-1-15,0 7 0 16,7-1 0-16,-7 4 0 16,-4-1 0-16,1-3 2 0,-4 4 1 15,-4 2-4-15,4-6 1 16,7 1 4-16,4-1 2 16,-1-5-2-16,1 2-3 15,-1-5 0-15,-3-1 1 16,-3-2-6-16,7 5 1 15,3 1 3-15,3-6 4 16,-3 5-1-16,-3-5 0 16,-1 2-1-16,1-2 1 15,3 0-4-15,4 5 0 16,3 1 1-16,-4-1 2 0,-6-2-3 16,0 2 0-16,-4-5-1 15,-4-1 0-15,8-2 2 16,-1 3 2-16,4 2-1 15,-3-2 2-15,-1 0 0 16,15 2 1-16,-7-5 0 16,3-3 0-16,3 2-2 15,5-5 1-15,-5 0-2 16,-3 0-1-16,-6-3 1 16,-5 3 1-16,8-7-1 15,6 1 2-15,1-3-2 16,0 3 2-16,-8-3 0 15,-6 0 1-15,-1-3-2 16,5 0 1-16,2 1 0 16,4 2 1-16,-3 0-2 0,-4-3 1 15,-3-3 0-15,-1 3 3 16,4-3-3-16,7-3 0 16,-3 3-3-16,0 0-1 15,-1 0 1-15,-13 4 0 16,-4-1-3-16,-4-3 2 15,4-3 3-15,4 3 1 16,-19 0-1-16,29 3-2 16,-7 0-2-16,-3 6 1 15,-4 0 1-15,-4-6 2 16,-3 0-1-16,4 3 2 16,3 0-4-16,3 0-2 15,-20 0 2-15,20 6 2 0,-6 0 0 16,2 0-1-16,-6-6 1 15,0 6-1-15,0 3 0 16,4-9 0-16,-1 3 0 16,4-1 0-16,-3-2-3 15,-5 6 2-15,1-3 1 16,-3 0 2-16,-4 3-1 16,-1 0-1-16,1 0 1 15,4-3 1-15,3 0 1 16,7 3 1-16,0-3 0 15,0-1 0-15,-4 1-2 16,0 0-2-16,1 3-2 16,-4-6 1-16,0 3 3 15,3 3 3-15,8 0-4 0,-1-3-1 16,-3 9 0-16,-3-4 0 16,-4-2 0-16,3 0 0 15,-7 0 2-15,1-6 1 16,3 0-1-16,3 3-2 15,8-3 3-15,-4 3 2 16,0 3-4-16,-8-3-3 16,-2 3 1-16,-1-3 2 15,1-3 0-15,-5 0-1 16,-2 0 1-16,6 0-1 16,4 0 0-16,4 0 0 15,-5 0 0-15,5 0 2 0,-4 0-1 16,0 0-1-16,-4-3 1 15,-3-3-1-15,-4 3 0 16,4 0 0-16,0 0-3 16,7-3 2-16,0 3 1 15,0 0 2-15,-7 0-1 16,0 0-1-16,-4 0 1 16,0 0 1-16,1-2-1 15,-5 2-1-15,1-3-2 16,0 3-1-16,3 0 4 15,11 0 3-15,0 3-3 16,-3-3-3-16,-5 0 1 16,1 0 2-16,-3 0 0 15,-1 0-1-15,-3 0 1 16,3 0-1-16,-3 0-3 0,0-2 2 16,3 2 1-16,4-6 0 15,7 6 0-15,0-3 0 16,-4 0 0-16,-3 0 2 15,0 3-3-15,0-6 0 16,-4-5 1-16,4 2 0 16,0-3 0-16,0-2 2 15,3 2-1-15,4 0-1 16,0-5 1-16,0 2 1 16,0-3-3-16,-8-2-2 15,1 2 2-15,-3-2 2 16,-5 2 0-16,1 1-1 15,0 2 1-15,0-5-1 0,3 5-3 16,1-9 2-16,2 7-1 16,-2-1 0-16,-1 1 2 15,0-1 0-15,1-2 0 16,-4-1 0-16,-4-5 0 16,-3-4 0-16,-4 7 0 15,4-6 2-15,-4-4-1 16,0 4-1-16,-3-3-2 15,3-1 1-15,4 7 1 16,-1 0 2-16,5-1-3 16,-1-5 0-16,0 6 1 15,4-4 2-15,-7 4-1 0,3-1-1 16,-3-2 1-16,0 0-1 16,-8-1-3-16,1-2 2 15,0 0 3-15,6 0 1 16,1-4-4-16,-4-2 1 15,4 12 0-15,0-1 0 16,0-5 0-16,-1 12 0 16,1-1 2-16,-4 3 1 15,-3-5-1-15,0 5-2 16,-1-2 1-16,-2-1-1 16,2-8 0-16,-3 3 2 15,-3-1-1-15,0 4-1 16,-4-7 1-16,0 1-1 0,0 3 0 15,0-1 2-15,-3 4-3 16,-1-4 0-16,4 13 1 16,-3-7 2-16,0 4-3 15,-1 5 0-15,1-6 3 16,-4 1 1-16,3 5-1 16,-2-2-2-16,-1 2 3 15,-4 6 2-15,4 3 0 16,-7-3 0-16,4 1-3 15,-4 5 1-15,3-6-2 16,-3 6-1-16,0 3 1 16,0 0-1-16,0 0 0 15,0 0 2-15,0 0-1 16,0 0 2-16,4-3-2 16,-4 3-1-16,0 0 1 0,-4 3-1 15,4-3-3-15,0 0 2 16,0 0 3-16,-3 0 3 15,-1 3-4-15,1-3-1 16,-1 6-2-16,1-3 0 16,-1 0 2-16,-3-3 2 15,0 8-6-15,0-8 1 16,0 9-1-16,-4-6-1 16,1 0 1-16,-1 6 0 15,4-9-6-15,-7 12-21 16,3-9 1-1,1 5-47-15,-1-8-17 0</inkml:trace>
  <inkml:trace contextRef="#ctx0" brushRef="#br3" timeOffset="102311.117">11102 15514 96 0,'-14'3'35'0,"14"-3"-18"0,0 0-20 15,7 3 32-15,0 2 1 0,0-5 0 16,0 0 0-16,-3 3-9 16,-1 3 0-16,8-3-12 15,-4 9 3-15,0-3 2 0,0-6-3 16,0 9-1-16,3-4-4 15,-2-2 1-15,2 12 0 16,1-6 1-16,3 2 0 16,0 7 0-16,4-6 0 15,-4 5 0-15,7 4-2 16,0-1 1-16,0 4 0 16,0 5 1-16,4 3 0 15,7 1 2-15,7 8-1 16,3-6 0-16,7 6-1 15,4 0 0-15,0-6-2 16,0-2-1-16,4 2-6 0,-1-9 1 16,7 6 0-16,4-2 2 15,8 2-1-15,2 0 2 16,-6-2 0-16,-1 2 1 16,1 0-2-16,6 1 1 15,8-1 0-15,0 0 3 16,-1 0-3-16,1-2-2 15,0-4 2-15,6 6 2 16,8-5-2-16,-3 5 0 16,-5 0-1-16,-3 4 1 0,4 2 0 15,7 0 3-15,7 9-5 16,-4-3-1-16,-7 3 0 16,1-6 2-16,9 0-1 15,1 3 2-15,-3 3-4 16,-5 0 0-16,-2 0 5 15,9 0 5-15,8 0-3 16,-7 0 2-16,-4-3-5 16,1-3-2-16,6-3 2 15,4 0 0-15,-7-2-1 16,-4-7 1-16,-7 0-2 16,4-2 2-16,3-4-4 15,18 12 0-15,-10-2 1 16,-11-7 0-16,-8 0 0 15,5-5 2-15,2-1-3 0,1-2 0 16,-7 0 1-16,-11-4 2 16,0-5-1-16,4 0 2 15,14-3-4-15,-4 2-2 16,-4-2 2-16,-2 6 0 16,-5-3 3-16,8-4 1 15,7-2-1-15,0 0 1 16,-4-3-4-16,-3 0 0 15,3-3-1-15,11 0 0 16,0 0 2-16,-4-3 0 16,-3-3 2-16,-8-5 1 0,8 5-1 15,3-3-2-15,1 6 1 16,-8-6 1-16,-3 3-1 16,-8 3-1-16,8 0 1 15,3 0-1-15,-3 3-3 16,-4-3 2-16,-3 0 1 15,-7 1 2-15,6-1 1 16,4 0 1-16,-3 3 0 16,-7 0 0-16,-4 0-5 15,0 0-1-15,-7 0 1 16,7-3 2-16,7 0 0 16,-3 0-1-16,-4 3 1 15,-4-3-1-15,-3 3 0 16,0-6 0-16,-7 6 0 15,11-3 2-15,-25 3-1 0,31-3 2 16,1 0-4-16,-11 0 0 16,-3-3 1-16,-4 1 0 15,-4-1 0-15,0-3 2 16,1-3-1-16,6 0-1 16,-17 3-2-16,21-5 1 15,-3-1 3-15,-4 3 1 16,0-2-4-16,-7-4-1 15,-1 6 3-15,1 0 1 16,4 1 0-16,3-4-2 16,-4 3-2-16,4 0 1 15,-3-5 3-15,-1-1 1 0,-3 1-1 16,3-4 1-16,1 3-4 16,3-5-2-16,3 5 4 15,4 1 1-15,0-7 0 16,-10 3-2-16,-1-5 1 15,-6 5 1-15,-1-5 1 16,-3 0 3-16,0-7-3 16,3 1 0-16,4 2-1 15,0 1 1-15,0 0-2 16,3 5 2-16,-6-2 0 16,-1 2 1-16,1-2-2 15,-5 2 1-15,1 1-2 16,0 2 2-16,4-2-2 15,2-1 2-15,1-5-2 16,0 2-1-16,-3-2 1 0,-4-4-1 16,-4 1-3-16,0-6 2 15,-3-3 3-15,7 3 1 16,-4-4-4-16,1 1 1 16,-1 12 2-16,4-4 1 15,0 1-4-15,-4 9 1 16,-3-10 0-16,0 7 2 15,-4-7 1-15,-3 7 1 16,-8-3 0-16,1-7 0 16,0 1 0-16,-1 0 0 15,-2-1-5-15,-1 1-1 16,3 3 1-16,-2 2 0 0,-1 1 3 16,0 3 3-16,0-4-2 15,0 4-2-15,4 2-5 16,0-8-2-16,3-3 7 15,0-1 6-15,0 1-3 16,1 0-2-16,-5-6-1 16,1 2 1-16,3 4-1 15,-3-3-1-15,-4-3 1 16,0 8 1-16,-3 7-1 16,-1-6-1-16,5 5-2 15,-5 4 1-15,-3-10 3 16,4 13 3-16,-4-4-2 15,4 7-2-15,-4-16 2 16,0 10 0-16,0-7-4 0,0 13 1 16,-3-7 0-16,-1 4 2 15,1-4-1-15,0 9-1 16,-1-5 3-16,-3 2 0 16,0 6-1-16,0 1-2 15,0 5 1-15,-3-3-1 16,-1 0 0-16,1 6 0 15,-4 3-3-15,0 0 0 16,0 0 2-16,0 0 2 16,0 0-5-16,3 3 1 15,-3 6-4-15,0 3 0 16,-3-1-5-16,-1 1-3 0,-3-3-9 16,-3 3-5-16,-8 0-28 15,-10 8-14-15,0-5-99 16</inkml:trace>
  <inkml:trace contextRef="#ctx0" brushRef="#br3" timeOffset="108542.995">13399 15587 64 0,'0'6'24'0,"3"-12"-12"0,1 3-10 0,-4 3 6 16,3 0-4-16,4 3-1 15,-3-3 5-15,3 0 5 16,-7 0 10-16,3-3 6 16,-3 3 2-16,0 0 1 15,0 0-6-15,0 0-4 16,4 3-12-16,-4-3-4 0,3 6 0 15,-3-6 3-15,0 0 2 16,0 0-3-16,0 0-3 16,0 0 4-16,0 0 2 0,0 0-4 15,0 0 1-15,0 0-3 16,0 0 0-16,0 0 1 16,0 0 1-16,0 0 1 15,4 0 0-15,-4 0 0 16,0 0 0-16,0-6 0 15,0 6 0-15,0 0-2 16,0 0 1-16,0 0 0 16,0 0 1-16,7 0-2 15,-7 0-1-15,0 0-6 16,0 0 1-16,0 6 0 16,0-6 2-16,0 0-1 15,0 0-1-15,0 0 3 16,0 0 0-16,0 0-1 15,0 0 1-15,0 0-2 16,3 3-1-16,4 0 1 0,-3 6 1 16,3-6-3-16,0 3-2 15,-3-3 6-15,3 0 3 16,3 5-1-16,-3-5 0 16,0 9-1-16,4-3 0 15,0 0 0-15,-1 2 2 16,4-2-3-16,4 3 0 15,0 0-1-15,3 0-2 16,3-1 1-16,5 4 1 16,-1 9-1-16,4-1 2 15,3 1-4-15,0 8-2 0,0 0 6 16,4-2 3-16,4 5-3 16,-5-3 0-16,1 1 1 15,7-1 0-15,3-3 0 16,8 4 2-16,3-1-1 15,0-6 2-15,-4 4-2 16,-3-1 2-16,4 1-6 16,-1 2-1-16,4 3 2 15,7-5 3-15,4 5-2 16,-1-3 0-16,1 9-1 16,-4-5 1-16,-4-7 0 15,1 3 1-15,3 1-5 16,3-7-1-16,1 7 1 15,-1-10 0-15,-3 1 1 0,1-4 0 16,-5 4 2-16,1-4 1 16,6 4-1-16,4-1-2 15,0 7-2-15,-3-7-1 16,-8 10 2-16,1-4 2 16,-1-3 2-16,1 7 1 15,3-7-2-15,3 1-2 16,1 2 1-16,-1-5-1 15,-3 2 2-15,1-5 1 16,-5-1-4-16,1 1-1 16,10 5 1-16,-4-5 0 0,-3-4 3 15,4 4 1-15,-8-3-4 16,-3 2 1-16,0-2 0 16,-3 2 0-16,-12-2-3 15,26 9 2-15,-4-1 1 16,0 3 2-16,-7-5-1 15,0 2-1-15,-3 1 3 16,-1-1 0-16,-3-2-1 16,17 2 1-16,5-5-2 15,-1 2-1-15,-7-5 1 16,-4 3-1-16,-3-1 0 16,-3-5 2-16,-5 5-3 15,-2-8 0-15,-4 3 1 16,3 0 0-16,8-4 0 0,2 1 2 15,-2-3-1-15,3 3-1 16,-4-1 1-16,-3 1-1 16,-3-3-3-16,3 6 2 15,-4-3 1-15,4-4 0 16,7 4 0-16,3-3 2 16,-6 3-1-16,-1-3 2 15,-3-1-2-15,0-2-1 16,0 3 1-16,-4 0 1 15,-3 0-1-15,7-3-1 16,7 2 1-16,-3-2-1 16,-4 3 0-16,-4 3 0 15,-3-3 0-15,3-3 0 0,-3-1 2 16,0 1 1-16,-4-3-4 16,1 0 1-16,6 3 0 15,4 0 2-15,3 0 1 16,1 0 1-16,-4 2-5 15,-4 1 1-15,0-3 0 16,1 0 0-16,3 3 0 16,3-3 0-16,4 0 0 15,7 2 0-15,0 1 0 16,-3-3 0-16,-1 6-3 16,1-6 2-16,-4 3 3 15,-4-3 1-15,8-1-4 16,6 1 1-16,4 0 0 15,-3 3 0-15,-4 3 0 16,3-6 0-16,-3 2 0 0,-3-2 2 16,6 6-1-16,8-6-1 15,-4 3-2-15,0-3 1 16,-7 2-1-16,0 1 0 16,0 0 2-16,11-6 0 15,10 6-3-15,4-6 2 16,-4 3 1-16,-7-3 0 15,-3 0-3-15,-1 0 2 16,12-1 1-16,-1-2 0 16,4 3 2-16,-8-3 1 15,-3 0-6-15,-3-5 0 16,3 5-1-16,11-3 2 16,-8 3 1-16,1-3 1 0,-11 3 0 15,0-6 2-15,0 3-3 16,8 0 0-16,2 0-1 15,-3 3 0-15,-3-3 0 16,-8 0 0-16,-2 3 2 16,-1-12 0-16,0 9 0 15,7-5 0-15,0 2 0 16,-4-3 0-16,-3 6 0 16,-3-12 0-16,-4 6 0 15,0-2 2-15,0 2-3 16,3-3-2-16,4 0 2 15,0-5 2-15,-3 5 0 16,-4-9 2-16,-7 4-7 0,3-7 1 16,-3 4 1-16,0-7 3 15,7 1 0-15,3-7-1 16,-3 1-2-16,4 3-1 16,-8-1 4-16,-3 4 1 15,-7-1-3-15,0-2 1 16,3-1-2-16,-3 1 0 15,-10 8 2-15,16-20 2 16,1 3-1-16,4 3-1 16,-4 2 1-16,-7-5-1 15,-4-3 0-15,-3 0 0 0,0 3 0 16,-1 0 0-16,1 2 0 16,0-2 2-16,-4 0-3 15,1 3 0-15,2 5 3 16,1-11 1-16,0 0-1 15,-4 3 1-15,0-1 0 16,-3-2 1-16,0-3-2 16,0 3-2-16,-4 0 1 15,0 3-1-15,0-4 0 16,-3 7 2-16,0 9 1 16,-4-7 1-16,11 1 0 15,-4 3 2-15,-3-15-3 16,-1 2-2-16,1 7 2 15,0-12 0-15,3 0-1 16,-3 3 1-16,3 9 0 0,-3-7 3 16,-1 1 1-16,-3 6 1 15,1 0-2-15,-1 2 1 16,-4-8-2-16,1 0 0 16,0 3-6-16,-1-3-1 15,1-6-2-15,0 3 3 16,-1 5 0-16,1 4 1 15,-1-9 2-15,-2 9 3 16,-1-1-2-16,-4 1 0 16,1 3 1-16,-1-3 0 15,1 2-2-15,0 7 1 16,-1-15-4-16,-3 14-2 16,0 1 4-16,0 2 1 0,0 4 0 15,-7-1 1-15,4 6-2 16,-4 4 2-16,0 2-4 15,0 6 0-15,0-6 1 16,0 9 0-16,0 0 0 16,0 0 0-16,0 0-7 15,0 0 0-15,0 9-10 16,0 3-4-16,-11 2-22 16,-3 19-10-16,-3-10-135 15</inkml:trace>
  <inkml:trace contextRef="#ctx0" brushRef="#br0" timeOffset="147813.867">8199 12071 60 0,'-4'-3'24'0,"4"3"-12"0,0 0-3 0,0 0 11 16,0 0-5-16,0 0 0 16,0 0-1-16,0 0 4 15,0 0-1-15,0 0 1 16,0 0-3-16,0 0 1 16,0 0 0-16,0 0-1 15,0 0-7-15,0 0-1 0,0 0 3 16,0 0-4-16,0 6 2 0,0-3-3 15,0 3 0-15,0 0-1 16,0 0 0-16,0 0 0 16,0-1 0-16,0 4 0 15,0-3 0-15,0 3 0 16,0 0 0-16,0 0 2 16,0-1 3-16,0 4-2 15,0-3 1-15,0 12-1 16,0 11-6-1,0-3 0 1,0-2 1-16,0-4 1 16,0-5 1-16,0 0 2 15,0 2 1-15,-3-5-1 0,-5 5-1 16,8-5-1-16,-3 0 2 16,-1 3-3-16,1-7 0 15,3 1-1-15,-4 0 1 16,1 2 0-16,3-5 1 15,3-3-5-15,-6 3 1 16,3 0 2-16,-4 0 1 16,4-3-1-16,0-1 1 15,0 1 0-15,-3-3 1 16,-1 0 0-16,4 0 2 16,0 0 1-16,0-3 1 15,-3 3-4-15,3-3-1 0,0 0-1 16,0 0-2-16,0 0 3 15,0 0 0-15,0 0-1 16,3 3 1-16,-3-3-2 16,7 3-1-16,-3-3 1 15,3 0-1-15,-4 0 0 16,4 0 0-16,1 0-3 16,-1 0 2-16,0 0 1 15,0 0 0-15,0 0-3 16,0 0 2-16,3 0 1 15,1 0 2-15,0 0-3 16,3 0 0-16,0 0 1 16,0 0 2-16,0 3-3 15,4 3 0-15,-1-3 1 16,4 0 2-16,4-1-3 0,-4 1 0 16,0 0 1-16,1 3 0 15,-5 0 0-15,1-3 2 16,0 0-1-16,-1 0-1 15,1 0 1-15,-4 0-1 16,4-3 0-16,-4 6 0 16,3-6-3-16,1 0 2 15,3 0 1-15,0 0 0 16,-3 3-3-16,3 0 2 16,0-3 1-16,0 3 2 15,1-1-3-15,-1 1-2 16,3-3 2-16,1 3 0 0,3-3 1 15,4 3 0-15,-4 0 0 16,-3-3 2-16,-4 3-1 16,0 0-1-16,1-3 1 15,-1 0-1-15,0 0-3 16,-4 0 2-16,1 0 1 16,0 0 2-16,3 0-3 15,-3 0 0-15,3-3 1 16,0 3 0-16,-3-3 0 15,-1 3 2-15,4 0-3 16,-3 0 0-16,0-3 1 16,3 3 2-16,-4 0-1 15,5 0-1-15,-1 0 1 16,-4 0-1-16,5 0-3 16,2 0 2-16,-3 0 1 15,4 0 2-15,-4 0-3 16,0 3 0-16,1 0 1 0,-5-3 0 15,-3 3 0-15,0 0 2 16,1-3-1-16,-1 3-1 16,0-3 1-16,0 3-1 15,0 0 0-15,-3 3 0 16,-1-3-3-16,1 0 2 16,-1-3 1-16,1 3 2 15,0-3-1-15,-1 3-1 16,4-3-2-16,-3 0 1 15,-1 0 1-15,1 0 2 16,0 0-1-16,-1 0-1 0,1 0 1 16,-1 0 1-16,1 0-3 15,-1 0 0-15,5 0 1 16,-1 0 0-16,-4 0 0 16,1 0 0-16,-1 0 0 15,1 0 0-15,0 0 0 16,-1 0 0-16,1 0 0 15,-4-3 0-15,0 3 0 16,0-3 2-16,-3 3-1 16,-1-3-1-16,1 0 1 15,-1-3-1-15,-3 3 0 16,0 0 0-16,0 0-3 16,0 0 2-16,0 0 3 0,0 0 3 15,0-3-4-15,0 0-3 16,0 4 1-16,0-4 2 15,0-3-2-15,0 3 0 16,0 0 1-16,0 0 0 16,0 0 0-16,0 0 0 15,0 1-3-15,0-1 2 16,0-3-1-16,0 0 0 16,0 0-3-16,4-5-1 15,-1-4-2-15,1 6 2 16,-1-3 4-16,1-2 1 0,-1 2-2 15,1-3 2-15,6-5 1 16,-3 5 0-16,0-23-7 16,1 6 0-1,-1 0 1-15,0 2 1 16,-4 4 3-16,1 2-1 16,-1 1 1-16,-3 5 2 15,0-2 0-15,0 5 0 16,0 1 2-16,0 2-3 15,0 3-2-15,-3-6 2 16,-4 13 0 0,0-4 3-16,0 6-3 15,-1 0 0-15,1 0 1 16,0 0 2-16,0-3-3 16,0 6-2-16,-3 0 2 15,-1 0 0-15,-3 0 3 16,0 0 1-16,0 0-4 0,-4 0-1 15,0 0 1-15,1 3 0 16,-8-3 1-16,-3 0 0 16,3 3-3-16,-3 0 0 15,0 0 2-15,0-3 0 16,-4 0-2-16,-11 0 2 16,1 3 1-16,-4-3 2 15,0 3-3-15,1 0-2 16,-5 0 2-16,-3 0 2 15,7 0 0-15,1-1-1 16,-1 1 1-16,3-3-1 0,1 0-3 16,-7 0 2-16,3 0 1 15,0 0 0-15,0 0 0 16,4 0 0-16,3 0 0 16,-7 0 0-16,4 0 2 15,6 0 1-15,1 0-4 16,3 0 1-16,1-3 0 15,2 1 0-15,1-1 0 16,-4 0 0-16,-3 0 0 16,3 0 0-16,1 0 0 15,2 0 0-15,1 3 0 16,0 0 2-16,0 0 1 16,3 0 3-16,-3 0-3 15,7 0-2-15,3 0 0 16,-3 0-1-16,3 0 2 15,4 0 3-15,0 0-2 0,-4 0 0 16,4-3-1 0,4 3-2-16,3 0 1 15,7 0-4-15,0 0 0 16,0 0-1-16,0 0 3 16,14 3-11-1,0 0-29-15,0 0-13 16,4 3-54-1</inkml:trace>
  <inkml:trace contextRef="#ctx0" brushRef="#br0" timeOffset="148774.879">8788 12089 116 0,'-4'-3'46'0,"4"3"-24"0,0 0-10 16,0 0 13-16,0 0 0 15,0 0 0-15,0 0-6 16,0 0 1-16,0 0-11 16,0 0-3-16,0 0 0 0,0 0 1 15,0 0 1-15,0 0 0 16,0 3 0-16,0 3 0 15,0 0 2-15,0-1-1 16,0 4 2-16,0-3-2 0,0 0 0 16,0 0-3-16,0 3 1 15,0 0-2-15,-3 5 0 16,3-2-3-16,0 9 1 16,-4 8-2-16,4-5 2 15,0 8-2-15,-3-9 2 16,3 1-2-16,-4 2 2 15,1-2 0-15,-1-1 1 16,0 1 0-16,1 2 2 0,3-5-1 16,0 0 0-1,0-7-3-15,-4 1 1 0,4 0-2 16,0-4-1-16,0-2 1 16,0-3-1-16,0 0-3 15,0 0 2-15,0-6 3 16,0 3 1-16,0-3-1 15,0 0-2-15,0 0 1 16,0 0-1-16,0 0-9 16,0-3-2-16,4 0-23 15,3 0-8-15,0-6-64 16,4 3-44 0,-1-8 65-16</inkml:trace>
  <inkml:trace contextRef="#ctx0" brushRef="#br0" timeOffset="149587.418">9292 12098 116 0,'0'-3'44'0,"0"3"-24"0,0 3 3 15,0-3 21-15,0 0-9 0,0 0-2 16,0 3-11-16,-3 0-3 16,3-1-11-16,-4 1 1 15,1 3 4-15,-1 0-1 0,1-3 1 16,3 3-7-16,0 0-2 16,0 0-4-16,0 0-1 15,0 0 3-15,0 2 3 16,0-2 0-16,0 3 2 15,0 0 0-15,0 9 3 16,0 8-1-16,0 3 2 16,0-2-4-16,0-1 1 15,0-2-3-15,0 2 2 0,0-2-2 16,0 5 0-16,0 4-1 16,0-10 2-16,0 3-3 15,0-5-2-15,0 3 2 16,3-7 2-16,-3 1-2 15,0-1-2-15,0-2 0 16,0-3 1-16,0 3-1 16,0-7 2-16,0-2-2 15,0 0-1-15,0-6 3 16,0 0 2-16,0 0 0 16,0 0 2-16,0-3-6 15,0 0-1-15,4 0-11 16,-1-2-3-16,1-1-24 15,-1-3-8-15,4 3-93 16</inkml:trace>
  <inkml:trace contextRef="#ctx0" brushRef="#br1" timeOffset="165769.02">10202 12054 28 0,'0'-3'11'0,"0"3"-6"0,4 0 0 15,-4 0 6-15,0 0 7 16,0 0 3-16,0 0 1 16,0 0-2-16,0 0-4 0,0 0 0 15,0 0-9-15,0 0-2 16,0 0-1-16,0 0 0 16,0 0-5-16,0 0-1 15,0 0 5-15,0 0 3 16,0 0-6-16,0 0-1 15,0 0 2-15,0 0 1 16,0 0 2-16,0 0 0 16,0 0 2-16,0 0 1 15,0 3-3-15,0-3 2 0,0 0 0 16,0 0 0-16,0 3-1 16,0-3-1-16,0 2 2 0,0 1-3 15,-4 3 0-15,4-3-1 16,0 3 1-16,0 0 2 15,0 0 4-15,0 0-2 16,0 0 1-16,0-1-3 16,0 7 0-16,0-12 19 31,-3 18-11-15,3 8-2-16,0-5-4 15,-4-3 0-15,1 8-2 16,3-5 0-16,0 2-3 15,0-2 3-15,0-1 1 0,0-5 2 16,0 3 0-16,-4-1-4 16,4-2-1-16,0-3-1 15,0 2 1-15,0-2-4 16,0 0 0-16,0 0 3 0,0-1 1 16,0 1 1-16,0-3 2 15,-3 0-5-15,3-3-1 16,-7 5 2-16,7-2 1 15,0-3-1-15,0 0 1 16,0-3 0-16,0 0 1 16,-4 0-2-16,4-3 1 15,-3 3-2-15,3 0-1 16,0-3 1-16,0 0-1 16,0 0 2-16,0 0 1 15,0 0 1-15,0 0 0 0,-4 0 0 16,4 0 0-16,-3 0-2 15,3 0-2-15,0 6 1 16,0-6-1-16,0 0 0 16,0 0 2-16,0 3-3 15,-4-3 0-15,0 0 1 16,4 3 2-16,0-1-3 16,0-2 0-16,0 0 3 15,-3 3 1 1,3 0-4-16,-4 0-1 0,1 0 1 15,-1 0 2-15,1 0 0 16,-1 3-1-16,-3-3-2 16,4 0-1-16,-1 0 4 15,1 3 1-15,3-3-5 0,0-3 0 16,0 0 3-16,0 0 2 16,0 3 0-16,0-3 1 15,0 2-4-15,0-2-2 16,-4 3 2-16,4-3 2 15,0 0 0-15,0 0-1 16,0 0 1-16,0 0-1 16,0 0 0-16,0 0 2 15,0 0-3-15,4 0 0 16,3 0 1-16,-4 0 2 16,4 0-1-16,-3 0-1 15,3 0 1-15,-4 0-1 0,-3 0-3 16,7 0 2-16,1 0 1 15,-1 0 0-15,0 0-3 16,3 0 2-16,-3 0 1 16,0 0 2-16,0 0-1 15,4 0-1 1,0 0 1-16,-4 0-1 16,10 0 0-1,-3 0 2-15,4 0-3 16,0 0 0-1,-1 0 1-15,-3 0 0 16,0 0 2-16,1 0-3 16,2 0 0-16,-17 0 5 31,28 0-2-31,-3 0-1 16,0 0 2-16,3 0 0 15,-3 0-1-15,3 0 1 16,-3 3-2-16,-4 0-1 0,4 0 1 15,-4 0-1-15,0 0 0 16,0-3 0-16,0 3 0 16,-3-3 2-16,0 0 1 15,3 0 1-15,-4 0 0 16,4 0-2-16,1-3 1 16,-5 0 0-16,1 0 1 15,0 3-2-15,-1 0-2 0,4 0-2 16,1 0 1-16,-5 0-1 15,4 0 0-15,-3 0 4 16,0 0 1-16,-1 0-1 16,8 0 1-16,-4 0 0 15,4 0 1-15,-4 0 0 16,0 0 0-16,-3 0-5 16,-1 0 1-16,1 0 0 15,0 0 0-15,-1 0 0 16,1 0 2-16,0 0-1 15,-4-3 2-15,3 0-2 16,1 3-1-16,0-3 1 16,-1 3-1-16,1 0 0 15,-4-3 2-15,0 1-3 16,0 2 0-16,0-3 1 16,0 3 0-16,4 0 0 0,0 0 2 15,-1-3 1-15,1 3 1 16,0 0-2-16,-4 0 1 15,0 0-2-15,0 0 2 16,0 0-2-16,0 0-1 16,0 0 1-16,4-6 1 15,0 6-3-15,-4-3 0 16,3 0 1 0,-3 3 0-16,1 0 0 15,-5 0 0-15,1 0 2 16,-1 0-1-16,-3 0 2 15,0 0-2-15,1 0 2 0,-8 0-2 16,7 0-1-16,0 0 1 16,-7 0 1-16,0 0-3 15,0 0 0-15,0 0 3 16,0 0 3-16,0 0-2 16,0 0 0-16,0 0 1 15,0 0 0-15,0 0-5 16,0-3 1-16,0 0 0 15,-4 3 2-15,4-3-1 16,-3 3-1-16,3-3 1 16,-4 3 1-16,4-3-3 15,-3 3 0-15,3 0 1 16,0 0 0-16,0 0 0 16,0-3 0-16,0 3-3 15,0 0 2-15,-4 0 1 0,4 0 2 16,0 0-3-16,0 0 0 15,0 0 1-15,0 0 0 16,0 0 0-16,0 0 2 16,0 0-3-16,0 0-2 15,0 0 2-15,0 0 0 16,0-3 1-16,0 3 2 16,0 0-1-16,0 0-1 15,0 0 1-15,0 0-1 16,0 0 0-16,0 0 0 15,4-3-3-15,-4 3 2 0,0-3-1 16,0 1 0-16,-4-1 0 16,4 0 0-16,0-3 4 15,0 3 1-15,0-3-1 16,-4-3-2-16,4 3 1 16,0-3-1-16,0-5-3 15,-3 2 2-15,3 0 1 16,0-2 2-16,0-1-1 15,0 0-1-15,-4-3-2 16,4 1 1-16,0-7-1 16,0-8-2-16,0 3 3 15,0-1 2-15,0 4-2 16,0 2-2-16,0-2 2 16,-3 2 0-16,3-2 1 0,-4 5 2 15,4 1-1-15,-3 2-1 16,3 6 1-16,0-2-1 15,-4-1 0-15,4 3 0 16,0 3-3-16,0 0 2 16,-3 4-1-16,3 2 0 15,-7 0 0-15,0 0 0 16,3 0 4 0,8 0-1-16,-8-3-1 15,1 0-2-15,-1 3 1 16,1 0 1-16,-1-3 0 15,4 3 0-15,0 0 0 0,-4 3 0 16,4-2 0-16,-3 2-3 16,-1 0 2-16,-3-3 1 15,7 3 2-15,-7 0-3 16,0 0 0-16,0 0 1 16,0-3 0-16,4 3-3 15,-4 0 2-15,-1 0 1 16,1 6 2-16,0-9-8 15,-3 3-1-15,-1 5 6 16,1 1 2-16,-4-9 1 16,-1 12-2-16,-2-6 1 15,-1 0-1-15,-3 0 2 16,3 0 1-16,-6 0-4 16,-5 3-1-16,1 3 1 15,-4-4 0-15,1 1-2 0,-5 3 2 16,12-9 1-16,-26 3 2 15,1 0 3 1,3-3-7-16,0 0 0 16,7 0 0-16,1 3 1 15,-1-3 1-15,-4 0 0 16,5 0 0-16,2 0 0 16,5 0 0-16,-1 0 0 15,4 0-3-15,-1-3 2 16,-6 0 3-16,-4 3 1 15,1-6-4-15,2 6 1 16,1-9 0-16,0 9 0 16,3 0 0-16,4-3 0 0,3 1-3 15,-3 7 2-15,-4-2 1 16,7 3 2-16,4-3-1 16,0 0 2-16,0 0-4 15,3-3 0-15,4 0 1 16,0 3 0-16,3-3 0 15,1 0 0-15,-1 0 0 16,4 0 0-16,-3 0 0 16,3 0 0-16,0-6 0 15,3 6 2-15,0 0-3 16,1 0 0-16,-1 0-1 16,1 0 0-16,-1 0 2 15,1 0 0-15,-1 0 2 16,4 0 1-16,0 0-6 0,0 0 0 15,0 0-4-15,7 3 0 16,-7-3-5-16,7 6-3 16,0 0-20-16,4 0-8 15,7 0-61 1,-1-1-54-16,-6 7 57 16</inkml:trace>
  <inkml:trace contextRef="#ctx0" brushRef="#br1" timeOffset="166744.837">10650 12054 116 0,'0'-3'46'0,"-3"0"-24"0,3 0-15 15,0 3 13-15,0 0-8 16,0 0 1-16,0 0-6 15,0 0-2-15,3 0-2 16,1 0 0-16,-4 0 0 0,0 0 3 16,0 0 1-16,3 0 1 15,-3 0 2-15,7 3-1 16,-7-3 2-16,0 3 0 16,0-3 1-16,4 3 2 15,-4 2 4-15,0 4-6 16,0-3 1-16,4 3-6 0,-1 3 1 15,-3 2-3-15,4 4 0 16,-4 3-1-16,0 17 0 16,3-6 0-16,-3 1 0 15,0 2 0-15,0-3 2 16,4 0-1-16,-4-2 0 16,3 2-1-16,1-8 0 15,-1 2-2-15,1-5 1 16,-1-1 0-16,-3-5 3 15,4 0-1-15,-4-1 0 16,0-2-3-16,0-3-2 16,0-3 1-16,0 0 1 15,0 3-3-15,0-4 0 0,-4-2 1 16,4 0 2-16,0-3-1 16,0 0-1-16,0 0 3 15,0 0 0-15,0 0-1 16,0 0-2-16,4-3 1 15,-4 0-1-15,0 1-16 16,3-1-4-16,1-9-45 16,3-3-20-16,4 3-22 15</inkml:trace>
  <inkml:trace contextRef="#ctx0" brushRef="#br1" timeOffset="167318.387">11204 12004 156 0,'0'-3'60'0,"0"3"-32"0,0 0-20 0,0 0 16 15,0 0-6-15,0 0 0 16</inkml:trace>
  <inkml:trace contextRef="#ctx0" brushRef="#br1" timeOffset="167721.162">11208 12007 337 0,'0'0'16'0,"0"0"-2"15,3 2-2-15,-3-2 0 0,0 0 0 16,4 0 7 0,-4 6-6-16,3-6-7 15,-3 0-2-15,4 9 0 16,-4-6 0-16,3 3-2 15,-3 0 1-15,4 0 0 16,-1 3 1-16,1 5 0 16,0 1 2-16,-4 3 1 15,0 5 1-15,0 7-2 16,0 8 1-16,-4 0 0 16,4-3 1-16,0 6-4 15,0-8-1-15,0-4-1 16,0 3 1-16,0-2-2 15,0-4 2-15,4-2 2 0,-4-1 4 16,0-5-4-16,0 0-1 16,0-7-2-16,3-2 1 15,1 0-4-15,-1-3 0 16,1 0 1-16,-4-6 2 16,3 6-1-16,4-6 2 15,-7 0-4-15,0 0-2 16,4 0-14-16,-1 0-4 15,1-6-20-15,-1 0-9 16,1 6-81 0</inkml:trace>
  <inkml:trace contextRef="#ctx0" brushRef="#br2" timeOffset="182013.06">11878 12083 52 0,'-4'-3'19'0,"4"6"-10"0,0-3-9 0,0 0 7 16,0 0-4-16,0 0 0 15,0 0-1-15,-3 0 1 16,3-3 4-16,0 3 6 15,0-3 2-15,-4 0 0 16,4 3-3-16,-3 0-2 16,3-3 0-16,0 3 4 15,0 0-2-15,0 0 1 16,0 0-7-16,0 0-2 0,0 0-2 16,0 0 1-16,0 0 2 0,0 0 4 15,0 0 5-15,0 0-2 16,0 0 1-16,0 0-7 15,0 0-2-15,3 0 0 16,-3 0 2-16,0 0 3 16,0 0 2-16,4 6-1 15,-1 0 1-15,5 0 0 16,-8 3 1-16,7-1-4 16,0 4 0-16,0 0-5 15,-4 0 0-15,1 2 1 16,-1 4 2-16,1 3-1 15,-1 8 2-15,4-5 0 16,0 2 1-16,-7 3-2 0,8-8 1 16,-1 0-2-16,-4-1 0 15,1-2-1-15,-1-1 2 16,-6 1-1-16,6-6 2 16,1 3-4-16,-4-1 0 15,3 1-1-15,-3 3-2 16,0-4 3-16,0-2 2 15,0 0 0-15,0 0 2 16,0-4 2 0,-3 1-2-16,3-3-2 15,0 0-5-15,0-3 0 16,0 0 4-16,0-3 2 16,0 0 0-16,0 0 1 0,0 0-2 15,0 0 0-15,0 0-3 16,0 0-2-16,0 0 1 15,0 0 1-15,0 0 1 16,0 0 1-16,0 0-5 16,0 0 1-16,0 0-2 15,0 0-2-15,0 0 3 16,0 0 0-16,0 0 5 16,0 0 2-16,0 0-2 15,0 0-1 1,0 0 1-16,0 0-2 15,0 0 1-15,-7 0-2 16,7 0-1-16,-4 0-2 0,4 0 1 16,0 0 3-16,0 0 1 15,0 0-1-15,0 0 1 16,-3-3-2-16,3 3-1 16,0 0 3-16,0 0 0 15,0 0 3 1,3 0-5-16,-3 0-3 15,0 0 3-15,0 0 1 16,4 0-3-16,-1 0 1 16,1-3 0-16,-1 0 0 15,4 3 0-15,0-3 0 16,0 0-3-16,4 0 2 16,0 0 1-16,-1 3 0 0,4-3 0 15,4 3 0-15,-4 0 0 16,0 0 0-16,4 0 0 15,-1 0 0-15,5-3 0 16,-5 3 2-16,8 0-3 16,-4 0 0-16,0 0 1 15,-3 3 0-15,0 0 0 16,-1 3 0-16,1-3-3 16,3 0 2-16,0 0 3 15,-3 0 1-15,3-3-4 16,4 3-1-16,-1-3 1 15,-3 0 2-15,1 0 0 16,-1 0-1-16,0 0 1 16,0 0-1-16,0 0 0 0,4 3 0 15,0-3 0-15,-4 6 0 16,0-3 0-16,4 0 2 16,3-3-1-16,-3 2-1 15,-4 1-2-15,0 0 1 16,0 0 3-16,0 0 1 15,0-3-1-15,1 0-2 16,-5 0 3-16,1-3 0 16,0 0-4-16,3 0-1 15,3 0 3-15,-2 3 1 16,2-2 0-16,-6 2-2 16,0-3-2-16,-1 3 1 15,4-3 1-15,-3-3 2 0,0 3-1 16,3 3 2-16,-4-3-2 15,5 3-1-15,-5 0 1 16,8 0-1-16,-4-3 0 16,4 0 0-16,-4 3 0 15,-3 0 0-15,-1 0 0 16,-3 0 0-16,0 0 0 16,1 0 0-16,-5 0 0 15,1 0 2-15,-1 0-1 16,1 0-1-16,-4 0-2 15,0 0 1-15,0 0 1 16,0 0 2-16,-7 0-1 16,0 0-1-16,0 0-2 15,0 0 1-15,0 0 3 16,0 0 1-16,4 0-4 0,-4 0 1 16,0 0 0-16,0 0 0 15,0 0 0-15,0 0 2 16,0 0-1-16,3 0-1 15,-3-3 1-15,0-3-1 16,0 3 0-16,4-3 0 16,-4-2 0-16,3-7 2 15,-3 3-3-15,0 0 0 16,0-5-1-16,4-1 0 16,-4-2 2-16,0-4 2 15,0-2-1-15,0-13-1 0,-4 4-4 16,1 0 0-16,-1-3 2 15,1 5 3-15,-1 1 0 16,1 2-1-16,-1 1 1 16,4-3-1-16,-3 5-3 15,3 4 2-15,0 2 1 16,0 1 2-16,-4 2-3 16,4 0 0-16,-3 4 3 15,3 2 1-15,-4 3-4 16,4-3 1-16,-4 6 0 15,1 1 2-15,-1 2-3 16,1-3-2-16,-1 0 2 16,1 3 2-16,3-3 0 15,-4 3-1-15,1 3 1 0,-1 0-1 16,1 0 0-16,-1 0 0 16,1 0 0-16,-1 0 0 15,-3 0 0-15,4 0 2 16,-5 0-3-16,1-3 0 15,0-3 1-15,-10 3 0 16,3 3-3 0,-4 0 2-16,0 0 3 15,-3 0-3-15,0 0 0 16,0 0 3-16,0 3 1 16,0-3-1-16,-8 0-2 15,-2 0-2-15,2 0 1 0,-2 6 1 16,2-6 0-16,-2 0-3 15,2 0 2-15,1 0 1 16,-4 0 2-16,-3 0-1 16,0 0-1-16,-4 0-2 15,0 0 1-15,0 0 1 16,1 0 2-16,-1 3-1 16,-4 0-1-16,5 3 1 15,2 0 1-15,1-3-1 16,0 0-1-16,3 0 1 15,-3 0-1-15,0-3-3 16,-1 0 2-16,5 2-1 16,-1-2 0-16,0 3 2 15,0-3 2-15,0 0-3 16,4 0 0-16,0 0 1 0,-7 6 2 16,3 3-1-16,4-6-1 15,3 3 1-15,4-3-1 16,0 0 0-16,3-3 0 15,0 3-3-15,4 0 2 16,0 0 1-16,4-3 0 16,-1 0 0-16,4 0 2 15,0 3-1-15,3 0-1 16,1-3 1-16,-1 0-1 16,4 0-3-16,0 0 0 15,0 0-3-15,0 0 1 16,0 0 1-16,7 0 2 0,1 2-6 15,-1 4-2-15,0-6-5 16,0 9-2-16,0-3-10 16,-4 0-3-16,4 0-66 15,11-12-75 1</inkml:trace>
  <inkml:trace contextRef="#ctx0" brushRef="#br2" timeOffset="182913.582">12382 11942 36 0,'-3'-9'16'0,"6"12"-8"0,-3-6-5 16,0 3 4-16,4-3 10 15,-4 3 6-15,0-3 14 16,0 3 9-16,-4-6 0 16,1 6 2-16,-1 0-16 15,1 0-5-15,-1 6-15 0,1-6-8 16,-1 0 0-16,1 3-3 0,-1-3-1 15,4 0 3-15,0 0 0 16,0 3 1-16,0 0 2 16,0 0 6-16,0 0 4 15,0-3-6-15,4 6-1 16,-4-3-5-16,0 6-1 16,3-1-1-16,-3 4-2 15,4-3 1-15,-4 6 1 16,0 2 1-16,0 1 1 15,0 5 0-15,0 10 2 0,-4 17-3 16,4-6 0-16,-3 3 1 16,3 0 0-16,0-3 2 15,0-3 3-15,0 0-2 16,0-2-2-16,3-10-2 16,1 3-3-16,-1-2 1 15,-3-7-1-15,4 1 0 16,-4-7 2-16,0-5-1 15,0-3 2-15,0 3 0 16,0-6 1-16,0-6-2 16,0 0-2-16,3-3-4 15,1 0-2-15,-4-6-30 16,3 0-14-16,1-3-73 16,3 0-40-16,0-14 81 15</inkml:trace>
  <inkml:trace contextRef="#ctx0" brushRef="#br2" timeOffset="183608.379">12855 11915 132 0,'0'-5'49'0,"4"5"-26"0,-4 0-27 0,0 0 8 16,0 0-4-16,3 0 0 16,-3 0 13-16,0 0 8 15,0 0-10-15,0 5 12 0,0 1 4 16,0 3-3-16,0 3 0 16,0 0-7-16,0 2-2 15,0 4-5-15,0-3 1 16,0 5-2-16,0 4 2 15,-3 5-2-15,3 1 2 16,0 17-4-16,0-3-2 16,-4 0 2-16,1 0 0 0,-1-6 3 15,4-3 4-15,0-8-4 16,0 5 0-16,0-11-4 16,0 5 1-16,0-8 0 15,0-1 1-15,4-5-7 16,-1 0-2-16,-3-6 0 15,4 6 2-15,-1-6-7 16,-3-6-1-16,4 0-23 16,3-3-8-16,0-9-73 15</inkml:trace>
  <inkml:trace contextRef="#ctx0" brushRef="#br3" timeOffset="191215.879">13585 11936 60 0,'0'-3'24'0,"4"3"-12"0,-4 0-5 0,0 0 7 15,0 0-1-15,0 0 0 16,0 0 1-16,0 0 4 16,0 0 3-16,0 0 2 15,0 0-8-15,0 0-2 16,0 0-1-16,0 0 2 15,0 0-7-15,0 0 2 0,0 0 2 0,0 0 5 16,0 0 2-16,0 0-5 16,0 0 0-16,0 0-4 15,0 0-7 1,0 0-1-16,0 0-1 16,0 0 2-16,0 0-1 15,0 0 2-15,0 0-4 16,4 3 0-16,-4-3-1 15,3 3 0-15,-3-3 2 16,0 0 2-16,4 9 1 16,-4 0 3-16,0-1-3 15,0 4 0-15,0 3 5 16,0-3 0 0,-4-1 1-16,-3 4-3 15,0 0-1-15,0-1-1 0,3 7 2 16,1-3-1-16,-1 2 0 15,1-2-1-15,-1 11 0 16,4-5 0-16,-3 8 0 16,-1-5-5-16,4-1 1 15,0-2 2-15,0 5 3 16,0-6-2 0,0-2-2-16,7-3 2 15,-7-1-2-15,0-2 2 16,0-3-2-16,0 3 2 15,0 2 2-15,0-2-2 16,0 2 0-16,0-5-1 16,0-6 1-1,0 3 0-15,0-3 1 0,0 3-2 16,0-6 1-16,0 0-2 16,0-1 2-16,0 1-2 15,0-3-1-15,0 0 1 16,0 0-1-16,0 0 0 15,0 0 2-15,0 0 3 16,0 0 2-16,0 3-1 16,0-6 1-1,0 3 0-15,-3 0-1 16,3 0 1-16,0 0-4 16,0-3 0-16,0 3-1 15,0 0 1-15,0 0-2 0,0 0 2 16,0 0-4-1,0 0 0-15,0 0-6 16,3 3 0-16,-3-3 9 0,0 0 6 16,-3 0-3-16,3 0-3 15,0 0-1-15,0 0-1 16,0 0 0-16,0 0 0 16,0 0-3-16,0 0 2 15,0 0 3 1,0 0-1-16,7 3-1 15,-7-3-2-15,0 0 1 16,0 0 1-16,0 0 2 0,0 0-8 16,0 0 4-1,3 3 7-15,-3-3-3 16,0 0 0-16,4 0-4 16,-1 3 1-16,-3-3 1 15,4 0 2-15,3 0-1 16,-4 0-1-16,1 0 1 15,3 0 1-15,0 0-3 16,0 0-2-16,0 0 2 16,0 0 2-16,4 0 0 15,-1 0-1-15,1 0 1 16,0 0-1-16,3 0 0 16,0 0 0-16,0 0 0 15,4 0 0-15,-1 0 0 16,4 0 0-16,4 0 0 0,-4 0 0 15,4 3-3-15,-4-3 2 16,0 0 1-16,0 0 0 16,4 0 0-16,-4 0 0 15,0 0 0-15,1 0 2 16,-1 0-1-16,4 0-1 16,-4 0 1-16,0 0-1 15,0 0 0-15,4 0 0 16,-1 0-7-16,5 0-3 15,-1 0 12-15,0 0 8 16,4 0-5-16,0 0-2 0,-4 0-5 16,0 3 1-16,0 0 1 15,0-3 0-15,-3 0 0 16,0 0 0-16,-4 0 2 16,7 0 3-16,-3-3-2 15,3 3 0-15,-3 0 1 16,0 0 0-16,-4-3-2 15,0 3-2-15,-3 0-2 16,-1 0 1-16,1 0 3 16,-1-3 1-16,-2 3-1 15,-1 0-2-15,0 0-2 16,-4 0 1-16,1 0-1 16,0 0 0-16,-1-3 2 15,1 3 2-15,-1-6-1 16,1 3 2-16,6 1-4 15,-2 2-2-15,2-3 2 16,-3 3 0-16,-3-3 3 16,0 3-1-16,-1-6-1 15,1 6 1-15,-4 0-1 16,0 0 0-16,0 0 0 16,0-3 0-16,0 3 0 15,0 0 0-15,0 0 0 16,0 0 0-16,0 0 0 15,-3 0 0-15,-4 0 0 16,3 0 0-16,-3 0 2 16,0 0-3-16,0 0 0 0,0 0 3 15,0 0 1-15,4 0-4 16,-4 0 1-16,3 0 0 16,-3-3 2-16,0 0 1 15,0 0 1-15,0 3-2 16,0-3-2-16,0 0 3 15,-3 0 0-15,3 3-1 16,-4-3-2-16,4 0-2 16,0 0 1-16,0 0 3 15,-3-2 1-15,3-4-4 16,0 0-1-16,0-3 1 16,-4 0 2-16,4-8 0 15,0 5-1-15,0-3-2 16,0-8-1-16,0-6 2 15,0 2 2-15,0-8-2 0,0 3 0 16,4 0-1-16,-4 2 0 16,0-2 2-16,0 5 2 15,0-2-3-15,0 3-2 16,-4 5 2-16,4 1 2 16,0 2 0-16,-3 1-1 15,3 5-2-15,-4 3 1 16,4-3 1-16,-3 7 0 15,3-1 0-15,-4 3 0 16,4 3-3-16,0 0 0 16,0 0 2-16,0 0 0 15,0-3 1-15,0 6 2 0,0-3-3 16,-3 3-2-16,-1-3 2 16,0 3 2-16,1 0 0 15,-1 0-1-15,1 0-2 16,-8 0-1-1,1 0-1-15,-4 0 3 16,0 0 0-16,-4 0 1 16,0 0 0-16,-6 0-3 15,-5 0 2-15,1-3 1 16,-7 0 0-16,-4 1 0 16,0 2 2-16,4-3-3 15,0 3 0-15,-1 0 1 16,1 0 0-16,-7 0-3 0,-4 0 2 15,-3 0-1-15,-1 3 0 16,1-1 2-16,-1 1 0 16,1 0 2-16,0-3 1 15,3 0-4-15,3 3-1 16,1-3 1-16,-4 0 2 16,0 3-2-16,-3 3-2 15,3-3 2-15,0 0 2 16,4 0-2-16,0 0 0 15,-4 0 1-15,7 3 2 16,4-3-1-16,3 0-1 16,0 0 1-16,4-1-1 15,3 1 0-15,0 0 0 0,4-3 2 16,7 3 1-16,0 3-4 16,4-6-1-16,2 0-6 15,5 0-2-15,3 0-15 16,3 0-4-16,8 3-31 15,3-3-14-15,4 0-49 16</inkml:trace>
  <inkml:trace contextRef="#ctx0" brushRef="#br3" timeOffset="191966.322">14206 11930 180 0,'0'0'68'0,"4"0"-36"0,-4 0-35 16,0 0 11-16,0 0 0 15,0 0 3-15,0 0 13 16,0 0 10-16,0 6-18 0,0 6 9 0,0-3 3 16,0 2-7-16,0 4-1 15,0-3-10-15,0 0-4 16,0 5-3-16,0-2 0 16,0 3-2-16,0 5 2 15,0 3-4-15,0 4 0 16,0 11 7-16,0 0 4 15,0-3-3-15,0 1-2 16,-4-4-2-16,1-3-3 16,-1-8 3-16,1 5 2 15,-1-8 2-15,4-1 1 16,0-5-4-16,0-3-3 0,0 0 0 16,4-7-1-16,3 1-3 15,0-3 0-15,3-6-18 16,5-3-9-16,-1 1-75 15,-7-7-73 1,-7-6 53-16</inkml:trace>
  <inkml:trace contextRef="#ctx0" brushRef="#br3" timeOffset="194519.747">14619 11857 88 0,'0'0'35'0,"0"3"-18"0,0-1-5 0,0-2 13 16,0 0-9-16,0 0-2 16,0 0-8-16,0 3-2 15</inkml:trace>
  <inkml:trace contextRef="#ctx0" brushRef="#br3" timeOffset="194893.925">14612 11874 236 0,'-7'9'16'0,"0"-3"-2"15,0 0-1-15,3 3-1 0,1-1-4 16,-1 1-3-16,4 9 4 16,0-3 2-16,-3 5-2 15,3-2 2-15,0 2-2 16,7 7 2-16,-7 2 0 16,7-2 3-16,-11 2-1 15,11 3 0-15,-10 7-1 16,6-1 0-16,-6-6-6 15,3-2-2-15,0-1-2 16,-4-3 1-16,4-2 0 16,-3-6 1-16,3 2 4 15,-4-5 3-15,4-3-4 16,-3 8-2 0,-1-5 0-16,1 3-1 15,-1-7 0-15,1 1 0 0,3-3 0 16,0 0-2-16,0 0 1 15,0-6-2-15,0-3-1 16,3 0-4 0,1-3-11-16,10-9-63 15,-14-3-83 17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51:02.949"/>
    </inkml:context>
    <inkml:brush xml:id="br0">
      <inkml:brushProperty name="width" value="0.05" units="cm"/>
      <inkml:brushProperty name="height" value="0.05" units="cm"/>
      <inkml:brushProperty name="color" value="#E71224"/>
    </inkml:brush>
  </inkml:definitions>
  <inkml:trace contextRef="#ctx0" brushRef="#br0">0 2006 3120 0 0,'0'0'68'0'0,"9"-4"16"0"0,16-10 708 0 0,16-22 2280 0 0,-18 32-1750 0 0,-3-1-982 0 0,9 5 487 0 0,100 0-226 0 0,-48-4 465 0 0,90 3-590 0 0,-5 10-151 0 0,-26 4-120 0 0,-59-12-6 0 0,104-2 218 0 0,73 9-19 0 0,193-17 371 0 0,-323 10-698 0 0,87-5 65 0 0,338 4 613 0 0,-297-9-546 0 0,88 5-351 0 0,-173-4 352 0 0,-8 4 108 0 0,41 7 8 0 0,134 14-132 0 0,76-8-104 0 0,-248-11-174 0 0,-21-1 156 0 0,96 12-66 0 0,-12 3 74 0 0,46 5-464 0 0,-241-13 10 0 0,0-4-4 0 0</inkml:trace>
  <inkml:trace contextRef="#ctx0" brushRef="#br0" timeOffset="1806.86">148 1912 4808 0 0,'3'-6'441'0'0,"-2"5"-303"0"0,6-7 123 0 0,-4 6 65 0 0,0 1 0 0 0,0 0 0 0 0,-1 0 0 0 0,1-1 0 0 0,-1 1 0 0 0,1-1 0 0 0,-1 0 0 0 0,1 0 0 0 0,-1 0 1 0 0,0 0-1 0 0,0 0 0 0 0,0-1 0 0 0,0 1 0 0 0,0-1 0 0 0,0 1 0 0 0,0-2-326 0 0,24-19 991 0 0,6 2-726 0 0,22-13 17 0 0,-31 14-213 0 0,115-96 476 0 0,84-29 129 0 0,-121 84-501 0 0,127-63-173 0 0,144-86 210 0 0,-219 118-276 0 0,28 13 146 0 0,63-17-80 0 0,-60 12 64 0 0,-118 83 0 0 0,-65 1-64 0 0,1 0 0 0 0,-1 0 0 0 0,1 0 1 0 0,0 0-1 0 0,-1 0 0 0 0,1 0 0 0 0,-1-1 1 0 0,1 1-1 0 0,-1 0 0 0 0,0-1 0 0 0,1 1 1 0 0,-1-1-1 0 0,1 0 0 0 0,-1 1 1 0 0,0-1-1 0 0,1 0 0 0 0,-1 0 0 0 0,0 0 1 0 0,0 0-1 0 0,0 0 0 0 0,0 0 0 0 0,0 0 1 0 0,0 0-1 0 0,0 0 0 0 0,0-1 0 0 0,0 1 1 0 0,0-1-1 0 0,14-12 121 0 0,10 9 135 0 0,5-3-64 0 0,-7-5-192 0 0,-18 10-15 0 0,-4 2-33 0 0,-1 1 76 0 0,18 1-71 0 0,-10 10 86 0 0,-6-11-86 0 0,17-7 33 0 0,9 26 74 0 0,11-1-64 0 0,-11-9-54 0 0,-13-8 115 0 0,-1 1-1 0 0,0 0 1 0 0,0 1-1 0 0,0 1 0 0 0,-1 0 1 0 0,1 1-1 0 0,-1 0 1 0 0,0 1-1 0 0,0 1 1 0 0,5 4-61 0 0,-10-7 26 0 0,86 22 447 0 0,-8-6-159 0 0,-1 5 0 0 0,-2 3-1 0 0,73 35-313 0 0,-36-9 152 0 0,103 32-8 0 0,1-10-80 0 0,-65-21-117 0 0,176 72 918 0 0,3 17-835 0 0,-39-22 256 0 0,-169-58-103 0 0,-16-1 82 0 0,-38-17-201 0 0,111 69 219 0 0,-112-68 610 0 0,-60-38-414 0 0,-15-9-638 0 0</inkml:trace>
  <inkml:trace contextRef="#ctx0" brushRef="#br0" timeOffset="3603.235">3386 143 2560 0 0,'0'0'116'0'0,"0"0"31"0"0,-11 15 819 0 0,5 0 2862 0 0,0 1 837 0 0,1-8-4945 0 0,8 19 1022 0 0,3 0-350 0 0,-16 107 1117 0 0,25 60-354 0 0,-1-134-958 0 0,-4-30-122 0 0,-6-2-65 0 0,-4-27 44 0 0,-1 1-30 0 0,-21 17-2194 0 0,21-19 1460 0 0</inkml:trace>
  <inkml:trace contextRef="#ctx0" brushRef="#br0" timeOffset="4174.749">3210 237 10272 0 0,'0'0'374'0'0,"0"0"-254"0"0,0 0-164 0 0,0 0-48 0 0,0 0-10 0 0,9-14-338 0 0,44-31 169 0 0,-39 32 696 0 0,1 1 0 0 0,1 0 1 0 0,0 1-1 0 0,0 1 0 0 0,1 1 0 0 0,1 0 0 0 0,-1 1 1 0 0,2 1-1 0 0,-1 0 0 0 0,1 2 0 0 0,15-3-425 0 0,-19 4 65 0 0,0 0-1 0 0,0-2 0 0 0,-1 1 1 0 0,1-2-1 0 0,-1 0 1 0 0,-1 0-1 0 0,4-4-64 0 0,-4 4 39 0 0,-8 5-19 0 0,0 0 1 0 0,0 1 0 0 0,1 0 0 0 0,-1 0 0 0 0,0 0 0 0 0,1 1 0 0 0,-1 0-1 0 0,0 0 1 0 0,1 0 0 0 0,-1 1 0 0 0,0-1 0 0 0,0 1 0 0 0,1 1 0 0 0,-1-1-1 0 0,0 1 1 0 0,0 0 0 0 0,0 0 0 0 0,0 0 0 0 0,-1 0 0 0 0,1 1 0 0 0,-1 0 0 0 0,3 2-21 0 0,-1-2 35 0 0,19 14 431 0 0,-22-14-443 0 0,0 0 0 0 0,0 0 0 0 0,0 1 0 0 0,-1-1 0 0 0,1 1 0 0 0,-1-1 0 0 0,0 1 0 0 0,0 0 0 0 0,0 0 0 0 0,0 0 0 0 0,-1 0 0 0 0,1 1 0 0 0,-1-1 0 0 0,0 0 0 0 0,-1 1 0 0 0,1-1 0 0 0,-1 0 0 0 0,0 3-23 0 0,0 0 47 0 0,0 1 0 0 0,-1-1 0 0 0,1 0 0 0 0,-2 1 0 0 0,1-1 0 0 0,-1 0 0 0 0,0 0 0 0 0,-1 0 0 0 0,0 0 0 0 0,0-1 0 0 0,0 1 0 0 0,-1-1 0 0 0,0 0-1 0 0,-1 2-46 0 0,-1 1 119 0 0,0 0 0 0 0,0-1-1 0 0,-1 0 1 0 0,0 0 0 0 0,-1 0-1 0 0,0-1 1 0 0,0-1 0 0 0,0 1-1 0 0,-1-1 1 0 0,0-1 0 0 0,0 1-1 0 0,-5 1-118 0 0,11-6 26 0 0,-14 5 185 0 0,0-1-1 0 0,0 0 0 0 0,0-1 1 0 0,0-1-1 0 0,-1 0 0 0 0,-10-1-210 0 0,6-1 237 0 0,-1 1 1 0 0,1 0-1 0 0,0 2 0 0 0,0 1 0 0 0,-18 6-237 0 0,33-8 33 0 0,0-1 0 0 0,-1 0 0 0 0,1 0 1 0 0,0-1-1 0 0,-1 0 0 0 0,1 0 0 0 0,-1-1 1 0 0,1 0-1 0 0,-1 0 0 0 0,1-1 0 0 0,-1 0 1 0 0,1 0-1 0 0,0-1 0 0 0,-1 0-33 0 0,-15 2 461 0 0,22 0-371 0 0,1 0-197 0 0,0 0-86 0 0,0 0-21 0 0</inkml:trace>
  <inkml:trace contextRef="#ctx0" brushRef="#br0" timeOffset="6276.255">3776 474 6992 0 0,'0'0'250'0'0,"0"0"-132"0"0,0 2 28 0 0,-3 32 376 0 0,-8-47 763 0 0,-1 7 5150 0 0,11 6-6406 0 0,0 1 0 0 0,0-1 0 0 0,-1 1 0 0 0,1 0 1 0 0,0-1-1 0 0,0 1 0 0 0,0 0 0 0 0,0 0 1 0 0,0 0-1 0 0,0 0 0 0 0,0-1 0 0 0,0 2 1 0 0,0-1-1 0 0,0 0 0 0 0,1 0 0 0 0,-1 0 1 0 0,0 0-1 0 0,1 0 0 0 0,-1 1 0 0 0,1-1 1 0 0,-1 0-1 0 0,1 0 0 0 0,-1 1 0 0 0,1-1 1 0 0,0 1-1 0 0,0-1 0 0 0,0 0 0 0 0,0 1 1 0 0,0 0-30 0 0,-6 16 151 0 0,10-1-132 0 0,-2-16-18 0 0,36 67-1 0 0,-5 8-64 0 0,-23-55 64 0 0,-6 9 75 0 0,-8-11 298 0 0,4-17-230 0 0,0-2 61 0 0,0 0 27 0 0,-2-2 7 0 0,-33-75 1021 0 0,34 75-1158 0 0,-9-16 91 0 0,8 13-169 0 0,-1-1 1 0 0,1 0-1 0 0,1 0 0 0 0,-1 1 0 0 0,1-1 0 0 0,0 0 0 0 0,0 0 0 0 0,1 0 0 0 0,-1-1 0 0 0,2 1 0 0 0,-1 0 0 0 0,1 0 0 0 0,-1 0 0 0 0,2 0 0 0 0,-1 1 0 0 0,1-1 0 0 0,0-3-23 0 0,3 2-11 0 0,-1 0 0 0 0,1 0 0 0 0,0 0-1 0 0,1 0 1 0 0,0 1 0 0 0,0 0 0 0 0,0 0-1 0 0,1 1 1 0 0,0-1 0 0 0,0 1-1 0 0,0 1 1 0 0,0-1 0 0 0,1 2 0 0 0,0-1-1 0 0,0 1 1 0 0,0 0 0 0 0,3-1 11 0 0,6-3-186 0 0,46-13-41 0 0,-55 17 226 0 0,0 0 0 0 0,0 1 0 0 0,0 0 0 0 0,1 1 0 0 0,-1 0 0 0 0,1 0 0 0 0,-1 1 0 0 0,1 0 0 0 0,-1 1-1 0 0,0-1 1 0 0,9 3 1 0 0,69-2-280 0 0,-57 2 46 0 0,-28-3 76 0 0,-1 0-2 0 0,0 0-157 0 0,0 0-662 0 0,0 0-291 0 0,0 0-59 0 0</inkml:trace>
  <inkml:trace contextRef="#ctx0" brushRef="#br0" timeOffset="6931.125">4219 559 13008 0 0,'0'0'281'0'0,"0"0"-6"0"0,2 0-178 0 0,48 26-1820 0 0,-49-25 1686 0 0,-1 0-1 0 0,1 0 0 0 0,0 0 1 0 0,0 0-1 0 0,0 0 0 0 0,-1-1 1 0 0,1 1-1 0 0,0 0 1 0 0,0 0-1 0 0,0-1 0 0 0,0 1 1 0 0,0-1-1 0 0,0 1 0 0 0,0-1 1 0 0,1 1-1 0 0,-1-1 0 0 0,0 1 1 0 0,0-1-1 0 0,0 0 1 0 0,0 0-1 0 0,1 0 0 0 0,-1 0 1 0 0,0 0-1 0 0,0 0 0 0 0,0 0 1 0 0,1 0-1 0 0,-1 0 0 0 0,0 0 1 0 0,0 0-1 0 0,0-1 0 0 0,0 1 1 0 0,0-1-1 0 0,0 1 1 0 0,1-1-1 0 0,-1 1 0 0 0,0-1 1 0 0,0 0-1 0 0,0 1 0 0 0,0-2 38 0 0,26-1 2091 0 0,-25 3-1977 0 0,-1 1 1 0 0,1-1-1 0 0,-1 0 1 0 0,1 0-1 0 0,-1 0 1 0 0,1 1-1 0 0,-1-1 1 0 0,1-1-1 0 0,-1 1 1 0 0,1 0-1 0 0,-1 0 1 0 0,1-1-1 0 0,-1 1 1 0 0,1 0-1 0 0,-1-1 1 0 0,1 0-1 0 0,-1 1 1 0 0,0-1-1 0 0,1 0 1 0 0,-1 0-1 0 0,0 1 1 0 0,1-1-1 0 0,-1 0 1 0 0,0-1-115 0 0,8-7 173 0 0,0 1 1 0 0,0 0 0 0 0,0 0-1 0 0,1 1 1 0 0,0 0-1 0 0,1 1 1 0 0,0 0 0 0 0,0 0-1 0 0,0 1 1 0 0,3 0-174 0 0,-8 3 0 0 0,0 0 1 0 0,-1-1 0 0 0,1 0-1 0 0,-1 0 1 0 0,0 0-1 0 0,0 0 1 0 0,0-1 0 0 0,0 0-1 0 0,-1 0 1 0 0,1 0-1 0 0,-1-1 1 0 0,0 1 0 0 0,0-1-1 0 0,-1 0 1 0 0,1 0-1 0 0,-1 0 1 0 0,0-1-1 0 0,1-4 0 0 0,5-7 80 0 0,-9 16 19 0 0,-5-8 265 0 0,4 8-353 0 0,-1 0 0 0 0,1 0 0 0 0,-1 1 0 0 0,0-1 0 0 0,1 0 0 0 0,-1 1 0 0 0,1-1 0 0 0,-1 1 0 0 0,0 0 0 0 0,1-1 0 0 0,-1 1 0 0 0,0 0 0 0 0,0 0-1 0 0,1 0 1 0 0,-1 0 0 0 0,0 1 0 0 0,1-1 0 0 0,-1 0 0 0 0,0 1 0 0 0,1-1 0 0 0,-1 1 0 0 0,1-1 0 0 0,-1 1 0 0 0,0 0 0 0 0,1 0 0 0 0,0-1 0 0 0,-1 1 0 0 0,1 0 0 0 0,-1 0 0 0 0,1 1 0 0 0,0-1 0 0 0,0 0 0 0 0,0 0 0 0 0,-1 1-11 0 0,-28 14-4 0 0,25-15 3 0 0,0 0 0 0 0,0 0 0 0 0,1 0 0 0 0,-1 0 0 0 0,0 1 0 0 0,1 0 0 0 0,-1 0-1 0 0,1 0 1 0 0,0 0 0 0 0,0 1 0 0 0,0 0 0 0 0,0-1 0 0 0,0 2 1 0 0,-3 1-1 0 0,0 0 0 0 0,0 0 0 0 0,0-1 0 0 0,0 0 1 0 0,-1 0-1 0 0,0-1 0 0 0,0 0 0 0 0,0 0 0 0 0,0-1 0 0 0,0 0 0 0 0,-4 1 1 0 0,-36 17 103 0 0,23-4 144 0 0,-7 28 26 0 0,29-39-233 0 0,0 0 0 0 0,0 0 0 0 0,0 0 0 0 0,0 0 0 0 0,1 1 0 0 0,0-1 1 0 0,0 1-1 0 0,1-1 0 0 0,-1 1 0 0 0,1-1 0 0 0,0 1 0 0 0,1 4-40 0 0,-3 4 163 0 0,3-8-95 0 0,0 0 0 0 0,0 0 0 0 0,0 0 0 0 0,0 0 0 0 0,1 0 0 0 0,0 0 0 0 0,0-1 0 0 0,1 1 1 0 0,0 0-1 0 0,0 0 0 0 0,0-1 0 0 0,0 1 0 0 0,1-1 0 0 0,0 0 0 0 0,0 0 0 0 0,1 0 0 0 0,-1 0 0 0 0,1 0 0 0 0,0-1 0 0 0,1 0 0 0 0,-1 0 0 0 0,1 0 0 0 0,-1 0 0 0 0,1-1 0 0 0,0 1 0 0 0,1-1 0 0 0,-1 0-68 0 0,2-2 11 0 0,-1-1-1 0 0,1 1 1 0 0,0-1-1 0 0,-1 0 1 0 0,1-1-1 0 0,0 1 1 0 0,-1-1-1 0 0,1-1 1 0 0,-1 1-1 0 0,1-1 1 0 0,-1 0-1 0 0,1-1 1 0 0,-1 0-1 0 0,0 0-10 0 0,29-9-365 0 0,41-19-1870 0 0,-51 14 392 0 0</inkml:trace>
  <inkml:trace contextRef="#ctx0" brushRef="#br0" timeOffset="7350.272">4595 681 15672 0 0,'0'0'336'0'0,"0"0"8"0"0,0 9-209 0 0,0-8-161 0 0,0 1-1 0 0,0-1 1 0 0,0 1-1 0 0,0-1 1 0 0,1 1-1 0 0,-1-1 0 0 0,0 0 1 0 0,1 1-1 0 0,-1-1 1 0 0,0 1-1 0 0,1-1 0 0 0,0 0 1 0 0,-1 1-1 0 0,1-1 1 0 0,0 0-1 0 0,0 0 0 0 0,0 1 1 0 0,0-1-1 0 0,0 0 1 0 0,0 0-1 0 0,0 0 0 0 0,0 0 1 0 0,0 0-1 0 0,0 0 1 0 0,0-1-1 0 0,1 1 0 0 0,-1 0 1 0 0,0-1-1 0 0,1 1 1 0 0,-1-1-1 0 0,1 1 0 0 0,-1-1 1 0 0,0 1-1 0 0,1-1 1 0 0,-1 0-1 0 0,1 0 1 0 0,0 0 26 0 0,83 17-375 0 0,-74-18 546 0 0,0-1 1 0 0,0 0-1 0 0,0 0 1 0 0,-1-1-1 0 0,1 0 1 0 0,-1-1-1 0 0,1-1 1 0 0,-1 1-1 0 0,-1-2 1 0 0,1 1-1 0 0,8-7-171 0 0,13-13 133 0 0,-25 22-147 0 0,-1-1-1 0 0,1 0 1 0 0,-1-1-1 0 0,1 0 1 0 0,-1 0-1 0 0,-1 0 1 0 0,1 0-1 0 0,-1-1 1 0 0,0 1-1 0 0,0-1 1 0 0,0 0-1 0 0,-1 0 0 0 0,1-3 15 0 0,-3 5 53 0 0,1 0 0 0 0,-1 0 0 0 0,0 0 0 0 0,0 0 0 0 0,0 0 0 0 0,-1-1 0 0 0,1 1 0 0 0,-1 0 0 0 0,0 0 0 0 0,0-1 0 0 0,-1 1 0 0 0,1 0 0 0 0,-1 0 0 0 0,0-1 0 0 0,0 1 0 0 0,0 0 0 0 0,-1 0 0 0 0,1 0 0 0 0,-1 0 0 0 0,-1 0-53 0 0,1 1 52 0 0,-1 1 0 0 0,1 1-1 0 0,-1-1 1 0 0,1 0-1 0 0,-1 1 1 0 0,0-1-1 0 0,0 1 1 0 0,0 0-1 0 0,0 0 1 0 0,0 0-1 0 0,0 0 1 0 0,0 0-1 0 0,0 1 1 0 0,0-1 0 0 0,0 1-1 0 0,-1 0 1 0 0,1 0-1 0 0,0 0 1 0 0,0 1-1 0 0,0-1 1 0 0,0 1-1 0 0,0-1 1 0 0,0 1-1 0 0,0 0 1 0 0,0 0-1 0 0,-2 2-51 0 0,-99 54 88 0 0,-20 32-745 0 0,81-57-1238 0 0,42-23-62 0 0,1-8 427 0 0</inkml:trace>
  <inkml:trace contextRef="#ctx0" brushRef="#br0" timeOffset="7908.822">4871 262 11432 0 0,'-4'-23'666'0'0,"13"9"-555"0"0,35-25-1496 0 0,2-7 3197 0 0,-45 45-1088 0 0,-1 1-35 0 0,0 0-162 0 0,0 0-71 0 0,14 55 1446 0 0,-12-50-1849 0 0,-1 0-1 0 0,0 0 0 0 0,0 0 1 0 0,-1 0-1 0 0,0 0 1 0 0,0 0-1 0 0,0 0 1 0 0,0 0-1 0 0,-1 0 1 0 0,1 0-1 0 0,-1 0 0 0 0,-2 4-52 0 0,2 58 963 0 0,-21 120 497 0 0,21-176-1455 0 0,1 0-1 0 0,0 1 0 0 0,1-1 1 0 0,0 0-1 0 0,1 0 1 0 0,0 1-1 0 0,0-1 1 0 0,1 0-1 0 0,2 2-4 0 0,-4-11 3 0 0,-1-1 0 0 0,1 0 0 0 0,-1 0 1 0 0,1 0-1 0 0,0 0 0 0 0,-1 0 0 0 0,1 0 0 0 0,0 0 0 0 0,0-1 1 0 0,0 1-1 0 0,0 0 0 0 0,0 0 0 0 0,0 0 0 0 0,0-1 0 0 0,0 1 0 0 0,0-1 1 0 0,0 1-1 0 0,0-1 0 0 0,0 1 0 0 0,1-1 0 0 0,-1 0 0 0 0,0 1 0 0 0,0-1 1 0 0,0 0-1 0 0,1 0 0 0 0,-1 0 0 0 0,0 0 0 0 0,0 0 0 0 0,1 0 0 0 0,-1 0 1 0 0,0 0-1 0 0,0-1 0 0 0,0 1 0 0 0,1 0 0 0 0,-1-1 0 0 0,0 1 0 0 0,0-1 1 0 0,0 1-1 0 0,0-1 0 0 0,0 0 0 0 0,0 1 0 0 0,0-1 0 0 0,0 0 0 0 0,0 0 1 0 0,0 0-1 0 0,0 0 0 0 0,-1 1 0 0 0,1-1 0 0 0,0 0 0 0 0,0-1-3 0 0,55-20 144 0 0,-53 21-142 0 0,0-1-1 0 0,0 1 1 0 0,-1 0-1 0 0,1-1 1 0 0,0 1-1 0 0,-1-1 1 0 0,1 0-1 0 0,-1 0 0 0 0,0 0 1 0 0,0 0-1 0 0,0 0 1 0 0,0 0-1 0 0,0-1 1 0 0,0 1-1 0 0,0-1 1 0 0,-1 0-1 0 0,1 1 1 0 0,0-3-2 0 0,17-22 117 0 0,-17 26-83 0 0,0-1 0 0 0,-1 1 0 0 0,1 0 0 0 0,0-1 0 0 0,0 1 0 0 0,0 0 0 0 0,0 0 0 0 0,0 0 0 0 0,0 1 0 0 0,0-1 0 0 0,1 0 0 0 0,-1 1 0 0 0,0-1 0 0 0,0 1 0 0 0,0 0 0 0 0,1 0 0 0 0,-1 0-1 0 0,0 0 1 0 0,0 0 0 0 0,1 0 0 0 0,-1 1 0 0 0,0-1 0 0 0,0 1 0 0 0,0-1 0 0 0,0 1 0 0 0,1 0 0 0 0,-1 0 0 0 0,0 0 0 0 0,0 0 0 0 0,-1 0 0 0 0,1 0 0 0 0,0 1 0 0 0,0-1 0 0 0,-1 1 0 0 0,1-1 0 0 0,0 1 0 0 0,-1 0-1 0 0,0-1 1 0 0,1 1 0 0 0,-1 0 0 0 0,1 1-34 0 0,49 56-317 0 0,7 16 560 0 0,-33-57 258 0 0,-1 11-472 0 0,-5-8-414 0 0,-10-20 154 0 0</inkml:trace>
  <inkml:trace contextRef="#ctx0" brushRef="#br0" timeOffset="8193.374">5385 130 19599 0 0,'-4'18'408'0'0,"0"-14"96"0"0,4 5-408 0 0,0 4-96 0 0,0 0 0 0 0,0-2 0 0 0,0-2 0 0 0,0-1 0 0 0,0-8 64 0 0,4 5-64 0 0,-4-1-800 0 0,4 5-176 0 0,1-5-40 0 0</inkml:trace>
  <inkml:trace contextRef="#ctx0" brushRef="#br0" timeOffset="8511.728">5915 397 18335 0 0,'0'0'539'0'0,"0"0"-10"0"0,-1-8-317 0 0,-38-44-2389 0 0,-1 45 1220 0 0,35 6 1084 0 0,1 0 0 0 0,0 0 1 0 0,0 0-1 0 0,0 0 0 0 0,-1 1 0 0 0,1 0 1 0 0,0 0-1 0 0,-1 0 0 0 0,1 0 0 0 0,0 1 1 0 0,-1-1-1 0 0,1 1 0 0 0,0 1 0 0 0,0-1 1 0 0,0 0-1 0 0,0 1 0 0 0,0 0 0 0 0,0 0 1 0 0,0 0-1 0 0,1 0 0 0 0,-1 1 0 0 0,1-1 1 0 0,-1 1-1 0 0,1 0 0 0 0,-2 2-127 0 0,-42 61 577 0 0,40-57-554 0 0,2 0 0 0 0,-1 0 0 0 0,1 0 0 0 0,0 1 0 0 0,1 0-1 0 0,0 0 1 0 0,1 0 0 0 0,0 0 0 0 0,1 1 0 0 0,0-1 0 0 0,0 1 0 0 0,1-1-1 0 0,1 1 1 0 0,-1 0 0 0 0,2 9-23 0 0,-1-12 41 0 0,1 1 0 0 0,-1-1 0 0 0,2 1 1 0 0,-1-1-1 0 0,1 1 0 0 0,0-1 0 0 0,1 0 0 0 0,-1 0 0 0 0,2 0 0 0 0,-1 0 0 0 0,1-1 1 0 0,0 1-1 0 0,2 0-41 0 0,-4-4 8 0 0,1-1 0 0 0,-1 1 0 0 0,1 0 0 0 0,0-1 1 0 0,1 0-1 0 0,-1 0 0 0 0,1 0 0 0 0,-1 0 0 0 0,1 0 0 0 0,0-1 1 0 0,0 1-1 0 0,0-1 0 0 0,0 0 0 0 0,0-1 0 0 0,1 1 0 0 0,-1-1 1 0 0,0 0-1 0 0,1 1 0 0 0,-1-2 0 0 0,1 1 0 0 0,-1-1 1 0 0,1 1-1 0 0,0-1-8 0 0,-1 0-30 0 0,0 0 0 0 0,0 0 0 0 0,0 0 0 0 0,0-1 0 0 0,0 1 0 0 0,0-1 0 0 0,0 0 0 0 0,0 0 0 0 0,0 0 0 0 0,0-1 0 0 0,0 1 0 0 0,-1-1 0 0 0,1 0 0 0 0,-1 0 0 0 0,1 0 0 0 0,0-1 30 0 0,109-101-3688 0 0,-89 91 2191 0 0</inkml:trace>
  <inkml:trace contextRef="#ctx0" brushRef="#br0" timeOffset="9085.214">6238 47 15048 0 0,'0'0'548'0'0,"0"0"-339"0"0,0 0-94 0 0,0 0-3 0 0,-5 5 114 0 0,2 6-114 0 0,-1-1 0 0 0,2 0-1 0 0,-1 1 1 0 0,1 0 0 0 0,1 0 0 0 0,0-1-1 0 0,1 1 1 0 0,0 0 0 0 0,0 0 0 0 0,1 1-112 0 0,0 15 393 0 0,2 307 2667 0 0,12-139-2983 0 0,-10-173-24 0 0,-13 6 49 0 0,-3-32 31 0 0,-87-97-394 0 0,50 51 207 0 0,24-8 193 0 0,25 57-137 0 0,0-1 0 0 0,0 1 0 0 0,0-1 0 0 0,0 1-1 0 0,1-1 1 0 0,-1 1 0 0 0,1 0 0 0 0,-1-1 0 0 0,1 1 0 0 0,-1 0 0 0 0,1 0 0 0 0,-1 0-1 0 0,1 0 1 0 0,0 1 0 0 0,0-1 0 0 0,-1 0 0 0 0,1 1 0 0 0,0-1 0 0 0,0 1 0 0 0,0 0-1 0 0,0-1 1 0 0,-1 1 0 0 0,1 0 0 0 0,0 0 0 0 0,0 0 0 0 0,0 1-2 0 0,3-2 4 0 0,171-21-700 0 0,-121 12 336 0 0,0-2 0 0 0,-2-3 0 0 0,17-7 360 0 0,-64 19 13 0 0,1 1-1 0 0,0 0 0 0 0,-1 1 0 0 0,1-1 1 0 0,0 1-1 0 0,0 1 0 0 0,0-1 0 0 0,0 1 1 0 0,0 0-1 0 0,0 1 0 0 0,0 0 0 0 0,-1 0 1 0 0,1 0-1 0 0,0 1 0 0 0,0 0 0 0 0,3 2-12 0 0,-7-2 52 0 0,0 1-1 0 0,0 0 0 0 0,0 1 0 0 0,0-1 0 0 0,-1 1 0 0 0,1-1 1 0 0,-1 1-1 0 0,0 0 0 0 0,0 0 0 0 0,0 0 0 0 0,-1 0 0 0 0,1 0 0 0 0,-1 0 1 0 0,0 0-1 0 0,0 0 0 0 0,0 1 0 0 0,-1-1 0 0 0,0 0 0 0 0,1 1 1 0 0,-2-1-1 0 0,1 0 0 0 0,0 1 0 0 0,-1-1 0 0 0,0 3-51 0 0,0 8 136 0 0,-7 73 976 0 0,8-13-845 0 0,0-74-552 0 0,0-1-150 0 0,0 0-40 0 0</inkml:trace>
  <inkml:trace contextRef="#ctx0" brushRef="#br0" timeOffset="9297.01">6796 174 21479 0 0,'-5'13'448'0'0,"5"-13"104"0"0,0 0-440 0 0,0 0-112 0 0,0 0 0 0 0,0 0 0 0 0,5 2-80 0 0,-5 3-40 0 0,4 3-8 0 0,0 5 0 0 0,2-8-1048 0 0,-2-1-208 0 0,1 0-48 0 0</inkml:trace>
  <inkml:trace contextRef="#ctx0" brushRef="#br0" timeOffset="9696.582">6928 618 17327 0 0,'0'0'631'0'0,"0"-2"-432"0"0,0-12-257 0 0,9-42-1623 0 0,56-24-1633 0 0,24 29 5052 0 0,-24 23 1987 0 0,-63 28-3676 0 0,0 0 0 0 0,0 0-1 0 0,0 0 1 0 0,0 0 0 0 0,0 1 0 0 0,0-1-1 0 0,0 1 1 0 0,0 0 0 0 0,0-1-1 0 0,0 1 1 0 0,0 0 0 0 0,0 0-1 0 0,-1 0 1 0 0,1 0 0 0 0,0 0-1 0 0,-1 1 1 0 0,1-1 0 0 0,-1 0-1 0 0,1 1 1 0 0,-1-1 0 0 0,0 1-1 0 0,0 0 1 0 0,0-1 0 0 0,0 1-1 0 0,0 0 1 0 0,0 0 0 0 0,0 0-49 0 0,11 13 45 0 0,-10-11-54 0 0,1 0-1 0 0,-1 0 1 0 0,-1 0-1 0 0,1 0 1 0 0,0 0-1 0 0,-1 0 0 0 0,0 0 1 0 0,0 1-1 0 0,0-1 1 0 0,-1 0-1 0 0,0 1 1 0 0,1-1-1 0 0,-2 1 1 0 0,1-1-1 0 0,0 1 0 0 0,-1-1 1 0 0,0 0-1 0 0,0 1 1 0 0,0-1-1 0 0,0 0 1 0 0,-1 0-1 0 0,0 0 1 0 0,1 0-1 0 0,-4 4 10 0 0,1 3 88 0 0,-1 3 17 0 0,-1 0-1 0 0,0 0 0 0 0,-1-1 1 0 0,-1 0-1 0 0,0 0 1 0 0,0-1-1 0 0,-2 0 1 0 0,1-1-1 0 0,-1 0 0 0 0,-1 0 1 0 0,0-1-1 0 0,-8 5-104 0 0,-31 11 592 0 0,44-23-525 0 0,0 0-1 0 0,-1 0 1 0 0,1-1 0 0 0,-1 0-1 0 0,1 0 1 0 0,-1-1-1 0 0,0 0 1 0 0,0 0-1 0 0,1-1 1 0 0,-1 0-1 0 0,0 0 1 0 0,0 0-1 0 0,0-1 1 0 0,0 0-1 0 0,1 0 1 0 0,-1-1 0 0 0,0 0-1 0 0,1 0 1 0 0,-1 0-1 0 0,1-1 1 0 0,0 0-1 0 0,-5-3-66 0 0,-71-62 91 0 0,75 22-1026 0 0,10 17 379 0 0</inkml:trace>
  <inkml:trace contextRef="#ctx0" brushRef="#br0" timeOffset="10250.227">7304 427 15136 0 0,'1'1'-2'0'0,"-1"-1"1"0"0,0 0-1 0 0,0 1 1 0 0,1-1 0 0 0,-1 0-1 0 0,0 0 1 0 0,0 0-1 0 0,1 1 1 0 0,-1-1 0 0 0,0 0-1 0 0,1 0 1 0 0,-1 0-1 0 0,0 1 1 0 0,1-1 0 0 0,-1 0-1 0 0,0 0 1 0 0,1 0-1 0 0,-1 0 1 0 0,1 0 0 0 0,-1 0-1 0 0,0 0 1 0 0,1 0 0 0 0,-1 0-1 0 0,0 0 1 0 0,1 0-1 0 0,-1 0 1 0 0,0 0 0 0 0,1 0-1 0 0,-1 0 1 0 0,1 0-1 0 0,-1-1 1 0 0,0 1 0 0 0,1 0-1 0 0,-1 0 1 0 0,0 0-1 0 0,0-1 1 0 0,1 1 0 0 0,-1 0-1 0 0,0 0 1 0 0,1-1-1 0 0,-1 1 1 0 0,0 0 0 0 0,0 0-1 0 0,0-1 1 0 0,1 1-1 0 0,-1 0 1 0 0,0-1 0 0 0,0 1-1 0 0,0 0 1 0 0,0-1 0 0 0,1 1-1 0 0,-1 0 1 0 0,0-1-1 0 0,0 1 1 0 0,0 0 0 0 0,0-1-1 0 0,0 1 1 0 0,0-1-1 0 0,0 1 1 0 0,0 0 0 0 0,0-1-1 0 0,0 1 1 0 0,0 0-1 0 0,0-1 1 0 0,-1 1 0 0 0,1 0-1 0 0,0-1 1 0 0,0 1 1 0 0,23 8-3 0 0,-17-2 259 0 0,-1 0 0 0 0,0 0 0 0 0,0 0 0 0 0,-1 0 1 0 0,0 1-1 0 0,0-1 0 0 0,0 1 0 0 0,-1 0 0 0 0,0 1 0 0 0,-1-1 0 0 0,1 0 0 0 0,-1 1 0 0 0,-1-1 0 0 0,1 1 0 0 0,-2 0 0 0 0,1-1 0 0 0,-1 1 0 0 0,0 0 0 0 0,-1 7-256 0 0,-9 51 1447 0 0,10-63-1214 0 0,0 24 463 0 0,16-31-384 0 0,83-72 144 0 0,-42 28-504 0 0,3 3 0 0 0,2 3 0 0 0,34-17 48 0 0,-48 40 752 0 0,-47 19-738 0 0,0 0 0 0 0,0 1-1 0 0,0-1 1 0 0,0 1 0 0 0,0 0-1 0 0,0-1 1 0 0,-1 1 0 0 0,1 0-1 0 0,0-1 1 0 0,0 1-1 0 0,-1 0 1 0 0,1 0 0 0 0,0 0-1 0 0,-1 0 1 0 0,1-1 0 0 0,-1 1-1 0 0,1 0 1 0 0,-1 0 0 0 0,1 0-1 0 0,-1 0 1 0 0,0 0 0 0 0,1 0-1 0 0,-1 0 1 0 0,0 1 0 0 0,0-1-1 0 0,0 0 1 0 0,0 0 0 0 0,0 0-1 0 0,0 0 1 0 0,0 0 0 0 0,0 0-1 0 0,-1 1-13 0 0,2 1 11 0 0,8 74 5 0 0,-15-40 246 0 0,11 49 164 0 0,0-29-504 0 0,-1-9 358 0 0,-8 2-642 0 0,4-48 33 0 0,-4 2-14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51:14.264"/>
    </inkml:context>
    <inkml:brush xml:id="br0">
      <inkml:brushProperty name="width" value="0.05" units="cm"/>
      <inkml:brushProperty name="height" value="0.05" units="cm"/>
      <inkml:brushProperty name="color" value="#E71224"/>
    </inkml:brush>
  </inkml:definitions>
  <inkml:trace contextRef="#ctx0" brushRef="#br0">323 209 11640 0 0,'1'2'84'0'0,"0"0"0"0"0,1 0 1 0 0,-1 0-1 0 0,0 0 1 0 0,1 0-1 0 0,0 0 0 0 0,-1-1 1 0 0,1 1-1 0 0,0 0 1 0 0,0-1-1 0 0,0 1 0 0 0,0-1 1 0 0,0 0-1 0 0,0 0 1 0 0,0 0-1 0 0,0 0 0 0 0,0 0 1 0 0,1 0-1 0 0,-1 0 1 0 0,1 0-85 0 0,3-1 58 0 0,-1 0 1 0 0,1 0-1 0 0,-1-1 1 0 0,1 0-1 0 0,-1 0 1 0 0,1 0-1 0 0,-1 0 1 0 0,0-1-1 0 0,1 0 1 0 0,-1 0-1 0 0,0 0 1 0 0,0-1-1 0 0,-1 0 1 0 0,1 0-1 0 0,4-3-58 0 0,14-7 195 0 0,104-70 770 0 0,-124 82-933 0 0,-1-1 1 0 0,1 1 0 0 0,-1-1-1 0 0,1 1 1 0 0,-1-1-1 0 0,0 0 1 0 0,1 0-1 0 0,-1 0 1 0 0,0 0 0 0 0,0-1-1 0 0,-1 1 1 0 0,1-1-1 0 0,0 1 1 0 0,-1-1 0 0 0,0 1-1 0 0,1-1 1 0 0,-1 0-1 0 0,0 1 1 0 0,0-1-1 0 0,-1 0 1 0 0,1 0 0 0 0,-1 0-1 0 0,1 0 1 0 0,-1 0-1 0 0,0 0 1 0 0,0 0 0 0 0,0 0-1 0 0,0 0 1 0 0,-1 0-1 0 0,1 1 1 0 0,-1-1-1 0 0,0 0 1 0 0,0 0 0 0 0,0 0-1 0 0,0 1 1 0 0,0-1-1 0 0,0 0 1 0 0,-1 1-1 0 0,0-1 1 0 0,1 1 0 0 0,-1-1-1 0 0,0 1 1 0 0,0 0-1 0 0,0 0 1 0 0,0 0 0 0 0,-1 0-34 0 0,-83 3 1241 0 0,57 3-1165 0 0,1 1 0 0 0,1 1 0 0 0,-1 2 0 0 0,1 1 0 0 0,-9 5-75 0 0,-98 25 397 0 0,119-34-306 0 0,0 0 0 0 0,0 1 0 0 0,1 1-1 0 0,0 1 1 0 0,1 0 0 0 0,0 0 0 0 0,0 2 0 0 0,1-1-1 0 0,0 2 1 0 0,0-1 0 0 0,1 2 0 0 0,1-1-1 0 0,-6 10-90 0 0,12-18 58 0 0,1 1 0 0 0,0-1 0 0 0,0 1 0 0 0,1 0 0 0 0,-1-1 0 0 0,1 1-1 0 0,0 1 1 0 0,0-1 0 0 0,0 0 0 0 0,0 0 0 0 0,1 1 0 0 0,0-1 0 0 0,0 1-1 0 0,0-1 1 0 0,0 1 0 0 0,1-1 0 0 0,-1 1 0 0 0,1 0 0 0 0,1-1 0 0 0,-1 1-1 0 0,1 0 1 0 0,-1-1 0 0 0,1 1 0 0 0,0-1 0 0 0,1 1 0 0 0,-1-1 0 0 0,1 0-1 0 0,0 0 1 0 0,0 0 0 0 0,0 0 0 0 0,1 0 0 0 0,0 0 0 0 0,0 1-58 0 0,2 0 23 0 0,1 0 0 0 0,-1 0 0 0 0,1-1 0 0 0,0 0-1 0 0,0 0 1 0 0,0-1 0 0 0,0 1 0 0 0,1-2 0 0 0,-1 1 0 0 0,1 0 0 0 0,0-1 0 0 0,0 0 0 0 0,0-1 0 0 0,0 0 0 0 0,0 0 0 0 0,0 0 0 0 0,0-1 0 0 0,3 0-23 0 0,175-9 211 0 0,15-33-2685 0 0,-182 38 869 0 0,-3 0-370 0 0</inkml:trace>
  <inkml:trace contextRef="#ctx0" brushRef="#br0" timeOffset="286.699">801 374 19679 0 0,'0'0'579'0'0,"0"0"-15"0"0,0 0-387 0 0,0-1-275 0 0,22-29-1356 0 0,1 18 454 0 0,-21 12 894 0 0,4-6 1983 0 0,2 0-1840 0 0,-4 2-47 0 0,-3 7-1984 0 0,-1-3 982 0 0</inkml:trace>
  <inkml:trace contextRef="#ctx0" brushRef="#br0" timeOffset="1148.572">1272 187 12160 0 0,'0'9'520'0'0,"4"41"-195"0"0,-4-48-81 0 0,0-2 11 0 0,6 3 299 0 0,47 14 592 0 0,-48-17-1097 0 0,0 0 1 0 0,0-1 0 0 0,0 1-1 0 0,-1-1 1 0 0,1 0 0 0 0,0 0 0 0 0,0-1-1 0 0,0 1 1 0 0,-1-1 0 0 0,1 0-1 0 0,-1 0 1 0 0,1-1 0 0 0,-1 1 0 0 0,1-1-50 0 0,99-87 292 0 0,-101 88-238 0 0,0 0 1 0 0,-1 0-1 0 0,1 0 1 0 0,-1-1 0 0 0,1 1-1 0 0,-1-1 1 0 0,0 0 0 0 0,0 0-1 0 0,0 0 1 0 0,0 0-1 0 0,-1 0 1 0 0,1 0 0 0 0,-1 0-1 0 0,0-1 1 0 0,0 1 0 0 0,0 0-1 0 0,0-1 1 0 0,0 1 0 0 0,-1-1-1 0 0,0 1 1 0 0,1-1-1 0 0,-1 1 1 0 0,-1-1 0 0 0,1 1-1 0 0,0-1 1 0 0,-1 1 0 0 0,0-1-1 0 0,0 1 1 0 0,0 0-1 0 0,0-1 1 0 0,0 1 0 0 0,-1 0-1 0 0,1 0 1 0 0,-1 0 0 0 0,0 0-1 0 0,0 0 1 0 0,0 0 0 0 0,0 1-1 0 0,-1-1 1 0 0,1 0-1 0 0,-1 1 1 0 0,-2-2-55 0 0,1 2 34 0 0,0 0 1 0 0,0 1-1 0 0,0-1 0 0 0,-1 1 0 0 0,1 0 0 0 0,0 0 1 0 0,-1 1-1 0 0,1-1 0 0 0,-1 1 0 0 0,1 0 1 0 0,-1 0-1 0 0,0 0 0 0 0,1 1 0 0 0,0-1 0 0 0,-2 2-34 0 0,-94-2-76 0 0,79-1 66 0 0,19 1 10 0 0,-1-1 0 0 0,0 1 0 0 0,0 0 0 0 0,0-1 0 0 0,0 1-1 0 0,0 1 1 0 0,0-1 0 0 0,0 0 0 0 0,0 1 0 0 0,0-1 0 0 0,1 1 0 0 0,-1 0 0 0 0,0 0 0 0 0,0 0 0 0 0,1 1 0 0 0,-1-1 0 0 0,1 0 0 0 0,-1 1 0 0 0,1 0 0 0 0,-1 0 0 0 0,1-1-1 0 0,0 1 1 0 0,0 1 0 0 0,-3 2-3 0 0,0 0-1 0 0,1 0 0 0 0,0 1 0 0 0,0 0 1 0 0,0 0-1 0 0,1 0 0 0 0,0 0 0 0 0,0 0 1 0 0,1 1-1 0 0,-1-1 0 0 0,1 1 0 0 0,1 0 0 0 0,-1-1 1 0 0,1 1-1 0 0,1 0 0 0 0,-1 0 0 0 0,1 0 4 0 0,1 2 30 0 0,0 0 0 0 0,0 0-1 0 0,1 0 1 0 0,1 0-1 0 0,-1-1 1 0 0,1 1 0 0 0,1-1-1 0 0,-1 0 1 0 0,1 0-1 0 0,4 5-29 0 0,3 8 95 0 0,37 50 66 0 0,55 102-313 0 0,-77-121-91 0 0,-3 1 1 0 0,-2 1-1 0 0,-3 1 0 0 0,-1 1 0 0 0,-3 4 243 0 0,-3-10-338 0 0,-6-30 169 0 0,0-1-1 0 0,-2 0 1 0 0,0 1 0 0 0,-1-1 0 0 0,-1 1-1 0 0,-2 16 170 0 0,1-32 38 0 0,0 0-1 0 0,-1 0 0 0 0,0 0 0 0 0,0 0 0 0 0,0 0 0 0 0,0-1 1 0 0,0 1-1 0 0,-1 0 0 0 0,0 0 0 0 0,0-1 0 0 0,0 1 0 0 0,0-1 1 0 0,0 0-1 0 0,-1 0 0 0 0,1 0 0 0 0,-1 0 0 0 0,0 0 0 0 0,0 0 1 0 0,0-1-1 0 0,0 1 0 0 0,-1-1 0 0 0,1 0 0 0 0,-1 0 0 0 0,0 0-37 0 0,-2 1 62 0 0,-1-1 0 0 0,1 0 0 0 0,-1 0 0 0 0,1-1 0 0 0,-1 0 0 0 0,0 0 0 0 0,1 0 0 0 0,-1-1 0 0 0,0 0-1 0 0,0 0 1 0 0,1-1 0 0 0,-1 0 0 0 0,0 0 0 0 0,1 0 0 0 0,-1-1 0 0 0,1 0 0 0 0,-1-1 0 0 0,1 1-1 0 0,-2-2-61 0 0,-9-4 116 0 0,0 0-1 0 0,0-1 0 0 0,1-1 0 0 0,0-1 0 0 0,1 0 0 0 0,0-1 0 0 0,1-1 0 0 0,0 0 0 0 0,-7-10-115 0 0,10 9 156 0 0,-1-2-1 0 0,2 1 0 0 0,0-2 0 0 0,1 1 0 0 0,1-1 0 0 0,0-1 0 0 0,1 1 0 0 0,1-1 0 0 0,-2-11-155 0 0,5 14 96 0 0,0 0 0 0 0,1 0 0 0 0,1 0 0 0 0,0 0 0 0 0,1 0 0 0 0,0 0 0 0 0,1 0 0 0 0,1 0 0 0 0,1 0 0 0 0,0 0 0 0 0,1 1 0 0 0,0-1 0 0 0,4-6-96 0 0,10-9-48 0 0,2 1-1 0 0,1 0 1 0 0,1 2-1 0 0,1 1 1 0 0,1 1-1 0 0,2 0 1 0 0,0 2-1 0 0,2 2 1 0 0,28-18 48 0 0,-31 19-92 0 0,4-2-294 0 0,0 1 1 0 0,2 2-1 0 0,0 1 0 0 0,1 1 0 0 0,1 1 386 0 0,0 8-2337 0 0,-17 11 976 0 0</inkml:trace>
  <inkml:trace contextRef="#ctx0" brushRef="#br0" timeOffset="1473.747">1872 471 18287 0 0,'0'0'836'0'0,"0"0"-18"0"0,1-1-528 0 0,17-16-258 0 0,9 10-21 0 0,-8 4-1002 0 0,-18 2 203 0 0</inkml:trace>
  <inkml:trace contextRef="#ctx0" brushRef="#br0" timeOffset="2451.234">433 255 6048 0 0,'0'0'132'0'0,"0"-1"-10"0"0,0-4-56 0 0,0 4 136 0 0,0 1 53 0 0,0 0 8 0 0,0 0-11 0 0,0 0-50 0 0,-10-6 2464 0 0,-2-5 758 0 0,11 10-3112 0 0,-20 1 856 0 0,-49-9 134 0 0,48-11-990 0 0,-2 19-68 0 0,-16-8 137 0 0,20 1-381 0 0,12 5 0 0 0,0 3-14 0 0,-14-14-177 0 0,10 3 34 0 0,11 10-1 0 0,1 1-2 0 0,0 0 2 0 0,0 0 5 0 0,-1 1 1 0 0,-3 6 0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03-08T19:51:17.870"/>
    </inkml:context>
    <inkml:brush xml:id="br0">
      <inkml:brushProperty name="width" value="0.05" units="cm"/>
      <inkml:brushProperty name="height" value="0.05" units="cm"/>
      <inkml:brushProperty name="color" value="#E71224"/>
    </inkml:brush>
  </inkml:definitions>
  <inkml:trace contextRef="#ctx0" brushRef="#br0">562 136 7112 0 0,'11'-1'498'0'0,"0"0"-1"0"0,0-1 1 0 0,0-1 0 0 0,0 0 0 0 0,0 0 0 0 0,-1-1 0 0 0,1 0-1 0 0,6-4-497 0 0,31-2 3087 0 0,-44 2 211 0 0,-9 9-3197 0 0,0 0-1 0 0,1 0 0 0 0,-1 0 0 0 0,0-1 1 0 0,0 0-1 0 0,0 0 0 0 0,1 0 0 0 0,-1-1 0 0 0,0 1 1 0 0,1-1-1 0 0,-1 0 0 0 0,-4-2-100 0 0,-42-3 341 0 0,-102 32 715 0 0,45 21-852 0 0,26-7-216 0 0,73-37 12 0 0,1 0 0 0 0,0 0 0 0 0,0 1 0 0 0,0 0 0 0 0,0 0 0 0 0,0 1 0 0 0,1 0 0 0 0,0 0 0 0 0,0 1 0 0 0,0 0 0 0 0,1 0 0 0 0,-3 4 0 0 0,6-8-2 0 0,1 1 0 0 0,0-1 0 0 0,0 1-1 0 0,0 0 1 0 0,0-1 0 0 0,0 1-1 0 0,0 0 1 0 0,1 1 0 0 0,-1-1 0 0 0,1 0-1 0 0,0 0 1 0 0,0 0 0 0 0,0 1-1 0 0,0-1 1 0 0,1 1 0 0 0,-1-1 0 0 0,1 0-1 0 0,0 1 1 0 0,0-1 0 0 0,0 1-1 0 0,1-1 1 0 0,-1 1 0 0 0,1-1 0 0 0,-1 0-1 0 0,1 1 1 0 0,0-1 0 0 0,1 0-1 0 0,0 2 3 0 0,1 1-7 0 0,0 0-1 0 0,1 0 1 0 0,0 0-1 0 0,0-1 1 0 0,0 0-1 0 0,1 0 1 0 0,0 0-1 0 0,0 0 1 0 0,0-1-1 0 0,1 1 1 0 0,-1-1-1 0 0,1-1 1 0 0,0 1-1 0 0,0-1 0 0 0,0 0 1 0 0,0 0-1 0 0,5 0 8 0 0,83 51-440 0 0,-81-44 301 0 0,1-1 0 0 0,0-1 0 0 0,0 0 0 0 0,1-1 0 0 0,0 0 0 0 0,1-1 0 0 0,-1-1 0 0 0,16 3 139 0 0,-23-6-22 0 0,0-1-1 0 0,0 1 1 0 0,0 0-1 0 0,0 1 1 0 0,-1 0-1 0 0,0 0 1 0 0,1 1-1 0 0,-1 0 1 0 0,0 0-1 0 0,-1 0 0 0 0,1 1 1 0 0,-1 0-1 0 0,0 1 1 0 0,0-1-1 0 0,0 1 1 0 0,-1 0-1 0 0,0 0 1 0 0,0 1-1 0 0,-1 0 1 0 0,0 0-1 0 0,0 0 0 0 0,0 0 23 0 0,-2-1-10 0 0,-1 1-1 0 0,0-1 0 0 0,0 1 0 0 0,0 0 0 0 0,0-1 1 0 0,-1 1-1 0 0,-1 0 0 0 0,1-1 0 0 0,-1 1 0 0 0,0-1 1 0 0,0 1-1 0 0,-1-1 0 0 0,0 1 0 0 0,0-1 0 0 0,0 0 1 0 0,-1 0-1 0 0,0 0 0 0 0,0 0 0 0 0,-1 0 0 0 0,-2 2 11 0 0,0 1 24 0 0,-1 0-1 0 0,0 0 0 0 0,-1-1 0 0 0,0 0 0 0 0,-1-1 1 0 0,1 1-1 0 0,-1-2 0 0 0,0 1 0 0 0,-1-1 0 0 0,-4 1-23 0 0,2 1 216 0 0,0-1-1 0 0,-1 0 1 0 0,0-1-1 0 0,-1 0 1 0 0,1-1-1 0 0,-1-1 1 0 0,0 0-1 0 0,0-1 1 0 0,0 0-1 0 0,-1-2 1 0 0,1 1-1 0 0,0-2 0 0 0,-1 1 1 0 0,1-2-1 0 0,-4-1-215 0 0,-157-40 1027 0 0,169 41-1023 0 0,0 0 1 0 0,1-1-1 0 0,-1 0 1 0 0,0-1-1 0 0,1 1 1 0 0,-1-1-1 0 0,1 0 1 0 0,0 0-1 0 0,0-1 0 0 0,0 1 1 0 0,0-1-1 0 0,-2-3-4 0 0,4 4-41 0 0,0-1 0 0 0,0 1-1 0 0,1-1 1 0 0,-1 1 0 0 0,1-1-1 0 0,0 0 1 0 0,0 0 0 0 0,0 0-1 0 0,1 0 1 0 0,-1 0 0 0 0,1 0-1 0 0,0-1 1 0 0,0 1 0 0 0,1 0-1 0 0,-1-1 1 0 0,1 1 0 0 0,0 0-1 0 0,0-1 1 0 0,0 1 0 0 0,1 0-1 0 0,0-1 1 0 0,-1 1 0 0 0,2 0-1 0 0,-1 0 1 0 0,0-1 0 0 0,1 1-1 0 0,0 0 1 0 0,0 1 0 0 0,0-2 41 0 0,27-20-1870 0 0,-11 12 794 0 0</inkml:trace>
  <inkml:trace contextRef="#ctx0" brushRef="#br0" timeOffset="509.209">786 639 15976 0 0,'0'21'926'0'0,"15"-20"-779"0"0,60-6-1948 0 0,24-42 2067 0 0,-97 46-147 0 0,0 0 0 0 0,0 0 0 0 0,-1 0 0 0 0,1-1 0 0 0,0 1 0 0 0,-1-1 0 0 0,0 1 0 0 0,1-1-1 0 0,-1 1 1 0 0,0-1 0 0 0,0 0 0 0 0,0 1 0 0 0,0-1 0 0 0,0 0 0 0 0,0 0 0 0 0,0 0 0 0 0,0 0 0 0 0,-1 0 0 0 0,1 0 0 0 0,-1 0-1 0 0,0-1-118 0 0,-14-27 236 0 0,13 28-228 0 0,1 0-1 0 0,-1 1 1 0 0,0-1-1 0 0,1 1 0 0 0,-1-1 1 0 0,0 1-1 0 0,0 0 0 0 0,0-1 1 0 0,-1 1-1 0 0,1 0 0 0 0,0 0 1 0 0,0 0-1 0 0,-1 0 0 0 0,1 0 1 0 0,0 0-1 0 0,-1 0 0 0 0,1 0 1 0 0,-1 0-1 0 0,1 1 1 0 0,-1-1-1 0 0,0 1 0 0 0,1-1 1 0 0,-1 1-1 0 0,0-1 0 0 0,1 1 1 0 0,-1 0-1 0 0,0 0 0 0 0,1 0 1 0 0,-1 0-1 0 0,0 0 0 0 0,1 0 1 0 0,-1 1-1 0 0,0-1 0 0 0,0 1-7 0 0,-8-1 6 0 0,-1 0 4 0 0,0 0-1 0 0,0 0 0 0 0,0 2 0 0 0,0-1 0 0 0,1 1 0 0 0,-1 1 1 0 0,0 0-1 0 0,-1 1-9 0 0,-9 4 57 0 0,16-7-44 0 0,0 0-1 0 0,1 1 1 0 0,-1-1-1 0 0,0 1 0 0 0,1 0 1 0 0,0 0-1 0 0,-1 1 0 0 0,1-1 1 0 0,0 1-1 0 0,0 0 1 0 0,0 0-1 0 0,1 1 0 0 0,-1-1 1 0 0,1 1-1 0 0,0 0 0 0 0,0-1 1 0 0,-1 3-13 0 0,0 0 53 0 0,1-1-1 0 0,0 1 1 0 0,1 0 0 0 0,-1-1 0 0 0,1 1 0 0 0,0 0 0 0 0,1 0 0 0 0,-1 1 0 0 0,1-1-1 0 0,1 0 1 0 0,-1 0 0 0 0,1 1 0 0 0,0-1 0 0 0,0 0 0 0 0,1 1 0 0 0,0-1-1 0 0,1 4-52 0 0,36 84 942 0 0,17-52-45 0 0,-38-33-616 0 0,-12-7-241 0 0,0 1 0 0 0,0-1-1 0 0,1 0 1 0 0,-1-1-1 0 0,1 1 1 0 0,-1-1 0 0 0,1-1-1 0 0,0 1 1 0 0,0-1-1 0 0,-1 0 1 0 0,1 0 0 0 0,0 0-1 0 0,-1-1 1 0 0,1 0-1 0 0,0 0 1 0 0,-1 0 0 0 0,1-1-1 0 0,-1 0 1 0 0,4-1-40 0 0,95-55-713 0 0,-94 51-172 0 0,0 0-1 0 0,-1 0 0 0 0,1-1 1 0 0,-1 0-1 0 0,-1-1 0 0 0,0 0 1 0 0,0 0-1 0 0,0-2 886 0 0,-2 1-1794 0 0</inkml:trace>
  <inkml:trace contextRef="#ctx0" brushRef="#br0" timeOffset="1103.107">1114 598 15040 0 0,'10'-34'786'0'0,"-10"33"-732"0"0,0 1 15 0 0,15 9 375 0 0,-12-4-137 0 0,-1 0 0 0 0,1 1-1 0 0,-1-1 1 0 0,0 0 0 0 0,0 1 0 0 0,-1-1 0 0 0,0 1 0 0 0,0-1 0 0 0,0 1-1 0 0,0 0 1 0 0,-1 0 0 0 0,0-1 0 0 0,0 3-307 0 0,9 14 289 0 0,15 54-118 0 0,-15-47-107 0 0,-8-28 1 0 0,-1-1 61 0 0,-6 19 303 0 0,6-18-292 0 0,0-1-1 0 0,0 0 0 0 0,1-1-22 0 0,18-56-164 0 0,4-12 114 0 0,-1 26-183 0 0,-16 29 129 0 0,1-1 1 0 0,1 1 0 0 0,0 1-1 0 0,0 0 1 0 0,1 0-1 0 0,1 1 1 0 0,0 0 0 0 0,1 0-1 0 0,11-8-10 0 0,53-14 0 0 0,-64 31 122 0 0,-11 2-140 0 0,1 1 0 0 0,-1-1 1 0 0,1 1-1 0 0,-1 0 0 0 0,1-1 0 0 0,0 1 1 0 0,-1 0-1 0 0,1-1 0 0 0,0 1 1 0 0,-1 0-1 0 0,1 0 0 0 0,0 0 0 0 0,0 0 1 0 0,-1 0-1 0 0,1-1 0 0 0,0 1 1 0 0,0 0-1 0 0,-1 1 0 0 0,1-1 0 0 0,0 0 1 0 0,-1 0-1 0 0,1 0 0 0 0,0 0 1 0 0,0 1-1 0 0,-1-1 0 0 0,1 0 0 0 0,-1 0 1 0 0,1 1-1 0 0,0-1 0 0 0,-1 1 1 0 0,1-1-1 0 0,-1 0 0 0 0,1 1 1 0 0,0-1-1 0 0,-1 1 0 0 0,1 0 0 0 0,-1-1 1 0 0,0 1-1 0 0,1-1 0 0 0,-1 1 1 0 0,1 0-1 0 0,-1-1 0 0 0,0 1 0 0 0,0 0 1 0 0,1-1-1 0 0,-1 1 18 0 0,2 8-6 0 0,1-1 0 0 0,-1 1 0 0 0,-1-1 0 0 0,0 1 0 0 0,0 0 0 0 0,-1-1 0 0 0,0 1 0 0 0,0 0-1 0 0,-1-1 1 0 0,0 1 0 0 0,-3 6 6 0 0,-15 98 26 0 0,6-69 674 0 0,-10 22-646 0 0,22-64 5 0 0,1 0-31 0 0,0-2-164 0 0,1 0-93 0 0,7-3-25 0 0</inkml:trace>
  <inkml:trace contextRef="#ctx0" brushRef="#br0" timeOffset="1771.655">1857 71 13224 0 0,'11'73'742'0'0,"-1"-23"-668"0"0,8-6-154 0 0,-11-11 578 0 0,-1 1 0 0 0,-1 0 0 0 0,-2 0 0 0 0,-1 8-498 0 0,-4-1 653 0 0,-1 0 1 0 0,-2-1 0 0 0,-2 1 0 0 0,-2-1 0 0 0,-12 36-654 0 0,-17 73 86 0 0,36-143-157 0 0,1 0 0 0 0,-1-1 0 0 0,0 1 0 0 0,-1 0 0 0 0,1-1 0 0 0,-1 0 0 0 0,0 1 0 0 0,0-1 0 0 0,-1 0 0 0 0,0-1 0 0 0,1 1 0 0 0,-4 1 71 0 0,5-6-66 0 0,0 1 0 0 0,0-2 0 0 0,-1 1-1 0 0,1 0 1 0 0,0 0 0 0 0,0-1 0 0 0,-1 1-1 0 0,1-1 1 0 0,0 1 0 0 0,0-1 0 0 0,0 0-1 0 0,0 0 1 0 0,0 0 0 0 0,0 0-1 0 0,0-1 1 0 0,0 1 0 0 0,0 0 0 0 0,1-1-1 0 0,-1 1 1 0 0,0-1 0 0 0,1 0 0 0 0,-1 1-1 0 0,0-3 67 0 0,-10-6-702 0 0,-31-50-1494 0 0,4-19 1671 0 0,20 18 2026 0 0,18 59-1417 0 0,0-1-1 0 0,0 1 1 0 0,0-1 0 0 0,1 1-1 0 0,-1-1 1 0 0,1 1 0 0 0,0-1-1 0 0,0 0 1 0 0,0 1 0 0 0,0-1-1 0 0,0 0 1 0 0,1 1 0 0 0,-1-1 0 0 0,1 1-1 0 0,-1-1 1 0 0,1 1 0 0 0,0-1-1 0 0,0 1 1 0 0,0-1 0 0 0,1 1-1 0 0,-1 0 1 0 0,0-1 0 0 0,1 1-1 0 0,-1 0 1 0 0,1 0 0 0 0,0 0-1 0 0,0 0 1 0 0,0 1 0 0 0,0-1 0 0 0,0 0-1 0 0,0 1 1 0 0,0 0 0 0 0,1-1-1 0 0,-1 1 1 0 0,1 0 0 0 0,-1 0-1 0 0,0 0 1 0 0,1 0 0 0 0,1 0-84 0 0,120-37 22 0 0,76 28-422 0 0,-87-9-154 0 0,-76 6 374 0 0,-35 11 187 0 0,0 1 0 0 0,0-1 1 0 0,1 1-1 0 0,-1 0 0 0 0,0 0 1 0 0,1 0-1 0 0,-1 0 0 0 0,1 0 1 0 0,-1 1-1 0 0,1-1 0 0 0,0 1 0 0 0,-1-1 1 0 0,1 1-1 0 0,-1 0 0 0 0,1 0 1 0 0,0 0-1 0 0,-1 1 0 0 0,1-1 1 0 0,-1 1-1 0 0,1-1 0 0 0,-1 1 1 0 0,1 0-1 0 0,-1 0 0 0 0,1 0 1 0 0,-1 0-1 0 0,0 0 0 0 0,1 1 0 0 0,-1-1 1 0 0,1 2-8 0 0,1 0-15 0 0,10 22 2539 0 0,-28 35-2100 0 0,0 11-213 0 0,18-37-1 0 0,7 12 206 0 0,17 1 352 0 0,-28-47-778 0 0,0 1 0 0 0,0-1 0 0 0,0 0-1 0 0,0 1 1 0 0,0-1 0 0 0,0 0-1 0 0,0 1 1 0 0,0-1 0 0 0,1 0 0 0 0,-1 1-1 0 0,0-1 1 0 0,0 0 0 0 0,0 0-1 0 0,1 1 1 0 0,-1-1 0 0 0,0 0 0 0 0,0 0-1 0 0,1 1 1 0 0,-1-1 0 0 0,0 0 0 0 0,0 0-1 0 0,1 1 1 0 0,-1-1 0 0 0,0 0-1 0 0,1 0 1 0 0,-1 0 0 0 0,0 0 0 0 0,1 0-1 0 0,-1 0 1 0 0,0 0 0 0 0,1 0 0 0 0,-1 1-1 0 0,0-1 1 0 0,1 0 0 0 0,-1 0-1 0 0,0 0 1 0 0,1-1 0 0 0,-1 1 0 0 0,1 0-1 0 0,-1 0 1 0 0,0 0 0 0 0,1 0 0 0 0,-1 0-1 0 0,0 0 1 0 0,0 0 0 0 0,1-1-1 0 0,-1 1 1 0 0,0 0 0 0 0,1 0 0 0 0,-1 0-1 0 0,0-1 1 0 0,0 1 0 0 0,1 0-1 0 0,-1 0 1 0 0,0-1 0 0 0,0 1 0 0 0,1 0-1 0 0,-1-1 11 0 0,8-7-444 0 0</inkml:trace>
  <inkml:trace contextRef="#ctx0" brushRef="#br0" timeOffset="2018.915">2181 200 21967 0 0,'0'-13'456'0'0,"0"8"112"0"0,0 1-456 0 0,5 0-112 0 0,0-1 0 0 0,-5 5 0 0 0,0 0 0 0 0,5 13-128 0 0,-1 0 24 0 0,2 3 8 0 0,-2-3-872 0 0,5 0-176 0 0,-3 0-32 0 0</inkml:trace>
  <inkml:trace contextRef="#ctx0" brushRef="#br0" timeOffset="2789.982">2434 462 14336 0 0,'0'0'661'0'0,"0"0"-17"0"0,0 1-415 0 0,13 12-177 0 0,-12-11 83 0 0,-1-2 32 0 0,0 0 1 0 0,0 0 61 0 0,9 16 1471 0 0,-4 83 418 0 0,-14-49-1824 0 0,14-18 44 0 0,9-22 406 0 0,0-9-512 0 0,-8-3-232 0 0,-1 0 0 0 0,1 0 0 0 0,-1 0 0 0 0,0-1 0 0 0,0 0 0 0 0,0 0 0 0 0,0 0 0 0 0,-1-1 0 0 0,1 1 0 0 0,-1-1 0 0 0,0 0 0 0 0,0-1 0 0 0,0 1 0 0 0,1-4 0 0 0,94-121 232 0 0,-75 99 80 0 0,-23 29-184 0 0,-1 1 26 0 0,5-16 1106 0 0,-2 22-1259 0 0,1 1 0 0 0,-1-1 0 0 0,0 1 0 0 0,0-1 0 0 0,-1 1 0 0 0,0 0 0 0 0,0 0 0 0 0,0 0 0 0 0,-1 0 0 0 0,0 4-1 0 0,0-5 0 0 0,0 15-8 0 0,-1-19 9 0 0,-1 0-1 0 0,1 1 1 0 0,0-1-1 0 0,0 0 1 0 0,0 0 0 0 0,0 0-1 0 0,0 0 1 0 0,0 0 0 0 0,1 1-1 0 0,-1-1 1 0 0,1 0 0 0 0,0 0-1 0 0,-1 0 1 0 0,1 0 0 0 0,0 0-1 0 0,0 0 1 0 0,0-1 0 0 0,0 1-1 0 0,0 0 1 0 0,1 0 0 0 0,-1-1-1 0 0,1 1 1 0 0,-1-1 0 0 0,1 1-1 0 0,1 0 0 0 0,2 0 105 0 0,29-1 286 0 0,16-25-260 0 0,57-37-399 0 0,6-13 117 0 0,-70 31 887 0 0,-42 42-592 0 0,-1 1 0 0 0,15 22-304 0 0,22 134 72 0 0,-27-130 152 0 0,18 12-117 0 0,-15-22-2284 0 0,-12-16 1079 0 0</inkml:trace>
  <inkml:trace contextRef="#ctx0" brushRef="#br0" timeOffset="3760.694">3438 499 13544 0 0,'68'19'2858'0'0,"-21"30"-1146"0"0,6-74-611 0 0,-49 24-1027 0 0,-1 1-35 0 0,0 0 0 0 0,0-1 1 0 0,1 1-1 0 0,-1-1 1 0 0,0 0-1 0 0,0 0 1 0 0,0 0-1 0 0,0 0 0 0 0,0-1 1 0 0,0 1-1 0 0,0-1 1 0 0,0 0-1 0 0,0 0 1 0 0,-1 0-1 0 0,1 0 0 0 0,1-2-39 0 0,14-14 0 0 0,-12 8 0 0 0,-2-15 0 0 0,-8 8 0 0 0,-1 12 63 0 0,1 1-1 0 0,-1 0 1 0 0,0 0-1 0 0,0 0 1 0 0,0 1-1 0 0,0 0 1 0 0,0 0-1 0 0,-1 0 1 0 0,1 1-1 0 0,-1-1 1 0 0,0 1-1 0 0,0 1 1 0 0,0-1-1 0 0,0 1 1 0 0,0 0-1 0 0,-3 0-62 0 0,-82-11 0 0 0,89 11 0 0 0,-1 0 0 0 0,1 0 0 0 0,-1 1 0 0 0,0-1 0 0 0,1 1 0 0 0,-1 0 0 0 0,0 0 0 0 0,0 0 0 0 0,1 0 0 0 0,-1 0 0 0 0,0 0 0 0 0,0 1 0 0 0,1-1 0 0 0,-1 1 0 0 0,1 0 0 0 0,-1 0 0 0 0,0 0 0 0 0,1 0 0 0 0,-1 0 0 0 0,1 1 0 0 0,0-1 0 0 0,0 1 0 0 0,-1-1 0 0 0,0 2 0 0 0,-51 48-12 0 0,6-35-114 0 0,43-13 125 0 0,0 0 0 0 0,1 1 1 0 0,-1 0-1 0 0,1 0 1 0 0,0 0-1 0 0,1 0 0 0 0,-1 1 1 0 0,1-1-1 0 0,0 1 1 0 0,0 0-1 0 0,0 0 0 0 0,0 0 1 0 0,1 0-1 0 0,0 1 1 0 0,0-1-1 0 0,1 1 0 0 0,-1-1 1 0 0,1 1-1 0 0,0-1 1 0 0,1 1-1 0 0,-1 0 0 0 0,1 0 1 0 0,-2 8 52 0 0,0-1-1 0 0,1 1 1 0 0,0 0-1 0 0,2-1 1 0 0,-1 1-1 0 0,1 0 1 0 0,1-1-1 0 0,1 1 1 0 0,0-1 0 0 0,0 0-1 0 0,4 7-51 0 0,-5-15 50 0 0,0-1-1 0 0,0 0 1 0 0,0 1-1 0 0,1-1 1 0 0,-1 0-1 0 0,1 0 1 0 0,0 0 0 0 0,1 0-1 0 0,-1-1 1 0 0,1 1-1 0 0,-1-1 1 0 0,1 0-1 0 0,0 0 1 0 0,0 0-1 0 0,0-1 1 0 0,1 1 0 0 0,-1-1-1 0 0,1 0 1 0 0,-1 0-1 0 0,1 0 1 0 0,0-1-1 0 0,0 0 1 0 0,-1 0-1 0 0,1 0 1 0 0,0-1 0 0 0,0 1-1 0 0,0-1 1 0 0,0 0-1 0 0,0-1 1 0 0,0 1-1 0 0,0-1 1 0 0,0 0 0 0 0,-1 0-1 0 0,1 0 1 0 0,3-2-50 0 0,26-12 6 0 0,-1-1 0 0 0,0-1 0 0 0,-2-2 0 0 0,17-13-6 0 0,-29 19 2 0 0,-4 3-2 0 0,-1 0 0 0 0,0-1 0 0 0,-1 0 0 0 0,0-1 0 0 0,-1-1 0 0 0,-1 0 0 0 0,1 0 0 0 0,-2-2 0 0 0,6-9 0 0 0,50-65 931 0 0,-65 88-1034 0 0,-1 1-121 0 0,0 0-28 0 0,2-1 39 0 0,3-1 154 0 0,-3 1-17 0 0,3 18-117 0 0,9 38 246 0 0,-4 1 65 0 0,4-22 644 0 0,-6-20-478 0 0,-8-13-272 0 0,0 1 1 0 0,0-1-1 0 0,1 1 0 0 0,-1 0 1 0 0,1-1-1 0 0,-1 1 0 0 0,1-1 1 0 0,-1 1-1 0 0,1-1 1 0 0,0 1-1 0 0,0-1 0 0 0,0 1 1 0 0,0-1-1 0 0,0 0 0 0 0,0 1 1 0 0,0-1-1 0 0,0 0 0 0 0,0 0 1 0 0,1 0-1 0 0,-1 0 0 0 0,0 0 1 0 0,1 0-1 0 0,-1 0 0 0 0,1-1 1 0 0,-1 1-1 0 0,1 0 0 0 0,-1-1 1 0 0,1 1-1 0 0,-1-1 0 0 0,1 1 1 0 0,0-1-1 0 0,-1 0 0 0 0,1 0 1 0 0,0 0-1 0 0,-1 0 0 0 0,1 0 1 0 0,0 0-1 0 0,-1 0 0 0 0,1-1 1 0 0,0 1-1 0 0,-1-1 1 0 0,1 1-1 0 0,-1-1 0 0 0,1 1 1 0 0,-1-1-1 0 0,1 0 0 0 0,0 0-12 0 0,60-61 328 0 0,48-27-104 0 0,-73 69 296 0 0,-36 19-400 0 0,-1 1-5 0 0,0 13-8 0 0,4 72-409 0 0,-3-70 199 0 0,0 1 0 0 0,1-1-1 0 0,0 0 1 0 0,2 0 0 0 0,0 0 0 0 0,0-1-1 0 0,1 1 1 0 0,1-1 0 0 0,3 5 103 0 0,-3-16-3823 0 0</inkml:trace>
  <inkml:trace contextRef="#ctx0" brushRef="#br0" timeOffset="4076.719">4410 1 19759 0 0,'8'13'1084'0'0,"-8"71"-1152"0"0,-32 106-350 0 0,30-113 560 0 0,5 89 776 0 0,2-136-656 0 0,0 0 1 0 0,2-1 0 0 0,2 0 0 0 0,0-1 0 0 0,2 0-1 0 0,1 0 1 0 0,1-1 0 0 0,1-1 0 0 0,2 0 0 0 0,16 21-263 0 0,-25-38 1 0 0,0 0 0 0 0,1-1 0 0 0,0 0 0 0 0,1 0 0 0 0,0 0 1 0 0,0-2-1 0 0,0 1 0 0 0,1-1 0 0 0,0 0 0 0 0,0-1 0 0 0,1 0 0 0 0,-1-1 1 0 0,1 0-1 0 0,0 0 0 0 0,7 0-1 0 0,-12-5-152 0 0,1 0 0 0 0,-1 0 1 0 0,0 0-1 0 0,0-1 0 0 0,0 0 0 0 0,0 0 1 0 0,0-1-1 0 0,0 0 0 0 0,-1 0 0 0 0,1 0 0 0 0,-1-1 1 0 0,0 1-1 0 0,0-1 0 0 0,0-1 0 0 0,-1 1 1 0 0,1-1-1 0 0,-1 1 0 0 0,1-3 152 0 0,9-6-1019 0 0</inkml:trace>
  <inkml:trace contextRef="#ctx0" brushRef="#br0" timeOffset="4369.833">4262 386 18167 0 0,'1'-1'414'0'0,"94"-3"1164"0"0,83-17-620 0 0,-44 11 2684 0 0,90 7-3642 0 0,-175 3 52 0 0,81 8-933 0 0,-88-3-210 0 0</inkml:trace>
</inkml:ink>
</file>

<file path=ppt/ink/ink9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6-02-11T21:09:24.547"/>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1110 9985 1161,'0'-8'3612,"0"8"-387,0 0-1032,8-6 387,-8 6-645,0 0 129,0 0-387,0 0-387,0 0-516,0 0-129,0 0-129,0 0-258,0 0-129,0 0-129,-4 9 0,4-9 0,0 20 0,0-6 129,0 4 0,0 3-129,0 0 129,0 4 0,-3-1 0,2 0 0,-2 0 0,-1 0-129,1-5 129,-2-1-129,0-4 129,2-1-258,3-13 0,-5 13-258,5-13-516,0 0-516,0 13-1677,0-13-1290,0 0-258,2-8-258</inkml:trace>
  <inkml:trace contextRef="#ctx0" brushRef="#br0" timeOffset="976.055">1285 10011 516,'10'0'2838,"-10"0"258,0 0-129,15-11-2580,-15 11-387,0 0 129,8-11 0,-8 11 258,0 0 0,0 0 129,0 0 129,0 0 258,0 0-258,-2 5 129,2-5-258,-3 13 129,3-13-129,0 19 129,0-7-129,0 3-258,3-3 129,1 4-129,-1 1 387,1 0-387,-2 0 258,3 6 0,-5-7-129,5 6 129,-5-9-129,1 3 0,-1-6 129,0 1-387,0-11 0,0 0 0,0 0-129,0 0 129,0 0-129,12-2 129,-7-9 0,1 0 0,-1-3 0,3-5 0,0 1 0,1 1 0,2-3-258,0-1 258,1 1-129,3 2 0,4 0-129,-1 4 129,2-1-129,1 1 129,-2 3-129,-1 5 129,1-1 0,-3 3 0,-3 4-129,-1 0 129,-12 0 0,19 14 0,-13 0 129,-2 1-129,-3 4 129,1 5 0,-2-7 258,0 5-258,-2 0 129,0-3 129,-2-2-129,-1 1-129,3-2 129,2-4-258,-2-2 0,2-10 0,0 21-129,0-21-129,2 13-258,-2-13-129,0 0-516,0 0-1548,0 0-1806,8-8-129,-5-6-516,4-1 258</inkml:trace>
  <inkml:trace contextRef="#ctx0" brushRef="#br0" timeOffset="1663.095">1990 10031 2451,'0'0'3225,"0"0"258,15 5-1290,-15-5-1419,0 0 129,0 0 129,8-10 0,-8 10 0,0 0 258,0 0 0,-5-14-387,5 14-129,-13-1-129,13 1-129,-15 0 0,15 0-387,-23 8 0,13-1-129,-4 0 0,1 0 129,-1 6 0,2-2-129,3-1 0,-2 2 0,11-12 129,-14 15-129,14-15 129,-9 17-258,9-17 0,0 0 129,0 13-129,0-13 129,14 4 0,-2-3 0,6 2 129,2 0-129,3-1 0,2 1 0,0 4 0,3-2 0,-2 1 0,-4 3-129,1 2 0,-5-1 0,-5 1 129,0-2 0,-7 2 0,-5 0 129,-1 1 0,-5 0-129,-10-1 129,2 2 0,-8-1 0,0 0 0,-3-1 0,0-2 0,-3 0 0,3-4 129,1 1-258,4-5 0,3-1-129,0-4-516,16 4-258,-13-22-1290,13 6-2193,2-2-258,7-4-516,5 0 387</inkml:trace>
  <inkml:trace contextRef="#ctx0" brushRef="#br0" timeOffset="2088.119">2349 9774 3483,'4'17'4257,"1"1"-258,-5-18-129,0 0-1935,7 10-1935,-7-10 129,3 20 129,-3-8 0,5 8 387,-5-2-129,4 12 0,-4-1 258,6 10-129,-6-3 258,6 8-387,-3-5 0,3 2-258,-2-5 0,1-4-258,0-6 0,-2-7 0,-1-4-129,-2-15-258,7 12-516,-7-18-1290,0-5-2064,0-5-387,0-3-258,-1-3 0</inkml:trace>
  <inkml:trace contextRef="#ctx0" brushRef="#br0" timeOffset="2364.135">2287 9985 516,'-29'-13'3870,"29"13"129,-21-4 0,10-2-1806,11 6-516,0 0-387,0 0-129,0 0-129,0 0-258,5-14 129,8 14-129,0-9-258,5 9 0,4-8-129,5 4 0,-1-1-129,6 2-129,0 1 129,2-1-258,1 1-258,-2-5-258,7 9-1677,-7-2-2322,-4 0-258,-4-2-258,-5-3-387</inkml:trace>
  <inkml:trace contextRef="#ctx0" brushRef="#br0" timeOffset="3123.178">2651 10065 516,'0'0'3483,"0"0"258,0 0 0,0 0-2322,0 0-774,0 0 387,0 0-129,7 13-129,-2 5 129,-4-6-258,5 12 258,-2-5-258,5 8 0,-6-5 0,5 7-258,-2-7 0,4 4 129,-6-6-258,2-3 0,-5-6 0,5 1 0,-6-12 129,0 0-129,0 0 0,0 0 0,-6-16 0,0 4 0,-2-7-129,-2 0-129,0-4 129,2 0-129,-1 0 129,5 4 0,2-3-129,2 4 129,0-1-129,5 2 129,5 3-129,2 2 129,5-2-129,3 2 129,5 1-129,3 4 0,2 1 0,0 1 0,-2 2 0,-2-1 0,0 3-129,-9-3-387,4 9-516,-21-5-1419,15 0-1935,-15 0-645,0 0 129,8 12-774</inkml:trace>
  <inkml:trace contextRef="#ctx0" brushRef="#br0" timeOffset="3732.213">3060 10101 2193,'12'0'4128,"-12"0"-129,0 0 0,0 0-2064,0 0-1548,-2-10-258,2 10 258,0 0-129,0 0 258,-5 10 129,5-10 0,-1 19 0,1-19 0,0 32 0,-2-18-129,2 10 0,3-7-129,4 3-129,-1-3-129,2 0 0,1-6 0,4-2 0,1-5-129,4-4 0,2-5 0,1-8 0,1-3 0,1 0 129,-3-1 0,-1 2-129,-6 0 129,-1 3 129,-5-3-129,-7 15 0,9-19 0,-7 8 129,-2-2-258,0-2 129,0 1-129,0-1 0,-2 3-129,-1-2 129,3 14-645,-3-24-129,3 24-1161,0 0-2580,0 0-258,3-15-258,-3 15-129</inkml:trace>
  <inkml:trace contextRef="#ctx0" brushRef="#br0" timeOffset="4792.272">3573 9997 1032,'14'17'2967,"-14"-17"387,0 0-2322,0 0 0,0 0 0,0 0 516,0 11 0,3 2 258,-3-13-129,2 27-129,-2-14-387,2 12-129,-2-9-258,6 9-129,-5-9-258,4 5-129,-3-7 0,2-2-129,-4-12 0,7 15 129,-7-15-129,0 0 0,15 0-129,-15 0 129,20-16-129,-7 3 129,0-4-129,2-3 129,-1-1-129,0 1 0,-3-2 0,3 3 129,-3 1-258,0 2 258,0 4-258,-11 12 129,20-10 0,-20 10 0,17 0 0,-17 0 0,13 13 129,-7 4-129,-2 1 258,-2 6-258,-2 1 129,1 3-129,-1-5 258,1 0-129,-1-5-129,2-3 129,-2-15 0,8 14-129,-8-14 129,24-12-129,-7-5 0,1 0 0,4-2 129,0-3-258,-1 1 129,-4 3 129,0 7-258,-5 5 258,-12 6-129,20 0 0,-20 0-129,13 3 129,-13-3 129,13 19-129,-13-19 129,13 21 0,-9-8 0,1 2 0,-3 4 0,1 1-129,-1 1 0,-2 1 0,0 0-387,0-5-129,2 9-645,-2-26-1032,-1 15-2709,1-15-129,0 0-387,11-9-129</inkml:trace>
  <inkml:trace contextRef="#ctx0" brushRef="#br0" timeOffset="5623.321">4285 10154 2193,'12'7'3870,"-12"-7"0,19 3 0,-6-3-3225,-3 0 129,6-3-258,-5-2 258,6 1-258,-4-5 129,4 1 258,-5-5-129,7 6-129,-7-7-258,5 3 129,-6-3-258,3 4 129,-5-4-258,2 2 129,-6-2-258,0 2 129,-2 1-129,-3 11 0,0-18 0,0 18 0,-13-11-129,3 8-129,-1 3 258,-8 0-129,5 6 0,-6 0 129,-2 5 0,1 3 129,-2 3 0,1 0 129,0 1-129,5 5 0,-3-3 0,8 2-129,2-3 129,2 3-129,5 0 129,3-3-129,1 0 258,9-1-129,4 1-129,2-3 258,4-3-258,5-5 129,3 0-129,1-8-129,2 0 0,-3-6-258,4-2-129,-7-13-516,8 11-645,-16-14-1935,4 3-1161,-2 3-258,-4-6 387</inkml:trace>
  <inkml:trace contextRef="#ctx0" brushRef="#br0" timeOffset="6172.353">4696 9992 5031,'-8'19'4902,"3"1"-645,5-20 0,0 0-3225,0 13-1032,0-13 0,4 17-129,-2-6 129,2 0 0,-4-11 129,8 23 129,-8-23 258,6 26-258,-5-14 258,5 8-258,-4-6 129,4-2 129,-1 1-258,-5-13-129,20 9-129,-8-9 129,4-6-129,1-10 0,3-2 129,4-3 0,0-3-129,1 3 0,-1 1 129,0 3 0,-2 1 0,0 3 0,-1 8 0,0 3-258,-7 2 258,1 0 129,-3 7 0,-1 7-129,-3-1 387,-5 9-258,-3 0 0,0 2 129,-2 1 0,-4 0-258,-3 0-129,0-3 0,1-1-258,-2-6-258,7 2-645,-9-17-1548,12 0-2193,0 0-258,0 0-387,0-22 258</inkml:trace>
  <inkml:trace contextRef="#ctx0" brushRef="#br0" timeOffset="6779.387">5304 9678 1806,'7'11'4128,"-1"2"258,-6-13-258,0 0-2838,0 12-903,0-12 387,-1 22-129,-6-10 0,7 9 258,-5-4-129,5 15 0,-6-10 0,6 14 258,-3-2-129,3 9-387,0-5 0,1 2 0,4-2-129,5-1-129,4-1-129,2-4 0,6-5-129,1-6 129,3-4-129,3-3 0,1-4 0,-1-6-129,3-4-129,-6-7-516,13 3-1548,-8-13-2451,0-8-516,-4-4-129,-2-5 0</inkml:trace>
  <inkml:trace contextRef="#ctx0" brushRef="#br0" timeOffset="7129.406">5229 9901 7224,'17'9'4515,"-4"-9"0,5-9-1032,5 4-2967,2-6-258,6 5 258,-1-4-129,5 1-129,2-4 258,6 5-129,1 0-129,3 2-258,2 6-645,-7-3-3870,10-1-129,-1-5-387,-2-6-387</inkml:trace>
  <inkml:trace contextRef="#ctx0" brushRef="#br0" timeOffset="22143.266">7223 9764 2322,'0'0'1161,"0"-8"0,0 8 0,0 0 258,0 0-387,0 0 129,-8-8 129,8 8-258,0 0 0,0 0-516,0 0 0,0 0-387,-5 9 0,5-9-129,-2 17 129,1-2-129,1-1 0,-1 6 0,-1 1-129,-1 1 129,0 1 0,-3 2 0,0 2 0,1-3-258,2 0-645,-2-7-1161,5-17-1806,0 19-129</inkml:trace>
  <inkml:trace contextRef="#ctx0" brushRef="#br0" timeOffset="22480.285">7382 9774 2193,'0'19'3870,"0"-19"258,-1 10-258,1-10-3741,-3 15 0,3-15 0,-4 13 0,4-13-129,-5 16 129,3-2 258,-4-2-129,2 5 258,-4 0-129,0 5 129,-4 0-129,5 4 129,-6-1-258,6-4-129,1 3-645,-3-10-1548,2-1-2193,9-2-129,-2-11-258</inkml:trace>
  <inkml:trace contextRef="#ctx0" brushRef="#br0" timeOffset="23263.328">7532 10251 258,'0'-36'774,"0"17"-129,7-4 0,4-1 129,4-1 129,2 2 258,5 1 129,-1 0 0,1 8 0,1-3-129,1 7-258,-2 3 0,1 6-387,-3 0 0,-2 1-387,-4 7 0,3 4 0,-8 0 258,2 2-129,-5-2 0,0 6 258,-6-5 129,1 9 129,-5-8 129,-1 11-258,-11-10 258,3 13-129,-10-10-129,1 5-129,-7-3 0,2 2-129,-3-7 0,4 1 0,-2-6-258,8-3 0,-1-5 0,7-1-258,14 0-258,-18-24-516,18 13-387,0-15-903,11 6-2451,3-4-258,3 3-258</inkml:trace>
  <inkml:trace contextRef="#ctx0" brushRef="#br0" timeOffset="23651.352">7981 10062 2322,'6'21'4128,"-6"-21"129,0 18-387,0-8-3225,0 1-774,0 6 129,0 1 129,0 6-258,0 1 387,0 8 0,0 3 129,4 14 516,-4-3-258,0 11 387,-2-6-258,2 10 129,-8-9-387,8-2 0,-6-6-387,0-13-258,5 2-516,-8-19-1290,7-4-2451,2-11-516,0 0-129</inkml:trace>
  <inkml:trace contextRef="#ctx0" brushRef="#br0" timeOffset="24171.382">8019 10169 1935,'15'-12'3999,"-1"11"258,-14 1-258,16-21-2709,-3 14-1161,-13 7 0,23-13 0,-11 11 129,4-4-129,-3 2 258,2 2 0,-15 2 0,23 0 0,-23 0 258,21 14-387,-21-14 129,18 20-129,-10-6 0,1 6 0,-3-3-129,1 4 129,-5-2 0,2 3 0,-4-5 129,0 5 0,-4-4 258,-2 1-258,-5-7 0,0 2 0,-5-6-129,-1 5 0,0-2-129,-3-3 129,0-5-129,0-2-129,-1-1 258,1 0-129,1-3-129,3-2-129,0-5 129,2-1-516,14 11-258,-15-22-516,15 22-1419,7-15-2064,4 1-387,4-4-129</inkml:trace>
  <inkml:trace contextRef="#ctx0" brushRef="#br0" timeOffset="24755.416">8422 10193 1161,'7'12'3870,"-7"-12"129,15 5-645,-4-2-2709,-1-3-129,8 0 258,-4 0-258,8-1 129,-3-8 0,5 7 258,-7-13-129,8 10 129,-9-11-129,5 6-129,-9-5 0,3 5-258,-9-5-129,0 1-129,-5 3-258,-1-1 129,0 12-258,-14-18 0,2 13 129,-5-1 0,-2 5 0,-1 1 0,-1 0 258,0 6-129,2 4 129,-1 4-129,2-2 129,3 4-129,3 2 129,2 2-129,0 0 129,6 1 0,-2 1 0,6 0 129,-4-3 129,4 5-258,0-2 129,5-2-129,2-3 0,1 1 0,6-6-129,-1 1 0,7-4-129,-1-7 0,7-1 0,1-3-258,4-1-129,0-11-258,7 5-129,-10-14-1032,11 5-1806,-5 1-903,-8-8-387,1 6 646</inkml:trace>
  <inkml:trace contextRef="#ctx0" brushRef="#br0" timeOffset="25359.45">8911 10000 3225,'-13'6'4128,"13"-6"-129,0 0-1032,-1 10-2709,1-10-129,0 10 258,0-10-258,2 24 0,2-12 0,3 7 258,-4-6-129,3 11 387,-5-6 0,7 10 0,-8-8 129,5 6-129,-5-7 0,2 3-129,-2-5-258,4-3 0,-3-2 0,-1-12-129,0 0 258,11 3-258,-11-3 0,12-10 129,-8-5 0,4-1 0,-2-3-129,4-1 0,-1-2 0,2 1-129,3-4 0,1 1-129,3 5 0,-2-1 0,4 6 0,-1 2 129,1 1-129,0 5 0,-3 3 129,1 3 0,-1 5 0,0 0 0,-2 5 129,-1 2 0,-2 1 0,-3 1 129,-3 5 0,-2 2 0,-4 0 129,0 7-258,-3-4 258,-1 1-258,-2-2 0,0-1-258,5-3-516,1-19-387,5 13-2709,6-18-1290,7-10-129,2-8-387</inkml:trace>
  <inkml:trace contextRef="#ctx0" brushRef="#br0" timeOffset="25883.48">9497 10135 4386,'-2'21'4902,"2"-21"-645,0 0 129,0 15-3354,0-15-1161,10 0 258,-10 0-129,20 0 129,-5-2 0,1 1 0,2-6 258,3 2 0,-3-4 129,3 6 0,-7-10-258,6 2 258,-11-1-258,5 0 0,-7 1-258,-1-2 0,-2 1-129,-4-1 0,0 13 129,-3-19-129,3 19 129,-16-17-129,4 13 129,-3 0-258,-1 3 258,-2 1-129,0 2 0,-2 5 129,3 8 129,-1 4-129,0 2 387,2 2-258,1 2 258,2 4-129,0-3 0,4 3 0,0-8 0,7 1-129,2 0-129,5-3-129,11-1-258,2-8-258,17 0-645,-7-10-1032,20 0-1290,-5-10-1419,2-6-258,1-5 388</inkml:trace>
  <inkml:trace contextRef="#ctx0" brushRef="#br0" timeOffset="26275.502">9935 10200 3354,'-16'13'3870,"16"-13"-1290,-11 18-516,11-2-387,0-16-387,0 24-387,0-24 0,11 26 0,-11-26-258,23 17 258,-12-14-258,8 3 0,-7-6 0,6-5-129,-7-5 129,4 2-258,-6-7 0,1 0-129,-7-6-129,0 3 0,-3-1 0,-6 0 0,-5 0-129,1 0 0,-4 3 129,2 2 0,-1 4-129,2 1 0,11 9-129,-16-5-129,16 5-258,-15 5-129,14 9-774,-12-9-516,13 13-2064,-5-1-903,-2-5-258,5 4 258</inkml:trace>
  <inkml:trace contextRef="#ctx0" brushRef="#br0" timeOffset="26663.525">10035 9757 516,'12'-33'5031,"-12"33"-129,9-18 0,-8 4-2193,-1 14-1290,0 0-516,0 0-258,0 0-387,5 10-129,-5-10 0,0 24 0,0-3-129,2 4 258,3 4-129,1 5 0,-1 7 0,3 5 0,-3 7 129,0 3 0,0-2 0,0 4 0,2-4-129,0 0 0,1-6-129,8-9 0,5-5-645,-2-24-1806,10-1-2322,3-10-258,5-17-516,3-9 387</inkml:trace>
  <inkml:trace contextRef="#ctx0" brushRef="#br0" timeOffset="27048.547">10577 9902 645,'0'0'129,"0"0"-645</inkml:trace>
  <inkml:trace contextRef="#ctx0" brushRef="#br0" timeOffset="27679.583">10637 9885 1,'0'0'3353,"0"0"1,0 0-2322,0 0-129,0 0 387,0 0-129,0 0 0,-6 0 387,6 0-129,0 0-129,8 13-129,-8-13-258,20 24-129,-7-12-129,9 15-129,3-1-129,7 6-129,2 3 0,5 7-129,-1-2 0,3 5 129,-1-2-129,0-6-129,-1 2 129,-7-4-129,-2-6 0,-6-7 0,-2-2-129,-8-8-516,2 5-387,-16-17-2322,0 0-1419,0 0-129,-7-11-516</inkml:trace>
  <inkml:trace contextRef="#ctx0" brushRef="#br0" timeOffset="28054.604">10658 10454 1935,'0'11'4128,"0"-11"258,1-5-258,-1 5-3096,10-18-516,-7 4 258,7 4-258,-5-10 258,7 6 129,-7-13-129,10 10 129,-9-13-258,11 5 129,-1-9-129,11 1-129,3-7-258,8 1-129,2-2 0,7-1-129,1 2 0,1 3-129,2 7-387,-10-4-258,4 22-1290,-12-5-2709,-5 5-129,-6 5-645,-6-4 388</inkml:trace>
  <inkml:trace contextRef="#ctx0" brushRef="#br0" timeOffset="28990.658">11630 10174 2322,'0'0'3354,"10"2"-2193,-10-2-258,0 0 258,0 0 0,19 17 0,-19-17 0,7 26 0,-7-11 0,6 9 0,-6-3-258,6 8-129,-6-9-258,6 1 0,-1-5-129,5-3-129,-10-13 0,23 8-129,-7-8 0,2-14-129,0-1 129,3-2-129,-2-7 129,-1 2-129,-3-2 129,-1 3-129,-4 3 129,0 0-129,-4 6-129,1 1 129,-7 11-129,0 0 129,18-7-129,-18 7 0,15 7 0,-7 5 0,4-1 258,-2 5-129,4-1 0,0 2 0,-1 2 129,1-2 0,-2-2 0,1 1 129,-4-2-129,3-4 0,-12-10 258,15 14 0,-15-14 0,12 0 258,-10-11-387,4-1 129,-6-7-129,4 2 0,-4-8-129,0-3-129,0 3 0,0 1-129,0 3 129,0 2-258,1 9-387,-1-9-774,11 13-3096,-11 6-387,18-12-387,-8 0 0</inkml:trace>
  <inkml:trace contextRef="#ctx0" brushRef="#br0" timeOffset="29338.678">12365 10128 4386,'3'16'4644,"1"4"-129,-4-20-516,0 0-3870,0 0-129,10 14 0,-10-14 129,12 22 0,-4-5 387,-5 0 0,6 7 0,-8 0 129,6 8-129,-7-6 0,3 0 0,-3-5-258,0-8-1161,6 2-2064,-6-15-1677,0 0-387,13-9-129</inkml:trace>
  <inkml:trace contextRef="#ctx0" brushRef="#br0" timeOffset="29723.7">12809 9694 3225,'7'17'4902,"-7"-17"-258,2 29-387,-2-9-2322,0 1-1806,1 5 0,-1 2 258,2 9 0,-2 1 129,2 11 0,-2-4 129,2 6 0,-2-3 0,0 6-258,0-8 0,0 2-129,0-10-258,0-7 0,0-6-258,0-12-387,2 5-1548,-2-18-2451,-6-4-258,0-11-516,-1-5 258</inkml:trace>
  <inkml:trace contextRef="#ctx0" brushRef="#br0" timeOffset="29992.715">12566 10037 6321,'0'0'5160,"8"10"-516,5-9 0,0-1-4128,14 0-387,8-3 129,5 2 0,4-3-129,6 0-129,3-1 129,1 2-129,-2 1 0,-2 2 0,-4 0 0,-5 0-645,2 12-645,-19-10-2064,-1 2-1290,-5 4-258,-18-8-258</inkml:trace>
  <inkml:trace contextRef="#ctx0" brushRef="#br0" timeOffset="30631.752">13038 9680 4128,'13'17'4386,"-4"-3"-129,-9-14-258,0 0-4128,6 15 0,-1-3 129,2 3 129,-4 4 129,5 2 129,-5 4 0,5 8 387,-7 0-258,9 9 129,-7 0-129,5 9 129,-3-3-129,1 5-258,-3-2 129,2 0-387,1-6 129,-3-4-129,1-7 0,-2-9-129,1-9 129,0-5 0,-3-11 0,17 0 0,-7-15-258,3-9 258,5-3-129,2-2 0,2 1 129,1-1-129,0 2 129,0 7 0,-2 3 0,0 10 0,-2 1 0,-2 6-129,0 0 258,-3 9-129,-1 2 0,-3 5 129,0 2 129,-2 9 258,-6-3-129,2 3 0,-4 2 0,0 2 129,-4-5-129,3-1-258,1-3-258,-4-10-1161,8 0-3483,-4-12-129,16 5-258,-6-17-645</inkml:trace>
  <inkml:trace contextRef="#ctx0" brushRef="#br0" timeOffset="31590.806">13864 9827 1677,'-11'0'3999,"11"0"-1032,0 0-516,0 0-387,0 0-645,4-9-258,9 9-129,-13 0-258,23-3 129,-11 2 0,7 2-387,-3 6 0,5 6-129,-1 4-129,4 7 0,0 3-129,2 4 0,1 0 0,1 1 129,-3-1-258,3-2 0,-5-3 0,0-6-258,-2-8 258,-3-3-387,-2-1-129,-16-8-645,28 0-1677,-14-8-1806,-4-6-129,0-1-129</inkml:trace>
  <inkml:trace contextRef="#ctx0" brushRef="#br0" timeOffset="32314.848">14540 9811 1677,'0'0'3483,"-4"7"258,4-7-2580,-17 7-387,17-7-258,-20 13 0,10-2 129,-3-4 0,4 4 129,-5 1-129,2 9 129,-4 0-129,2 9 258,-6-2-258,-1 9-129,-5-4 129,5 1-258,-2-4 0,5-3-129,-1-7 0,5-6-258,14-14-258,-17 10-258,17-10-129,0 0-129,11-6 129,-11 6-258,13-17 387,-13 17 0,14-14 129,-14 14 129,0 0 387,10-11 0,-10 11 129,0 0 129,0 0-258,0 0-129,0 0 129,0 0 129,0 0 0,6 8 0,-6-8-129,0 0-129,0 0 0,0 0 258,0 0-129,3 12-129,-3-12 129,0 0 0,3 18 0,1-7 0,-2 2 0,3 2 129,-3 1-129,2 6 258,-3-1-129,5 4 258,-6-1-258,7 3 129,-6-3 129,6 0 0,-7-2-129,6-3 0,-6-4 129,0 1-258,0-16 0,0 18 0,0-18-129,0 12-258,0-12-258,0 0-1677,-18 0-2580,18 0-387,-14-25-258,4-1-129</inkml:trace>
  <inkml:trace contextRef="#ctx0" brushRef="#br0" timeOffset="33500.916">14825 9550 1806,'13'0'3870,"-13"0"258,0 0-2451,0 0-645,17-6 387,-17 6 0,0 0-129,3-9-258,-3 9 0,0 0-258,0 0-258,6 5 129,-4 7-258,-2 2-129,0 5 0,0 3 129,0 5-129,0 1-129,0 2 0,-2 1-258,-1-6 0,3 1-645,-4-11-258,5 9-903,-1-14-2451,0-10-516,8 0-258</inkml:trace>
  <inkml:trace contextRef="#ctx0" brushRef="#br0" timeOffset="33780.932">15125 9501 6063,'4'46'4902,"-4"-27"-258,0 3-516,-4-3-3870,1 3-129,-2 3 0,3 6 129,-2-10 0,1 5 0,-1-3-258,2-2 129,2 2-903,-6-4-3354,6-19-258,-9 10-516,-2-16-258</inkml:trace>
  <inkml:trace contextRef="#ctx0" brushRef="#br0" timeOffset="35064.005">6907 11425 2193,'0'-13'3354,"0"13"-903,0 0-1806,0 0 129,0 0-129,8-1 129,-8 1 129,0 0-258,0 0 129,0 0 129,0 0 129,0 0-258,0 0 129,2 10-258,-2-10-129,2 18 0,-2-18 0,0 26 0,0-8-129,0 6 129,-7-2 0,2 6 0,-6-5 129,2 2-387,-3-4 129,1-3-387,2 2-645,-5-11-1290,14-9-2709,0 0-129,-13 2-387,13-2 129</inkml:trace>
  <inkml:trace contextRef="#ctx0" brushRef="#br0" timeOffset="35365.022">7168 11385 2580,'4'22'4128,"-3"3"-387,-1-25 129,-4 18-3612,4-4-258,0 1 129,0 0 258,0 1 129,0 4 129,0-4 258,0 10-129,-6-6 258,4 3-258,-3-3-387,1-5-1419,2-3-2967,2 2-645,0-14-258,0 0-129</inkml:trace>
  <inkml:trace contextRef="#ctx0" brushRef="#br0" timeOffset="36939.112">7707 11750 1677,'0'0'4257,"0"0"0,0 0 129,-11 1-2709,11-1-903,0 0-129,0 0 129,0 0-258,0-12-129,0 12 0,13-10 0,-1 3-258,1 1 129,3 0-129,1-1 0,5 2 0,-1 4 0,4 1-129,-4 1 129,3 5-129,-1 5-129,-1 0 129,-2 7-129,-1-1 129,1 2 129,-4 3-129,1 4 0,-5 1 0,-1 0 0,-3 2 129,-2-3-129,-3 1 129,-3-1 0,0-2-129,-9-1 129,0-6 258,-4-3-387,-2-2 129,0-2 0,-3-4 0,-1-6 129,1 0-258,-2-4 129,3-3 0,0-7-129,1-3 0,3-2 0,3 1-129,3-2 0,4-1-129,3 4 129,2-3 0,7 6 0,4 0-129,5 1 129,0 0 0,2 0 258,3-1-129,1 3 0,-3 1 0,-1 3 0,-1 3-129,-1 4-387,-18 0-387,28 6-1161,-21 6-2064,-7-12-645,16 22-258</inkml:trace>
  <inkml:trace contextRef="#ctx0" brushRef="#br0" timeOffset="37367.136">8333 11447 5547,'11'0'4644,"-11"0"-258,0 0 0,0 0-3870,0 0-258,6 18 129,-4-3 0,-2-1 0,0 11 129,-5-1 258,5 12-387,0 0-129,0 11 0,0-1 129,0 3-258,4 1 129,1 3-129,1-7-129,-1-4 129,-2-5-129,0-10 0,1-4-129,-4-11-387,8 4-1419,-8-16-2580,-2-12-387,-1-6-387,-4-10 0</inkml:trace>
  <inkml:trace contextRef="#ctx0" brushRef="#br0" timeOffset="37631.152">8147 11614 9159,'7'7'5160,"4"-7"-387,4 0-129,5-6-4644,2 2 0,10-4 129,4-2-129,-1 1 0,5 1 0,1 4-129,-1-5-129,1 6-516,-9-9-903,8 11-2451,-8 1-774,-4 0-258,-4 1-258</inkml:trace>
  <inkml:trace contextRef="#ctx0" brushRef="#br0" timeOffset="38204.185">8647 11862 2580,'32'10'4386,"-18"-13"-387,13 3-129,0-7-3225,-4-6-258,5 1-129,-4-4 258,3 3-258,-7-4 129,2 9 129,-8-8 258,1 6-387,-5-3 129,-10 13-258,9-22-129,-9 22 0,0-14 0,0 14-129,-20-15 0,5 11 0,-4 3 0,-2 1 0,2 1 0,-2 6 129,-1 1-129,4 1 129,-2 4 0,5 6 129,-3-1 0,8 4 258,-4-2-129,8 6 129,-1-2 0,7 6-129,0-8 0,6 4 0,4-5-129,7 1 129,3-1-129,4-1-258,7-6 0,4-6-129,8 4-645,-4-12-1032,14 0-2967,3-9-387,6-4-258,1-6 0</inkml:trace>
  <inkml:trace contextRef="#ctx0" brushRef="#br0" timeOffset="38940.219">10120 11504 2193,'0'0'4257,"0"0"258,0 0-1935,-10-10-387,10 10-516,0 0-258,0 0-258,0 0-129,0 0 0,0 0-129,0 0-258,6 7-129,-6-7 129,14 16-258,0-1 0,-2 1-258,7 9 129,-2 5-129,6 4-129,0 5 129,2 3-258,1 4 258,1 2-258,2 2 129,-3-5-258,-1 2 0,-2-8-258,3 2-387,-12-19-645,11 10-1290,-15-20-2064,-10-12-387,12 7-129</inkml:trace>
  <inkml:trace contextRef="#ctx0" brushRef="#br0" timeOffset="39247.244">9896 11925 4773,'-32'25'4644,"21"-25"-129,11 0-387,6-3-3612,7-14-387,7 2 129,5-11 0,10 0 0,3-8 129,9 2-129,5-7-129,4 3 129,4-1-387,4-1 0,1 9-774,-8-8-1548,2 7-2064,2 2-387,-8 2 0</inkml:trace>
  <inkml:trace contextRef="#ctx0" brushRef="#br0" timeOffset="40343.307">11190 11737 516,'10'0'4128,"-10"0"-129,0 0 258,0 0-2709,0 0-903,0 0-129,0 0 0,0 0 0,0 0 129,0 0 129,0 0 129,3 14-129,-3-14 0,2 17 0,-2-5 0,5 11-129,-5-6-258,4 9 0,0-3 0,2 2-258,-2-1 129,6 2-129,-1-6 129,4-8-258,5-7 0,3-5 0,5-5-258,4-11 129,5-7 0,0-7 0,1-1 0,-2-5 0,-1 5 129,-6 2 0,-4 3 0,-6 9 0,-3 2 0,-14 15 0,16-10-129,-16 10 129,14 3-129,-14-3 129,12 17 0,-12-17 0,15 22 129,-6-8 0,0 4-129,2-1 129,-2-2 0,0-2 0,0 2-129,0-1 0,-2-5 0,-7-9 0,10 16 129,-10-16-129,0 0 0,15 5 0,-15-5 129,10-6-129,-5-6 258,3-5-129,-4-5 0,4-1-129,-1-2 0,0-6 0,1 2-258,-4-3-387,8 11-516,-12-11-2451,11 10-1290,-1 2-387,1 3-258</inkml:trace>
  <inkml:trace contextRef="#ctx0" brushRef="#br0" timeOffset="40856.336">12005 11725 1419,'0'0'3870,"0"0"258,0 0-1419,0 0-1419,12 0-129,-12 0 0,12 12-129,-12-12 0,14 25-258,-10-11 0,9 7 0,-7 0-387,4 4 0,-2-2-258,-2-4-258,2 3-903,-8-8-2967,0-14-645,0 0-258,9-17-258</inkml:trace>
  <inkml:trace contextRef="#ctx0" brushRef="#br0" timeOffset="41157.354">12384 11309 8256,'14'38'5031,"-10"-18"-129,-3 1-258,-1 3-4515,1 4-258,0 11 0,2 4 0,-2 0 129,1 3 0,1 5 129,-1-1 0,1-5 129,0 0-129,-1-10-129,-2-11-387,5 5-1677,-6-14-2451,1-15-516,0 0-258,-20-15 0</inkml:trace>
  <inkml:trace contextRef="#ctx0" brushRef="#br0" timeOffset="41396.367">12181 11644 4128,'-13'-14'4515,"23"10"258,9 1-387,10 3-3354,-3-8-387,10 7 0,0-8 129,9 9-258,0-4 0,4 4-129,-3-3-258,-2 3-129,3 3-129,-8-3-645,2 8-516,-13-9-1935,-1-3-1419,-4 3-387,-7-8 0</inkml:trace>
  <inkml:trace contextRef="#ctx0" brushRef="#br0" timeOffset="41899.396">12708 11343 7998,'4'7'4515,"5"11"129,-9-18-1677,12 25-2709,-11-4 0,4 8 129,-4 1 129,6 8 129,-7 2 0,7 5-129,-7-3 129,4 3 0,-4-6-129,6-2-258,-4-10-129,2-9-129,6-7-258,0-11-258,10-10-129,2-12 0,9 1 129,-2-12 0,8 7 129,-1-2 0,-2 5 387,-1 8 258,-6 6 0,0 7 0,-7 2-129,0 13 0,-5 3 0,-1 5-129,-2 0 0,0 7 129,-4-6 0,1 4 0,-3-7 129,2-1 0,-3-5-129,0-2-129,-1 2-387,-4-13-2193,0 0-2064,13 0-387,-13 0-516,19-17 0</inkml:trace>
  <inkml:trace contextRef="#ctx0" brushRef="#br0" timeOffset="43167.469">13751 11367 1161,'0'-16'3999,"0"16"-774,0 0-1419,-3-21 129,3 21 129,-4-12-129,4 12-129,0 0-387,0 0-258,0-13-387,0 13 0,7 8-129,3 6-258,-5 3 0,6 10-129,1 1 0,3 6 0,1 1-258,1-1 129,0-1-129,0-7 258,0-1-516,0-10 129,2-5 0,-4-7-258,6-2-129,-6-8-258,11 0-258,-8-14 0,10 9-258,-8-13-387,10 10-258,-12-15-387,17 14 129,-15-10 258,8 7 258,-8-3 0,4 3 903,-8-1 516,0 3 774,-4 4 645,-3 0 129,-9 13 0,10-16-129,-10 16-258,1-12-129,-1 12-258,0 0 0,0 0-129,-10-7 258,10 7 0,-18 0 0,18 0 129,-22 16 0,12-1-258,-8-5 0,5 12 0,-12-3 129,5 8 0,-9-4 0,1 10-129,-10-6 0,5 3 258,-4-3-387,5 1 0,1-7-387,4-7 0,6-1-129,6-3 0,15-10 0,-15 4 0,15-4-129,0-7 0,0 7 258,0 0-129,11-12 129,-11 12 0,10-7-129,-10 7 129,0 0-129,12 3 129,-12-3 0,0 0 129,0 0-129,0 0 0,0 13 0,0-13 129,0 0 0,0 0 129,0 12-129,0-12-129,0 0 129,0 17-129,0-17 129,4 20-129,0-8 129,2 5-129,0 3 258,2 5-258,0-1 258,1 4 129,-1 0-258,1 3 258,-4-2-129,4 2 258,-7-9-387,1-1 0,-3-5 0,0-3-129,0-13-129,0 12-129,0-12-1032,0 0-3354,0 0-516,1-9-129,4-14-258</inkml:trace>
  <inkml:trace contextRef="#ctx0" brushRef="#br0" timeOffset="44386.538">14705 11289 645,'8'15'2838,"-8"-15"-1935,0 0-129,0 0 516,0 0 387,0 0 129,0 0 129,-3-7 129,3 7-129,0 0-258,0 7-129,0-7-516,-2 14-258,2-14-258,-5 26 0,0-9-387,5 2 0,-3 4 0,0-1 0,-2-2-129,3 0 0,0 0-258,2-20-645,0 22-774,0-22-2838,0 0-387,6-7-387,3-13 388</inkml:trace>
  <inkml:trace contextRef="#ctx0" brushRef="#br0" timeOffset="44652.554">14891 11343 4644,'13'24'4515,"-13"-24"-129,11 21-516,-4-8-3483,-4 2-129,0 4 129,-3 0 0,0 6 0,0-3 129,-1 7 129,-7-2-129,5 2-129,-4-4-387,2-6-1548,2-2-2838,3-5-516,0-12-258,15-12-128</inkml:trace>
  <inkml:trace contextRef="#ctx0" brushRef="#br0" timeOffset="54552.119">15615 10086 1161,'15'-1'2838,"-15"1"-1161,16-9 129,-16 9-387,12-4-387,-12 4-516,16 0 129,-16 0 129,25-3 129,-12 0 129,10 3-258,1-1 258,9 1-129,-3-4-129,9 4-129,-4-4-129,6 2-387,1 0-129,-3-3-516,1 4-129,-7-6-774,6 5-774,-10 1-2193,-6-8-129,2 7 129</inkml:trace>
  <inkml:trace contextRef="#ctx0" brushRef="#br0" timeOffset="55116.152">16045 9901 3225,'10'6'3483,"-10"-6"0,17-6-2451,-6 2-1032,4 2 0,-1 0 129,1-1 258,1 2 0,-1 0 0,3 1 387,-3 0-129,2 5-129,1-2 129,4 4-258,1 0-129,2 2-129,1-1-129,0 1 0,0 3-129,-2-4 0,-2 6 0,-4-1 129,-1 1-129,-7 1 129,-3 4 0,-2-3 129,-5 2-129,0 0 0,-5 0 129,-4 0-258,-4 3 258,-2 0-258,-2-1 258,-3 0-258,-1-2 387,1 2 0,-2-3 0,4-1 129,0-3-258,3-2-129,15-11-516,-17 12-516,17-12-3096,0 0-129,0 0-258</inkml:trace>
  <inkml:trace contextRef="#ctx0" brushRef="#br0" timeOffset="55955.2">17264 9499 1935,'0'0'3225,"0"0"-387,0 0-1935,0 0-387,11-5 0,-11 5-129,13-1 129,-13 1-258,20 5 129,-8 3 129,4 4-129,-1 3 129,4 3 0,-1 3-129,5 5 0,-1 1-129,3 1-129,-5 1-129,3-4 129,-3 0-258,-1 0 0,-1-5 129,-5-4 0,-1-3-258,-12-13 0,16 19-516,-16-19-1032,0 0-1806,14 6-258,-14-6 1</inkml:trace>
  <inkml:trace contextRef="#ctx0" brushRef="#br0" timeOffset="56847.251">17929 9453 3096,'0'0'2838,"0"0"-774,0 0-645,0 0 0,-5 11-258,5-11-258,0 0-258,-14 16-129,14-16-129,-7 19-129,2-5 129,-3-1-129,4 1 0,-4 5-129,2 3 0,-3 7 0,2 7 129,-5 4 0,3 7-129,-4 6-129,0 5 129,0 5 0,-2 1-129,2-3 129,-1-3 0,0-6 129,2-5-129,1-6 129,4-6 0,-1-10-129,3-4 258,0-6-258,2-3-129,3-12 0,-1 12 0,1-12 0,0 0-129,0 0 0,0 0-129,0 0 0,0 0-129,7 4-1161,-7-4-2451,0 0-387,22-14-129</inkml:trace>
  <inkml:trace contextRef="#ctx0" brushRef="#br0" timeOffset="58019.318">18626 10268 3483,'-11'0'3870,"11"0"0,0 0-2193,-22-14-774,22 14-129,-16-20 387,16 20-258,-14-24-129,14 24-129,-8-22 0,8 10-129,2-3-258,10 1-129,5-2-258,5-4 129,3 2-129,5-1 129,3 1-129,-1 2 129,-2 4-129,-2 2 129,-5 3-129,-4 4 129,-3 3 0,-6 0-129,0 11 258,-6 1-258,-2 1 129,-2 7-129,-2 1 129,-6 2 0,-2 1 0,-2-1 129,-3-2-129,-4-2 0,0-1 258,-2 0-129,-4-3 129,1-2-129,-2-4 129,4 2-258,2-2-387,-4-8-516,14 4-1806,10-5-1419,-20-13-645,20 2 129</inkml:trace>
  <inkml:trace contextRef="#ctx0" brushRef="#br0" timeOffset="58419.341">19002 10050 2322,'1'33'3612,"-1"-21"258,5 1-1290,0 3-2709,-3 4 0,4 4 0,-3 3 258,2 4-129,-4 8 0,2 3 258,-3 5 258,0 4-258,0 3 0,-4-3 258,-1-3-258,1-4 129,-1-8-129,0-6 0,2-9-516,-4-10-774,7-11-2709,0 0-258,-4-15 129</inkml:trace>
  <inkml:trace contextRef="#ctx0" brushRef="#br0" timeOffset="58899.368">19077 10014 3999,'0'0'4257,"-2"-11"-129,2 11-258,12-9-3612,-12 9-516,21-14 258,-6 8 0,3-1 0,3-1 0,0 5 0,4-2 0,-2 4 258,-1 1-129,-1-1-129,-2 1 129,-1 1-258,-5 7 0,-3 1 129,-3 6-387,-3 0 258,-1 7 0,-3-1 129,-2 3 0,-5-2 129,-6-2 516,1 4-129,-8-10 258,4 3 129,-9-9-258,5 4 0,-8-7-129,8-1-129,-2-4-258,1 0-258,2 0 0,3-7-516,16 7-903,-22-11-2322,18-4-774,4 2-387,4-7 387</inkml:trace>
  <inkml:trace contextRef="#ctx0" brushRef="#br0" timeOffset="59515.404">19586 10026 3096,'5'22'4257,"12"-3"-645,-17-19-645,17-2-4128,-5-3-1290,11 0-129,0 0-258,2-2 516,-3 0 645,4 2 775,-5 0 1030,-3-2 904,1 4 774,-6-2 129,-13 5 516,14-8-645,-14 8-258,1-13-774,-1 13-387,-7-13-129,-3 4-129,-3 4 0,-3 0-258,-2 1 258,-3 1-129,4 2 0,-2 1 129,2 0-129,-1 1 258,1 4-129,3 0 0,1 1 0,1 5 0,12-11 0,-17 19 258,9-7 0,4 5 0,0 0 258,3 5-258,-4-4 258,5 7 0,-5-3 0,5 7 0,-3-10 0,3 5-387,0-4 0,2 0 0,5-6-129,5-5-258,7-2-387,0-7-516,15 0-387,-6-7-774,9-7-1548,6-1-903,-7-8 129</inkml:trace>
  <inkml:trace contextRef="#ctx0" brushRef="#br0" timeOffset="60155.44">20011 9951 903,'5'14'3483,"-5"-14"387,12 6-387,-12-6-3354,15 6-258,-15-6-129,13 8 129,-13-8 129,7 12 129,-6 2 387,-1-4-129,0 5 258,0 2-129,-1 2 129,-4-1-129,5 5 129,-6-6-129,6 0-129,-3-3 0,3 1 0,0-15 0,0 17 129,0-17 129,0 0-258,12 0 0,0-7 0,0-5-129,6-1-129,2-5-258,6-3 0,1 0 0,2-1 0,1-2 0,1 2 129,-2 3-129,1 2 129,-6 3 0,-4 5 0,1 2 0,-4 3-129,-4 3 129,-2 1 0,-11 0 129,12 10 0,-10 3 129,0 1 0,-2 1 129,0 7 129,-4-3 0,1 4-258,-1-2 258,-1-1-387,2-2 129,1 0-387,2-5-129,0-13-903,2 18-1419,-2-18-2064,17 0-129,-4-8-645</inkml:trace>
  <inkml:trace contextRef="#ctx0" brushRef="#br0" timeOffset="60779.476">20691 10012 1548,'0'20'3999,"2"-7"-129,-2-13-129,0 0-3483,21 0-516,-4 0 0,0 0 129,4 0-258,-2-5 258,5-2 129,-2 2 0,0-3 0,-1-1 258,-2-3 129,0 3-129,-5-3 129,1 4 258,-7-3-258,-8 11 258,9-20-129,-9 20 0,0-15 0,0 15-129,-12-10-129,12 10 0,-20-7-129,6 5-129,1 0 0,-1 2 0,-3 0 0,2 0 0,-2 0 258,-2 2 129,-2 1 0,2 6 0,-6-4 129,8 9 0,-8-7 0,5 8 0,-3-2-258,6 6 129,-2-5-129,6 3-129,1 2-129,4 1 129,5-2 0,3 2 0,0-3 0,9-2-129,5-2 129,3 0-129,4-4 129,1-2-258,6-1-258,-1-6-258,11 5-645,-11-12-1806,6 2-1677,5-2-387,-1-5 0</inkml:trace>
  <inkml:trace contextRef="#ctx0" brushRef="#br0" timeOffset="61159.498">21102 10106 2322,'4'31'3612,"-4"-31"0,13 15-2451,1-6-1032,4-1 0,2-5-129,2-1 129,-2-2-129,6 0-129,-4-3 258,0-4 0,-3-3 0,-1 0 258,-5-3 0,-4-4-129,-2 1 387,-7-4 129,1 8-129,-1-6-258,-3 3 258,-8 0-387,11 15 0,-18-15-258,3 9 0,1 6-516,-6-3-387,4 3-387,-8 5-1032,-2-2-1806,10 7-129</inkml:trace>
  <inkml:trace contextRef="#ctx0" brushRef="#br0" timeOffset="61626.524">21327 9732 3483,'16'-35'4773,"-10"23"-129,-6-1-903,0-2-2451,0 15-645,1-16-258,-1 16 0,0 0-129,0 0-129,0 0-129,0 0 129,0 0 0,1 7 0,-1-7 0,0 20 0,0-1 0,0 5 0,0 2 0,0 6 0,-1 5-129,0 1 129,-1 1-129,-3 2 129,0 0 0,-1-3-129,4 1 129,0 1 0,2-4 0,0-5-129,2-2 0,6-2-129,5-5-387,-2-6-1161,2-5-2967,7-5 0,-2-6-516,7-9 259</inkml:trace>
  <inkml:trace contextRef="#ctx0" brushRef="#br0" timeOffset="66230.788">21983 9402 516,'-12'0'3741,"12"0"-516,0 0-1290,0 0-129,0 0 0,0 0-387,0 0-129,0 0-387,0 0-129,0 0-387,0 0 258,0 0-387,0 0-129,0 0-129,0 0 0,0 0 0,0 0 0,0 12-129,0-12 129,13 18-129,-2-3 129,7 3 0,5 3 0,7 2 0,7 6 0,3 4-129,6 6-129,2-3 0,6 10-129,-3-1 129,1 7-129,-6-4 0,-1 4-258,-8-7 387,-2 0 129,-9-1 0,-2-7 129,-7-6-129,-4-4 258,-2-8-129,-4-1-258,-7-18-645,8 13-1806,-8-13-1290,0 0-258</inkml:trace>
  <inkml:trace contextRef="#ctx0" brushRef="#br0" timeOffset="66906.826">21912 10159 2709,'19'-17'1677,"-8"2"-1161,3-4 258,1-3 258,2 1 0,-1-7 387,6 5 258,-6-10 0,10 6 129,-7-13-129,11 7-129,-7-13-129,11 10-387,-8-10-258,9 4-258,-3-4-129,0 8-129,2 1-129,0 6-129,-3 2 129,-2 3-129,-4 6 0,-4 3 0,-6 7 0,-2 1 0,-13 9 0,13-8 0,-13 8-129,0 0 129,0 0-387,0 0 0,0 0-387,0 0-774,0 0-3096,-7-2-129,7 2-387</inkml:trace>
  <inkml:trace contextRef="#ctx0" brushRef="#br0" timeOffset="68206.901">15501 11935 645,'0'0'2064,"0"0"-774,0 0 258,0 0 258,0-7 0,0 7 129,0 0 0,0 0-258,0 0-129,0 0-258,0 0 0,0 0-387,0 0-258,0 0-258,0 0-129,14 0 0,-14 0-129,16 0 0,-2 0 0,4 0-129,2 0 0,7-5 258,2 0-258,6-3 0,5-1-258,5 1 258,-2-1 0,7 0-129,-5-3 129,0 6-129,-4 2 0,-5 2 129,-5 2-129,-9-2-129,-2 2-258,-20 0-516,21 8-1548,-21-8-2064,0 0-258,0 0-129</inkml:trace>
  <inkml:trace contextRef="#ctx0" brushRef="#br0" timeOffset="68850.938">15958 11655 2580,'0'18'3870,"0"-18"-129,9 10-2451,3-10-1290,3 1 516,1-1 258,4 0-129,-4 0 129,7 4-129,-6-4 387,6 5-129,-5-5-129,7 10-129,-7-8 129,9 10-258,-5-7 0,7 3-129,-3 1-387,4 0 129,0 2-129,-2 1 129,0 0-258,-1-4 129,-3 4 0,-3 0-129,-5-4 129,-2 1 0,-3-1-129,-11-8 129,9 11 0,-9-11 129,-1 17-129,1-17 129,-22 19 0,2-5 0,-6 0 129,-6-1-129,-5 2 0,-1 3 0,-6-3 129,0 2 129,-3-2-129,5 2 0,0-5-129,7 2 129,2-1-258,6-6 0,7 2-129,1-4-129,19-5-129,-13 7-258,13-7 0,0 0-774,18 0-3225,-3-1-258,0-7-258,6 0 388</inkml:trace>
  <inkml:trace contextRef="#ctx0" brushRef="#br0" timeOffset="70123.01">17280 11400 1935,'0'0'3354,"0"0"387,10-14-2967,-10 14-774,22-7 129,-10 7 258,-12 0 129,22-3-258,-22 3 129,22 0 129,-22 0 0,17 10 129,-17-10 0,26 18-129,-13-5-129,6 6 0,-1-1-129,5 2 0,-1 0-258,1 4 129,2-2-258,-5 1 258,4-4-258,-4-3 258,-2 0-258,-2-4 0,-1-3-258,-15-9-1161,25 0-1806,-9 3-903,-11-11 129</inkml:trace>
  <inkml:trace contextRef="#ctx0" brushRef="#br0" timeOffset="70724.045">17968 11347 1677,'0'0'2322,"0"0"-387,0 0-258,0 0-258,2 13-387,-2-13-387,0 12-387,0-12 0,-4 18 0,4-18 258,-13 28 387,-2-16 0,4 11 0,-11-7 258,7 16 129,-11-2-387,4 15 129,-10-3-258,5 8-387,-3 1-129,5 8 0,3-6-129,3 2 0,2-9-129,6-5 129,1-6 0,4-2 0,-1-8 0,3-4 0,-5-3 129,4-3-258,5-15 129,-12 18 0,12-18-129,-7 11-129,7-11 129,0 0-387,7-5-387,-3-13-774,15 2-3225,-1-3-258,0-6-129</inkml:trace>
  <inkml:trace contextRef="#ctx0" brushRef="#br0" timeOffset="72991.174">18912 11805 2193,'20'3'2709,"1"-10"-2451,-8 6-645,4-2 258,0 3-258,0-1 516,1 1 129,-3-2 129,2 2 129,-3 0-129,2 0 129,-4 8 0,0-2 0,-1 0-387,0 3 258,-3 2-129,2 2 129,-6 0 129,2 0 258,-5 0 0,2 5 258,-3-7-258,0 4 129,0-2-129,0 3-129,0-16 0,-10 22-258,3-10 0,7-12 0,-15 20-258,7-8 129,-6-4 0,3 0 0,-6 2 0,2 0 0,-4-5 129,1 8 0,-3-9-129,2 3 129,-1-5-129,1 2-129,-1-4 129,6 0-129,0 0-129,2-9 0,12 9-129,-15-19 0,13 6-129,2-3 0,0 2-129,3-6 0,10 4-129,-3-4 129,7 6 0,0-3 0,1 6 0,1-1 0,1 1 258,-1 3-129,-2 1 129,1 2-129,0 0 129,-3 1-129,3 1 0,-3 0 0,4 3 129,-2 0 0,0 0-129,1 0 258,1 3-129,-2-2-516,-1 7-1419,4-2-1677,-20-6-387</inkml:trace>
  <inkml:trace contextRef="#ctx0" brushRef="#br0" timeOffset="73587.209">19495 11263 3870,'11'1'4128,"-11"-1"-258,0 0-1290,0 0-1935,0 12-387,0-12 129,-2 17 129,2-17 258,-7 28 0,-2-14 0,5 10 0,-6-2-129,5 12-258,-8-3 129,7 8-129,-4 4-129,3 4-258,-1-1 129,3 4-129,1-3 0,4-1 0,0-5 0,5 0 0,4-6-129,1-6 129,2-6-129,-3-5-129,3 0-258,-12-18-387,20 14-1419,-20-14-2322,8-14-387,-5-3 0</inkml:trace>
  <inkml:trace contextRef="#ctx0" brushRef="#br0" timeOffset="73863.224">19215 11497 2967,'-12'0'4644,"12"0"-129,9 7-129,-9-7-2193,26 0-1806,0 0 0,3-3 0,11 0 129,2-3-258,5 1 129,2 0-258,4-1-129,-1 3-129,-2-2-258,3 5-774,-13-3-2451,-2-1-903,1 1-516,-9-2 129</inkml:trace>
  <inkml:trace contextRef="#ctx0" brushRef="#br0" timeOffset="74495.26">19847 11701 2451,'-1'14'3870,"1"-14"-258,0 0-1419,0 0-2322,12 1 0,-12-1 129,20 1 129,-6-1 258,0 0 387,3 0 0,-2-1 0,7-3 258,-5-4-258,4 2-129,-1-3-129,1-1 0,-5 0-258,-2 0-258,-1 2 0,-13 8-387,11-16 387,-11 16-129,-2-14 0,2 14-129,-19-7 129,2 3-129,0 4 0,-4-1 0,0 1-129,-1 0 258,-1 6 0,2 4 258,-1-2-129,0 5 0,1-2 129,1 4 129,2-1 0,-1 8-129,7-5 258,1 0-258,3 0 129,6 4 129,0 1 129,3 2-129,4-2 129,6 3-129,-1-1 0,5 4-129,2-9 129,7 3-258,0-5-129,4-3-129,12 2-774,-9-14-2451,11-2-1419,6-2-129,-1-10-258</inkml:trace>
  <inkml:trace contextRef="#ctx0" brushRef="#br0" timeOffset="76064.35">20787 11350 2322,'0'0'4644,"-4"14"-129,4-14 129,0 0-2967,0 0-774,0 0-129,11 16 129,-11-16-258,15 16 0,-15-16-129,20 16-129,-8-6-258,7 7 129,-3 2-129,8 3-129,0 9 258,4 2-387,3 8 129,-1 4-129,4 4 0,-2-3 0,1 7 0,-3-5 0,6 1-258,-9-3-129,3 0-258,-9-10-258,9 4-1032,-10-4-2580,-5-18-258,-1 1-129</inkml:trace>
  <inkml:trace contextRef="#ctx0" brushRef="#br0" timeOffset="76492.375">20721 11935 3225,'21'-37'3999,"-10"15"-129,5 6-903,-8-18-903,17 12-258,-6-15-258,16 5-258,-7-10-516,14 3-129,0-4-516,3-1-258,7 7-774,-7-15-1161,5 10-2709,2 6-258,-5-2-129</inkml:trace>
  <inkml:trace contextRef="#ctx0" brushRef="#br1" timeOffset="84647.841">22416 11240 2709,'-35'-10'4773,"35"10"0,-19-20-129,8 3-3483,11 17 0,-1-25 0,1 25-387,1-24 0,6 13-387,4 0 0,8 3-258,5-1 0,8 6-129,6-2 129,7 0-258,3 3 129,4 2 0,-1 0 0,-4 7-129,0-1 129,-7 2 0,-7 6 0,-5 4 0,-6 2 0,-7-1 0,-6 5 129,-3 4 0,-6 0 0,-11 7 129,-8-3 0,-3 3 0,-7 1-129,-4 4 129,-6 2-258,-1 2 0,2-1-129,-2-1-516,9 9-774,-10-12-2193,16 2-1548,6-7 0,10-5-387</inkml:trace>
  <inkml:trace contextRef="#ctx0" brushRef="#br1" timeOffset="84887.855">22597 12192 5805,'-9'36'4902,"9"-22"-387,0-14-387,0 0-3999,0 0-516,17 5-258,-17-5-258,12 0-387,-12 0-774,6-17-2322,5 15-387,-9-15 516</inkml:trace>
  <inkml:trace contextRef="#ctx0" brushRef="#br1" timeOffset="85307.879">23250 11123 6966,'-10'13'5160,"10"-13"-258,0 0-258,0 11-3870,0-11-387,0 0 0,0 0-129,0 0-129,0 0 0,0 16 0,0-1-129,1 7 129,-1 8-129,0 7 129,0 6 0,-1 9-129,-3 3 129,-1 2-258,5 4-387,-5-10-516,9 13-1548,1-10-2193,-3-4-258,6-2-387,3-7 517</inkml:trace>
  <inkml:trace contextRef="#ctx0" brushRef="#br1" timeOffset="85623.897">23311 12354 6450,'10'17'5289,"2"0"-774,-12-17 0,0 0-3870,0 0-903,0 0-516,0 0-1548,0 0-2193,-6 0-129,-8-8-645</inkml:trace>
</inkml:ink>
</file>

<file path=ppt/ink/ink95.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08.027"/>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840-1 4,'-10'0'4,"-7"0"-1,4 2-1,-2 0-1,0 1-1,-1 0 0,0 2 0,1 0 0,-2 0 0,1 0 0,-3 0 0,-2 2 1,4 3-1,-3-1 2,-1 3-2,0 1 2,-4 1-1,2 1 1,0 0-1,1 1 1,-5-3 0,5 3-1,-5-1 1,2 0 0,1 2 0,0-2 1,-2 4 0,3-1 0,2 1 1,-4 0 0,2-1 0,3 2 0,-4 1 0,2-3-1,0 2 0,3-3-1,1 2 0,-1-2 0,8 1 0,-3-2-1,2 0 1,6 0-1,1 0 1,3 1 1,-4-1-1,8 0-1,-4 0 1,3-3 0,-2 1-1,-5-1 0,6-1 1,-4 0-1,2-3 0,1 2 1,1 1-1,-2-3 0,6 5 0,-1-5 0,6 4 0,1 2-1,1-1 1,0 0-1,-3-5 1,5 4-1,-4-2 1,7 5-1,-7-5 1,2 0-1,-3 1 1,4 2 0,4-1 0,0 2 0,1 2-1,-1-1 1,1 2 0,0-2 0,4-2-1,-2 1 1,4-1 0,3-2 0,-1 1 0,3-2 0,1-2 1,1 2-1,-1-1 1,-2-1 0,6 2-2,1 1 1,3-3 0,0 1-1,5 0 0,-4 0 1,6-3-1,2-1 0,-5 1 1,0-3 1,-1 0-1,2-1 1,0 0 0,1-1-1,-3 0 1,6 0-1,-4 0-1,4 1 1,-1-2-1,0 0 0,0 2 0,1-2 0,0 0 0,-3 1 0,0 0 1,0 0-1,-3-1 1,1 1-1,-4-2 0,0 0 1,4 0-2,-4 1 1,-3-2 0,-5 1 0,2 1 0,0 0-1,1 1 1,-3 0 0,1 1 0,-2 0 0,5 0 0,1 0 0,0 1 0,1-2 1,3 0-1,0 0 0,0 0 0,4 0 0,-2 1 0,5 1 0,4 0 0,0 0 0,0 3 0,4-2 0,3-1 0,3 1 0,4 0 1,-1-1-1,3 1 0,0 0 0,4 0 1,0 2-1,1-2 0,0 2 0,0-2 0,1 2 0,3-2 0,1-2 0,0 0 0,-1 0 0,1-1 0,-3-1 0,2 0 0,-4-1 0,-3 0 0,0 0 0,-4 1-1,-1 0 2,-4 0-1,0 0 0,-7 0 0,0 0 0,-2-1 1,-1 2-1,-2-2 0,-2 0 0,1 0 0,-3 0 0,2 1 0,-3 0 0,-1-1 0,0 0 1,-3-1-1,1 0 0,-2-1 0,2-1 0,0 0 0,2 2 0,0-1 0,1 0 0,-1 0 0,2 0 1,-4 0-1,-2 0 0,-2 0 0,-3-1 0,-2-1 1,-1-1-1,-1 0 0,-2 0 0,-1 0 0,0 1 0,-1 1 0,0-1 0,0-1 0,-1 2 0,-3 0 0,2 0 0,-1-1 1,0-1-1,-1-2 0,1 2 0,-2-3 0,1 0 0,-1-1 0,2-2 0,-1 0 0,-1 1 0,2 0 0,-2-2 0,3 2 0,0-2 0,-1 3 0,2-3 0,1-1 0,1 0 0,0-1 0,1 1 0,-4 0 0,2 0 0,-1 1 0,-3 1 0,-2-1 1,-1 2-2,-1 1 2,-4-3-1,1 1 0,-3 1 0,-2-2 0,0 0 0,-3 0 1,0-4-1,-2 3 0,-2-1 0,0 1 0,-2-1-1,0 0 1,-2-1 0,-3 0-1,-1-4 2,-1 1-2,-3 0 1,-2 1-1,1-2 1,-3 1 0,-1-1 0,-2 3-1,-3 1 0,-2-1 1,-2 1-1,1 0 1,-8-1-1,-1 3 1,-1-3-1,-5 3 0,-2-1 1,-1-1 0,-5 0 0,-3 0 0,-4-1 0,-6-1 0,-6 2-1,-4-2 1,-4 0 0,-4 0 0,-4-3 0,-4 2 0,-3-1 0,1 0 0,-1-1 0,1-2 0,1 2 0,-2-2 0,-2 3 0,-2-1 0,-1 1 0,-1 2 0,-6 0 1,0 3-2,-3-1 1,-3 0 0,0 3 0,2 0-1,2 1 1,1 2 0,4-2 0,-2 2 0,3 3 0,2 1 0,3 2 0,-5-2 1,2 2-1,0 2 0,-5 1 0,-1 2 0,-2 2 0,2 3 1,-2-1 0,2 2-1,1-2 0,-1 3 0,3-4 1,2 2 0,1 0 0,-1-2 0,7 3-1,0-2 1,3 2-1,8-2 1,5 4-1,4-6 0,10-2 0,8 1 0,4-2 0,9-2 0,6 0 0,7 0 0,7 0 0,4-1-1,15 2 0,-12-3-3,12 3-7,13-10-15,4 3-3,9-8-1,8-6 1</inkml:trace>
</inkml:ink>
</file>

<file path=ppt/ink/ink96.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0-10-19T18:55:11.922"/>
    </inkml:context>
    <inkml:brush xml:id="br0">
      <inkml:brushProperty name="width" value="0.05292" units="cm"/>
      <inkml:brushProperty name="height" value="0.05292" units="cm"/>
      <inkml:brushProperty name="color" value="#1F497D"/>
      <inkml:brushProperty name="fitToCurve" value="1"/>
    </inkml:brush>
  </inkml:definitions>
  <inkml:trace contextRef="#ctx0" brushRef="#br0">1671 131 2,'-15'-6'4,"-5"0"-1,2 1 0,-3 1 0,-2 0 0,-3-1-1,-2 2 0,-5 2 0,-3 1 0,-3 2 0,-5 3 1,-3 1-1,-9 3 0,-2 4 1,-4 1-1,-3 4 1,-6 0 0,-1 2-1,-3 2 1,5-3 1,4 1 0,0 2-1,6-3 1,5 2 0,4-1 0,4 1-1,-1-2-1,-1 4 0,2 2 0,0 3-2,-1 3 2,1-3-2,6 2 1,5-2-1,6 0 0,5-3 0,8-2 0,7 0 1,5-4-1,6 1 1,3-1 0,4 3 0,1-1 0,2 0-1,2 0 1,1 1 0,-1-1 0,5 0 0,0 0 0,4-2 0,2 2 1,4 2-1,0-1 1,3 1 0,4-1 0,-2 0-1,0-1 1,0 3-1,0-2 1,2 0 0,3 1 0,5 1 0,3-2 0,6 0 1,7 0-1,8 1 1,3-3-1,5 1-1,7-3 1,4-1-1,6-1-1,4 0 1,2-2 0,7-1 0,3-2-1,8 0 1,2-2 0,4 0-1,4-1 1,3-2-1,5 1 1,2-3-1,2 1 0,0-1 1,4-1-2,4 2 2,-1-2-2,-1 0 1,-3-2 0,1 0 0,1-2 0,-4-2 0,-9 0 0,-3-3-1,-5 1 1,0 1 0,-4 1-1,-3 2 1,-4 4 0,0 1-1,0 2 1,-2 2 0,-2-2 0,-4-1 0,-3-2 0,-4-2 0,-3-4 0,-1-1-1,0-2 1,-4-1 0,2-1 0,-2 0 0,0-2 0,0 1 0,-4-3 1,-1-1-1,-5-3 0,-3-3 1,-6-1-1,-4 1 0,-1-2 0,-6-1 0,-5 0 0,-3-1 0,-5-1 0,-6 1 0,-7-2 0,-3-1 0,-8-2 1,-7 0-1,1-6-1,-9 5 1,-3 0-1,-3-2 1,-4 1-1,-4-2 1,-4 0-1,-5 0 0,-9 3 0,-8-5 0,-6 1 1,-9 0-1,-9 0 1,-5 0 0,-10-1 0,-3 1 0,-6 0 0,-3 1-1,-5 2 1,-5-1 0,-3 0 0,-8 0-1,-1 1 0,-8-1 0,-7 2 0,-2-1 0,-4 1 0,-2-1 0,-5 2 0,-1 3 1,1 2 0,-2-2 0,3 3 0,-2 1 0,2 3 0,4 0 0,1 3 1,3 1-1,-1 2 0,-1 4 0,-2 2 0,2 1 0,-2 3 0,-2 1 0,3 0 0,1 1 0,4 1 0,7-1 0,5 2 0,5 1 0,6 0 0,6 3 0,6 0 0,9 2 1,4 1-2,5 1 1,5-2 0,7 2 0,3-3 0,5-1 0,5 1 0,-3-2 0,5 1 0,4-1 0,6 2-1,2-5-1,4 4-4,1 0-11,0-2-9,9-1-1,-4-15 1</inkml:trace>
</inkml:ink>
</file>

<file path=ppt/ink/ink9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7.591"/>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7 0 28 0,'-4'0'13'0,"8"0"-6"0,0 0-4 16,-4 0 13 0,4 13 7-1,0-10-3-15,4-3-2 0,-4-3 5 16,4 13-8 0,0-17-6-16,0 7-3 15,-1-3-2-15,5 13 2 16,-4-17 1-16,8 4 1 15</inkml:trace>
</inkml:ink>
</file>

<file path=ppt/ink/ink9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8.50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0 61 225 0,'28'3'15'16,"-1"-6"-7"-16,5 6-1 0,-1-6 0 15,5 3 1-15,11-10 0 16,0 7-2-16,-3 3 1 16,3 0-2-16,-4-4 0 0,1 4-3 15,3 0-2-15,4 0 1 16,-4 0 1-16,4-6-3 15,1 6 0-15,-5 0 1 16,12 0 2-16,-4 0 1 16,-4 6 3-16,0-6-1 15,-3 0 2-15,3-6-2 16,4 2 2-16,-4 4-2 16,4-3 0-16,4 3-1 15,1 0 0-15,3 0-2 16,-4 0 1-16,-4-6-4 15,0 6 0-15,-4-4 1 16,0 4 2-16,4-3 1 16,1-4 1-16,3 4-5 0,-4 3 1 15,8 0 2-15,0 0 1 16,-4 0 1-16,-4 0 0 16,0 0-2-16,-8 0 1 15,16 0 2-15,-8 0 2 16,1 0-1-16,-1 0-1 15,0 0-3-15,8 0 1 16,-4 0 0-16,-4 3 1 16,-4-3-2-16,-3 7-2 15,7-7-2-15,4 0 1 16,4 0 1-16,0 0 0 16,8 0 0-16,0 0 2 0,-8 0-1 15,0 3 2-15,3-3-4 16,-3 0-2-16,4-3 4 15,4 3 3-15,0 0 1 16,4 0 0-16,0 0-3 16,-4 0 1-16,-4 3-2 15,4-3-1-15,-1 0 1 16,1 0-1-16,0 0 0 16,4 0 2-16,4 0 1 15,-8 4 1-15,-4-4-2 16,-4 0-2-16,11 0 1 15,1 6-1-15,-4-3 0 16,0-3 0-16,16 0 0 16,-9 4 2-16,-7 6-1 15,-8-10 2-15,-4 13-2 0,0-10 2 16,4 4-2-16,0-7-1 16,-3 3 3-16,3-3 0 15,-4 6-4-15,4-6-1 16,-4 0 3-16,-4 4 1 15,-4-4-3-15,0 0 1 16,12 10 0-16,-4-7 2 16,0 0-3-16,-4 4-2 15,1-4 2-15,-5 0 2 16,0 4 0-16,-8-7-1 16,5 3 1-16,-17-3 1 15,-3 3-3-15,-5 4 0 0,-11-4-15 16,-4-3-6-16,-8 0-69 15,-20 13-62 1,-27-23 43-16</inkml:trace>
</inkml:ink>
</file>

<file path=ppt/ink/ink9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43.62292" units="1/cm"/>
          <inkml:channelProperty channel="F" name="resolution" value="0" units="1/dev"/>
          <inkml:channelProperty channel="T" name="resolution" value="1" units="1/dev"/>
        </inkml:channelProperties>
      </inkml:inkSource>
      <inkml:timestamp xml:id="ts0" timeString="2019-02-13T18:02:49.484"/>
    </inkml:context>
    <inkml:brush xml:id="br0">
      <inkml:brushProperty name="width" value="0.4" units="cm"/>
      <inkml:brushProperty name="height" value="0.8" units="cm"/>
      <inkml:brushProperty name="color" value="#FFFF00"/>
      <inkml:brushProperty name="tip" value="rectangle"/>
      <inkml:brushProperty name="rasterOp" value="maskPen"/>
      <inkml:brushProperty name="fitToCurve" value="1"/>
    </inkml:brush>
  </inkml:definitions>
  <inkml:trace contextRef="#ctx0" brushRef="#br0">87 3 56 0,'-32'0'22'0,"28"0"-12"0,-4-4-5 0,8 4 6 16,-4 0 2-16,0 0 3 15,-4 0 4-15,1 0 2 16,-1 0-3-16,4 0 1 15,0 4-2-15,0-4-2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F9B6DC6-CA27-4938-9BD5-5F37E3B4D69D}" type="datetimeFigureOut">
              <a:rPr lang="en-CA" smtClean="0"/>
              <a:t>2021-10-27</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8DD5CE3-4DC6-45ED-ADED-FA000E0054EA}" type="slidenum">
              <a:rPr lang="en-CA" smtClean="0"/>
              <a:t>‹#›</a:t>
            </a:fld>
            <a:endParaRPr lang="en-CA"/>
          </a:p>
        </p:txBody>
      </p:sp>
    </p:spTree>
    <p:extLst>
      <p:ext uri="{BB962C8B-B14F-4D97-AF65-F5344CB8AC3E}">
        <p14:creationId xmlns:p14="http://schemas.microsoft.com/office/powerpoint/2010/main" val="2856818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wikipedia.org/wiki/FrameNet" TargetMode="External"/><Relationship Id="rId7" Type="http://schemas.openxmlformats.org/officeDocument/2006/relationships/hyperlink" Target="http://verbs.colorado.edu/semlink/"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verbs.colorado.edu/verb-index" TargetMode="External"/><Relationship Id="rId5" Type="http://schemas.openxmlformats.org/officeDocument/2006/relationships/hyperlink" Target="http://en.wikipedia.org/w/index.php?title=Levin_Class&amp;action=edit" TargetMode="External"/><Relationship Id="rId4" Type="http://schemas.openxmlformats.org/officeDocument/2006/relationships/hyperlink" Target="http://en.wikipedia.org/wiki/PropBank"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stanford.edu/~jurafsky/cl01.pdf" TargetMode="External"/><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http://www.cis.upenn.edu/~ace" TargetMode="External"/><Relationship Id="rId4" Type="http://schemas.openxmlformats.org/officeDocument/2006/relationships/hyperlink" Target="http://www.icsi.berkeley.edu/~framenet/"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329C5F05-0750-4A3B-893D-9DDF172D43BB}" type="slidenum">
              <a:rPr lang="en-US" smtClean="0">
                <a:solidFill>
                  <a:prstClr val="black"/>
                </a:solidFill>
              </a:rPr>
              <a:pPr/>
              <a:t>1</a:t>
            </a:fld>
            <a:endParaRPr lang="en-US">
              <a:solidFill>
                <a:prstClr val="black"/>
              </a:solidFill>
            </a:endParaRPr>
          </a:p>
        </p:txBody>
      </p:sp>
      <p:sp>
        <p:nvSpPr>
          <p:cNvPr id="38915" name="Rectangle 2"/>
          <p:cNvSpPr>
            <a:spLocks noGrp="1" noRot="1" noChangeAspect="1" noChangeArrowheads="1" noTextEdit="1"/>
          </p:cNvSpPr>
          <p:nvPr>
            <p:ph type="sldImg"/>
          </p:nvPr>
        </p:nvSpPr>
        <p:spPr>
          <a:xfrm>
            <a:off x="2378075" y="533400"/>
            <a:ext cx="4733925" cy="2662238"/>
          </a:xfrm>
          <a:ln/>
        </p:spPr>
      </p:sp>
      <p:sp>
        <p:nvSpPr>
          <p:cNvPr id="38916" name="Rectangle 3"/>
          <p:cNvSpPr>
            <a:spLocks noGrp="1" noChangeArrowheads="1"/>
          </p:cNvSpPr>
          <p:nvPr>
            <p:ph type="body" idx="1"/>
          </p:nvPr>
        </p:nvSpPr>
        <p:spPr>
          <a:noFill/>
          <a:ln/>
        </p:spPr>
        <p:txBody>
          <a:bodyPr/>
          <a:lstStyle/>
          <a:p>
            <a:pPr eaLnBrk="1" hangingPunct="1"/>
            <a:endParaRPr lang="en-CA"/>
          </a:p>
        </p:txBody>
      </p:sp>
    </p:spTree>
    <p:extLst>
      <p:ext uri="{BB962C8B-B14F-4D97-AF65-F5344CB8AC3E}">
        <p14:creationId xmlns:p14="http://schemas.microsoft.com/office/powerpoint/2010/main" val="333583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1D convolution approach described so far can be thought of as an </a:t>
            </a:r>
            <a:r>
              <a:rPr lang="en-CA" dirty="0" err="1"/>
              <a:t>ngram</a:t>
            </a:r>
            <a:r>
              <a:rPr lang="en-CA" dirty="0"/>
              <a:t> detector. A convolution</a:t>
            </a:r>
          </a:p>
          <a:p>
            <a:r>
              <a:rPr lang="en-CA" dirty="0"/>
              <a:t>layer with a window of size k is learning to identify indicative k-grams in the input.</a:t>
            </a:r>
          </a:p>
          <a:p>
            <a:r>
              <a:rPr lang="en-CA" dirty="0"/>
              <a:t>This approach can be extended into a </a:t>
            </a:r>
            <a:r>
              <a:rPr lang="en-CA" i="1" dirty="0"/>
              <a:t>hierarchy of convolutional layers</a:t>
            </a:r>
            <a:r>
              <a:rPr lang="en-CA" dirty="0"/>
              <a:t>, in which a sequence</a:t>
            </a:r>
          </a:p>
          <a:p>
            <a:r>
              <a:rPr lang="en-CA" dirty="0"/>
              <a:t>of convolution layers are applied one after the other.</a:t>
            </a:r>
          </a:p>
          <a:p>
            <a:r>
              <a:rPr lang="en-CA" dirty="0"/>
              <a:t>the first convolution layer transforms each sequence of k neighboring word-vectors into vectors</a:t>
            </a:r>
          </a:p>
          <a:p>
            <a:r>
              <a:rPr lang="en-CA" dirty="0"/>
              <a:t>representing k-grams. Then, the second convolution layer will combine each k consecutive k-gram-vectors into vectors that</a:t>
            </a:r>
          </a:p>
          <a:p>
            <a:r>
              <a:rPr lang="en-CA" dirty="0"/>
              <a:t>capture a window of k +( k – 1) words, and so on, until the </a:t>
            </a:r>
            <a:r>
              <a:rPr lang="en-CA" dirty="0" err="1"/>
              <a:t>rth</a:t>
            </a:r>
            <a:r>
              <a:rPr lang="en-CA" dirty="0"/>
              <a:t> convolution will capture k </a:t>
            </a:r>
            <a:r>
              <a:rPr lang="en-CA" dirty="0" err="1"/>
              <a:t>C.r</a:t>
            </a:r>
            <a:r>
              <a:rPr lang="en-CA" dirty="0"/>
              <a:t> 􀀀 1/.k 􀀀 1/ D </a:t>
            </a:r>
            <a:r>
              <a:rPr lang="en-CA" dirty="0" err="1"/>
              <a:t>r.k</a:t>
            </a:r>
            <a:r>
              <a:rPr lang="en-CA" dirty="0"/>
              <a:t> 􀀀 1/C1 words.</a:t>
            </a:r>
          </a:p>
        </p:txBody>
      </p:sp>
      <p:sp>
        <p:nvSpPr>
          <p:cNvPr id="4" name="Slide Number Placeholder 3"/>
          <p:cNvSpPr>
            <a:spLocks noGrp="1"/>
          </p:cNvSpPr>
          <p:nvPr>
            <p:ph type="sldNum" sz="quarter" idx="10"/>
          </p:nvPr>
        </p:nvSpPr>
        <p:spPr/>
        <p:txBody>
          <a:bodyPr/>
          <a:lstStyle/>
          <a:p>
            <a:fld id="{08DD5CE3-4DC6-45ED-ADED-FA000E0054EA}" type="slidenum">
              <a:rPr lang="en-CA" smtClean="0"/>
              <a:t>13</a:t>
            </a:fld>
            <a:endParaRPr lang="en-CA"/>
          </a:p>
        </p:txBody>
      </p:sp>
    </p:spTree>
    <p:extLst>
      <p:ext uri="{BB962C8B-B14F-4D97-AF65-F5344CB8AC3E}">
        <p14:creationId xmlns:p14="http://schemas.microsoft.com/office/powerpoint/2010/main" val="2633651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History and Terminology Convolution-and-pooling architectures [</a:t>
            </a:r>
            <a:r>
              <a:rPr lang="en-CA" dirty="0" err="1"/>
              <a:t>LeCun</a:t>
            </a:r>
            <a:r>
              <a:rPr lang="en-CA" dirty="0"/>
              <a:t> and </a:t>
            </a:r>
            <a:r>
              <a:rPr lang="en-CA" dirty="0" err="1"/>
              <a:t>Bengio</a:t>
            </a:r>
            <a:r>
              <a:rPr lang="en-CA" dirty="0"/>
              <a:t>, 1995]</a:t>
            </a:r>
          </a:p>
          <a:p>
            <a:r>
              <a:rPr lang="en-CA" dirty="0"/>
              <a:t>evolved in the neural networks vision community, where they showed great success as object</a:t>
            </a:r>
          </a:p>
          <a:p>
            <a:r>
              <a:rPr lang="en-CA" dirty="0"/>
              <a:t>detectors—recognizing an object from a predefined category (“cat,” “bicycles”) regardless of its</a:t>
            </a:r>
          </a:p>
          <a:p>
            <a:r>
              <a:rPr lang="en-CA" dirty="0"/>
              <a:t>position in the image [</a:t>
            </a:r>
            <a:r>
              <a:rPr lang="en-CA" dirty="0" err="1"/>
              <a:t>Krizhevsky</a:t>
            </a:r>
            <a:r>
              <a:rPr lang="en-CA" dirty="0"/>
              <a:t> et al., 2012]. When applied to images, the architecture is using</a:t>
            </a:r>
          </a:p>
          <a:p>
            <a:r>
              <a:rPr lang="en-CA" dirty="0"/>
              <a:t>2D (grid) convolutions. When applied to text, we are mainly concerned with 1D (sequence)</a:t>
            </a:r>
          </a:p>
          <a:p>
            <a:r>
              <a:rPr lang="en-CA" dirty="0"/>
              <a:t>convolutions. </a:t>
            </a:r>
            <a:r>
              <a:rPr lang="en-CA" b="1" dirty="0"/>
              <a:t>Convolutional networks were introduced to the NLP community in the pioneering</a:t>
            </a:r>
          </a:p>
          <a:p>
            <a:r>
              <a:rPr lang="en-CA" b="1" dirty="0"/>
              <a:t>work of </a:t>
            </a:r>
            <a:r>
              <a:rPr lang="en-CA" b="1" dirty="0" err="1"/>
              <a:t>Collobert</a:t>
            </a:r>
            <a:r>
              <a:rPr lang="en-CA" b="1" dirty="0"/>
              <a:t> et al. [2011] who used them for semantic-role labeling</a:t>
            </a:r>
            <a:r>
              <a:rPr lang="en-CA" dirty="0"/>
              <a:t>, and later by </a:t>
            </a:r>
            <a:r>
              <a:rPr lang="en-CA" dirty="0" err="1"/>
              <a:t>Kalchbrenner</a:t>
            </a:r>
            <a:endParaRPr lang="en-CA" dirty="0"/>
          </a:p>
          <a:p>
            <a:r>
              <a:rPr lang="en-CA" dirty="0"/>
              <a:t>et al. [2014] and Kim [2014] who used them for sentiment and question-type classification.</a:t>
            </a:r>
          </a:p>
        </p:txBody>
      </p:sp>
      <p:sp>
        <p:nvSpPr>
          <p:cNvPr id="4" name="Slide Number Placeholder 3"/>
          <p:cNvSpPr>
            <a:spLocks noGrp="1"/>
          </p:cNvSpPr>
          <p:nvPr>
            <p:ph type="sldNum" sz="quarter" idx="10"/>
          </p:nvPr>
        </p:nvSpPr>
        <p:spPr/>
        <p:txBody>
          <a:bodyPr/>
          <a:lstStyle/>
          <a:p>
            <a:fld id="{08DD5CE3-4DC6-45ED-ADED-FA000E0054EA}" type="slidenum">
              <a:rPr lang="en-CA" smtClean="0"/>
              <a:t>15</a:t>
            </a:fld>
            <a:endParaRPr lang="en-CA"/>
          </a:p>
        </p:txBody>
      </p:sp>
    </p:spTree>
    <p:extLst>
      <p:ext uri="{BB962C8B-B14F-4D97-AF65-F5344CB8AC3E}">
        <p14:creationId xmlns:p14="http://schemas.microsoft.com/office/powerpoint/2010/main" val="249148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marL="0" marR="0" lvl="0" indent="0" algn="r" defTabSz="930275" rtl="0" eaLnBrk="1" fontAlgn="base" latinLnBrk="0" hangingPunct="1">
              <a:lnSpc>
                <a:spcPct val="100000"/>
              </a:lnSpc>
              <a:spcBef>
                <a:spcPct val="0"/>
              </a:spcBef>
              <a:spcAft>
                <a:spcPct val="0"/>
              </a:spcAft>
              <a:buClrTx/>
              <a:buSzTx/>
              <a:buFontTx/>
              <a:buNone/>
              <a:tabLst/>
              <a:defRPr/>
            </a:pPr>
            <a:fld id="{F489D8BE-DB82-42CF-B280-FB693E423DEF}"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30275"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CA" dirty="0"/>
              <a:t>Human</a:t>
            </a:r>
            <a:r>
              <a:rPr lang="en-CA" baseline="0" dirty="0"/>
              <a:t> specified… but also learned from data / text</a:t>
            </a:r>
            <a:endParaRPr lang="en-CA" dirty="0"/>
          </a:p>
        </p:txBody>
      </p:sp>
    </p:spTree>
    <p:extLst>
      <p:ext uri="{BB962C8B-B14F-4D97-AF65-F5344CB8AC3E}">
        <p14:creationId xmlns:p14="http://schemas.microsoft.com/office/powerpoint/2010/main" val="3112770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A9B9C0F9-AF65-4073-92D1-E2F5BC0937FF}" type="slidenum">
              <a:rPr lang="en-US">
                <a:solidFill>
                  <a:srgbClr val="000000"/>
                </a:solidFill>
                <a:latin typeface="Times New Roman" pitchFamily="18" charset="0"/>
              </a:rPr>
              <a:pPr defTabSz="947950" fontAlgn="base">
                <a:spcBef>
                  <a:spcPct val="0"/>
                </a:spcBef>
                <a:spcAft>
                  <a:spcPct val="0"/>
                </a:spcAft>
                <a:defRPr/>
              </a:pPr>
              <a:t>17</a:t>
            </a:fld>
            <a:endParaRPr lang="en-US">
              <a:solidFill>
                <a:srgbClr val="000000"/>
              </a:solidFill>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n-US"/>
              <a:t>All human languages</a:t>
            </a:r>
          </a:p>
          <a:p>
            <a:pPr eaLnBrk="1" hangingPunct="1"/>
            <a:r>
              <a:rPr lang="en-US"/>
              <a:t>a specific relation holds between the concepts expressed by the words or the phrases</a:t>
            </a:r>
          </a:p>
          <a:p>
            <a:pPr eaLnBrk="1" hangingPunct="1"/>
            <a:r>
              <a:rPr lang="en-US"/>
              <a:t>Events, actions and relationships can be captured with representations that consist of predicates and arguments.</a:t>
            </a:r>
          </a:p>
          <a:p>
            <a:pPr eaLnBrk="1" hangingPunct="1"/>
            <a:r>
              <a:rPr lang="en-US"/>
              <a:t>Languages display a division of labor where some words and constituents function as predicates and some as arguments.</a:t>
            </a:r>
          </a:p>
          <a:p>
            <a:pPr eaLnBrk="1" hangingPunct="1"/>
            <a:endParaRPr lang="en-US"/>
          </a:p>
          <a:p>
            <a:pPr eaLnBrk="1" hangingPunct="1"/>
            <a:r>
              <a:rPr lang="en-US"/>
              <a:t>One of the most important roles of the grammar is to help organize this pred-args structure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E639CE73-F0BD-4B0E-BFBB-F282F1397E73}" type="slidenum">
              <a:rPr lang="en-US">
                <a:solidFill>
                  <a:srgbClr val="000000"/>
                </a:solidFill>
                <a:latin typeface="Times New Roman" pitchFamily="18" charset="0"/>
              </a:rPr>
              <a:pPr defTabSz="947950" fontAlgn="base">
                <a:spcBef>
                  <a:spcPct val="0"/>
                </a:spcBef>
                <a:spcAft>
                  <a:spcPct val="0"/>
                </a:spcAft>
                <a:defRPr/>
              </a:pPr>
              <a:t>18</a:t>
            </a:fld>
            <a:endParaRPr lang="en-US">
              <a:solidFill>
                <a:srgbClr val="000000"/>
              </a:solidFill>
              <a:latin typeface="Times New Roman"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r>
              <a:rPr lang="en-US"/>
              <a:t>How does language convey meaning?</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8341A5D8-C2A0-4229-A5CF-5AAD7EC0240C}" type="slidenum">
              <a:rPr lang="en-US">
                <a:solidFill>
                  <a:srgbClr val="000000"/>
                </a:solidFill>
                <a:latin typeface="Times New Roman" pitchFamily="18" charset="0"/>
              </a:rPr>
              <a:pPr defTabSz="947950" fontAlgn="base">
                <a:spcBef>
                  <a:spcPct val="0"/>
                </a:spcBef>
                <a:spcAft>
                  <a:spcPct val="0"/>
                </a:spcAft>
                <a:defRPr/>
              </a:pPr>
              <a:t>19</a:t>
            </a:fld>
            <a:endParaRPr lang="en-US">
              <a:solidFill>
                <a:srgbClr val="000000"/>
              </a:solidFill>
              <a:latin typeface="Times New Roman" pitchFamily="18"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47E3B293-8C9F-4FFA-80EB-F846F5904699}" type="slidenum">
              <a:rPr lang="en-US">
                <a:solidFill>
                  <a:srgbClr val="000000"/>
                </a:solidFill>
                <a:latin typeface="Times New Roman" pitchFamily="18" charset="0"/>
              </a:rPr>
              <a:pPr defTabSz="947950" fontAlgn="base">
                <a:spcBef>
                  <a:spcPct val="0"/>
                </a:spcBef>
                <a:spcAft>
                  <a:spcPct val="0"/>
                </a:spcAft>
                <a:defRPr/>
              </a:pPr>
              <a:t>20</a:t>
            </a:fld>
            <a:endParaRPr lang="en-US">
              <a:solidFill>
                <a:srgbClr val="000000"/>
              </a:solidFill>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a:t>It is controversial whether a  finite list of thematic roles exists..</a:t>
            </a:r>
          </a:p>
          <a:p>
            <a:pPr eaLnBrk="1" hangingPunct="1"/>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7D46862A-EF25-4A96-BAB6-4A5B8DA33DEA}" type="slidenum">
              <a:rPr lang="en-US">
                <a:solidFill>
                  <a:srgbClr val="000000"/>
                </a:solidFill>
                <a:latin typeface="Times New Roman" pitchFamily="18" charset="0"/>
              </a:rPr>
              <a:pPr defTabSz="947950" fontAlgn="base">
                <a:spcBef>
                  <a:spcPct val="0"/>
                </a:spcBef>
                <a:spcAft>
                  <a:spcPct val="0"/>
                </a:spcAft>
                <a:defRPr/>
              </a:pPr>
              <a:t>21</a:t>
            </a:fld>
            <a:endParaRPr lang="en-US">
              <a:solidFill>
                <a:srgbClr val="000000"/>
              </a:solidFill>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a:t>Instrument</a:t>
            </a:r>
          </a:p>
          <a:p>
            <a:pPr eaLnBrk="1" hangingPunct="1"/>
            <a:r>
              <a:rPr lang="en-US" dirty="0"/>
              <a:t>	intermediary “opened X with Y” -&gt; “Y opened X”</a:t>
            </a:r>
          </a:p>
          <a:p>
            <a:pPr eaLnBrk="1" hangingPunct="1"/>
            <a:r>
              <a:rPr lang="en-US" dirty="0"/>
              <a:t>	enabling “ate X with Y” -&gt;  ?”Y ate X”?</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41DEB8E3-B0C4-40EE-BA93-CBFA19EE055C}" type="slidenum">
              <a:rPr lang="en-US">
                <a:solidFill>
                  <a:srgbClr val="000000"/>
                </a:solidFill>
                <a:latin typeface="Times New Roman" pitchFamily="18" charset="0"/>
              </a:rPr>
              <a:pPr defTabSz="947950" fontAlgn="base">
                <a:spcBef>
                  <a:spcPct val="0"/>
                </a:spcBef>
                <a:spcAft>
                  <a:spcPct val="0"/>
                </a:spcAft>
                <a:defRPr/>
              </a:pPr>
              <a:t>22</a:t>
            </a:fld>
            <a:endParaRPr lang="en-US">
              <a:solidFill>
                <a:srgbClr val="000000"/>
              </a:solidFill>
              <a:latin typeface="Times New Roman" pitchFamily="18"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CA" b="1" dirty="0"/>
              <a:t>OR</a:t>
            </a:r>
            <a:r>
              <a:rPr lang="en-CA" dirty="0"/>
              <a:t> Thematic roles should be viewed as prototypes, where there may be different degrees of membership</a:t>
            </a:r>
            <a:endParaRPr lang="en-US" b="1" dirty="0"/>
          </a:p>
          <a:p>
            <a:pPr eaLnBrk="1" hangingPunct="1"/>
            <a:r>
              <a:rPr lang="en-US" b="1" dirty="0"/>
              <a:t>Sentience</a:t>
            </a:r>
            <a:r>
              <a:rPr lang="en-US" dirty="0"/>
              <a:t> refers to utilization of sensory organs, the ability to feel or perceive subjectively </a:t>
            </a:r>
          </a:p>
          <a:p>
            <a:pPr eaLnBrk="1" hangingPunct="1"/>
            <a:r>
              <a:rPr lang="en-US" dirty="0"/>
              <a:t>Incremental theme</a:t>
            </a:r>
          </a:p>
          <a:p>
            <a:pPr eaLnBrk="1" hangingPunct="1"/>
            <a:r>
              <a:rPr lang="en-US" dirty="0"/>
              <a:t>the apricot is the incremental theme in (3) since the progress of the eating event is reflected</a:t>
            </a:r>
          </a:p>
          <a:p>
            <a:pPr eaLnBrk="1" hangingPunct="1"/>
            <a:r>
              <a:rPr lang="en-US" dirty="0"/>
              <a:t>in the amount of apricot remaining: when the apricot is half-eaten the event is half done,</a:t>
            </a:r>
          </a:p>
          <a:p>
            <a:pPr eaLnBrk="1" hangingPunct="1"/>
            <a:r>
              <a:rPr lang="en-US" dirty="0"/>
              <a:t>when the apricot is two-thirds eaten, the event is two-thirds done, and so on.</a:t>
            </a:r>
          </a:p>
          <a:p>
            <a:pPr eaLnBrk="1" hangingPunct="1"/>
            <a:r>
              <a:rPr lang="en-US" dirty="0"/>
              <a:t>(3) Taylor ate the apricot.</a:t>
            </a:r>
          </a:p>
          <a:p>
            <a:pPr eaLnBrk="1" hangingPunct="1"/>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13FC1229-1A03-410A-8BD7-F3242BF2F227}" type="slidenum">
              <a:rPr lang="en-US">
                <a:solidFill>
                  <a:srgbClr val="000000"/>
                </a:solidFill>
                <a:latin typeface="Times New Roman" pitchFamily="18" charset="0"/>
              </a:rPr>
              <a:pPr defTabSz="947950" fontAlgn="base">
                <a:spcBef>
                  <a:spcPct val="0"/>
                </a:spcBef>
                <a:spcAft>
                  <a:spcPct val="0"/>
                </a:spcAft>
                <a:defRPr/>
              </a:pPr>
              <a:t>23</a:t>
            </a:fld>
            <a:endParaRPr lang="en-US">
              <a:solidFill>
                <a:srgbClr val="000000"/>
              </a:solidFill>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a:t>From wikipedia (and imprecise)</a:t>
            </a:r>
          </a:p>
          <a:p>
            <a:pPr eaLnBrk="1" hangingPunct="1"/>
            <a:r>
              <a:rPr lang="en-US"/>
              <a:t>PropBank differs from </a:t>
            </a:r>
            <a:r>
              <a:rPr lang="en-US">
                <a:hlinkClick r:id="rId3" tooltip="FrameNet"/>
              </a:rPr>
              <a:t>FrameNet</a:t>
            </a:r>
            <a:r>
              <a:rPr lang="en-US"/>
              <a:t>, the resource to which it is most frequently compared, in two major ways. The first is that it commits to annotating all verbs in its data. The second is that all arguments to a verb must be syntactic constituents.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History and Terminology Convolution-and-pooling architectures [</a:t>
            </a:r>
            <a:r>
              <a:rPr lang="en-CA" dirty="0" err="1"/>
              <a:t>LeCun</a:t>
            </a:r>
            <a:r>
              <a:rPr lang="en-CA" dirty="0"/>
              <a:t> and </a:t>
            </a:r>
            <a:r>
              <a:rPr lang="en-CA" dirty="0" err="1"/>
              <a:t>Bengio</a:t>
            </a:r>
            <a:r>
              <a:rPr lang="en-CA" dirty="0"/>
              <a:t>, 1995]</a:t>
            </a:r>
          </a:p>
          <a:p>
            <a:r>
              <a:rPr lang="en-CA" dirty="0"/>
              <a:t>evolved in the neural networks vision community, where they showed great success as object</a:t>
            </a:r>
          </a:p>
          <a:p>
            <a:r>
              <a:rPr lang="en-CA" dirty="0"/>
              <a:t>detectors—recognizing an object from a predefined category (“cat,” “bicycles”) regardless of its</a:t>
            </a:r>
          </a:p>
          <a:p>
            <a:r>
              <a:rPr lang="en-CA" dirty="0"/>
              <a:t>position in the image [</a:t>
            </a:r>
            <a:r>
              <a:rPr lang="en-CA" dirty="0" err="1"/>
              <a:t>Krizhevsky</a:t>
            </a:r>
            <a:r>
              <a:rPr lang="en-CA" dirty="0"/>
              <a:t> et al., 2012]. When applied to images, the architecture is using</a:t>
            </a:r>
          </a:p>
          <a:p>
            <a:r>
              <a:rPr lang="en-CA" dirty="0"/>
              <a:t>2D (grid) convolutions. When applied to text, we are mainly concerned with 1D (sequence)</a:t>
            </a:r>
          </a:p>
          <a:p>
            <a:r>
              <a:rPr lang="en-CA" dirty="0"/>
              <a:t>convolutions. </a:t>
            </a:r>
            <a:r>
              <a:rPr lang="en-CA" b="1" dirty="0"/>
              <a:t>Convolutional networks were introduced to the NLP community in the pioneering</a:t>
            </a:r>
          </a:p>
          <a:p>
            <a:r>
              <a:rPr lang="en-CA" b="1" dirty="0"/>
              <a:t>work of </a:t>
            </a:r>
            <a:r>
              <a:rPr lang="en-CA" b="1" dirty="0" err="1"/>
              <a:t>Collobert</a:t>
            </a:r>
            <a:r>
              <a:rPr lang="en-CA" b="1" dirty="0"/>
              <a:t> et al. [2011] who used them for semantic-role labeling</a:t>
            </a:r>
            <a:r>
              <a:rPr lang="en-CA" dirty="0"/>
              <a:t>, and later by </a:t>
            </a:r>
            <a:r>
              <a:rPr lang="en-CA" dirty="0" err="1"/>
              <a:t>Kalchbrenner</a:t>
            </a:r>
            <a:endParaRPr lang="en-CA" dirty="0"/>
          </a:p>
          <a:p>
            <a:r>
              <a:rPr lang="en-CA" dirty="0"/>
              <a:t>et al. [2014] and Kim [2014] who used them for sentiment and question-type classification.</a:t>
            </a:r>
          </a:p>
        </p:txBody>
      </p:sp>
      <p:sp>
        <p:nvSpPr>
          <p:cNvPr id="4" name="Slide Number Placeholder 3"/>
          <p:cNvSpPr>
            <a:spLocks noGrp="1"/>
          </p:cNvSpPr>
          <p:nvPr>
            <p:ph type="sldNum" sz="quarter" idx="10"/>
          </p:nvPr>
        </p:nvSpPr>
        <p:spPr/>
        <p:txBody>
          <a:bodyPr/>
          <a:lstStyle/>
          <a:p>
            <a:fld id="{08DD5CE3-4DC6-45ED-ADED-FA000E0054EA}" type="slidenum">
              <a:rPr lang="en-CA" smtClean="0"/>
              <a:t>2</a:t>
            </a:fld>
            <a:endParaRPr lang="en-CA"/>
          </a:p>
        </p:txBody>
      </p:sp>
    </p:spTree>
    <p:extLst>
      <p:ext uri="{BB962C8B-B14F-4D97-AF65-F5344CB8AC3E}">
        <p14:creationId xmlns:p14="http://schemas.microsoft.com/office/powerpoint/2010/main" val="19208557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4059A27C-DD46-408D-8409-9E1B45F2AA5A}" type="slidenum">
              <a:rPr lang="en-US">
                <a:solidFill>
                  <a:srgbClr val="000000"/>
                </a:solidFill>
                <a:latin typeface="Times New Roman" pitchFamily="18" charset="0"/>
              </a:rPr>
              <a:pPr defTabSz="947950" fontAlgn="base">
                <a:spcBef>
                  <a:spcPct val="0"/>
                </a:spcBef>
                <a:spcAft>
                  <a:spcPct val="0"/>
                </a:spcAft>
                <a:defRPr/>
              </a:pPr>
              <a:t>24</a:t>
            </a:fld>
            <a:endParaRPr lang="en-US">
              <a:solidFill>
                <a:srgbClr val="000000"/>
              </a:solidFill>
              <a:latin typeface="Times New Roman" pitchFamily="18"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r>
              <a:rPr lang="en-US" dirty="0"/>
              <a:t>From </a:t>
            </a:r>
            <a:r>
              <a:rPr lang="en-US" dirty="0" err="1"/>
              <a:t>wikipedia</a:t>
            </a:r>
            <a:r>
              <a:rPr lang="en-US" dirty="0"/>
              <a:t> (and imprecise)</a:t>
            </a:r>
          </a:p>
          <a:p>
            <a:pPr eaLnBrk="1" hangingPunct="1"/>
            <a:r>
              <a:rPr lang="en-US" dirty="0" err="1"/>
              <a:t>PropBank</a:t>
            </a:r>
            <a:r>
              <a:rPr lang="en-US" dirty="0"/>
              <a:t> differs from </a:t>
            </a:r>
            <a:r>
              <a:rPr lang="en-US" dirty="0" err="1">
                <a:hlinkClick r:id="rId3" tooltip="FrameNet"/>
              </a:rPr>
              <a:t>FrameNet</a:t>
            </a:r>
            <a:r>
              <a:rPr lang="en-US" dirty="0"/>
              <a:t>, the resource to which it is most frequently compared, in two major ways. The first is that it commits to annotating all verbs in its data. The second is that all arguments to a verb must be syntactic constituents. </a:t>
            </a:r>
          </a:p>
          <a:p>
            <a:pPr eaLnBrk="1" hangingPunct="1"/>
            <a:endParaRPr lang="en-US" dirty="0"/>
          </a:p>
          <a:p>
            <a:pPr eaLnBrk="1" hangingPunct="1"/>
            <a:r>
              <a:rPr lang="en-US" dirty="0"/>
              <a:t>Also</a:t>
            </a:r>
          </a:p>
          <a:p>
            <a:pPr eaLnBrk="1" hangingPunct="1"/>
            <a:r>
              <a:rPr lang="en-US" dirty="0"/>
              <a:t>The </a:t>
            </a:r>
            <a:r>
              <a:rPr lang="en-US" b="1" dirty="0" err="1"/>
              <a:t>VerbNet</a:t>
            </a:r>
            <a:r>
              <a:rPr lang="en-US" dirty="0"/>
              <a:t> project maps </a:t>
            </a:r>
            <a:r>
              <a:rPr lang="en-US" dirty="0" err="1">
                <a:hlinkClick r:id="rId4" tooltip="PropBank"/>
              </a:rPr>
              <a:t>PropBank</a:t>
            </a:r>
            <a:r>
              <a:rPr lang="en-US" dirty="0"/>
              <a:t> verb types to their corresponding </a:t>
            </a:r>
            <a:r>
              <a:rPr lang="en-US" dirty="0">
                <a:hlinkClick r:id="rId5" tooltip="Levin Class"/>
              </a:rPr>
              <a:t>Levin classes</a:t>
            </a:r>
            <a:r>
              <a:rPr lang="en-US" dirty="0"/>
              <a:t>. It is a lexical resource that incorporates both semantic and syntactic information about its contents. The lexicon can be viewed and downloaded from </a:t>
            </a:r>
            <a:r>
              <a:rPr lang="en-US" dirty="0">
                <a:hlinkClick r:id="rId6" tooltip="http://verbs.colorado.edu/verb-index"/>
              </a:rPr>
              <a:t>http://verbs.colorado.edu/verb-index</a:t>
            </a:r>
            <a:endParaRPr lang="en-US" dirty="0"/>
          </a:p>
          <a:p>
            <a:pPr eaLnBrk="1" hangingPunct="1"/>
            <a:r>
              <a:rPr lang="en-US" dirty="0" err="1"/>
              <a:t>VerbNet</a:t>
            </a:r>
            <a:r>
              <a:rPr lang="en-US" dirty="0"/>
              <a:t> is part of the </a:t>
            </a:r>
            <a:r>
              <a:rPr lang="en-US" dirty="0" err="1">
                <a:hlinkClick r:id="rId7" tooltip="http://verbs.colorado.edu/semlink/"/>
              </a:rPr>
              <a:t>SemLink</a:t>
            </a:r>
            <a:r>
              <a:rPr lang="en-US" dirty="0"/>
              <a:t> project in development at the University of Colorado.</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A8B9E7A3-FA84-45D2-94AB-8405C6064AE5}" type="slidenum">
              <a:rPr lang="en-US">
                <a:solidFill>
                  <a:srgbClr val="000000"/>
                </a:solidFill>
                <a:latin typeface="Times New Roman" pitchFamily="18" charset="0"/>
              </a:rPr>
              <a:pPr defTabSz="947950" fontAlgn="base">
                <a:spcBef>
                  <a:spcPct val="0"/>
                </a:spcBef>
                <a:spcAft>
                  <a:spcPct val="0"/>
                </a:spcAft>
                <a:defRPr/>
              </a:pPr>
              <a:t>25</a:t>
            </a:fld>
            <a:endParaRPr lang="en-US">
              <a:solidFill>
                <a:srgbClr val="000000"/>
              </a:solidFill>
              <a:latin typeface="Times New Roman" pitchFamily="18"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a:t>10,000 lexical units (defined below), more than 6,100 of which are fully annotated, in more than 825 hierarchically structured semantic frames, exemplified in more than 135,000 annotated sentences </a:t>
            </a:r>
          </a:p>
          <a:p>
            <a:pPr eaLnBrk="1" hangingPunct="1"/>
            <a:r>
              <a:rPr lang="en-US"/>
              <a:t>John was HIRED to clean up the file system.</a:t>
            </a:r>
            <a:br>
              <a:rPr lang="en-US"/>
            </a:br>
            <a:r>
              <a:rPr lang="en-US"/>
              <a:t>IBM HIRED Gates as chief janitor.</a:t>
            </a:r>
            <a:br>
              <a:rPr lang="en-US"/>
            </a:br>
            <a:r>
              <a:rPr lang="en-US"/>
              <a:t>I was RETAINED at $500 an hour.</a:t>
            </a:r>
            <a:br>
              <a:rPr lang="en-US"/>
            </a:br>
            <a:r>
              <a:rPr lang="en-US"/>
              <a:t>The A's SIGNED a new third baseman for $30M.</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B6113F24-2661-4895-AF81-744CBF466613}" type="slidenum">
              <a:rPr lang="en-US">
                <a:solidFill>
                  <a:srgbClr val="000000"/>
                </a:solidFill>
                <a:latin typeface="Times New Roman" pitchFamily="18" charset="0"/>
              </a:rPr>
              <a:pPr defTabSz="947950" fontAlgn="base">
                <a:spcBef>
                  <a:spcPct val="0"/>
                </a:spcBef>
                <a:spcAft>
                  <a:spcPct val="0"/>
                </a:spcAft>
                <a:defRPr/>
              </a:pPr>
              <a:t>26</a:t>
            </a:fld>
            <a:endParaRPr lang="en-US">
              <a:solidFill>
                <a:srgbClr val="000000"/>
              </a:solidFill>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t>Very specific thematic roles!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915D35FE-F7E2-42C5-9F01-6FF6899326D6}" type="slidenum">
              <a:rPr lang="en-US">
                <a:solidFill>
                  <a:srgbClr val="000000"/>
                </a:solidFill>
                <a:latin typeface="Times New Roman" pitchFamily="18" charset="0"/>
              </a:rPr>
              <a:pPr defTabSz="947950" fontAlgn="base">
                <a:spcBef>
                  <a:spcPct val="0"/>
                </a:spcBef>
                <a:spcAft>
                  <a:spcPct val="0"/>
                </a:spcAft>
                <a:defRPr/>
              </a:pPr>
              <a:t>27</a:t>
            </a:fld>
            <a:endParaRPr lang="en-US">
              <a:solidFill>
                <a:srgbClr val="000000"/>
              </a:solidFill>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a:t>Shallow semantic parsing is labeling phrases of a sentence with semantic roles with respect to a target word. </a:t>
            </a:r>
            <a:br>
              <a:rPr lang="en-US"/>
            </a:br>
            <a:r>
              <a:rPr lang="en-US"/>
              <a:t>For example, the sentence </a:t>
            </a:r>
          </a:p>
          <a:p>
            <a:pPr eaLnBrk="1" hangingPunct="1"/>
            <a:r>
              <a:rPr lang="en-US"/>
              <a:t>“Shaw Publishing offered Mr. Smith a reimbursement last March.”</a:t>
            </a:r>
          </a:p>
          <a:p>
            <a:pPr eaLnBrk="1" hangingPunct="1"/>
            <a:r>
              <a:rPr lang="en-US"/>
              <a:t>Is labeled as: </a:t>
            </a:r>
          </a:p>
          <a:p>
            <a:pPr eaLnBrk="1" hangingPunct="1"/>
            <a:r>
              <a:rPr lang="en-US"/>
              <a:t>[AGENTShaw Publishing] </a:t>
            </a:r>
            <a:r>
              <a:rPr lang="en-US" b="1"/>
              <a:t>offered</a:t>
            </a:r>
            <a:r>
              <a:rPr lang="en-US"/>
              <a:t> [RECEPIENTMr. Smith] [THEMEa reimbursement] [TIMElast March] . </a:t>
            </a:r>
          </a:p>
          <a:p>
            <a:pPr eaLnBrk="1" hangingPunct="1"/>
            <a:r>
              <a:rPr lang="en-US"/>
              <a:t>We work with a number of collaborators, beginning with Dan Gildea in his dissertation work, on automatic semantic parsing. Much of Dan Gildeas's dissertation work was written up here: </a:t>
            </a:r>
            <a:r>
              <a:rPr lang="en-US">
                <a:hlinkClick r:id="rId3"/>
              </a:rPr>
              <a:t>Daniel Gildea and Daniel Jurafsky. 2002. Automatic Labeling of Semantic Roles. </a:t>
            </a:r>
            <a:r>
              <a:rPr lang="en-US" i="1">
                <a:hlinkClick r:id="rId3"/>
              </a:rPr>
              <a:t>Computational Linguistics</a:t>
            </a:r>
            <a:r>
              <a:rPr lang="en-US">
                <a:hlinkClick r:id="rId3"/>
              </a:rPr>
              <a:t> 28:3, 245-288. </a:t>
            </a:r>
            <a:r>
              <a:rPr lang="en-US"/>
              <a:t>This work also involves close collaboration with the </a:t>
            </a:r>
            <a:r>
              <a:rPr lang="en-US">
                <a:hlinkClick r:id="rId4"/>
              </a:rPr>
              <a:t>FrameNet</a:t>
            </a:r>
            <a:r>
              <a:rPr lang="en-US"/>
              <a:t> and </a:t>
            </a:r>
            <a:r>
              <a:rPr lang="en-US">
                <a:hlinkClick r:id="rId5"/>
              </a:rPr>
              <a:t>PropBank</a:t>
            </a:r>
            <a:r>
              <a:rPr lang="en-US"/>
              <a:t> projects. </a:t>
            </a:r>
          </a:p>
          <a:p>
            <a:pPr eaLnBrk="1" hangingPunct="1"/>
            <a:r>
              <a:rPr lang="en-US"/>
              <a:t>Currently, we focus on building joint probabilistic models for simultaneous assignment of labels to all nodes in a syntactic parse tree. These models are able to capture the strong correlations among decisions at different nodes. </a:t>
            </a:r>
          </a:p>
          <a:p>
            <a:pPr eaLnBrk="1" hangingPunct="1"/>
            <a:endParaRPr lang="en-US"/>
          </a:p>
          <a:p>
            <a:pPr eaLnBrk="1" hangingPunct="1"/>
            <a:r>
              <a:rPr lang="en-US"/>
              <a:t>CompensationPeripheral</a:t>
            </a:r>
          </a:p>
          <a:p>
            <a:pPr eaLnBrk="1" hangingPunct="1"/>
            <a:r>
              <a:rPr lang="en-US"/>
              <a:t>EmployeeCore</a:t>
            </a:r>
          </a:p>
          <a:p>
            <a:pPr eaLnBrk="1" hangingPunct="1"/>
            <a:r>
              <a:rPr lang="en-US"/>
              <a:t>EmployerCore</a:t>
            </a:r>
          </a:p>
          <a:p>
            <a:pPr eaLnBrk="1" hangingPunct="1"/>
            <a:r>
              <a:rPr lang="en-US"/>
              <a:t>FieldCore</a:t>
            </a:r>
          </a:p>
          <a:p>
            <a:pPr eaLnBrk="1" hangingPunct="1"/>
            <a:r>
              <a:rPr lang="en-US"/>
              <a:t>InstrumentPeripheral</a:t>
            </a:r>
          </a:p>
          <a:p>
            <a:pPr eaLnBrk="1" hangingPunct="1"/>
            <a:r>
              <a:rPr lang="en-US"/>
              <a:t>MannerPeripheral</a:t>
            </a:r>
          </a:p>
          <a:p>
            <a:pPr eaLnBrk="1" hangingPunct="1"/>
            <a:r>
              <a:rPr lang="en-US"/>
              <a:t>MeansPeripheral</a:t>
            </a:r>
          </a:p>
          <a:p>
            <a:pPr eaLnBrk="1" hangingPunct="1"/>
            <a:r>
              <a:rPr lang="en-US"/>
              <a:t>PlacePeripheral</a:t>
            </a:r>
          </a:p>
          <a:p>
            <a:pPr eaLnBrk="1" hangingPunct="1"/>
            <a:r>
              <a:rPr lang="en-US"/>
              <a:t>PositionCore</a:t>
            </a:r>
          </a:p>
          <a:p>
            <a:pPr eaLnBrk="1" hangingPunct="1"/>
            <a:r>
              <a:rPr lang="en-US"/>
              <a:t>PurposeExtra-Thematic</a:t>
            </a:r>
          </a:p>
          <a:p>
            <a:pPr eaLnBrk="1" hangingPunct="1"/>
            <a:r>
              <a:rPr lang="en-US"/>
              <a:t>TaskCore</a:t>
            </a:r>
          </a:p>
          <a:p>
            <a:pPr eaLnBrk="1" hangingPunct="1"/>
            <a:r>
              <a:rPr lang="en-US"/>
              <a:t>TimePeripheral</a:t>
            </a:r>
          </a:p>
        </p:txBody>
      </p:sp>
    </p:spTree>
    <p:extLst>
      <p:ext uri="{BB962C8B-B14F-4D97-AF65-F5344CB8AC3E}">
        <p14:creationId xmlns:p14="http://schemas.microsoft.com/office/powerpoint/2010/main" val="4023935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 model </a:t>
            </a:r>
            <a:r>
              <a:rPr lang="en-US" dirty="0" err="1"/>
              <a:t>architecture</a:t>
            </a:r>
            <a:r>
              <a:rPr lang="en-US" dirty="0"/>
              <a:t> is illustrated in Figure 2, at the point in the inference process where it is outputting a tag for the token “Barack”. In order to encode the sentence in a predicate-aware manner, we </a:t>
            </a:r>
            <a:r>
              <a:rPr lang="en-US" dirty="0" err="1"/>
              <a:t>design</a:t>
            </a:r>
            <a:r>
              <a:rPr lang="en-US" dirty="0"/>
              <a:t> the input as [[CLS] sentence [SEP] predicate [SEP]], allowing the representation of the </a:t>
            </a:r>
            <a:r>
              <a:rPr lang="en-US" dirty="0" err="1"/>
              <a:t>predicate</a:t>
            </a:r>
            <a:r>
              <a:rPr lang="en-US" dirty="0"/>
              <a:t> to interact with the entire sentence via </a:t>
            </a:r>
            <a:r>
              <a:rPr lang="en-US" dirty="0" err="1"/>
              <a:t>appropriate</a:t>
            </a:r>
            <a:r>
              <a:rPr lang="en-US" dirty="0"/>
              <a:t> attention mechanisms. The input </a:t>
            </a:r>
            <a:r>
              <a:rPr lang="en-US" dirty="0" err="1"/>
              <a:t>sequence</a:t>
            </a:r>
            <a:r>
              <a:rPr lang="en-US" dirty="0"/>
              <a:t> as described above is fed into the BERT encoder. The contextual representation of the </a:t>
            </a:r>
            <a:r>
              <a:rPr lang="en-US" dirty="0" err="1"/>
              <a:t>sentence</a:t>
            </a:r>
            <a:r>
              <a:rPr lang="en-US" dirty="0"/>
              <a:t> ([CLS] sentence [SEP]) from BERT is then concatenated to predicate indicator embeddings</a:t>
            </a:r>
            <a:r>
              <a:rPr lang="en-US" b="1" dirty="0"/>
              <a:t>, followed by a one-layer </a:t>
            </a:r>
            <a:r>
              <a:rPr lang="en-US" b="1" dirty="0" err="1"/>
              <a:t>BiLSTM</a:t>
            </a:r>
            <a:r>
              <a:rPr lang="en-US" b="1" dirty="0"/>
              <a:t> to obtain hidden states G = [g1, g2, ..., </a:t>
            </a:r>
            <a:r>
              <a:rPr lang="en-US" b="1" dirty="0" err="1"/>
              <a:t>gn</a:t>
            </a:r>
            <a:r>
              <a:rPr lang="en-US" b="1" dirty="0"/>
              <a:t>]. </a:t>
            </a:r>
            <a:r>
              <a:rPr lang="en-US" dirty="0"/>
              <a:t>For the final prediction on each token </a:t>
            </a:r>
            <a:r>
              <a:rPr lang="en-US" dirty="0" err="1"/>
              <a:t>gi</a:t>
            </a:r>
            <a:r>
              <a:rPr lang="en-US" dirty="0"/>
              <a:t> , the hidden state of predicate </a:t>
            </a:r>
            <a:r>
              <a:rPr lang="en-US" dirty="0" err="1"/>
              <a:t>gp</a:t>
            </a:r>
            <a:r>
              <a:rPr lang="en-US" dirty="0"/>
              <a:t> is concatenated to the hidden state of the token </a:t>
            </a:r>
            <a:r>
              <a:rPr lang="en-US" dirty="0" err="1"/>
              <a:t>gi</a:t>
            </a:r>
            <a:r>
              <a:rPr lang="en-US" dirty="0"/>
              <a:t> , and then fed into a one-hidden-layer MLP </a:t>
            </a:r>
            <a:r>
              <a:rPr lang="en-US" dirty="0" err="1"/>
              <a:t>classifier</a:t>
            </a:r>
            <a:r>
              <a:rPr lang="en-US" dirty="0"/>
              <a:t> over the label set.</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Shi, P. and J. Lin. 2019. Simple BERT</a:t>
            </a:r>
          </a:p>
          <a:p>
            <a:r>
              <a:rPr lang="en-US" sz="1200" b="0" i="0" u="none" strike="noStrike" kern="1200" baseline="0" dirty="0">
                <a:solidFill>
                  <a:schemeClr val="tx1"/>
                </a:solidFill>
                <a:latin typeface="+mn-lt"/>
                <a:ea typeface="+mn-ea"/>
                <a:cs typeface="+mn-cs"/>
              </a:rPr>
              <a:t>models for relation extraction and</a:t>
            </a:r>
          </a:p>
          <a:p>
            <a:r>
              <a:rPr lang="en-CA" sz="1200" b="0" i="0" u="none" strike="noStrike" kern="1200" baseline="0" dirty="0">
                <a:solidFill>
                  <a:schemeClr val="tx1"/>
                </a:solidFill>
                <a:latin typeface="+mn-lt"/>
                <a:ea typeface="+mn-ea"/>
                <a:cs typeface="+mn-cs"/>
              </a:rPr>
              <a:t>semantic role labeling. </a:t>
            </a:r>
            <a:r>
              <a:rPr lang="en-CA" sz="1200" b="0" i="0" u="none" strike="noStrike" kern="1200" baseline="0" dirty="0" err="1">
                <a:solidFill>
                  <a:schemeClr val="tx1"/>
                </a:solidFill>
                <a:latin typeface="+mn-lt"/>
                <a:ea typeface="+mn-ea"/>
                <a:cs typeface="+mn-cs"/>
              </a:rPr>
              <a:t>ArXiv</a:t>
            </a:r>
            <a:r>
              <a:rPr lang="en-CA" sz="1200" b="0" i="0" u="none" strike="noStrike" kern="1200" baseline="0" dirty="0">
                <a:solidFill>
                  <a:schemeClr val="tx1"/>
                </a:solidFill>
                <a:latin typeface="+mn-lt"/>
                <a:ea typeface="+mn-ea"/>
                <a:cs typeface="+mn-cs"/>
              </a:rPr>
              <a:t>.</a:t>
            </a:r>
            <a:endParaRPr lang="en-CA" dirty="0"/>
          </a:p>
        </p:txBody>
      </p:sp>
      <p:sp>
        <p:nvSpPr>
          <p:cNvPr id="4" name="Slide Number Placeholder 3"/>
          <p:cNvSpPr>
            <a:spLocks noGrp="1"/>
          </p:cNvSpPr>
          <p:nvPr>
            <p:ph type="sldNum" sz="quarter" idx="5"/>
          </p:nvPr>
        </p:nvSpPr>
        <p:spPr/>
        <p:txBody>
          <a:bodyPr/>
          <a:lstStyle/>
          <a:p>
            <a:fld id="{08DD5CE3-4DC6-45ED-ADED-FA000E0054EA}" type="slidenum">
              <a:rPr lang="en-CA" smtClean="0"/>
              <a:t>29</a:t>
            </a:fld>
            <a:endParaRPr lang="en-CA"/>
          </a:p>
        </p:txBody>
      </p:sp>
    </p:spTree>
    <p:extLst>
      <p:ext uri="{BB962C8B-B14F-4D97-AF65-F5344CB8AC3E}">
        <p14:creationId xmlns:p14="http://schemas.microsoft.com/office/powerpoint/2010/main" val="14083540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Shi, P. and J. Lin. 2019. Simple BERT</a:t>
            </a:r>
          </a:p>
          <a:p>
            <a:r>
              <a:rPr lang="en-US" sz="1200" b="0" i="0" u="none" strike="noStrike" kern="1200" baseline="0" dirty="0">
                <a:solidFill>
                  <a:schemeClr val="tx1"/>
                </a:solidFill>
                <a:latin typeface="+mn-lt"/>
                <a:ea typeface="+mn-ea"/>
                <a:cs typeface="+mn-cs"/>
              </a:rPr>
              <a:t>models for relation extraction and</a:t>
            </a:r>
          </a:p>
          <a:p>
            <a:r>
              <a:rPr lang="en-CA" sz="1200" b="0" i="0" u="none" strike="noStrike" kern="1200" baseline="0" dirty="0">
                <a:solidFill>
                  <a:schemeClr val="tx1"/>
                </a:solidFill>
                <a:latin typeface="+mn-lt"/>
                <a:ea typeface="+mn-ea"/>
                <a:cs typeface="+mn-cs"/>
              </a:rPr>
              <a:t>semantic role labeling. </a:t>
            </a:r>
            <a:r>
              <a:rPr lang="en-CA" sz="1200" b="0" i="0" u="none" strike="noStrike" kern="1200" baseline="0" dirty="0" err="1">
                <a:solidFill>
                  <a:schemeClr val="tx1"/>
                </a:solidFill>
                <a:latin typeface="+mn-lt"/>
                <a:ea typeface="+mn-ea"/>
                <a:cs typeface="+mn-cs"/>
              </a:rPr>
              <a:t>ArXiv</a:t>
            </a:r>
            <a:r>
              <a:rPr lang="en-CA" sz="1200" b="0" i="0" u="none" strike="noStrike" kern="1200" baseline="0" dirty="0">
                <a:solidFill>
                  <a:schemeClr val="tx1"/>
                </a:solidFill>
                <a:latin typeface="+mn-lt"/>
                <a:ea typeface="+mn-ea"/>
                <a:cs typeface="+mn-cs"/>
              </a:rPr>
              <a:t>.</a:t>
            </a:r>
            <a:endParaRPr lang="en-CA" dirty="0"/>
          </a:p>
        </p:txBody>
      </p:sp>
      <p:sp>
        <p:nvSpPr>
          <p:cNvPr id="4" name="Slide Number Placeholder 3"/>
          <p:cNvSpPr>
            <a:spLocks noGrp="1"/>
          </p:cNvSpPr>
          <p:nvPr>
            <p:ph type="sldNum" sz="quarter" idx="5"/>
          </p:nvPr>
        </p:nvSpPr>
        <p:spPr/>
        <p:txBody>
          <a:bodyPr/>
          <a:lstStyle/>
          <a:p>
            <a:fld id="{08DD5CE3-4DC6-45ED-ADED-FA000E0054EA}" type="slidenum">
              <a:rPr lang="en-CA" smtClean="0"/>
              <a:t>30</a:t>
            </a:fld>
            <a:endParaRPr lang="en-CA"/>
          </a:p>
        </p:txBody>
      </p:sp>
    </p:spTree>
    <p:extLst>
      <p:ext uri="{BB962C8B-B14F-4D97-AF65-F5344CB8AC3E}">
        <p14:creationId xmlns:p14="http://schemas.microsoft.com/office/powerpoint/2010/main" val="3934434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just as feature-based SRL tagging, this local approach to decoding doesn’t exploit the global constraints between tags; a tag I-ARG0, for example, must follow another I-ARG0 or B-ARG0.</a:t>
            </a:r>
          </a:p>
          <a:p>
            <a:r>
              <a:rPr lang="en-CA" dirty="0"/>
              <a:t>As we saw for POS and NER tagging, there are many ways to take advantage of these global constraints. A CRF layer can be used instead of a </a:t>
            </a:r>
            <a:r>
              <a:rPr lang="en-CA" dirty="0" err="1"/>
              <a:t>softmax</a:t>
            </a:r>
            <a:r>
              <a:rPr lang="en-CA" dirty="0"/>
              <a:t> layer on top of the bi-LSTM output, and the Viterbi decoding algorithm can be used to decode from the CRF.</a:t>
            </a:r>
          </a:p>
          <a:p>
            <a:r>
              <a:rPr lang="en-CA" dirty="0"/>
              <a:t>An even simpler Viterbi decoding algorithm that may perform equally well and doesn’t require adding CRF complexity to the training process is to start with the simple </a:t>
            </a:r>
            <a:r>
              <a:rPr lang="en-CA" dirty="0" err="1"/>
              <a:t>softmax</a:t>
            </a:r>
            <a:r>
              <a:rPr lang="en-CA" dirty="0"/>
              <a:t>. The </a:t>
            </a:r>
            <a:r>
              <a:rPr lang="en-CA" dirty="0" err="1"/>
              <a:t>softmax</a:t>
            </a:r>
            <a:r>
              <a:rPr lang="en-CA" dirty="0"/>
              <a:t> output (the entire probability distribution over tags)</a:t>
            </a:r>
          </a:p>
          <a:p>
            <a:r>
              <a:rPr lang="en-CA" dirty="0"/>
              <a:t>for each word is then treated it as a lattice and we can do Viterbi decoding through the lattice. The hard IOB constraints can act as the transition probabilities in the Viterbi decoding (Thus the transition from state I-ARG0 to I-ARG1 would have probability 0). Alternatively, the training data can be used to learn bigram or trigram tag transition probabilities as if doing HMM decoding. Fig. 18.6 shows a sketch of the algorithm.</a:t>
            </a:r>
          </a:p>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31</a:t>
            </a:fld>
            <a:endParaRPr lang="en-CA"/>
          </a:p>
        </p:txBody>
      </p:sp>
    </p:spTree>
    <p:extLst>
      <p:ext uri="{BB962C8B-B14F-4D97-AF65-F5344CB8AC3E}">
        <p14:creationId xmlns:p14="http://schemas.microsoft.com/office/powerpoint/2010/main" val="9838013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History and Terminology Convolution-and-pooling architectures [</a:t>
            </a:r>
            <a:r>
              <a:rPr lang="en-CA" dirty="0" err="1"/>
              <a:t>LeCun</a:t>
            </a:r>
            <a:r>
              <a:rPr lang="en-CA" dirty="0"/>
              <a:t> and </a:t>
            </a:r>
            <a:r>
              <a:rPr lang="en-CA" dirty="0" err="1"/>
              <a:t>Bengio</a:t>
            </a:r>
            <a:r>
              <a:rPr lang="en-CA" dirty="0"/>
              <a:t>, 1995]</a:t>
            </a:r>
          </a:p>
          <a:p>
            <a:r>
              <a:rPr lang="en-CA" dirty="0"/>
              <a:t>evolved in the neural networks vision community, where they showed great success as object</a:t>
            </a:r>
          </a:p>
          <a:p>
            <a:r>
              <a:rPr lang="en-CA" dirty="0"/>
              <a:t>detectors—recognizing an object from a predefined category (“cat,” “bicycles”) regardless of its</a:t>
            </a:r>
          </a:p>
          <a:p>
            <a:r>
              <a:rPr lang="en-CA" dirty="0"/>
              <a:t>position in the image [</a:t>
            </a:r>
            <a:r>
              <a:rPr lang="en-CA" dirty="0" err="1"/>
              <a:t>Krizhevsky</a:t>
            </a:r>
            <a:r>
              <a:rPr lang="en-CA" dirty="0"/>
              <a:t> et al., 2012]. When applied to images, the architecture is using</a:t>
            </a:r>
          </a:p>
          <a:p>
            <a:r>
              <a:rPr lang="en-CA" dirty="0"/>
              <a:t>2D (grid) convolutions. When applied to text, we are mainly concerned with 1D (sequence)</a:t>
            </a:r>
          </a:p>
          <a:p>
            <a:r>
              <a:rPr lang="en-CA" dirty="0"/>
              <a:t>convolutions. </a:t>
            </a:r>
            <a:r>
              <a:rPr lang="en-CA" b="1" dirty="0"/>
              <a:t>Convolutional networks were introduced to the NLP community in the pioneering</a:t>
            </a:r>
          </a:p>
          <a:p>
            <a:r>
              <a:rPr lang="en-CA" b="1" dirty="0"/>
              <a:t>work of </a:t>
            </a:r>
            <a:r>
              <a:rPr lang="en-CA" b="1" dirty="0" err="1"/>
              <a:t>Collobert</a:t>
            </a:r>
            <a:r>
              <a:rPr lang="en-CA" b="1" dirty="0"/>
              <a:t> et al. [2011] who used them for semantic-role labeling</a:t>
            </a:r>
            <a:r>
              <a:rPr lang="en-CA" dirty="0"/>
              <a:t>, and later by </a:t>
            </a:r>
            <a:r>
              <a:rPr lang="en-CA" dirty="0" err="1"/>
              <a:t>Kalchbrenner</a:t>
            </a:r>
            <a:endParaRPr lang="en-CA" dirty="0"/>
          </a:p>
          <a:p>
            <a:r>
              <a:rPr lang="en-CA" dirty="0"/>
              <a:t>et al. [2014] and Kim [2014] who used them for sentiment and question-type classification.</a:t>
            </a:r>
          </a:p>
        </p:txBody>
      </p:sp>
      <p:sp>
        <p:nvSpPr>
          <p:cNvPr id="4" name="Slide Number Placeholder 3"/>
          <p:cNvSpPr>
            <a:spLocks noGrp="1"/>
          </p:cNvSpPr>
          <p:nvPr>
            <p:ph type="sldNum" sz="quarter" idx="10"/>
          </p:nvPr>
        </p:nvSpPr>
        <p:spPr/>
        <p:txBody>
          <a:bodyPr/>
          <a:lstStyle/>
          <a:p>
            <a:fld id="{08DD5CE3-4DC6-45ED-ADED-FA000E0054EA}" type="slidenum">
              <a:rPr lang="en-CA" smtClean="0"/>
              <a:t>32</a:t>
            </a:fld>
            <a:endParaRPr lang="en-CA"/>
          </a:p>
        </p:txBody>
      </p:sp>
    </p:spTree>
    <p:extLst>
      <p:ext uri="{BB962C8B-B14F-4D97-AF65-F5344CB8AC3E}">
        <p14:creationId xmlns:p14="http://schemas.microsoft.com/office/powerpoint/2010/main" val="23915428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that are capable of generating</a:t>
            </a:r>
          </a:p>
          <a:p>
            <a:r>
              <a:rPr lang="en-US" sz="1200" b="0" i="0" u="none" strike="noStrike" kern="1200" baseline="0" dirty="0">
                <a:solidFill>
                  <a:schemeClr val="tx1"/>
                </a:solidFill>
                <a:latin typeface="+mn-lt"/>
                <a:ea typeface="+mn-ea"/>
                <a:cs typeface="+mn-cs"/>
              </a:rPr>
              <a:t>contextually appropriate, arbitrary length, output sequences. Encoder-decoder networks</a:t>
            </a:r>
          </a:p>
          <a:p>
            <a:r>
              <a:rPr lang="en-US" sz="1200" b="0" i="0" u="none" strike="noStrike" kern="1200" baseline="0" dirty="0">
                <a:solidFill>
                  <a:schemeClr val="tx1"/>
                </a:solidFill>
                <a:latin typeface="+mn-lt"/>
                <a:ea typeface="+mn-ea"/>
                <a:cs typeface="+mn-cs"/>
              </a:rPr>
              <a:t>have been applied to a very wide range of applications including machine</a:t>
            </a:r>
          </a:p>
          <a:p>
            <a:r>
              <a:rPr lang="en-US" sz="1200" b="0" i="0" u="none" strike="noStrike" kern="1200" baseline="0" dirty="0">
                <a:solidFill>
                  <a:schemeClr val="tx1"/>
                </a:solidFill>
                <a:latin typeface="+mn-lt"/>
                <a:ea typeface="+mn-ea"/>
                <a:cs typeface="+mn-cs"/>
              </a:rPr>
              <a:t>translation, summarization, question answering, and dialogue modeling.</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33</a:t>
            </a:fld>
            <a:endParaRPr lang="en-CA"/>
          </a:p>
        </p:txBody>
      </p:sp>
    </p:spTree>
    <p:extLst>
      <p:ext uri="{BB962C8B-B14F-4D97-AF65-F5344CB8AC3E}">
        <p14:creationId xmlns:p14="http://schemas.microsoft.com/office/powerpoint/2010/main" val="21528169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Simple recurrent neural network illustrated as a feed-forward network</a:t>
            </a:r>
          </a:p>
          <a:p>
            <a:r>
              <a:rPr lang="en-US" dirty="0"/>
              <a:t>The most significant change lies in the new set of weights,</a:t>
            </a:r>
          </a:p>
          <a:p>
            <a:r>
              <a:rPr lang="en-US" dirty="0"/>
              <a:t>U, that connect the hidden layer from the previous time step to the current hidden</a:t>
            </a:r>
          </a:p>
          <a:p>
            <a:r>
              <a:rPr lang="en-US" dirty="0"/>
              <a:t>layer. These weights determine how the network should make use of past context in</a:t>
            </a:r>
          </a:p>
          <a:p>
            <a:r>
              <a:rPr lang="en-US" dirty="0"/>
              <a:t>calculating the output for the current input.</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34</a:t>
            </a:fld>
            <a:endParaRPr lang="en-CA"/>
          </a:p>
        </p:txBody>
      </p:sp>
    </p:spTree>
    <p:extLst>
      <p:ext uri="{BB962C8B-B14F-4D97-AF65-F5344CB8AC3E}">
        <p14:creationId xmlns:p14="http://schemas.microsoft.com/office/powerpoint/2010/main" val="1147860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CA" dirty="0"/>
              <a:t>It does not constitute a standalone, useful network on its own, but rather is meant to be integrated into a larger network, and to be trained to work in tandem with it in order to produce an end result. e CNN layer’s responsibility is to extract meaningful sub-structures that are useful for the overall prediction task at hand.</a:t>
            </a:r>
          </a:p>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5</a:t>
            </a:fld>
            <a:endParaRPr lang="en-CA"/>
          </a:p>
        </p:txBody>
      </p:sp>
    </p:spTree>
    <p:extLst>
      <p:ext uri="{BB962C8B-B14F-4D97-AF65-F5344CB8AC3E}">
        <p14:creationId xmlns:p14="http://schemas.microsoft.com/office/powerpoint/2010/main" val="11198157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figures such as this, the</a:t>
            </a:r>
          </a:p>
          <a:p>
            <a:r>
              <a:rPr lang="en-CA" dirty="0"/>
              <a:t>various layers of units are copied for each time step to illustrate that they will have</a:t>
            </a:r>
          </a:p>
          <a:p>
            <a:r>
              <a:rPr lang="en-CA" dirty="0"/>
              <a:t>differing values over time. However the weights themselves are shared across the</a:t>
            </a:r>
          </a:p>
          <a:p>
            <a:r>
              <a:rPr lang="en-CA" dirty="0"/>
              <a:t>various time steps. Finally, the fact that the computation at time t requires the value</a:t>
            </a:r>
          </a:p>
          <a:p>
            <a:r>
              <a:rPr lang="en-CA" dirty="0"/>
              <a:t>of the hidden layer from time t-1 mandates an incremental inference algorithm that</a:t>
            </a:r>
          </a:p>
          <a:p>
            <a:r>
              <a:rPr lang="en-CA" dirty="0"/>
              <a:t>proceeds from the start of the sequence to the end as shown in Fig. 9.5.</a:t>
            </a:r>
          </a:p>
        </p:txBody>
      </p:sp>
      <p:sp>
        <p:nvSpPr>
          <p:cNvPr id="4" name="Slide Number Placeholder 3"/>
          <p:cNvSpPr>
            <a:spLocks noGrp="1"/>
          </p:cNvSpPr>
          <p:nvPr>
            <p:ph type="sldNum" sz="quarter" idx="10"/>
          </p:nvPr>
        </p:nvSpPr>
        <p:spPr/>
        <p:txBody>
          <a:bodyPr/>
          <a:lstStyle/>
          <a:p>
            <a:fld id="{92995868-70A5-4838-AE59-05ABE7BD3409}" type="slidenum">
              <a:rPr lang="en-CA" smtClean="0"/>
              <a:t>35</a:t>
            </a:fld>
            <a:endParaRPr lang="en-CA"/>
          </a:p>
        </p:txBody>
      </p:sp>
    </p:spTree>
    <p:extLst>
      <p:ext uri="{BB962C8B-B14F-4D97-AF65-F5344CB8AC3E}">
        <p14:creationId xmlns:p14="http://schemas.microsoft.com/office/powerpoint/2010/main" val="1216888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Simple recurrent networks have proven to be an effective approach to language modeling,</a:t>
            </a:r>
          </a:p>
          <a:p>
            <a:r>
              <a:rPr lang="en-CA" sz="1200" b="0" i="0" u="none" strike="noStrike" kern="1200" baseline="0" dirty="0">
                <a:solidFill>
                  <a:schemeClr val="tx1"/>
                </a:solidFill>
                <a:latin typeface="+mn-lt"/>
                <a:ea typeface="+mn-ea"/>
                <a:cs typeface="+mn-cs"/>
              </a:rPr>
              <a:t>sequence labeling tasks such as part-of-speech tagging, as well as sequence</a:t>
            </a:r>
          </a:p>
          <a:p>
            <a:r>
              <a:rPr lang="en-CA" sz="1200" b="0" i="0" u="none" strike="noStrike" kern="1200" baseline="0" dirty="0">
                <a:solidFill>
                  <a:schemeClr val="tx1"/>
                </a:solidFill>
                <a:latin typeface="+mn-lt"/>
                <a:ea typeface="+mn-ea"/>
                <a:cs typeface="+mn-cs"/>
              </a:rPr>
              <a:t>classification tasks such as sentiment analysis and topic classification. And as we’ll</a:t>
            </a:r>
          </a:p>
          <a:p>
            <a:r>
              <a:rPr lang="en-CA" sz="1200" b="0" i="0" u="none" strike="noStrike" kern="1200" baseline="0" dirty="0">
                <a:solidFill>
                  <a:schemeClr val="tx1"/>
                </a:solidFill>
                <a:latin typeface="+mn-lt"/>
                <a:ea typeface="+mn-ea"/>
                <a:cs typeface="+mn-cs"/>
              </a:rPr>
              <a:t>see in Chapter 22, they form the basic building blocks for sequence to sequence</a:t>
            </a:r>
          </a:p>
          <a:p>
            <a:r>
              <a:rPr lang="en-CA" sz="1200" b="0" i="0" u="none" strike="noStrike" kern="1200" baseline="0" dirty="0">
                <a:solidFill>
                  <a:schemeClr val="tx1"/>
                </a:solidFill>
                <a:latin typeface="+mn-lt"/>
                <a:ea typeface="+mn-ea"/>
                <a:cs typeface="+mn-cs"/>
              </a:rPr>
              <a:t>approaches to applications such as summarization and machine translation.</a:t>
            </a:r>
            <a:endParaRPr lang="en-CA" dirty="0"/>
          </a:p>
        </p:txBody>
      </p:sp>
      <p:sp>
        <p:nvSpPr>
          <p:cNvPr id="4" name="Slide Number Placeholder 3"/>
          <p:cNvSpPr>
            <a:spLocks noGrp="1"/>
          </p:cNvSpPr>
          <p:nvPr>
            <p:ph type="sldNum" sz="quarter" idx="10"/>
          </p:nvPr>
        </p:nvSpPr>
        <p:spPr/>
        <p:txBody>
          <a:bodyPr/>
          <a:lstStyle/>
          <a:p>
            <a:fld id="{92995868-70A5-4838-AE59-05ABE7BD3409}" type="slidenum">
              <a:rPr lang="en-CA" smtClean="0"/>
              <a:t>36</a:t>
            </a:fld>
            <a:endParaRPr lang="en-CA"/>
          </a:p>
        </p:txBody>
      </p:sp>
    </p:spTree>
    <p:extLst>
      <p:ext uri="{BB962C8B-B14F-4D97-AF65-F5344CB8AC3E}">
        <p14:creationId xmlns:p14="http://schemas.microsoft.com/office/powerpoint/2010/main" val="42911828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a:solidFill>
                  <a:schemeClr val="tx1"/>
                </a:solidFill>
                <a:latin typeface="+mn-lt"/>
                <a:ea typeface="+mn-ea"/>
                <a:cs typeface="+mn-cs"/>
              </a:rPr>
              <a:t>Given a trained </a:t>
            </a:r>
            <a:r>
              <a:rPr lang="en-US" sz="1200" b="0" i="0" u="none" strike="noStrike" kern="1200" baseline="0" dirty="0">
                <a:solidFill>
                  <a:schemeClr val="tx1"/>
                </a:solidFill>
                <a:latin typeface="+mn-lt"/>
                <a:ea typeface="+mn-ea"/>
                <a:cs typeface="+mn-cs"/>
              </a:rPr>
              <a:t>model, we can ask the network to generate novel sequences by first randomly sampling</a:t>
            </a:r>
          </a:p>
          <a:p>
            <a:r>
              <a:rPr lang="en-US" sz="1200" b="0" i="0" u="none" strike="noStrike" kern="1200" baseline="0" dirty="0">
                <a:solidFill>
                  <a:schemeClr val="tx1"/>
                </a:solidFill>
                <a:latin typeface="+mn-lt"/>
                <a:ea typeface="+mn-ea"/>
                <a:cs typeface="+mn-cs"/>
              </a:rPr>
              <a:t>an appropriate word as the beginning of a sequence. We then condition the</a:t>
            </a:r>
          </a:p>
          <a:p>
            <a:r>
              <a:rPr lang="en-US" sz="1200" b="0" i="0" u="none" strike="noStrike" kern="1200" baseline="0" dirty="0">
                <a:solidFill>
                  <a:schemeClr val="tx1"/>
                </a:solidFill>
                <a:latin typeface="+mn-lt"/>
                <a:ea typeface="+mn-ea"/>
                <a:cs typeface="+mn-cs"/>
              </a:rPr>
              <a:t>generation of subsequent words on the hidden state from the previous time step as</a:t>
            </a:r>
          </a:p>
          <a:p>
            <a:r>
              <a:rPr lang="en-US" sz="1200" b="0" i="0" u="none" strike="noStrike" kern="1200" baseline="0" dirty="0">
                <a:solidFill>
                  <a:schemeClr val="tx1"/>
                </a:solidFill>
                <a:latin typeface="+mn-lt"/>
                <a:ea typeface="+mn-ea"/>
                <a:cs typeface="+mn-cs"/>
              </a:rPr>
              <a:t>well as the embedding for the word just generated, again sampling from the distribution</a:t>
            </a:r>
          </a:p>
          <a:p>
            <a:r>
              <a:rPr lang="en-CA" sz="1200" b="0" i="0" u="none" strike="noStrike" kern="1200" baseline="0" dirty="0">
                <a:solidFill>
                  <a:schemeClr val="tx1"/>
                </a:solidFill>
                <a:latin typeface="+mn-lt"/>
                <a:ea typeface="+mn-ea"/>
                <a:cs typeface="+mn-cs"/>
              </a:rPr>
              <a:t>provided by the </a:t>
            </a:r>
            <a:r>
              <a:rPr lang="en-CA" sz="1200" b="0" i="0" u="none" strike="noStrike" kern="1200" baseline="0" dirty="0" err="1">
                <a:solidFill>
                  <a:schemeClr val="tx1"/>
                </a:solidFill>
                <a:latin typeface="+mn-lt"/>
                <a:ea typeface="+mn-ea"/>
                <a:cs typeface="+mn-cs"/>
              </a:rPr>
              <a:t>softmax</a:t>
            </a:r>
            <a:r>
              <a:rPr lang="en-CA" sz="1200" b="0" i="0" u="none" strike="noStrike" kern="1200" baseline="0" dirty="0">
                <a:solidFill>
                  <a:schemeClr val="tx1"/>
                </a:solidFill>
                <a:latin typeface="+mn-lt"/>
                <a:ea typeface="+mn-ea"/>
                <a:cs typeface="+mn-cs"/>
              </a:rPr>
              <a:t>.</a:t>
            </a:r>
          </a:p>
          <a:p>
            <a:r>
              <a:rPr lang="en-CA" sz="1200" b="0" i="0" u="none" strike="noStrike" kern="1200" baseline="0" dirty="0">
                <a:solidFill>
                  <a:schemeClr val="tx1"/>
                </a:solidFill>
                <a:latin typeface="+mn-lt"/>
                <a:ea typeface="+mn-ea"/>
                <a:cs typeface="+mn-cs"/>
              </a:rPr>
              <a:t>…</a:t>
            </a:r>
            <a:r>
              <a:rPr lang="en-US" sz="1200" b="0" i="0" u="none" strike="noStrike" kern="1200" baseline="0" dirty="0">
                <a:solidFill>
                  <a:schemeClr val="tx1"/>
                </a:solidFill>
                <a:latin typeface="+mn-lt"/>
                <a:ea typeface="+mn-ea"/>
                <a:cs typeface="+mn-cs"/>
              </a:rPr>
              <a:t>Note that the goal of the </a:t>
            </a:r>
            <a:r>
              <a:rPr lang="en-US" sz="1200" b="0" i="0" u="none" strike="noStrike" kern="1200" baseline="0" dirty="0" err="1">
                <a:solidFill>
                  <a:schemeClr val="tx1"/>
                </a:solidFill>
                <a:latin typeface="+mn-lt"/>
                <a:ea typeface="+mn-ea"/>
                <a:cs typeface="+mn-cs"/>
              </a:rPr>
              <a:t>lefthand</a:t>
            </a:r>
            <a:r>
              <a:rPr lang="en-US" sz="1200" b="0" i="0" u="none" strike="noStrike" kern="1200" baseline="0" dirty="0">
                <a:solidFill>
                  <a:schemeClr val="tx1"/>
                </a:solidFill>
                <a:latin typeface="+mn-lt"/>
                <a:ea typeface="+mn-ea"/>
                <a:cs typeface="+mn-cs"/>
              </a:rPr>
              <a:t> portion of the network</a:t>
            </a:r>
          </a:p>
          <a:p>
            <a:r>
              <a:rPr lang="en-US" sz="1200" b="0" i="0" u="none" strike="noStrike" kern="1200" baseline="0" dirty="0">
                <a:solidFill>
                  <a:schemeClr val="tx1"/>
                </a:solidFill>
                <a:latin typeface="+mn-lt"/>
                <a:ea typeface="+mn-ea"/>
                <a:cs typeface="+mn-cs"/>
              </a:rPr>
              <a:t>is to generate a series of hidden states from the given input; there are no outputs</a:t>
            </a:r>
          </a:p>
          <a:p>
            <a:r>
              <a:rPr lang="en-US" sz="1200" b="0" i="0" u="none" strike="noStrike" kern="1200" baseline="0" dirty="0">
                <a:solidFill>
                  <a:schemeClr val="tx1"/>
                </a:solidFill>
                <a:latin typeface="+mn-lt"/>
                <a:ea typeface="+mn-ea"/>
                <a:cs typeface="+mn-cs"/>
              </a:rPr>
              <a:t>associated with this part of the process until we reach the end of the prefix</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37</a:t>
            </a:fld>
            <a:endParaRPr lang="en-CA"/>
          </a:p>
        </p:txBody>
      </p:sp>
    </p:spTree>
    <p:extLst>
      <p:ext uri="{BB962C8B-B14F-4D97-AF65-F5344CB8AC3E}">
        <p14:creationId xmlns:p14="http://schemas.microsoft.com/office/powerpoint/2010/main" val="3647438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technique is called autoregressive generation since the word generated at the</a:t>
            </a:r>
          </a:p>
          <a:p>
            <a:r>
              <a:rPr lang="en-CA" sz="1200" b="0" i="0" u="none" strike="noStrike" kern="1200" baseline="0" dirty="0">
                <a:solidFill>
                  <a:schemeClr val="tx1"/>
                </a:solidFill>
                <a:latin typeface="+mn-lt"/>
                <a:ea typeface="+mn-ea"/>
                <a:cs typeface="+mn-cs"/>
              </a:rPr>
              <a:t>Generation </a:t>
            </a:r>
            <a:r>
              <a:rPr lang="en-US" sz="1200" b="0" i="0" u="none" strike="noStrike" kern="1200" baseline="0" dirty="0">
                <a:solidFill>
                  <a:schemeClr val="tx1"/>
                </a:solidFill>
                <a:latin typeface="+mn-lt"/>
                <a:ea typeface="+mn-ea"/>
                <a:cs typeface="+mn-cs"/>
              </a:rPr>
              <a:t>each time step is conditioned on the word generated by the network at the previous</a:t>
            </a:r>
          </a:p>
          <a:p>
            <a:r>
              <a:rPr lang="en-CA" sz="1200" b="0" i="0" u="none" strike="noStrike" kern="1200" baseline="0" dirty="0">
                <a:solidFill>
                  <a:schemeClr val="tx1"/>
                </a:solidFill>
                <a:latin typeface="+mn-lt"/>
                <a:ea typeface="+mn-ea"/>
                <a:cs typeface="+mn-cs"/>
              </a:rPr>
              <a:t>step.</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38</a:t>
            </a:fld>
            <a:endParaRPr lang="en-CA"/>
          </a:p>
        </p:txBody>
      </p:sp>
    </p:spTree>
    <p:extLst>
      <p:ext uri="{BB962C8B-B14F-4D97-AF65-F5344CB8AC3E}">
        <p14:creationId xmlns:p14="http://schemas.microsoft.com/office/powerpoint/2010/main" val="4136371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Basic RNN-based encoder-decoder architecture. The final hidden state of the encoder RNN</a:t>
            </a:r>
          </a:p>
          <a:p>
            <a:r>
              <a:rPr lang="en-US" sz="1200" b="0" i="0" u="none" strike="noStrike" kern="1200" baseline="0" dirty="0">
                <a:solidFill>
                  <a:schemeClr val="tx1"/>
                </a:solidFill>
                <a:latin typeface="+mn-lt"/>
                <a:ea typeface="+mn-ea"/>
                <a:cs typeface="+mn-cs"/>
              </a:rPr>
              <a:t>serves as the context for the decoder in its role as h0 in the decoder RNN.</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40</a:t>
            </a:fld>
            <a:endParaRPr lang="en-CA"/>
          </a:p>
        </p:txBody>
      </p:sp>
    </p:spTree>
    <p:extLst>
      <p:ext uri="{BB962C8B-B14F-4D97-AF65-F5344CB8AC3E}">
        <p14:creationId xmlns:p14="http://schemas.microsoft.com/office/powerpoint/2010/main" val="20197019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can say that encoder-decoder networks consist of three </a:t>
            </a:r>
            <a:r>
              <a:rPr lang="en-CA" dirty="0"/>
              <a:t>components: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Basic architecture for an abstract encoder-decoder network. The context is a</a:t>
            </a:r>
          </a:p>
          <a:p>
            <a:r>
              <a:rPr lang="en-US" sz="1200" b="0" i="0" u="none" strike="noStrike" kern="1200" baseline="0" dirty="0">
                <a:solidFill>
                  <a:schemeClr val="tx1"/>
                </a:solidFill>
                <a:latin typeface="+mn-lt"/>
                <a:ea typeface="+mn-ea"/>
                <a:cs typeface="+mn-cs"/>
              </a:rPr>
              <a:t>function of the vector of contextualized input representations and may be used by the decoder</a:t>
            </a:r>
          </a:p>
          <a:p>
            <a:r>
              <a:rPr lang="en-US" sz="1200" b="0" i="0" u="none" strike="noStrike" kern="1200" baseline="0" dirty="0">
                <a:solidFill>
                  <a:schemeClr val="tx1"/>
                </a:solidFill>
                <a:latin typeface="+mn-lt"/>
                <a:ea typeface="+mn-ea"/>
                <a:cs typeface="+mn-cs"/>
              </a:rPr>
              <a:t>in a variety of ways.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Among the major ones are that the encoder and the decoder</a:t>
            </a:r>
          </a:p>
          <a:p>
            <a:r>
              <a:rPr lang="en-US" sz="1200" b="0" i="0" u="none" strike="noStrike" kern="1200" baseline="0" dirty="0">
                <a:solidFill>
                  <a:schemeClr val="tx1"/>
                </a:solidFill>
                <a:latin typeface="+mn-lt"/>
                <a:ea typeface="+mn-ea"/>
                <a:cs typeface="+mn-cs"/>
              </a:rPr>
              <a:t>are assumed to have the same internal structure (RNNs in this case), that the final</a:t>
            </a:r>
          </a:p>
          <a:p>
            <a:r>
              <a:rPr lang="en-US" sz="1200" b="0" i="0" u="none" strike="noStrike" kern="1200" baseline="0" dirty="0">
                <a:solidFill>
                  <a:schemeClr val="tx1"/>
                </a:solidFill>
                <a:latin typeface="+mn-lt"/>
                <a:ea typeface="+mn-ea"/>
                <a:cs typeface="+mn-cs"/>
              </a:rPr>
              <a:t>state of the encoder is the only context available to the decoder, and finally that</a:t>
            </a:r>
          </a:p>
          <a:p>
            <a:r>
              <a:rPr lang="en-US" sz="1200" b="0" i="0" u="none" strike="noStrike" kern="1200" baseline="0" dirty="0">
                <a:solidFill>
                  <a:schemeClr val="tx1"/>
                </a:solidFill>
                <a:latin typeface="+mn-lt"/>
                <a:ea typeface="+mn-ea"/>
                <a:cs typeface="+mn-cs"/>
              </a:rPr>
              <a:t>this context is only available to the decoder as its initial hidden state. Abstracting</a:t>
            </a:r>
          </a:p>
          <a:p>
            <a:r>
              <a:rPr lang="en-US" sz="1200" b="0" i="0" u="none" strike="noStrike" kern="1200" baseline="0" dirty="0">
                <a:solidFill>
                  <a:schemeClr val="tx1"/>
                </a:solidFill>
                <a:latin typeface="+mn-lt"/>
                <a:ea typeface="+mn-ea"/>
                <a:cs typeface="+mn-cs"/>
              </a:rPr>
              <a:t>away from these choices, we can say that encoder-decoder networks consist of three</a:t>
            </a:r>
          </a:p>
          <a:p>
            <a:r>
              <a:rPr lang="en-CA" sz="1200" b="0" i="0" u="none" strike="noStrike" kern="1200" baseline="0" dirty="0">
                <a:solidFill>
                  <a:schemeClr val="tx1"/>
                </a:solidFill>
                <a:latin typeface="+mn-lt"/>
                <a:ea typeface="+mn-ea"/>
                <a:cs typeface="+mn-cs"/>
              </a:rPr>
              <a:t>components:</a:t>
            </a:r>
          </a:p>
          <a:p>
            <a:r>
              <a:rPr lang="en-US" sz="1200" b="0" i="0" u="none" strike="noStrike" kern="1200" baseline="0" dirty="0">
                <a:solidFill>
                  <a:schemeClr val="tx1"/>
                </a:solidFill>
                <a:latin typeface="+mn-lt"/>
                <a:ea typeface="+mn-ea"/>
                <a:cs typeface="+mn-cs"/>
              </a:rPr>
              <a:t>1. An encoder that accepts an input sequence, </a:t>
            </a:r>
            <a:r>
              <a:rPr lang="en-US" sz="1200" b="0" i="0" u="none" strike="noStrike" kern="1200" baseline="0" dirty="0" err="1">
                <a:solidFill>
                  <a:schemeClr val="tx1"/>
                </a:solidFill>
                <a:latin typeface="+mn-lt"/>
                <a:ea typeface="+mn-ea"/>
                <a:cs typeface="+mn-cs"/>
              </a:rPr>
              <a:t>xn</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and generates a corresponding</a:t>
            </a:r>
          </a:p>
          <a:p>
            <a:r>
              <a:rPr lang="en-US" sz="1200" b="0" i="0" u="none" strike="noStrike" kern="1200" baseline="0" dirty="0">
                <a:solidFill>
                  <a:schemeClr val="tx1"/>
                </a:solidFill>
                <a:latin typeface="+mn-lt"/>
                <a:ea typeface="+mn-ea"/>
                <a:cs typeface="+mn-cs"/>
              </a:rPr>
              <a:t>sequence of contextualized representations, hn1</a:t>
            </a:r>
          </a:p>
          <a:p>
            <a:r>
              <a:rPr lang="en-CA"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2. A context vector, c, which is a function of hn1</a:t>
            </a:r>
          </a:p>
          <a:p>
            <a:r>
              <a:rPr lang="en-US" sz="1200" b="0" i="0" u="none" strike="noStrike" kern="1200" baseline="0" dirty="0">
                <a:solidFill>
                  <a:schemeClr val="tx1"/>
                </a:solidFill>
                <a:latin typeface="+mn-lt"/>
                <a:ea typeface="+mn-ea"/>
                <a:cs typeface="+mn-cs"/>
              </a:rPr>
              <a:t>, and conveys the essence of the</a:t>
            </a:r>
          </a:p>
          <a:p>
            <a:r>
              <a:rPr lang="en-CA" sz="1200" b="0" i="0" u="none" strike="noStrike" kern="1200" baseline="0" dirty="0">
                <a:solidFill>
                  <a:schemeClr val="tx1"/>
                </a:solidFill>
                <a:latin typeface="+mn-lt"/>
                <a:ea typeface="+mn-ea"/>
                <a:cs typeface="+mn-cs"/>
              </a:rPr>
              <a:t>input to the decoder.</a:t>
            </a:r>
          </a:p>
          <a:p>
            <a:r>
              <a:rPr lang="en-US" sz="1200" b="0" i="0" u="none" strike="noStrike" kern="1200" baseline="0" dirty="0">
                <a:solidFill>
                  <a:schemeClr val="tx1"/>
                </a:solidFill>
                <a:latin typeface="+mn-lt"/>
                <a:ea typeface="+mn-ea"/>
                <a:cs typeface="+mn-cs"/>
              </a:rPr>
              <a:t>3. And a decoder, which accepts c as input and generates an arbitrary length</a:t>
            </a:r>
          </a:p>
          <a:p>
            <a:r>
              <a:rPr lang="en-US" sz="1200" b="0" i="0" u="none" strike="noStrike" kern="1200" baseline="0" dirty="0">
                <a:solidFill>
                  <a:schemeClr val="tx1"/>
                </a:solidFill>
                <a:latin typeface="+mn-lt"/>
                <a:ea typeface="+mn-ea"/>
                <a:cs typeface="+mn-cs"/>
              </a:rPr>
              <a:t>sequence of hidden states hm1</a:t>
            </a:r>
          </a:p>
          <a:p>
            <a:r>
              <a:rPr lang="en-US" sz="1200" b="0" i="0" u="none" strike="noStrike" kern="1200" baseline="0" dirty="0">
                <a:solidFill>
                  <a:schemeClr val="tx1"/>
                </a:solidFill>
                <a:latin typeface="+mn-lt"/>
                <a:ea typeface="+mn-ea"/>
                <a:cs typeface="+mn-cs"/>
              </a:rPr>
              <a:t>, from which a corresponding sequence of output</a:t>
            </a:r>
          </a:p>
          <a:p>
            <a:r>
              <a:rPr lang="en-CA" sz="1200" b="0" i="0" u="none" strike="noStrike" kern="1200" baseline="0" dirty="0">
                <a:solidFill>
                  <a:schemeClr val="tx1"/>
                </a:solidFill>
                <a:latin typeface="+mn-lt"/>
                <a:ea typeface="+mn-ea"/>
                <a:cs typeface="+mn-cs"/>
              </a:rPr>
              <a:t>states ym1</a:t>
            </a:r>
          </a:p>
          <a:p>
            <a:r>
              <a:rPr lang="en-CA" sz="1200" b="0" i="0" u="none" strike="noStrike" kern="1200" baseline="0" dirty="0">
                <a:solidFill>
                  <a:schemeClr val="tx1"/>
                </a:solidFill>
                <a:latin typeface="+mn-lt"/>
                <a:ea typeface="+mn-ea"/>
                <a:cs typeface="+mn-cs"/>
              </a:rPr>
              <a:t>, can be obtained.</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41</a:t>
            </a:fld>
            <a:endParaRPr lang="en-CA"/>
          </a:p>
        </p:txBody>
      </p:sp>
    </p:spTree>
    <p:extLst>
      <p:ext uri="{BB962C8B-B14F-4D97-AF65-F5344CB8AC3E}">
        <p14:creationId xmlns:p14="http://schemas.microsoft.com/office/powerpoint/2010/main" val="3037267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 widely used encoder design makes use</a:t>
            </a:r>
          </a:p>
          <a:p>
            <a:r>
              <a:rPr lang="en-US" sz="1200" b="0" i="0" u="none" strike="noStrike" kern="1200" baseline="0" dirty="0">
                <a:solidFill>
                  <a:schemeClr val="tx1"/>
                </a:solidFill>
                <a:latin typeface="+mn-lt"/>
                <a:ea typeface="+mn-ea"/>
                <a:cs typeface="+mn-cs"/>
              </a:rPr>
              <a:t>of stacked Bi-LSTMs where the hidden states from top layers from the forward and</a:t>
            </a:r>
          </a:p>
          <a:p>
            <a:r>
              <a:rPr lang="en-US" sz="1200" b="0" i="0" u="none" strike="noStrike" kern="1200" baseline="0" dirty="0">
                <a:solidFill>
                  <a:schemeClr val="tx1"/>
                </a:solidFill>
                <a:latin typeface="+mn-lt"/>
                <a:ea typeface="+mn-ea"/>
                <a:cs typeface="+mn-cs"/>
              </a:rPr>
              <a:t>backward passes are concatenated as described in Chapter 9 to provide the contextualized</a:t>
            </a:r>
          </a:p>
          <a:p>
            <a:r>
              <a:rPr lang="en-US" sz="1200" b="0" i="0" u="none" strike="noStrike" kern="1200" baseline="0" dirty="0">
                <a:solidFill>
                  <a:schemeClr val="tx1"/>
                </a:solidFill>
                <a:latin typeface="+mn-lt"/>
                <a:ea typeface="+mn-ea"/>
                <a:cs typeface="+mn-cs"/>
              </a:rPr>
              <a:t>representations for each time step.</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42</a:t>
            </a:fld>
            <a:endParaRPr lang="en-CA"/>
          </a:p>
        </p:txBody>
      </p:sp>
    </p:spTree>
    <p:extLst>
      <p:ext uri="{BB962C8B-B14F-4D97-AF65-F5344CB8AC3E}">
        <p14:creationId xmlns:p14="http://schemas.microsoft.com/office/powerpoint/2010/main" val="26008672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autoregressive generation is used to produce an output sequence,</a:t>
            </a:r>
          </a:p>
          <a:p>
            <a:r>
              <a:rPr lang="en-US" sz="1200" b="0" i="0" u="none" strike="noStrike" kern="1200" baseline="0" dirty="0">
                <a:solidFill>
                  <a:schemeClr val="tx1"/>
                </a:solidFill>
                <a:latin typeface="+mn-lt"/>
                <a:ea typeface="+mn-ea"/>
                <a:cs typeface="+mn-cs"/>
              </a:rPr>
              <a:t>an element at a time, until an end-of-sequence marker is generated</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This incremental</a:t>
            </a:r>
          </a:p>
          <a:p>
            <a:r>
              <a:rPr lang="en-US" sz="1200" b="0" i="0" u="none" strike="noStrike" kern="1200" baseline="0" dirty="0">
                <a:solidFill>
                  <a:schemeClr val="tx1"/>
                </a:solidFill>
                <a:latin typeface="+mn-lt"/>
                <a:ea typeface="+mn-ea"/>
                <a:cs typeface="+mn-cs"/>
              </a:rPr>
              <a:t>process is guided by the context provided by the encoder as well as any items</a:t>
            </a:r>
          </a:p>
          <a:p>
            <a:r>
              <a:rPr lang="en-US" sz="1200" b="0" i="0" u="none" strike="noStrike" kern="1200" baseline="0" dirty="0">
                <a:solidFill>
                  <a:schemeClr val="tx1"/>
                </a:solidFill>
                <a:latin typeface="+mn-lt"/>
                <a:ea typeface="+mn-ea"/>
                <a:cs typeface="+mn-cs"/>
              </a:rPr>
              <a:t>generated for earlier states by the decoder.</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43</a:t>
            </a:fld>
            <a:endParaRPr lang="en-CA"/>
          </a:p>
        </p:txBody>
      </p:sp>
    </p:spTree>
    <p:extLst>
      <p:ext uri="{BB962C8B-B14F-4D97-AF65-F5344CB8AC3E}">
        <p14:creationId xmlns:p14="http://schemas.microsoft.com/office/powerpoint/2010/main" val="27128515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autoregressive generation is used to produce an output sequence,</a:t>
            </a:r>
          </a:p>
          <a:p>
            <a:r>
              <a:rPr lang="en-US" sz="1200" b="0" i="0" u="none" strike="noStrike" kern="1200" baseline="0" dirty="0">
                <a:solidFill>
                  <a:schemeClr val="tx1"/>
                </a:solidFill>
                <a:latin typeface="+mn-lt"/>
                <a:ea typeface="+mn-ea"/>
                <a:cs typeface="+mn-cs"/>
              </a:rPr>
              <a:t>an element at a time, until an end-of-sequence marker is generated</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This incremental</a:t>
            </a:r>
          </a:p>
          <a:p>
            <a:r>
              <a:rPr lang="en-US" sz="1200" b="0" i="0" u="none" strike="noStrike" kern="1200" baseline="0" dirty="0">
                <a:solidFill>
                  <a:schemeClr val="tx1"/>
                </a:solidFill>
                <a:latin typeface="+mn-lt"/>
                <a:ea typeface="+mn-ea"/>
                <a:cs typeface="+mn-cs"/>
              </a:rPr>
              <a:t>process is guided by the context provided by the encoder as well as any items</a:t>
            </a:r>
          </a:p>
          <a:p>
            <a:r>
              <a:rPr lang="en-US" sz="1200" b="0" i="0" u="none" strike="noStrike" kern="1200" baseline="0" dirty="0">
                <a:solidFill>
                  <a:schemeClr val="tx1"/>
                </a:solidFill>
                <a:latin typeface="+mn-lt"/>
                <a:ea typeface="+mn-ea"/>
                <a:cs typeface="+mn-cs"/>
              </a:rPr>
              <a:t>generated for earlier states by the decoder.</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44</a:t>
            </a:fld>
            <a:endParaRPr lang="en-CA"/>
          </a:p>
        </p:txBody>
      </p:sp>
    </p:spTree>
    <p:extLst>
      <p:ext uri="{BB962C8B-B14F-4D97-AF65-F5344CB8AC3E}">
        <p14:creationId xmlns:p14="http://schemas.microsoft.com/office/powerpoint/2010/main" val="25283226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independently choosing the argmax over a sequence is not a reliable way of arriving</a:t>
            </a:r>
          </a:p>
          <a:p>
            <a:r>
              <a:rPr lang="en-US" sz="1200" b="0" i="0" u="none" strike="noStrike" kern="1200" baseline="0" dirty="0">
                <a:solidFill>
                  <a:schemeClr val="tx1"/>
                </a:solidFill>
                <a:latin typeface="+mn-lt"/>
                <a:ea typeface="+mn-ea"/>
                <a:cs typeface="+mn-cs"/>
              </a:rPr>
              <a:t>at a good output since it doesn’t guarantee that the individual choices being made</a:t>
            </a:r>
          </a:p>
          <a:p>
            <a:r>
              <a:rPr lang="en-US" sz="1200" b="0" i="0" u="none" strike="noStrike" kern="1200" baseline="0" dirty="0">
                <a:solidFill>
                  <a:schemeClr val="tx1"/>
                </a:solidFill>
                <a:latin typeface="+mn-lt"/>
                <a:ea typeface="+mn-ea"/>
                <a:cs typeface="+mn-cs"/>
              </a:rPr>
              <a:t>make sense together and combine into a coherent whole</a:t>
            </a:r>
          </a:p>
          <a:p>
            <a:endParaRPr lang="en-US" sz="1200" b="0" i="0" u="none" strike="noStrike" kern="1200" baseline="0" dirty="0">
              <a:solidFill>
                <a:schemeClr val="tx1"/>
              </a:solidFill>
              <a:latin typeface="+mn-lt"/>
              <a:ea typeface="+mn-ea"/>
              <a:cs typeface="+mn-cs"/>
            </a:endParaRPr>
          </a:p>
          <a:p>
            <a:r>
              <a:rPr lang="en-CA" sz="1200" b="0" i="0" u="none" strike="noStrike" kern="1200" baseline="0" dirty="0">
                <a:solidFill>
                  <a:schemeClr val="tx1"/>
                </a:solidFill>
                <a:latin typeface="+mn-lt"/>
                <a:ea typeface="+mn-ea"/>
                <a:cs typeface="+mn-cs"/>
              </a:rPr>
              <a:t>With sequence labeling we</a:t>
            </a:r>
          </a:p>
          <a:p>
            <a:r>
              <a:rPr lang="en-US" sz="1200" b="0" i="0" u="none" strike="noStrike" kern="1200" baseline="0" dirty="0">
                <a:solidFill>
                  <a:schemeClr val="tx1"/>
                </a:solidFill>
                <a:latin typeface="+mn-lt"/>
                <a:ea typeface="+mn-ea"/>
                <a:cs typeface="+mn-cs"/>
              </a:rPr>
              <a:t>addressed this with a CRF-layer over the output token types combined with a Viterbi style</a:t>
            </a:r>
          </a:p>
          <a:p>
            <a:r>
              <a:rPr lang="en-US" sz="1200" b="0" i="0" u="none" strike="noStrike" kern="1200" baseline="0" dirty="0">
                <a:solidFill>
                  <a:schemeClr val="tx1"/>
                </a:solidFill>
                <a:latin typeface="+mn-lt"/>
                <a:ea typeface="+mn-ea"/>
                <a:cs typeface="+mn-cs"/>
              </a:rPr>
              <a:t>dynamic programming search. Unfortunately, this approach is not viable here</a:t>
            </a:r>
          </a:p>
          <a:p>
            <a:r>
              <a:rPr lang="en-US" sz="1200" b="0" i="0" u="none" strike="noStrike" kern="1200" baseline="0" dirty="0">
                <a:solidFill>
                  <a:schemeClr val="tx1"/>
                </a:solidFill>
                <a:latin typeface="+mn-lt"/>
                <a:ea typeface="+mn-ea"/>
                <a:cs typeface="+mn-cs"/>
              </a:rPr>
              <a:t>since the dynamic programming invariant doesn’t hold.</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Recall from Chapter 8 that for part-of-speech tagging we used dynamic programming</a:t>
            </a:r>
          </a:p>
          <a:p>
            <a:r>
              <a:rPr lang="en-US" sz="1200" b="0" i="0" u="none" strike="noStrike" kern="1200" baseline="0" dirty="0">
                <a:solidFill>
                  <a:schemeClr val="tx1"/>
                </a:solidFill>
                <a:latin typeface="+mn-lt"/>
                <a:ea typeface="+mn-ea"/>
                <a:cs typeface="+mn-cs"/>
              </a:rPr>
              <a:t>search (the Viterbi algorithm) to address this problem. Unfortunately,</a:t>
            </a:r>
          </a:p>
          <a:p>
            <a:r>
              <a:rPr lang="en-US" sz="1200" b="0" i="0" u="none" strike="noStrike" kern="1200" baseline="0" dirty="0">
                <a:solidFill>
                  <a:schemeClr val="tx1"/>
                </a:solidFill>
                <a:latin typeface="+mn-lt"/>
                <a:ea typeface="+mn-ea"/>
                <a:cs typeface="+mn-cs"/>
              </a:rPr>
              <a:t>dynamic programming is not applicable to generation problems with long-distance</a:t>
            </a:r>
          </a:p>
          <a:p>
            <a:r>
              <a:rPr lang="en-US" sz="1200" b="0" i="0" u="none" strike="noStrike" kern="1200" baseline="0" dirty="0">
                <a:solidFill>
                  <a:schemeClr val="tx1"/>
                </a:solidFill>
                <a:latin typeface="+mn-lt"/>
                <a:ea typeface="+mn-ea"/>
                <a:cs typeface="+mn-cs"/>
              </a:rPr>
              <a:t>dependencies between the output decisions. The only method guaranteed to find the</a:t>
            </a:r>
          </a:p>
          <a:p>
            <a:r>
              <a:rPr lang="en-US" sz="1200" b="0" i="0" u="none" strike="noStrike" kern="1200" baseline="0" dirty="0">
                <a:solidFill>
                  <a:schemeClr val="tx1"/>
                </a:solidFill>
                <a:latin typeface="+mn-lt"/>
                <a:ea typeface="+mn-ea"/>
                <a:cs typeface="+mn-cs"/>
              </a:rPr>
              <a:t>best solution is exhaustive search: computing the probability of every one of the V^T</a:t>
            </a:r>
          </a:p>
          <a:p>
            <a:r>
              <a:rPr lang="en-US" sz="1200" b="0" i="0" u="none" strike="noStrike" kern="1200" baseline="0" dirty="0">
                <a:solidFill>
                  <a:schemeClr val="tx1"/>
                </a:solidFill>
                <a:latin typeface="+mn-lt"/>
                <a:ea typeface="+mn-ea"/>
                <a:cs typeface="+mn-cs"/>
              </a:rPr>
              <a:t>possible sentences (for some length value T) which is obviously too slow.</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45</a:t>
            </a:fld>
            <a:endParaRPr lang="en-CA"/>
          </a:p>
        </p:txBody>
      </p:sp>
    </p:spTree>
    <p:extLst>
      <p:ext uri="{BB962C8B-B14F-4D97-AF65-F5344CB8AC3E}">
        <p14:creationId xmlns:p14="http://schemas.microsoft.com/office/powerpoint/2010/main" val="10947076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1D </a:t>
            </a:r>
            <a:r>
              <a:rPr lang="en-CA" dirty="0" err="1"/>
              <a:t>convolution+pooling</a:t>
            </a:r>
            <a:r>
              <a:rPr lang="en-CA" dirty="0"/>
              <a:t> over the sentence “the quick brown fox jumped over the lazy</a:t>
            </a:r>
          </a:p>
          <a:p>
            <a:r>
              <a:rPr lang="en-CA" dirty="0"/>
              <a:t>dog.” is </a:t>
            </a:r>
            <a:r>
              <a:rPr lang="en-CA" dirty="0" err="1"/>
              <a:t>is</a:t>
            </a:r>
            <a:r>
              <a:rPr lang="en-CA" dirty="0"/>
              <a:t> a narrow convolution (no padding is added to the sentence) with a window size of 3.</a:t>
            </a:r>
          </a:p>
          <a:p>
            <a:r>
              <a:rPr lang="en-CA" dirty="0"/>
              <a:t>Each word is translated to a 2-dim embedding vector (not shown). e embedding vectors are then</a:t>
            </a:r>
          </a:p>
          <a:p>
            <a:r>
              <a:rPr lang="en-CA" dirty="0"/>
              <a:t>concatenated, resulting in 6-dim window representations. Each of the seven windows is </a:t>
            </a:r>
            <a:r>
              <a:rPr lang="en-CA" dirty="0" err="1"/>
              <a:t>transfered</a:t>
            </a:r>
            <a:endParaRPr lang="en-CA" dirty="0"/>
          </a:p>
          <a:p>
            <a:r>
              <a:rPr lang="en-CA" dirty="0"/>
              <a:t>through a 6  3 filter (linear transformation followed by element-wise </a:t>
            </a:r>
            <a:r>
              <a:rPr lang="en-CA" dirty="0" err="1"/>
              <a:t>tanh</a:t>
            </a:r>
            <a:r>
              <a:rPr lang="en-CA" dirty="0"/>
              <a:t>), resulting in seven 3-</a:t>
            </a:r>
          </a:p>
          <a:p>
            <a:r>
              <a:rPr lang="en-CA" dirty="0"/>
              <a:t>dimensional filtered representations. </a:t>
            </a:r>
            <a:r>
              <a:rPr lang="en-CA" dirty="0" err="1"/>
              <a:t>en</a:t>
            </a:r>
            <a:r>
              <a:rPr lang="en-CA" dirty="0"/>
              <a:t>, a max-pooling operation is applied, taking the max over</a:t>
            </a:r>
          </a:p>
          <a:p>
            <a:r>
              <a:rPr lang="en-CA" dirty="0"/>
              <a:t>each dimension, resulting in a final 3-dimensional pooled vector.</a:t>
            </a:r>
          </a:p>
          <a:p>
            <a:r>
              <a:rPr lang="en-CA" dirty="0"/>
              <a:t>Average Pooling</a:t>
            </a:r>
          </a:p>
        </p:txBody>
      </p:sp>
      <p:sp>
        <p:nvSpPr>
          <p:cNvPr id="4" name="Slide Number Placeholder 3"/>
          <p:cNvSpPr>
            <a:spLocks noGrp="1"/>
          </p:cNvSpPr>
          <p:nvPr>
            <p:ph type="sldNum" sz="quarter" idx="10"/>
          </p:nvPr>
        </p:nvSpPr>
        <p:spPr/>
        <p:txBody>
          <a:bodyPr/>
          <a:lstStyle/>
          <a:p>
            <a:fld id="{08DD5CE3-4DC6-45ED-ADED-FA000E0054EA}" type="slidenum">
              <a:rPr lang="en-CA" smtClean="0"/>
              <a:t>6</a:t>
            </a:fld>
            <a:endParaRPr lang="en-CA"/>
          </a:p>
        </p:txBody>
      </p:sp>
    </p:spTree>
    <p:extLst>
      <p:ext uri="{BB962C8B-B14F-4D97-AF65-F5344CB8AC3E}">
        <p14:creationId xmlns:p14="http://schemas.microsoft.com/office/powerpoint/2010/main" val="18837271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Beam decoding with a beam width of 4. At the initial step, the frontier is filled with the best 4</a:t>
            </a:r>
          </a:p>
          <a:p>
            <a:r>
              <a:rPr lang="en-US" sz="1200" b="0" i="0" u="none" strike="noStrike" kern="1200" baseline="0" dirty="0">
                <a:solidFill>
                  <a:schemeClr val="tx1"/>
                </a:solidFill>
                <a:latin typeface="+mn-lt"/>
                <a:ea typeface="+mn-ea"/>
                <a:cs typeface="+mn-cs"/>
              </a:rPr>
              <a:t>options from the initial state of the decoder. In a breadth-first fashion, each state on the frontier is passed to a</a:t>
            </a:r>
          </a:p>
          <a:p>
            <a:r>
              <a:rPr lang="en-US" sz="1200" b="0" i="0" u="none" strike="noStrike" kern="1200" baseline="0" dirty="0">
                <a:solidFill>
                  <a:schemeClr val="tx1"/>
                </a:solidFill>
                <a:latin typeface="+mn-lt"/>
                <a:ea typeface="+mn-ea"/>
                <a:cs typeface="+mn-cs"/>
              </a:rPr>
              <a:t>decoder which computes a </a:t>
            </a:r>
            <a:r>
              <a:rPr lang="en-US" sz="1200" b="0" i="0" u="none" strike="noStrike" kern="1200" baseline="0" dirty="0" err="1">
                <a:solidFill>
                  <a:schemeClr val="tx1"/>
                </a:solidFill>
                <a:latin typeface="+mn-lt"/>
                <a:ea typeface="+mn-ea"/>
                <a:cs typeface="+mn-cs"/>
              </a:rPr>
              <a:t>softmax</a:t>
            </a:r>
            <a:r>
              <a:rPr lang="en-US" sz="1200" b="0" i="0" u="none" strike="noStrike" kern="1200" baseline="0" dirty="0">
                <a:solidFill>
                  <a:schemeClr val="tx1"/>
                </a:solidFill>
                <a:latin typeface="+mn-lt"/>
                <a:ea typeface="+mn-ea"/>
                <a:cs typeface="+mn-cs"/>
              </a:rPr>
              <a:t> over the entire vocabulary and attempts to enter each as a new state into the</a:t>
            </a:r>
          </a:p>
          <a:p>
            <a:r>
              <a:rPr lang="en-US" sz="1200" b="0" i="0" u="none" strike="noStrike" kern="1200" baseline="0" dirty="0">
                <a:solidFill>
                  <a:schemeClr val="tx1"/>
                </a:solidFill>
                <a:latin typeface="+mn-lt"/>
                <a:ea typeface="+mn-ea"/>
                <a:cs typeface="+mn-cs"/>
              </a:rPr>
              <a:t>frontier subject to the constraint that they are better than the worst state already there. As completed sequences</a:t>
            </a:r>
          </a:p>
          <a:p>
            <a:r>
              <a:rPr lang="en-US" sz="1200" b="0" i="0" u="none" strike="noStrike" kern="1200" baseline="0" dirty="0">
                <a:solidFill>
                  <a:schemeClr val="tx1"/>
                </a:solidFill>
                <a:latin typeface="+mn-lt"/>
                <a:ea typeface="+mn-ea"/>
                <a:cs typeface="+mn-cs"/>
              </a:rPr>
              <a:t>are discovered they are recorded and removed from the frontier and the beam width is reduced by 1.</a:t>
            </a:r>
            <a:br>
              <a:rPr lang="en-US" sz="1200" b="0" i="0" u="none" strike="noStrike" kern="1200" baseline="0" dirty="0">
                <a:solidFill>
                  <a:schemeClr val="tx1"/>
                </a:solidFill>
                <a:latin typeface="+mn-lt"/>
                <a:ea typeface="+mn-ea"/>
                <a:cs typeface="+mn-cs"/>
              </a:rPr>
            </a:b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then prune the k*V hypotheses down to the k best hypotheses, so there are never more than k hypotheses</a:t>
            </a:r>
          </a:p>
          <a:p>
            <a:r>
              <a:rPr lang="en-US" sz="1200" b="0" i="0" u="none" strike="noStrike" kern="1200" baseline="0" dirty="0">
                <a:solidFill>
                  <a:schemeClr val="tx1"/>
                </a:solidFill>
                <a:latin typeface="+mn-lt"/>
                <a:ea typeface="+mn-ea"/>
                <a:cs typeface="+mn-cs"/>
              </a:rPr>
              <a:t>at the frontier of the search, and never more than k decoders.</a:t>
            </a:r>
            <a:endParaRPr lang="en-CA" dirty="0"/>
          </a:p>
        </p:txBody>
      </p:sp>
      <p:sp>
        <p:nvSpPr>
          <p:cNvPr id="4" name="Slide Number Placeholder 3"/>
          <p:cNvSpPr>
            <a:spLocks noGrp="1"/>
          </p:cNvSpPr>
          <p:nvPr>
            <p:ph type="sldNum" sz="quarter" idx="5"/>
          </p:nvPr>
        </p:nvSpPr>
        <p:spPr/>
        <p:txBody>
          <a:bodyPr/>
          <a:lstStyle/>
          <a:p>
            <a:fld id="{4C081156-CCC4-4380-8DA6-1D3326D6398E}" type="slidenum">
              <a:rPr lang="en-CA" smtClean="0"/>
              <a:t>46</a:t>
            </a:fld>
            <a:endParaRPr lang="en-CA"/>
          </a:p>
        </p:txBody>
      </p:sp>
    </p:spTree>
    <p:extLst>
      <p:ext uri="{BB962C8B-B14F-4D97-AF65-F5344CB8AC3E}">
        <p14:creationId xmlns:p14="http://schemas.microsoft.com/office/powerpoint/2010/main" val="23646102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pPr defTabSz="947950" fontAlgn="base">
              <a:spcBef>
                <a:spcPct val="0"/>
              </a:spcBef>
              <a:spcAft>
                <a:spcPct val="0"/>
              </a:spcAft>
              <a:defRPr/>
            </a:pPr>
            <a:fld id="{6510E993-560C-424B-8411-D0220D8CA3E8}" type="slidenum">
              <a:rPr lang="en-US">
                <a:solidFill>
                  <a:srgbClr val="000000"/>
                </a:solidFill>
                <a:latin typeface="Times New Roman" pitchFamily="18" charset="0"/>
              </a:rPr>
              <a:pPr defTabSz="947950" fontAlgn="base">
                <a:spcBef>
                  <a:spcPct val="0"/>
                </a:spcBef>
                <a:spcAft>
                  <a:spcPct val="0"/>
                </a:spcAft>
                <a:defRPr/>
              </a:pPr>
              <a:t>47</a:t>
            </a:fld>
            <a:endParaRPr lang="en-US">
              <a:solidFill>
                <a:srgbClr val="000000"/>
              </a:solidFill>
              <a:latin typeface="Times New Roman"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53494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 main idea behind a convolution and pooling architecture for language tasks is to apply a nonlinear</a:t>
            </a:r>
          </a:p>
          <a:p>
            <a:r>
              <a:rPr lang="en-CA" dirty="0"/>
              <a:t>(learned) function over each instantiation of a k-word sliding window over the sentence.¹</a:t>
            </a:r>
          </a:p>
          <a:p>
            <a:r>
              <a:rPr lang="en-CA" dirty="0"/>
              <a:t>is function (also called “filter”) transforms a window of k words into a scalar value. Several such</a:t>
            </a:r>
          </a:p>
          <a:p>
            <a:r>
              <a:rPr lang="en-CA" dirty="0"/>
              <a:t>filters can be applied, resulting in ` dimensional vector (each dimension corresponding to a filter)</a:t>
            </a:r>
          </a:p>
          <a:p>
            <a:r>
              <a:rPr lang="en-CA" dirty="0"/>
              <a:t>that captures important properties of the words in the window. </a:t>
            </a:r>
            <a:r>
              <a:rPr lang="en-CA" dirty="0" err="1"/>
              <a:t>en</a:t>
            </a:r>
            <a:r>
              <a:rPr lang="en-CA" dirty="0"/>
              <a:t>, a “pooling” operation is used</a:t>
            </a:r>
          </a:p>
          <a:p>
            <a:r>
              <a:rPr lang="en-CA" dirty="0"/>
              <a:t>to combine the vectors resulting from the different windows into a single `-dimensional vector,</a:t>
            </a:r>
          </a:p>
          <a:p>
            <a:r>
              <a:rPr lang="en-CA" dirty="0"/>
              <a:t>by taking the max or the average value observed in each of the ` dimensions over the different</a:t>
            </a:r>
          </a:p>
          <a:p>
            <a:r>
              <a:rPr lang="en-CA" dirty="0"/>
              <a:t>windows. e intention is to focus on the most important “features” in the sentence, regardless of</a:t>
            </a:r>
          </a:p>
          <a:p>
            <a:r>
              <a:rPr lang="en-CA" dirty="0"/>
              <a:t>their location—each filter extracts a different indicator from the window, and the pooling operation</a:t>
            </a:r>
          </a:p>
          <a:p>
            <a:r>
              <a:rPr lang="en-CA" dirty="0"/>
              <a:t>zooms in on the important indicators. e resulting `-dimensional vector is then fed further</a:t>
            </a:r>
          </a:p>
          <a:p>
            <a:r>
              <a:rPr lang="en-CA" dirty="0"/>
              <a:t>into a network that is used for prediction. e gradients that are propagated back from the network’s</a:t>
            </a:r>
          </a:p>
          <a:p>
            <a:r>
              <a:rPr lang="en-CA" dirty="0"/>
              <a:t>loss during the training process are used to tune the parameters of the filter function to</a:t>
            </a:r>
          </a:p>
          <a:p>
            <a:r>
              <a:rPr lang="en-CA" dirty="0"/>
              <a:t>highlight the aspects of the data that are important for the task the network is trained for. Intuitively,</a:t>
            </a:r>
          </a:p>
          <a:p>
            <a:r>
              <a:rPr lang="en-CA" dirty="0"/>
              <a:t>when the sliding window of size k is run over a sequence, the filter function learns to</a:t>
            </a:r>
          </a:p>
          <a:p>
            <a:r>
              <a:rPr lang="en-CA" dirty="0"/>
              <a:t>identify informative </a:t>
            </a:r>
            <a:r>
              <a:rPr lang="en-CA" dirty="0" err="1"/>
              <a:t>kgram</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7</a:t>
            </a:fld>
            <a:endParaRPr lang="en-CA"/>
          </a:p>
        </p:txBody>
      </p:sp>
    </p:spTree>
    <p:extLst>
      <p:ext uri="{BB962C8B-B14F-4D97-AF65-F5344CB8AC3E}">
        <p14:creationId xmlns:p14="http://schemas.microsoft.com/office/powerpoint/2010/main" val="69517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 main idea behind a convolution and pooling architecture for language tasks is to apply a nonlinear</a:t>
            </a:r>
          </a:p>
          <a:p>
            <a:r>
              <a:rPr lang="en-CA" dirty="0"/>
              <a:t>(learned) function over each instantiation of a k-word sliding window over the sentence.¹</a:t>
            </a:r>
          </a:p>
          <a:p>
            <a:r>
              <a:rPr lang="en-CA" dirty="0"/>
              <a:t>is function (also called “filter”) transforms a window of k words into a scalar value. Several such</a:t>
            </a:r>
          </a:p>
          <a:p>
            <a:r>
              <a:rPr lang="en-CA" dirty="0"/>
              <a:t>filters can be applied, resulting in ` dimensional vector (each dimension corresponding to a filter)</a:t>
            </a:r>
          </a:p>
          <a:p>
            <a:r>
              <a:rPr lang="en-CA" dirty="0"/>
              <a:t>that captures important properties of the words in the window. </a:t>
            </a:r>
            <a:r>
              <a:rPr lang="en-CA" dirty="0" err="1"/>
              <a:t>en</a:t>
            </a:r>
            <a:r>
              <a:rPr lang="en-CA" dirty="0"/>
              <a:t>, a “pooling” operation is used</a:t>
            </a:r>
          </a:p>
          <a:p>
            <a:r>
              <a:rPr lang="en-CA" dirty="0"/>
              <a:t>to combine the vectors resulting from the different windows into a single `-dimensional vector,</a:t>
            </a:r>
          </a:p>
          <a:p>
            <a:r>
              <a:rPr lang="en-CA" dirty="0"/>
              <a:t>by taking the max or the average value observed in each of the ` dimensions over the different</a:t>
            </a:r>
          </a:p>
          <a:p>
            <a:r>
              <a:rPr lang="en-CA" dirty="0"/>
              <a:t>windows. e intention is to focus on the most important “features” in the sentence, regardless of</a:t>
            </a:r>
          </a:p>
          <a:p>
            <a:r>
              <a:rPr lang="en-CA" dirty="0"/>
              <a:t>their location—each filter extracts a different indicator from the window, and the pooling operation</a:t>
            </a:r>
          </a:p>
          <a:p>
            <a:r>
              <a:rPr lang="en-CA" dirty="0"/>
              <a:t>zooms in on the important indicators. The resulting `-dimensional vector is then fed further</a:t>
            </a:r>
          </a:p>
          <a:p>
            <a:r>
              <a:rPr lang="en-CA" dirty="0"/>
              <a:t>into a network that is used for prediction. The gradients that are propagated back from the network’s</a:t>
            </a:r>
          </a:p>
          <a:p>
            <a:r>
              <a:rPr lang="en-CA" dirty="0"/>
              <a:t>loss during the training process are used to tune the parameters of the filter function to</a:t>
            </a:r>
          </a:p>
          <a:p>
            <a:r>
              <a:rPr lang="en-CA" dirty="0"/>
              <a:t>highlight the aspects of the data that are important for the task the network is trained for. Intuitively,</a:t>
            </a:r>
          </a:p>
          <a:p>
            <a:r>
              <a:rPr lang="en-CA" dirty="0"/>
              <a:t>when the sliding window of size k is run over a sequence, the filter function learns to</a:t>
            </a:r>
          </a:p>
          <a:p>
            <a:r>
              <a:rPr lang="en-CA" dirty="0"/>
              <a:t>identify informative </a:t>
            </a:r>
            <a:r>
              <a:rPr lang="en-CA" dirty="0" err="1"/>
              <a:t>kgram</a:t>
            </a:r>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9</a:t>
            </a:fld>
            <a:endParaRPr lang="en-CA"/>
          </a:p>
        </p:txBody>
      </p:sp>
    </p:spTree>
    <p:extLst>
      <p:ext uri="{BB962C8B-B14F-4D97-AF65-F5344CB8AC3E}">
        <p14:creationId xmlns:p14="http://schemas.microsoft.com/office/powerpoint/2010/main" val="1487651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intention is to focus on the most important “features” in the sentence, regardless of</a:t>
            </a:r>
          </a:p>
          <a:p>
            <a:r>
              <a:rPr lang="en-CA" dirty="0"/>
              <a:t>their location—each filter extracts a different indicator from the window, and the pooling operation zooms in on the important indicators. e resulting `-dimensional vector is then fed further into a network that is used for prediction. e gradients that are propagated back from the network’s loss during the training process are used to tune the parameters of the filter function to highlight the aspects of the data that are important for the task the network is trained for. Intuitively, when the sliding window of size k is run over a sequence, the filter function learns to identify informative </a:t>
            </a:r>
            <a:r>
              <a:rPr lang="en-CA" dirty="0" err="1"/>
              <a:t>kgram</a:t>
            </a:r>
            <a:endParaRPr lang="en-CA" dirty="0"/>
          </a:p>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10</a:t>
            </a:fld>
            <a:endParaRPr lang="en-CA"/>
          </a:p>
        </p:txBody>
      </p:sp>
    </p:spTree>
    <p:extLst>
      <p:ext uri="{BB962C8B-B14F-4D97-AF65-F5344CB8AC3E}">
        <p14:creationId xmlns:p14="http://schemas.microsoft.com/office/powerpoint/2010/main" val="14957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intention is to focus on the most important “features” in the sentence, regardless of</a:t>
            </a:r>
          </a:p>
          <a:p>
            <a:r>
              <a:rPr lang="en-CA" dirty="0"/>
              <a:t>their location—each filter extracts a different indicator from the window, and the pooling operation zooms in on the important indicators. e resulting `-dimensional vector is then fed further into a network that is used for prediction. e gradients that are propagated back from the network’s loss during the training process are used to tune the parameters of the filter function to highlight the aspects of the data that are important for the task the network is trained for. Intuitively, when the sliding window of size k is run over a sequence, the filter function learns to identify informative </a:t>
            </a:r>
            <a:r>
              <a:rPr lang="en-CA" dirty="0" err="1"/>
              <a:t>kgram</a:t>
            </a:r>
            <a:endParaRPr lang="en-CA" dirty="0"/>
          </a:p>
          <a:p>
            <a:endParaRPr lang="en-CA" dirty="0"/>
          </a:p>
        </p:txBody>
      </p:sp>
      <p:sp>
        <p:nvSpPr>
          <p:cNvPr id="4" name="Slide Number Placeholder 3"/>
          <p:cNvSpPr>
            <a:spLocks noGrp="1"/>
          </p:cNvSpPr>
          <p:nvPr>
            <p:ph type="sldNum" sz="quarter" idx="10"/>
          </p:nvPr>
        </p:nvSpPr>
        <p:spPr/>
        <p:txBody>
          <a:bodyPr/>
          <a:lstStyle/>
          <a:p>
            <a:fld id="{08DD5CE3-4DC6-45ED-ADED-FA000E0054EA}" type="slidenum">
              <a:rPr lang="en-CA" smtClean="0"/>
              <a:t>11</a:t>
            </a:fld>
            <a:endParaRPr lang="en-CA"/>
          </a:p>
        </p:txBody>
      </p:sp>
    </p:spTree>
    <p:extLst>
      <p:ext uri="{BB962C8B-B14F-4D97-AF65-F5344CB8AC3E}">
        <p14:creationId xmlns:p14="http://schemas.microsoft.com/office/powerpoint/2010/main" val="391745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Rather than a single convolutional layer, several convolutional layers may be applied in parallel.</a:t>
            </a:r>
          </a:p>
          <a:p>
            <a:r>
              <a:rPr lang="en-CA" dirty="0"/>
              <a:t>For example, we may have four different convolutional layers, each with a different window size in</a:t>
            </a:r>
          </a:p>
          <a:p>
            <a:r>
              <a:rPr lang="en-CA" dirty="0"/>
              <a:t>the range 2–5, capturing k-gram sequences of varying lengths. e result of each convolutional</a:t>
            </a:r>
          </a:p>
          <a:p>
            <a:r>
              <a:rPr lang="en-CA" dirty="0"/>
              <a:t>layer will then be pooled, and the resulting vectors concatenated and fed to further processing</a:t>
            </a:r>
          </a:p>
          <a:p>
            <a:r>
              <a:rPr lang="en-CA" dirty="0"/>
              <a:t>[Kim, 2014].</a:t>
            </a:r>
          </a:p>
          <a:p>
            <a:r>
              <a:rPr lang="en-CA" dirty="0"/>
              <a:t>e convolutional architecture need not be restricted into the linear ordering of a sentence.</a:t>
            </a:r>
          </a:p>
          <a:p>
            <a:r>
              <a:rPr lang="en-CA" dirty="0"/>
              <a:t>For example, Ma et al. [2015] generalize the convolution operation to work over syntactic</a:t>
            </a:r>
          </a:p>
          <a:p>
            <a:r>
              <a:rPr lang="en-CA" dirty="0"/>
              <a:t>dependency trees. ere, each window is around a node in the syntactic tree, and the pooling is</a:t>
            </a:r>
          </a:p>
          <a:p>
            <a:r>
              <a:rPr lang="en-CA" dirty="0"/>
              <a:t>performed over the different nodes. Similarly, Liu et al. [2015] apply a convolutional architecture</a:t>
            </a:r>
          </a:p>
          <a:p>
            <a:r>
              <a:rPr lang="en-CA" dirty="0"/>
              <a:t>on top of dependency paths extracted from dependency trees. Le and </a:t>
            </a:r>
            <a:r>
              <a:rPr lang="en-CA" dirty="0" err="1"/>
              <a:t>Zuidema</a:t>
            </a:r>
            <a:r>
              <a:rPr lang="en-CA" dirty="0"/>
              <a:t> [2015] propose</a:t>
            </a:r>
          </a:p>
          <a:p>
            <a:r>
              <a:rPr lang="en-CA" dirty="0"/>
              <a:t>performing max pooling over vectors representing the different derivations leading to the same</a:t>
            </a:r>
          </a:p>
          <a:p>
            <a:r>
              <a:rPr lang="en-CA" dirty="0"/>
              <a:t>chart item in a chart parser.</a:t>
            </a:r>
          </a:p>
        </p:txBody>
      </p:sp>
      <p:sp>
        <p:nvSpPr>
          <p:cNvPr id="4" name="Slide Number Placeholder 3"/>
          <p:cNvSpPr>
            <a:spLocks noGrp="1"/>
          </p:cNvSpPr>
          <p:nvPr>
            <p:ph type="sldNum" sz="quarter" idx="10"/>
          </p:nvPr>
        </p:nvSpPr>
        <p:spPr/>
        <p:txBody>
          <a:bodyPr/>
          <a:lstStyle/>
          <a:p>
            <a:fld id="{08DD5CE3-4DC6-45ED-ADED-FA000E0054EA}" type="slidenum">
              <a:rPr lang="en-CA" smtClean="0"/>
              <a:t>12</a:t>
            </a:fld>
            <a:endParaRPr lang="en-CA"/>
          </a:p>
        </p:txBody>
      </p:sp>
    </p:spTree>
    <p:extLst>
      <p:ext uri="{BB962C8B-B14F-4D97-AF65-F5344CB8AC3E}">
        <p14:creationId xmlns:p14="http://schemas.microsoft.com/office/powerpoint/2010/main" val="4213281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B00837A7-6028-4874-8A4B-9A90BD092D4F}" type="datetime1">
              <a:rPr lang="en-US" smtClean="0"/>
              <a:t>10/27/2021</a:t>
            </a:fld>
            <a:endParaRPr lang="en-CA"/>
          </a:p>
        </p:txBody>
      </p:sp>
      <p:sp>
        <p:nvSpPr>
          <p:cNvPr id="5" name="Footer Placeholder 4"/>
          <p:cNvSpPr>
            <a:spLocks noGrp="1"/>
          </p:cNvSpPr>
          <p:nvPr>
            <p:ph type="ftr" sz="quarter" idx="11"/>
          </p:nvPr>
        </p:nvSpPr>
        <p:spPr/>
        <p:txBody>
          <a:bodyPr/>
          <a:lstStyle/>
          <a:p>
            <a:r>
              <a:rPr lang="en-CA"/>
              <a:t>CPSC503 Winter 2021</a:t>
            </a:r>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77034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14617F0-7F3B-433B-80F8-DF6FBE37F059}" type="datetime1">
              <a:rPr lang="en-US" smtClean="0"/>
              <a:t>10/27/2021</a:t>
            </a:fld>
            <a:endParaRPr lang="en-CA"/>
          </a:p>
        </p:txBody>
      </p:sp>
      <p:sp>
        <p:nvSpPr>
          <p:cNvPr id="5" name="Footer Placeholder 4"/>
          <p:cNvSpPr>
            <a:spLocks noGrp="1"/>
          </p:cNvSpPr>
          <p:nvPr>
            <p:ph type="ftr" sz="quarter" idx="11"/>
          </p:nvPr>
        </p:nvSpPr>
        <p:spPr/>
        <p:txBody>
          <a:bodyPr/>
          <a:lstStyle/>
          <a:p>
            <a:r>
              <a:rPr lang="en-CA"/>
              <a:t>CPSC503 Winter 2021</a:t>
            </a:r>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57716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C1C5D6B-C01F-4DF0-814D-A7A569488D57}" type="datetime1">
              <a:rPr lang="en-US" smtClean="0"/>
              <a:t>10/27/2021</a:t>
            </a:fld>
            <a:endParaRPr lang="en-CA"/>
          </a:p>
        </p:txBody>
      </p:sp>
      <p:sp>
        <p:nvSpPr>
          <p:cNvPr id="5" name="Footer Placeholder 4"/>
          <p:cNvSpPr>
            <a:spLocks noGrp="1"/>
          </p:cNvSpPr>
          <p:nvPr>
            <p:ph type="ftr" sz="quarter" idx="11"/>
          </p:nvPr>
        </p:nvSpPr>
        <p:spPr/>
        <p:txBody>
          <a:bodyPr/>
          <a:lstStyle/>
          <a:p>
            <a:r>
              <a:rPr lang="en-CA"/>
              <a:t>CPSC503 Winter 2021</a:t>
            </a:r>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15341859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1ED48F96-7747-4D52-82F8-EFAB9300E8D6}"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extLst>
      <p:ext uri="{BB962C8B-B14F-4D97-AF65-F5344CB8AC3E}">
        <p14:creationId xmlns:p14="http://schemas.microsoft.com/office/powerpoint/2010/main" val="38652318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BFFE62E-FF54-4440-A861-75B0FB9F2DDD}"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extLst>
      <p:ext uri="{BB962C8B-B14F-4D97-AF65-F5344CB8AC3E}">
        <p14:creationId xmlns:p14="http://schemas.microsoft.com/office/powerpoint/2010/main" val="2779364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3DCD1AE-2840-418B-BC04-86D540A1B19B}"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extLst>
      <p:ext uri="{BB962C8B-B14F-4D97-AF65-F5344CB8AC3E}">
        <p14:creationId xmlns:p14="http://schemas.microsoft.com/office/powerpoint/2010/main" val="653550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5474599A-AC63-4AF2-AEFA-B6ABC0EBD0E8}"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extLst>
      <p:ext uri="{BB962C8B-B14F-4D97-AF65-F5344CB8AC3E}">
        <p14:creationId xmlns:p14="http://schemas.microsoft.com/office/powerpoint/2010/main" val="2681256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8283F269-0263-46C7-AA4C-936043FC0A4A}" type="datetime1">
              <a:rPr lang="en-US" smtClean="0"/>
              <a:t>10/27/2021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extLst>
      <p:ext uri="{BB962C8B-B14F-4D97-AF65-F5344CB8AC3E}">
        <p14:creationId xmlns:p14="http://schemas.microsoft.com/office/powerpoint/2010/main" val="7495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5D49CF7-5F4F-481D-96D3-7AC6F40257D7}" type="datetime1">
              <a:rPr lang="en-US" smtClean="0"/>
              <a:t>10/27/2021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extLst>
      <p:ext uri="{BB962C8B-B14F-4D97-AF65-F5344CB8AC3E}">
        <p14:creationId xmlns:p14="http://schemas.microsoft.com/office/powerpoint/2010/main" val="186881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C3CF5A7-7F6C-4261-B91A-D1768E0E342A}" type="datetime1">
              <a:rPr lang="en-US" smtClean="0"/>
              <a:t>10/27/2021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extLst>
      <p:ext uri="{BB962C8B-B14F-4D97-AF65-F5344CB8AC3E}">
        <p14:creationId xmlns:p14="http://schemas.microsoft.com/office/powerpoint/2010/main" val="138663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4CADF3A-0977-49B1-B790-B00D049D979B}"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extLst>
      <p:ext uri="{BB962C8B-B14F-4D97-AF65-F5344CB8AC3E}">
        <p14:creationId xmlns:p14="http://schemas.microsoft.com/office/powerpoint/2010/main" val="1944530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9CE166F-4806-47FE-9AAA-BDB1E07CBEBF}" type="datetime1">
              <a:rPr lang="en-US" smtClean="0"/>
              <a:t>10/27/2021</a:t>
            </a:fld>
            <a:endParaRPr lang="en-CA"/>
          </a:p>
        </p:txBody>
      </p:sp>
      <p:sp>
        <p:nvSpPr>
          <p:cNvPr id="5" name="Footer Placeholder 4"/>
          <p:cNvSpPr>
            <a:spLocks noGrp="1"/>
          </p:cNvSpPr>
          <p:nvPr>
            <p:ph type="ftr" sz="quarter" idx="11"/>
          </p:nvPr>
        </p:nvSpPr>
        <p:spPr/>
        <p:txBody>
          <a:bodyPr/>
          <a:lstStyle/>
          <a:p>
            <a:r>
              <a:rPr lang="en-CA"/>
              <a:t>CPSC503 Winter 2021</a:t>
            </a:r>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28595436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2C9184C-2CB2-4D48-9EAB-9F47CE86BF05}"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extLst>
      <p:ext uri="{BB962C8B-B14F-4D97-AF65-F5344CB8AC3E}">
        <p14:creationId xmlns:p14="http://schemas.microsoft.com/office/powerpoint/2010/main" val="17202725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CE24B7B-A6A3-4534-9F75-B42B40EB2806}"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extLst>
      <p:ext uri="{BB962C8B-B14F-4D97-AF65-F5344CB8AC3E}">
        <p14:creationId xmlns:p14="http://schemas.microsoft.com/office/powerpoint/2010/main" val="41112734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D47D536-98D8-4FB6-97BF-6D6D4C051A9F}"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extLst>
      <p:ext uri="{BB962C8B-B14F-4D97-AF65-F5344CB8AC3E}">
        <p14:creationId xmlns:p14="http://schemas.microsoft.com/office/powerpoint/2010/main" val="173818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90D18354-A10A-4A9E-A6A3-1CAEC06E529B}"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extLst>
      <p:ext uri="{BB962C8B-B14F-4D97-AF65-F5344CB8AC3E}">
        <p14:creationId xmlns:p14="http://schemas.microsoft.com/office/powerpoint/2010/main" val="24550922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06FE2B05-9236-4A26-98ED-55F1989324D6}"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extLst>
      <p:ext uri="{BB962C8B-B14F-4D97-AF65-F5344CB8AC3E}">
        <p14:creationId xmlns:p14="http://schemas.microsoft.com/office/powerpoint/2010/main" val="37305942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1C4B32E7-EC64-4144-B455-570F4FE79C93}" type="datetime1">
              <a:rPr lang="en-US" smtClean="0"/>
              <a:t>10/27/2021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39132163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78283864-785A-4A2D-ADDE-9B9FE6A66C05}"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87878683-328C-4720-B90E-9D4740AAE024}" type="slidenum">
              <a:rPr lang="en-US"/>
              <a:pPr>
                <a:defRPr/>
              </a:pPr>
              <a:t>‹#›</a:t>
            </a:fld>
            <a:endParaRPr lang="en-US"/>
          </a:p>
        </p:txBody>
      </p:sp>
    </p:spTree>
    <p:extLst>
      <p:ext uri="{BB962C8B-B14F-4D97-AF65-F5344CB8AC3E}">
        <p14:creationId xmlns:p14="http://schemas.microsoft.com/office/powerpoint/2010/main" val="52344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203A066-0C26-4B69-9A10-8EE6DCFEDC7A}"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22A26D53-A1C6-4D34-8E3F-E4125D4CD4B6}" type="slidenum">
              <a:rPr lang="en-US"/>
              <a:pPr>
                <a:defRPr/>
              </a:pPr>
              <a:t>‹#›</a:t>
            </a:fld>
            <a:endParaRPr lang="en-US"/>
          </a:p>
        </p:txBody>
      </p:sp>
    </p:spTree>
    <p:extLst>
      <p:ext uri="{BB962C8B-B14F-4D97-AF65-F5344CB8AC3E}">
        <p14:creationId xmlns:p14="http://schemas.microsoft.com/office/powerpoint/2010/main" val="1481935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6E5D8875-589F-49B1-BFB3-4081E709BFDC}"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63971799-FC7A-469E-9FB9-CE71E77AF11A}" type="slidenum">
              <a:rPr lang="en-US"/>
              <a:pPr>
                <a:defRPr/>
              </a:pPr>
              <a:t>‹#›</a:t>
            </a:fld>
            <a:endParaRPr lang="en-US"/>
          </a:p>
        </p:txBody>
      </p:sp>
    </p:spTree>
    <p:extLst>
      <p:ext uri="{BB962C8B-B14F-4D97-AF65-F5344CB8AC3E}">
        <p14:creationId xmlns:p14="http://schemas.microsoft.com/office/powerpoint/2010/main" val="36359982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F790D0E-B284-482C-99E3-737AD0FE83E5}"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340E36E9-C7FA-4282-BF3F-D469E1C3581E}" type="slidenum">
              <a:rPr lang="en-US"/>
              <a:pPr>
                <a:defRPr/>
              </a:pPr>
              <a:t>‹#›</a:t>
            </a:fld>
            <a:endParaRPr lang="en-US"/>
          </a:p>
        </p:txBody>
      </p:sp>
    </p:spTree>
    <p:extLst>
      <p:ext uri="{BB962C8B-B14F-4D97-AF65-F5344CB8AC3E}">
        <p14:creationId xmlns:p14="http://schemas.microsoft.com/office/powerpoint/2010/main" val="217393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4BD0F1-A870-4257-AA51-D303B78B1ECE}" type="datetime1">
              <a:rPr lang="en-US" smtClean="0"/>
              <a:t>10/27/2021</a:t>
            </a:fld>
            <a:endParaRPr lang="en-CA"/>
          </a:p>
        </p:txBody>
      </p:sp>
      <p:sp>
        <p:nvSpPr>
          <p:cNvPr id="5" name="Footer Placeholder 4"/>
          <p:cNvSpPr>
            <a:spLocks noGrp="1"/>
          </p:cNvSpPr>
          <p:nvPr>
            <p:ph type="ftr" sz="quarter" idx="11"/>
          </p:nvPr>
        </p:nvSpPr>
        <p:spPr/>
        <p:txBody>
          <a:bodyPr/>
          <a:lstStyle/>
          <a:p>
            <a:r>
              <a:rPr lang="en-CA"/>
              <a:t>CPSC503 Winter 2021</a:t>
            </a:r>
          </a:p>
        </p:txBody>
      </p:sp>
      <p:sp>
        <p:nvSpPr>
          <p:cNvPr id="6" name="Slide Number Placeholder 5"/>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91274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25998581-EE49-4BA6-9748-16CEE11D3CAB}" type="datetime1">
              <a:rPr lang="en-US" smtClean="0"/>
              <a:t>10/27/2021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9" name="Rectangle 6"/>
          <p:cNvSpPr>
            <a:spLocks noGrp="1" noChangeArrowheads="1"/>
          </p:cNvSpPr>
          <p:nvPr>
            <p:ph type="sldNum" sz="quarter" idx="12"/>
          </p:nvPr>
        </p:nvSpPr>
        <p:spPr>
          <a:ln/>
        </p:spPr>
        <p:txBody>
          <a:bodyPr/>
          <a:lstStyle>
            <a:lvl1pPr>
              <a:defRPr/>
            </a:lvl1pPr>
          </a:lstStyle>
          <a:p>
            <a:pPr>
              <a:defRPr/>
            </a:pPr>
            <a:fld id="{01BAA8BA-0AB7-498A-BC36-85C0340D348D}" type="slidenum">
              <a:rPr lang="en-US"/>
              <a:pPr>
                <a:defRPr/>
              </a:pPr>
              <a:t>‹#›</a:t>
            </a:fld>
            <a:endParaRPr lang="en-US"/>
          </a:p>
        </p:txBody>
      </p:sp>
    </p:spTree>
    <p:extLst>
      <p:ext uri="{BB962C8B-B14F-4D97-AF65-F5344CB8AC3E}">
        <p14:creationId xmlns:p14="http://schemas.microsoft.com/office/powerpoint/2010/main" val="3548331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B5EF468E-40E1-4A71-9153-2D63025A0813}" type="datetime1">
              <a:rPr lang="en-US" smtClean="0"/>
              <a:t>10/27/2021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5" name="Rectangle 6"/>
          <p:cNvSpPr>
            <a:spLocks noGrp="1" noChangeArrowheads="1"/>
          </p:cNvSpPr>
          <p:nvPr>
            <p:ph type="sldNum" sz="quarter" idx="12"/>
          </p:nvPr>
        </p:nvSpPr>
        <p:spPr>
          <a:ln/>
        </p:spPr>
        <p:txBody>
          <a:bodyPr/>
          <a:lstStyle>
            <a:lvl1pPr>
              <a:defRPr/>
            </a:lvl1pPr>
          </a:lstStyle>
          <a:p>
            <a:pPr>
              <a:defRPr/>
            </a:pPr>
            <a:fld id="{B51755D6-9D32-4D9A-B170-331B2995E762}" type="slidenum">
              <a:rPr lang="en-US"/>
              <a:pPr>
                <a:defRPr/>
              </a:pPr>
              <a:t>‹#›</a:t>
            </a:fld>
            <a:endParaRPr lang="en-US"/>
          </a:p>
        </p:txBody>
      </p:sp>
    </p:spTree>
    <p:extLst>
      <p:ext uri="{BB962C8B-B14F-4D97-AF65-F5344CB8AC3E}">
        <p14:creationId xmlns:p14="http://schemas.microsoft.com/office/powerpoint/2010/main" val="38504974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D016EA5-144E-4F4A-9204-AB5B877E3A2B}" type="datetime1">
              <a:rPr lang="en-US" smtClean="0"/>
              <a:t>10/27/2021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4" name="Rectangle 6"/>
          <p:cNvSpPr>
            <a:spLocks noGrp="1" noChangeArrowheads="1"/>
          </p:cNvSpPr>
          <p:nvPr>
            <p:ph type="sldNum" sz="quarter" idx="12"/>
          </p:nvPr>
        </p:nvSpPr>
        <p:spPr>
          <a:ln/>
        </p:spPr>
        <p:txBody>
          <a:bodyPr/>
          <a:lstStyle>
            <a:lvl1pPr>
              <a:defRPr/>
            </a:lvl1pPr>
          </a:lstStyle>
          <a:p>
            <a:pPr>
              <a:defRPr/>
            </a:pPr>
            <a:fld id="{9E6212F6-7455-40BA-AF88-9EFBE31C442B}" type="slidenum">
              <a:rPr lang="en-US"/>
              <a:pPr>
                <a:defRPr/>
              </a:pPr>
              <a:t>‹#›</a:t>
            </a:fld>
            <a:endParaRPr lang="en-US"/>
          </a:p>
        </p:txBody>
      </p:sp>
    </p:spTree>
    <p:extLst>
      <p:ext uri="{BB962C8B-B14F-4D97-AF65-F5344CB8AC3E}">
        <p14:creationId xmlns:p14="http://schemas.microsoft.com/office/powerpoint/2010/main" val="1149396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46A554C-E8FD-4CC3-A14F-BB4AB5D8A85D}"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685A6A0D-B2CD-476D-8B2C-6D4CC96CF5AE}" type="slidenum">
              <a:rPr lang="en-US"/>
              <a:pPr>
                <a:defRPr/>
              </a:pPr>
              <a:t>‹#›</a:t>
            </a:fld>
            <a:endParaRPr lang="en-US"/>
          </a:p>
        </p:txBody>
      </p:sp>
    </p:spTree>
    <p:extLst>
      <p:ext uri="{BB962C8B-B14F-4D97-AF65-F5344CB8AC3E}">
        <p14:creationId xmlns:p14="http://schemas.microsoft.com/office/powerpoint/2010/main" val="27356295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F7A3D90-25D1-4D45-8D19-468C4E97C791}"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D450067F-B4BE-44CF-9555-14F1E086752F}" type="slidenum">
              <a:rPr lang="en-US"/>
              <a:pPr>
                <a:defRPr/>
              </a:pPr>
              <a:t>‹#›</a:t>
            </a:fld>
            <a:endParaRPr lang="en-US"/>
          </a:p>
        </p:txBody>
      </p:sp>
    </p:spTree>
    <p:extLst>
      <p:ext uri="{BB962C8B-B14F-4D97-AF65-F5344CB8AC3E}">
        <p14:creationId xmlns:p14="http://schemas.microsoft.com/office/powerpoint/2010/main" val="37614308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5A7C9332-D2D9-4082-82D2-1E300DE1B9F4}"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86899138-F034-460C-B4DC-CD2DFF02BF95}" type="slidenum">
              <a:rPr lang="en-US"/>
              <a:pPr>
                <a:defRPr/>
              </a:pPr>
              <a:t>‹#›</a:t>
            </a:fld>
            <a:endParaRPr lang="en-US"/>
          </a:p>
        </p:txBody>
      </p:sp>
    </p:spTree>
    <p:extLst>
      <p:ext uri="{BB962C8B-B14F-4D97-AF65-F5344CB8AC3E}">
        <p14:creationId xmlns:p14="http://schemas.microsoft.com/office/powerpoint/2010/main" val="651965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873E0A4-A8A9-423C-9130-DE79B75C2FF5}"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C4B4EE75-1599-4F88-9456-283A5C8B8EC8}" type="slidenum">
              <a:rPr lang="en-US"/>
              <a:pPr>
                <a:defRPr/>
              </a:pPr>
              <a:t>‹#›</a:t>
            </a:fld>
            <a:endParaRPr lang="en-US"/>
          </a:p>
        </p:txBody>
      </p:sp>
    </p:spTree>
    <p:extLst>
      <p:ext uri="{BB962C8B-B14F-4D97-AF65-F5344CB8AC3E}">
        <p14:creationId xmlns:p14="http://schemas.microsoft.com/office/powerpoint/2010/main" val="12924863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487F589A-2BEA-4B1F-9BFC-645977A382CB}"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8C4F3A0A-71C5-40BF-B8BC-C052584E6450}" type="slidenum">
              <a:rPr lang="en-US"/>
              <a:pPr>
                <a:defRPr/>
              </a:pPr>
              <a:t>‹#›</a:t>
            </a:fld>
            <a:endParaRPr lang="en-US"/>
          </a:p>
        </p:txBody>
      </p:sp>
    </p:spTree>
    <p:extLst>
      <p:ext uri="{BB962C8B-B14F-4D97-AF65-F5344CB8AC3E}">
        <p14:creationId xmlns:p14="http://schemas.microsoft.com/office/powerpoint/2010/main" val="965400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F97E15E-BBD7-4B8E-AC7B-DB246B71111E}"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838004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91D8A3D9-2EFF-44B2-A399-41938F829942}"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E109A233-8CA6-43CB-BAD7-54DCC0FB413A}" type="slidenum">
              <a:rPr lang="en-US"/>
              <a:pPr>
                <a:defRPr/>
              </a:pPr>
              <a:t>‹#›</a:t>
            </a:fld>
            <a:endParaRPr lang="en-US"/>
          </a:p>
        </p:txBody>
      </p:sp>
    </p:spTree>
    <p:extLst>
      <p:ext uri="{BB962C8B-B14F-4D97-AF65-F5344CB8AC3E}">
        <p14:creationId xmlns:p14="http://schemas.microsoft.com/office/powerpoint/2010/main" val="141534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1E9DE2DA-7988-48C5-9CC0-4517BCC138AB}" type="datetime1">
              <a:rPr lang="en-US" smtClean="0"/>
              <a:t>10/27/2021</a:t>
            </a:fld>
            <a:endParaRPr lang="en-CA"/>
          </a:p>
        </p:txBody>
      </p:sp>
      <p:sp>
        <p:nvSpPr>
          <p:cNvPr id="6" name="Footer Placeholder 5"/>
          <p:cNvSpPr>
            <a:spLocks noGrp="1"/>
          </p:cNvSpPr>
          <p:nvPr>
            <p:ph type="ftr" sz="quarter" idx="11"/>
          </p:nvPr>
        </p:nvSpPr>
        <p:spPr/>
        <p:txBody>
          <a:bodyPr/>
          <a:lstStyle/>
          <a:p>
            <a:r>
              <a:rPr lang="en-CA"/>
              <a:t>CPSC503 Winter 2021</a:t>
            </a:r>
          </a:p>
        </p:txBody>
      </p:sp>
      <p:sp>
        <p:nvSpPr>
          <p:cNvPr id="7" name="Slide Number Placeholder 6"/>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7399711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FD85246-2B7F-4AB7-A17B-5D110F998BF7}"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95F65562-BFA9-4BD0-8502-8DE020D31A01}" type="slidenum">
              <a:rPr lang="en-US"/>
              <a:pPr>
                <a:defRPr/>
              </a:pPr>
              <a:t>‹#›</a:t>
            </a:fld>
            <a:endParaRPr lang="en-US"/>
          </a:p>
        </p:txBody>
      </p:sp>
    </p:spTree>
    <p:extLst>
      <p:ext uri="{BB962C8B-B14F-4D97-AF65-F5344CB8AC3E}">
        <p14:creationId xmlns:p14="http://schemas.microsoft.com/office/powerpoint/2010/main" val="9714064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CE1C608-0483-4445-9C79-E58F2E6142AF}"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39EC4F52-E025-4644-9FA8-219608C4FEE6}" type="slidenum">
              <a:rPr lang="en-US"/>
              <a:pPr>
                <a:defRPr/>
              </a:pPr>
              <a:t>‹#›</a:t>
            </a:fld>
            <a:endParaRPr lang="en-US"/>
          </a:p>
        </p:txBody>
      </p:sp>
    </p:spTree>
    <p:extLst>
      <p:ext uri="{BB962C8B-B14F-4D97-AF65-F5344CB8AC3E}">
        <p14:creationId xmlns:p14="http://schemas.microsoft.com/office/powerpoint/2010/main" val="37635024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D8D6F14C-F9B0-424D-AB03-31E579A44B92}"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43261D12-672A-4B46-8313-ACD59E87E334}" type="slidenum">
              <a:rPr lang="en-US"/>
              <a:pPr>
                <a:defRPr/>
              </a:pPr>
              <a:t>‹#›</a:t>
            </a:fld>
            <a:endParaRPr lang="en-US"/>
          </a:p>
        </p:txBody>
      </p:sp>
    </p:spTree>
    <p:extLst>
      <p:ext uri="{BB962C8B-B14F-4D97-AF65-F5344CB8AC3E}">
        <p14:creationId xmlns:p14="http://schemas.microsoft.com/office/powerpoint/2010/main" val="28187160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A393129-653C-4785-852D-7CB4C98EC196}" type="datetime1">
              <a:rPr lang="en-US" smtClean="0"/>
              <a:t>10/27/2021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9" name="Rectangle 6"/>
          <p:cNvSpPr>
            <a:spLocks noGrp="1" noChangeArrowheads="1"/>
          </p:cNvSpPr>
          <p:nvPr>
            <p:ph type="sldNum" sz="quarter" idx="12"/>
          </p:nvPr>
        </p:nvSpPr>
        <p:spPr>
          <a:ln/>
        </p:spPr>
        <p:txBody>
          <a:bodyPr/>
          <a:lstStyle>
            <a:lvl1pPr>
              <a:defRPr/>
            </a:lvl1pPr>
          </a:lstStyle>
          <a:p>
            <a:pPr>
              <a:defRPr/>
            </a:pPr>
            <a:fld id="{F935C6D9-A0CF-4D87-A16D-A61E2F28C3A6}" type="slidenum">
              <a:rPr lang="en-US"/>
              <a:pPr>
                <a:defRPr/>
              </a:pPr>
              <a:t>‹#›</a:t>
            </a:fld>
            <a:endParaRPr lang="en-US"/>
          </a:p>
        </p:txBody>
      </p:sp>
    </p:spTree>
    <p:extLst>
      <p:ext uri="{BB962C8B-B14F-4D97-AF65-F5344CB8AC3E}">
        <p14:creationId xmlns:p14="http://schemas.microsoft.com/office/powerpoint/2010/main" val="27277734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736FF8C1-0AF3-4D19-9D7D-90DBDFDAE052}" type="datetime1">
              <a:rPr lang="en-US" smtClean="0"/>
              <a:t>10/27/2021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5" name="Rectangle 6"/>
          <p:cNvSpPr>
            <a:spLocks noGrp="1" noChangeArrowheads="1"/>
          </p:cNvSpPr>
          <p:nvPr>
            <p:ph type="sldNum" sz="quarter" idx="12"/>
          </p:nvPr>
        </p:nvSpPr>
        <p:spPr>
          <a:ln/>
        </p:spPr>
        <p:txBody>
          <a:bodyPr/>
          <a:lstStyle>
            <a:lvl1pPr>
              <a:defRPr/>
            </a:lvl1pPr>
          </a:lstStyle>
          <a:p>
            <a:pPr>
              <a:defRPr/>
            </a:pPr>
            <a:fld id="{7477FF17-B98B-4DED-BC86-13A3402A11CF}" type="slidenum">
              <a:rPr lang="en-US"/>
              <a:pPr>
                <a:defRPr/>
              </a:pPr>
              <a:t>‹#›</a:t>
            </a:fld>
            <a:endParaRPr lang="en-US"/>
          </a:p>
        </p:txBody>
      </p:sp>
    </p:spTree>
    <p:extLst>
      <p:ext uri="{BB962C8B-B14F-4D97-AF65-F5344CB8AC3E}">
        <p14:creationId xmlns:p14="http://schemas.microsoft.com/office/powerpoint/2010/main" val="1384961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9AC9BEA3-F20B-4802-ABAE-DCA2897B2FFA}" type="datetime1">
              <a:rPr lang="en-US" smtClean="0"/>
              <a:t>10/27/2021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4" name="Rectangle 6"/>
          <p:cNvSpPr>
            <a:spLocks noGrp="1" noChangeArrowheads="1"/>
          </p:cNvSpPr>
          <p:nvPr>
            <p:ph type="sldNum" sz="quarter" idx="12"/>
          </p:nvPr>
        </p:nvSpPr>
        <p:spPr>
          <a:ln/>
        </p:spPr>
        <p:txBody>
          <a:bodyPr/>
          <a:lstStyle>
            <a:lvl1pPr>
              <a:defRPr/>
            </a:lvl1pPr>
          </a:lstStyle>
          <a:p>
            <a:pPr>
              <a:defRPr/>
            </a:pPr>
            <a:fld id="{23C0443B-0778-4EE0-A1A7-9B4D0FB810EC}" type="slidenum">
              <a:rPr lang="en-US"/>
              <a:pPr>
                <a:defRPr/>
              </a:pPr>
              <a:t>‹#›</a:t>
            </a:fld>
            <a:endParaRPr lang="en-US"/>
          </a:p>
        </p:txBody>
      </p:sp>
    </p:spTree>
    <p:extLst>
      <p:ext uri="{BB962C8B-B14F-4D97-AF65-F5344CB8AC3E}">
        <p14:creationId xmlns:p14="http://schemas.microsoft.com/office/powerpoint/2010/main" val="33618257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EB6BA83-1FDE-466D-9CEE-E19B18A87AC4}"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C475BAE9-7667-4CDC-A05F-07FAB7511F85}" type="slidenum">
              <a:rPr lang="en-US"/>
              <a:pPr>
                <a:defRPr/>
              </a:pPr>
              <a:t>‹#›</a:t>
            </a:fld>
            <a:endParaRPr lang="en-US"/>
          </a:p>
        </p:txBody>
      </p:sp>
    </p:spTree>
    <p:extLst>
      <p:ext uri="{BB962C8B-B14F-4D97-AF65-F5344CB8AC3E}">
        <p14:creationId xmlns:p14="http://schemas.microsoft.com/office/powerpoint/2010/main" val="21113351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D61B6DE-D26C-40F8-B1DA-38FC5A437C7A}"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645C41DD-1930-4C2C-B70F-4CB1A16D3713}" type="slidenum">
              <a:rPr lang="en-US"/>
              <a:pPr>
                <a:defRPr/>
              </a:pPr>
              <a:t>‹#›</a:t>
            </a:fld>
            <a:endParaRPr lang="en-US"/>
          </a:p>
        </p:txBody>
      </p:sp>
    </p:spTree>
    <p:extLst>
      <p:ext uri="{BB962C8B-B14F-4D97-AF65-F5344CB8AC3E}">
        <p14:creationId xmlns:p14="http://schemas.microsoft.com/office/powerpoint/2010/main" val="4794465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D7645B3-CCE3-4C7D-93D0-5201841363B2}"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08972934-C4E1-4658-82D4-0D7DA8D2EDFA}" type="slidenum">
              <a:rPr lang="en-US"/>
              <a:pPr>
                <a:defRPr/>
              </a:pPr>
              <a:t>‹#›</a:t>
            </a:fld>
            <a:endParaRPr lang="en-US"/>
          </a:p>
        </p:txBody>
      </p:sp>
    </p:spTree>
    <p:extLst>
      <p:ext uri="{BB962C8B-B14F-4D97-AF65-F5344CB8AC3E}">
        <p14:creationId xmlns:p14="http://schemas.microsoft.com/office/powerpoint/2010/main" val="1827651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82DE7D7E-51A0-4DA8-B69A-45C5E0A33936}"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9AA612E1-A20C-43FB-B5CE-51CC2C950DA6}" type="slidenum">
              <a:rPr lang="en-US"/>
              <a:pPr>
                <a:defRPr/>
              </a:pPr>
              <a:t>‹#›</a:t>
            </a:fld>
            <a:endParaRPr lang="en-US"/>
          </a:p>
        </p:txBody>
      </p:sp>
    </p:spTree>
    <p:extLst>
      <p:ext uri="{BB962C8B-B14F-4D97-AF65-F5344CB8AC3E}">
        <p14:creationId xmlns:p14="http://schemas.microsoft.com/office/powerpoint/2010/main" val="2681955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A0A8801-E2D2-4E51-BC5C-B5FA9B12C9B9}" type="datetime1">
              <a:rPr lang="en-US" smtClean="0"/>
              <a:t>10/27/2021</a:t>
            </a:fld>
            <a:endParaRPr lang="en-CA"/>
          </a:p>
        </p:txBody>
      </p:sp>
      <p:sp>
        <p:nvSpPr>
          <p:cNvPr id="8" name="Footer Placeholder 7"/>
          <p:cNvSpPr>
            <a:spLocks noGrp="1"/>
          </p:cNvSpPr>
          <p:nvPr>
            <p:ph type="ftr" sz="quarter" idx="11"/>
          </p:nvPr>
        </p:nvSpPr>
        <p:spPr/>
        <p:txBody>
          <a:bodyPr/>
          <a:lstStyle/>
          <a:p>
            <a:r>
              <a:rPr lang="en-CA"/>
              <a:t>CPSC503 Winter 2021</a:t>
            </a:r>
          </a:p>
        </p:txBody>
      </p:sp>
      <p:sp>
        <p:nvSpPr>
          <p:cNvPr id="9" name="Slide Number Placeholder 8"/>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1870243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69C5E791-3E66-4463-BA00-0133635FA14E}"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089395C1-0138-49C0-B332-533C68AAA6EE}" type="slidenum">
              <a:rPr lang="en-US"/>
              <a:pPr>
                <a:defRPr/>
              </a:pPr>
              <a:t>‹#›</a:t>
            </a:fld>
            <a:endParaRPr lang="en-US"/>
          </a:p>
        </p:txBody>
      </p:sp>
    </p:spTree>
    <p:extLst>
      <p:ext uri="{BB962C8B-B14F-4D97-AF65-F5344CB8AC3E}">
        <p14:creationId xmlns:p14="http://schemas.microsoft.com/office/powerpoint/2010/main" val="26760590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890EDD25-1528-450F-A8E6-8DF907249FC1}"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77DECCFF-AEA0-4569-B451-8C3022F78652}" type="slidenum">
              <a:rPr lang="en-US"/>
              <a:pPr>
                <a:defRPr/>
              </a:pPr>
              <a:t>‹#›</a:t>
            </a:fld>
            <a:endParaRPr lang="en-US"/>
          </a:p>
        </p:txBody>
      </p:sp>
    </p:spTree>
    <p:extLst>
      <p:ext uri="{BB962C8B-B14F-4D97-AF65-F5344CB8AC3E}">
        <p14:creationId xmlns:p14="http://schemas.microsoft.com/office/powerpoint/2010/main" val="2672099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9138D07-5399-4D0A-8FCE-18D34724F70C}"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F24D9AF9-04B4-444E-BD29-1ED9B528A556}" type="slidenum">
              <a:rPr lang="en-US"/>
              <a:pPr>
                <a:defRPr/>
              </a:pPr>
              <a:t>‹#›</a:t>
            </a:fld>
            <a:endParaRPr lang="en-US"/>
          </a:p>
        </p:txBody>
      </p:sp>
    </p:spTree>
    <p:extLst>
      <p:ext uri="{BB962C8B-B14F-4D97-AF65-F5344CB8AC3E}">
        <p14:creationId xmlns:p14="http://schemas.microsoft.com/office/powerpoint/2010/main" val="14629144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12DD43A-0E32-42F0-A87B-4AB8B52470DC}"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57EC8A4E-3639-41C4-97C6-E5A2C3A818F6}" type="slidenum">
              <a:rPr lang="en-US"/>
              <a:pPr>
                <a:defRPr/>
              </a:pPr>
              <a:t>‹#›</a:t>
            </a:fld>
            <a:endParaRPr lang="en-US"/>
          </a:p>
        </p:txBody>
      </p:sp>
    </p:spTree>
    <p:extLst>
      <p:ext uri="{BB962C8B-B14F-4D97-AF65-F5344CB8AC3E}">
        <p14:creationId xmlns:p14="http://schemas.microsoft.com/office/powerpoint/2010/main" val="9590527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CD8FFD76-2E89-447B-998E-3D8A97E22452}"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E3A21265-8D8A-4F08-9368-04D6EBA336DE}" type="slidenum">
              <a:rPr lang="en-US"/>
              <a:pPr>
                <a:defRPr/>
              </a:pPr>
              <a:t>‹#›</a:t>
            </a:fld>
            <a:endParaRPr lang="en-US"/>
          </a:p>
        </p:txBody>
      </p:sp>
    </p:spTree>
    <p:extLst>
      <p:ext uri="{BB962C8B-B14F-4D97-AF65-F5344CB8AC3E}">
        <p14:creationId xmlns:p14="http://schemas.microsoft.com/office/powerpoint/2010/main" val="14806781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29BF7904-7C0E-4FE4-B852-9378E056BFAF}"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389016FE-9321-4B59-A85C-16A5ADFAF8A3}" type="slidenum">
              <a:rPr lang="en-US"/>
              <a:pPr>
                <a:defRPr/>
              </a:pPr>
              <a:t>‹#›</a:t>
            </a:fld>
            <a:endParaRPr lang="en-US"/>
          </a:p>
        </p:txBody>
      </p:sp>
    </p:spTree>
    <p:extLst>
      <p:ext uri="{BB962C8B-B14F-4D97-AF65-F5344CB8AC3E}">
        <p14:creationId xmlns:p14="http://schemas.microsoft.com/office/powerpoint/2010/main" val="13948546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9A77DCF5-7A68-4C3B-9A32-336D5403EC92}" type="datetime1">
              <a:rPr lang="en-US" smtClean="0"/>
              <a:t>10/27/2021</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9" name="Rectangle 6"/>
          <p:cNvSpPr>
            <a:spLocks noGrp="1" noChangeArrowheads="1"/>
          </p:cNvSpPr>
          <p:nvPr>
            <p:ph type="sldNum" sz="quarter" idx="12"/>
          </p:nvPr>
        </p:nvSpPr>
        <p:spPr>
          <a:ln/>
        </p:spPr>
        <p:txBody>
          <a:bodyPr/>
          <a:lstStyle>
            <a:lvl1pPr>
              <a:defRPr/>
            </a:lvl1pPr>
          </a:lstStyle>
          <a:p>
            <a:pPr>
              <a:defRPr/>
            </a:pPr>
            <a:fld id="{5755E5A2-C5A4-4CCA-BE8A-5A5D529568C7}" type="slidenum">
              <a:rPr lang="en-US"/>
              <a:pPr>
                <a:defRPr/>
              </a:pPr>
              <a:t>‹#›</a:t>
            </a:fld>
            <a:endParaRPr lang="en-US"/>
          </a:p>
        </p:txBody>
      </p:sp>
    </p:spTree>
    <p:extLst>
      <p:ext uri="{BB962C8B-B14F-4D97-AF65-F5344CB8AC3E}">
        <p14:creationId xmlns:p14="http://schemas.microsoft.com/office/powerpoint/2010/main" val="71632997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3F3A6321-82F8-4C0C-A5F1-599195D889CB}" type="datetime1">
              <a:rPr lang="en-US" smtClean="0"/>
              <a:t>10/27/2021</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5" name="Rectangle 6"/>
          <p:cNvSpPr>
            <a:spLocks noGrp="1" noChangeArrowheads="1"/>
          </p:cNvSpPr>
          <p:nvPr>
            <p:ph type="sldNum" sz="quarter" idx="12"/>
          </p:nvPr>
        </p:nvSpPr>
        <p:spPr>
          <a:ln/>
        </p:spPr>
        <p:txBody>
          <a:bodyPr/>
          <a:lstStyle>
            <a:lvl1pPr>
              <a:defRPr/>
            </a:lvl1pPr>
          </a:lstStyle>
          <a:p>
            <a:pPr>
              <a:defRPr/>
            </a:pPr>
            <a:fld id="{7CFE0DE6-7D96-46D8-9E77-FC785A6CAF9C}" type="slidenum">
              <a:rPr lang="en-US"/>
              <a:pPr>
                <a:defRPr/>
              </a:pPr>
              <a:t>‹#›</a:t>
            </a:fld>
            <a:endParaRPr lang="en-US"/>
          </a:p>
        </p:txBody>
      </p:sp>
    </p:spTree>
    <p:extLst>
      <p:ext uri="{BB962C8B-B14F-4D97-AF65-F5344CB8AC3E}">
        <p14:creationId xmlns:p14="http://schemas.microsoft.com/office/powerpoint/2010/main" val="5444153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315FEF7E-D04C-4B96-B696-089D3E65BD1C}" type="datetime1">
              <a:rPr lang="en-US" smtClean="0"/>
              <a:t>10/27/2021</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4" name="Rectangle 6"/>
          <p:cNvSpPr>
            <a:spLocks noGrp="1" noChangeArrowheads="1"/>
          </p:cNvSpPr>
          <p:nvPr>
            <p:ph type="sldNum" sz="quarter" idx="12"/>
          </p:nvPr>
        </p:nvSpPr>
        <p:spPr>
          <a:ln/>
        </p:spPr>
        <p:txBody>
          <a:bodyPr/>
          <a:lstStyle>
            <a:lvl1pPr>
              <a:defRPr/>
            </a:lvl1pPr>
          </a:lstStyle>
          <a:p>
            <a:pPr>
              <a:defRPr/>
            </a:pPr>
            <a:fld id="{46BB788E-7A81-4767-B9D5-7417E9BABEB6}" type="slidenum">
              <a:rPr lang="en-US"/>
              <a:pPr>
                <a:defRPr/>
              </a:pPr>
              <a:t>‹#›</a:t>
            </a:fld>
            <a:endParaRPr lang="en-US"/>
          </a:p>
        </p:txBody>
      </p:sp>
    </p:spTree>
    <p:extLst>
      <p:ext uri="{BB962C8B-B14F-4D97-AF65-F5344CB8AC3E}">
        <p14:creationId xmlns:p14="http://schemas.microsoft.com/office/powerpoint/2010/main" val="28024033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9864AC5-0727-47BA-8671-D152FF6BC064}"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767F2E9B-8243-4E21-BD29-7D639BCCC6A9}" type="slidenum">
              <a:rPr lang="en-US"/>
              <a:pPr>
                <a:defRPr/>
              </a:pPr>
              <a:t>‹#›</a:t>
            </a:fld>
            <a:endParaRPr lang="en-US"/>
          </a:p>
        </p:txBody>
      </p:sp>
    </p:spTree>
    <p:extLst>
      <p:ext uri="{BB962C8B-B14F-4D97-AF65-F5344CB8AC3E}">
        <p14:creationId xmlns:p14="http://schemas.microsoft.com/office/powerpoint/2010/main" val="32720743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6613575-88A5-4286-95A0-95C73FAFB0EC}" type="datetime1">
              <a:rPr lang="en-US" smtClean="0"/>
              <a:t>10/27/2021</a:t>
            </a:fld>
            <a:endParaRPr lang="en-CA"/>
          </a:p>
        </p:txBody>
      </p:sp>
      <p:sp>
        <p:nvSpPr>
          <p:cNvPr id="4" name="Footer Placeholder 3"/>
          <p:cNvSpPr>
            <a:spLocks noGrp="1"/>
          </p:cNvSpPr>
          <p:nvPr>
            <p:ph type="ftr" sz="quarter" idx="11"/>
          </p:nvPr>
        </p:nvSpPr>
        <p:spPr/>
        <p:txBody>
          <a:bodyPr/>
          <a:lstStyle/>
          <a:p>
            <a:r>
              <a:rPr lang="en-CA"/>
              <a:t>CPSC503 Winter 2021</a:t>
            </a:r>
          </a:p>
        </p:txBody>
      </p:sp>
      <p:sp>
        <p:nvSpPr>
          <p:cNvPr id="5" name="Slide Number Placeholder 4"/>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99463771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4884510-9AC5-4A30-A416-DACDBAEFD33C}"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FD326274-B86E-41AB-9D31-E3CEF0CDE338}" type="slidenum">
              <a:rPr lang="en-US"/>
              <a:pPr>
                <a:defRPr/>
              </a:pPr>
              <a:t>‹#›</a:t>
            </a:fld>
            <a:endParaRPr lang="en-US"/>
          </a:p>
        </p:txBody>
      </p:sp>
    </p:spTree>
    <p:extLst>
      <p:ext uri="{BB962C8B-B14F-4D97-AF65-F5344CB8AC3E}">
        <p14:creationId xmlns:p14="http://schemas.microsoft.com/office/powerpoint/2010/main" val="15784776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D7287199-1A84-46D3-8B8C-24FCA11FC1A2}"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089AC95E-B76C-4AEE-9601-D35242C0EF3B}" type="slidenum">
              <a:rPr lang="en-US"/>
              <a:pPr>
                <a:defRPr/>
              </a:pPr>
              <a:t>‹#›</a:t>
            </a:fld>
            <a:endParaRPr lang="en-US"/>
          </a:p>
        </p:txBody>
      </p:sp>
    </p:spTree>
    <p:extLst>
      <p:ext uri="{BB962C8B-B14F-4D97-AF65-F5344CB8AC3E}">
        <p14:creationId xmlns:p14="http://schemas.microsoft.com/office/powerpoint/2010/main" val="32428383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BB9FCC1F-468D-447E-818F-696F555B20BD}"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638758DC-9E45-48BE-9194-2F09C94B922E}" type="slidenum">
              <a:rPr lang="en-US"/>
              <a:pPr>
                <a:defRPr/>
              </a:pPr>
              <a:t>‹#›</a:t>
            </a:fld>
            <a:endParaRPr lang="en-US"/>
          </a:p>
        </p:txBody>
      </p:sp>
    </p:spTree>
    <p:extLst>
      <p:ext uri="{BB962C8B-B14F-4D97-AF65-F5344CB8AC3E}">
        <p14:creationId xmlns:p14="http://schemas.microsoft.com/office/powerpoint/2010/main" val="1863164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880C825-2DF7-4608-9D0C-F9DE596E789D}" type="datetime1">
              <a:rPr lang="en-US" smtClean="0"/>
              <a:t>10/27/2021</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7" name="Rectangle 6"/>
          <p:cNvSpPr>
            <a:spLocks noGrp="1" noChangeArrowheads="1"/>
          </p:cNvSpPr>
          <p:nvPr>
            <p:ph type="sldNum" sz="quarter" idx="12"/>
          </p:nvPr>
        </p:nvSpPr>
        <p:spPr>
          <a:ln/>
        </p:spPr>
        <p:txBody>
          <a:bodyPr/>
          <a:lstStyle>
            <a:lvl1pPr>
              <a:defRPr/>
            </a:lvl1pPr>
          </a:lstStyle>
          <a:p>
            <a:pPr>
              <a:defRPr/>
            </a:pPr>
            <a:fld id="{90EFA38F-4094-4FD2-B69A-DA671B17C395}" type="slidenum">
              <a:rPr lang="en-US"/>
              <a:pPr>
                <a:defRPr/>
              </a:pPr>
              <a:t>‹#›</a:t>
            </a:fld>
            <a:endParaRPr lang="en-US"/>
          </a:p>
        </p:txBody>
      </p:sp>
    </p:spTree>
    <p:extLst>
      <p:ext uri="{BB962C8B-B14F-4D97-AF65-F5344CB8AC3E}">
        <p14:creationId xmlns:p14="http://schemas.microsoft.com/office/powerpoint/2010/main" val="3332011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1AA6958F-6B2C-48C1-971D-99C5D3DF15EB}" type="datetime1">
              <a:rPr lang="en-US" smtClean="0"/>
              <a:t>10/27/2021</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6" name="Rectangle 6"/>
          <p:cNvSpPr>
            <a:spLocks noGrp="1" noChangeArrowheads="1"/>
          </p:cNvSpPr>
          <p:nvPr>
            <p:ph type="sldNum" sz="quarter" idx="12"/>
          </p:nvPr>
        </p:nvSpPr>
        <p:spPr>
          <a:ln/>
        </p:spPr>
        <p:txBody>
          <a:bodyPr/>
          <a:lstStyle>
            <a:lvl1pPr>
              <a:defRPr/>
            </a:lvl1pPr>
          </a:lstStyle>
          <a:p>
            <a:pPr>
              <a:defRPr/>
            </a:pPr>
            <a:fld id="{F7041231-A788-4E3E-9A72-C4A5764C0555}" type="slidenum">
              <a:rPr lang="en-US"/>
              <a:pPr>
                <a:defRPr/>
              </a:pPr>
              <a:t>‹#›</a:t>
            </a:fld>
            <a:endParaRPr lang="en-US"/>
          </a:p>
        </p:txBody>
      </p:sp>
    </p:spTree>
    <p:extLst>
      <p:ext uri="{BB962C8B-B14F-4D97-AF65-F5344CB8AC3E}">
        <p14:creationId xmlns:p14="http://schemas.microsoft.com/office/powerpoint/2010/main" val="22414284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fld id="{CFAA056A-C78E-4ACB-BFD1-144D9A10483E}" type="datetime1">
              <a:rPr lang="en-US" smtClean="0"/>
              <a:t>10/27/2021</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a:t>CPSC503 Winter 2021</a:t>
            </a:r>
          </a:p>
        </p:txBody>
      </p:sp>
      <p:sp>
        <p:nvSpPr>
          <p:cNvPr id="8" name="Rectangle 6"/>
          <p:cNvSpPr>
            <a:spLocks noGrp="1" noChangeArrowheads="1"/>
          </p:cNvSpPr>
          <p:nvPr>
            <p:ph type="sldNum" sz="quarter" idx="12"/>
          </p:nvPr>
        </p:nvSpPr>
        <p:spPr>
          <a:ln/>
        </p:spPr>
        <p:txBody>
          <a:bodyPr/>
          <a:lstStyle>
            <a:lvl1pPr>
              <a:defRPr/>
            </a:lvl1pPr>
          </a:lstStyle>
          <a:p>
            <a:pPr>
              <a:defRPr/>
            </a:pPr>
            <a:fld id="{B67199CC-DF07-461E-B660-163AC6250CC7}" type="slidenum">
              <a:rPr lang="en-US"/>
              <a:pPr>
                <a:defRPr/>
              </a:pPr>
              <a:t>‹#›</a:t>
            </a:fld>
            <a:endParaRPr lang="en-US"/>
          </a:p>
        </p:txBody>
      </p:sp>
    </p:spTree>
    <p:extLst>
      <p:ext uri="{BB962C8B-B14F-4D97-AF65-F5344CB8AC3E}">
        <p14:creationId xmlns:p14="http://schemas.microsoft.com/office/powerpoint/2010/main" val="2809375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E5D745-9F20-4D3E-B8F8-C27C2C8C15E4}" type="datetime1">
              <a:rPr lang="en-US" smtClean="0"/>
              <a:t>10/27/2021</a:t>
            </a:fld>
            <a:endParaRPr lang="en-CA"/>
          </a:p>
        </p:txBody>
      </p:sp>
      <p:sp>
        <p:nvSpPr>
          <p:cNvPr id="3" name="Footer Placeholder 2"/>
          <p:cNvSpPr>
            <a:spLocks noGrp="1"/>
          </p:cNvSpPr>
          <p:nvPr>
            <p:ph type="ftr" sz="quarter" idx="11"/>
          </p:nvPr>
        </p:nvSpPr>
        <p:spPr/>
        <p:txBody>
          <a:bodyPr/>
          <a:lstStyle/>
          <a:p>
            <a:r>
              <a:rPr lang="en-CA"/>
              <a:t>CPSC503 Winter 2021</a:t>
            </a:r>
          </a:p>
        </p:txBody>
      </p:sp>
      <p:sp>
        <p:nvSpPr>
          <p:cNvPr id="4" name="Slide Number Placeholder 3"/>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532177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ECBF0F7-D549-4EA1-9DA3-9E3C13634817}" type="datetime1">
              <a:rPr lang="en-US" smtClean="0"/>
              <a:t>10/27/2021</a:t>
            </a:fld>
            <a:endParaRPr lang="en-CA"/>
          </a:p>
        </p:txBody>
      </p:sp>
      <p:sp>
        <p:nvSpPr>
          <p:cNvPr id="6" name="Footer Placeholder 5"/>
          <p:cNvSpPr>
            <a:spLocks noGrp="1"/>
          </p:cNvSpPr>
          <p:nvPr>
            <p:ph type="ftr" sz="quarter" idx="11"/>
          </p:nvPr>
        </p:nvSpPr>
        <p:spPr/>
        <p:txBody>
          <a:bodyPr/>
          <a:lstStyle/>
          <a:p>
            <a:r>
              <a:rPr lang="en-CA"/>
              <a:t>CPSC503 Winter 2021</a:t>
            </a:r>
          </a:p>
        </p:txBody>
      </p:sp>
      <p:sp>
        <p:nvSpPr>
          <p:cNvPr id="7" name="Slide Number Placeholder 6"/>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3143470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0E8254-9D45-4BA7-8C90-81C2AEED0228}" type="datetime1">
              <a:rPr lang="en-US" smtClean="0"/>
              <a:t>10/27/2021</a:t>
            </a:fld>
            <a:endParaRPr lang="en-CA"/>
          </a:p>
        </p:txBody>
      </p:sp>
      <p:sp>
        <p:nvSpPr>
          <p:cNvPr id="6" name="Footer Placeholder 5"/>
          <p:cNvSpPr>
            <a:spLocks noGrp="1"/>
          </p:cNvSpPr>
          <p:nvPr>
            <p:ph type="ftr" sz="quarter" idx="11"/>
          </p:nvPr>
        </p:nvSpPr>
        <p:spPr/>
        <p:txBody>
          <a:bodyPr/>
          <a:lstStyle/>
          <a:p>
            <a:r>
              <a:rPr lang="en-CA"/>
              <a:t>CPSC503 Winter 2021</a:t>
            </a:r>
          </a:p>
        </p:txBody>
      </p:sp>
      <p:sp>
        <p:nvSpPr>
          <p:cNvPr id="7" name="Slide Number Placeholder 6"/>
          <p:cNvSpPr>
            <a:spLocks noGrp="1"/>
          </p:cNvSpPr>
          <p:nvPr>
            <p:ph type="sldNum" sz="quarter" idx="12"/>
          </p:nvPr>
        </p:nvSpPr>
        <p:spPr/>
        <p:txBody>
          <a:bodyPr/>
          <a:lstStyle/>
          <a:p>
            <a:fld id="{C79E7FD9-0062-48F3-88D9-1AA82886013F}" type="slidenum">
              <a:rPr lang="en-CA" smtClean="0"/>
              <a:t>‹#›</a:t>
            </a:fld>
            <a:endParaRPr lang="en-CA"/>
          </a:p>
        </p:txBody>
      </p:sp>
    </p:spTree>
    <p:extLst>
      <p:ext uri="{BB962C8B-B14F-4D97-AF65-F5344CB8AC3E}">
        <p14:creationId xmlns:p14="http://schemas.microsoft.com/office/powerpoint/2010/main" val="2476513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theme" Target="../theme/theme5.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50609-AC27-483A-83D5-93CCA5DBD30C}" type="datetime1">
              <a:rPr lang="en-US" smtClean="0"/>
              <a:t>10/27/2021</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CPSC503 Winter 2021</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9E7FD9-0062-48F3-88D9-1AA82886013F}" type="slidenum">
              <a:rPr lang="en-CA" smtClean="0"/>
              <a:t>‹#›</a:t>
            </a:fld>
            <a:endParaRPr lang="en-CA"/>
          </a:p>
        </p:txBody>
      </p:sp>
    </p:spTree>
    <p:extLst>
      <p:ext uri="{BB962C8B-B14F-4D97-AF65-F5344CB8AC3E}">
        <p14:creationId xmlns:p14="http://schemas.microsoft.com/office/powerpoint/2010/main" val="3890022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085EF241-2FC5-4649-8835-5E43F3F757EE}" type="datetime1">
              <a:rPr lang="en-US" smtClean="0"/>
              <a:t>10/27/2021</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a:t>CPSC503 Winter 2021</a:t>
            </a:r>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extLst>
      <p:ext uri="{BB962C8B-B14F-4D97-AF65-F5344CB8AC3E}">
        <p14:creationId xmlns:p14="http://schemas.microsoft.com/office/powerpoint/2010/main" val="3627497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B09E209F-9246-4447-A6CE-D93B5E4A70FD}" type="datetime1">
              <a:rPr lang="en-US" smtClean="0"/>
              <a:t>10/27/2021</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2021</a:t>
            </a:r>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31F18EF2-8196-461C-BC0A-86E540FEAF6E}" type="slidenum">
              <a:rPr lang="en-US"/>
              <a:pPr>
                <a:defRPr/>
              </a:pPr>
              <a:t>‹#›</a:t>
            </a:fld>
            <a:endParaRPr lang="en-US"/>
          </a:p>
        </p:txBody>
      </p:sp>
    </p:spTree>
    <p:extLst>
      <p:ext uri="{BB962C8B-B14F-4D97-AF65-F5344CB8AC3E}">
        <p14:creationId xmlns:p14="http://schemas.microsoft.com/office/powerpoint/2010/main" val="272279658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4D4B0947-75B7-47A1-A5C9-D9213E37357B}" type="datetime1">
              <a:rPr lang="en-US" smtClean="0"/>
              <a:t>10/27/2021</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a:t>CPSC503 Winter 2021</a:t>
            </a:r>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BF5E148-7F6E-4FE8-A8AA-2159B41E03BC}" type="slidenum">
              <a:rPr lang="en-US"/>
              <a:pPr>
                <a:defRPr/>
              </a:pPr>
              <a:t>‹#›</a:t>
            </a:fld>
            <a:endParaRPr lang="en-US"/>
          </a:p>
        </p:txBody>
      </p:sp>
    </p:spTree>
    <p:extLst>
      <p:ext uri="{BB962C8B-B14F-4D97-AF65-F5344CB8AC3E}">
        <p14:creationId xmlns:p14="http://schemas.microsoft.com/office/powerpoint/2010/main" val="31958233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31"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vl1pPr>
          </a:lstStyle>
          <a:p>
            <a:pPr>
              <a:defRPr/>
            </a:pPr>
            <a:fld id="{34A41677-BCD2-4AEC-B64D-9552246BD336}" type="datetime1">
              <a:rPr lang="en-US" smtClean="0"/>
              <a:t>10/27/2021</a:t>
            </a:fld>
            <a:endParaRPr lang="en-US"/>
          </a:p>
        </p:txBody>
      </p:sp>
      <p:sp>
        <p:nvSpPr>
          <p:cNvPr id="3077"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vl1pPr>
          </a:lstStyle>
          <a:p>
            <a:pPr>
              <a:defRPr/>
            </a:pPr>
            <a:r>
              <a:rPr lang="en-US"/>
              <a:t>CPSC503 Winter 2021</a:t>
            </a:r>
          </a:p>
        </p:txBody>
      </p:sp>
      <p:sp>
        <p:nvSpPr>
          <p:cNvPr id="3078"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15950EA5-4275-46A9-9B68-19CB0CC19A96}" type="slidenum">
              <a:rPr lang="en-US"/>
              <a:pPr>
                <a:defRPr/>
              </a:pPr>
              <a:t>‹#›</a:t>
            </a:fld>
            <a:endParaRPr lang="en-US"/>
          </a:p>
        </p:txBody>
      </p:sp>
    </p:spTree>
    <p:extLst>
      <p:ext uri="{BB962C8B-B14F-4D97-AF65-F5344CB8AC3E}">
        <p14:creationId xmlns:p14="http://schemas.microsoft.com/office/powerpoint/2010/main" val="98891855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Lst>
  <p:hf hdr="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emf"/><Relationship Id="rId5" Type="http://schemas.openxmlformats.org/officeDocument/2006/relationships/customXml" Target="../ink/ink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84.xml"/><Relationship Id="rId7" Type="http://schemas.openxmlformats.org/officeDocument/2006/relationships/customXml" Target="../ink/ink8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85.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87.xml"/></Relationships>
</file>

<file path=ppt/slides/_rels/slide11.xml.rels><?xml version="1.0" encoding="UTF-8" standalone="yes"?>
<Relationships xmlns="http://schemas.openxmlformats.org/package/2006/relationships"><Relationship Id="rId3" Type="http://schemas.openxmlformats.org/officeDocument/2006/relationships/customXml" Target="../ink/ink88.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customXml" Target="../ink/ink89.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customXml" Target="../ink/ink90.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0.emf"/></Relationships>
</file>

<file path=ppt/slides/_rels/slide13.xml.rels><?xml version="1.0" encoding="UTF-8" standalone="yes"?>
<Relationships xmlns="http://schemas.openxmlformats.org/package/2006/relationships"><Relationship Id="rId8" Type="http://schemas.openxmlformats.org/officeDocument/2006/relationships/customXml" Target="../ink/ink93.xml"/><Relationship Id="rId3" Type="http://schemas.openxmlformats.org/officeDocument/2006/relationships/image" Target="../media/image4.emf"/><Relationship Id="rId7"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customXml" Target="../ink/ink92.xml"/><Relationship Id="rId5" Type="http://schemas.openxmlformats.org/officeDocument/2006/relationships/image" Target="../media/image65.png"/><Relationship Id="rId4" Type="http://schemas.openxmlformats.org/officeDocument/2006/relationships/customXml" Target="../ink/ink91.xml"/><Relationship Id="rId9" Type="http://schemas.openxmlformats.org/officeDocument/2006/relationships/image" Target="../media/image6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3" Type="http://schemas.openxmlformats.org/officeDocument/2006/relationships/customXml" Target="../ink/ink94.xml"/><Relationship Id="rId2" Type="http://schemas.openxmlformats.org/officeDocument/2006/relationships/notesSlide" Target="../notesSlides/notesSlide17.xml"/><Relationship Id="rId1" Type="http://schemas.openxmlformats.org/officeDocument/2006/relationships/slideLayout" Target="../slideLayouts/slideLayout53.xml"/><Relationship Id="rId4" Type="http://schemas.openxmlformats.org/officeDocument/2006/relationships/image" Target="../media/image68.png"/></Relationships>
</file>

<file path=ppt/slides/_rels/slide22.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customXml" Target="../ink/ink100.xml"/><Relationship Id="rId3" Type="http://schemas.openxmlformats.org/officeDocument/2006/relationships/customXml" Target="../ink/ink95.xml"/><Relationship Id="rId7" Type="http://schemas.openxmlformats.org/officeDocument/2006/relationships/customXml" Target="../ink/ink97.xml"/><Relationship Id="rId12" Type="http://schemas.openxmlformats.org/officeDocument/2006/relationships/image" Target="../media/image73.png"/><Relationship Id="rId2" Type="http://schemas.openxmlformats.org/officeDocument/2006/relationships/notesSlide" Target="../notesSlides/notesSlide18.xml"/><Relationship Id="rId1" Type="http://schemas.openxmlformats.org/officeDocument/2006/relationships/slideLayout" Target="../slideLayouts/slideLayout53.xml"/><Relationship Id="rId6" Type="http://schemas.openxmlformats.org/officeDocument/2006/relationships/image" Target="../media/image70.png"/><Relationship Id="rId11" Type="http://schemas.openxmlformats.org/officeDocument/2006/relationships/customXml" Target="../ink/ink99.xml"/><Relationship Id="rId5" Type="http://schemas.openxmlformats.org/officeDocument/2006/relationships/customXml" Target="../ink/ink96.xml"/><Relationship Id="rId10" Type="http://schemas.openxmlformats.org/officeDocument/2006/relationships/image" Target="../media/image72.png"/><Relationship Id="rId4" Type="http://schemas.openxmlformats.org/officeDocument/2006/relationships/image" Target="../media/image69.png"/><Relationship Id="rId9" Type="http://schemas.openxmlformats.org/officeDocument/2006/relationships/customXml" Target="../ink/ink98.xml"/><Relationship Id="rId14" Type="http://schemas.openxmlformats.org/officeDocument/2006/relationships/image" Target="../media/image7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customXml" Target="../ink/ink106.xml"/><Relationship Id="rId18" Type="http://schemas.openxmlformats.org/officeDocument/2006/relationships/image" Target="../media/image82.png"/><Relationship Id="rId3" Type="http://schemas.openxmlformats.org/officeDocument/2006/relationships/customXml" Target="../ink/ink101.xml"/><Relationship Id="rId21" Type="http://schemas.openxmlformats.org/officeDocument/2006/relationships/customXml" Target="../ink/ink110.xml"/><Relationship Id="rId7" Type="http://schemas.openxmlformats.org/officeDocument/2006/relationships/customXml" Target="../ink/ink103.xml"/><Relationship Id="rId12" Type="http://schemas.openxmlformats.org/officeDocument/2006/relationships/image" Target="../media/image79.png"/><Relationship Id="rId17" Type="http://schemas.openxmlformats.org/officeDocument/2006/relationships/customXml" Target="../ink/ink108.xml"/><Relationship Id="rId2" Type="http://schemas.openxmlformats.org/officeDocument/2006/relationships/notesSlide" Target="../notesSlides/notesSlide20.xml"/><Relationship Id="rId16" Type="http://schemas.openxmlformats.org/officeDocument/2006/relationships/image" Target="../media/image81.png"/><Relationship Id="rId20" Type="http://schemas.openxmlformats.org/officeDocument/2006/relationships/image" Target="../media/image83.png"/><Relationship Id="rId1" Type="http://schemas.openxmlformats.org/officeDocument/2006/relationships/slideLayout" Target="../slideLayouts/slideLayout53.xml"/><Relationship Id="rId6" Type="http://schemas.openxmlformats.org/officeDocument/2006/relationships/image" Target="../media/image76.png"/><Relationship Id="rId11" Type="http://schemas.openxmlformats.org/officeDocument/2006/relationships/customXml" Target="../ink/ink105.xml"/><Relationship Id="rId5" Type="http://schemas.openxmlformats.org/officeDocument/2006/relationships/customXml" Target="../ink/ink102.xml"/><Relationship Id="rId15" Type="http://schemas.openxmlformats.org/officeDocument/2006/relationships/customXml" Target="../ink/ink107.xml"/><Relationship Id="rId10" Type="http://schemas.openxmlformats.org/officeDocument/2006/relationships/image" Target="../media/image78.png"/><Relationship Id="rId19" Type="http://schemas.openxmlformats.org/officeDocument/2006/relationships/customXml" Target="../ink/ink109.xml"/><Relationship Id="rId4" Type="http://schemas.openxmlformats.org/officeDocument/2006/relationships/image" Target="../media/image75.png"/><Relationship Id="rId9" Type="http://schemas.openxmlformats.org/officeDocument/2006/relationships/customXml" Target="../ink/ink104.xml"/><Relationship Id="rId14" Type="http://schemas.openxmlformats.org/officeDocument/2006/relationships/image" Target="../media/image80.png"/><Relationship Id="rId22" Type="http://schemas.openxmlformats.org/officeDocument/2006/relationships/image" Target="../media/image8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3.xml"/></Relationships>
</file>

<file path=ppt/slides/_rels/slide26.xml.rels><?xml version="1.0" encoding="UTF-8" standalone="yes"?>
<Relationships xmlns="http://schemas.openxmlformats.org/package/2006/relationships"><Relationship Id="rId3" Type="http://schemas.openxmlformats.org/officeDocument/2006/relationships/customXml" Target="../ink/ink111.xml"/><Relationship Id="rId2" Type="http://schemas.openxmlformats.org/officeDocument/2006/relationships/notesSlide" Target="../notesSlides/notesSlide22.xml"/><Relationship Id="rId1" Type="http://schemas.openxmlformats.org/officeDocument/2006/relationships/slideLayout" Target="../slideLayouts/slideLayout53.xml"/><Relationship Id="rId6" Type="http://schemas.openxmlformats.org/officeDocument/2006/relationships/image" Target="../media/image86.png"/><Relationship Id="rId5" Type="http://schemas.openxmlformats.org/officeDocument/2006/relationships/customXml" Target="../ink/ink112.xml"/><Relationship Id="rId4" Type="http://schemas.openxmlformats.org/officeDocument/2006/relationships/image" Target="../media/image8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customXml" Target="../ink/ink115.xml"/><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openxmlformats.org/officeDocument/2006/relationships/customXml" Target="../ink/ink117.xml"/><Relationship Id="rId17" Type="http://schemas.openxmlformats.org/officeDocument/2006/relationships/image" Target="../media/image16.png"/><Relationship Id="rId2" Type="http://schemas.openxmlformats.org/officeDocument/2006/relationships/notesSlide" Target="../notesSlides/notesSlide24.xml"/><Relationship Id="rId16" Type="http://schemas.openxmlformats.org/officeDocument/2006/relationships/customXml" Target="../ink/ink119.xml"/><Relationship Id="rId1" Type="http://schemas.openxmlformats.org/officeDocument/2006/relationships/slideLayout" Target="../slideLayouts/slideLayout2.xml"/><Relationship Id="rId6" Type="http://schemas.openxmlformats.org/officeDocument/2006/relationships/customXml" Target="../ink/ink114.xml"/><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5.png"/><Relationship Id="rId10" Type="http://schemas.openxmlformats.org/officeDocument/2006/relationships/customXml" Target="../ink/ink116.xml"/><Relationship Id="rId4" Type="http://schemas.openxmlformats.org/officeDocument/2006/relationships/customXml" Target="../ink/ink113.xml"/><Relationship Id="rId9" Type="http://schemas.openxmlformats.org/officeDocument/2006/relationships/image" Target="../media/image12.png"/><Relationship Id="rId14" Type="http://schemas.openxmlformats.org/officeDocument/2006/relationships/customXml" Target="../ink/ink1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93.emf"/><Relationship Id="rId13" Type="http://schemas.openxmlformats.org/officeDocument/2006/relationships/customXml" Target="../ink/ink125.xml"/><Relationship Id="rId18" Type="http://schemas.openxmlformats.org/officeDocument/2006/relationships/image" Target="../media/image98.emf"/><Relationship Id="rId26" Type="http://schemas.openxmlformats.org/officeDocument/2006/relationships/image" Target="../media/image102.emf"/><Relationship Id="rId3" Type="http://schemas.openxmlformats.org/officeDocument/2006/relationships/customXml" Target="../ink/ink120.xml"/><Relationship Id="rId21" Type="http://schemas.openxmlformats.org/officeDocument/2006/relationships/customXml" Target="../ink/ink129.xml"/><Relationship Id="rId7" Type="http://schemas.openxmlformats.org/officeDocument/2006/relationships/customXml" Target="../ink/ink122.xml"/><Relationship Id="rId12" Type="http://schemas.openxmlformats.org/officeDocument/2006/relationships/image" Target="../media/image95.emf"/><Relationship Id="rId17" Type="http://schemas.openxmlformats.org/officeDocument/2006/relationships/customXml" Target="../ink/ink127.xml"/><Relationship Id="rId25" Type="http://schemas.openxmlformats.org/officeDocument/2006/relationships/customXml" Target="../ink/ink131.xml"/><Relationship Id="rId2" Type="http://schemas.openxmlformats.org/officeDocument/2006/relationships/notesSlide" Target="../notesSlides/notesSlide26.xml"/><Relationship Id="rId16" Type="http://schemas.openxmlformats.org/officeDocument/2006/relationships/image" Target="../media/image97.emf"/><Relationship Id="rId20" Type="http://schemas.openxmlformats.org/officeDocument/2006/relationships/image" Target="../media/image99.emf"/><Relationship Id="rId1" Type="http://schemas.openxmlformats.org/officeDocument/2006/relationships/slideLayout" Target="../slideLayouts/slideLayout2.xml"/><Relationship Id="rId6" Type="http://schemas.openxmlformats.org/officeDocument/2006/relationships/image" Target="../media/image920.emf"/><Relationship Id="rId11" Type="http://schemas.openxmlformats.org/officeDocument/2006/relationships/customXml" Target="../ink/ink124.xml"/><Relationship Id="rId24" Type="http://schemas.openxmlformats.org/officeDocument/2006/relationships/image" Target="../media/image101.emf"/><Relationship Id="rId5" Type="http://schemas.openxmlformats.org/officeDocument/2006/relationships/customXml" Target="../ink/ink121.xml"/><Relationship Id="rId15" Type="http://schemas.openxmlformats.org/officeDocument/2006/relationships/customXml" Target="../ink/ink126.xml"/><Relationship Id="rId23" Type="http://schemas.openxmlformats.org/officeDocument/2006/relationships/customXml" Target="../ink/ink130.xml"/><Relationship Id="rId10" Type="http://schemas.openxmlformats.org/officeDocument/2006/relationships/image" Target="../media/image94.emf"/><Relationship Id="rId19" Type="http://schemas.openxmlformats.org/officeDocument/2006/relationships/customXml" Target="../ink/ink128.xml"/><Relationship Id="rId4" Type="http://schemas.openxmlformats.org/officeDocument/2006/relationships/image" Target="../media/image91.emf"/><Relationship Id="rId9" Type="http://schemas.openxmlformats.org/officeDocument/2006/relationships/customXml" Target="../ink/ink123.xml"/><Relationship Id="rId14" Type="http://schemas.openxmlformats.org/officeDocument/2006/relationships/image" Target="../media/image96.emf"/><Relationship Id="rId22" Type="http://schemas.openxmlformats.org/officeDocument/2006/relationships/image" Target="../media/image100.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customXml" Target="../ink/ink134.xml"/><Relationship Id="rId18" Type="http://schemas.openxmlformats.org/officeDocument/2006/relationships/image" Target="../media/image3.png"/><Relationship Id="rId26" Type="http://schemas.openxmlformats.org/officeDocument/2006/relationships/image" Target="../media/image810.png"/><Relationship Id="rId3" Type="http://schemas.openxmlformats.org/officeDocument/2006/relationships/customXml" Target="../ink/ink132.xml"/><Relationship Id="rId21" Type="http://schemas.openxmlformats.org/officeDocument/2006/relationships/customXml" Target="../ink/ink135.xml"/><Relationship Id="rId12" Type="http://schemas.openxmlformats.org/officeDocument/2006/relationships/image" Target="../media/image25.png"/><Relationship Id="rId17" Type="http://schemas.openxmlformats.org/officeDocument/2006/relationships/image" Target="../media/image19.emf"/><Relationship Id="rId25" Type="http://schemas.openxmlformats.org/officeDocument/2006/relationships/customXml" Target="../ink/ink137.xml"/><Relationship Id="rId2" Type="http://schemas.openxmlformats.org/officeDocument/2006/relationships/notesSlide" Target="../notesSlides/notesSlide29.xml"/><Relationship Id="rId16" Type="http://schemas.openxmlformats.org/officeDocument/2006/relationships/image" Target="../media/image27.png"/><Relationship Id="rId20" Type="http://schemas.openxmlformats.org/officeDocument/2006/relationships/image" Target="../media/image52.png"/><Relationship Id="rId1" Type="http://schemas.openxmlformats.org/officeDocument/2006/relationships/slideLayout" Target="../slideLayouts/slideLayout2.xml"/><Relationship Id="rId24" Type="http://schemas.openxmlformats.org/officeDocument/2006/relationships/image" Target="../media/image710.png"/><Relationship Id="rId23" Type="http://schemas.openxmlformats.org/officeDocument/2006/relationships/customXml" Target="../ink/ink136.xml"/><Relationship Id="rId19" Type="http://schemas.openxmlformats.org/officeDocument/2006/relationships/image" Target="../media/image411.png"/><Relationship Id="rId9" Type="http://schemas.openxmlformats.org/officeDocument/2006/relationships/customXml" Target="../ink/ink133.xml"/><Relationship Id="rId22" Type="http://schemas.openxmlformats.org/officeDocument/2006/relationships/image" Target="../media/image610.png"/></Relationships>
</file>

<file path=ppt/slides/_rels/slide3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0.emf"/><Relationship Id="rId7" Type="http://schemas.openxmlformats.org/officeDocument/2006/relationships/customXml" Target="../ink/ink139.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1.emf"/><Relationship Id="rId5" Type="http://schemas.openxmlformats.org/officeDocument/2006/relationships/customXml" Target="../ink/ink138.xml"/><Relationship Id="rId4" Type="http://schemas.openxmlformats.org/officeDocument/2006/relationships/image" Target="../media/image21.emf"/></Relationships>
</file>

<file path=ppt/slides/_rels/slide3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emf"/></Relationships>
</file>

<file path=ppt/slides/_rels/slide3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40.png"/><Relationship Id="rId4" Type="http://schemas.openxmlformats.org/officeDocument/2006/relationships/image" Target="../media/image1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140.xml"/><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customXml" Target="../ink/ink141.xml"/><Relationship Id="rId4" Type="http://schemas.openxmlformats.org/officeDocument/2006/relationships/image" Target="../media/image1110.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emf"/><Relationship Id="rId7" Type="http://schemas.openxmlformats.org/officeDocument/2006/relationships/image" Target="../media/image130.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customXml" Target="../ink/ink143.xml"/><Relationship Id="rId5" Type="http://schemas.openxmlformats.org/officeDocument/2006/relationships/image" Target="../media/image1010.png"/><Relationship Id="rId4" Type="http://schemas.openxmlformats.org/officeDocument/2006/relationships/customXml" Target="../ink/ink142.xml"/></Relationships>
</file>

<file path=ppt/slides/_rels/slide41.xml.rels><?xml version="1.0" encoding="UTF-8" standalone="yes"?>
<Relationships xmlns="http://schemas.openxmlformats.org/package/2006/relationships"><Relationship Id="rId13" Type="http://schemas.openxmlformats.org/officeDocument/2006/relationships/image" Target="../media/image290.png"/><Relationship Id="rId18" Type="http://schemas.openxmlformats.org/officeDocument/2006/relationships/customXml" Target="../ink/ink151.xml"/><Relationship Id="rId26" Type="http://schemas.openxmlformats.org/officeDocument/2006/relationships/customXml" Target="../ink/ink155.xml"/><Relationship Id="rId39" Type="http://schemas.openxmlformats.org/officeDocument/2006/relationships/image" Target="../media/image310.png"/><Relationship Id="rId21" Type="http://schemas.openxmlformats.org/officeDocument/2006/relationships/image" Target="../media/image33.png"/><Relationship Id="rId34" Type="http://schemas.openxmlformats.org/officeDocument/2006/relationships/customXml" Target="../ink/ink159.xml"/><Relationship Id="rId42" Type="http://schemas.openxmlformats.org/officeDocument/2006/relationships/customXml" Target="../ink/ink163.xml"/><Relationship Id="rId7" Type="http://schemas.openxmlformats.org/officeDocument/2006/relationships/image" Target="../media/image171.png"/><Relationship Id="rId2" Type="http://schemas.openxmlformats.org/officeDocument/2006/relationships/notesSlide" Target="../notesSlides/notesSlide35.xml"/><Relationship Id="rId16" Type="http://schemas.openxmlformats.org/officeDocument/2006/relationships/customXml" Target="../ink/ink150.xml"/><Relationship Id="rId20" Type="http://schemas.openxmlformats.org/officeDocument/2006/relationships/customXml" Target="../ink/ink152.xml"/><Relationship Id="rId29" Type="http://schemas.openxmlformats.org/officeDocument/2006/relationships/image" Target="../media/image37.png"/><Relationship Id="rId41"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customXml" Target="../ink/ink145.xml"/><Relationship Id="rId11" Type="http://schemas.openxmlformats.org/officeDocument/2006/relationships/image" Target="../media/image19.png"/><Relationship Id="rId24" Type="http://schemas.openxmlformats.org/officeDocument/2006/relationships/customXml" Target="../ink/ink154.xml"/><Relationship Id="rId32" Type="http://schemas.openxmlformats.org/officeDocument/2006/relationships/customXml" Target="../ink/ink158.xml"/><Relationship Id="rId37" Type="http://schemas.openxmlformats.org/officeDocument/2006/relationships/image" Target="../media/image180.png"/><Relationship Id="rId40" Type="http://schemas.openxmlformats.org/officeDocument/2006/relationships/customXml" Target="../ink/ink162.xml"/><Relationship Id="rId5" Type="http://schemas.openxmlformats.org/officeDocument/2006/relationships/image" Target="../media/image161.png"/><Relationship Id="rId15" Type="http://schemas.openxmlformats.org/officeDocument/2006/relationships/image" Target="../media/image300.png"/><Relationship Id="rId23" Type="http://schemas.openxmlformats.org/officeDocument/2006/relationships/image" Target="../media/image34.png"/><Relationship Id="rId28" Type="http://schemas.openxmlformats.org/officeDocument/2006/relationships/customXml" Target="../ink/ink156.xml"/><Relationship Id="rId36" Type="http://schemas.openxmlformats.org/officeDocument/2006/relationships/customXml" Target="../ink/ink160.xml"/><Relationship Id="rId10" Type="http://schemas.openxmlformats.org/officeDocument/2006/relationships/customXml" Target="../ink/ink147.xml"/><Relationship Id="rId19" Type="http://schemas.openxmlformats.org/officeDocument/2006/relationships/image" Target="../media/image320.png"/><Relationship Id="rId31" Type="http://schemas.openxmlformats.org/officeDocument/2006/relationships/image" Target="../media/image39.png"/><Relationship Id="rId4" Type="http://schemas.openxmlformats.org/officeDocument/2006/relationships/customXml" Target="../ink/ink144.xml"/><Relationship Id="rId9" Type="http://schemas.openxmlformats.org/officeDocument/2006/relationships/image" Target="../media/image18.png"/><Relationship Id="rId14" Type="http://schemas.openxmlformats.org/officeDocument/2006/relationships/customXml" Target="../ink/ink149.xml"/><Relationship Id="rId22" Type="http://schemas.openxmlformats.org/officeDocument/2006/relationships/customXml" Target="../ink/ink153.xml"/><Relationship Id="rId27" Type="http://schemas.openxmlformats.org/officeDocument/2006/relationships/image" Target="../media/image36.png"/><Relationship Id="rId30" Type="http://schemas.openxmlformats.org/officeDocument/2006/relationships/customXml" Target="../ink/ink157.xml"/><Relationship Id="rId35" Type="http://schemas.openxmlformats.org/officeDocument/2006/relationships/image" Target="../media/image170.png"/><Relationship Id="rId43" Type="http://schemas.openxmlformats.org/officeDocument/2006/relationships/image" Target="../media/image41.png"/><Relationship Id="rId8" Type="http://schemas.openxmlformats.org/officeDocument/2006/relationships/customXml" Target="../ink/ink146.xml"/><Relationship Id="rId3" Type="http://schemas.openxmlformats.org/officeDocument/2006/relationships/image" Target="../media/image26.emf"/><Relationship Id="rId12" Type="http://schemas.openxmlformats.org/officeDocument/2006/relationships/customXml" Target="../ink/ink148.xml"/><Relationship Id="rId17" Type="http://schemas.openxmlformats.org/officeDocument/2006/relationships/image" Target="../media/image311.png"/><Relationship Id="rId25" Type="http://schemas.openxmlformats.org/officeDocument/2006/relationships/image" Target="../media/image35.png"/><Relationship Id="rId33" Type="http://schemas.openxmlformats.org/officeDocument/2006/relationships/image" Target="../media/image160.png"/><Relationship Id="rId38" Type="http://schemas.openxmlformats.org/officeDocument/2006/relationships/customXml" Target="../ink/ink161.xml"/></Relationships>
</file>

<file path=ppt/slides/_rels/slide42.xml.rels><?xml version="1.0" encoding="UTF-8" standalone="yes"?>
<Relationships xmlns="http://schemas.openxmlformats.org/package/2006/relationships"><Relationship Id="rId8" Type="http://schemas.openxmlformats.org/officeDocument/2006/relationships/customXml" Target="../ink/ink166.xml"/><Relationship Id="rId13" Type="http://schemas.openxmlformats.org/officeDocument/2006/relationships/image" Target="../media/image43.png"/><Relationship Id="rId18" Type="http://schemas.openxmlformats.org/officeDocument/2006/relationships/customXml" Target="../ink/ink171.xml"/><Relationship Id="rId26" Type="http://schemas.openxmlformats.org/officeDocument/2006/relationships/image" Target="../media/image49.png"/><Relationship Id="rId3" Type="http://schemas.openxmlformats.org/officeDocument/2006/relationships/image" Target="../media/image27.emf"/><Relationship Id="rId21" Type="http://schemas.openxmlformats.org/officeDocument/2006/relationships/customXml" Target="../ink/ink173.xml"/><Relationship Id="rId7" Type="http://schemas.openxmlformats.org/officeDocument/2006/relationships/image" Target="../media/image400.png"/><Relationship Id="rId12" Type="http://schemas.openxmlformats.org/officeDocument/2006/relationships/customXml" Target="../ink/ink168.xml"/><Relationship Id="rId17" Type="http://schemas.openxmlformats.org/officeDocument/2006/relationships/image" Target="../media/image45.png"/><Relationship Id="rId25" Type="http://schemas.openxmlformats.org/officeDocument/2006/relationships/customXml" Target="../ink/ink175.xml"/><Relationship Id="rId2" Type="http://schemas.openxmlformats.org/officeDocument/2006/relationships/notesSlide" Target="../notesSlides/notesSlide36.xml"/><Relationship Id="rId16" Type="http://schemas.openxmlformats.org/officeDocument/2006/relationships/customXml" Target="../ink/ink170.xml"/><Relationship Id="rId20" Type="http://schemas.openxmlformats.org/officeDocument/2006/relationships/image" Target="../media/image46.png"/><Relationship Id="rId29" Type="http://schemas.openxmlformats.org/officeDocument/2006/relationships/customXml" Target="../ink/ink177.xml"/><Relationship Id="rId1" Type="http://schemas.openxmlformats.org/officeDocument/2006/relationships/slideLayout" Target="../slideLayouts/slideLayout2.xml"/><Relationship Id="rId6" Type="http://schemas.openxmlformats.org/officeDocument/2006/relationships/customXml" Target="../ink/ink165.xml"/><Relationship Id="rId11" Type="http://schemas.openxmlformats.org/officeDocument/2006/relationships/image" Target="../media/image42.png"/><Relationship Id="rId24" Type="http://schemas.openxmlformats.org/officeDocument/2006/relationships/image" Target="../media/image48.png"/><Relationship Id="rId5" Type="http://schemas.openxmlformats.org/officeDocument/2006/relationships/image" Target="../media/image390.png"/><Relationship Id="rId15" Type="http://schemas.openxmlformats.org/officeDocument/2006/relationships/image" Target="../media/image44.png"/><Relationship Id="rId23" Type="http://schemas.openxmlformats.org/officeDocument/2006/relationships/customXml" Target="../ink/ink174.xml"/><Relationship Id="rId28" Type="http://schemas.openxmlformats.org/officeDocument/2006/relationships/image" Target="../media/image50.png"/><Relationship Id="rId10" Type="http://schemas.openxmlformats.org/officeDocument/2006/relationships/customXml" Target="../ink/ink167.xml"/><Relationship Id="rId19" Type="http://schemas.openxmlformats.org/officeDocument/2006/relationships/customXml" Target="../ink/ink172.xml"/><Relationship Id="rId4" Type="http://schemas.openxmlformats.org/officeDocument/2006/relationships/customXml" Target="../ink/ink164.xml"/><Relationship Id="rId9" Type="http://schemas.openxmlformats.org/officeDocument/2006/relationships/image" Target="../media/image410.png"/><Relationship Id="rId14" Type="http://schemas.openxmlformats.org/officeDocument/2006/relationships/customXml" Target="../ink/ink169.xml"/><Relationship Id="rId22" Type="http://schemas.openxmlformats.org/officeDocument/2006/relationships/image" Target="../media/image47.png"/><Relationship Id="rId27" Type="http://schemas.openxmlformats.org/officeDocument/2006/relationships/customXml" Target="../ink/ink176.xml"/><Relationship Id="rId30" Type="http://schemas.openxmlformats.org/officeDocument/2006/relationships/image" Target="../media/image51.png"/></Relationships>
</file>

<file path=ppt/slides/_rels/slide43.xml.rels><?xml version="1.0" encoding="UTF-8" standalone="yes"?>
<Relationships xmlns="http://schemas.openxmlformats.org/package/2006/relationships"><Relationship Id="rId8" Type="http://schemas.openxmlformats.org/officeDocument/2006/relationships/customXml" Target="../ink/ink179.xml"/><Relationship Id="rId3" Type="http://schemas.openxmlformats.org/officeDocument/2006/relationships/image" Target="../media/image33.emf"/><Relationship Id="rId7"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customXml" Target="../ink/ink178.xml"/><Relationship Id="rId11" Type="http://schemas.openxmlformats.org/officeDocument/2006/relationships/image" Target="../media/image55.png"/><Relationship Id="rId5" Type="http://schemas.openxmlformats.org/officeDocument/2006/relationships/image" Target="../media/image20.png"/><Relationship Id="rId10" Type="http://schemas.openxmlformats.org/officeDocument/2006/relationships/customXml" Target="../ink/ink180.xml"/><Relationship Id="rId4" Type="http://schemas.openxmlformats.org/officeDocument/2006/relationships/image" Target="../media/image25.emf"/><Relationship Id="rId9" Type="http://schemas.openxmlformats.org/officeDocument/2006/relationships/image" Target="../media/image54.png"/></Relationships>
</file>

<file path=ppt/slides/_rels/slide44.xml.rels><?xml version="1.0" encoding="UTF-8" standalone="yes"?>
<Relationships xmlns="http://schemas.openxmlformats.org/package/2006/relationships"><Relationship Id="rId8" Type="http://schemas.openxmlformats.org/officeDocument/2006/relationships/image" Target="../media/image540.png"/><Relationship Id="rId13" Type="http://schemas.openxmlformats.org/officeDocument/2006/relationships/customXml" Target="../ink/ink186.xml"/><Relationship Id="rId18" Type="http://schemas.openxmlformats.org/officeDocument/2006/relationships/customXml" Target="../ink/ink189.xml"/><Relationship Id="rId3" Type="http://schemas.openxmlformats.org/officeDocument/2006/relationships/image" Target="../media/image25.emf"/><Relationship Id="rId7" Type="http://schemas.openxmlformats.org/officeDocument/2006/relationships/customXml" Target="../ink/ink182.xml"/><Relationship Id="rId12" Type="http://schemas.openxmlformats.org/officeDocument/2006/relationships/customXml" Target="../ink/ink185.xml"/><Relationship Id="rId17" Type="http://schemas.openxmlformats.org/officeDocument/2006/relationships/customXml" Target="../ink/ink188.xml"/><Relationship Id="rId2" Type="http://schemas.openxmlformats.org/officeDocument/2006/relationships/notesSlide" Target="../notesSlides/notesSlide38.xml"/><Relationship Id="rId16" Type="http://schemas.openxmlformats.org/officeDocument/2006/relationships/image" Target="../media/image57.png"/><Relationship Id="rId20"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530.png"/><Relationship Id="rId11" Type="http://schemas.openxmlformats.org/officeDocument/2006/relationships/customXml" Target="../ink/ink184.xml"/><Relationship Id="rId5" Type="http://schemas.openxmlformats.org/officeDocument/2006/relationships/customXml" Target="../ink/ink181.xml"/><Relationship Id="rId15" Type="http://schemas.openxmlformats.org/officeDocument/2006/relationships/customXml" Target="../ink/ink187.xml"/><Relationship Id="rId10" Type="http://schemas.openxmlformats.org/officeDocument/2006/relationships/image" Target="../media/image550.png"/><Relationship Id="rId19" Type="http://schemas.openxmlformats.org/officeDocument/2006/relationships/customXml" Target="../ink/ink190.xml"/><Relationship Id="rId4" Type="http://schemas.openxmlformats.org/officeDocument/2006/relationships/image" Target="../media/image33.emf"/><Relationship Id="rId9" Type="http://schemas.openxmlformats.org/officeDocument/2006/relationships/customXml" Target="../ink/ink183.xml"/><Relationship Id="rId14" Type="http://schemas.openxmlformats.org/officeDocument/2006/relationships/image" Target="../media/image63.emf"/></Relationships>
</file>

<file path=ppt/slides/_rels/slide45.xml.rels><?xml version="1.0" encoding="UTF-8" standalone="yes"?>
<Relationships xmlns="http://schemas.openxmlformats.org/package/2006/relationships"><Relationship Id="rId13" Type="http://schemas.openxmlformats.org/officeDocument/2006/relationships/customXml" Target="../ink/ink195.xml"/><Relationship Id="rId18" Type="http://schemas.openxmlformats.org/officeDocument/2006/relationships/customXml" Target="../ink/ink200.xml"/><Relationship Id="rId26" Type="http://schemas.openxmlformats.org/officeDocument/2006/relationships/customXml" Target="../ink/ink204.xml"/><Relationship Id="rId3" Type="http://schemas.openxmlformats.org/officeDocument/2006/relationships/image" Target="../media/image25.emf"/><Relationship Id="rId21" Type="http://schemas.openxmlformats.org/officeDocument/2006/relationships/image" Target="../media/image61.png"/><Relationship Id="rId7" Type="http://schemas.openxmlformats.org/officeDocument/2006/relationships/customXml" Target="../ink/ink192.xml"/><Relationship Id="rId12" Type="http://schemas.openxmlformats.org/officeDocument/2006/relationships/image" Target="../media/image550.png"/><Relationship Id="rId17" Type="http://schemas.openxmlformats.org/officeDocument/2006/relationships/customXml" Target="../ink/ink199.xml"/><Relationship Id="rId25" Type="http://schemas.openxmlformats.org/officeDocument/2006/relationships/image" Target="../media/image63.png"/><Relationship Id="rId33" Type="http://schemas.openxmlformats.org/officeDocument/2006/relationships/image" Target="../media/image670.png"/><Relationship Id="rId2" Type="http://schemas.openxmlformats.org/officeDocument/2006/relationships/notesSlide" Target="../notesSlides/notesSlide39.xml"/><Relationship Id="rId16" Type="http://schemas.openxmlformats.org/officeDocument/2006/relationships/customXml" Target="../ink/ink198.xml"/><Relationship Id="rId20" Type="http://schemas.openxmlformats.org/officeDocument/2006/relationships/customXml" Target="../ink/ink201.xml"/><Relationship Id="rId29" Type="http://schemas.openxmlformats.org/officeDocument/2006/relationships/image" Target="../media/image650.png"/><Relationship Id="rId1" Type="http://schemas.openxmlformats.org/officeDocument/2006/relationships/slideLayout" Target="../slideLayouts/slideLayout2.xml"/><Relationship Id="rId6" Type="http://schemas.openxmlformats.org/officeDocument/2006/relationships/image" Target="../media/image57.png"/><Relationship Id="rId11" Type="http://schemas.openxmlformats.org/officeDocument/2006/relationships/customXml" Target="../ink/ink194.xml"/><Relationship Id="rId24" Type="http://schemas.openxmlformats.org/officeDocument/2006/relationships/customXml" Target="../ink/ink203.xml"/><Relationship Id="rId32" Type="http://schemas.openxmlformats.org/officeDocument/2006/relationships/customXml" Target="../ink/ink207.xml"/><Relationship Id="rId5" Type="http://schemas.openxmlformats.org/officeDocument/2006/relationships/customXml" Target="../ink/ink191.xml"/><Relationship Id="rId15" Type="http://schemas.openxmlformats.org/officeDocument/2006/relationships/customXml" Target="../ink/ink197.xml"/><Relationship Id="rId23" Type="http://schemas.openxmlformats.org/officeDocument/2006/relationships/image" Target="../media/image62.png"/><Relationship Id="rId28" Type="http://schemas.openxmlformats.org/officeDocument/2006/relationships/customXml" Target="../ink/ink205.xml"/><Relationship Id="rId10" Type="http://schemas.openxmlformats.org/officeDocument/2006/relationships/image" Target="../media/image540.png"/><Relationship Id="rId19" Type="http://schemas.openxmlformats.org/officeDocument/2006/relationships/image" Target="../media/image60.png"/><Relationship Id="rId31" Type="http://schemas.openxmlformats.org/officeDocument/2006/relationships/image" Target="../media/image660.png"/><Relationship Id="rId4" Type="http://schemas.openxmlformats.org/officeDocument/2006/relationships/image" Target="../media/image33.emf"/><Relationship Id="rId9" Type="http://schemas.openxmlformats.org/officeDocument/2006/relationships/customXml" Target="../ink/ink193.xml"/><Relationship Id="rId14" Type="http://schemas.openxmlformats.org/officeDocument/2006/relationships/customXml" Target="../ink/ink196.xml"/><Relationship Id="rId22" Type="http://schemas.openxmlformats.org/officeDocument/2006/relationships/customXml" Target="../ink/ink202.xml"/><Relationship Id="rId27" Type="http://schemas.openxmlformats.org/officeDocument/2006/relationships/image" Target="../media/image64.png"/><Relationship Id="rId30" Type="http://schemas.openxmlformats.org/officeDocument/2006/relationships/customXml" Target="../ink/ink206.xml"/><Relationship Id="rId8" Type="http://schemas.openxmlformats.org/officeDocument/2006/relationships/image" Target="../media/image59.png"/></Relationships>
</file>

<file path=ppt/slides/_rels/slide46.xml.rels><?xml version="1.0" encoding="UTF-8" standalone="yes"?>
<Relationships xmlns="http://schemas.openxmlformats.org/package/2006/relationships"><Relationship Id="rId8" Type="http://schemas.openxmlformats.org/officeDocument/2006/relationships/customXml" Target="../ink/ink210.xml"/><Relationship Id="rId13" Type="http://schemas.openxmlformats.org/officeDocument/2006/relationships/image" Target="../media/image700.png"/><Relationship Id="rId18" Type="http://schemas.openxmlformats.org/officeDocument/2006/relationships/customXml" Target="../ink/ink215.xml"/><Relationship Id="rId3" Type="http://schemas.openxmlformats.org/officeDocument/2006/relationships/image" Target="../media/image64.emf"/><Relationship Id="rId21" Type="http://schemas.openxmlformats.org/officeDocument/2006/relationships/image" Target="../media/image740.png"/><Relationship Id="rId7" Type="http://schemas.openxmlformats.org/officeDocument/2006/relationships/image" Target="../media/image56.png"/><Relationship Id="rId12" Type="http://schemas.openxmlformats.org/officeDocument/2006/relationships/customXml" Target="../ink/ink212.xml"/><Relationship Id="rId17" Type="http://schemas.openxmlformats.org/officeDocument/2006/relationships/image" Target="../media/image720.png"/><Relationship Id="rId25" Type="http://schemas.openxmlformats.org/officeDocument/2006/relationships/image" Target="../media/image760.png"/><Relationship Id="rId2" Type="http://schemas.openxmlformats.org/officeDocument/2006/relationships/notesSlide" Target="../notesSlides/notesSlide40.xml"/><Relationship Id="rId16" Type="http://schemas.openxmlformats.org/officeDocument/2006/relationships/customXml" Target="../ink/ink214.xml"/><Relationship Id="rId20" Type="http://schemas.openxmlformats.org/officeDocument/2006/relationships/customXml" Target="../ink/ink216.xml"/><Relationship Id="rId1" Type="http://schemas.openxmlformats.org/officeDocument/2006/relationships/slideLayout" Target="../slideLayouts/slideLayout2.xml"/><Relationship Id="rId6" Type="http://schemas.openxmlformats.org/officeDocument/2006/relationships/customXml" Target="../ink/ink209.xml"/><Relationship Id="rId11" Type="http://schemas.openxmlformats.org/officeDocument/2006/relationships/image" Target="../media/image690.png"/><Relationship Id="rId24" Type="http://schemas.openxmlformats.org/officeDocument/2006/relationships/customXml" Target="../ink/ink218.xml"/><Relationship Id="rId5" Type="http://schemas.openxmlformats.org/officeDocument/2006/relationships/image" Target="../media/image520.png"/><Relationship Id="rId15" Type="http://schemas.openxmlformats.org/officeDocument/2006/relationships/image" Target="../media/image711.png"/><Relationship Id="rId23" Type="http://schemas.openxmlformats.org/officeDocument/2006/relationships/image" Target="../media/image750.png"/><Relationship Id="rId10" Type="http://schemas.openxmlformats.org/officeDocument/2006/relationships/customXml" Target="../ink/ink211.xml"/><Relationship Id="rId19" Type="http://schemas.openxmlformats.org/officeDocument/2006/relationships/image" Target="../media/image730.png"/><Relationship Id="rId4" Type="http://schemas.openxmlformats.org/officeDocument/2006/relationships/customXml" Target="../ink/ink208.xml"/><Relationship Id="rId9" Type="http://schemas.openxmlformats.org/officeDocument/2006/relationships/image" Target="../media/image680.png"/><Relationship Id="rId14" Type="http://schemas.openxmlformats.org/officeDocument/2006/relationships/customXml" Target="../ink/ink213.xml"/><Relationship Id="rId22" Type="http://schemas.openxmlformats.org/officeDocument/2006/relationships/customXml" Target="../ink/ink2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6" Type="http://schemas.openxmlformats.org/officeDocument/2006/relationships/customXml" Target="../ink/ink15.xml"/><Relationship Id="rId21" Type="http://schemas.openxmlformats.org/officeDocument/2006/relationships/image" Target="../media/image108.emf"/><Relationship Id="rId42" Type="http://schemas.openxmlformats.org/officeDocument/2006/relationships/customXml" Target="../ink/ink23.xml"/><Relationship Id="rId47" Type="http://schemas.openxmlformats.org/officeDocument/2006/relationships/image" Target="../media/image230.emf"/><Relationship Id="rId63" Type="http://schemas.openxmlformats.org/officeDocument/2006/relationships/image" Target="../media/image32.emf"/><Relationship Id="rId68" Type="http://schemas.openxmlformats.org/officeDocument/2006/relationships/customXml" Target="../ink/ink36.xml"/><Relationship Id="rId2" Type="http://schemas.openxmlformats.org/officeDocument/2006/relationships/notesSlide" Target="../notesSlides/notesSlide4.xml"/><Relationship Id="rId16" Type="http://schemas.openxmlformats.org/officeDocument/2006/relationships/customXml" Target="../ink/ink10.xml"/><Relationship Id="rId29" Type="http://schemas.openxmlformats.org/officeDocument/2006/relationships/image" Target="../media/image140.emf"/><Relationship Id="rId11" Type="http://schemas.openxmlformats.org/officeDocument/2006/relationships/image" Target="../media/image510.emf"/><Relationship Id="rId24" Type="http://schemas.openxmlformats.org/officeDocument/2006/relationships/customXml" Target="../ink/ink14.xml"/><Relationship Id="rId32" Type="http://schemas.openxmlformats.org/officeDocument/2006/relationships/customXml" Target="../ink/ink18.xml"/><Relationship Id="rId37" Type="http://schemas.openxmlformats.org/officeDocument/2006/relationships/image" Target="../media/image180.emf"/><Relationship Id="rId40" Type="http://schemas.openxmlformats.org/officeDocument/2006/relationships/customXml" Target="../ink/ink22.xml"/><Relationship Id="rId45" Type="http://schemas.openxmlformats.org/officeDocument/2006/relationships/image" Target="../media/image220.emf"/><Relationship Id="rId53" Type="http://schemas.openxmlformats.org/officeDocument/2006/relationships/image" Target="../media/image260.emf"/><Relationship Id="rId58" Type="http://schemas.openxmlformats.org/officeDocument/2006/relationships/customXml" Target="../ink/ink31.xml"/><Relationship Id="rId66" Type="http://schemas.openxmlformats.org/officeDocument/2006/relationships/customXml" Target="../ink/ink35.xml"/><Relationship Id="rId74" Type="http://schemas.openxmlformats.org/officeDocument/2006/relationships/customXml" Target="../ink/ink39.xml"/><Relationship Id="rId5" Type="http://schemas.openxmlformats.org/officeDocument/2006/relationships/image" Target="../media/image210.emf"/><Relationship Id="rId61" Type="http://schemas.openxmlformats.org/officeDocument/2006/relationships/image" Target="../media/image31.emf"/><Relationship Id="rId19" Type="http://schemas.openxmlformats.org/officeDocument/2006/relationships/image" Target="../media/image910.emf"/><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30.emf"/><Relationship Id="rId30" Type="http://schemas.openxmlformats.org/officeDocument/2006/relationships/customXml" Target="../ink/ink17.xml"/><Relationship Id="rId35" Type="http://schemas.openxmlformats.org/officeDocument/2006/relationships/image" Target="../media/image170.emf"/><Relationship Id="rId43" Type="http://schemas.openxmlformats.org/officeDocument/2006/relationships/image" Target="../media/image211.emf"/><Relationship Id="rId48" Type="http://schemas.openxmlformats.org/officeDocument/2006/relationships/customXml" Target="../ink/ink26.xml"/><Relationship Id="rId56" Type="http://schemas.openxmlformats.org/officeDocument/2006/relationships/customXml" Target="../ink/ink30.xml"/><Relationship Id="rId64" Type="http://schemas.openxmlformats.org/officeDocument/2006/relationships/customXml" Target="../ink/ink34.xml"/><Relationship Id="rId69" Type="http://schemas.openxmlformats.org/officeDocument/2006/relationships/image" Target="../media/image29.png"/><Relationship Id="rId8" Type="http://schemas.openxmlformats.org/officeDocument/2006/relationships/customXml" Target="../ink/ink6.xml"/><Relationship Id="rId51" Type="http://schemas.openxmlformats.org/officeDocument/2006/relationships/image" Target="../media/image250.emf"/><Relationship Id="rId72" Type="http://schemas.openxmlformats.org/officeDocument/2006/relationships/customXml" Target="../ink/ink38.xml"/><Relationship Id="rId3" Type="http://schemas.openxmlformats.org/officeDocument/2006/relationships/image" Target="../media/image3.emf"/><Relationship Id="rId12" Type="http://schemas.openxmlformats.org/officeDocument/2006/relationships/customXml" Target="../ink/ink8.xml"/><Relationship Id="rId17" Type="http://schemas.openxmlformats.org/officeDocument/2006/relationships/image" Target="../media/image83.emf"/><Relationship Id="rId25" Type="http://schemas.openxmlformats.org/officeDocument/2006/relationships/image" Target="../media/image120.emf"/><Relationship Id="rId33" Type="http://schemas.openxmlformats.org/officeDocument/2006/relationships/image" Target="../media/image160.emf"/><Relationship Id="rId38" Type="http://schemas.openxmlformats.org/officeDocument/2006/relationships/customXml" Target="../ink/ink21.xml"/><Relationship Id="rId46" Type="http://schemas.openxmlformats.org/officeDocument/2006/relationships/customXml" Target="../ink/ink25.xml"/><Relationship Id="rId59" Type="http://schemas.openxmlformats.org/officeDocument/2006/relationships/image" Target="../media/image30.emf"/><Relationship Id="rId67" Type="http://schemas.openxmlformats.org/officeDocument/2006/relationships/image" Target="../media/image28.png"/><Relationship Id="rId20" Type="http://schemas.openxmlformats.org/officeDocument/2006/relationships/customXml" Target="../ink/ink12.xml"/><Relationship Id="rId41" Type="http://schemas.openxmlformats.org/officeDocument/2006/relationships/image" Target="../media/image200.emf"/><Relationship Id="rId54" Type="http://schemas.openxmlformats.org/officeDocument/2006/relationships/customXml" Target="../ink/ink29.xml"/><Relationship Id="rId62" Type="http://schemas.openxmlformats.org/officeDocument/2006/relationships/customXml" Target="../ink/ink33.xml"/><Relationship Id="rId70" Type="http://schemas.openxmlformats.org/officeDocument/2006/relationships/customXml" Target="../ink/ink37.xml"/><Relationship Id="rId75"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customXml" Target="../ink/ink5.xml"/><Relationship Id="rId15" Type="http://schemas.openxmlformats.org/officeDocument/2006/relationships/image" Target="../media/image710.emf"/><Relationship Id="rId23" Type="http://schemas.openxmlformats.org/officeDocument/2006/relationships/image" Target="../media/image110.emf"/><Relationship Id="rId28" Type="http://schemas.openxmlformats.org/officeDocument/2006/relationships/customXml" Target="../ink/ink16.xml"/><Relationship Id="rId36" Type="http://schemas.openxmlformats.org/officeDocument/2006/relationships/customXml" Target="../ink/ink20.xml"/><Relationship Id="rId49" Type="http://schemas.openxmlformats.org/officeDocument/2006/relationships/image" Target="../media/image240.emf"/><Relationship Id="rId57" Type="http://schemas.openxmlformats.org/officeDocument/2006/relationships/image" Target="../media/image29.emf"/><Relationship Id="rId10" Type="http://schemas.openxmlformats.org/officeDocument/2006/relationships/customXml" Target="../ink/ink7.xml"/><Relationship Id="rId31" Type="http://schemas.openxmlformats.org/officeDocument/2006/relationships/image" Target="../media/image150.emf"/><Relationship Id="rId44" Type="http://schemas.openxmlformats.org/officeDocument/2006/relationships/customXml" Target="../ink/ink24.xml"/><Relationship Id="rId52" Type="http://schemas.openxmlformats.org/officeDocument/2006/relationships/customXml" Target="../ink/ink28.xml"/><Relationship Id="rId60" Type="http://schemas.openxmlformats.org/officeDocument/2006/relationships/customXml" Target="../ink/ink32.xml"/><Relationship Id="rId65" Type="http://schemas.openxmlformats.org/officeDocument/2006/relationships/image" Target="../media/image4.png"/><Relationship Id="rId73" Type="http://schemas.openxmlformats.org/officeDocument/2006/relationships/image" Target="../media/image31.png"/><Relationship Id="rId4" Type="http://schemas.openxmlformats.org/officeDocument/2006/relationships/customXml" Target="../ink/ink4.xml"/><Relationship Id="rId9" Type="http://schemas.openxmlformats.org/officeDocument/2006/relationships/image" Target="../media/image410.emf"/><Relationship Id="rId13" Type="http://schemas.openxmlformats.org/officeDocument/2006/relationships/image" Target="../media/image610.emf"/><Relationship Id="rId18" Type="http://schemas.openxmlformats.org/officeDocument/2006/relationships/customXml" Target="../ink/ink11.xml"/><Relationship Id="rId39" Type="http://schemas.openxmlformats.org/officeDocument/2006/relationships/image" Target="../media/image190.emf"/><Relationship Id="rId34" Type="http://schemas.openxmlformats.org/officeDocument/2006/relationships/customXml" Target="../ink/ink19.xml"/><Relationship Id="rId50" Type="http://schemas.openxmlformats.org/officeDocument/2006/relationships/customXml" Target="../ink/ink27.xml"/><Relationship Id="rId55" Type="http://schemas.openxmlformats.org/officeDocument/2006/relationships/image" Target="../media/image28.emf"/><Relationship Id="rId7" Type="http://schemas.openxmlformats.org/officeDocument/2006/relationships/image" Target="../media/image310.emf"/><Relationship Id="rId71"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customXml" Target="../ink/ink42.xml"/><Relationship Id="rId13" Type="http://schemas.openxmlformats.org/officeDocument/2006/relationships/image" Target="../media/image311.emf"/><Relationship Id="rId18" Type="http://schemas.openxmlformats.org/officeDocument/2006/relationships/customXml" Target="../ink/ink47.xml"/><Relationship Id="rId3" Type="http://schemas.openxmlformats.org/officeDocument/2006/relationships/image" Target="../media/image3.emf"/><Relationship Id="rId21" Type="http://schemas.openxmlformats.org/officeDocument/2006/relationships/image" Target="../media/image35.emf"/><Relationship Id="rId7" Type="http://schemas.openxmlformats.org/officeDocument/2006/relationships/image" Target="../media/image280.emf"/><Relationship Id="rId12" Type="http://schemas.openxmlformats.org/officeDocument/2006/relationships/customXml" Target="../ink/ink44.xml"/><Relationship Id="rId17" Type="http://schemas.openxmlformats.org/officeDocument/2006/relationships/image" Target="../media/image330.emf"/><Relationship Id="rId25" Type="http://schemas.openxmlformats.org/officeDocument/2006/relationships/image" Target="../media/image37.emf"/><Relationship Id="rId2" Type="http://schemas.openxmlformats.org/officeDocument/2006/relationships/notesSlide" Target="../notesSlides/notesSlide5.xml"/><Relationship Id="rId16" Type="http://schemas.openxmlformats.org/officeDocument/2006/relationships/customXml" Target="../ink/ink46.xml"/><Relationship Id="rId20" Type="http://schemas.openxmlformats.org/officeDocument/2006/relationships/customXml" Target="../ink/ink48.xml"/><Relationship Id="rId1" Type="http://schemas.openxmlformats.org/officeDocument/2006/relationships/slideLayout" Target="../slideLayouts/slideLayout2.xml"/><Relationship Id="rId6" Type="http://schemas.openxmlformats.org/officeDocument/2006/relationships/customXml" Target="../ink/ink41.xml"/><Relationship Id="rId11" Type="http://schemas.openxmlformats.org/officeDocument/2006/relationships/image" Target="../media/image300.emf"/><Relationship Id="rId24" Type="http://schemas.openxmlformats.org/officeDocument/2006/relationships/customXml" Target="../ink/ink50.xml"/><Relationship Id="rId5" Type="http://schemas.openxmlformats.org/officeDocument/2006/relationships/image" Target="../media/image270.emf"/><Relationship Id="rId15" Type="http://schemas.openxmlformats.org/officeDocument/2006/relationships/image" Target="../media/image320.emf"/><Relationship Id="rId23" Type="http://schemas.openxmlformats.org/officeDocument/2006/relationships/image" Target="../media/image36.emf"/><Relationship Id="rId10" Type="http://schemas.openxmlformats.org/officeDocument/2006/relationships/customXml" Target="../ink/ink43.xml"/><Relationship Id="rId19" Type="http://schemas.openxmlformats.org/officeDocument/2006/relationships/image" Target="../media/image34.emf"/><Relationship Id="rId4" Type="http://schemas.openxmlformats.org/officeDocument/2006/relationships/customXml" Target="../ink/ink40.xml"/><Relationship Id="rId9" Type="http://schemas.openxmlformats.org/officeDocument/2006/relationships/image" Target="../media/image290.emf"/><Relationship Id="rId14" Type="http://schemas.openxmlformats.org/officeDocument/2006/relationships/customXml" Target="../ink/ink45.xml"/><Relationship Id="rId22" Type="http://schemas.openxmlformats.org/officeDocument/2006/relationships/customXml" Target="../ink/ink49.xml"/></Relationships>
</file>

<file path=ppt/slides/_rels/slide8.xml.rels><?xml version="1.0" encoding="UTF-8" standalone="yes"?>
<Relationships xmlns="http://schemas.openxmlformats.org/package/2006/relationships"><Relationship Id="rId13" Type="http://schemas.openxmlformats.org/officeDocument/2006/relationships/image" Target="../media/image43.emf"/><Relationship Id="rId18" Type="http://schemas.openxmlformats.org/officeDocument/2006/relationships/customXml" Target="../ink/ink59.xml"/><Relationship Id="rId26" Type="http://schemas.openxmlformats.org/officeDocument/2006/relationships/customXml" Target="../ink/ink63.xml"/><Relationship Id="rId39" Type="http://schemas.openxmlformats.org/officeDocument/2006/relationships/image" Target="../media/image56.emf"/><Relationship Id="rId21" Type="http://schemas.openxmlformats.org/officeDocument/2006/relationships/image" Target="../media/image47.emf"/><Relationship Id="rId34" Type="http://schemas.openxmlformats.org/officeDocument/2006/relationships/customXml" Target="../ink/ink67.xml"/><Relationship Id="rId42" Type="http://schemas.openxmlformats.org/officeDocument/2006/relationships/customXml" Target="../ink/ink71.xml"/><Relationship Id="rId47" Type="http://schemas.openxmlformats.org/officeDocument/2006/relationships/image" Target="../media/image60.emf"/><Relationship Id="rId50" Type="http://schemas.openxmlformats.org/officeDocument/2006/relationships/customXml" Target="../ink/ink75.xml"/><Relationship Id="rId7" Type="http://schemas.openxmlformats.org/officeDocument/2006/relationships/image" Target="../media/image40.emf"/><Relationship Id="rId2" Type="http://schemas.openxmlformats.org/officeDocument/2006/relationships/customXml" Target="../ink/ink51.xml"/><Relationship Id="rId16" Type="http://schemas.openxmlformats.org/officeDocument/2006/relationships/customXml" Target="../ink/ink58.xml"/><Relationship Id="rId29" Type="http://schemas.openxmlformats.org/officeDocument/2006/relationships/image" Target="../media/image51.emf"/><Relationship Id="rId11" Type="http://schemas.openxmlformats.org/officeDocument/2006/relationships/image" Target="../media/image42.emf"/><Relationship Id="rId24" Type="http://schemas.openxmlformats.org/officeDocument/2006/relationships/customXml" Target="../ink/ink62.xml"/><Relationship Id="rId32" Type="http://schemas.openxmlformats.org/officeDocument/2006/relationships/customXml" Target="../ink/ink66.xml"/><Relationship Id="rId37" Type="http://schemas.openxmlformats.org/officeDocument/2006/relationships/image" Target="../media/image55.emf"/><Relationship Id="rId40" Type="http://schemas.openxmlformats.org/officeDocument/2006/relationships/customXml" Target="../ink/ink70.xml"/><Relationship Id="rId45" Type="http://schemas.openxmlformats.org/officeDocument/2006/relationships/image" Target="../media/image59.emf"/><Relationship Id="rId5" Type="http://schemas.openxmlformats.org/officeDocument/2006/relationships/image" Target="../media/image39.emf"/><Relationship Id="rId15" Type="http://schemas.openxmlformats.org/officeDocument/2006/relationships/image" Target="../media/image44.emf"/><Relationship Id="rId23" Type="http://schemas.openxmlformats.org/officeDocument/2006/relationships/image" Target="../media/image48.emf"/><Relationship Id="rId28" Type="http://schemas.openxmlformats.org/officeDocument/2006/relationships/customXml" Target="../ink/ink64.xml"/><Relationship Id="rId36" Type="http://schemas.openxmlformats.org/officeDocument/2006/relationships/customXml" Target="../ink/ink68.xml"/><Relationship Id="rId49" Type="http://schemas.openxmlformats.org/officeDocument/2006/relationships/image" Target="../media/image61.emf"/><Relationship Id="rId10" Type="http://schemas.openxmlformats.org/officeDocument/2006/relationships/customXml" Target="../ink/ink55.xml"/><Relationship Id="rId19" Type="http://schemas.openxmlformats.org/officeDocument/2006/relationships/image" Target="../media/image46.emf"/><Relationship Id="rId31" Type="http://schemas.openxmlformats.org/officeDocument/2006/relationships/image" Target="../media/image52.emf"/><Relationship Id="rId44" Type="http://schemas.openxmlformats.org/officeDocument/2006/relationships/customXml" Target="../ink/ink72.xml"/><Relationship Id="rId4" Type="http://schemas.openxmlformats.org/officeDocument/2006/relationships/customXml" Target="../ink/ink52.xml"/><Relationship Id="rId9" Type="http://schemas.openxmlformats.org/officeDocument/2006/relationships/image" Target="../media/image41.emf"/><Relationship Id="rId14" Type="http://schemas.openxmlformats.org/officeDocument/2006/relationships/customXml" Target="../ink/ink57.xml"/><Relationship Id="rId22" Type="http://schemas.openxmlformats.org/officeDocument/2006/relationships/customXml" Target="../ink/ink61.xml"/><Relationship Id="rId27" Type="http://schemas.openxmlformats.org/officeDocument/2006/relationships/image" Target="../media/image50.emf"/><Relationship Id="rId30" Type="http://schemas.openxmlformats.org/officeDocument/2006/relationships/customXml" Target="../ink/ink65.xml"/><Relationship Id="rId35" Type="http://schemas.openxmlformats.org/officeDocument/2006/relationships/image" Target="../media/image54.emf"/><Relationship Id="rId43" Type="http://schemas.openxmlformats.org/officeDocument/2006/relationships/image" Target="../media/image58.emf"/><Relationship Id="rId48" Type="http://schemas.openxmlformats.org/officeDocument/2006/relationships/customXml" Target="../ink/ink74.xml"/><Relationship Id="rId8" Type="http://schemas.openxmlformats.org/officeDocument/2006/relationships/customXml" Target="../ink/ink54.xml"/><Relationship Id="rId51" Type="http://schemas.openxmlformats.org/officeDocument/2006/relationships/image" Target="../media/image62.emf"/><Relationship Id="rId3" Type="http://schemas.openxmlformats.org/officeDocument/2006/relationships/image" Target="../media/image38.emf"/><Relationship Id="rId12" Type="http://schemas.openxmlformats.org/officeDocument/2006/relationships/customXml" Target="../ink/ink56.xml"/><Relationship Id="rId17" Type="http://schemas.openxmlformats.org/officeDocument/2006/relationships/image" Target="../media/image45.emf"/><Relationship Id="rId25" Type="http://schemas.openxmlformats.org/officeDocument/2006/relationships/image" Target="../media/image49.emf"/><Relationship Id="rId33" Type="http://schemas.openxmlformats.org/officeDocument/2006/relationships/image" Target="../media/image53.emf"/><Relationship Id="rId38" Type="http://schemas.openxmlformats.org/officeDocument/2006/relationships/customXml" Target="../ink/ink69.xml"/><Relationship Id="rId46" Type="http://schemas.openxmlformats.org/officeDocument/2006/relationships/customXml" Target="../ink/ink73.xml"/><Relationship Id="rId20" Type="http://schemas.openxmlformats.org/officeDocument/2006/relationships/customXml" Target="../ink/ink60.xml"/><Relationship Id="rId41" Type="http://schemas.openxmlformats.org/officeDocument/2006/relationships/image" Target="../media/image57.emf"/><Relationship Id="rId1" Type="http://schemas.openxmlformats.org/officeDocument/2006/relationships/slideLayout" Target="../slideLayouts/slideLayout2.xml"/><Relationship Id="rId6" Type="http://schemas.openxmlformats.org/officeDocument/2006/relationships/customXml" Target="../ink/ink53.xml"/></Relationships>
</file>

<file path=ppt/slides/_rels/slide9.xml.rels><?xml version="1.0" encoding="UTF-8" standalone="yes"?>
<Relationships xmlns="http://schemas.openxmlformats.org/package/2006/relationships"><Relationship Id="rId8" Type="http://schemas.openxmlformats.org/officeDocument/2006/relationships/customXml" Target="../ink/ink78.xml"/><Relationship Id="rId13" Type="http://schemas.openxmlformats.org/officeDocument/2006/relationships/image" Target="../media/image390.emf"/><Relationship Id="rId18" Type="http://schemas.openxmlformats.org/officeDocument/2006/relationships/customXml" Target="../ink/ink83.xml"/><Relationship Id="rId3" Type="http://schemas.openxmlformats.org/officeDocument/2006/relationships/image" Target="../media/image3.emf"/><Relationship Id="rId7" Type="http://schemas.openxmlformats.org/officeDocument/2006/relationships/image" Target="../media/image290.emf"/><Relationship Id="rId12" Type="http://schemas.openxmlformats.org/officeDocument/2006/relationships/customXml" Target="../ink/ink80.xml"/><Relationship Id="rId17" Type="http://schemas.openxmlformats.org/officeDocument/2006/relationships/image" Target="../media/image411.emf"/><Relationship Id="rId2" Type="http://schemas.openxmlformats.org/officeDocument/2006/relationships/notesSlide" Target="../notesSlides/notesSlide6.xml"/><Relationship Id="rId16" Type="http://schemas.openxmlformats.org/officeDocument/2006/relationships/customXml" Target="../ink/ink82.xml"/><Relationship Id="rId1" Type="http://schemas.openxmlformats.org/officeDocument/2006/relationships/slideLayout" Target="../slideLayouts/slideLayout2.xml"/><Relationship Id="rId6" Type="http://schemas.openxmlformats.org/officeDocument/2006/relationships/customXml" Target="../ink/ink77.xml"/><Relationship Id="rId11" Type="http://schemas.openxmlformats.org/officeDocument/2006/relationships/image" Target="../media/image380.emf"/><Relationship Id="rId5" Type="http://schemas.openxmlformats.org/officeDocument/2006/relationships/image" Target="../media/image270.emf"/><Relationship Id="rId15" Type="http://schemas.openxmlformats.org/officeDocument/2006/relationships/image" Target="../media/image400.emf"/><Relationship Id="rId10" Type="http://schemas.openxmlformats.org/officeDocument/2006/relationships/customXml" Target="../ink/ink79.xml"/><Relationship Id="rId19" Type="http://schemas.openxmlformats.org/officeDocument/2006/relationships/image" Target="../media/image420.emf"/><Relationship Id="rId4" Type="http://schemas.openxmlformats.org/officeDocument/2006/relationships/customXml" Target="../ink/ink76.xml"/><Relationship Id="rId9" Type="http://schemas.openxmlformats.org/officeDocument/2006/relationships/image" Target="../media/image320.emf"/><Relationship Id="rId14" Type="http://schemas.openxmlformats.org/officeDocument/2006/relationships/customXml" Target="../ink/ink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ctrTitle"/>
          </p:nvPr>
        </p:nvSpPr>
        <p:spPr>
          <a:xfrm>
            <a:off x="711200" y="787400"/>
            <a:ext cx="10363200" cy="1143000"/>
          </a:xfrm>
        </p:spPr>
        <p:txBody>
          <a:bodyPr>
            <a:normAutofit fontScale="90000"/>
          </a:bodyPr>
          <a:lstStyle/>
          <a:p>
            <a:pPr eaLnBrk="1" hangingPunct="1"/>
            <a:r>
              <a:rPr lang="en-US" dirty="0"/>
              <a:t>CPSC 503</a:t>
            </a:r>
            <a:br>
              <a:rPr lang="en-US" dirty="0"/>
            </a:br>
            <a:r>
              <a:rPr lang="en-US" dirty="0"/>
              <a:t>Computational Linguistics</a:t>
            </a:r>
          </a:p>
        </p:txBody>
      </p:sp>
      <p:sp>
        <p:nvSpPr>
          <p:cNvPr id="1031" name="Rectangle 3"/>
          <p:cNvSpPr>
            <a:spLocks noGrp="1" noChangeArrowheads="1"/>
          </p:cNvSpPr>
          <p:nvPr>
            <p:ph type="subTitle" idx="1"/>
          </p:nvPr>
        </p:nvSpPr>
        <p:spPr>
          <a:xfrm>
            <a:off x="1727200" y="2616200"/>
            <a:ext cx="9042400" cy="2057400"/>
          </a:xfrm>
        </p:spPr>
        <p:txBody>
          <a:bodyPr>
            <a:normAutofit/>
          </a:bodyPr>
          <a:lstStyle/>
          <a:p>
            <a:pPr eaLnBrk="1" hangingPunct="1"/>
            <a:r>
              <a:rPr lang="en-US" sz="3200" i="1" dirty="0"/>
              <a:t>CNNs  / Semantic Role Labeling / Encoder-Decoder</a:t>
            </a:r>
          </a:p>
          <a:p>
            <a:pPr eaLnBrk="1" hangingPunct="1"/>
            <a:r>
              <a:rPr lang="en-US" sz="3200" dirty="0"/>
              <a:t>Lecture 14</a:t>
            </a:r>
          </a:p>
          <a:p>
            <a:pPr eaLnBrk="1" hangingPunct="1"/>
            <a:r>
              <a:rPr lang="en-US" sz="3200" dirty="0"/>
              <a:t>Giuseppe </a:t>
            </a:r>
            <a:r>
              <a:rPr lang="en-US" sz="3200" dirty="0" err="1"/>
              <a:t>Carenini</a:t>
            </a:r>
            <a:endParaRPr lang="en-US" sz="3200" dirty="0"/>
          </a:p>
        </p:txBody>
      </p:sp>
      <mc:AlternateContent xmlns:mc="http://schemas.openxmlformats.org/markup-compatibility/2006" xmlns:p14="http://schemas.microsoft.com/office/powerpoint/2010/main">
        <mc:Choice Requires="p14">
          <p:contentPart p14:bwMode="auto" r:id="rId3">
            <p14:nvContentPartPr>
              <p14:cNvPr id="1032" name="Ink 8"/>
              <p14:cNvContentPartPr>
                <a14:cpLocks xmlns:a14="http://schemas.microsoft.com/office/drawing/2010/main" noRot="1" noChangeAspect="1" noEditPoints="1" noChangeArrowheads="1" noChangeShapeType="1"/>
              </p14:cNvContentPartPr>
              <p14:nvPr/>
            </p14:nvContentPartPr>
            <p14:xfrm>
              <a:off x="1217084" y="4841883"/>
              <a:ext cx="700616" cy="296863"/>
            </p14:xfrm>
          </p:contentPart>
        </mc:Choice>
        <mc:Fallback xmlns="">
          <p:pic>
            <p:nvPicPr>
              <p:cNvPr id="1032" name="Ink 8"/>
              <p:cNvPicPr>
                <a:picLocks noRot="1" noChangeAspect="1" noEditPoints="1" noChangeArrowheads="1" noChangeShapeType="1"/>
              </p:cNvPicPr>
              <p:nvPr/>
            </p:nvPicPr>
            <p:blipFill>
              <a:blip r:embed="rId4"/>
              <a:stretch>
                <a:fillRect/>
              </a:stretch>
            </p:blipFill>
            <p:spPr>
              <a:xfrm>
                <a:off x="1207363" y="4831049"/>
                <a:ext cx="722938" cy="319976"/>
              </a:xfrm>
              <a:prstGeom prst="rect">
                <a:avLst/>
              </a:prstGeom>
            </p:spPr>
          </p:pic>
        </mc:Fallback>
      </mc:AlternateContent>
      <p:sp>
        <p:nvSpPr>
          <p:cNvPr id="8" name="TextBox 7"/>
          <p:cNvSpPr txBox="1"/>
          <p:nvPr/>
        </p:nvSpPr>
        <p:spPr>
          <a:xfrm>
            <a:off x="285072" y="5733109"/>
            <a:ext cx="5839740" cy="461665"/>
          </a:xfrm>
          <a:prstGeom prst="rect">
            <a:avLst/>
          </a:prstGeom>
          <a:noFill/>
        </p:spPr>
        <p:txBody>
          <a:bodyPr wrap="none" rtlCol="0">
            <a:spAutoFit/>
          </a:bodyPr>
          <a:lstStyle/>
          <a:p>
            <a:r>
              <a:rPr lang="en-CA" sz="2400" dirty="0"/>
              <a:t>Slides Source: </a:t>
            </a:r>
            <a:r>
              <a:rPr lang="en-CA" sz="2400" dirty="0" err="1"/>
              <a:t>Jurafsky</a:t>
            </a:r>
            <a:r>
              <a:rPr lang="en-CA" sz="2400" dirty="0"/>
              <a:t> &amp; Martin / Y. Goldberg</a:t>
            </a: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099680" y="4247520"/>
              <a:ext cx="804960" cy="636960"/>
            </p14:xfrm>
          </p:contentPart>
        </mc:Choice>
        <mc:Fallback xmlns="">
          <p:pic>
            <p:nvPicPr>
              <p:cNvPr id="2" name="Ink 1"/>
              <p:cNvPicPr/>
              <p:nvPr/>
            </p:nvPicPr>
            <p:blipFill>
              <a:blip r:embed="rId6"/>
              <a:stretch>
                <a:fillRect/>
              </a:stretch>
            </p:blipFill>
            <p:spPr>
              <a:xfrm>
                <a:off x="1087800" y="4234918"/>
                <a:ext cx="821520" cy="654243"/>
              </a:xfrm>
              <a:prstGeom prst="rect">
                <a:avLst/>
              </a:prstGeom>
            </p:spPr>
          </p:pic>
        </mc:Fallback>
      </mc:AlternateContent>
      <p:sp>
        <p:nvSpPr>
          <p:cNvPr id="3" name="Date Placeholder 2"/>
          <p:cNvSpPr>
            <a:spLocks noGrp="1"/>
          </p:cNvSpPr>
          <p:nvPr>
            <p:ph type="dt" sz="half" idx="10"/>
          </p:nvPr>
        </p:nvSpPr>
        <p:spPr/>
        <p:txBody>
          <a:bodyPr/>
          <a:lstStyle/>
          <a:p>
            <a:fld id="{6B8175D2-CBEA-4575-A0A5-98764E3F9CD4}" type="datetime1">
              <a:rPr lang="en-US" smtClean="0"/>
              <a:t>10/27/2021</a:t>
            </a:fld>
            <a:endParaRPr lang="en-CA"/>
          </a:p>
        </p:txBody>
      </p:sp>
      <p:sp>
        <p:nvSpPr>
          <p:cNvPr id="4" name="Footer Placeholder 3"/>
          <p:cNvSpPr>
            <a:spLocks noGrp="1"/>
          </p:cNvSpPr>
          <p:nvPr>
            <p:ph type="ftr" sz="quarter" idx="11"/>
          </p:nvPr>
        </p:nvSpPr>
        <p:spPr/>
        <p:txBody>
          <a:bodyPr/>
          <a:lstStyle/>
          <a:p>
            <a:r>
              <a:rPr lang="en-CA"/>
              <a:t>CPSC503 Winter 2021</a:t>
            </a:r>
            <a:endParaRPr lang="en-CA" dirty="0"/>
          </a:p>
        </p:txBody>
      </p:sp>
      <p:sp>
        <p:nvSpPr>
          <p:cNvPr id="5" name="Slide Number Placeholder 4"/>
          <p:cNvSpPr>
            <a:spLocks noGrp="1"/>
          </p:cNvSpPr>
          <p:nvPr>
            <p:ph type="sldNum" sz="quarter" idx="12"/>
          </p:nvPr>
        </p:nvSpPr>
        <p:spPr/>
        <p:txBody>
          <a:bodyPr/>
          <a:lstStyle/>
          <a:p>
            <a:fld id="{C79E7FD9-0062-48F3-88D9-1AA82886013F}" type="slidenum">
              <a:rPr lang="en-CA" smtClean="0"/>
              <a:t>1</a:t>
            </a:fld>
            <a:endParaRPr lang="en-CA"/>
          </a:p>
        </p:txBody>
      </p:sp>
    </p:spTree>
    <p:extLst>
      <p:ext uri="{BB962C8B-B14F-4D97-AF65-F5344CB8AC3E}">
        <p14:creationId xmlns:p14="http://schemas.microsoft.com/office/powerpoint/2010/main" val="3301290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70" y="-261465"/>
            <a:ext cx="10515600" cy="1325563"/>
          </a:xfrm>
        </p:spPr>
        <p:txBody>
          <a:bodyPr/>
          <a:lstStyle/>
          <a:p>
            <a:r>
              <a:rPr lang="en-CA" b="1" dirty="0"/>
              <a:t>Motivation / Training / Intuitions</a:t>
            </a:r>
          </a:p>
        </p:txBody>
      </p:sp>
      <p:sp>
        <p:nvSpPr>
          <p:cNvPr id="3" name="Content Placeholder 2"/>
          <p:cNvSpPr>
            <a:spLocks noGrp="1"/>
          </p:cNvSpPr>
          <p:nvPr>
            <p:ph idx="1"/>
          </p:nvPr>
        </p:nvSpPr>
        <p:spPr>
          <a:xfrm>
            <a:off x="401021" y="908898"/>
            <a:ext cx="11245645" cy="4889807"/>
          </a:xfrm>
        </p:spPr>
        <p:txBody>
          <a:bodyPr>
            <a:normAutofit/>
          </a:bodyPr>
          <a:lstStyle/>
          <a:p>
            <a:r>
              <a:rPr lang="en-CA" dirty="0"/>
              <a:t>Intention is to focus on the most important “features” in the sentence, regardless of their location</a:t>
            </a:r>
          </a:p>
          <a:p>
            <a:r>
              <a:rPr lang="en-CA" dirty="0"/>
              <a:t>Each </a:t>
            </a:r>
            <a:r>
              <a:rPr lang="en-CA" b="1" dirty="0"/>
              <a:t>filter</a:t>
            </a:r>
            <a:r>
              <a:rPr lang="en-CA" dirty="0"/>
              <a:t> extracts a different </a:t>
            </a:r>
            <a:r>
              <a:rPr lang="en-CA" b="1" dirty="0"/>
              <a:t>indicator</a:t>
            </a:r>
            <a:r>
              <a:rPr lang="en-CA" dirty="0"/>
              <a:t> from the window</a:t>
            </a:r>
          </a:p>
          <a:p>
            <a:r>
              <a:rPr lang="en-CA" dirty="0"/>
              <a:t>The pooling operation zooms in on the important indicators. </a:t>
            </a:r>
          </a:p>
          <a:p>
            <a:r>
              <a:rPr lang="en-CA" dirty="0"/>
              <a:t>The resulting </a:t>
            </a:r>
            <a:r>
              <a:rPr lang="en-CA" dirty="0">
                <a:latin typeface="Script MT Bold" panose="03040602040607080904" pitchFamily="66" charset="0"/>
              </a:rPr>
              <a:t> l</a:t>
            </a:r>
            <a:r>
              <a:rPr lang="en-CA" dirty="0"/>
              <a:t> -dimensional vector is then fed further into a network that is used for prediction. </a:t>
            </a:r>
          </a:p>
        </p:txBody>
      </p:sp>
      <p:sp>
        <p:nvSpPr>
          <p:cNvPr id="4" name="Date Placeholder 3"/>
          <p:cNvSpPr>
            <a:spLocks noGrp="1"/>
          </p:cNvSpPr>
          <p:nvPr>
            <p:ph type="dt" sz="half" idx="10"/>
          </p:nvPr>
        </p:nvSpPr>
        <p:spPr/>
        <p:txBody>
          <a:bodyPr/>
          <a:lstStyle/>
          <a:p>
            <a:fld id="{5C25CCC3-80ED-465B-9F79-B2F13BFD24ED}" type="datetime1">
              <a:rPr lang="en-US" smtClean="0"/>
              <a:t>10/27/2021</a:t>
            </a:fld>
            <a:endParaRPr lang="en-CA"/>
          </a:p>
        </p:txBody>
      </p:sp>
      <p:sp>
        <p:nvSpPr>
          <p:cNvPr id="5" name="Footer Placeholder 4"/>
          <p:cNvSpPr>
            <a:spLocks noGrp="1"/>
          </p:cNvSpPr>
          <p:nvPr>
            <p:ph type="ftr" sz="quarter" idx="11"/>
          </p:nvPr>
        </p:nvSpPr>
        <p:spPr/>
        <p:txBody>
          <a:bodyPr/>
          <a:lstStyle/>
          <a:p>
            <a:r>
              <a:rPr lang="en-CA"/>
              <a:t>CPSC503 Winter 2021</a:t>
            </a:r>
          </a:p>
        </p:txBody>
      </p:sp>
      <p:sp>
        <p:nvSpPr>
          <p:cNvPr id="6" name="Slide Number Placeholder 5"/>
          <p:cNvSpPr>
            <a:spLocks noGrp="1"/>
          </p:cNvSpPr>
          <p:nvPr>
            <p:ph type="sldNum" sz="quarter" idx="12"/>
          </p:nvPr>
        </p:nvSpPr>
        <p:spPr/>
        <p:txBody>
          <a:bodyPr/>
          <a:lstStyle/>
          <a:p>
            <a:fld id="{C79E7FD9-0062-48F3-88D9-1AA82886013F}" type="slidenum">
              <a:rPr lang="en-CA" smtClean="0"/>
              <a:t>10</a:t>
            </a:fld>
            <a:endParaRPr lang="en-CA"/>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80D331BE-4AC2-44AC-9A03-E80EFFF87061}"/>
                  </a:ext>
                </a:extLst>
              </p14:cNvPr>
              <p14:cNvContentPartPr/>
              <p14:nvPr/>
            </p14:nvContentPartPr>
            <p14:xfrm>
              <a:off x="2482044" y="3578087"/>
              <a:ext cx="8084880" cy="3233880"/>
            </p14:xfrm>
          </p:contentPart>
        </mc:Choice>
        <mc:Fallback xmlns="">
          <p:pic>
            <p:nvPicPr>
              <p:cNvPr id="7" name="Ink 6">
                <a:extLst>
                  <a:ext uri="{FF2B5EF4-FFF2-40B4-BE49-F238E27FC236}">
                    <a16:creationId xmlns:a16="http://schemas.microsoft.com/office/drawing/2014/main" id="{80D331BE-4AC2-44AC-9A03-E80EFFF87061}"/>
                  </a:ext>
                </a:extLst>
              </p:cNvPr>
              <p:cNvPicPr/>
              <p:nvPr/>
            </p:nvPicPr>
            <p:blipFill>
              <a:blip r:embed="rId4"/>
              <a:stretch>
                <a:fillRect/>
              </a:stretch>
            </p:blipFill>
            <p:spPr>
              <a:xfrm>
                <a:off x="2469444" y="3560087"/>
                <a:ext cx="8109720" cy="326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1FC8C07-323B-4AF5-9C84-5BAF280A7A4D}"/>
                  </a:ext>
                </a:extLst>
              </p14:cNvPr>
              <p14:cNvContentPartPr/>
              <p14:nvPr/>
            </p14:nvContentPartPr>
            <p14:xfrm>
              <a:off x="6959120" y="6080087"/>
              <a:ext cx="190440" cy="290880"/>
            </p14:xfrm>
          </p:contentPart>
        </mc:Choice>
        <mc:Fallback xmlns="">
          <p:pic>
            <p:nvPicPr>
              <p:cNvPr id="8" name="Ink 7">
                <a:extLst>
                  <a:ext uri="{FF2B5EF4-FFF2-40B4-BE49-F238E27FC236}">
                    <a16:creationId xmlns:a16="http://schemas.microsoft.com/office/drawing/2014/main" id="{D1FC8C07-323B-4AF5-9C84-5BAF280A7A4D}"/>
                  </a:ext>
                </a:extLst>
              </p:cNvPr>
              <p:cNvPicPr/>
              <p:nvPr/>
            </p:nvPicPr>
            <p:blipFill>
              <a:blip r:embed="rId6"/>
              <a:stretch>
                <a:fillRect/>
              </a:stretch>
            </p:blipFill>
            <p:spPr>
              <a:xfrm>
                <a:off x="6950480" y="6071087"/>
                <a:ext cx="20808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17418742-13F9-4920-ABFC-0A342026B182}"/>
                  </a:ext>
                </a:extLst>
              </p14:cNvPr>
              <p14:cNvContentPartPr/>
              <p14:nvPr/>
            </p14:nvContentPartPr>
            <p14:xfrm>
              <a:off x="2692040" y="3004247"/>
              <a:ext cx="306360" cy="74520"/>
            </p14:xfrm>
          </p:contentPart>
        </mc:Choice>
        <mc:Fallback xmlns="">
          <p:pic>
            <p:nvPicPr>
              <p:cNvPr id="9" name="Ink 8">
                <a:extLst>
                  <a:ext uri="{FF2B5EF4-FFF2-40B4-BE49-F238E27FC236}">
                    <a16:creationId xmlns:a16="http://schemas.microsoft.com/office/drawing/2014/main" id="{17418742-13F9-4920-ABFC-0A342026B182}"/>
                  </a:ext>
                </a:extLst>
              </p:cNvPr>
              <p:cNvPicPr/>
              <p:nvPr/>
            </p:nvPicPr>
            <p:blipFill>
              <a:blip r:embed="rId8"/>
              <a:stretch>
                <a:fillRect/>
              </a:stretch>
            </p:blipFill>
            <p:spPr>
              <a:xfrm>
                <a:off x="2620040" y="2860247"/>
                <a:ext cx="450000" cy="36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3EC8408E-7DA0-494A-9CB6-0282386CD1C0}"/>
                  </a:ext>
                </a:extLst>
              </p14:cNvPr>
              <p14:cNvContentPartPr/>
              <p14:nvPr/>
            </p14:nvContentPartPr>
            <p14:xfrm>
              <a:off x="6871640" y="6150647"/>
              <a:ext cx="318600" cy="200520"/>
            </p14:xfrm>
          </p:contentPart>
        </mc:Choice>
        <mc:Fallback xmlns="">
          <p:pic>
            <p:nvPicPr>
              <p:cNvPr id="10" name="Ink 9">
                <a:extLst>
                  <a:ext uri="{FF2B5EF4-FFF2-40B4-BE49-F238E27FC236}">
                    <a16:creationId xmlns:a16="http://schemas.microsoft.com/office/drawing/2014/main" id="{3EC8408E-7DA0-494A-9CB6-0282386CD1C0}"/>
                  </a:ext>
                </a:extLst>
              </p:cNvPr>
              <p:cNvPicPr/>
              <p:nvPr/>
            </p:nvPicPr>
            <p:blipFill>
              <a:blip r:embed="rId10"/>
              <a:stretch>
                <a:fillRect/>
              </a:stretch>
            </p:blipFill>
            <p:spPr>
              <a:xfrm>
                <a:off x="6800000" y="6007007"/>
                <a:ext cx="462240" cy="488160"/>
              </a:xfrm>
              <a:prstGeom prst="rect">
                <a:avLst/>
              </a:prstGeom>
            </p:spPr>
          </p:pic>
        </mc:Fallback>
      </mc:AlternateContent>
    </p:spTree>
    <p:extLst>
      <p:ext uri="{BB962C8B-B14F-4D97-AF65-F5344CB8AC3E}">
        <p14:creationId xmlns:p14="http://schemas.microsoft.com/office/powerpoint/2010/main" val="407745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70" y="-261465"/>
            <a:ext cx="10515600" cy="1325563"/>
          </a:xfrm>
        </p:spPr>
        <p:txBody>
          <a:bodyPr/>
          <a:lstStyle/>
          <a:p>
            <a:r>
              <a:rPr lang="en-CA" b="1" dirty="0"/>
              <a:t>Motivation / Training / Intuitions</a:t>
            </a:r>
          </a:p>
        </p:txBody>
      </p:sp>
      <p:sp>
        <p:nvSpPr>
          <p:cNvPr id="3" name="Content Placeholder 2"/>
          <p:cNvSpPr>
            <a:spLocks noGrp="1"/>
          </p:cNvSpPr>
          <p:nvPr>
            <p:ph idx="1"/>
          </p:nvPr>
        </p:nvSpPr>
        <p:spPr>
          <a:xfrm>
            <a:off x="401021" y="908898"/>
            <a:ext cx="11245645" cy="4889807"/>
          </a:xfrm>
        </p:spPr>
        <p:txBody>
          <a:bodyPr>
            <a:normAutofit/>
          </a:bodyPr>
          <a:lstStyle/>
          <a:p>
            <a:r>
              <a:rPr lang="en-CA" b="1" dirty="0"/>
              <a:t>Training</a:t>
            </a:r>
            <a:r>
              <a:rPr lang="en-CA" dirty="0"/>
              <a:t>: gradients that propagated back from the network’s loss on task</a:t>
            </a:r>
          </a:p>
          <a:p>
            <a:pPr lvl="1"/>
            <a:r>
              <a:rPr lang="en-CA" dirty="0"/>
              <a:t>used to tune </a:t>
            </a:r>
            <a:r>
              <a:rPr lang="en-CA" dirty="0">
                <a:solidFill>
                  <a:schemeClr val="accent2"/>
                </a:solidFill>
              </a:rPr>
              <a:t>the parameters of the filter function </a:t>
            </a:r>
            <a:r>
              <a:rPr lang="en-CA" dirty="0"/>
              <a:t>to highlight the aspects of the data that are important for the task </a:t>
            </a:r>
          </a:p>
          <a:p>
            <a:r>
              <a:rPr lang="en-CA" dirty="0"/>
              <a:t>Intuitively, when the sliding window of size </a:t>
            </a:r>
            <a:r>
              <a:rPr lang="en-CA" b="1" dirty="0"/>
              <a:t>k</a:t>
            </a:r>
            <a:r>
              <a:rPr lang="en-CA" dirty="0"/>
              <a:t> is run over a sequence, the filter function learns to identify informative </a:t>
            </a:r>
            <a:r>
              <a:rPr lang="en-CA" b="1" dirty="0"/>
              <a:t>k-gram</a:t>
            </a:r>
          </a:p>
          <a:p>
            <a:endParaRPr lang="en-CA" dirty="0"/>
          </a:p>
        </p:txBody>
      </p:sp>
      <p:sp>
        <p:nvSpPr>
          <p:cNvPr id="4" name="Date Placeholder 3"/>
          <p:cNvSpPr>
            <a:spLocks noGrp="1"/>
          </p:cNvSpPr>
          <p:nvPr>
            <p:ph type="dt" sz="half" idx="10"/>
          </p:nvPr>
        </p:nvSpPr>
        <p:spPr/>
        <p:txBody>
          <a:bodyPr/>
          <a:lstStyle/>
          <a:p>
            <a:fld id="{D24CA8DA-FC2D-49D7-9419-2021E8A776A8}" type="datetime1">
              <a:rPr lang="en-US" smtClean="0"/>
              <a:t>10/27/2021</a:t>
            </a:fld>
            <a:endParaRPr lang="en-CA"/>
          </a:p>
        </p:txBody>
      </p:sp>
      <p:sp>
        <p:nvSpPr>
          <p:cNvPr id="5" name="Footer Placeholder 4"/>
          <p:cNvSpPr>
            <a:spLocks noGrp="1"/>
          </p:cNvSpPr>
          <p:nvPr>
            <p:ph type="ftr" sz="quarter" idx="11"/>
          </p:nvPr>
        </p:nvSpPr>
        <p:spPr>
          <a:xfrm>
            <a:off x="-76200" y="6563113"/>
            <a:ext cx="4114800" cy="365125"/>
          </a:xfrm>
        </p:spPr>
        <p:txBody>
          <a:bodyPr/>
          <a:lstStyle/>
          <a:p>
            <a:r>
              <a:rPr lang="en-CA"/>
              <a:t>CPSC503 Winter 2021</a:t>
            </a:r>
            <a:endParaRPr lang="en-CA" dirty="0"/>
          </a:p>
        </p:txBody>
      </p:sp>
      <p:sp>
        <p:nvSpPr>
          <p:cNvPr id="6" name="Slide Number Placeholder 5"/>
          <p:cNvSpPr>
            <a:spLocks noGrp="1"/>
          </p:cNvSpPr>
          <p:nvPr>
            <p:ph type="sldNum" sz="quarter" idx="12"/>
          </p:nvPr>
        </p:nvSpPr>
        <p:spPr/>
        <p:txBody>
          <a:bodyPr/>
          <a:lstStyle/>
          <a:p>
            <a:fld id="{C79E7FD9-0062-48F3-88D9-1AA82886013F}" type="slidenum">
              <a:rPr lang="en-CA" smtClean="0"/>
              <a:t>11</a:t>
            </a:fld>
            <a:endParaRPr lang="en-CA"/>
          </a:p>
        </p:txBody>
      </p:sp>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80D331BE-4AC2-44AC-9A03-E80EFFF87061}"/>
                  </a:ext>
                </a:extLst>
              </p14:cNvPr>
              <p14:cNvContentPartPr/>
              <p14:nvPr/>
            </p14:nvContentPartPr>
            <p14:xfrm>
              <a:off x="2482044" y="3578087"/>
              <a:ext cx="8084880" cy="3233880"/>
            </p14:xfrm>
          </p:contentPart>
        </mc:Choice>
        <mc:Fallback xmlns="">
          <p:pic>
            <p:nvPicPr>
              <p:cNvPr id="7" name="Ink 6">
                <a:extLst>
                  <a:ext uri="{FF2B5EF4-FFF2-40B4-BE49-F238E27FC236}">
                    <a16:creationId xmlns:a16="http://schemas.microsoft.com/office/drawing/2014/main" id="{80D331BE-4AC2-44AC-9A03-E80EFFF87061}"/>
                  </a:ext>
                </a:extLst>
              </p:cNvPr>
              <p:cNvPicPr/>
              <p:nvPr/>
            </p:nvPicPr>
            <p:blipFill>
              <a:blip r:embed="rId4"/>
              <a:stretch>
                <a:fillRect/>
              </a:stretch>
            </p:blipFill>
            <p:spPr>
              <a:xfrm>
                <a:off x="2469444" y="3560087"/>
                <a:ext cx="8109720" cy="326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D1FC8C07-323B-4AF5-9C84-5BAF280A7A4D}"/>
                  </a:ext>
                </a:extLst>
              </p14:cNvPr>
              <p14:cNvContentPartPr/>
              <p14:nvPr/>
            </p14:nvContentPartPr>
            <p14:xfrm>
              <a:off x="6959120" y="6080087"/>
              <a:ext cx="190440" cy="290880"/>
            </p14:xfrm>
          </p:contentPart>
        </mc:Choice>
        <mc:Fallback xmlns="">
          <p:pic>
            <p:nvPicPr>
              <p:cNvPr id="8" name="Ink 7">
                <a:extLst>
                  <a:ext uri="{FF2B5EF4-FFF2-40B4-BE49-F238E27FC236}">
                    <a16:creationId xmlns:a16="http://schemas.microsoft.com/office/drawing/2014/main" id="{D1FC8C07-323B-4AF5-9C84-5BAF280A7A4D}"/>
                  </a:ext>
                </a:extLst>
              </p:cNvPr>
              <p:cNvPicPr/>
              <p:nvPr/>
            </p:nvPicPr>
            <p:blipFill>
              <a:blip r:embed="rId6"/>
              <a:stretch>
                <a:fillRect/>
              </a:stretch>
            </p:blipFill>
            <p:spPr>
              <a:xfrm>
                <a:off x="6950480" y="6071087"/>
                <a:ext cx="208080" cy="308520"/>
              </a:xfrm>
              <a:prstGeom prst="rect">
                <a:avLst/>
              </a:prstGeom>
            </p:spPr>
          </p:pic>
        </mc:Fallback>
      </mc:AlternateContent>
    </p:spTree>
    <p:extLst>
      <p:ext uri="{BB962C8B-B14F-4D97-AF65-F5344CB8AC3E}">
        <p14:creationId xmlns:p14="http://schemas.microsoft.com/office/powerpoint/2010/main" val="2470837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910" y="-84958"/>
            <a:ext cx="10515600" cy="1325563"/>
          </a:xfrm>
        </p:spPr>
        <p:txBody>
          <a:bodyPr/>
          <a:lstStyle/>
          <a:p>
            <a:r>
              <a:rPr lang="en-CA" b="1" dirty="0"/>
              <a:t>CNN for capturing k-gram of varying length</a:t>
            </a:r>
          </a:p>
        </p:txBody>
      </p:sp>
      <p:sp>
        <p:nvSpPr>
          <p:cNvPr id="3" name="Content Placeholder 2"/>
          <p:cNvSpPr>
            <a:spLocks noGrp="1"/>
          </p:cNvSpPr>
          <p:nvPr>
            <p:ph idx="1"/>
          </p:nvPr>
        </p:nvSpPr>
        <p:spPr>
          <a:xfrm>
            <a:off x="258096" y="847315"/>
            <a:ext cx="11648769" cy="4088479"/>
          </a:xfrm>
        </p:spPr>
        <p:txBody>
          <a:bodyPr>
            <a:normAutofit/>
          </a:bodyPr>
          <a:lstStyle/>
          <a:p>
            <a:pPr marL="0" indent="0">
              <a:buNone/>
            </a:pPr>
            <a:r>
              <a:rPr lang="en-CA" sz="3600" dirty="0"/>
              <a:t>Rather than a single convolutional layer, several convolutional layers may be applied in parallel.</a:t>
            </a:r>
          </a:p>
          <a:p>
            <a:r>
              <a:rPr lang="en-CA" sz="3200" dirty="0"/>
              <a:t>We may have </a:t>
            </a:r>
            <a:r>
              <a:rPr lang="en-CA" sz="3200" b="1" dirty="0"/>
              <a:t>four different convolutional layers</a:t>
            </a:r>
            <a:r>
              <a:rPr lang="en-CA" sz="3200" dirty="0"/>
              <a:t>, each with a different window size in the range </a:t>
            </a:r>
            <a:r>
              <a:rPr lang="en-CA" sz="3200" dirty="0">
                <a:solidFill>
                  <a:srgbClr val="FF0000"/>
                </a:solidFill>
              </a:rPr>
              <a:t>2</a:t>
            </a:r>
            <a:r>
              <a:rPr lang="en-CA" sz="3200" dirty="0"/>
              <a:t>,</a:t>
            </a:r>
            <a:r>
              <a:rPr lang="en-CA" sz="3200" dirty="0">
                <a:solidFill>
                  <a:srgbClr val="00B050"/>
                </a:solidFill>
              </a:rPr>
              <a:t>3</a:t>
            </a:r>
            <a:r>
              <a:rPr lang="en-CA" sz="3200" dirty="0"/>
              <a:t>,</a:t>
            </a:r>
            <a:r>
              <a:rPr lang="en-CA" sz="3200" dirty="0">
                <a:solidFill>
                  <a:srgbClr val="7030A0"/>
                </a:solidFill>
              </a:rPr>
              <a:t>4</a:t>
            </a:r>
            <a:r>
              <a:rPr lang="en-CA" sz="3200" dirty="0"/>
              <a:t>,</a:t>
            </a:r>
            <a:r>
              <a:rPr lang="en-CA" sz="3200" dirty="0">
                <a:solidFill>
                  <a:srgbClr val="00B0F0"/>
                </a:solidFill>
              </a:rPr>
              <a:t>5</a:t>
            </a:r>
            <a:r>
              <a:rPr lang="en-CA" sz="3200" dirty="0"/>
              <a:t>, capturing k-gram sequences of varying lengths. </a:t>
            </a:r>
          </a:p>
          <a:p>
            <a:r>
              <a:rPr lang="en-CA" sz="3200" dirty="0"/>
              <a:t>The result of each convolutional layer will then be </a:t>
            </a:r>
            <a:r>
              <a:rPr lang="en-CA" sz="3200" b="1" dirty="0"/>
              <a:t>pooled</a:t>
            </a:r>
            <a:r>
              <a:rPr lang="en-CA" sz="3200" dirty="0"/>
              <a:t>, and the resulting vectors </a:t>
            </a:r>
            <a:r>
              <a:rPr lang="en-CA" sz="3200" b="1" dirty="0"/>
              <a:t>concatenated</a:t>
            </a:r>
            <a:r>
              <a:rPr lang="en-CA" sz="3200" dirty="0"/>
              <a:t> and fed to further processing [Kim, 2014].</a:t>
            </a:r>
          </a:p>
        </p:txBody>
      </p:sp>
      <p:sp>
        <p:nvSpPr>
          <p:cNvPr id="4" name="Content Placeholder 2"/>
          <p:cNvSpPr txBox="1">
            <a:spLocks/>
          </p:cNvSpPr>
          <p:nvPr/>
        </p:nvSpPr>
        <p:spPr>
          <a:xfrm>
            <a:off x="1128331" y="5336586"/>
            <a:ext cx="10404907" cy="77908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The     quick     brown       fox       jumped       over      the       lazy       dog</a:t>
            </a:r>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122840" y="4268520"/>
              <a:ext cx="8876160" cy="2325240"/>
            </p14:xfrm>
          </p:contentPart>
        </mc:Choice>
        <mc:Fallback xmlns="">
          <p:pic>
            <p:nvPicPr>
              <p:cNvPr id="5" name="Ink 4"/>
              <p:cNvPicPr/>
              <p:nvPr/>
            </p:nvPicPr>
            <p:blipFill>
              <a:blip r:embed="rId4"/>
              <a:stretch>
                <a:fillRect/>
              </a:stretch>
            </p:blipFill>
            <p:spPr>
              <a:xfrm>
                <a:off x="1118520" y="4257720"/>
                <a:ext cx="8894520" cy="2348280"/>
              </a:xfrm>
              <a:prstGeom prst="rect">
                <a:avLst/>
              </a:prstGeom>
            </p:spPr>
          </p:pic>
        </mc:Fallback>
      </mc:AlternateContent>
      <p:sp>
        <p:nvSpPr>
          <p:cNvPr id="6" name="Date Placeholder 5"/>
          <p:cNvSpPr>
            <a:spLocks noGrp="1"/>
          </p:cNvSpPr>
          <p:nvPr>
            <p:ph type="dt" sz="half" idx="10"/>
          </p:nvPr>
        </p:nvSpPr>
        <p:spPr/>
        <p:txBody>
          <a:bodyPr/>
          <a:lstStyle/>
          <a:p>
            <a:fld id="{CA5FBA0D-DAE6-4237-915B-AC823DFA72BB}" type="datetime1">
              <a:rPr lang="en-US" smtClean="0"/>
              <a:t>10/27/2021</a:t>
            </a:fld>
            <a:endParaRPr lang="en-CA"/>
          </a:p>
        </p:txBody>
      </p:sp>
      <p:sp>
        <p:nvSpPr>
          <p:cNvPr id="7" name="Footer Placeholder 6"/>
          <p:cNvSpPr>
            <a:spLocks noGrp="1"/>
          </p:cNvSpPr>
          <p:nvPr>
            <p:ph type="ftr" sz="quarter" idx="11"/>
          </p:nvPr>
        </p:nvSpPr>
        <p:spPr>
          <a:xfrm>
            <a:off x="3748946" y="6538912"/>
            <a:ext cx="4114800" cy="365125"/>
          </a:xfrm>
        </p:spPr>
        <p:txBody>
          <a:bodyPr/>
          <a:lstStyle/>
          <a:p>
            <a:r>
              <a:rPr lang="en-CA"/>
              <a:t>CPSC503 Winter 2021</a:t>
            </a:r>
            <a:endParaRPr lang="en-CA" dirty="0"/>
          </a:p>
        </p:txBody>
      </p:sp>
      <p:sp>
        <p:nvSpPr>
          <p:cNvPr id="8" name="Slide Number Placeholder 7"/>
          <p:cNvSpPr>
            <a:spLocks noGrp="1"/>
          </p:cNvSpPr>
          <p:nvPr>
            <p:ph type="sldNum" sz="quarter" idx="12"/>
          </p:nvPr>
        </p:nvSpPr>
        <p:spPr/>
        <p:txBody>
          <a:bodyPr/>
          <a:lstStyle/>
          <a:p>
            <a:fld id="{C79E7FD9-0062-48F3-88D9-1AA82886013F}" type="slidenum">
              <a:rPr lang="en-CA" smtClean="0"/>
              <a:t>12</a:t>
            </a:fld>
            <a:endParaRPr lang="en-CA"/>
          </a:p>
        </p:txBody>
      </p:sp>
    </p:spTree>
    <p:extLst>
      <p:ext uri="{BB962C8B-B14F-4D97-AF65-F5344CB8AC3E}">
        <p14:creationId xmlns:p14="http://schemas.microsoft.com/office/powerpoint/2010/main" val="1957652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39" y="-255803"/>
            <a:ext cx="10515600" cy="1325563"/>
          </a:xfrm>
        </p:spPr>
        <p:txBody>
          <a:bodyPr/>
          <a:lstStyle/>
          <a:p>
            <a:r>
              <a:rPr lang="en-CA" dirty="0"/>
              <a:t>Hierarchical Convolutions</a:t>
            </a:r>
          </a:p>
        </p:txBody>
      </p:sp>
      <p:sp>
        <p:nvSpPr>
          <p:cNvPr id="3" name="Content Placeholder 2"/>
          <p:cNvSpPr>
            <a:spLocks noGrp="1"/>
          </p:cNvSpPr>
          <p:nvPr>
            <p:ph idx="1"/>
          </p:nvPr>
        </p:nvSpPr>
        <p:spPr>
          <a:xfrm>
            <a:off x="0" y="831088"/>
            <a:ext cx="12335256" cy="2180364"/>
          </a:xfrm>
        </p:spPr>
        <p:txBody>
          <a:bodyPr>
            <a:normAutofit fontScale="92500"/>
          </a:bodyPr>
          <a:lstStyle/>
          <a:p>
            <a:r>
              <a:rPr lang="en-CA" b="1" dirty="0"/>
              <a:t>Layer-1</a:t>
            </a:r>
            <a:r>
              <a:rPr lang="en-CA" dirty="0"/>
              <a:t> transforms each sequence of </a:t>
            </a:r>
            <a:r>
              <a:rPr lang="en-CA" b="1" dirty="0">
                <a:solidFill>
                  <a:schemeClr val="accent4">
                    <a:lumMod val="50000"/>
                  </a:schemeClr>
                </a:solidFill>
              </a:rPr>
              <a:t>k word-vectors </a:t>
            </a:r>
            <a:r>
              <a:rPr lang="en-CA" dirty="0"/>
              <a:t>into </a:t>
            </a:r>
            <a:r>
              <a:rPr lang="en-CA" b="1" dirty="0">
                <a:solidFill>
                  <a:srgbClr val="7030A0"/>
                </a:solidFill>
              </a:rPr>
              <a:t>vectors representing k-grams</a:t>
            </a:r>
            <a:r>
              <a:rPr lang="en-CA" dirty="0"/>
              <a:t>. </a:t>
            </a:r>
          </a:p>
          <a:p>
            <a:r>
              <a:rPr lang="en-CA" b="1" dirty="0"/>
              <a:t>Layer-2</a:t>
            </a:r>
            <a:r>
              <a:rPr lang="en-CA" dirty="0"/>
              <a:t> combines each k consecutive k-gram-vectors into </a:t>
            </a:r>
            <a:r>
              <a:rPr lang="en-CA" b="1" dirty="0">
                <a:solidFill>
                  <a:schemeClr val="accent6">
                    <a:lumMod val="75000"/>
                  </a:schemeClr>
                </a:solidFill>
              </a:rPr>
              <a:t>more abstract vectors</a:t>
            </a:r>
          </a:p>
          <a:p>
            <a:r>
              <a:rPr lang="en-CA" dirty="0"/>
              <a:t>These vectors can be sensitive to </a:t>
            </a:r>
            <a:r>
              <a:rPr lang="en-CA" b="1" dirty="0" err="1"/>
              <a:t>gappy-ngrams</a:t>
            </a:r>
            <a:r>
              <a:rPr lang="en-CA" dirty="0"/>
              <a:t>, potentially capturing patterns such as “</a:t>
            </a:r>
            <a:r>
              <a:rPr lang="en-CA" i="1" dirty="0"/>
              <a:t>not ------- good</a:t>
            </a:r>
            <a:r>
              <a:rPr lang="en-CA" dirty="0"/>
              <a:t>” or “</a:t>
            </a:r>
            <a:r>
              <a:rPr lang="en-CA" i="1" dirty="0"/>
              <a:t>obvious ------- predictable ----- plot</a:t>
            </a:r>
            <a:r>
              <a:rPr lang="en-CA" dirty="0"/>
              <a:t>” where ------stands for a short sequence of words</a:t>
            </a:r>
          </a:p>
        </p:txBody>
      </p:sp>
      <p:pic>
        <p:nvPicPr>
          <p:cNvPr id="4" name="Picture 3"/>
          <p:cNvPicPr>
            <a:picLocks noChangeAspect="1"/>
          </p:cNvPicPr>
          <p:nvPr/>
        </p:nvPicPr>
        <p:blipFill rotWithShape="1">
          <a:blip r:embed="rId3"/>
          <a:srcRect l="1741" t="-3298" r="2507" b="4704"/>
          <a:stretch/>
        </p:blipFill>
        <p:spPr>
          <a:xfrm>
            <a:off x="3383279" y="3381316"/>
            <a:ext cx="7493002" cy="3551180"/>
          </a:xfrm>
          <a:prstGeom prst="rect">
            <a:avLst/>
          </a:prstGeom>
        </p:spPr>
      </p:pic>
      <p:sp>
        <p:nvSpPr>
          <p:cNvPr id="5" name="Content Placeholder 2"/>
          <p:cNvSpPr txBox="1">
            <a:spLocks/>
          </p:cNvSpPr>
          <p:nvPr/>
        </p:nvSpPr>
        <p:spPr>
          <a:xfrm>
            <a:off x="928069" y="3032744"/>
            <a:ext cx="2364467" cy="1885715"/>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If interested in Strides and Dilation see Y. Goldberg Book </a:t>
            </a:r>
            <a:r>
              <a:rPr lang="en-CA" sz="2400" i="1" dirty="0" err="1"/>
              <a:t>pag</a:t>
            </a:r>
            <a:r>
              <a:rPr lang="en-CA" sz="2400" i="1" dirty="0"/>
              <a:t>. 160</a:t>
            </a:r>
          </a:p>
        </p:txBody>
      </p:sp>
      <p:sp>
        <p:nvSpPr>
          <p:cNvPr id="7" name="Footer Placeholder 6"/>
          <p:cNvSpPr>
            <a:spLocks noGrp="1"/>
          </p:cNvSpPr>
          <p:nvPr>
            <p:ph type="ftr" sz="quarter" idx="11"/>
          </p:nvPr>
        </p:nvSpPr>
        <p:spPr>
          <a:xfrm>
            <a:off x="9367520" y="5945505"/>
            <a:ext cx="4114800" cy="365125"/>
          </a:xfrm>
        </p:spPr>
        <p:txBody>
          <a:bodyPr/>
          <a:lstStyle/>
          <a:p>
            <a:r>
              <a:rPr lang="en-CA"/>
              <a:t>CPSC503 Winter 2021</a:t>
            </a:r>
            <a:endParaRPr lang="en-CA" dirty="0"/>
          </a:p>
        </p:txBody>
      </p:sp>
      <p:sp>
        <p:nvSpPr>
          <p:cNvPr id="8" name="Slide Number Placeholder 7"/>
          <p:cNvSpPr>
            <a:spLocks noGrp="1"/>
          </p:cNvSpPr>
          <p:nvPr>
            <p:ph type="sldNum" sz="quarter" idx="12"/>
          </p:nvPr>
        </p:nvSpPr>
        <p:spPr>
          <a:xfrm>
            <a:off x="9448800" y="6538912"/>
            <a:ext cx="2743200" cy="365125"/>
          </a:xfrm>
        </p:spPr>
        <p:txBody>
          <a:bodyPr/>
          <a:lstStyle/>
          <a:p>
            <a:fld id="{C79E7FD9-0062-48F3-88D9-1AA82886013F}" type="slidenum">
              <a:rPr lang="en-CA" smtClean="0"/>
              <a:t>13</a:t>
            </a:fld>
            <a:endParaRPr lang="en-CA" dirty="0"/>
          </a:p>
        </p:txBody>
      </p:sp>
      <p:sp>
        <p:nvSpPr>
          <p:cNvPr id="9" name="Content Placeholder 2"/>
          <p:cNvSpPr txBox="1">
            <a:spLocks/>
          </p:cNvSpPr>
          <p:nvPr/>
        </p:nvSpPr>
        <p:spPr>
          <a:xfrm>
            <a:off x="9722112" y="461224"/>
            <a:ext cx="2023855" cy="456177"/>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No pooling !</a:t>
            </a:r>
          </a:p>
        </p:txBody>
      </p:sp>
      <p:sp>
        <p:nvSpPr>
          <p:cNvPr id="16" name="Content Placeholder 2">
            <a:extLst>
              <a:ext uri="{FF2B5EF4-FFF2-40B4-BE49-F238E27FC236}">
                <a16:creationId xmlns:a16="http://schemas.microsoft.com/office/drawing/2014/main" id="{A363EDB0-5D02-4F17-8641-B9232C6DF74B}"/>
              </a:ext>
            </a:extLst>
          </p:cNvPr>
          <p:cNvSpPr txBox="1">
            <a:spLocks/>
          </p:cNvSpPr>
          <p:nvPr/>
        </p:nvSpPr>
        <p:spPr>
          <a:xfrm>
            <a:off x="203021" y="5094035"/>
            <a:ext cx="3089515" cy="1368308"/>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solidFill>
                  <a:srgbClr val="FF0000"/>
                </a:solidFill>
              </a:rPr>
              <a:t>Other Advanced topics in CNN: </a:t>
            </a:r>
            <a:r>
              <a:rPr lang="en-CA" sz="2000" i="1" dirty="0">
                <a:solidFill>
                  <a:srgbClr val="FF0000"/>
                </a:solidFill>
              </a:rPr>
              <a:t>Feature hashing, Param. Tying </a:t>
            </a:r>
            <a:r>
              <a:rPr lang="en-CA" sz="2000" i="1" dirty="0" err="1">
                <a:solidFill>
                  <a:srgbClr val="FF0000"/>
                </a:solidFill>
              </a:rPr>
              <a:t>etc</a:t>
            </a:r>
            <a:r>
              <a:rPr lang="en-CA" sz="2000" i="1" dirty="0">
                <a:solidFill>
                  <a:srgbClr val="FF0000"/>
                </a:solidFill>
              </a:rPr>
              <a:t> also see Goldberg </a:t>
            </a:r>
            <a:r>
              <a:rPr lang="en-CA" sz="2000" i="1" dirty="0" err="1">
                <a:solidFill>
                  <a:srgbClr val="FF0000"/>
                </a:solidFill>
              </a:rPr>
              <a:t>Chpt</a:t>
            </a:r>
            <a:r>
              <a:rPr lang="en-CA" sz="2000" i="1" dirty="0">
                <a:solidFill>
                  <a:srgbClr val="FF0000"/>
                </a:solidFill>
              </a:rPr>
              <a:t> 13 </a:t>
            </a:r>
          </a:p>
        </p:txBody>
      </p:sp>
      <mc:AlternateContent xmlns:mc="http://schemas.openxmlformats.org/markup-compatibility/2006" xmlns:p14="http://schemas.microsoft.com/office/powerpoint/2010/main">
        <mc:Choice Requires="p14">
          <p:contentPart p14:bwMode="auto" r:id="rId4">
            <p14:nvContentPartPr>
              <p14:cNvPr id="57" name="Ink 56">
                <a:extLst>
                  <a:ext uri="{FF2B5EF4-FFF2-40B4-BE49-F238E27FC236}">
                    <a16:creationId xmlns:a16="http://schemas.microsoft.com/office/drawing/2014/main" id="{85F644E7-07B3-43A0-BB94-FBAA0BE94B11}"/>
                  </a:ext>
                </a:extLst>
              </p14:cNvPr>
              <p14:cNvContentPartPr/>
              <p14:nvPr/>
            </p14:nvContentPartPr>
            <p14:xfrm>
              <a:off x="6021240" y="2727440"/>
              <a:ext cx="2828160" cy="722520"/>
            </p14:xfrm>
          </p:contentPart>
        </mc:Choice>
        <mc:Fallback xmlns="">
          <p:pic>
            <p:nvPicPr>
              <p:cNvPr id="57" name="Ink 56">
                <a:extLst>
                  <a:ext uri="{FF2B5EF4-FFF2-40B4-BE49-F238E27FC236}">
                    <a16:creationId xmlns:a16="http://schemas.microsoft.com/office/drawing/2014/main" id="{85F644E7-07B3-43A0-BB94-FBAA0BE94B11}"/>
                  </a:ext>
                </a:extLst>
              </p:cNvPr>
              <p:cNvPicPr/>
              <p:nvPr/>
            </p:nvPicPr>
            <p:blipFill>
              <a:blip r:embed="rId5"/>
              <a:stretch>
                <a:fillRect/>
              </a:stretch>
            </p:blipFill>
            <p:spPr>
              <a:xfrm>
                <a:off x="6012240" y="2718796"/>
                <a:ext cx="2845800" cy="740169"/>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9" name="Ink 58">
                <a:extLst>
                  <a:ext uri="{FF2B5EF4-FFF2-40B4-BE49-F238E27FC236}">
                    <a16:creationId xmlns:a16="http://schemas.microsoft.com/office/drawing/2014/main" id="{51ABA0BD-6DAC-4E6D-9C92-BA404730F1B0}"/>
                  </a:ext>
                </a:extLst>
              </p14:cNvPr>
              <p14:cNvContentPartPr/>
              <p14:nvPr/>
            </p14:nvContentPartPr>
            <p14:xfrm>
              <a:off x="9146400" y="2848760"/>
              <a:ext cx="697680" cy="410040"/>
            </p14:xfrm>
          </p:contentPart>
        </mc:Choice>
        <mc:Fallback xmlns="">
          <p:pic>
            <p:nvPicPr>
              <p:cNvPr id="59" name="Ink 58">
                <a:extLst>
                  <a:ext uri="{FF2B5EF4-FFF2-40B4-BE49-F238E27FC236}">
                    <a16:creationId xmlns:a16="http://schemas.microsoft.com/office/drawing/2014/main" id="{51ABA0BD-6DAC-4E6D-9C92-BA404730F1B0}"/>
                  </a:ext>
                </a:extLst>
              </p:cNvPr>
              <p:cNvPicPr/>
              <p:nvPr/>
            </p:nvPicPr>
            <p:blipFill>
              <a:blip r:embed="rId7"/>
              <a:stretch>
                <a:fillRect/>
              </a:stretch>
            </p:blipFill>
            <p:spPr>
              <a:xfrm>
                <a:off x="9137405" y="2840120"/>
                <a:ext cx="715311"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9" name="Ink 68">
                <a:extLst>
                  <a:ext uri="{FF2B5EF4-FFF2-40B4-BE49-F238E27FC236}">
                    <a16:creationId xmlns:a16="http://schemas.microsoft.com/office/drawing/2014/main" id="{482D57B4-6582-4D40-BF3D-E1629D775AD1}"/>
                  </a:ext>
                </a:extLst>
              </p14:cNvPr>
              <p14:cNvContentPartPr/>
              <p14:nvPr/>
            </p14:nvContentPartPr>
            <p14:xfrm>
              <a:off x="10015440" y="2722760"/>
              <a:ext cx="1841760" cy="345600"/>
            </p14:xfrm>
          </p:contentPart>
        </mc:Choice>
        <mc:Fallback xmlns="">
          <p:pic>
            <p:nvPicPr>
              <p:cNvPr id="69" name="Ink 68">
                <a:extLst>
                  <a:ext uri="{FF2B5EF4-FFF2-40B4-BE49-F238E27FC236}">
                    <a16:creationId xmlns:a16="http://schemas.microsoft.com/office/drawing/2014/main" id="{482D57B4-6582-4D40-BF3D-E1629D775AD1}"/>
                  </a:ext>
                </a:extLst>
              </p:cNvPr>
              <p:cNvPicPr/>
              <p:nvPr/>
            </p:nvPicPr>
            <p:blipFill>
              <a:blip r:embed="rId9"/>
              <a:stretch>
                <a:fillRect/>
              </a:stretch>
            </p:blipFill>
            <p:spPr>
              <a:xfrm>
                <a:off x="10006798" y="2714120"/>
                <a:ext cx="1859403" cy="363240"/>
              </a:xfrm>
              <a:prstGeom prst="rect">
                <a:avLst/>
              </a:prstGeom>
            </p:spPr>
          </p:pic>
        </mc:Fallback>
      </mc:AlternateContent>
      <p:sp>
        <p:nvSpPr>
          <p:cNvPr id="6" name="Date Placeholder 5">
            <a:extLst>
              <a:ext uri="{FF2B5EF4-FFF2-40B4-BE49-F238E27FC236}">
                <a16:creationId xmlns:a16="http://schemas.microsoft.com/office/drawing/2014/main" id="{954D6BE3-1CD3-4316-B047-ED6F8932F3E9}"/>
              </a:ext>
            </a:extLst>
          </p:cNvPr>
          <p:cNvSpPr>
            <a:spLocks noGrp="1"/>
          </p:cNvSpPr>
          <p:nvPr>
            <p:ph type="dt" sz="half" idx="10"/>
          </p:nvPr>
        </p:nvSpPr>
        <p:spPr/>
        <p:txBody>
          <a:bodyPr/>
          <a:lstStyle/>
          <a:p>
            <a:fld id="{62FD9411-857E-4120-98B7-CD790BB4E4A7}" type="datetime1">
              <a:rPr lang="en-US" smtClean="0"/>
              <a:t>10/27/2021</a:t>
            </a:fld>
            <a:endParaRPr lang="en-CA"/>
          </a:p>
        </p:txBody>
      </p:sp>
    </p:spTree>
    <p:extLst>
      <p:ext uri="{BB962C8B-B14F-4D97-AF65-F5344CB8AC3E}">
        <p14:creationId xmlns:p14="http://schemas.microsoft.com/office/powerpoint/2010/main" val="191666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6FC13-1DFA-454F-82B3-4DA244D47C24}"/>
              </a:ext>
            </a:extLst>
          </p:cNvPr>
          <p:cNvSpPr>
            <a:spLocks noGrp="1"/>
          </p:cNvSpPr>
          <p:nvPr>
            <p:ph type="title"/>
          </p:nvPr>
        </p:nvSpPr>
        <p:spPr/>
        <p:txBody>
          <a:bodyPr/>
          <a:lstStyle/>
          <a:p>
            <a:r>
              <a:rPr lang="en-CA" dirty="0"/>
              <a:t>Less popular today but…</a:t>
            </a:r>
          </a:p>
        </p:txBody>
      </p:sp>
      <p:sp>
        <p:nvSpPr>
          <p:cNvPr id="3" name="Content Placeholder 2">
            <a:extLst>
              <a:ext uri="{FF2B5EF4-FFF2-40B4-BE49-F238E27FC236}">
                <a16:creationId xmlns:a16="http://schemas.microsoft.com/office/drawing/2014/main" id="{0AB4AC60-BBC7-4724-A46C-D98C37A6071E}"/>
              </a:ext>
            </a:extLst>
          </p:cNvPr>
          <p:cNvSpPr>
            <a:spLocks noGrp="1"/>
          </p:cNvSpPr>
          <p:nvPr>
            <p:ph idx="1"/>
          </p:nvPr>
        </p:nvSpPr>
        <p:spPr/>
        <p:txBody>
          <a:bodyPr/>
          <a:lstStyle/>
          <a:p>
            <a:r>
              <a:rPr lang="en-CA" dirty="0"/>
              <a:t>May come back as component in  multimodal applications….</a:t>
            </a:r>
          </a:p>
          <a:p>
            <a:r>
              <a:rPr lang="en-CA" dirty="0"/>
              <a:t>Their applications to graph structure GCNs has potential in data2text / text2data</a:t>
            </a:r>
          </a:p>
          <a:p>
            <a:r>
              <a:rPr lang="en-CA" dirty="0"/>
              <a:t>…..</a:t>
            </a:r>
          </a:p>
        </p:txBody>
      </p:sp>
      <p:sp>
        <p:nvSpPr>
          <p:cNvPr id="4" name="Date Placeholder 3">
            <a:extLst>
              <a:ext uri="{FF2B5EF4-FFF2-40B4-BE49-F238E27FC236}">
                <a16:creationId xmlns:a16="http://schemas.microsoft.com/office/drawing/2014/main" id="{21433A7C-7CAA-4CAC-A0D1-4D60BE84A496}"/>
              </a:ext>
            </a:extLst>
          </p:cNvPr>
          <p:cNvSpPr>
            <a:spLocks noGrp="1"/>
          </p:cNvSpPr>
          <p:nvPr>
            <p:ph type="dt" sz="half" idx="10"/>
          </p:nvPr>
        </p:nvSpPr>
        <p:spPr/>
        <p:txBody>
          <a:bodyPr/>
          <a:lstStyle/>
          <a:p>
            <a:fld id="{D9CE166F-4806-47FE-9AAA-BDB1E07CBEBF}" type="datetime1">
              <a:rPr lang="en-US" smtClean="0"/>
              <a:t>10/28/2021</a:t>
            </a:fld>
            <a:endParaRPr lang="en-CA"/>
          </a:p>
        </p:txBody>
      </p:sp>
      <p:sp>
        <p:nvSpPr>
          <p:cNvPr id="5" name="Footer Placeholder 4">
            <a:extLst>
              <a:ext uri="{FF2B5EF4-FFF2-40B4-BE49-F238E27FC236}">
                <a16:creationId xmlns:a16="http://schemas.microsoft.com/office/drawing/2014/main" id="{76FF4AE4-42D9-48CA-BDDA-DAC4001D53EC}"/>
              </a:ext>
            </a:extLst>
          </p:cNvPr>
          <p:cNvSpPr>
            <a:spLocks noGrp="1"/>
          </p:cNvSpPr>
          <p:nvPr>
            <p:ph type="ftr" sz="quarter" idx="11"/>
          </p:nvPr>
        </p:nvSpPr>
        <p:spPr/>
        <p:txBody>
          <a:bodyPr/>
          <a:lstStyle/>
          <a:p>
            <a:r>
              <a:rPr lang="en-CA"/>
              <a:t>CPSC503 Winter 2021</a:t>
            </a:r>
          </a:p>
        </p:txBody>
      </p:sp>
      <p:sp>
        <p:nvSpPr>
          <p:cNvPr id="6" name="Slide Number Placeholder 5">
            <a:extLst>
              <a:ext uri="{FF2B5EF4-FFF2-40B4-BE49-F238E27FC236}">
                <a16:creationId xmlns:a16="http://schemas.microsoft.com/office/drawing/2014/main" id="{FF9F931F-6511-4274-A36F-01800A357737}"/>
              </a:ext>
            </a:extLst>
          </p:cNvPr>
          <p:cNvSpPr>
            <a:spLocks noGrp="1"/>
          </p:cNvSpPr>
          <p:nvPr>
            <p:ph type="sldNum" sz="quarter" idx="12"/>
          </p:nvPr>
        </p:nvSpPr>
        <p:spPr/>
        <p:txBody>
          <a:bodyPr/>
          <a:lstStyle/>
          <a:p>
            <a:fld id="{C79E7FD9-0062-48F3-88D9-1AA82886013F}" type="slidenum">
              <a:rPr lang="en-CA" smtClean="0"/>
              <a:t>14</a:t>
            </a:fld>
            <a:endParaRPr lang="en-CA"/>
          </a:p>
        </p:txBody>
      </p:sp>
    </p:spTree>
    <p:extLst>
      <p:ext uri="{BB962C8B-B14F-4D97-AF65-F5344CB8AC3E}">
        <p14:creationId xmlns:p14="http://schemas.microsoft.com/office/powerpoint/2010/main" val="1646954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Oct  28</a:t>
            </a:r>
          </a:p>
        </p:txBody>
      </p:sp>
      <p:sp>
        <p:nvSpPr>
          <p:cNvPr id="3" name="Content Placeholder 2"/>
          <p:cNvSpPr>
            <a:spLocks noGrp="1"/>
          </p:cNvSpPr>
          <p:nvPr>
            <p:ph idx="1"/>
          </p:nvPr>
        </p:nvSpPr>
        <p:spPr/>
        <p:txBody>
          <a:bodyPr>
            <a:normAutofit/>
          </a:bodyPr>
          <a:lstStyle/>
          <a:p>
            <a:r>
              <a:rPr lang="en-CA" sz="3200" dirty="0"/>
              <a:t>Convolutional Neural Networks</a:t>
            </a:r>
          </a:p>
          <a:p>
            <a:r>
              <a:rPr lang="en-CA" sz="3200" b="1" dirty="0"/>
              <a:t>Semantic Role Labeling  </a:t>
            </a:r>
            <a:r>
              <a:rPr lang="en-CA" sz="3200" dirty="0" err="1"/>
              <a:t>Chp</a:t>
            </a:r>
            <a:r>
              <a:rPr lang="en-CA" sz="3200" dirty="0"/>
              <a:t> 19 J&amp;M</a:t>
            </a:r>
          </a:p>
          <a:p>
            <a:pPr lvl="1"/>
            <a:r>
              <a:rPr lang="en-CA" sz="2800" dirty="0">
                <a:solidFill>
                  <a:schemeClr val="bg2">
                    <a:lumMod val="75000"/>
                  </a:schemeClr>
                </a:solidFill>
              </a:rPr>
              <a:t>CNN R. </a:t>
            </a:r>
            <a:r>
              <a:rPr lang="en-CA" sz="2800" dirty="0" err="1">
                <a:solidFill>
                  <a:schemeClr val="bg2">
                    <a:lumMod val="75000"/>
                  </a:schemeClr>
                </a:solidFill>
              </a:rPr>
              <a:t>Collobert</a:t>
            </a:r>
            <a:r>
              <a:rPr lang="en-CA" sz="2800" dirty="0">
                <a:solidFill>
                  <a:schemeClr val="bg2">
                    <a:lumMod val="75000"/>
                  </a:schemeClr>
                </a:solidFill>
              </a:rPr>
              <a:t> et al. Natural language processing (almost) from scratch. The Journal of Machine Learning Research, 12:2493–2537, 2011.</a:t>
            </a:r>
          </a:p>
          <a:p>
            <a:pPr lvl="1"/>
            <a:r>
              <a:rPr lang="en-CA" sz="2800" dirty="0"/>
              <a:t>RNN-LSTM J&amp;M 3Ed textbook</a:t>
            </a:r>
          </a:p>
          <a:p>
            <a:r>
              <a:rPr lang="en-CA" sz="3200"/>
              <a:t>Encoder/Decoder</a:t>
            </a:r>
            <a:endParaRPr lang="en-CA" sz="3200" dirty="0"/>
          </a:p>
        </p:txBody>
      </p:sp>
      <p:sp>
        <p:nvSpPr>
          <p:cNvPr id="4" name="Content Placeholder 2"/>
          <p:cNvSpPr txBox="1">
            <a:spLocks/>
          </p:cNvSpPr>
          <p:nvPr/>
        </p:nvSpPr>
        <p:spPr>
          <a:xfrm>
            <a:off x="6539569" y="1304554"/>
            <a:ext cx="2964754" cy="104214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Based on </a:t>
            </a:r>
            <a:r>
              <a:rPr lang="en-CA" sz="2400" i="1" dirty="0" err="1"/>
              <a:t>Chp</a:t>
            </a:r>
            <a:r>
              <a:rPr lang="en-CA" sz="2400" i="1" dirty="0"/>
              <a:t> 13 Y. Goldberg book</a:t>
            </a:r>
          </a:p>
        </p:txBody>
      </p:sp>
      <p:sp>
        <p:nvSpPr>
          <p:cNvPr id="5" name="Date Placeholder 4"/>
          <p:cNvSpPr>
            <a:spLocks noGrp="1"/>
          </p:cNvSpPr>
          <p:nvPr>
            <p:ph type="dt" sz="half" idx="10"/>
          </p:nvPr>
        </p:nvSpPr>
        <p:spPr/>
        <p:txBody>
          <a:bodyPr/>
          <a:lstStyle/>
          <a:p>
            <a:fld id="{4D6DF967-61E3-4710-B51E-A680F67579FB}" type="datetime1">
              <a:rPr lang="en-US" smtClean="0"/>
              <a:t>10/27/2021</a:t>
            </a:fld>
            <a:endParaRPr lang="en-CA"/>
          </a:p>
        </p:txBody>
      </p:sp>
      <p:sp>
        <p:nvSpPr>
          <p:cNvPr id="6" name="Footer Placeholder 5"/>
          <p:cNvSpPr>
            <a:spLocks noGrp="1"/>
          </p:cNvSpPr>
          <p:nvPr>
            <p:ph type="ftr" sz="quarter" idx="11"/>
          </p:nvPr>
        </p:nvSpPr>
        <p:spPr/>
        <p:txBody>
          <a:bodyPr/>
          <a:lstStyle/>
          <a:p>
            <a:r>
              <a:rPr lang="en-CA"/>
              <a:t>CPSC503 Winter 2021</a:t>
            </a:r>
          </a:p>
        </p:txBody>
      </p:sp>
      <p:sp>
        <p:nvSpPr>
          <p:cNvPr id="7" name="Slide Number Placeholder 6"/>
          <p:cNvSpPr>
            <a:spLocks noGrp="1"/>
          </p:cNvSpPr>
          <p:nvPr>
            <p:ph type="sldNum" sz="quarter" idx="12"/>
          </p:nvPr>
        </p:nvSpPr>
        <p:spPr/>
        <p:txBody>
          <a:bodyPr/>
          <a:lstStyle/>
          <a:p>
            <a:fld id="{C79E7FD9-0062-48F3-88D9-1AA82886013F}" type="slidenum">
              <a:rPr lang="en-CA" smtClean="0"/>
              <a:t>15</a:t>
            </a:fld>
            <a:endParaRPr lang="en-CA"/>
          </a:p>
        </p:txBody>
      </p:sp>
    </p:spTree>
    <p:extLst>
      <p:ext uri="{BB962C8B-B14F-4D97-AF65-F5344CB8AC3E}">
        <p14:creationId xmlns:p14="http://schemas.microsoft.com/office/powerpoint/2010/main" val="1061693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8" name="Date Placeholder 4"/>
          <p:cNvSpPr>
            <a:spLocks noGrp="1"/>
          </p:cNvSpPr>
          <p:nvPr>
            <p:ph type="dt" sz="quarter" idx="10"/>
          </p:nvPr>
        </p:nvSpPr>
        <p:spPr>
          <a:noFill/>
        </p:spPr>
        <p:txBody>
          <a:bodyPr/>
          <a:lstStyle/>
          <a:p>
            <a:pPr defTabSz="914377"/>
            <a:fld id="{5888AB08-5902-44EC-BE58-340B1DCDCDE8}" type="datetime1">
              <a:rPr lang="en-US" smtClean="0">
                <a:solidFill>
                  <a:srgbClr val="000000"/>
                </a:solidFill>
                <a:latin typeface="Times New Roman" pitchFamily="18" charset="0"/>
                <a:ea typeface="+mn-ea"/>
                <a:cs typeface="+mn-cs"/>
              </a:rPr>
              <a:t>10/27/2021</a:t>
            </a:fld>
            <a:endParaRPr lang="en-US">
              <a:solidFill>
                <a:srgbClr val="000000"/>
              </a:solidFill>
              <a:latin typeface="Times New Roman" pitchFamily="18" charset="0"/>
              <a:ea typeface="+mn-ea"/>
              <a:cs typeface="+mn-cs"/>
            </a:endParaRPr>
          </a:p>
        </p:txBody>
      </p:sp>
      <p:sp>
        <p:nvSpPr>
          <p:cNvPr id="20489" name="Footer Placeholder 5"/>
          <p:cNvSpPr>
            <a:spLocks noGrp="1"/>
          </p:cNvSpPr>
          <p:nvPr>
            <p:ph type="ftr" sz="quarter" idx="11"/>
          </p:nvPr>
        </p:nvSpPr>
        <p:spPr>
          <a:noFill/>
        </p:spPr>
        <p:txBody>
          <a:bodyPr/>
          <a:lstStyle/>
          <a:p>
            <a:pPr defTabSz="914377"/>
            <a:r>
              <a:rPr lang="en-US">
                <a:solidFill>
                  <a:srgbClr val="000000"/>
                </a:solidFill>
                <a:latin typeface="Times New Roman" pitchFamily="18" charset="0"/>
                <a:ea typeface="+mn-ea"/>
                <a:cs typeface="+mn-cs"/>
              </a:rPr>
              <a:t>CPSC503 Winter 2021</a:t>
            </a:r>
          </a:p>
        </p:txBody>
      </p:sp>
      <p:sp>
        <p:nvSpPr>
          <p:cNvPr id="20490" name="Slide Number Placeholder 6"/>
          <p:cNvSpPr>
            <a:spLocks noGrp="1"/>
          </p:cNvSpPr>
          <p:nvPr>
            <p:ph type="sldNum" sz="quarter" idx="12"/>
          </p:nvPr>
        </p:nvSpPr>
        <p:spPr>
          <a:noFill/>
        </p:spPr>
        <p:txBody>
          <a:bodyPr/>
          <a:lstStyle/>
          <a:p>
            <a:pPr defTabSz="914377"/>
            <a:fld id="{C839256E-B970-4B9D-9106-7184C92136A0}" type="slidenum">
              <a:rPr lang="en-US">
                <a:solidFill>
                  <a:srgbClr val="000000"/>
                </a:solidFill>
                <a:latin typeface="Times New Roman" pitchFamily="18" charset="0"/>
                <a:ea typeface="+mn-ea"/>
                <a:cs typeface="+mn-cs"/>
              </a:rPr>
              <a:pPr defTabSz="914377"/>
              <a:t>16</a:t>
            </a:fld>
            <a:endParaRPr lang="en-US">
              <a:solidFill>
                <a:srgbClr val="000000"/>
              </a:solidFill>
              <a:latin typeface="Times New Roman" pitchFamily="18" charset="0"/>
              <a:ea typeface="+mn-ea"/>
              <a:cs typeface="+mn-cs"/>
            </a:endParaRPr>
          </a:p>
        </p:txBody>
      </p:sp>
      <p:sp>
        <p:nvSpPr>
          <p:cNvPr id="20491" name="Rectangle 2"/>
          <p:cNvSpPr>
            <a:spLocks noGrp="1" noChangeArrowheads="1"/>
          </p:cNvSpPr>
          <p:nvPr>
            <p:ph type="title"/>
          </p:nvPr>
        </p:nvSpPr>
        <p:spPr>
          <a:xfrm>
            <a:off x="1117600" y="78241"/>
            <a:ext cx="9836061" cy="1143000"/>
          </a:xfrm>
        </p:spPr>
        <p:txBody>
          <a:bodyPr/>
          <a:lstStyle/>
          <a:p>
            <a:pPr eaLnBrk="1" hangingPunct="1"/>
            <a:r>
              <a:rPr lang="en-US" dirty="0"/>
              <a:t>Summary of Lexical Resources/Thesauri/</a:t>
            </a:r>
            <a:r>
              <a:rPr lang="en-US" dirty="0" err="1"/>
              <a:t>KnowledgeGraphs</a:t>
            </a:r>
            <a:endParaRPr lang="en-US" dirty="0"/>
          </a:p>
        </p:txBody>
      </p:sp>
      <p:sp>
        <p:nvSpPr>
          <p:cNvPr id="20492" name="Rectangle 3"/>
          <p:cNvSpPr>
            <a:spLocks noGrp="1" noChangeArrowheads="1"/>
          </p:cNvSpPr>
          <p:nvPr>
            <p:ph type="body" sz="half" idx="1"/>
          </p:nvPr>
        </p:nvSpPr>
        <p:spPr>
          <a:xfrm>
            <a:off x="203201" y="2055731"/>
            <a:ext cx="5491057" cy="1143000"/>
          </a:xfrm>
        </p:spPr>
        <p:txBody>
          <a:bodyPr/>
          <a:lstStyle/>
          <a:p>
            <a:pPr eaLnBrk="1" hangingPunct="1"/>
            <a:r>
              <a:rPr lang="en-US" sz="3200" dirty="0"/>
              <a:t>Relations among words and their meanings</a:t>
            </a:r>
          </a:p>
          <a:p>
            <a:pPr eaLnBrk="1" hangingPunct="1">
              <a:buFontTx/>
              <a:buNone/>
            </a:pPr>
            <a:endParaRPr lang="en-US" sz="3200" dirty="0"/>
          </a:p>
        </p:txBody>
      </p:sp>
      <p:sp>
        <p:nvSpPr>
          <p:cNvPr id="20493" name="Rectangle 5"/>
          <p:cNvSpPr>
            <a:spLocks noChangeArrowheads="1"/>
          </p:cNvSpPr>
          <p:nvPr/>
        </p:nvSpPr>
        <p:spPr bwMode="auto">
          <a:xfrm>
            <a:off x="347891" y="4218420"/>
            <a:ext cx="4800600" cy="1600200"/>
          </a:xfrm>
          <a:prstGeom prst="rect">
            <a:avLst/>
          </a:prstGeom>
          <a:noFill/>
          <a:ln w="9525">
            <a:noFill/>
            <a:miter lim="800000"/>
            <a:headEnd/>
            <a:tailEnd/>
          </a:ln>
        </p:spPr>
        <p:txBody>
          <a:bodyPr/>
          <a:lstStyle/>
          <a:p>
            <a:pPr marL="342891" indent="-342891" defTabSz="914377">
              <a:spcBef>
                <a:spcPct val="20000"/>
              </a:spcBef>
              <a:buFontTx/>
              <a:buChar char="•"/>
            </a:pPr>
            <a:r>
              <a:rPr lang="en-US" sz="2400" b="1" dirty="0">
                <a:solidFill>
                  <a:srgbClr val="000000"/>
                </a:solidFill>
                <a:latin typeface="Comic Sans MS" pitchFamily="66" charset="0"/>
              </a:rPr>
              <a:t>Internal structure of individual words</a:t>
            </a:r>
          </a:p>
        </p:txBody>
      </p:sp>
      <p:sp>
        <p:nvSpPr>
          <p:cNvPr id="20494" name="Rectangle 6"/>
          <p:cNvSpPr>
            <a:spLocks noChangeArrowheads="1"/>
          </p:cNvSpPr>
          <p:nvPr/>
        </p:nvSpPr>
        <p:spPr bwMode="auto">
          <a:xfrm>
            <a:off x="1874875" y="3178768"/>
            <a:ext cx="1686680" cy="523220"/>
          </a:xfrm>
          <a:prstGeom prst="rect">
            <a:avLst/>
          </a:prstGeom>
          <a:solidFill>
            <a:srgbClr val="FFCC99"/>
          </a:solidFill>
          <a:ln w="9525">
            <a:noFill/>
            <a:miter lim="800000"/>
            <a:headEnd/>
            <a:tailEnd/>
          </a:ln>
        </p:spPr>
        <p:txBody>
          <a:bodyPr wrap="none">
            <a:spAutoFit/>
          </a:bodyPr>
          <a:lstStyle/>
          <a:p>
            <a:pPr defTabSz="914377"/>
            <a:r>
              <a:rPr lang="en-US" sz="2800" dirty="0" err="1">
                <a:solidFill>
                  <a:srgbClr val="3333CC"/>
                </a:solidFill>
                <a:latin typeface="Comic Sans MS" pitchFamily="66" charset="0"/>
              </a:rPr>
              <a:t>Wordnet</a:t>
            </a:r>
            <a:endParaRPr lang="en-US" sz="2800" dirty="0">
              <a:solidFill>
                <a:srgbClr val="3333CC"/>
              </a:solidFill>
              <a:latin typeface="Comic Sans MS" pitchFamily="66" charset="0"/>
            </a:endParaRPr>
          </a:p>
        </p:txBody>
      </p:sp>
      <p:sp>
        <p:nvSpPr>
          <p:cNvPr id="20495" name="Rectangle 7"/>
          <p:cNvSpPr>
            <a:spLocks noChangeArrowheads="1"/>
          </p:cNvSpPr>
          <p:nvPr/>
        </p:nvSpPr>
        <p:spPr bwMode="auto">
          <a:xfrm>
            <a:off x="5060606" y="5381051"/>
            <a:ext cx="1890261"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914377"/>
            <a:r>
              <a:rPr lang="en-US" sz="2800" dirty="0" err="1">
                <a:solidFill>
                  <a:srgbClr val="3333CC"/>
                </a:solidFill>
                <a:latin typeface="Comic Sans MS" pitchFamily="66" charset="0"/>
              </a:rPr>
              <a:t>FrameNet</a:t>
            </a:r>
            <a:endParaRPr lang="en-US" sz="2800" dirty="0">
              <a:solidFill>
                <a:srgbClr val="3333CC"/>
              </a:solidFill>
              <a:latin typeface="Comic Sans MS" pitchFamily="66" charset="0"/>
            </a:endParaRPr>
          </a:p>
        </p:txBody>
      </p:sp>
      <p:sp>
        <p:nvSpPr>
          <p:cNvPr id="20496" name="Rectangle 8"/>
          <p:cNvSpPr>
            <a:spLocks noChangeArrowheads="1"/>
          </p:cNvSpPr>
          <p:nvPr/>
        </p:nvSpPr>
        <p:spPr bwMode="auto">
          <a:xfrm>
            <a:off x="5313363" y="4260276"/>
            <a:ext cx="1718740"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914377"/>
            <a:r>
              <a:rPr lang="en-US" sz="2800" dirty="0" err="1">
                <a:solidFill>
                  <a:srgbClr val="3333CC"/>
                </a:solidFill>
                <a:latin typeface="Comic Sans MS" pitchFamily="66" charset="0"/>
              </a:rPr>
              <a:t>PropBank</a:t>
            </a:r>
            <a:endParaRPr lang="en-US" sz="2800" dirty="0">
              <a:solidFill>
                <a:srgbClr val="3333CC"/>
              </a:solidFill>
              <a:latin typeface="Comic Sans MS" pitchFamily="66" charset="0"/>
            </a:endParaRPr>
          </a:p>
        </p:txBody>
      </p:sp>
      <p:sp>
        <p:nvSpPr>
          <p:cNvPr id="20497" name="Rectangle 8"/>
          <p:cNvSpPr>
            <a:spLocks noChangeArrowheads="1"/>
          </p:cNvSpPr>
          <p:nvPr/>
        </p:nvSpPr>
        <p:spPr bwMode="auto">
          <a:xfrm>
            <a:off x="4955382" y="4780976"/>
            <a:ext cx="1656223" cy="523220"/>
          </a:xfrm>
          <a:prstGeom prst="rect">
            <a:avLst/>
          </a:prstGeom>
          <a:solidFill>
            <a:schemeClr val="accent5">
              <a:lumMod val="40000"/>
              <a:lumOff val="60000"/>
            </a:schemeClr>
          </a:solidFill>
          <a:ln w="9525">
            <a:solidFill>
              <a:schemeClr val="accent5">
                <a:lumMod val="40000"/>
                <a:lumOff val="60000"/>
              </a:schemeClr>
            </a:solidFill>
            <a:miter lim="800000"/>
            <a:headEnd/>
            <a:tailEnd/>
          </a:ln>
        </p:spPr>
        <p:txBody>
          <a:bodyPr wrap="none">
            <a:spAutoFit/>
          </a:bodyPr>
          <a:lstStyle/>
          <a:p>
            <a:pPr defTabSz="914377"/>
            <a:r>
              <a:rPr lang="en-US" sz="2800" dirty="0" err="1">
                <a:solidFill>
                  <a:srgbClr val="3333CC"/>
                </a:solidFill>
                <a:latin typeface="Comic Sans MS" pitchFamily="66" charset="0"/>
              </a:rPr>
              <a:t>VerbNet</a:t>
            </a:r>
            <a:endParaRPr lang="en-US" sz="2800" dirty="0">
              <a:solidFill>
                <a:srgbClr val="3333CC"/>
              </a:solidFill>
              <a:latin typeface="Comic Sans MS" pitchFamily="66" charset="0"/>
            </a:endParaRPr>
          </a:p>
        </p:txBody>
      </p:sp>
      <p:sp>
        <p:nvSpPr>
          <p:cNvPr id="12" name="Rectangle 6"/>
          <p:cNvSpPr>
            <a:spLocks noChangeArrowheads="1"/>
          </p:cNvSpPr>
          <p:nvPr/>
        </p:nvSpPr>
        <p:spPr bwMode="auto">
          <a:xfrm>
            <a:off x="3900894" y="3112885"/>
            <a:ext cx="1205779" cy="523220"/>
          </a:xfrm>
          <a:prstGeom prst="rect">
            <a:avLst/>
          </a:prstGeom>
          <a:solidFill>
            <a:srgbClr val="FFCC99"/>
          </a:solidFill>
          <a:ln w="9525">
            <a:noFill/>
            <a:miter lim="800000"/>
            <a:headEnd/>
            <a:tailEnd/>
          </a:ln>
        </p:spPr>
        <p:txBody>
          <a:bodyPr wrap="none">
            <a:spAutoFit/>
          </a:bodyPr>
          <a:lstStyle/>
          <a:p>
            <a:pPr defTabSz="914377"/>
            <a:r>
              <a:rPr lang="en-US" sz="2800" dirty="0">
                <a:solidFill>
                  <a:srgbClr val="3333CC"/>
                </a:solidFill>
                <a:latin typeface="Comic Sans MS" pitchFamily="66" charset="0"/>
              </a:rPr>
              <a:t>YAGO</a:t>
            </a:r>
          </a:p>
        </p:txBody>
      </p:sp>
      <p:sp>
        <p:nvSpPr>
          <p:cNvPr id="13" name="Rectangle 6"/>
          <p:cNvSpPr>
            <a:spLocks noChangeArrowheads="1"/>
          </p:cNvSpPr>
          <p:nvPr/>
        </p:nvSpPr>
        <p:spPr bwMode="auto">
          <a:xfrm>
            <a:off x="5400749" y="3206321"/>
            <a:ext cx="1503938" cy="523220"/>
          </a:xfrm>
          <a:prstGeom prst="rect">
            <a:avLst/>
          </a:prstGeom>
          <a:solidFill>
            <a:srgbClr val="FFCC99"/>
          </a:solidFill>
          <a:ln w="9525">
            <a:noFill/>
            <a:miter lim="800000"/>
            <a:headEnd/>
            <a:tailEnd/>
          </a:ln>
        </p:spPr>
        <p:txBody>
          <a:bodyPr wrap="none">
            <a:spAutoFit/>
          </a:bodyPr>
          <a:lstStyle/>
          <a:p>
            <a:pPr defTabSz="914377"/>
            <a:r>
              <a:rPr lang="en-US" sz="2800" dirty="0" err="1">
                <a:solidFill>
                  <a:srgbClr val="3333CC"/>
                </a:solidFill>
                <a:latin typeface="Comic Sans MS" pitchFamily="66" charset="0"/>
              </a:rPr>
              <a:t>Probase</a:t>
            </a:r>
            <a:endParaRPr lang="en-US" sz="2800" dirty="0">
              <a:solidFill>
                <a:srgbClr val="3333CC"/>
              </a:solidFill>
              <a:latin typeface="Comic Sans MS" pitchFamily="66" charset="0"/>
            </a:endParaRPr>
          </a:p>
        </p:txBody>
      </p:sp>
      <p:sp>
        <p:nvSpPr>
          <p:cNvPr id="17" name="Rectangle 6"/>
          <p:cNvSpPr>
            <a:spLocks noChangeArrowheads="1"/>
          </p:cNvSpPr>
          <p:nvPr/>
        </p:nvSpPr>
        <p:spPr bwMode="auto">
          <a:xfrm>
            <a:off x="5384801" y="2151108"/>
            <a:ext cx="1739579" cy="523220"/>
          </a:xfrm>
          <a:prstGeom prst="rect">
            <a:avLst/>
          </a:prstGeom>
          <a:solidFill>
            <a:srgbClr val="FFCC99"/>
          </a:solidFill>
          <a:ln w="9525">
            <a:noFill/>
            <a:miter lim="800000"/>
            <a:headEnd/>
            <a:tailEnd/>
          </a:ln>
        </p:spPr>
        <p:txBody>
          <a:bodyPr wrap="none">
            <a:spAutoFit/>
          </a:bodyPr>
          <a:lstStyle/>
          <a:p>
            <a:pPr defTabSz="914377"/>
            <a:r>
              <a:rPr lang="en-US" sz="2800" dirty="0">
                <a:solidFill>
                  <a:srgbClr val="3333CC"/>
                </a:solidFill>
                <a:latin typeface="Comic Sans MS" pitchFamily="66" charset="0"/>
              </a:rPr>
              <a:t>Freebase</a:t>
            </a:r>
          </a:p>
        </p:txBody>
      </p:sp>
      <p:sp>
        <p:nvSpPr>
          <p:cNvPr id="15" name="Rectangle 6"/>
          <p:cNvSpPr>
            <a:spLocks noChangeArrowheads="1"/>
          </p:cNvSpPr>
          <p:nvPr/>
        </p:nvSpPr>
        <p:spPr bwMode="auto">
          <a:xfrm>
            <a:off x="7213600" y="1397000"/>
            <a:ext cx="1981200" cy="1384995"/>
          </a:xfrm>
          <a:prstGeom prst="rect">
            <a:avLst/>
          </a:prstGeom>
          <a:solidFill>
            <a:srgbClr val="FFCC99"/>
          </a:solidFill>
          <a:ln w="9525">
            <a:noFill/>
            <a:miter lim="800000"/>
            <a:headEnd/>
            <a:tailEnd/>
          </a:ln>
        </p:spPr>
        <p:txBody>
          <a:bodyPr wrap="square">
            <a:spAutoFit/>
          </a:bodyPr>
          <a:lstStyle/>
          <a:p>
            <a:pPr defTabSz="914377"/>
            <a:r>
              <a:rPr lang="en-US" sz="2800" dirty="0">
                <a:solidFill>
                  <a:srgbClr val="3333CC"/>
                </a:solidFill>
                <a:latin typeface="Comic Sans MS" pitchFamily="66" charset="0"/>
              </a:rPr>
              <a:t>Google Knowledge Graph</a:t>
            </a:r>
          </a:p>
        </p:txBody>
      </p:sp>
      <p:sp>
        <p:nvSpPr>
          <p:cNvPr id="16" name="Rectangle 6"/>
          <p:cNvSpPr>
            <a:spLocks noChangeArrowheads="1"/>
          </p:cNvSpPr>
          <p:nvPr/>
        </p:nvSpPr>
        <p:spPr bwMode="auto">
          <a:xfrm>
            <a:off x="7410612" y="3063049"/>
            <a:ext cx="2012789" cy="1384995"/>
          </a:xfrm>
          <a:prstGeom prst="rect">
            <a:avLst/>
          </a:prstGeom>
          <a:solidFill>
            <a:srgbClr val="FFCC99"/>
          </a:solidFill>
          <a:ln w="9525">
            <a:noFill/>
            <a:miter lim="800000"/>
            <a:headEnd/>
            <a:tailEnd/>
          </a:ln>
        </p:spPr>
        <p:txBody>
          <a:bodyPr wrap="square">
            <a:spAutoFit/>
          </a:bodyPr>
          <a:lstStyle/>
          <a:p>
            <a:pPr defTabSz="914377"/>
            <a:r>
              <a:rPr lang="en-US" sz="2800" dirty="0">
                <a:solidFill>
                  <a:srgbClr val="3333CC"/>
                </a:solidFill>
                <a:latin typeface="Comic Sans MS" pitchFamily="66" charset="0"/>
              </a:rPr>
              <a:t>Microsoft Concept Graph</a:t>
            </a:r>
          </a:p>
        </p:txBody>
      </p:sp>
      <p:sp>
        <p:nvSpPr>
          <p:cNvPr id="18" name="Rectangle 6"/>
          <p:cNvSpPr>
            <a:spLocks noChangeArrowheads="1"/>
          </p:cNvSpPr>
          <p:nvPr/>
        </p:nvSpPr>
        <p:spPr bwMode="auto">
          <a:xfrm>
            <a:off x="7440428" y="4611603"/>
            <a:ext cx="2012789" cy="954107"/>
          </a:xfrm>
          <a:prstGeom prst="rect">
            <a:avLst/>
          </a:prstGeom>
          <a:solidFill>
            <a:srgbClr val="FFCC99"/>
          </a:solidFill>
          <a:ln w="9525">
            <a:noFill/>
            <a:miter lim="800000"/>
            <a:headEnd/>
            <a:tailEnd/>
          </a:ln>
        </p:spPr>
        <p:txBody>
          <a:bodyPr wrap="square">
            <a:spAutoFit/>
          </a:bodyPr>
          <a:lstStyle/>
          <a:p>
            <a:pPr defTabSz="914377"/>
            <a:r>
              <a:rPr lang="en-US" sz="2800" dirty="0">
                <a:solidFill>
                  <a:srgbClr val="3333CC"/>
                </a:solidFill>
                <a:latin typeface="Comic Sans MS" pitchFamily="66" charset="0"/>
              </a:rPr>
              <a:t>UMLS - </a:t>
            </a:r>
            <a:r>
              <a:rPr lang="en-US" sz="2800" dirty="0" err="1">
                <a:solidFill>
                  <a:srgbClr val="3333CC"/>
                </a:solidFill>
                <a:latin typeface="Comic Sans MS" pitchFamily="66" charset="0"/>
              </a:rPr>
              <a:t>MeSH</a:t>
            </a:r>
            <a:endParaRPr lang="en-US" sz="2800" dirty="0">
              <a:solidFill>
                <a:srgbClr val="3333CC"/>
              </a:solidFill>
              <a:latin typeface="Comic Sans MS" pitchFamily="66" charset="0"/>
            </a:endParaRPr>
          </a:p>
        </p:txBody>
      </p:sp>
      <p:sp>
        <p:nvSpPr>
          <p:cNvPr id="19" name="Rectangle 6">
            <a:extLst>
              <a:ext uri="{FF2B5EF4-FFF2-40B4-BE49-F238E27FC236}">
                <a16:creationId xmlns:a16="http://schemas.microsoft.com/office/drawing/2014/main" id="{6A52FDD5-95AA-4FFB-A99A-F25676289DAD}"/>
              </a:ext>
            </a:extLst>
          </p:cNvPr>
          <p:cNvSpPr>
            <a:spLocks noChangeArrowheads="1"/>
          </p:cNvSpPr>
          <p:nvPr/>
        </p:nvSpPr>
        <p:spPr bwMode="auto">
          <a:xfrm>
            <a:off x="9360762" y="2150435"/>
            <a:ext cx="1864613" cy="523220"/>
          </a:xfrm>
          <a:prstGeom prst="rect">
            <a:avLst/>
          </a:prstGeom>
          <a:solidFill>
            <a:schemeClr val="bg1"/>
          </a:solidFill>
          <a:ln w="9525">
            <a:noFill/>
            <a:miter lim="800000"/>
            <a:headEnd/>
            <a:tailEnd/>
          </a:ln>
        </p:spPr>
        <p:txBody>
          <a:bodyPr wrap="none">
            <a:spAutoFit/>
          </a:bodyPr>
          <a:lstStyle/>
          <a:p>
            <a:pPr defTabSz="914377"/>
            <a:r>
              <a:rPr lang="en-US" sz="2800" dirty="0">
                <a:solidFill>
                  <a:srgbClr val="3333CC"/>
                </a:solidFill>
                <a:latin typeface="Comic Sans MS" pitchFamily="66" charset="0"/>
              </a:rPr>
              <a:t>Babel Net</a:t>
            </a:r>
          </a:p>
        </p:txBody>
      </p:sp>
      <p:sp>
        <p:nvSpPr>
          <p:cNvPr id="20" name="Rectangle 6">
            <a:extLst>
              <a:ext uri="{FF2B5EF4-FFF2-40B4-BE49-F238E27FC236}">
                <a16:creationId xmlns:a16="http://schemas.microsoft.com/office/drawing/2014/main" id="{CF14BD92-2E58-4D50-8626-F156CC1DD31A}"/>
              </a:ext>
            </a:extLst>
          </p:cNvPr>
          <p:cNvSpPr>
            <a:spLocks noChangeArrowheads="1"/>
          </p:cNvSpPr>
          <p:nvPr/>
        </p:nvSpPr>
        <p:spPr bwMode="auto">
          <a:xfrm>
            <a:off x="9509206" y="3635584"/>
            <a:ext cx="2282997" cy="523220"/>
          </a:xfrm>
          <a:prstGeom prst="rect">
            <a:avLst/>
          </a:prstGeom>
          <a:solidFill>
            <a:schemeClr val="bg1"/>
          </a:solidFill>
          <a:ln w="9525">
            <a:noFill/>
            <a:miter lim="800000"/>
            <a:headEnd/>
            <a:tailEnd/>
          </a:ln>
        </p:spPr>
        <p:txBody>
          <a:bodyPr wrap="none">
            <a:spAutoFit/>
          </a:bodyPr>
          <a:lstStyle/>
          <a:p>
            <a:pPr defTabSz="914377"/>
            <a:r>
              <a:rPr lang="en-US" sz="2800" dirty="0">
                <a:solidFill>
                  <a:srgbClr val="3333CC"/>
                </a:solidFill>
                <a:latin typeface="Comic Sans MS" pitchFamily="66" charset="0"/>
              </a:rPr>
              <a:t>Concept Net</a:t>
            </a:r>
          </a:p>
        </p:txBody>
      </p:sp>
      <p:sp>
        <p:nvSpPr>
          <p:cNvPr id="21" name="Rectangle 6">
            <a:extLst>
              <a:ext uri="{FF2B5EF4-FFF2-40B4-BE49-F238E27FC236}">
                <a16:creationId xmlns:a16="http://schemas.microsoft.com/office/drawing/2014/main" id="{F6B774F8-9303-4F8B-B0D7-A8FD5E8D7E94}"/>
              </a:ext>
            </a:extLst>
          </p:cNvPr>
          <p:cNvSpPr>
            <a:spLocks noChangeArrowheads="1"/>
          </p:cNvSpPr>
          <p:nvPr/>
        </p:nvSpPr>
        <p:spPr bwMode="auto">
          <a:xfrm>
            <a:off x="10039968" y="2846699"/>
            <a:ext cx="1473480" cy="523220"/>
          </a:xfrm>
          <a:prstGeom prst="rect">
            <a:avLst/>
          </a:prstGeom>
          <a:solidFill>
            <a:schemeClr val="bg1"/>
          </a:solidFill>
          <a:ln w="9525">
            <a:noFill/>
            <a:miter lim="800000"/>
            <a:headEnd/>
            <a:tailEnd/>
          </a:ln>
        </p:spPr>
        <p:txBody>
          <a:bodyPr wrap="none">
            <a:spAutoFit/>
          </a:bodyPr>
          <a:lstStyle/>
          <a:p>
            <a:pPr defTabSz="914377"/>
            <a:r>
              <a:rPr lang="en-US" sz="2800" dirty="0">
                <a:solidFill>
                  <a:srgbClr val="3333CC"/>
                </a:solidFill>
                <a:latin typeface="Comic Sans MS" pitchFamily="66" charset="0"/>
              </a:rPr>
              <a:t>COMET</a:t>
            </a:r>
          </a:p>
        </p:txBody>
      </p:sp>
    </p:spTree>
    <p:extLst>
      <p:ext uri="{BB962C8B-B14F-4D97-AF65-F5344CB8AC3E}">
        <p14:creationId xmlns:p14="http://schemas.microsoft.com/office/powerpoint/2010/main" val="167961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Date Placeholder 3"/>
          <p:cNvSpPr>
            <a:spLocks noGrp="1"/>
          </p:cNvSpPr>
          <p:nvPr>
            <p:ph type="dt" sz="quarter" idx="10"/>
          </p:nvPr>
        </p:nvSpPr>
        <p:spPr>
          <a:noFill/>
        </p:spPr>
        <p:txBody>
          <a:bodyPr/>
          <a:lstStyle/>
          <a:p>
            <a:pPr fontAlgn="base">
              <a:spcBef>
                <a:spcPct val="0"/>
              </a:spcBef>
              <a:spcAft>
                <a:spcPct val="0"/>
              </a:spcAft>
            </a:pPr>
            <a:fld id="{E59EB03A-DE3C-4A8D-972A-22BFFB65C724}" type="datetime1">
              <a:rPr lang="en-US" smtClean="0">
                <a:solidFill>
                  <a:srgbClr val="000000"/>
                </a:solidFill>
                <a:latin typeface="Times New Roman" pitchFamily="18" charset="0"/>
              </a:rPr>
              <a:t>10/27/2021</a:t>
            </a:fld>
            <a:endParaRPr lang="en-US">
              <a:solidFill>
                <a:srgbClr val="000000"/>
              </a:solidFill>
              <a:latin typeface="Times New Roman" pitchFamily="18" charset="0"/>
            </a:endParaRPr>
          </a:p>
        </p:txBody>
      </p:sp>
      <p:sp>
        <p:nvSpPr>
          <p:cNvPr id="30723"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2021</a:t>
            </a:r>
          </a:p>
        </p:txBody>
      </p:sp>
      <p:sp>
        <p:nvSpPr>
          <p:cNvPr id="30724" name="Slide Number Placeholder 5"/>
          <p:cNvSpPr>
            <a:spLocks noGrp="1"/>
          </p:cNvSpPr>
          <p:nvPr>
            <p:ph type="sldNum" sz="quarter" idx="12"/>
          </p:nvPr>
        </p:nvSpPr>
        <p:spPr>
          <a:noFill/>
        </p:spPr>
        <p:txBody>
          <a:bodyPr/>
          <a:lstStyle/>
          <a:p>
            <a:pPr fontAlgn="base">
              <a:spcBef>
                <a:spcPct val="0"/>
              </a:spcBef>
              <a:spcAft>
                <a:spcPct val="0"/>
              </a:spcAft>
            </a:pPr>
            <a:fld id="{8D015CA0-2CE7-4921-97D9-1BCC685E173C}" type="slidenum">
              <a:rPr lang="en-US">
                <a:solidFill>
                  <a:srgbClr val="000000"/>
                </a:solidFill>
                <a:latin typeface="Times New Roman" pitchFamily="18" charset="0"/>
              </a:rPr>
              <a:pPr fontAlgn="base">
                <a:spcBef>
                  <a:spcPct val="0"/>
                </a:spcBef>
                <a:spcAft>
                  <a:spcPct val="0"/>
                </a:spcAft>
              </a:pPr>
              <a:t>17</a:t>
            </a:fld>
            <a:endParaRPr lang="en-US">
              <a:solidFill>
                <a:srgbClr val="000000"/>
              </a:solidFill>
              <a:latin typeface="Times New Roman" pitchFamily="18" charset="0"/>
            </a:endParaRPr>
          </a:p>
        </p:txBody>
      </p:sp>
      <p:sp>
        <p:nvSpPr>
          <p:cNvPr id="30725" name="Rectangle 2"/>
          <p:cNvSpPr>
            <a:spLocks noGrp="1" noChangeArrowheads="1"/>
          </p:cNvSpPr>
          <p:nvPr>
            <p:ph type="title"/>
          </p:nvPr>
        </p:nvSpPr>
        <p:spPr>
          <a:xfrm>
            <a:off x="2209800" y="228600"/>
            <a:ext cx="7772400" cy="1143000"/>
          </a:xfrm>
        </p:spPr>
        <p:txBody>
          <a:bodyPr/>
          <a:lstStyle/>
          <a:p>
            <a:pPr eaLnBrk="1" hangingPunct="1"/>
            <a:r>
              <a:rPr lang="en-US"/>
              <a:t>Predicate-Argument Structure</a:t>
            </a:r>
          </a:p>
        </p:txBody>
      </p:sp>
      <p:sp>
        <p:nvSpPr>
          <p:cNvPr id="30726" name="Rectangle 4"/>
          <p:cNvSpPr>
            <a:spLocks noChangeArrowheads="1"/>
          </p:cNvSpPr>
          <p:nvPr/>
        </p:nvSpPr>
        <p:spPr bwMode="auto">
          <a:xfrm>
            <a:off x="1524000" y="1219200"/>
            <a:ext cx="8610600" cy="114300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buFontTx/>
              <a:buChar char="•"/>
            </a:pPr>
            <a:r>
              <a:rPr lang="en-US" sz="2800" b="1" dirty="0">
                <a:solidFill>
                  <a:srgbClr val="000000"/>
                </a:solidFill>
                <a:latin typeface="Comic Sans MS" pitchFamily="66" charset="0"/>
              </a:rPr>
              <a:t>Represent relationships among </a:t>
            </a:r>
            <a:r>
              <a:rPr lang="en-US" sz="2800" b="1" dirty="0">
                <a:solidFill>
                  <a:srgbClr val="3333CC"/>
                </a:solidFill>
                <a:latin typeface="Comic Sans MS" pitchFamily="66" charset="0"/>
              </a:rPr>
              <a:t>concepts</a:t>
            </a:r>
            <a:r>
              <a:rPr lang="en-US" sz="2800" b="1" dirty="0">
                <a:solidFill>
                  <a:srgbClr val="000000"/>
                </a:solidFill>
                <a:latin typeface="Comic Sans MS" pitchFamily="66" charset="0"/>
              </a:rPr>
              <a:t>, </a:t>
            </a:r>
            <a:r>
              <a:rPr lang="en-US" sz="2800" b="1" dirty="0">
                <a:solidFill>
                  <a:srgbClr val="3333CC"/>
                </a:solidFill>
                <a:latin typeface="Comic Sans MS" pitchFamily="66" charset="0"/>
              </a:rPr>
              <a:t>events</a:t>
            </a:r>
            <a:r>
              <a:rPr lang="en-US" sz="2800" b="1" dirty="0">
                <a:solidFill>
                  <a:srgbClr val="000000"/>
                </a:solidFill>
                <a:latin typeface="Comic Sans MS" pitchFamily="66" charset="0"/>
              </a:rPr>
              <a:t> and their </a:t>
            </a:r>
            <a:r>
              <a:rPr lang="en-US" sz="2800" b="1" dirty="0">
                <a:solidFill>
                  <a:srgbClr val="3333CC"/>
                </a:solidFill>
                <a:latin typeface="Comic Sans MS" pitchFamily="66" charset="0"/>
              </a:rPr>
              <a:t>participants</a:t>
            </a:r>
          </a:p>
        </p:txBody>
      </p:sp>
      <p:sp>
        <p:nvSpPr>
          <p:cNvPr id="656391" name="Rectangle 7"/>
          <p:cNvSpPr>
            <a:spLocks noChangeArrowheads="1"/>
          </p:cNvSpPr>
          <p:nvPr/>
        </p:nvSpPr>
        <p:spPr bwMode="auto">
          <a:xfrm>
            <a:off x="1828800" y="2590800"/>
            <a:ext cx="8839200" cy="160020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en-US" sz="2800" b="1" i="1">
                <a:solidFill>
                  <a:srgbClr val="000000"/>
                </a:solidFill>
                <a:latin typeface="Comic Sans MS" pitchFamily="66" charset="0"/>
              </a:rPr>
              <a:t>“I ate a turkey sandwich for lunch”</a:t>
            </a:r>
            <a:endParaRPr lang="en-US" sz="2800">
              <a:solidFill>
                <a:srgbClr val="000000"/>
              </a:solidFill>
              <a:latin typeface="Symbol" pitchFamily="18" charset="2"/>
            </a:endParaRPr>
          </a:p>
          <a:p>
            <a:pPr marL="342900" indent="-342900" fontAlgn="base">
              <a:lnSpc>
                <a:spcPct val="90000"/>
              </a:lnSpc>
              <a:spcBef>
                <a:spcPct val="20000"/>
              </a:spcBef>
              <a:spcAft>
                <a:spcPct val="0"/>
              </a:spcAft>
            </a:pPr>
            <a:r>
              <a:rPr lang="en-US" sz="2800" b="1">
                <a:solidFill>
                  <a:srgbClr val="000000"/>
                </a:solidFill>
                <a:latin typeface="Symbol" pitchFamily="18" charset="2"/>
              </a:rPr>
              <a:t>$</a:t>
            </a:r>
            <a:r>
              <a:rPr lang="en-US" sz="2800" b="1" i="1">
                <a:solidFill>
                  <a:srgbClr val="000000"/>
                </a:solidFill>
                <a:latin typeface="Comic Sans MS" pitchFamily="66" charset="0"/>
              </a:rPr>
              <a:t> </a:t>
            </a:r>
            <a:r>
              <a:rPr lang="en-US" sz="2800" i="1">
                <a:solidFill>
                  <a:srgbClr val="000000"/>
                </a:solidFill>
                <a:latin typeface="Comic Sans MS" pitchFamily="66" charset="0"/>
              </a:rPr>
              <a:t>w: Isa(w,Eating) </a:t>
            </a:r>
            <a:r>
              <a:rPr lang="en-US" sz="2800">
                <a:solidFill>
                  <a:srgbClr val="000000"/>
                </a:solidFill>
                <a:latin typeface="Symbol" pitchFamily="18" charset="2"/>
              </a:rPr>
              <a:t>Ù</a:t>
            </a:r>
            <a:r>
              <a:rPr lang="en-US" sz="2800" i="1">
                <a:solidFill>
                  <a:srgbClr val="000000"/>
                </a:solidFill>
                <a:latin typeface="Comic Sans MS" pitchFamily="66" charset="0"/>
              </a:rPr>
              <a:t> </a:t>
            </a:r>
            <a:r>
              <a:rPr lang="en-US" sz="2800" i="1">
                <a:solidFill>
                  <a:srgbClr val="3333CC"/>
                </a:solidFill>
                <a:latin typeface="Comic Sans MS" pitchFamily="66" charset="0"/>
              </a:rPr>
              <a:t>Eater</a:t>
            </a:r>
            <a:r>
              <a:rPr lang="en-US" sz="2800" i="1">
                <a:solidFill>
                  <a:srgbClr val="000000"/>
                </a:solidFill>
                <a:latin typeface="Comic Sans MS" pitchFamily="66" charset="0"/>
              </a:rPr>
              <a:t>(w,Speaker) </a:t>
            </a:r>
            <a:r>
              <a:rPr lang="en-US" sz="2800">
                <a:solidFill>
                  <a:srgbClr val="000000"/>
                </a:solidFill>
                <a:latin typeface="Symbol" pitchFamily="18" charset="2"/>
              </a:rPr>
              <a:t>Ù</a:t>
            </a:r>
            <a:r>
              <a:rPr lang="en-US" sz="2800" i="1">
                <a:solidFill>
                  <a:srgbClr val="000000"/>
                </a:solidFill>
                <a:latin typeface="Comic Sans MS" pitchFamily="66" charset="0"/>
              </a:rPr>
              <a:t> Eaten(w,TurkeySandwich) </a:t>
            </a:r>
            <a:r>
              <a:rPr lang="en-US" sz="2800">
                <a:solidFill>
                  <a:srgbClr val="000000"/>
                </a:solidFill>
                <a:latin typeface="Symbol" pitchFamily="18" charset="2"/>
              </a:rPr>
              <a:t>Ù </a:t>
            </a:r>
            <a:r>
              <a:rPr lang="en-US" sz="2800" i="1">
                <a:solidFill>
                  <a:srgbClr val="000000"/>
                </a:solidFill>
                <a:latin typeface="Comic Sans MS" pitchFamily="66" charset="0"/>
              </a:rPr>
              <a:t>MealEaten(w,Lunch)</a:t>
            </a:r>
          </a:p>
        </p:txBody>
      </p:sp>
      <p:sp>
        <p:nvSpPr>
          <p:cNvPr id="656394" name="Rectangle 10"/>
          <p:cNvSpPr>
            <a:spLocks noChangeArrowheads="1"/>
          </p:cNvSpPr>
          <p:nvPr/>
        </p:nvSpPr>
        <p:spPr bwMode="auto">
          <a:xfrm>
            <a:off x="1524000" y="4419600"/>
            <a:ext cx="9144000" cy="160020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pPr>
            <a:r>
              <a:rPr lang="en-US" sz="2800" b="1" i="1" dirty="0">
                <a:solidFill>
                  <a:srgbClr val="000000"/>
                </a:solidFill>
                <a:latin typeface="Comic Sans MS" pitchFamily="66" charset="0"/>
              </a:rPr>
              <a:t>“Nam does not serve meat”</a:t>
            </a:r>
            <a:endParaRPr lang="en-US" sz="2800" dirty="0">
              <a:solidFill>
                <a:srgbClr val="000000"/>
              </a:solidFill>
              <a:latin typeface="Symbol" pitchFamily="18" charset="2"/>
            </a:endParaRPr>
          </a:p>
          <a:p>
            <a:pPr marL="342900" indent="-342900" fontAlgn="base">
              <a:lnSpc>
                <a:spcPct val="90000"/>
              </a:lnSpc>
              <a:spcBef>
                <a:spcPct val="20000"/>
              </a:spcBef>
              <a:spcAft>
                <a:spcPct val="0"/>
              </a:spcAft>
            </a:pPr>
            <a:r>
              <a:rPr lang="en-US" sz="2800" b="1" dirty="0">
                <a:solidFill>
                  <a:srgbClr val="000000"/>
                </a:solidFill>
                <a:latin typeface="Symbol" pitchFamily="18" charset="2"/>
              </a:rPr>
              <a:t>$</a:t>
            </a:r>
            <a:r>
              <a:rPr lang="en-US" sz="2800" b="1" i="1" dirty="0">
                <a:solidFill>
                  <a:srgbClr val="000000"/>
                </a:solidFill>
                <a:latin typeface="Comic Sans MS" pitchFamily="66" charset="0"/>
              </a:rPr>
              <a:t> </a:t>
            </a:r>
            <a:r>
              <a:rPr lang="en-US" sz="2800" i="1" dirty="0">
                <a:solidFill>
                  <a:srgbClr val="000000"/>
                </a:solidFill>
                <a:latin typeface="Comic Sans MS" pitchFamily="66" charset="0"/>
              </a:rPr>
              <a:t>w: Isa(</a:t>
            </a:r>
            <a:r>
              <a:rPr lang="en-US" sz="2800" i="1" dirty="0" err="1">
                <a:solidFill>
                  <a:srgbClr val="000000"/>
                </a:solidFill>
                <a:latin typeface="Comic Sans MS" pitchFamily="66" charset="0"/>
              </a:rPr>
              <a:t>w,Serving</a:t>
            </a:r>
            <a:r>
              <a:rPr lang="en-US" sz="2800" i="1" dirty="0">
                <a:solidFill>
                  <a:srgbClr val="000000"/>
                </a:solidFill>
                <a:latin typeface="Comic Sans MS" pitchFamily="66" charset="0"/>
              </a:rPr>
              <a:t>) </a:t>
            </a:r>
            <a:r>
              <a:rPr lang="en-US" sz="2800" dirty="0">
                <a:solidFill>
                  <a:srgbClr val="000000"/>
                </a:solidFill>
                <a:latin typeface="Symbol" pitchFamily="18" charset="2"/>
              </a:rPr>
              <a:t>Ù</a:t>
            </a:r>
            <a:r>
              <a:rPr lang="en-US" sz="2800" i="1" dirty="0">
                <a:solidFill>
                  <a:srgbClr val="000000"/>
                </a:solidFill>
                <a:latin typeface="Comic Sans MS" pitchFamily="66" charset="0"/>
              </a:rPr>
              <a:t> </a:t>
            </a:r>
            <a:r>
              <a:rPr lang="en-US" sz="2800" i="1" dirty="0">
                <a:solidFill>
                  <a:srgbClr val="3333CC"/>
                </a:solidFill>
                <a:latin typeface="Comic Sans MS" pitchFamily="66" charset="0"/>
              </a:rPr>
              <a:t>Server</a:t>
            </a:r>
            <a:r>
              <a:rPr lang="en-US" sz="2800" i="1" dirty="0">
                <a:solidFill>
                  <a:srgbClr val="000000"/>
                </a:solidFill>
                <a:latin typeface="Comic Sans MS" pitchFamily="66" charset="0"/>
              </a:rPr>
              <a:t>(w,</a:t>
            </a:r>
            <a:r>
              <a:rPr lang="en-US" sz="2800" b="1" i="1" dirty="0">
                <a:solidFill>
                  <a:srgbClr val="000000"/>
                </a:solidFill>
                <a:latin typeface="Comic Sans MS" pitchFamily="66" charset="0"/>
              </a:rPr>
              <a:t> </a:t>
            </a:r>
            <a:r>
              <a:rPr lang="en-US" sz="2800" i="1" dirty="0">
                <a:solidFill>
                  <a:srgbClr val="000000"/>
                </a:solidFill>
                <a:latin typeface="Comic Sans MS" pitchFamily="66" charset="0"/>
              </a:rPr>
              <a:t>Nam) </a:t>
            </a:r>
            <a:r>
              <a:rPr lang="en-US" sz="2800" dirty="0">
                <a:solidFill>
                  <a:srgbClr val="000000"/>
                </a:solidFill>
                <a:latin typeface="Symbol" pitchFamily="18" charset="2"/>
              </a:rPr>
              <a:t>Ù</a:t>
            </a:r>
            <a:r>
              <a:rPr lang="en-US" sz="2800" i="1" dirty="0">
                <a:solidFill>
                  <a:srgbClr val="000000"/>
                </a:solidFill>
                <a:latin typeface="Comic Sans MS" pitchFamily="66" charset="0"/>
              </a:rPr>
              <a:t> </a:t>
            </a:r>
            <a:r>
              <a:rPr lang="en-US" sz="2800" i="1" dirty="0">
                <a:solidFill>
                  <a:srgbClr val="000000"/>
                </a:solidFill>
                <a:latin typeface="Comic Sans MS" pitchFamily="66" charset="0"/>
                <a:sym typeface="Mathematica1" pitchFamily="2" charset="2"/>
              </a:rPr>
              <a:t>¬</a:t>
            </a:r>
            <a:r>
              <a:rPr lang="en-US" sz="2800" i="1" dirty="0">
                <a:solidFill>
                  <a:srgbClr val="000000"/>
                </a:solidFill>
                <a:latin typeface="Comic Sans MS" pitchFamily="66" charset="0"/>
              </a:rPr>
              <a:t>Served(</a:t>
            </a:r>
            <a:r>
              <a:rPr lang="en-US" sz="2800" i="1" dirty="0" err="1">
                <a:solidFill>
                  <a:srgbClr val="000000"/>
                </a:solidFill>
                <a:latin typeface="Comic Sans MS" pitchFamily="66" charset="0"/>
              </a:rPr>
              <a:t>w,Meat</a:t>
            </a:r>
            <a:r>
              <a:rPr lang="en-US" sz="2800" i="1" dirty="0">
                <a:solidFill>
                  <a:srgbClr val="000000"/>
                </a:solidFill>
                <a:latin typeface="Comic Sans MS" pitchFamily="66"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563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6391" grpId="0" autoUpdateAnimBg="0"/>
      <p:bldP spid="65639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pPr fontAlgn="base">
              <a:spcBef>
                <a:spcPct val="0"/>
              </a:spcBef>
              <a:spcAft>
                <a:spcPct val="0"/>
              </a:spcAft>
            </a:pPr>
            <a:fld id="{388D79A0-D0BC-47BF-BE8B-8A6EEB3E8483}" type="datetime1">
              <a:rPr lang="en-US" smtClean="0">
                <a:solidFill>
                  <a:srgbClr val="000000"/>
                </a:solidFill>
                <a:latin typeface="Times New Roman" pitchFamily="18" charset="0"/>
              </a:rPr>
              <a:t>10/27/2021</a:t>
            </a:fld>
            <a:endParaRPr lang="en-US">
              <a:solidFill>
                <a:srgbClr val="000000"/>
              </a:solidFill>
              <a:latin typeface="Times New Roman" pitchFamily="18" charset="0"/>
            </a:endParaRPr>
          </a:p>
        </p:txBody>
      </p:sp>
      <p:sp>
        <p:nvSpPr>
          <p:cNvPr id="31747"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2021</a:t>
            </a:r>
          </a:p>
        </p:txBody>
      </p:sp>
      <p:sp>
        <p:nvSpPr>
          <p:cNvPr id="31748" name="Slide Number Placeholder 5"/>
          <p:cNvSpPr>
            <a:spLocks noGrp="1"/>
          </p:cNvSpPr>
          <p:nvPr>
            <p:ph type="sldNum" sz="quarter" idx="12"/>
          </p:nvPr>
        </p:nvSpPr>
        <p:spPr>
          <a:noFill/>
        </p:spPr>
        <p:txBody>
          <a:bodyPr/>
          <a:lstStyle/>
          <a:p>
            <a:pPr fontAlgn="base">
              <a:spcBef>
                <a:spcPct val="0"/>
              </a:spcBef>
              <a:spcAft>
                <a:spcPct val="0"/>
              </a:spcAft>
            </a:pPr>
            <a:fld id="{4D4AE8BD-D553-4DE2-9E88-7CB8C022726B}" type="slidenum">
              <a:rPr lang="en-US">
                <a:solidFill>
                  <a:srgbClr val="000000"/>
                </a:solidFill>
                <a:latin typeface="Times New Roman" pitchFamily="18" charset="0"/>
              </a:rPr>
              <a:pPr fontAlgn="base">
                <a:spcBef>
                  <a:spcPct val="0"/>
                </a:spcBef>
                <a:spcAft>
                  <a:spcPct val="0"/>
                </a:spcAft>
              </a:pPr>
              <a:t>18</a:t>
            </a:fld>
            <a:endParaRPr lang="en-US">
              <a:solidFill>
                <a:srgbClr val="000000"/>
              </a:solidFill>
              <a:latin typeface="Times New Roman" pitchFamily="18" charset="0"/>
            </a:endParaRPr>
          </a:p>
        </p:txBody>
      </p:sp>
      <p:sp>
        <p:nvSpPr>
          <p:cNvPr id="31749" name="Rectangle 2"/>
          <p:cNvSpPr>
            <a:spLocks noGrp="1" noChangeArrowheads="1"/>
          </p:cNvSpPr>
          <p:nvPr>
            <p:ph type="title"/>
          </p:nvPr>
        </p:nvSpPr>
        <p:spPr>
          <a:xfrm>
            <a:off x="2209800" y="228600"/>
            <a:ext cx="7772400" cy="1143000"/>
          </a:xfrm>
        </p:spPr>
        <p:txBody>
          <a:bodyPr/>
          <a:lstStyle/>
          <a:p>
            <a:pPr eaLnBrk="1" hangingPunct="1"/>
            <a:r>
              <a:rPr lang="en-US" dirty="0"/>
              <a:t>Semantic/Thematic Roles</a:t>
            </a:r>
          </a:p>
        </p:txBody>
      </p:sp>
      <p:sp>
        <p:nvSpPr>
          <p:cNvPr id="31750" name="Rectangle 3"/>
          <p:cNvSpPr>
            <a:spLocks noGrp="1" noChangeArrowheads="1"/>
          </p:cNvSpPr>
          <p:nvPr>
            <p:ph type="body" idx="1"/>
          </p:nvPr>
        </p:nvSpPr>
        <p:spPr>
          <a:xfrm>
            <a:off x="1524000" y="1295400"/>
            <a:ext cx="8915400" cy="1371600"/>
          </a:xfrm>
          <a:ln>
            <a:solidFill>
              <a:schemeClr val="accent2"/>
            </a:solidFill>
          </a:ln>
        </p:spPr>
        <p:txBody>
          <a:bodyPr/>
          <a:lstStyle/>
          <a:p>
            <a:pPr lvl="1" eaLnBrk="1" hangingPunct="1"/>
            <a:r>
              <a:rPr lang="en-US" sz="2800"/>
              <a:t>Def. Semantic generalizations over the specific roles that occur with specific verbs.</a:t>
            </a:r>
          </a:p>
        </p:txBody>
      </p:sp>
      <p:sp>
        <p:nvSpPr>
          <p:cNvPr id="613381" name="Rectangle 5"/>
          <p:cNvSpPr>
            <a:spLocks noChangeArrowheads="1"/>
          </p:cNvSpPr>
          <p:nvPr/>
        </p:nvSpPr>
        <p:spPr bwMode="auto">
          <a:xfrm>
            <a:off x="1531620" y="3002280"/>
            <a:ext cx="7772400" cy="1447800"/>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800" b="1" dirty="0">
                <a:solidFill>
                  <a:srgbClr val="000000"/>
                </a:solidFill>
                <a:latin typeface="Comic Sans MS" pitchFamily="66" charset="0"/>
              </a:rPr>
              <a:t>I.e. </a:t>
            </a:r>
            <a:r>
              <a:rPr lang="en-US" sz="2800" b="1" dirty="0">
                <a:solidFill>
                  <a:srgbClr val="3333CC"/>
                </a:solidFill>
                <a:latin typeface="Comic Sans MS" pitchFamily="66" charset="0"/>
              </a:rPr>
              <a:t>eaters, servers, takers, givers, makers, doers, killers</a:t>
            </a:r>
            <a:r>
              <a:rPr lang="en-US" sz="2800" b="1" dirty="0">
                <a:solidFill>
                  <a:srgbClr val="000000"/>
                </a:solidFill>
                <a:latin typeface="Comic Sans MS" pitchFamily="66" charset="0"/>
              </a:rPr>
              <a:t>, all have something in common</a:t>
            </a:r>
          </a:p>
        </p:txBody>
      </p:sp>
      <p:sp>
        <p:nvSpPr>
          <p:cNvPr id="613382" name="Rectangle 6"/>
          <p:cNvSpPr>
            <a:spLocks noChangeArrowheads="1"/>
          </p:cNvSpPr>
          <p:nvPr/>
        </p:nvSpPr>
        <p:spPr bwMode="auto">
          <a:xfrm>
            <a:off x="1524000" y="4770120"/>
            <a:ext cx="7772400" cy="1143000"/>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800" b="1" dirty="0">
                <a:solidFill>
                  <a:srgbClr val="000000"/>
                </a:solidFill>
                <a:latin typeface="Comic Sans MS" pitchFamily="66" charset="0"/>
              </a:rPr>
              <a:t>We can generalize (or try to) across other roles as well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133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33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3381" grpId="0" autoUpdateAnimBg="0"/>
      <p:bldP spid="61338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pPr fontAlgn="base">
              <a:spcBef>
                <a:spcPct val="0"/>
              </a:spcBef>
              <a:spcAft>
                <a:spcPct val="0"/>
              </a:spcAft>
            </a:pPr>
            <a:fld id="{844E04D6-3B84-406A-9396-0E25A2CDCB6A}" type="datetime1">
              <a:rPr lang="en-US" smtClean="0">
                <a:solidFill>
                  <a:srgbClr val="000000"/>
                </a:solidFill>
                <a:latin typeface="Times New Roman" pitchFamily="18" charset="0"/>
              </a:rPr>
              <a:t>10/27/2021</a:t>
            </a:fld>
            <a:endParaRPr lang="en-US">
              <a:solidFill>
                <a:srgbClr val="000000"/>
              </a:solidFill>
              <a:latin typeface="Times New Roman" pitchFamily="18" charset="0"/>
            </a:endParaRPr>
          </a:p>
        </p:txBody>
      </p:sp>
      <p:sp>
        <p:nvSpPr>
          <p:cNvPr id="32771"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2021</a:t>
            </a:r>
          </a:p>
        </p:txBody>
      </p:sp>
      <p:sp>
        <p:nvSpPr>
          <p:cNvPr id="32772" name="Slide Number Placeholder 5"/>
          <p:cNvSpPr>
            <a:spLocks noGrp="1"/>
          </p:cNvSpPr>
          <p:nvPr>
            <p:ph type="sldNum" sz="quarter" idx="12"/>
          </p:nvPr>
        </p:nvSpPr>
        <p:spPr>
          <a:noFill/>
        </p:spPr>
        <p:txBody>
          <a:bodyPr/>
          <a:lstStyle/>
          <a:p>
            <a:pPr fontAlgn="base">
              <a:spcBef>
                <a:spcPct val="0"/>
              </a:spcBef>
              <a:spcAft>
                <a:spcPct val="0"/>
              </a:spcAft>
            </a:pPr>
            <a:fld id="{7BA917C4-035F-4C1C-8BCD-CDDFE483F5A6}" type="slidenum">
              <a:rPr lang="en-US">
                <a:solidFill>
                  <a:srgbClr val="000000"/>
                </a:solidFill>
                <a:latin typeface="Times New Roman" pitchFamily="18" charset="0"/>
              </a:rPr>
              <a:pPr fontAlgn="base">
                <a:spcBef>
                  <a:spcPct val="0"/>
                </a:spcBef>
                <a:spcAft>
                  <a:spcPct val="0"/>
                </a:spcAft>
              </a:pPr>
              <a:t>19</a:t>
            </a:fld>
            <a:endParaRPr lang="en-US">
              <a:solidFill>
                <a:srgbClr val="000000"/>
              </a:solidFill>
              <a:latin typeface="Times New Roman" pitchFamily="18" charset="0"/>
            </a:endParaRPr>
          </a:p>
        </p:txBody>
      </p:sp>
      <p:sp>
        <p:nvSpPr>
          <p:cNvPr id="32773" name="Rectangle 2"/>
          <p:cNvSpPr>
            <a:spLocks noGrp="1" noChangeArrowheads="1"/>
          </p:cNvSpPr>
          <p:nvPr>
            <p:ph type="title"/>
          </p:nvPr>
        </p:nvSpPr>
        <p:spPr>
          <a:xfrm>
            <a:off x="1524000" y="609600"/>
            <a:ext cx="9144000" cy="1143000"/>
          </a:xfrm>
        </p:spPr>
        <p:txBody>
          <a:bodyPr/>
          <a:lstStyle/>
          <a:p>
            <a:pPr eaLnBrk="1" hangingPunct="1"/>
            <a:r>
              <a:rPr lang="en-US" dirty="0"/>
              <a:t>Thematic Role Examples</a:t>
            </a:r>
          </a:p>
        </p:txBody>
      </p:sp>
      <p:grpSp>
        <p:nvGrpSpPr>
          <p:cNvPr id="32774" name="Group 3"/>
          <p:cNvGrpSpPr>
            <a:grpSpLocks noChangeAspect="1"/>
          </p:cNvGrpSpPr>
          <p:nvPr/>
        </p:nvGrpSpPr>
        <p:grpSpPr bwMode="auto">
          <a:xfrm>
            <a:off x="2441576" y="1630364"/>
            <a:ext cx="7916863" cy="4575175"/>
            <a:chOff x="578" y="1027"/>
            <a:chExt cx="4987" cy="2882"/>
          </a:xfrm>
        </p:grpSpPr>
        <p:sp>
          <p:nvSpPr>
            <p:cNvPr id="32777" name="AutoShape 4"/>
            <p:cNvSpPr>
              <a:spLocks noChangeAspect="1" noChangeArrowheads="1" noTextEdit="1"/>
            </p:cNvSpPr>
            <p:nvPr/>
          </p:nvSpPr>
          <p:spPr bwMode="auto">
            <a:xfrm>
              <a:off x="578" y="1027"/>
              <a:ext cx="4987" cy="2882"/>
            </a:xfrm>
            <a:prstGeom prst="rect">
              <a:avLst/>
            </a:prstGeom>
            <a:noFill/>
            <a:ln w="9525">
              <a:no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nvGrpSpPr>
            <p:cNvPr id="32778" name="Group 5"/>
            <p:cNvGrpSpPr>
              <a:grpSpLocks/>
            </p:cNvGrpSpPr>
            <p:nvPr/>
          </p:nvGrpSpPr>
          <p:grpSpPr bwMode="auto">
            <a:xfrm>
              <a:off x="578" y="1027"/>
              <a:ext cx="4987" cy="2882"/>
              <a:chOff x="578" y="1027"/>
              <a:chExt cx="4987" cy="2882"/>
            </a:xfrm>
          </p:grpSpPr>
          <p:sp>
            <p:nvSpPr>
              <p:cNvPr id="33075" name="Rectangle 6"/>
              <p:cNvSpPr>
                <a:spLocks noChangeArrowheads="1"/>
              </p:cNvSpPr>
              <p:nvPr/>
            </p:nvSpPr>
            <p:spPr bwMode="auto">
              <a:xfrm>
                <a:off x="578" y="1027"/>
                <a:ext cx="4987" cy="2882"/>
              </a:xfrm>
              <a:prstGeom prst="rect">
                <a:avLst/>
              </a:prstGeom>
              <a:no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6" name="Rectangle 7"/>
              <p:cNvSpPr>
                <a:spLocks noChangeArrowheads="1"/>
              </p:cNvSpPr>
              <p:nvPr/>
            </p:nvSpPr>
            <p:spPr bwMode="auto">
              <a:xfrm>
                <a:off x="593" y="1049"/>
                <a:ext cx="4946" cy="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7" name="Rectangle 8"/>
              <p:cNvSpPr>
                <a:spLocks noChangeArrowheads="1"/>
              </p:cNvSpPr>
              <p:nvPr/>
            </p:nvSpPr>
            <p:spPr bwMode="auto">
              <a:xfrm>
                <a:off x="593" y="1049"/>
                <a:ext cx="7"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8" name="Freeform 9"/>
              <p:cNvSpPr>
                <a:spLocks/>
              </p:cNvSpPr>
              <p:nvPr/>
            </p:nvSpPr>
            <p:spPr bwMode="auto">
              <a:xfrm>
                <a:off x="649" y="1083"/>
                <a:ext cx="93" cy="112"/>
              </a:xfrm>
              <a:custGeom>
                <a:avLst/>
                <a:gdLst>
                  <a:gd name="T0" fmla="*/ 90 w 93"/>
                  <a:gd name="T1" fmla="*/ 0 h 112"/>
                  <a:gd name="T2" fmla="*/ 93 w 93"/>
                  <a:gd name="T3" fmla="*/ 26 h 112"/>
                  <a:gd name="T4" fmla="*/ 90 w 93"/>
                  <a:gd name="T5" fmla="*/ 26 h 112"/>
                  <a:gd name="T6" fmla="*/ 90 w 93"/>
                  <a:gd name="T7" fmla="*/ 19 h 112"/>
                  <a:gd name="T8" fmla="*/ 86 w 93"/>
                  <a:gd name="T9" fmla="*/ 15 h 112"/>
                  <a:gd name="T10" fmla="*/ 82 w 93"/>
                  <a:gd name="T11" fmla="*/ 11 h 112"/>
                  <a:gd name="T12" fmla="*/ 78 w 93"/>
                  <a:gd name="T13" fmla="*/ 7 h 112"/>
                  <a:gd name="T14" fmla="*/ 75 w 93"/>
                  <a:gd name="T15" fmla="*/ 7 h 112"/>
                  <a:gd name="T16" fmla="*/ 67 w 93"/>
                  <a:gd name="T17" fmla="*/ 7 h 112"/>
                  <a:gd name="T18" fmla="*/ 52 w 93"/>
                  <a:gd name="T19" fmla="*/ 7 h 112"/>
                  <a:gd name="T20" fmla="*/ 52 w 93"/>
                  <a:gd name="T21" fmla="*/ 93 h 112"/>
                  <a:gd name="T22" fmla="*/ 52 w 93"/>
                  <a:gd name="T23" fmla="*/ 101 h 112"/>
                  <a:gd name="T24" fmla="*/ 56 w 93"/>
                  <a:gd name="T25" fmla="*/ 105 h 112"/>
                  <a:gd name="T26" fmla="*/ 60 w 93"/>
                  <a:gd name="T27" fmla="*/ 108 h 112"/>
                  <a:gd name="T28" fmla="*/ 63 w 93"/>
                  <a:gd name="T29" fmla="*/ 108 h 112"/>
                  <a:gd name="T30" fmla="*/ 67 w 93"/>
                  <a:gd name="T31" fmla="*/ 108 h 112"/>
                  <a:gd name="T32" fmla="*/ 67 w 93"/>
                  <a:gd name="T33" fmla="*/ 112 h 112"/>
                  <a:gd name="T34" fmla="*/ 22 w 93"/>
                  <a:gd name="T35" fmla="*/ 112 h 112"/>
                  <a:gd name="T36" fmla="*/ 22 w 93"/>
                  <a:gd name="T37" fmla="*/ 108 h 112"/>
                  <a:gd name="T38" fmla="*/ 26 w 93"/>
                  <a:gd name="T39" fmla="*/ 108 h 112"/>
                  <a:gd name="T40" fmla="*/ 30 w 93"/>
                  <a:gd name="T41" fmla="*/ 108 h 112"/>
                  <a:gd name="T42" fmla="*/ 37 w 93"/>
                  <a:gd name="T43" fmla="*/ 105 h 112"/>
                  <a:gd name="T44" fmla="*/ 37 w 93"/>
                  <a:gd name="T45" fmla="*/ 101 h 112"/>
                  <a:gd name="T46" fmla="*/ 37 w 93"/>
                  <a:gd name="T47" fmla="*/ 93 h 112"/>
                  <a:gd name="T48" fmla="*/ 37 w 93"/>
                  <a:gd name="T49" fmla="*/ 7 h 112"/>
                  <a:gd name="T50" fmla="*/ 26 w 93"/>
                  <a:gd name="T51" fmla="*/ 7 h 112"/>
                  <a:gd name="T52" fmla="*/ 19 w 93"/>
                  <a:gd name="T53" fmla="*/ 7 h 112"/>
                  <a:gd name="T54" fmla="*/ 15 w 93"/>
                  <a:gd name="T55" fmla="*/ 7 h 112"/>
                  <a:gd name="T56" fmla="*/ 11 w 93"/>
                  <a:gd name="T57" fmla="*/ 11 h 112"/>
                  <a:gd name="T58" fmla="*/ 7 w 93"/>
                  <a:gd name="T59" fmla="*/ 15 h 112"/>
                  <a:gd name="T60" fmla="*/ 4 w 93"/>
                  <a:gd name="T61" fmla="*/ 19 h 112"/>
                  <a:gd name="T62" fmla="*/ 4 w 93"/>
                  <a:gd name="T63" fmla="*/ 26 h 112"/>
                  <a:gd name="T64" fmla="*/ 0 w 93"/>
                  <a:gd name="T65" fmla="*/ 26 h 112"/>
                  <a:gd name="T66" fmla="*/ 0 w 93"/>
                  <a:gd name="T67" fmla="*/ 0 h 112"/>
                  <a:gd name="T68" fmla="*/ 90 w 93"/>
                  <a:gd name="T69" fmla="*/ 0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12"/>
                  <a:gd name="T107" fmla="*/ 93 w 93"/>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12">
                    <a:moveTo>
                      <a:pt x="90" y="0"/>
                    </a:moveTo>
                    <a:lnTo>
                      <a:pt x="93" y="26"/>
                    </a:lnTo>
                    <a:lnTo>
                      <a:pt x="90" y="26"/>
                    </a:lnTo>
                    <a:lnTo>
                      <a:pt x="90" y="19"/>
                    </a:lnTo>
                    <a:lnTo>
                      <a:pt x="86" y="15"/>
                    </a:lnTo>
                    <a:lnTo>
                      <a:pt x="82" y="11"/>
                    </a:lnTo>
                    <a:lnTo>
                      <a:pt x="78" y="7"/>
                    </a:lnTo>
                    <a:lnTo>
                      <a:pt x="75" y="7"/>
                    </a:lnTo>
                    <a:lnTo>
                      <a:pt x="67" y="7"/>
                    </a:lnTo>
                    <a:lnTo>
                      <a:pt x="52" y="7"/>
                    </a:lnTo>
                    <a:lnTo>
                      <a:pt x="52" y="93"/>
                    </a:lnTo>
                    <a:lnTo>
                      <a:pt x="52" y="101"/>
                    </a:lnTo>
                    <a:lnTo>
                      <a:pt x="56" y="105"/>
                    </a:lnTo>
                    <a:lnTo>
                      <a:pt x="60" y="108"/>
                    </a:lnTo>
                    <a:lnTo>
                      <a:pt x="63" y="108"/>
                    </a:lnTo>
                    <a:lnTo>
                      <a:pt x="67" y="108"/>
                    </a:lnTo>
                    <a:lnTo>
                      <a:pt x="67" y="112"/>
                    </a:lnTo>
                    <a:lnTo>
                      <a:pt x="22" y="112"/>
                    </a:lnTo>
                    <a:lnTo>
                      <a:pt x="22" y="108"/>
                    </a:lnTo>
                    <a:lnTo>
                      <a:pt x="26" y="108"/>
                    </a:lnTo>
                    <a:lnTo>
                      <a:pt x="30" y="108"/>
                    </a:lnTo>
                    <a:lnTo>
                      <a:pt x="37" y="105"/>
                    </a:lnTo>
                    <a:lnTo>
                      <a:pt x="37" y="101"/>
                    </a:lnTo>
                    <a:lnTo>
                      <a:pt x="37" y="93"/>
                    </a:lnTo>
                    <a:lnTo>
                      <a:pt x="37" y="7"/>
                    </a:lnTo>
                    <a:lnTo>
                      <a:pt x="26" y="7"/>
                    </a:lnTo>
                    <a:lnTo>
                      <a:pt x="19" y="7"/>
                    </a:lnTo>
                    <a:lnTo>
                      <a:pt x="15" y="7"/>
                    </a:lnTo>
                    <a:lnTo>
                      <a:pt x="11" y="11"/>
                    </a:lnTo>
                    <a:lnTo>
                      <a:pt x="7" y="15"/>
                    </a:lnTo>
                    <a:lnTo>
                      <a:pt x="4" y="19"/>
                    </a:lnTo>
                    <a:lnTo>
                      <a:pt x="4" y="26"/>
                    </a:lnTo>
                    <a:lnTo>
                      <a:pt x="0" y="26"/>
                    </a:lnTo>
                    <a:lnTo>
                      <a:pt x="0" y="0"/>
                    </a:lnTo>
                    <a:lnTo>
                      <a:pt x="9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9" name="Freeform 10"/>
              <p:cNvSpPr>
                <a:spLocks/>
              </p:cNvSpPr>
              <p:nvPr/>
            </p:nvSpPr>
            <p:spPr bwMode="auto">
              <a:xfrm>
                <a:off x="746" y="1079"/>
                <a:ext cx="78" cy="116"/>
              </a:xfrm>
              <a:custGeom>
                <a:avLst/>
                <a:gdLst>
                  <a:gd name="T0" fmla="*/ 22 w 78"/>
                  <a:gd name="T1" fmla="*/ 56 h 116"/>
                  <a:gd name="T2" fmla="*/ 37 w 78"/>
                  <a:gd name="T3" fmla="*/ 41 h 116"/>
                  <a:gd name="T4" fmla="*/ 49 w 78"/>
                  <a:gd name="T5" fmla="*/ 41 h 116"/>
                  <a:gd name="T6" fmla="*/ 60 w 78"/>
                  <a:gd name="T7" fmla="*/ 41 h 116"/>
                  <a:gd name="T8" fmla="*/ 67 w 78"/>
                  <a:gd name="T9" fmla="*/ 53 h 116"/>
                  <a:gd name="T10" fmla="*/ 67 w 78"/>
                  <a:gd name="T11" fmla="*/ 71 h 116"/>
                  <a:gd name="T12" fmla="*/ 67 w 78"/>
                  <a:gd name="T13" fmla="*/ 105 h 116"/>
                  <a:gd name="T14" fmla="*/ 71 w 78"/>
                  <a:gd name="T15" fmla="*/ 109 h 116"/>
                  <a:gd name="T16" fmla="*/ 75 w 78"/>
                  <a:gd name="T17" fmla="*/ 112 h 116"/>
                  <a:gd name="T18" fmla="*/ 78 w 78"/>
                  <a:gd name="T19" fmla="*/ 116 h 116"/>
                  <a:gd name="T20" fmla="*/ 45 w 78"/>
                  <a:gd name="T21" fmla="*/ 112 h 116"/>
                  <a:gd name="T22" fmla="*/ 49 w 78"/>
                  <a:gd name="T23" fmla="*/ 112 h 116"/>
                  <a:gd name="T24" fmla="*/ 52 w 78"/>
                  <a:gd name="T25" fmla="*/ 109 h 116"/>
                  <a:gd name="T26" fmla="*/ 56 w 78"/>
                  <a:gd name="T27" fmla="*/ 105 h 116"/>
                  <a:gd name="T28" fmla="*/ 56 w 78"/>
                  <a:gd name="T29" fmla="*/ 71 h 116"/>
                  <a:gd name="T30" fmla="*/ 52 w 78"/>
                  <a:gd name="T31" fmla="*/ 56 h 116"/>
                  <a:gd name="T32" fmla="*/ 49 w 78"/>
                  <a:gd name="T33" fmla="*/ 53 h 116"/>
                  <a:gd name="T34" fmla="*/ 41 w 78"/>
                  <a:gd name="T35" fmla="*/ 49 h 116"/>
                  <a:gd name="T36" fmla="*/ 34 w 78"/>
                  <a:gd name="T37" fmla="*/ 53 h 116"/>
                  <a:gd name="T38" fmla="*/ 22 w 78"/>
                  <a:gd name="T39" fmla="*/ 60 h 116"/>
                  <a:gd name="T40" fmla="*/ 22 w 78"/>
                  <a:gd name="T41" fmla="*/ 105 h 116"/>
                  <a:gd name="T42" fmla="*/ 26 w 78"/>
                  <a:gd name="T43" fmla="*/ 109 h 116"/>
                  <a:gd name="T44" fmla="*/ 30 w 78"/>
                  <a:gd name="T45" fmla="*/ 112 h 116"/>
                  <a:gd name="T46" fmla="*/ 34 w 78"/>
                  <a:gd name="T47" fmla="*/ 116 h 116"/>
                  <a:gd name="T48" fmla="*/ 0 w 78"/>
                  <a:gd name="T49" fmla="*/ 112 h 116"/>
                  <a:gd name="T50" fmla="*/ 7 w 78"/>
                  <a:gd name="T51" fmla="*/ 112 h 116"/>
                  <a:gd name="T52" fmla="*/ 7 w 78"/>
                  <a:gd name="T53" fmla="*/ 109 h 116"/>
                  <a:gd name="T54" fmla="*/ 11 w 78"/>
                  <a:gd name="T55" fmla="*/ 97 h 116"/>
                  <a:gd name="T56" fmla="*/ 11 w 78"/>
                  <a:gd name="T57" fmla="*/ 19 h 116"/>
                  <a:gd name="T58" fmla="*/ 7 w 78"/>
                  <a:gd name="T59" fmla="*/ 11 h 116"/>
                  <a:gd name="T60" fmla="*/ 7 w 78"/>
                  <a:gd name="T61" fmla="*/ 11 h 116"/>
                  <a:gd name="T62" fmla="*/ 4 w 78"/>
                  <a:gd name="T63" fmla="*/ 11 h 116"/>
                  <a:gd name="T64" fmla="*/ 0 w 78"/>
                  <a:gd name="T65" fmla="*/ 8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4" y="49"/>
                    </a:lnTo>
                    <a:lnTo>
                      <a:pt x="37" y="41"/>
                    </a:lnTo>
                    <a:lnTo>
                      <a:pt x="45" y="41"/>
                    </a:lnTo>
                    <a:lnTo>
                      <a:pt x="49" y="41"/>
                    </a:lnTo>
                    <a:lnTo>
                      <a:pt x="56" y="41"/>
                    </a:lnTo>
                    <a:lnTo>
                      <a:pt x="60" y="41"/>
                    </a:lnTo>
                    <a:lnTo>
                      <a:pt x="63" y="49"/>
                    </a:lnTo>
                    <a:lnTo>
                      <a:pt x="67" y="53"/>
                    </a:lnTo>
                    <a:lnTo>
                      <a:pt x="67" y="60"/>
                    </a:lnTo>
                    <a:lnTo>
                      <a:pt x="67" y="71"/>
                    </a:lnTo>
                    <a:lnTo>
                      <a:pt x="67" y="97"/>
                    </a:lnTo>
                    <a:lnTo>
                      <a:pt x="67" y="105"/>
                    </a:lnTo>
                    <a:lnTo>
                      <a:pt x="71" y="109"/>
                    </a:lnTo>
                    <a:lnTo>
                      <a:pt x="71" y="112"/>
                    </a:lnTo>
                    <a:lnTo>
                      <a:pt x="75" y="112"/>
                    </a:lnTo>
                    <a:lnTo>
                      <a:pt x="78" y="112"/>
                    </a:lnTo>
                    <a:lnTo>
                      <a:pt x="78" y="116"/>
                    </a:lnTo>
                    <a:lnTo>
                      <a:pt x="45" y="116"/>
                    </a:lnTo>
                    <a:lnTo>
                      <a:pt x="45" y="112"/>
                    </a:lnTo>
                    <a:lnTo>
                      <a:pt x="49" y="112"/>
                    </a:lnTo>
                    <a:lnTo>
                      <a:pt x="52" y="112"/>
                    </a:lnTo>
                    <a:lnTo>
                      <a:pt x="52" y="109"/>
                    </a:lnTo>
                    <a:lnTo>
                      <a:pt x="56" y="105"/>
                    </a:lnTo>
                    <a:lnTo>
                      <a:pt x="56" y="97"/>
                    </a:lnTo>
                    <a:lnTo>
                      <a:pt x="56" y="71"/>
                    </a:lnTo>
                    <a:lnTo>
                      <a:pt x="52" y="64"/>
                    </a:lnTo>
                    <a:lnTo>
                      <a:pt x="52" y="56"/>
                    </a:lnTo>
                    <a:lnTo>
                      <a:pt x="52" y="53"/>
                    </a:lnTo>
                    <a:lnTo>
                      <a:pt x="49" y="53"/>
                    </a:lnTo>
                    <a:lnTo>
                      <a:pt x="45" y="49"/>
                    </a:lnTo>
                    <a:lnTo>
                      <a:pt x="41" y="49"/>
                    </a:lnTo>
                    <a:lnTo>
                      <a:pt x="37" y="49"/>
                    </a:lnTo>
                    <a:lnTo>
                      <a:pt x="34" y="53"/>
                    </a:lnTo>
                    <a:lnTo>
                      <a:pt x="30" y="56"/>
                    </a:lnTo>
                    <a:lnTo>
                      <a:pt x="22" y="60"/>
                    </a:lnTo>
                    <a:lnTo>
                      <a:pt x="22" y="97"/>
                    </a:lnTo>
                    <a:lnTo>
                      <a:pt x="22" y="105"/>
                    </a:lnTo>
                    <a:lnTo>
                      <a:pt x="26" y="109"/>
                    </a:lnTo>
                    <a:lnTo>
                      <a:pt x="26" y="112"/>
                    </a:lnTo>
                    <a:lnTo>
                      <a:pt x="30" y="112"/>
                    </a:lnTo>
                    <a:lnTo>
                      <a:pt x="34" y="112"/>
                    </a:lnTo>
                    <a:lnTo>
                      <a:pt x="34" y="116"/>
                    </a:lnTo>
                    <a:lnTo>
                      <a:pt x="0" y="116"/>
                    </a:lnTo>
                    <a:lnTo>
                      <a:pt x="0" y="112"/>
                    </a:lnTo>
                    <a:lnTo>
                      <a:pt x="4" y="112"/>
                    </a:lnTo>
                    <a:lnTo>
                      <a:pt x="7" y="112"/>
                    </a:lnTo>
                    <a:lnTo>
                      <a:pt x="7" y="109"/>
                    </a:lnTo>
                    <a:lnTo>
                      <a:pt x="11" y="105"/>
                    </a:lnTo>
                    <a:lnTo>
                      <a:pt x="11" y="97"/>
                    </a:lnTo>
                    <a:lnTo>
                      <a:pt x="11" y="30"/>
                    </a:lnTo>
                    <a:lnTo>
                      <a:pt x="11" y="19"/>
                    </a:lnTo>
                    <a:lnTo>
                      <a:pt x="11" y="15"/>
                    </a:lnTo>
                    <a:lnTo>
                      <a:pt x="7" y="11"/>
                    </a:lnTo>
                    <a:lnTo>
                      <a:pt x="4" y="8"/>
                    </a:lnTo>
                    <a:lnTo>
                      <a:pt x="4" y="11"/>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0" name="Freeform 11"/>
              <p:cNvSpPr>
                <a:spLocks noEditPoints="1"/>
              </p:cNvSpPr>
              <p:nvPr/>
            </p:nvSpPr>
            <p:spPr bwMode="auto">
              <a:xfrm>
                <a:off x="832" y="1120"/>
                <a:ext cx="60" cy="75"/>
              </a:xfrm>
              <a:custGeom>
                <a:avLst/>
                <a:gdLst>
                  <a:gd name="T0" fmla="*/ 11 w 60"/>
                  <a:gd name="T1" fmla="*/ 26 h 75"/>
                  <a:gd name="T2" fmla="*/ 11 w 60"/>
                  <a:gd name="T3" fmla="*/ 41 h 75"/>
                  <a:gd name="T4" fmla="*/ 18 w 60"/>
                  <a:gd name="T5" fmla="*/ 53 h 75"/>
                  <a:gd name="T6" fmla="*/ 26 w 60"/>
                  <a:gd name="T7" fmla="*/ 60 h 75"/>
                  <a:gd name="T8" fmla="*/ 37 w 60"/>
                  <a:gd name="T9" fmla="*/ 60 h 75"/>
                  <a:gd name="T10" fmla="*/ 45 w 60"/>
                  <a:gd name="T11" fmla="*/ 60 h 75"/>
                  <a:gd name="T12" fmla="*/ 48 w 60"/>
                  <a:gd name="T13" fmla="*/ 60 h 75"/>
                  <a:gd name="T14" fmla="*/ 56 w 60"/>
                  <a:gd name="T15" fmla="*/ 53 h 75"/>
                  <a:gd name="T16" fmla="*/ 60 w 60"/>
                  <a:gd name="T17" fmla="*/ 45 h 75"/>
                  <a:gd name="T18" fmla="*/ 60 w 60"/>
                  <a:gd name="T19" fmla="*/ 45 h 75"/>
                  <a:gd name="T20" fmla="*/ 56 w 60"/>
                  <a:gd name="T21" fmla="*/ 56 h 75"/>
                  <a:gd name="T22" fmla="*/ 52 w 60"/>
                  <a:gd name="T23" fmla="*/ 68 h 75"/>
                  <a:gd name="T24" fmla="*/ 41 w 60"/>
                  <a:gd name="T25" fmla="*/ 75 h 75"/>
                  <a:gd name="T26" fmla="*/ 30 w 60"/>
                  <a:gd name="T27" fmla="*/ 75 h 75"/>
                  <a:gd name="T28" fmla="*/ 18 w 60"/>
                  <a:gd name="T29" fmla="*/ 71 h 75"/>
                  <a:gd name="T30" fmla="*/ 7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7 w 60"/>
                  <a:gd name="T43" fmla="*/ 8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1 w 60"/>
                  <a:gd name="T65" fmla="*/ 15 h 75"/>
                  <a:gd name="T66" fmla="*/ 41 w 60"/>
                  <a:gd name="T67" fmla="*/ 12 h 75"/>
                  <a:gd name="T68" fmla="*/ 41 w 60"/>
                  <a:gd name="T69" fmla="*/ 8 h 75"/>
                  <a:gd name="T70" fmla="*/ 37 w 60"/>
                  <a:gd name="T71" fmla="*/ 8 h 75"/>
                  <a:gd name="T72" fmla="*/ 33 w 60"/>
                  <a:gd name="T73" fmla="*/ 4 h 75"/>
                  <a:gd name="T74" fmla="*/ 30 w 60"/>
                  <a:gd name="T75" fmla="*/ 4 h 75"/>
                  <a:gd name="T76" fmla="*/ 22 w 60"/>
                  <a:gd name="T77" fmla="*/ 4 h 75"/>
                  <a:gd name="T78" fmla="*/ 18 w 60"/>
                  <a:gd name="T79" fmla="*/ 8 h 75"/>
                  <a:gd name="T80" fmla="*/ 11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1" y="41"/>
                    </a:lnTo>
                    <a:lnTo>
                      <a:pt x="18" y="53"/>
                    </a:lnTo>
                    <a:lnTo>
                      <a:pt x="26" y="60"/>
                    </a:lnTo>
                    <a:lnTo>
                      <a:pt x="37" y="60"/>
                    </a:lnTo>
                    <a:lnTo>
                      <a:pt x="45" y="60"/>
                    </a:lnTo>
                    <a:lnTo>
                      <a:pt x="48" y="60"/>
                    </a:lnTo>
                    <a:lnTo>
                      <a:pt x="56" y="53"/>
                    </a:lnTo>
                    <a:lnTo>
                      <a:pt x="60" y="45"/>
                    </a:lnTo>
                    <a:lnTo>
                      <a:pt x="56" y="56"/>
                    </a:lnTo>
                    <a:lnTo>
                      <a:pt x="52" y="68"/>
                    </a:lnTo>
                    <a:lnTo>
                      <a:pt x="41" y="75"/>
                    </a:lnTo>
                    <a:lnTo>
                      <a:pt x="30" y="75"/>
                    </a:lnTo>
                    <a:lnTo>
                      <a:pt x="18" y="71"/>
                    </a:lnTo>
                    <a:lnTo>
                      <a:pt x="7" y="64"/>
                    </a:lnTo>
                    <a:lnTo>
                      <a:pt x="4" y="56"/>
                    </a:lnTo>
                    <a:lnTo>
                      <a:pt x="0" y="49"/>
                    </a:lnTo>
                    <a:lnTo>
                      <a:pt x="0" y="38"/>
                    </a:lnTo>
                    <a:lnTo>
                      <a:pt x="0" y="26"/>
                    </a:lnTo>
                    <a:lnTo>
                      <a:pt x="4" y="15"/>
                    </a:lnTo>
                    <a:lnTo>
                      <a:pt x="7" y="8"/>
                    </a:lnTo>
                    <a:lnTo>
                      <a:pt x="15" y="4"/>
                    </a:lnTo>
                    <a:lnTo>
                      <a:pt x="22" y="0"/>
                    </a:lnTo>
                    <a:lnTo>
                      <a:pt x="33" y="0"/>
                    </a:lnTo>
                    <a:lnTo>
                      <a:pt x="45" y="0"/>
                    </a:lnTo>
                    <a:lnTo>
                      <a:pt x="52" y="8"/>
                    </a:lnTo>
                    <a:lnTo>
                      <a:pt x="60" y="15"/>
                    </a:lnTo>
                    <a:lnTo>
                      <a:pt x="60" y="26"/>
                    </a:lnTo>
                    <a:lnTo>
                      <a:pt x="11" y="26"/>
                    </a:lnTo>
                    <a:close/>
                    <a:moveTo>
                      <a:pt x="11" y="23"/>
                    </a:moveTo>
                    <a:lnTo>
                      <a:pt x="45" y="23"/>
                    </a:lnTo>
                    <a:lnTo>
                      <a:pt x="41" y="15"/>
                    </a:lnTo>
                    <a:lnTo>
                      <a:pt x="41" y="12"/>
                    </a:lnTo>
                    <a:lnTo>
                      <a:pt x="41" y="8"/>
                    </a:lnTo>
                    <a:lnTo>
                      <a:pt x="37" y="8"/>
                    </a:lnTo>
                    <a:lnTo>
                      <a:pt x="33" y="4"/>
                    </a:lnTo>
                    <a:lnTo>
                      <a:pt x="30" y="4"/>
                    </a:lnTo>
                    <a:lnTo>
                      <a:pt x="22" y="4"/>
                    </a:lnTo>
                    <a:lnTo>
                      <a:pt x="18" y="8"/>
                    </a:lnTo>
                    <a:lnTo>
                      <a:pt x="11"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1" name="Freeform 12"/>
              <p:cNvSpPr>
                <a:spLocks/>
              </p:cNvSpPr>
              <p:nvPr/>
            </p:nvSpPr>
            <p:spPr bwMode="auto">
              <a:xfrm>
                <a:off x="899" y="1120"/>
                <a:ext cx="123" cy="75"/>
              </a:xfrm>
              <a:custGeom>
                <a:avLst/>
                <a:gdLst>
                  <a:gd name="T0" fmla="*/ 34 w 123"/>
                  <a:gd name="T1" fmla="*/ 8 h 75"/>
                  <a:gd name="T2" fmla="*/ 37 w 123"/>
                  <a:gd name="T3" fmla="*/ 4 h 75"/>
                  <a:gd name="T4" fmla="*/ 49 w 123"/>
                  <a:gd name="T5" fmla="*/ 0 h 75"/>
                  <a:gd name="T6" fmla="*/ 56 w 123"/>
                  <a:gd name="T7" fmla="*/ 0 h 75"/>
                  <a:gd name="T8" fmla="*/ 67 w 123"/>
                  <a:gd name="T9" fmla="*/ 8 h 75"/>
                  <a:gd name="T10" fmla="*/ 78 w 123"/>
                  <a:gd name="T11" fmla="*/ 8 h 75"/>
                  <a:gd name="T12" fmla="*/ 90 w 123"/>
                  <a:gd name="T13" fmla="*/ 0 h 75"/>
                  <a:gd name="T14" fmla="*/ 101 w 123"/>
                  <a:gd name="T15" fmla="*/ 0 h 75"/>
                  <a:gd name="T16" fmla="*/ 108 w 123"/>
                  <a:gd name="T17" fmla="*/ 4 h 75"/>
                  <a:gd name="T18" fmla="*/ 112 w 123"/>
                  <a:gd name="T19" fmla="*/ 19 h 75"/>
                  <a:gd name="T20" fmla="*/ 116 w 123"/>
                  <a:gd name="T21" fmla="*/ 56 h 75"/>
                  <a:gd name="T22" fmla="*/ 116 w 123"/>
                  <a:gd name="T23" fmla="*/ 68 h 75"/>
                  <a:gd name="T24" fmla="*/ 119 w 123"/>
                  <a:gd name="T25" fmla="*/ 71 h 75"/>
                  <a:gd name="T26" fmla="*/ 123 w 123"/>
                  <a:gd name="T27" fmla="*/ 71 h 75"/>
                  <a:gd name="T28" fmla="*/ 90 w 123"/>
                  <a:gd name="T29" fmla="*/ 75 h 75"/>
                  <a:gd name="T30" fmla="*/ 93 w 123"/>
                  <a:gd name="T31" fmla="*/ 71 h 75"/>
                  <a:gd name="T32" fmla="*/ 97 w 123"/>
                  <a:gd name="T33" fmla="*/ 71 h 75"/>
                  <a:gd name="T34" fmla="*/ 101 w 123"/>
                  <a:gd name="T35" fmla="*/ 64 h 75"/>
                  <a:gd name="T36" fmla="*/ 101 w 123"/>
                  <a:gd name="T37" fmla="*/ 56 h 75"/>
                  <a:gd name="T38" fmla="*/ 101 w 123"/>
                  <a:gd name="T39" fmla="*/ 19 h 75"/>
                  <a:gd name="T40" fmla="*/ 93 w 123"/>
                  <a:gd name="T41" fmla="*/ 12 h 75"/>
                  <a:gd name="T42" fmla="*/ 86 w 123"/>
                  <a:gd name="T43" fmla="*/ 8 h 75"/>
                  <a:gd name="T44" fmla="*/ 75 w 123"/>
                  <a:gd name="T45" fmla="*/ 15 h 75"/>
                  <a:gd name="T46" fmla="*/ 71 w 123"/>
                  <a:gd name="T47" fmla="*/ 19 h 75"/>
                  <a:gd name="T48" fmla="*/ 71 w 123"/>
                  <a:gd name="T49" fmla="*/ 56 h 75"/>
                  <a:gd name="T50" fmla="*/ 71 w 123"/>
                  <a:gd name="T51" fmla="*/ 68 h 75"/>
                  <a:gd name="T52" fmla="*/ 75 w 123"/>
                  <a:gd name="T53" fmla="*/ 71 h 75"/>
                  <a:gd name="T54" fmla="*/ 78 w 123"/>
                  <a:gd name="T55" fmla="*/ 71 h 75"/>
                  <a:gd name="T56" fmla="*/ 45 w 123"/>
                  <a:gd name="T57" fmla="*/ 75 h 75"/>
                  <a:gd name="T58" fmla="*/ 52 w 123"/>
                  <a:gd name="T59" fmla="*/ 71 h 75"/>
                  <a:gd name="T60" fmla="*/ 56 w 123"/>
                  <a:gd name="T61" fmla="*/ 68 h 75"/>
                  <a:gd name="T62" fmla="*/ 56 w 123"/>
                  <a:gd name="T63" fmla="*/ 64 h 75"/>
                  <a:gd name="T64" fmla="*/ 56 w 123"/>
                  <a:gd name="T65" fmla="*/ 26 h 75"/>
                  <a:gd name="T66" fmla="*/ 52 w 123"/>
                  <a:gd name="T67" fmla="*/ 15 h 75"/>
                  <a:gd name="T68" fmla="*/ 45 w 123"/>
                  <a:gd name="T69" fmla="*/ 8 h 75"/>
                  <a:gd name="T70" fmla="*/ 37 w 123"/>
                  <a:gd name="T71" fmla="*/ 12 h 75"/>
                  <a:gd name="T72" fmla="*/ 26 w 123"/>
                  <a:gd name="T73" fmla="*/ 19 h 75"/>
                  <a:gd name="T74" fmla="*/ 26 w 123"/>
                  <a:gd name="T75" fmla="*/ 64 h 75"/>
                  <a:gd name="T76" fmla="*/ 26 w 123"/>
                  <a:gd name="T77" fmla="*/ 68 h 75"/>
                  <a:gd name="T78" fmla="*/ 30 w 123"/>
                  <a:gd name="T79" fmla="*/ 71 h 75"/>
                  <a:gd name="T80" fmla="*/ 37 w 123"/>
                  <a:gd name="T81" fmla="*/ 75 h 75"/>
                  <a:gd name="T82" fmla="*/ 0 w 123"/>
                  <a:gd name="T83" fmla="*/ 71 h 75"/>
                  <a:gd name="T84" fmla="*/ 7 w 123"/>
                  <a:gd name="T85" fmla="*/ 71 h 75"/>
                  <a:gd name="T86" fmla="*/ 11 w 123"/>
                  <a:gd name="T87" fmla="*/ 68 h 75"/>
                  <a:gd name="T88" fmla="*/ 11 w 123"/>
                  <a:gd name="T89" fmla="*/ 56 h 75"/>
                  <a:gd name="T90" fmla="*/ 11 w 123"/>
                  <a:gd name="T91" fmla="*/ 19 h 75"/>
                  <a:gd name="T92" fmla="*/ 11 w 123"/>
                  <a:gd name="T93" fmla="*/ 12 h 75"/>
                  <a:gd name="T94" fmla="*/ 7 w 123"/>
                  <a:gd name="T95" fmla="*/ 8 h 75"/>
                  <a:gd name="T96" fmla="*/ 4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34" y="8"/>
                    </a:lnTo>
                    <a:lnTo>
                      <a:pt x="34" y="4"/>
                    </a:lnTo>
                    <a:lnTo>
                      <a:pt x="37" y="4"/>
                    </a:lnTo>
                    <a:lnTo>
                      <a:pt x="41" y="0"/>
                    </a:lnTo>
                    <a:lnTo>
                      <a:pt x="49" y="0"/>
                    </a:lnTo>
                    <a:lnTo>
                      <a:pt x="52" y="0"/>
                    </a:lnTo>
                    <a:lnTo>
                      <a:pt x="56" y="0"/>
                    </a:lnTo>
                    <a:lnTo>
                      <a:pt x="63" y="4"/>
                    </a:lnTo>
                    <a:lnTo>
                      <a:pt x="67" y="8"/>
                    </a:lnTo>
                    <a:lnTo>
                      <a:pt x="71" y="15"/>
                    </a:lnTo>
                    <a:lnTo>
                      <a:pt x="78" y="8"/>
                    </a:lnTo>
                    <a:lnTo>
                      <a:pt x="82" y="0"/>
                    </a:lnTo>
                    <a:lnTo>
                      <a:pt x="90" y="0"/>
                    </a:lnTo>
                    <a:lnTo>
                      <a:pt x="93" y="0"/>
                    </a:lnTo>
                    <a:lnTo>
                      <a:pt x="101" y="0"/>
                    </a:lnTo>
                    <a:lnTo>
                      <a:pt x="105" y="0"/>
                    </a:lnTo>
                    <a:lnTo>
                      <a:pt x="108" y="4"/>
                    </a:lnTo>
                    <a:lnTo>
                      <a:pt x="112" y="12"/>
                    </a:lnTo>
                    <a:lnTo>
                      <a:pt x="112" y="19"/>
                    </a:lnTo>
                    <a:lnTo>
                      <a:pt x="116" y="26"/>
                    </a:lnTo>
                    <a:lnTo>
                      <a:pt x="116" y="56"/>
                    </a:lnTo>
                    <a:lnTo>
                      <a:pt x="116" y="64"/>
                    </a:lnTo>
                    <a:lnTo>
                      <a:pt x="116" y="68"/>
                    </a:lnTo>
                    <a:lnTo>
                      <a:pt x="119" y="71"/>
                    </a:lnTo>
                    <a:lnTo>
                      <a:pt x="123" y="71"/>
                    </a:lnTo>
                    <a:lnTo>
                      <a:pt x="123" y="75"/>
                    </a:lnTo>
                    <a:lnTo>
                      <a:pt x="90" y="75"/>
                    </a:lnTo>
                    <a:lnTo>
                      <a:pt x="90" y="71"/>
                    </a:lnTo>
                    <a:lnTo>
                      <a:pt x="93" y="71"/>
                    </a:lnTo>
                    <a:lnTo>
                      <a:pt x="97" y="71"/>
                    </a:lnTo>
                    <a:lnTo>
                      <a:pt x="101" y="68"/>
                    </a:lnTo>
                    <a:lnTo>
                      <a:pt x="101" y="64"/>
                    </a:lnTo>
                    <a:lnTo>
                      <a:pt x="101" y="56"/>
                    </a:lnTo>
                    <a:lnTo>
                      <a:pt x="101" y="26"/>
                    </a:lnTo>
                    <a:lnTo>
                      <a:pt x="101" y="19"/>
                    </a:lnTo>
                    <a:lnTo>
                      <a:pt x="97" y="15"/>
                    </a:lnTo>
                    <a:lnTo>
                      <a:pt x="93" y="12"/>
                    </a:lnTo>
                    <a:lnTo>
                      <a:pt x="90" y="8"/>
                    </a:lnTo>
                    <a:lnTo>
                      <a:pt x="86" y="8"/>
                    </a:lnTo>
                    <a:lnTo>
                      <a:pt x="82" y="12"/>
                    </a:lnTo>
                    <a:lnTo>
                      <a:pt x="75" y="15"/>
                    </a:lnTo>
                    <a:lnTo>
                      <a:pt x="71" y="19"/>
                    </a:lnTo>
                    <a:lnTo>
                      <a:pt x="71" y="23"/>
                    </a:lnTo>
                    <a:lnTo>
                      <a:pt x="71" y="56"/>
                    </a:lnTo>
                    <a:lnTo>
                      <a:pt x="71" y="64"/>
                    </a:lnTo>
                    <a:lnTo>
                      <a:pt x="71" y="68"/>
                    </a:lnTo>
                    <a:lnTo>
                      <a:pt x="75" y="71"/>
                    </a:lnTo>
                    <a:lnTo>
                      <a:pt x="78" y="71"/>
                    </a:lnTo>
                    <a:lnTo>
                      <a:pt x="78" y="75"/>
                    </a:lnTo>
                    <a:lnTo>
                      <a:pt x="45" y="75"/>
                    </a:lnTo>
                    <a:lnTo>
                      <a:pt x="45" y="71"/>
                    </a:lnTo>
                    <a:lnTo>
                      <a:pt x="52" y="71"/>
                    </a:lnTo>
                    <a:lnTo>
                      <a:pt x="56" y="68"/>
                    </a:lnTo>
                    <a:lnTo>
                      <a:pt x="56" y="64"/>
                    </a:lnTo>
                    <a:lnTo>
                      <a:pt x="56" y="56"/>
                    </a:lnTo>
                    <a:lnTo>
                      <a:pt x="56" y="26"/>
                    </a:lnTo>
                    <a:lnTo>
                      <a:pt x="56" y="19"/>
                    </a:lnTo>
                    <a:lnTo>
                      <a:pt x="52" y="15"/>
                    </a:lnTo>
                    <a:lnTo>
                      <a:pt x="49" y="12"/>
                    </a:lnTo>
                    <a:lnTo>
                      <a:pt x="45" y="8"/>
                    </a:lnTo>
                    <a:lnTo>
                      <a:pt x="41" y="8"/>
                    </a:lnTo>
                    <a:lnTo>
                      <a:pt x="37" y="12"/>
                    </a:lnTo>
                    <a:lnTo>
                      <a:pt x="30" y="15"/>
                    </a:lnTo>
                    <a:lnTo>
                      <a:pt x="26" y="19"/>
                    </a:lnTo>
                    <a:lnTo>
                      <a:pt x="26" y="56"/>
                    </a:lnTo>
                    <a:lnTo>
                      <a:pt x="26" y="64"/>
                    </a:lnTo>
                    <a:lnTo>
                      <a:pt x="26" y="68"/>
                    </a:lnTo>
                    <a:lnTo>
                      <a:pt x="30" y="71"/>
                    </a:lnTo>
                    <a:lnTo>
                      <a:pt x="37" y="71"/>
                    </a:lnTo>
                    <a:lnTo>
                      <a:pt x="37" y="75"/>
                    </a:lnTo>
                    <a:lnTo>
                      <a:pt x="0" y="75"/>
                    </a:lnTo>
                    <a:lnTo>
                      <a:pt x="0" y="71"/>
                    </a:lnTo>
                    <a:lnTo>
                      <a:pt x="7" y="71"/>
                    </a:lnTo>
                    <a:lnTo>
                      <a:pt x="11" y="68"/>
                    </a:lnTo>
                    <a:lnTo>
                      <a:pt x="11" y="64"/>
                    </a:lnTo>
                    <a:lnTo>
                      <a:pt x="11" y="56"/>
                    </a:lnTo>
                    <a:lnTo>
                      <a:pt x="11" y="30"/>
                    </a:lnTo>
                    <a:lnTo>
                      <a:pt x="11" y="19"/>
                    </a:lnTo>
                    <a:lnTo>
                      <a:pt x="11" y="12"/>
                    </a:lnTo>
                    <a:lnTo>
                      <a:pt x="11" y="8"/>
                    </a:lnTo>
                    <a:lnTo>
                      <a:pt x="7" y="8"/>
                    </a:lnTo>
                    <a:lnTo>
                      <a:pt x="4" y="8"/>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2" name="Freeform 13"/>
              <p:cNvSpPr>
                <a:spLocks noEditPoints="1"/>
              </p:cNvSpPr>
              <p:nvPr/>
            </p:nvSpPr>
            <p:spPr bwMode="auto">
              <a:xfrm>
                <a:off x="1033" y="1120"/>
                <a:ext cx="64" cy="75"/>
              </a:xfrm>
              <a:custGeom>
                <a:avLst/>
                <a:gdLst>
                  <a:gd name="T0" fmla="*/ 34 w 64"/>
                  <a:gd name="T1" fmla="*/ 68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41 w 64"/>
                  <a:gd name="T15" fmla="*/ 26 h 75"/>
                  <a:gd name="T16" fmla="*/ 38 w 64"/>
                  <a:gd name="T17" fmla="*/ 15 h 75"/>
                  <a:gd name="T18" fmla="*/ 34 w 64"/>
                  <a:gd name="T19" fmla="*/ 4 h 75"/>
                  <a:gd name="T20" fmla="*/ 23 w 64"/>
                  <a:gd name="T21" fmla="*/ 4 h 75"/>
                  <a:gd name="T22" fmla="*/ 15 w 64"/>
                  <a:gd name="T23" fmla="*/ 12 h 75"/>
                  <a:gd name="T24" fmla="*/ 15 w 64"/>
                  <a:gd name="T25" fmla="*/ 19 h 75"/>
                  <a:gd name="T26" fmla="*/ 15 w 64"/>
                  <a:gd name="T27" fmla="*/ 23 h 75"/>
                  <a:gd name="T28" fmla="*/ 8 w 64"/>
                  <a:gd name="T29" fmla="*/ 26 h 75"/>
                  <a:gd name="T30" fmla="*/ 4 w 64"/>
                  <a:gd name="T31" fmla="*/ 23 h 75"/>
                  <a:gd name="T32" fmla="*/ 4 w 64"/>
                  <a:gd name="T33" fmla="*/ 19 h 75"/>
                  <a:gd name="T34" fmla="*/ 8 w 64"/>
                  <a:gd name="T35" fmla="*/ 4 h 75"/>
                  <a:gd name="T36" fmla="*/ 30 w 64"/>
                  <a:gd name="T37" fmla="*/ 0 h 75"/>
                  <a:gd name="T38" fmla="*/ 45 w 64"/>
                  <a:gd name="T39" fmla="*/ 0 h 75"/>
                  <a:gd name="T40" fmla="*/ 53 w 64"/>
                  <a:gd name="T41" fmla="*/ 12 h 75"/>
                  <a:gd name="T42" fmla="*/ 53 w 64"/>
                  <a:gd name="T43" fmla="*/ 23 h 75"/>
                  <a:gd name="T44" fmla="*/ 53 w 64"/>
                  <a:gd name="T45" fmla="*/ 56 h 75"/>
                  <a:gd name="T46" fmla="*/ 53 w 64"/>
                  <a:gd name="T47" fmla="*/ 64 h 75"/>
                  <a:gd name="T48" fmla="*/ 56 w 64"/>
                  <a:gd name="T49" fmla="*/ 64 h 75"/>
                  <a:gd name="T50" fmla="*/ 60 w 64"/>
                  <a:gd name="T51" fmla="*/ 64 h 75"/>
                  <a:gd name="T52" fmla="*/ 60 w 64"/>
                  <a:gd name="T53" fmla="*/ 64 h 75"/>
                  <a:gd name="T54" fmla="*/ 64 w 64"/>
                  <a:gd name="T55" fmla="*/ 64 h 75"/>
                  <a:gd name="T56" fmla="*/ 49 w 64"/>
                  <a:gd name="T57" fmla="*/ 75 h 75"/>
                  <a:gd name="T58" fmla="*/ 41 w 64"/>
                  <a:gd name="T59" fmla="*/ 71 h 75"/>
                  <a:gd name="T60" fmla="*/ 41 w 64"/>
                  <a:gd name="T61" fmla="*/ 64 h 75"/>
                  <a:gd name="T62" fmla="*/ 41 w 64"/>
                  <a:gd name="T63" fmla="*/ 30 h 75"/>
                  <a:gd name="T64" fmla="*/ 23 w 64"/>
                  <a:gd name="T65" fmla="*/ 38 h 75"/>
                  <a:gd name="T66" fmla="*/ 15 w 64"/>
                  <a:gd name="T67" fmla="*/ 45 h 75"/>
                  <a:gd name="T68" fmla="*/ 12 w 64"/>
                  <a:gd name="T69" fmla="*/ 53 h 75"/>
                  <a:gd name="T70" fmla="*/ 15 w 64"/>
                  <a:gd name="T71" fmla="*/ 60 h 75"/>
                  <a:gd name="T72" fmla="*/ 23 w 64"/>
                  <a:gd name="T73" fmla="*/ 64 h 75"/>
                  <a:gd name="T74" fmla="*/ 41 w 64"/>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8"/>
                    </a:lnTo>
                    <a:lnTo>
                      <a:pt x="30" y="71"/>
                    </a:lnTo>
                    <a:lnTo>
                      <a:pt x="27" y="75"/>
                    </a:lnTo>
                    <a:lnTo>
                      <a:pt x="23" y="75"/>
                    </a:lnTo>
                    <a:lnTo>
                      <a:pt x="15" y="75"/>
                    </a:lnTo>
                    <a:lnTo>
                      <a:pt x="8" y="75"/>
                    </a:lnTo>
                    <a:lnTo>
                      <a:pt x="4" y="71"/>
                    </a:lnTo>
                    <a:lnTo>
                      <a:pt x="0" y="64"/>
                    </a:lnTo>
                    <a:lnTo>
                      <a:pt x="0" y="56"/>
                    </a:lnTo>
                    <a:lnTo>
                      <a:pt x="0" y="53"/>
                    </a:lnTo>
                    <a:lnTo>
                      <a:pt x="0" y="49"/>
                    </a:lnTo>
                    <a:lnTo>
                      <a:pt x="4" y="41"/>
                    </a:lnTo>
                    <a:lnTo>
                      <a:pt x="12" y="38"/>
                    </a:lnTo>
                    <a:lnTo>
                      <a:pt x="23" y="34"/>
                    </a:lnTo>
                    <a:lnTo>
                      <a:pt x="41" y="26"/>
                    </a:lnTo>
                    <a:lnTo>
                      <a:pt x="41" y="23"/>
                    </a:lnTo>
                    <a:lnTo>
                      <a:pt x="38" y="15"/>
                    </a:lnTo>
                    <a:lnTo>
                      <a:pt x="38" y="8"/>
                    </a:lnTo>
                    <a:lnTo>
                      <a:pt x="34" y="4"/>
                    </a:lnTo>
                    <a:lnTo>
                      <a:pt x="27" y="4"/>
                    </a:lnTo>
                    <a:lnTo>
                      <a:pt x="23" y="4"/>
                    </a:lnTo>
                    <a:lnTo>
                      <a:pt x="19" y="8"/>
                    </a:lnTo>
                    <a:lnTo>
                      <a:pt x="15" y="12"/>
                    </a:lnTo>
                    <a:lnTo>
                      <a:pt x="15" y="19"/>
                    </a:lnTo>
                    <a:lnTo>
                      <a:pt x="15" y="23"/>
                    </a:lnTo>
                    <a:lnTo>
                      <a:pt x="12" y="26"/>
                    </a:lnTo>
                    <a:lnTo>
                      <a:pt x="8" y="26"/>
                    </a:lnTo>
                    <a:lnTo>
                      <a:pt x="4" y="23"/>
                    </a:lnTo>
                    <a:lnTo>
                      <a:pt x="4" y="19"/>
                    </a:lnTo>
                    <a:lnTo>
                      <a:pt x="4" y="12"/>
                    </a:lnTo>
                    <a:lnTo>
                      <a:pt x="8" y="4"/>
                    </a:lnTo>
                    <a:lnTo>
                      <a:pt x="19" y="0"/>
                    </a:lnTo>
                    <a:lnTo>
                      <a:pt x="30" y="0"/>
                    </a:lnTo>
                    <a:lnTo>
                      <a:pt x="38" y="0"/>
                    </a:lnTo>
                    <a:lnTo>
                      <a:pt x="45" y="0"/>
                    </a:lnTo>
                    <a:lnTo>
                      <a:pt x="49" y="4"/>
                    </a:lnTo>
                    <a:lnTo>
                      <a:pt x="53" y="12"/>
                    </a:lnTo>
                    <a:lnTo>
                      <a:pt x="53" y="15"/>
                    </a:lnTo>
                    <a:lnTo>
                      <a:pt x="53" y="23"/>
                    </a:lnTo>
                    <a:lnTo>
                      <a:pt x="53" y="49"/>
                    </a:lnTo>
                    <a:lnTo>
                      <a:pt x="53" y="56"/>
                    </a:lnTo>
                    <a:lnTo>
                      <a:pt x="53" y="60"/>
                    </a:lnTo>
                    <a:lnTo>
                      <a:pt x="53" y="64"/>
                    </a:lnTo>
                    <a:lnTo>
                      <a:pt x="56" y="64"/>
                    </a:lnTo>
                    <a:lnTo>
                      <a:pt x="60" y="64"/>
                    </a:lnTo>
                    <a:lnTo>
                      <a:pt x="64" y="60"/>
                    </a:lnTo>
                    <a:lnTo>
                      <a:pt x="64" y="64"/>
                    </a:lnTo>
                    <a:lnTo>
                      <a:pt x="56" y="71"/>
                    </a:lnTo>
                    <a:lnTo>
                      <a:pt x="49" y="75"/>
                    </a:lnTo>
                    <a:lnTo>
                      <a:pt x="45" y="75"/>
                    </a:lnTo>
                    <a:lnTo>
                      <a:pt x="41" y="71"/>
                    </a:lnTo>
                    <a:lnTo>
                      <a:pt x="41" y="68"/>
                    </a:lnTo>
                    <a:lnTo>
                      <a:pt x="41" y="64"/>
                    </a:lnTo>
                    <a:close/>
                    <a:moveTo>
                      <a:pt x="41" y="56"/>
                    </a:moveTo>
                    <a:lnTo>
                      <a:pt x="41" y="30"/>
                    </a:lnTo>
                    <a:lnTo>
                      <a:pt x="30" y="34"/>
                    </a:lnTo>
                    <a:lnTo>
                      <a:pt x="23" y="38"/>
                    </a:lnTo>
                    <a:lnTo>
                      <a:pt x="19" y="41"/>
                    </a:lnTo>
                    <a:lnTo>
                      <a:pt x="15" y="45"/>
                    </a:lnTo>
                    <a:lnTo>
                      <a:pt x="12" y="49"/>
                    </a:lnTo>
                    <a:lnTo>
                      <a:pt x="12" y="53"/>
                    </a:lnTo>
                    <a:lnTo>
                      <a:pt x="15" y="56"/>
                    </a:lnTo>
                    <a:lnTo>
                      <a:pt x="15" y="60"/>
                    </a:lnTo>
                    <a:lnTo>
                      <a:pt x="19" y="64"/>
                    </a:lnTo>
                    <a:lnTo>
                      <a:pt x="23" y="64"/>
                    </a:lnTo>
                    <a:lnTo>
                      <a:pt x="30" y="64"/>
                    </a:lnTo>
                    <a:lnTo>
                      <a:pt x="41"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3" name="Freeform 14"/>
              <p:cNvSpPr>
                <a:spLocks/>
              </p:cNvSpPr>
              <p:nvPr/>
            </p:nvSpPr>
            <p:spPr bwMode="auto">
              <a:xfrm>
                <a:off x="1101" y="1098"/>
                <a:ext cx="44" cy="97"/>
              </a:xfrm>
              <a:custGeom>
                <a:avLst/>
                <a:gdLst>
                  <a:gd name="T0" fmla="*/ 26 w 44"/>
                  <a:gd name="T1" fmla="*/ 0 h 97"/>
                  <a:gd name="T2" fmla="*/ 26 w 44"/>
                  <a:gd name="T3" fmla="*/ 22 h 97"/>
                  <a:gd name="T4" fmla="*/ 41 w 44"/>
                  <a:gd name="T5" fmla="*/ 22 h 97"/>
                  <a:gd name="T6" fmla="*/ 41 w 44"/>
                  <a:gd name="T7" fmla="*/ 26 h 97"/>
                  <a:gd name="T8" fmla="*/ 26 w 44"/>
                  <a:gd name="T9" fmla="*/ 26 h 97"/>
                  <a:gd name="T10" fmla="*/ 26 w 44"/>
                  <a:gd name="T11" fmla="*/ 75 h 97"/>
                  <a:gd name="T12" fmla="*/ 26 w 44"/>
                  <a:gd name="T13" fmla="*/ 82 h 97"/>
                  <a:gd name="T14" fmla="*/ 26 w 44"/>
                  <a:gd name="T15" fmla="*/ 86 h 97"/>
                  <a:gd name="T16" fmla="*/ 29 w 44"/>
                  <a:gd name="T17" fmla="*/ 86 h 97"/>
                  <a:gd name="T18" fmla="*/ 33 w 44"/>
                  <a:gd name="T19" fmla="*/ 86 h 97"/>
                  <a:gd name="T20" fmla="*/ 33 w 44"/>
                  <a:gd name="T21" fmla="*/ 86 h 97"/>
                  <a:gd name="T22" fmla="*/ 37 w 44"/>
                  <a:gd name="T23" fmla="*/ 86 h 97"/>
                  <a:gd name="T24" fmla="*/ 41 w 44"/>
                  <a:gd name="T25" fmla="*/ 86 h 97"/>
                  <a:gd name="T26" fmla="*/ 41 w 44"/>
                  <a:gd name="T27" fmla="*/ 82 h 97"/>
                  <a:gd name="T28" fmla="*/ 44 w 44"/>
                  <a:gd name="T29" fmla="*/ 82 h 97"/>
                  <a:gd name="T30" fmla="*/ 41 w 44"/>
                  <a:gd name="T31" fmla="*/ 90 h 97"/>
                  <a:gd name="T32" fmla="*/ 37 w 44"/>
                  <a:gd name="T33" fmla="*/ 93 h 97"/>
                  <a:gd name="T34" fmla="*/ 33 w 44"/>
                  <a:gd name="T35" fmla="*/ 97 h 97"/>
                  <a:gd name="T36" fmla="*/ 26 w 44"/>
                  <a:gd name="T37" fmla="*/ 97 h 97"/>
                  <a:gd name="T38" fmla="*/ 22 w 44"/>
                  <a:gd name="T39" fmla="*/ 97 h 97"/>
                  <a:gd name="T40" fmla="*/ 18 w 44"/>
                  <a:gd name="T41" fmla="*/ 97 h 97"/>
                  <a:gd name="T42" fmla="*/ 15 w 44"/>
                  <a:gd name="T43" fmla="*/ 93 h 97"/>
                  <a:gd name="T44" fmla="*/ 15 w 44"/>
                  <a:gd name="T45" fmla="*/ 90 h 97"/>
                  <a:gd name="T46" fmla="*/ 11 w 44"/>
                  <a:gd name="T47" fmla="*/ 86 h 97"/>
                  <a:gd name="T48" fmla="*/ 11 w 44"/>
                  <a:gd name="T49" fmla="*/ 78 h 97"/>
                  <a:gd name="T50" fmla="*/ 11 w 44"/>
                  <a:gd name="T51" fmla="*/ 26 h 97"/>
                  <a:gd name="T52" fmla="*/ 0 w 44"/>
                  <a:gd name="T53" fmla="*/ 26 h 97"/>
                  <a:gd name="T54" fmla="*/ 0 w 44"/>
                  <a:gd name="T55" fmla="*/ 26 h 97"/>
                  <a:gd name="T56" fmla="*/ 3 w 44"/>
                  <a:gd name="T57" fmla="*/ 22 h 97"/>
                  <a:gd name="T58" fmla="*/ 7 w 44"/>
                  <a:gd name="T59" fmla="*/ 19 h 97"/>
                  <a:gd name="T60" fmla="*/ 15 w 44"/>
                  <a:gd name="T61" fmla="*/ 15 h 97"/>
                  <a:gd name="T62" fmla="*/ 18 w 44"/>
                  <a:gd name="T63" fmla="*/ 11 h 97"/>
                  <a:gd name="T64" fmla="*/ 18 w 44"/>
                  <a:gd name="T65" fmla="*/ 4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26"/>
                    </a:lnTo>
                    <a:lnTo>
                      <a:pt x="26" y="26"/>
                    </a:lnTo>
                    <a:lnTo>
                      <a:pt x="26" y="75"/>
                    </a:lnTo>
                    <a:lnTo>
                      <a:pt x="26" y="82"/>
                    </a:lnTo>
                    <a:lnTo>
                      <a:pt x="26" y="86"/>
                    </a:lnTo>
                    <a:lnTo>
                      <a:pt x="29" y="86"/>
                    </a:lnTo>
                    <a:lnTo>
                      <a:pt x="33" y="86"/>
                    </a:lnTo>
                    <a:lnTo>
                      <a:pt x="37" y="86"/>
                    </a:lnTo>
                    <a:lnTo>
                      <a:pt x="41" y="86"/>
                    </a:lnTo>
                    <a:lnTo>
                      <a:pt x="41" y="82"/>
                    </a:lnTo>
                    <a:lnTo>
                      <a:pt x="44" y="82"/>
                    </a:lnTo>
                    <a:lnTo>
                      <a:pt x="41" y="90"/>
                    </a:lnTo>
                    <a:lnTo>
                      <a:pt x="37" y="93"/>
                    </a:lnTo>
                    <a:lnTo>
                      <a:pt x="33" y="97"/>
                    </a:lnTo>
                    <a:lnTo>
                      <a:pt x="26" y="97"/>
                    </a:lnTo>
                    <a:lnTo>
                      <a:pt x="22" y="97"/>
                    </a:lnTo>
                    <a:lnTo>
                      <a:pt x="18" y="97"/>
                    </a:lnTo>
                    <a:lnTo>
                      <a:pt x="15" y="93"/>
                    </a:lnTo>
                    <a:lnTo>
                      <a:pt x="15" y="90"/>
                    </a:lnTo>
                    <a:lnTo>
                      <a:pt x="11" y="86"/>
                    </a:lnTo>
                    <a:lnTo>
                      <a:pt x="11" y="78"/>
                    </a:lnTo>
                    <a:lnTo>
                      <a:pt x="11" y="26"/>
                    </a:lnTo>
                    <a:lnTo>
                      <a:pt x="0" y="26"/>
                    </a:lnTo>
                    <a:lnTo>
                      <a:pt x="3" y="22"/>
                    </a:lnTo>
                    <a:lnTo>
                      <a:pt x="7" y="19"/>
                    </a:lnTo>
                    <a:lnTo>
                      <a:pt x="15" y="15"/>
                    </a:lnTo>
                    <a:lnTo>
                      <a:pt x="18" y="11"/>
                    </a:lnTo>
                    <a:lnTo>
                      <a:pt x="18" y="4"/>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4" name="Freeform 15"/>
              <p:cNvSpPr>
                <a:spLocks noEditPoints="1"/>
              </p:cNvSpPr>
              <p:nvPr/>
            </p:nvSpPr>
            <p:spPr bwMode="auto">
              <a:xfrm>
                <a:off x="1153" y="1079"/>
                <a:ext cx="33" cy="116"/>
              </a:xfrm>
              <a:custGeom>
                <a:avLst/>
                <a:gdLst>
                  <a:gd name="T0" fmla="*/ 15 w 33"/>
                  <a:gd name="T1" fmla="*/ 0 h 116"/>
                  <a:gd name="T2" fmla="*/ 19 w 33"/>
                  <a:gd name="T3" fmla="*/ 0 h 116"/>
                  <a:gd name="T4" fmla="*/ 22 w 33"/>
                  <a:gd name="T5" fmla="*/ 4 h 116"/>
                  <a:gd name="T6" fmla="*/ 26 w 33"/>
                  <a:gd name="T7" fmla="*/ 8 h 116"/>
                  <a:gd name="T8" fmla="*/ 26 w 33"/>
                  <a:gd name="T9" fmla="*/ 11 h 116"/>
                  <a:gd name="T10" fmla="*/ 26 w 33"/>
                  <a:gd name="T11" fmla="*/ 15 h 116"/>
                  <a:gd name="T12" fmla="*/ 22 w 33"/>
                  <a:gd name="T13" fmla="*/ 15 h 116"/>
                  <a:gd name="T14" fmla="*/ 19 w 33"/>
                  <a:gd name="T15" fmla="*/ 19 h 116"/>
                  <a:gd name="T16" fmla="*/ 15 w 33"/>
                  <a:gd name="T17" fmla="*/ 19 h 116"/>
                  <a:gd name="T18" fmla="*/ 11 w 33"/>
                  <a:gd name="T19" fmla="*/ 19 h 116"/>
                  <a:gd name="T20" fmla="*/ 11 w 33"/>
                  <a:gd name="T21" fmla="*/ 15 h 116"/>
                  <a:gd name="T22" fmla="*/ 7 w 33"/>
                  <a:gd name="T23" fmla="*/ 15 h 116"/>
                  <a:gd name="T24" fmla="*/ 7 w 33"/>
                  <a:gd name="T25" fmla="*/ 11 h 116"/>
                  <a:gd name="T26" fmla="*/ 7 w 33"/>
                  <a:gd name="T27" fmla="*/ 8 h 116"/>
                  <a:gd name="T28" fmla="*/ 11 w 33"/>
                  <a:gd name="T29" fmla="*/ 4 h 116"/>
                  <a:gd name="T30" fmla="*/ 11 w 33"/>
                  <a:gd name="T31" fmla="*/ 0 h 116"/>
                  <a:gd name="T32" fmla="*/ 15 w 33"/>
                  <a:gd name="T33" fmla="*/ 0 h 116"/>
                  <a:gd name="T34" fmla="*/ 22 w 33"/>
                  <a:gd name="T35" fmla="*/ 41 h 116"/>
                  <a:gd name="T36" fmla="*/ 22 w 33"/>
                  <a:gd name="T37" fmla="*/ 97 h 116"/>
                  <a:gd name="T38" fmla="*/ 22 w 33"/>
                  <a:gd name="T39" fmla="*/ 105 h 116"/>
                  <a:gd name="T40" fmla="*/ 26 w 33"/>
                  <a:gd name="T41" fmla="*/ 109 h 116"/>
                  <a:gd name="T42" fmla="*/ 26 w 33"/>
                  <a:gd name="T43" fmla="*/ 109 h 116"/>
                  <a:gd name="T44" fmla="*/ 26 w 33"/>
                  <a:gd name="T45" fmla="*/ 112 h 116"/>
                  <a:gd name="T46" fmla="*/ 30 w 33"/>
                  <a:gd name="T47" fmla="*/ 112 h 116"/>
                  <a:gd name="T48" fmla="*/ 33 w 33"/>
                  <a:gd name="T49" fmla="*/ 112 h 116"/>
                  <a:gd name="T50" fmla="*/ 33 w 33"/>
                  <a:gd name="T51" fmla="*/ 116 h 116"/>
                  <a:gd name="T52" fmla="*/ 0 w 33"/>
                  <a:gd name="T53" fmla="*/ 116 h 116"/>
                  <a:gd name="T54" fmla="*/ 0 w 33"/>
                  <a:gd name="T55" fmla="*/ 112 h 116"/>
                  <a:gd name="T56" fmla="*/ 4 w 33"/>
                  <a:gd name="T57" fmla="*/ 112 h 116"/>
                  <a:gd name="T58" fmla="*/ 7 w 33"/>
                  <a:gd name="T59" fmla="*/ 112 h 116"/>
                  <a:gd name="T60" fmla="*/ 7 w 33"/>
                  <a:gd name="T61" fmla="*/ 109 h 116"/>
                  <a:gd name="T62" fmla="*/ 7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3 h 116"/>
                  <a:gd name="T74" fmla="*/ 7 w 33"/>
                  <a:gd name="T75" fmla="*/ 53 h 116"/>
                  <a:gd name="T76" fmla="*/ 7 w 33"/>
                  <a:gd name="T77" fmla="*/ 49 h 116"/>
                  <a:gd name="T78" fmla="*/ 7 w 33"/>
                  <a:gd name="T79" fmla="*/ 49 h 116"/>
                  <a:gd name="T80" fmla="*/ 4 w 33"/>
                  <a:gd name="T81" fmla="*/ 49 h 116"/>
                  <a:gd name="T82" fmla="*/ 4 w 33"/>
                  <a:gd name="T83" fmla="*/ 49 h 116"/>
                  <a:gd name="T84" fmla="*/ 0 w 33"/>
                  <a:gd name="T85" fmla="*/ 49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5" y="0"/>
                    </a:moveTo>
                    <a:lnTo>
                      <a:pt x="19" y="0"/>
                    </a:lnTo>
                    <a:lnTo>
                      <a:pt x="22" y="4"/>
                    </a:lnTo>
                    <a:lnTo>
                      <a:pt x="26" y="8"/>
                    </a:lnTo>
                    <a:lnTo>
                      <a:pt x="26" y="11"/>
                    </a:lnTo>
                    <a:lnTo>
                      <a:pt x="26" y="15"/>
                    </a:lnTo>
                    <a:lnTo>
                      <a:pt x="22" y="15"/>
                    </a:lnTo>
                    <a:lnTo>
                      <a:pt x="19" y="19"/>
                    </a:lnTo>
                    <a:lnTo>
                      <a:pt x="15" y="19"/>
                    </a:lnTo>
                    <a:lnTo>
                      <a:pt x="11" y="19"/>
                    </a:lnTo>
                    <a:lnTo>
                      <a:pt x="11" y="15"/>
                    </a:lnTo>
                    <a:lnTo>
                      <a:pt x="7" y="15"/>
                    </a:lnTo>
                    <a:lnTo>
                      <a:pt x="7" y="11"/>
                    </a:lnTo>
                    <a:lnTo>
                      <a:pt x="7" y="8"/>
                    </a:lnTo>
                    <a:lnTo>
                      <a:pt x="11" y="4"/>
                    </a:lnTo>
                    <a:lnTo>
                      <a:pt x="11" y="0"/>
                    </a:lnTo>
                    <a:lnTo>
                      <a:pt x="15" y="0"/>
                    </a:lnTo>
                    <a:close/>
                    <a:moveTo>
                      <a:pt x="22" y="41"/>
                    </a:moveTo>
                    <a:lnTo>
                      <a:pt x="22" y="97"/>
                    </a:lnTo>
                    <a:lnTo>
                      <a:pt x="22" y="105"/>
                    </a:lnTo>
                    <a:lnTo>
                      <a:pt x="26" y="109"/>
                    </a:lnTo>
                    <a:lnTo>
                      <a:pt x="26" y="112"/>
                    </a:lnTo>
                    <a:lnTo>
                      <a:pt x="30" y="112"/>
                    </a:lnTo>
                    <a:lnTo>
                      <a:pt x="33" y="112"/>
                    </a:lnTo>
                    <a:lnTo>
                      <a:pt x="33" y="116"/>
                    </a:lnTo>
                    <a:lnTo>
                      <a:pt x="0" y="116"/>
                    </a:lnTo>
                    <a:lnTo>
                      <a:pt x="0" y="112"/>
                    </a:lnTo>
                    <a:lnTo>
                      <a:pt x="4" y="112"/>
                    </a:lnTo>
                    <a:lnTo>
                      <a:pt x="7" y="112"/>
                    </a:lnTo>
                    <a:lnTo>
                      <a:pt x="7" y="109"/>
                    </a:lnTo>
                    <a:lnTo>
                      <a:pt x="11" y="105"/>
                    </a:lnTo>
                    <a:lnTo>
                      <a:pt x="11" y="97"/>
                    </a:lnTo>
                    <a:lnTo>
                      <a:pt x="11" y="71"/>
                    </a:lnTo>
                    <a:lnTo>
                      <a:pt x="11" y="60"/>
                    </a:lnTo>
                    <a:lnTo>
                      <a:pt x="11" y="53"/>
                    </a:lnTo>
                    <a:lnTo>
                      <a:pt x="7" y="53"/>
                    </a:lnTo>
                    <a:lnTo>
                      <a:pt x="7" y="49"/>
                    </a:lnTo>
                    <a:lnTo>
                      <a:pt x="4" y="49"/>
                    </a:lnTo>
                    <a:lnTo>
                      <a:pt x="0" y="49"/>
                    </a:lnTo>
                    <a:lnTo>
                      <a:pt x="22"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5" name="Freeform 16"/>
              <p:cNvSpPr>
                <a:spLocks/>
              </p:cNvSpPr>
              <p:nvPr/>
            </p:nvSpPr>
            <p:spPr bwMode="auto">
              <a:xfrm>
                <a:off x="1198" y="1120"/>
                <a:ext cx="59" cy="75"/>
              </a:xfrm>
              <a:custGeom>
                <a:avLst/>
                <a:gdLst>
                  <a:gd name="T0" fmla="*/ 59 w 59"/>
                  <a:gd name="T1" fmla="*/ 45 h 75"/>
                  <a:gd name="T2" fmla="*/ 56 w 59"/>
                  <a:gd name="T3" fmla="*/ 56 h 75"/>
                  <a:gd name="T4" fmla="*/ 48 w 59"/>
                  <a:gd name="T5" fmla="*/ 68 h 75"/>
                  <a:gd name="T6" fmla="*/ 41 w 59"/>
                  <a:gd name="T7" fmla="*/ 75 h 75"/>
                  <a:gd name="T8" fmla="*/ 30 w 59"/>
                  <a:gd name="T9" fmla="*/ 75 h 75"/>
                  <a:gd name="T10" fmla="*/ 18 w 59"/>
                  <a:gd name="T11" fmla="*/ 71 h 75"/>
                  <a:gd name="T12" fmla="*/ 7 w 59"/>
                  <a:gd name="T13" fmla="*/ 64 h 75"/>
                  <a:gd name="T14" fmla="*/ 3 w 59"/>
                  <a:gd name="T15" fmla="*/ 56 h 75"/>
                  <a:gd name="T16" fmla="*/ 0 w 59"/>
                  <a:gd name="T17" fmla="*/ 49 h 75"/>
                  <a:gd name="T18" fmla="*/ 0 w 59"/>
                  <a:gd name="T19" fmla="*/ 38 h 75"/>
                  <a:gd name="T20" fmla="*/ 0 w 59"/>
                  <a:gd name="T21" fmla="*/ 26 h 75"/>
                  <a:gd name="T22" fmla="*/ 3 w 59"/>
                  <a:gd name="T23" fmla="*/ 19 h 75"/>
                  <a:gd name="T24" fmla="*/ 11 w 59"/>
                  <a:gd name="T25" fmla="*/ 8 h 75"/>
                  <a:gd name="T26" fmla="*/ 18 w 59"/>
                  <a:gd name="T27" fmla="*/ 0 h 75"/>
                  <a:gd name="T28" fmla="*/ 33 w 59"/>
                  <a:gd name="T29" fmla="*/ 0 h 75"/>
                  <a:gd name="T30" fmla="*/ 44 w 59"/>
                  <a:gd name="T31" fmla="*/ 0 h 75"/>
                  <a:gd name="T32" fmla="*/ 52 w 59"/>
                  <a:gd name="T33" fmla="*/ 4 h 75"/>
                  <a:gd name="T34" fmla="*/ 56 w 59"/>
                  <a:gd name="T35" fmla="*/ 12 h 75"/>
                  <a:gd name="T36" fmla="*/ 56 w 59"/>
                  <a:gd name="T37" fmla="*/ 15 h 75"/>
                  <a:gd name="T38" fmla="*/ 56 w 59"/>
                  <a:gd name="T39" fmla="*/ 19 h 75"/>
                  <a:gd name="T40" fmla="*/ 56 w 59"/>
                  <a:gd name="T41" fmla="*/ 19 h 75"/>
                  <a:gd name="T42" fmla="*/ 52 w 59"/>
                  <a:gd name="T43" fmla="*/ 23 h 75"/>
                  <a:gd name="T44" fmla="*/ 52 w 59"/>
                  <a:gd name="T45" fmla="*/ 23 h 75"/>
                  <a:gd name="T46" fmla="*/ 48 w 59"/>
                  <a:gd name="T47" fmla="*/ 23 h 75"/>
                  <a:gd name="T48" fmla="*/ 44 w 59"/>
                  <a:gd name="T49" fmla="*/ 19 h 75"/>
                  <a:gd name="T50" fmla="*/ 41 w 59"/>
                  <a:gd name="T51" fmla="*/ 19 h 75"/>
                  <a:gd name="T52" fmla="*/ 41 w 59"/>
                  <a:gd name="T53" fmla="*/ 12 h 75"/>
                  <a:gd name="T54" fmla="*/ 41 w 59"/>
                  <a:gd name="T55" fmla="*/ 8 h 75"/>
                  <a:gd name="T56" fmla="*/ 37 w 59"/>
                  <a:gd name="T57" fmla="*/ 8 h 75"/>
                  <a:gd name="T58" fmla="*/ 37 w 59"/>
                  <a:gd name="T59" fmla="*/ 4 h 75"/>
                  <a:gd name="T60" fmla="*/ 30 w 59"/>
                  <a:gd name="T61" fmla="*/ 4 h 75"/>
                  <a:gd name="T62" fmla="*/ 26 w 59"/>
                  <a:gd name="T63" fmla="*/ 4 h 75"/>
                  <a:gd name="T64" fmla="*/ 18 w 59"/>
                  <a:gd name="T65" fmla="*/ 8 h 75"/>
                  <a:gd name="T66" fmla="*/ 15 w 59"/>
                  <a:gd name="T67" fmla="*/ 19 h 75"/>
                  <a:gd name="T68" fmla="*/ 15 w 59"/>
                  <a:gd name="T69" fmla="*/ 30 h 75"/>
                  <a:gd name="T70" fmla="*/ 15 w 59"/>
                  <a:gd name="T71" fmla="*/ 41 h 75"/>
                  <a:gd name="T72" fmla="*/ 18 w 59"/>
                  <a:gd name="T73" fmla="*/ 53 h 75"/>
                  <a:gd name="T74" fmla="*/ 26 w 59"/>
                  <a:gd name="T75" fmla="*/ 60 h 75"/>
                  <a:gd name="T76" fmla="*/ 37 w 59"/>
                  <a:gd name="T77" fmla="*/ 60 h 75"/>
                  <a:gd name="T78" fmla="*/ 44 w 59"/>
                  <a:gd name="T79" fmla="*/ 60 h 75"/>
                  <a:gd name="T80" fmla="*/ 52 w 59"/>
                  <a:gd name="T81" fmla="*/ 56 h 75"/>
                  <a:gd name="T82" fmla="*/ 56 w 59"/>
                  <a:gd name="T83" fmla="*/ 53 h 75"/>
                  <a:gd name="T84" fmla="*/ 59 w 59"/>
                  <a:gd name="T85" fmla="*/ 41 h 75"/>
                  <a:gd name="T86" fmla="*/ 59 w 59"/>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59"/>
                  <a:gd name="T133" fmla="*/ 0 h 75"/>
                  <a:gd name="T134" fmla="*/ 59 w 59"/>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59" h="75">
                    <a:moveTo>
                      <a:pt x="59" y="45"/>
                    </a:moveTo>
                    <a:lnTo>
                      <a:pt x="56" y="56"/>
                    </a:lnTo>
                    <a:lnTo>
                      <a:pt x="48" y="68"/>
                    </a:lnTo>
                    <a:lnTo>
                      <a:pt x="41" y="75"/>
                    </a:lnTo>
                    <a:lnTo>
                      <a:pt x="30" y="75"/>
                    </a:lnTo>
                    <a:lnTo>
                      <a:pt x="18" y="71"/>
                    </a:lnTo>
                    <a:lnTo>
                      <a:pt x="7" y="64"/>
                    </a:lnTo>
                    <a:lnTo>
                      <a:pt x="3" y="56"/>
                    </a:lnTo>
                    <a:lnTo>
                      <a:pt x="0" y="49"/>
                    </a:lnTo>
                    <a:lnTo>
                      <a:pt x="0" y="38"/>
                    </a:lnTo>
                    <a:lnTo>
                      <a:pt x="0" y="26"/>
                    </a:lnTo>
                    <a:lnTo>
                      <a:pt x="3" y="19"/>
                    </a:lnTo>
                    <a:lnTo>
                      <a:pt x="11" y="8"/>
                    </a:lnTo>
                    <a:lnTo>
                      <a:pt x="18" y="0"/>
                    </a:lnTo>
                    <a:lnTo>
                      <a:pt x="33" y="0"/>
                    </a:lnTo>
                    <a:lnTo>
                      <a:pt x="44" y="0"/>
                    </a:lnTo>
                    <a:lnTo>
                      <a:pt x="52" y="4"/>
                    </a:lnTo>
                    <a:lnTo>
                      <a:pt x="56" y="12"/>
                    </a:lnTo>
                    <a:lnTo>
                      <a:pt x="56" y="15"/>
                    </a:lnTo>
                    <a:lnTo>
                      <a:pt x="56" y="19"/>
                    </a:lnTo>
                    <a:lnTo>
                      <a:pt x="52" y="23"/>
                    </a:lnTo>
                    <a:lnTo>
                      <a:pt x="48" y="23"/>
                    </a:lnTo>
                    <a:lnTo>
                      <a:pt x="44" y="19"/>
                    </a:lnTo>
                    <a:lnTo>
                      <a:pt x="41" y="19"/>
                    </a:lnTo>
                    <a:lnTo>
                      <a:pt x="41" y="12"/>
                    </a:lnTo>
                    <a:lnTo>
                      <a:pt x="41" y="8"/>
                    </a:lnTo>
                    <a:lnTo>
                      <a:pt x="37" y="8"/>
                    </a:lnTo>
                    <a:lnTo>
                      <a:pt x="37" y="4"/>
                    </a:lnTo>
                    <a:lnTo>
                      <a:pt x="30" y="4"/>
                    </a:lnTo>
                    <a:lnTo>
                      <a:pt x="26" y="4"/>
                    </a:lnTo>
                    <a:lnTo>
                      <a:pt x="18" y="8"/>
                    </a:lnTo>
                    <a:lnTo>
                      <a:pt x="15" y="19"/>
                    </a:lnTo>
                    <a:lnTo>
                      <a:pt x="15" y="30"/>
                    </a:lnTo>
                    <a:lnTo>
                      <a:pt x="15" y="41"/>
                    </a:lnTo>
                    <a:lnTo>
                      <a:pt x="18" y="53"/>
                    </a:lnTo>
                    <a:lnTo>
                      <a:pt x="26" y="60"/>
                    </a:lnTo>
                    <a:lnTo>
                      <a:pt x="37" y="60"/>
                    </a:lnTo>
                    <a:lnTo>
                      <a:pt x="44" y="60"/>
                    </a:lnTo>
                    <a:lnTo>
                      <a:pt x="52" y="56"/>
                    </a:lnTo>
                    <a:lnTo>
                      <a:pt x="56" y="53"/>
                    </a:lnTo>
                    <a:lnTo>
                      <a:pt x="59" y="41"/>
                    </a:lnTo>
                    <a:lnTo>
                      <a:pt x="59"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6" name="Freeform 17"/>
              <p:cNvSpPr>
                <a:spLocks noEditPoints="1"/>
              </p:cNvSpPr>
              <p:nvPr/>
            </p:nvSpPr>
            <p:spPr bwMode="auto">
              <a:xfrm>
                <a:off x="1310" y="1083"/>
                <a:ext cx="112" cy="112"/>
              </a:xfrm>
              <a:custGeom>
                <a:avLst/>
                <a:gdLst>
                  <a:gd name="T0" fmla="*/ 112 w 112"/>
                  <a:gd name="T1" fmla="*/ 112 h 112"/>
                  <a:gd name="T2" fmla="*/ 82 w 112"/>
                  <a:gd name="T3" fmla="*/ 112 h 112"/>
                  <a:gd name="T4" fmla="*/ 41 w 112"/>
                  <a:gd name="T5" fmla="*/ 60 h 112"/>
                  <a:gd name="T6" fmla="*/ 37 w 112"/>
                  <a:gd name="T7" fmla="*/ 60 h 112"/>
                  <a:gd name="T8" fmla="*/ 37 w 112"/>
                  <a:gd name="T9" fmla="*/ 60 h 112"/>
                  <a:gd name="T10" fmla="*/ 33 w 112"/>
                  <a:gd name="T11" fmla="*/ 60 h 112"/>
                  <a:gd name="T12" fmla="*/ 33 w 112"/>
                  <a:gd name="T13" fmla="*/ 60 h 112"/>
                  <a:gd name="T14" fmla="*/ 33 w 112"/>
                  <a:gd name="T15" fmla="*/ 60 h 112"/>
                  <a:gd name="T16" fmla="*/ 29 w 112"/>
                  <a:gd name="T17" fmla="*/ 60 h 112"/>
                  <a:gd name="T18" fmla="*/ 29 w 112"/>
                  <a:gd name="T19" fmla="*/ 93 h 112"/>
                  <a:gd name="T20" fmla="*/ 29 w 112"/>
                  <a:gd name="T21" fmla="*/ 101 h 112"/>
                  <a:gd name="T22" fmla="*/ 33 w 112"/>
                  <a:gd name="T23" fmla="*/ 105 h 112"/>
                  <a:gd name="T24" fmla="*/ 37 w 112"/>
                  <a:gd name="T25" fmla="*/ 108 h 112"/>
                  <a:gd name="T26" fmla="*/ 41 w 112"/>
                  <a:gd name="T27" fmla="*/ 108 h 112"/>
                  <a:gd name="T28" fmla="*/ 44 w 112"/>
                  <a:gd name="T29" fmla="*/ 108 h 112"/>
                  <a:gd name="T30" fmla="*/ 44 w 112"/>
                  <a:gd name="T31" fmla="*/ 112 h 112"/>
                  <a:gd name="T32" fmla="*/ 0 w 112"/>
                  <a:gd name="T33" fmla="*/ 112 h 112"/>
                  <a:gd name="T34" fmla="*/ 0 w 112"/>
                  <a:gd name="T35" fmla="*/ 108 h 112"/>
                  <a:gd name="T36" fmla="*/ 3 w 112"/>
                  <a:gd name="T37" fmla="*/ 108 h 112"/>
                  <a:gd name="T38" fmla="*/ 11 w 112"/>
                  <a:gd name="T39" fmla="*/ 108 h 112"/>
                  <a:gd name="T40" fmla="*/ 15 w 112"/>
                  <a:gd name="T41" fmla="*/ 105 h 112"/>
                  <a:gd name="T42" fmla="*/ 15 w 112"/>
                  <a:gd name="T43" fmla="*/ 101 h 112"/>
                  <a:gd name="T44" fmla="*/ 15 w 112"/>
                  <a:gd name="T45" fmla="*/ 93 h 112"/>
                  <a:gd name="T46" fmla="*/ 15 w 112"/>
                  <a:gd name="T47" fmla="*/ 19 h 112"/>
                  <a:gd name="T48" fmla="*/ 15 w 112"/>
                  <a:gd name="T49" fmla="*/ 11 h 112"/>
                  <a:gd name="T50" fmla="*/ 15 w 112"/>
                  <a:gd name="T51" fmla="*/ 7 h 112"/>
                  <a:gd name="T52" fmla="*/ 11 w 112"/>
                  <a:gd name="T53" fmla="*/ 4 h 112"/>
                  <a:gd name="T54" fmla="*/ 3 w 112"/>
                  <a:gd name="T55" fmla="*/ 4 h 112"/>
                  <a:gd name="T56" fmla="*/ 0 w 112"/>
                  <a:gd name="T57" fmla="*/ 4 h 112"/>
                  <a:gd name="T58" fmla="*/ 0 w 112"/>
                  <a:gd name="T59" fmla="*/ 0 h 112"/>
                  <a:gd name="T60" fmla="*/ 41 w 112"/>
                  <a:gd name="T61" fmla="*/ 0 h 112"/>
                  <a:gd name="T62" fmla="*/ 56 w 112"/>
                  <a:gd name="T63" fmla="*/ 4 h 112"/>
                  <a:gd name="T64" fmla="*/ 67 w 112"/>
                  <a:gd name="T65" fmla="*/ 4 h 112"/>
                  <a:gd name="T66" fmla="*/ 74 w 112"/>
                  <a:gd name="T67" fmla="*/ 7 h 112"/>
                  <a:gd name="T68" fmla="*/ 78 w 112"/>
                  <a:gd name="T69" fmla="*/ 11 h 112"/>
                  <a:gd name="T70" fmla="*/ 85 w 112"/>
                  <a:gd name="T71" fmla="*/ 19 h 112"/>
                  <a:gd name="T72" fmla="*/ 85 w 112"/>
                  <a:gd name="T73" fmla="*/ 30 h 112"/>
                  <a:gd name="T74" fmla="*/ 82 w 112"/>
                  <a:gd name="T75" fmla="*/ 37 h 112"/>
                  <a:gd name="T76" fmla="*/ 78 w 112"/>
                  <a:gd name="T77" fmla="*/ 45 h 112"/>
                  <a:gd name="T78" fmla="*/ 71 w 112"/>
                  <a:gd name="T79" fmla="*/ 52 h 112"/>
                  <a:gd name="T80" fmla="*/ 59 w 112"/>
                  <a:gd name="T81" fmla="*/ 56 h 112"/>
                  <a:gd name="T82" fmla="*/ 82 w 112"/>
                  <a:gd name="T83" fmla="*/ 90 h 112"/>
                  <a:gd name="T84" fmla="*/ 89 w 112"/>
                  <a:gd name="T85" fmla="*/ 97 h 112"/>
                  <a:gd name="T86" fmla="*/ 97 w 112"/>
                  <a:gd name="T87" fmla="*/ 105 h 112"/>
                  <a:gd name="T88" fmla="*/ 100 w 112"/>
                  <a:gd name="T89" fmla="*/ 108 h 112"/>
                  <a:gd name="T90" fmla="*/ 112 w 112"/>
                  <a:gd name="T91" fmla="*/ 108 h 112"/>
                  <a:gd name="T92" fmla="*/ 112 w 112"/>
                  <a:gd name="T93" fmla="*/ 112 h 112"/>
                  <a:gd name="T94" fmla="*/ 29 w 112"/>
                  <a:gd name="T95" fmla="*/ 56 h 112"/>
                  <a:gd name="T96" fmla="*/ 33 w 112"/>
                  <a:gd name="T97" fmla="*/ 56 h 112"/>
                  <a:gd name="T98" fmla="*/ 33 w 112"/>
                  <a:gd name="T99" fmla="*/ 56 h 112"/>
                  <a:gd name="T100" fmla="*/ 33 w 112"/>
                  <a:gd name="T101" fmla="*/ 56 h 112"/>
                  <a:gd name="T102" fmla="*/ 37 w 112"/>
                  <a:gd name="T103" fmla="*/ 56 h 112"/>
                  <a:gd name="T104" fmla="*/ 48 w 112"/>
                  <a:gd name="T105" fmla="*/ 52 h 112"/>
                  <a:gd name="T106" fmla="*/ 59 w 112"/>
                  <a:gd name="T107" fmla="*/ 49 h 112"/>
                  <a:gd name="T108" fmla="*/ 63 w 112"/>
                  <a:gd name="T109" fmla="*/ 41 h 112"/>
                  <a:gd name="T110" fmla="*/ 67 w 112"/>
                  <a:gd name="T111" fmla="*/ 30 h 112"/>
                  <a:gd name="T112" fmla="*/ 63 w 112"/>
                  <a:gd name="T113" fmla="*/ 22 h 112"/>
                  <a:gd name="T114" fmla="*/ 59 w 112"/>
                  <a:gd name="T115" fmla="*/ 15 h 112"/>
                  <a:gd name="T116" fmla="*/ 52 w 112"/>
                  <a:gd name="T117" fmla="*/ 7 h 112"/>
                  <a:gd name="T118" fmla="*/ 44 w 112"/>
                  <a:gd name="T119" fmla="*/ 7 h 112"/>
                  <a:gd name="T120" fmla="*/ 37 w 112"/>
                  <a:gd name="T121" fmla="*/ 7 h 112"/>
                  <a:gd name="T122" fmla="*/ 29 w 112"/>
                  <a:gd name="T123" fmla="*/ 11 h 112"/>
                  <a:gd name="T124" fmla="*/ 29 w 112"/>
                  <a:gd name="T125" fmla="*/ 56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2"/>
                  <a:gd name="T190" fmla="*/ 0 h 112"/>
                  <a:gd name="T191" fmla="*/ 112 w 112"/>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2" h="112">
                    <a:moveTo>
                      <a:pt x="112" y="112"/>
                    </a:moveTo>
                    <a:lnTo>
                      <a:pt x="82" y="112"/>
                    </a:lnTo>
                    <a:lnTo>
                      <a:pt x="41" y="60"/>
                    </a:lnTo>
                    <a:lnTo>
                      <a:pt x="37" y="60"/>
                    </a:lnTo>
                    <a:lnTo>
                      <a:pt x="33" y="60"/>
                    </a:lnTo>
                    <a:lnTo>
                      <a:pt x="29" y="60"/>
                    </a:lnTo>
                    <a:lnTo>
                      <a:pt x="29" y="93"/>
                    </a:lnTo>
                    <a:lnTo>
                      <a:pt x="29" y="101"/>
                    </a:lnTo>
                    <a:lnTo>
                      <a:pt x="33" y="105"/>
                    </a:lnTo>
                    <a:lnTo>
                      <a:pt x="37" y="108"/>
                    </a:lnTo>
                    <a:lnTo>
                      <a:pt x="41" y="108"/>
                    </a:lnTo>
                    <a:lnTo>
                      <a:pt x="44" y="108"/>
                    </a:lnTo>
                    <a:lnTo>
                      <a:pt x="44" y="112"/>
                    </a:lnTo>
                    <a:lnTo>
                      <a:pt x="0" y="112"/>
                    </a:lnTo>
                    <a:lnTo>
                      <a:pt x="0" y="108"/>
                    </a:lnTo>
                    <a:lnTo>
                      <a:pt x="3" y="108"/>
                    </a:lnTo>
                    <a:lnTo>
                      <a:pt x="11" y="108"/>
                    </a:lnTo>
                    <a:lnTo>
                      <a:pt x="15" y="105"/>
                    </a:lnTo>
                    <a:lnTo>
                      <a:pt x="15" y="101"/>
                    </a:lnTo>
                    <a:lnTo>
                      <a:pt x="15" y="93"/>
                    </a:lnTo>
                    <a:lnTo>
                      <a:pt x="15" y="19"/>
                    </a:lnTo>
                    <a:lnTo>
                      <a:pt x="15" y="11"/>
                    </a:lnTo>
                    <a:lnTo>
                      <a:pt x="15" y="7"/>
                    </a:lnTo>
                    <a:lnTo>
                      <a:pt x="11" y="4"/>
                    </a:lnTo>
                    <a:lnTo>
                      <a:pt x="3" y="4"/>
                    </a:lnTo>
                    <a:lnTo>
                      <a:pt x="0" y="4"/>
                    </a:lnTo>
                    <a:lnTo>
                      <a:pt x="0" y="0"/>
                    </a:lnTo>
                    <a:lnTo>
                      <a:pt x="41" y="0"/>
                    </a:lnTo>
                    <a:lnTo>
                      <a:pt x="56" y="4"/>
                    </a:lnTo>
                    <a:lnTo>
                      <a:pt x="67" y="4"/>
                    </a:lnTo>
                    <a:lnTo>
                      <a:pt x="74" y="7"/>
                    </a:lnTo>
                    <a:lnTo>
                      <a:pt x="78" y="11"/>
                    </a:lnTo>
                    <a:lnTo>
                      <a:pt x="85" y="19"/>
                    </a:lnTo>
                    <a:lnTo>
                      <a:pt x="85" y="30"/>
                    </a:lnTo>
                    <a:lnTo>
                      <a:pt x="82" y="37"/>
                    </a:lnTo>
                    <a:lnTo>
                      <a:pt x="78" y="45"/>
                    </a:lnTo>
                    <a:lnTo>
                      <a:pt x="71" y="52"/>
                    </a:lnTo>
                    <a:lnTo>
                      <a:pt x="59" y="56"/>
                    </a:lnTo>
                    <a:lnTo>
                      <a:pt x="82" y="90"/>
                    </a:lnTo>
                    <a:lnTo>
                      <a:pt x="89" y="97"/>
                    </a:lnTo>
                    <a:lnTo>
                      <a:pt x="97" y="105"/>
                    </a:lnTo>
                    <a:lnTo>
                      <a:pt x="100" y="108"/>
                    </a:lnTo>
                    <a:lnTo>
                      <a:pt x="112" y="108"/>
                    </a:lnTo>
                    <a:lnTo>
                      <a:pt x="112" y="112"/>
                    </a:lnTo>
                    <a:close/>
                    <a:moveTo>
                      <a:pt x="29" y="56"/>
                    </a:moveTo>
                    <a:lnTo>
                      <a:pt x="33" y="56"/>
                    </a:lnTo>
                    <a:lnTo>
                      <a:pt x="37" y="56"/>
                    </a:lnTo>
                    <a:lnTo>
                      <a:pt x="48" y="52"/>
                    </a:lnTo>
                    <a:lnTo>
                      <a:pt x="59" y="49"/>
                    </a:lnTo>
                    <a:lnTo>
                      <a:pt x="63" y="41"/>
                    </a:lnTo>
                    <a:lnTo>
                      <a:pt x="67" y="30"/>
                    </a:lnTo>
                    <a:lnTo>
                      <a:pt x="63" y="22"/>
                    </a:lnTo>
                    <a:lnTo>
                      <a:pt x="59" y="15"/>
                    </a:lnTo>
                    <a:lnTo>
                      <a:pt x="52" y="7"/>
                    </a:lnTo>
                    <a:lnTo>
                      <a:pt x="44" y="7"/>
                    </a:lnTo>
                    <a:lnTo>
                      <a:pt x="37" y="7"/>
                    </a:lnTo>
                    <a:lnTo>
                      <a:pt x="29" y="11"/>
                    </a:lnTo>
                    <a:lnTo>
                      <a:pt x="29"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7" name="Freeform 18"/>
              <p:cNvSpPr>
                <a:spLocks noEditPoints="1"/>
              </p:cNvSpPr>
              <p:nvPr/>
            </p:nvSpPr>
            <p:spPr bwMode="auto">
              <a:xfrm>
                <a:off x="1422" y="1120"/>
                <a:ext cx="71" cy="75"/>
              </a:xfrm>
              <a:custGeom>
                <a:avLst/>
                <a:gdLst>
                  <a:gd name="T0" fmla="*/ 37 w 71"/>
                  <a:gd name="T1" fmla="*/ 0 h 75"/>
                  <a:gd name="T2" fmla="*/ 44 w 71"/>
                  <a:gd name="T3" fmla="*/ 0 h 75"/>
                  <a:gd name="T4" fmla="*/ 56 w 71"/>
                  <a:gd name="T5" fmla="*/ 4 h 75"/>
                  <a:gd name="T6" fmla="*/ 63 w 71"/>
                  <a:gd name="T7" fmla="*/ 12 h 75"/>
                  <a:gd name="T8" fmla="*/ 67 w 71"/>
                  <a:gd name="T9" fmla="*/ 23 h 75"/>
                  <a:gd name="T10" fmla="*/ 71 w 71"/>
                  <a:gd name="T11" fmla="*/ 34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49 h 75"/>
                  <a:gd name="T32" fmla="*/ 0 w 71"/>
                  <a:gd name="T33" fmla="*/ 38 h 75"/>
                  <a:gd name="T34" fmla="*/ 3 w 71"/>
                  <a:gd name="T35" fmla="*/ 26 h 75"/>
                  <a:gd name="T36" fmla="*/ 7 w 71"/>
                  <a:gd name="T37" fmla="*/ 19 h 75"/>
                  <a:gd name="T38" fmla="*/ 11 w 71"/>
                  <a:gd name="T39" fmla="*/ 8 h 75"/>
                  <a:gd name="T40" fmla="*/ 18 w 71"/>
                  <a:gd name="T41" fmla="*/ 4 h 75"/>
                  <a:gd name="T42" fmla="*/ 26 w 71"/>
                  <a:gd name="T43" fmla="*/ 0 h 75"/>
                  <a:gd name="T44" fmla="*/ 37 w 71"/>
                  <a:gd name="T45" fmla="*/ 0 h 75"/>
                  <a:gd name="T46" fmla="*/ 33 w 71"/>
                  <a:gd name="T47" fmla="*/ 4 h 75"/>
                  <a:gd name="T48" fmla="*/ 29 w 71"/>
                  <a:gd name="T49" fmla="*/ 4 h 75"/>
                  <a:gd name="T50" fmla="*/ 26 w 71"/>
                  <a:gd name="T51" fmla="*/ 8 h 75"/>
                  <a:gd name="T52" fmla="*/ 18 w 71"/>
                  <a:gd name="T53" fmla="*/ 12 h 75"/>
                  <a:gd name="T54" fmla="*/ 18 w 71"/>
                  <a:gd name="T55" fmla="*/ 15 h 75"/>
                  <a:gd name="T56" fmla="*/ 15 w 71"/>
                  <a:gd name="T57" fmla="*/ 23 h 75"/>
                  <a:gd name="T58" fmla="*/ 15 w 71"/>
                  <a:gd name="T59" fmla="*/ 30 h 75"/>
                  <a:gd name="T60" fmla="*/ 15 w 71"/>
                  <a:gd name="T61" fmla="*/ 45 h 75"/>
                  <a:gd name="T62" fmla="*/ 22 w 71"/>
                  <a:gd name="T63" fmla="*/ 60 h 75"/>
                  <a:gd name="T64" fmla="*/ 26 w 71"/>
                  <a:gd name="T65" fmla="*/ 64 h 75"/>
                  <a:gd name="T66" fmla="*/ 33 w 71"/>
                  <a:gd name="T67" fmla="*/ 68 h 75"/>
                  <a:gd name="T68" fmla="*/ 37 w 71"/>
                  <a:gd name="T69" fmla="*/ 71 h 75"/>
                  <a:gd name="T70" fmla="*/ 44 w 71"/>
                  <a:gd name="T71" fmla="*/ 68 h 75"/>
                  <a:gd name="T72" fmla="*/ 52 w 71"/>
                  <a:gd name="T73" fmla="*/ 64 h 75"/>
                  <a:gd name="T74" fmla="*/ 56 w 71"/>
                  <a:gd name="T75" fmla="*/ 56 h 75"/>
                  <a:gd name="T76" fmla="*/ 56 w 71"/>
                  <a:gd name="T77" fmla="*/ 41 h 75"/>
                  <a:gd name="T78" fmla="*/ 56 w 71"/>
                  <a:gd name="T79" fmla="*/ 30 h 75"/>
                  <a:gd name="T80" fmla="*/ 52 w 71"/>
                  <a:gd name="T81" fmla="*/ 19 h 75"/>
                  <a:gd name="T82" fmla="*/ 48 w 71"/>
                  <a:gd name="T83" fmla="*/ 12 h 75"/>
                  <a:gd name="T84" fmla="*/ 41 w 71"/>
                  <a:gd name="T85" fmla="*/ 4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2"/>
                    </a:lnTo>
                    <a:lnTo>
                      <a:pt x="67" y="23"/>
                    </a:lnTo>
                    <a:lnTo>
                      <a:pt x="71" y="34"/>
                    </a:lnTo>
                    <a:lnTo>
                      <a:pt x="71" y="45"/>
                    </a:lnTo>
                    <a:lnTo>
                      <a:pt x="67" y="56"/>
                    </a:lnTo>
                    <a:lnTo>
                      <a:pt x="59" y="64"/>
                    </a:lnTo>
                    <a:lnTo>
                      <a:pt x="52" y="71"/>
                    </a:lnTo>
                    <a:lnTo>
                      <a:pt x="44" y="75"/>
                    </a:lnTo>
                    <a:lnTo>
                      <a:pt x="33" y="75"/>
                    </a:lnTo>
                    <a:lnTo>
                      <a:pt x="26" y="75"/>
                    </a:lnTo>
                    <a:lnTo>
                      <a:pt x="15" y="71"/>
                    </a:lnTo>
                    <a:lnTo>
                      <a:pt x="7" y="64"/>
                    </a:lnTo>
                    <a:lnTo>
                      <a:pt x="3" y="49"/>
                    </a:lnTo>
                    <a:lnTo>
                      <a:pt x="0" y="38"/>
                    </a:lnTo>
                    <a:lnTo>
                      <a:pt x="3" y="26"/>
                    </a:lnTo>
                    <a:lnTo>
                      <a:pt x="7" y="19"/>
                    </a:lnTo>
                    <a:lnTo>
                      <a:pt x="11" y="8"/>
                    </a:lnTo>
                    <a:lnTo>
                      <a:pt x="18" y="4"/>
                    </a:lnTo>
                    <a:lnTo>
                      <a:pt x="26" y="0"/>
                    </a:lnTo>
                    <a:lnTo>
                      <a:pt x="37" y="0"/>
                    </a:lnTo>
                    <a:close/>
                    <a:moveTo>
                      <a:pt x="33" y="4"/>
                    </a:moveTo>
                    <a:lnTo>
                      <a:pt x="29" y="4"/>
                    </a:lnTo>
                    <a:lnTo>
                      <a:pt x="26" y="8"/>
                    </a:lnTo>
                    <a:lnTo>
                      <a:pt x="18" y="12"/>
                    </a:lnTo>
                    <a:lnTo>
                      <a:pt x="18" y="15"/>
                    </a:lnTo>
                    <a:lnTo>
                      <a:pt x="15" y="23"/>
                    </a:lnTo>
                    <a:lnTo>
                      <a:pt x="15" y="30"/>
                    </a:lnTo>
                    <a:lnTo>
                      <a:pt x="15" y="45"/>
                    </a:lnTo>
                    <a:lnTo>
                      <a:pt x="22" y="60"/>
                    </a:lnTo>
                    <a:lnTo>
                      <a:pt x="26" y="64"/>
                    </a:lnTo>
                    <a:lnTo>
                      <a:pt x="33" y="68"/>
                    </a:lnTo>
                    <a:lnTo>
                      <a:pt x="37" y="71"/>
                    </a:lnTo>
                    <a:lnTo>
                      <a:pt x="44" y="68"/>
                    </a:lnTo>
                    <a:lnTo>
                      <a:pt x="52" y="64"/>
                    </a:lnTo>
                    <a:lnTo>
                      <a:pt x="56" y="56"/>
                    </a:lnTo>
                    <a:lnTo>
                      <a:pt x="56" y="41"/>
                    </a:lnTo>
                    <a:lnTo>
                      <a:pt x="56" y="30"/>
                    </a:lnTo>
                    <a:lnTo>
                      <a:pt x="52" y="19"/>
                    </a:lnTo>
                    <a:lnTo>
                      <a:pt x="48" y="12"/>
                    </a:lnTo>
                    <a:lnTo>
                      <a:pt x="41" y="4"/>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8" name="Freeform 19"/>
              <p:cNvSpPr>
                <a:spLocks/>
              </p:cNvSpPr>
              <p:nvPr/>
            </p:nvSpPr>
            <p:spPr bwMode="auto">
              <a:xfrm>
                <a:off x="1507" y="1079"/>
                <a:ext cx="34" cy="116"/>
              </a:xfrm>
              <a:custGeom>
                <a:avLst/>
                <a:gdLst>
                  <a:gd name="T0" fmla="*/ 23 w 34"/>
                  <a:gd name="T1" fmla="*/ 0 h 116"/>
                  <a:gd name="T2" fmla="*/ 23 w 34"/>
                  <a:gd name="T3" fmla="*/ 97 h 116"/>
                  <a:gd name="T4" fmla="*/ 23 w 34"/>
                  <a:gd name="T5" fmla="*/ 105 h 116"/>
                  <a:gd name="T6" fmla="*/ 23 w 34"/>
                  <a:gd name="T7" fmla="*/ 109 h 116"/>
                  <a:gd name="T8" fmla="*/ 23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4 w 34"/>
                  <a:gd name="T25" fmla="*/ 112 h 116"/>
                  <a:gd name="T26" fmla="*/ 8 w 34"/>
                  <a:gd name="T27" fmla="*/ 109 h 116"/>
                  <a:gd name="T28" fmla="*/ 8 w 34"/>
                  <a:gd name="T29" fmla="*/ 109 h 116"/>
                  <a:gd name="T30" fmla="*/ 8 w 34"/>
                  <a:gd name="T31" fmla="*/ 105 h 116"/>
                  <a:gd name="T32" fmla="*/ 8 w 34"/>
                  <a:gd name="T33" fmla="*/ 97 h 116"/>
                  <a:gd name="T34" fmla="*/ 8 w 34"/>
                  <a:gd name="T35" fmla="*/ 30 h 116"/>
                  <a:gd name="T36" fmla="*/ 8 w 34"/>
                  <a:gd name="T37" fmla="*/ 19 h 116"/>
                  <a:gd name="T38" fmla="*/ 8 w 34"/>
                  <a:gd name="T39" fmla="*/ 15 h 116"/>
                  <a:gd name="T40" fmla="*/ 8 w 34"/>
                  <a:gd name="T41" fmla="*/ 11 h 116"/>
                  <a:gd name="T42" fmla="*/ 8 w 34"/>
                  <a:gd name="T43" fmla="*/ 11 h 116"/>
                  <a:gd name="T44" fmla="*/ 4 w 34"/>
                  <a:gd name="T45" fmla="*/ 11 h 116"/>
                  <a:gd name="T46" fmla="*/ 4 w 34"/>
                  <a:gd name="T47" fmla="*/ 8 h 116"/>
                  <a:gd name="T48" fmla="*/ 4 w 34"/>
                  <a:gd name="T49" fmla="*/ 11 h 116"/>
                  <a:gd name="T50" fmla="*/ 0 w 34"/>
                  <a:gd name="T51" fmla="*/ 11 h 116"/>
                  <a:gd name="T52" fmla="*/ 0 w 34"/>
                  <a:gd name="T53" fmla="*/ 8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3" y="109"/>
                    </a:lnTo>
                    <a:lnTo>
                      <a:pt x="27" y="112"/>
                    </a:lnTo>
                    <a:lnTo>
                      <a:pt x="30" y="112"/>
                    </a:lnTo>
                    <a:lnTo>
                      <a:pt x="34" y="112"/>
                    </a:lnTo>
                    <a:lnTo>
                      <a:pt x="34" y="116"/>
                    </a:lnTo>
                    <a:lnTo>
                      <a:pt x="0" y="116"/>
                    </a:lnTo>
                    <a:lnTo>
                      <a:pt x="0" y="112"/>
                    </a:lnTo>
                    <a:lnTo>
                      <a:pt x="4" y="112"/>
                    </a:lnTo>
                    <a:lnTo>
                      <a:pt x="8" y="109"/>
                    </a:lnTo>
                    <a:lnTo>
                      <a:pt x="8" y="105"/>
                    </a:lnTo>
                    <a:lnTo>
                      <a:pt x="8" y="97"/>
                    </a:lnTo>
                    <a:lnTo>
                      <a:pt x="8" y="30"/>
                    </a:lnTo>
                    <a:lnTo>
                      <a:pt x="8" y="19"/>
                    </a:lnTo>
                    <a:lnTo>
                      <a:pt x="8" y="15"/>
                    </a:lnTo>
                    <a:lnTo>
                      <a:pt x="8" y="11"/>
                    </a:lnTo>
                    <a:lnTo>
                      <a:pt x="4" y="11"/>
                    </a:lnTo>
                    <a:lnTo>
                      <a:pt x="4" y="8"/>
                    </a:lnTo>
                    <a:lnTo>
                      <a:pt x="4" y="11"/>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89" name="Freeform 20"/>
              <p:cNvSpPr>
                <a:spLocks noEditPoints="1"/>
              </p:cNvSpPr>
              <p:nvPr/>
            </p:nvSpPr>
            <p:spPr bwMode="auto">
              <a:xfrm>
                <a:off x="1549" y="1120"/>
                <a:ext cx="63" cy="75"/>
              </a:xfrm>
              <a:custGeom>
                <a:avLst/>
                <a:gdLst>
                  <a:gd name="T0" fmla="*/ 14 w 63"/>
                  <a:gd name="T1" fmla="*/ 26 h 75"/>
                  <a:gd name="T2" fmla="*/ 14 w 63"/>
                  <a:gd name="T3" fmla="*/ 41 h 75"/>
                  <a:gd name="T4" fmla="*/ 22 w 63"/>
                  <a:gd name="T5" fmla="*/ 53 h 75"/>
                  <a:gd name="T6" fmla="*/ 29 w 63"/>
                  <a:gd name="T7" fmla="*/ 60 h 75"/>
                  <a:gd name="T8" fmla="*/ 41 w 63"/>
                  <a:gd name="T9" fmla="*/ 60 h 75"/>
                  <a:gd name="T10" fmla="*/ 48 w 63"/>
                  <a:gd name="T11" fmla="*/ 60 h 75"/>
                  <a:gd name="T12" fmla="*/ 52 w 63"/>
                  <a:gd name="T13" fmla="*/ 60 h 75"/>
                  <a:gd name="T14" fmla="*/ 56 w 63"/>
                  <a:gd name="T15" fmla="*/ 53 h 75"/>
                  <a:gd name="T16" fmla="*/ 59 w 63"/>
                  <a:gd name="T17" fmla="*/ 45 h 75"/>
                  <a:gd name="T18" fmla="*/ 63 w 63"/>
                  <a:gd name="T19" fmla="*/ 45 h 75"/>
                  <a:gd name="T20" fmla="*/ 59 w 63"/>
                  <a:gd name="T21" fmla="*/ 56 h 75"/>
                  <a:gd name="T22" fmla="*/ 52 w 63"/>
                  <a:gd name="T23" fmla="*/ 68 h 75"/>
                  <a:gd name="T24" fmla="*/ 44 w 63"/>
                  <a:gd name="T25" fmla="*/ 75 h 75"/>
                  <a:gd name="T26" fmla="*/ 33 w 63"/>
                  <a:gd name="T27" fmla="*/ 75 h 75"/>
                  <a:gd name="T28" fmla="*/ 22 w 63"/>
                  <a:gd name="T29" fmla="*/ 71 h 75"/>
                  <a:gd name="T30" fmla="*/ 11 w 63"/>
                  <a:gd name="T31" fmla="*/ 64 h 75"/>
                  <a:gd name="T32" fmla="*/ 7 w 63"/>
                  <a:gd name="T33" fmla="*/ 56 h 75"/>
                  <a:gd name="T34" fmla="*/ 3 w 63"/>
                  <a:gd name="T35" fmla="*/ 49 h 75"/>
                  <a:gd name="T36" fmla="*/ 0 w 63"/>
                  <a:gd name="T37" fmla="*/ 38 h 75"/>
                  <a:gd name="T38" fmla="*/ 3 w 63"/>
                  <a:gd name="T39" fmla="*/ 26 h 75"/>
                  <a:gd name="T40" fmla="*/ 7 w 63"/>
                  <a:gd name="T41" fmla="*/ 15 h 75"/>
                  <a:gd name="T42" fmla="*/ 11 w 63"/>
                  <a:gd name="T43" fmla="*/ 8 h 75"/>
                  <a:gd name="T44" fmla="*/ 18 w 63"/>
                  <a:gd name="T45" fmla="*/ 4 h 75"/>
                  <a:gd name="T46" fmla="*/ 26 w 63"/>
                  <a:gd name="T47" fmla="*/ 0 h 75"/>
                  <a:gd name="T48" fmla="*/ 33 w 63"/>
                  <a:gd name="T49" fmla="*/ 0 h 75"/>
                  <a:gd name="T50" fmla="*/ 44 w 63"/>
                  <a:gd name="T51" fmla="*/ 0 h 75"/>
                  <a:gd name="T52" fmla="*/ 56 w 63"/>
                  <a:gd name="T53" fmla="*/ 8 h 75"/>
                  <a:gd name="T54" fmla="*/ 59 w 63"/>
                  <a:gd name="T55" fmla="*/ 15 h 75"/>
                  <a:gd name="T56" fmla="*/ 63 w 63"/>
                  <a:gd name="T57" fmla="*/ 26 h 75"/>
                  <a:gd name="T58" fmla="*/ 14 w 63"/>
                  <a:gd name="T59" fmla="*/ 26 h 75"/>
                  <a:gd name="T60" fmla="*/ 14 w 63"/>
                  <a:gd name="T61" fmla="*/ 23 h 75"/>
                  <a:gd name="T62" fmla="*/ 44 w 63"/>
                  <a:gd name="T63" fmla="*/ 23 h 75"/>
                  <a:gd name="T64" fmla="*/ 44 w 63"/>
                  <a:gd name="T65" fmla="*/ 15 h 75"/>
                  <a:gd name="T66" fmla="*/ 44 w 63"/>
                  <a:gd name="T67" fmla="*/ 12 h 75"/>
                  <a:gd name="T68" fmla="*/ 41 w 63"/>
                  <a:gd name="T69" fmla="*/ 8 h 75"/>
                  <a:gd name="T70" fmla="*/ 37 w 63"/>
                  <a:gd name="T71" fmla="*/ 8 h 75"/>
                  <a:gd name="T72" fmla="*/ 33 w 63"/>
                  <a:gd name="T73" fmla="*/ 4 h 75"/>
                  <a:gd name="T74" fmla="*/ 29 w 63"/>
                  <a:gd name="T75" fmla="*/ 4 h 75"/>
                  <a:gd name="T76" fmla="*/ 26 w 63"/>
                  <a:gd name="T77" fmla="*/ 4 h 75"/>
                  <a:gd name="T78" fmla="*/ 18 w 63"/>
                  <a:gd name="T79" fmla="*/ 8 h 75"/>
                  <a:gd name="T80" fmla="*/ 14 w 63"/>
                  <a:gd name="T81" fmla="*/ 15 h 75"/>
                  <a:gd name="T82" fmla="*/ 14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4" y="26"/>
                    </a:moveTo>
                    <a:lnTo>
                      <a:pt x="14" y="41"/>
                    </a:lnTo>
                    <a:lnTo>
                      <a:pt x="22" y="53"/>
                    </a:lnTo>
                    <a:lnTo>
                      <a:pt x="29" y="60"/>
                    </a:lnTo>
                    <a:lnTo>
                      <a:pt x="41" y="60"/>
                    </a:lnTo>
                    <a:lnTo>
                      <a:pt x="48" y="60"/>
                    </a:lnTo>
                    <a:lnTo>
                      <a:pt x="52" y="60"/>
                    </a:lnTo>
                    <a:lnTo>
                      <a:pt x="56" y="53"/>
                    </a:lnTo>
                    <a:lnTo>
                      <a:pt x="59" y="45"/>
                    </a:lnTo>
                    <a:lnTo>
                      <a:pt x="63" y="45"/>
                    </a:lnTo>
                    <a:lnTo>
                      <a:pt x="59" y="56"/>
                    </a:lnTo>
                    <a:lnTo>
                      <a:pt x="52" y="68"/>
                    </a:lnTo>
                    <a:lnTo>
                      <a:pt x="44" y="75"/>
                    </a:lnTo>
                    <a:lnTo>
                      <a:pt x="33" y="75"/>
                    </a:lnTo>
                    <a:lnTo>
                      <a:pt x="22" y="71"/>
                    </a:lnTo>
                    <a:lnTo>
                      <a:pt x="11" y="64"/>
                    </a:lnTo>
                    <a:lnTo>
                      <a:pt x="7" y="56"/>
                    </a:lnTo>
                    <a:lnTo>
                      <a:pt x="3" y="49"/>
                    </a:lnTo>
                    <a:lnTo>
                      <a:pt x="0" y="38"/>
                    </a:lnTo>
                    <a:lnTo>
                      <a:pt x="3" y="26"/>
                    </a:lnTo>
                    <a:lnTo>
                      <a:pt x="7" y="15"/>
                    </a:lnTo>
                    <a:lnTo>
                      <a:pt x="11" y="8"/>
                    </a:lnTo>
                    <a:lnTo>
                      <a:pt x="18" y="4"/>
                    </a:lnTo>
                    <a:lnTo>
                      <a:pt x="26" y="0"/>
                    </a:lnTo>
                    <a:lnTo>
                      <a:pt x="33" y="0"/>
                    </a:lnTo>
                    <a:lnTo>
                      <a:pt x="44" y="0"/>
                    </a:lnTo>
                    <a:lnTo>
                      <a:pt x="56" y="8"/>
                    </a:lnTo>
                    <a:lnTo>
                      <a:pt x="59" y="15"/>
                    </a:lnTo>
                    <a:lnTo>
                      <a:pt x="63" y="26"/>
                    </a:lnTo>
                    <a:lnTo>
                      <a:pt x="14" y="26"/>
                    </a:lnTo>
                    <a:close/>
                    <a:moveTo>
                      <a:pt x="14" y="23"/>
                    </a:moveTo>
                    <a:lnTo>
                      <a:pt x="44" y="23"/>
                    </a:lnTo>
                    <a:lnTo>
                      <a:pt x="44" y="15"/>
                    </a:lnTo>
                    <a:lnTo>
                      <a:pt x="44" y="12"/>
                    </a:lnTo>
                    <a:lnTo>
                      <a:pt x="41" y="8"/>
                    </a:lnTo>
                    <a:lnTo>
                      <a:pt x="37" y="8"/>
                    </a:lnTo>
                    <a:lnTo>
                      <a:pt x="33" y="4"/>
                    </a:lnTo>
                    <a:lnTo>
                      <a:pt x="29" y="4"/>
                    </a:lnTo>
                    <a:lnTo>
                      <a:pt x="26" y="4"/>
                    </a:lnTo>
                    <a:lnTo>
                      <a:pt x="18" y="8"/>
                    </a:lnTo>
                    <a:lnTo>
                      <a:pt x="14" y="15"/>
                    </a:lnTo>
                    <a:lnTo>
                      <a:pt x="14"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0" name="Rectangle 21"/>
              <p:cNvSpPr>
                <a:spLocks noChangeArrowheads="1"/>
              </p:cNvSpPr>
              <p:nvPr/>
            </p:nvSpPr>
            <p:spPr bwMode="auto">
              <a:xfrm>
                <a:off x="1653" y="1049"/>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1" name="Freeform 22"/>
              <p:cNvSpPr>
                <a:spLocks/>
              </p:cNvSpPr>
              <p:nvPr/>
            </p:nvSpPr>
            <p:spPr bwMode="auto">
              <a:xfrm>
                <a:off x="1750" y="1083"/>
                <a:ext cx="97" cy="112"/>
              </a:xfrm>
              <a:custGeom>
                <a:avLst/>
                <a:gdLst>
                  <a:gd name="T0" fmla="*/ 30 w 97"/>
                  <a:gd name="T1" fmla="*/ 7 h 112"/>
                  <a:gd name="T2" fmla="*/ 30 w 97"/>
                  <a:gd name="T3" fmla="*/ 52 h 112"/>
                  <a:gd name="T4" fmla="*/ 56 w 97"/>
                  <a:gd name="T5" fmla="*/ 52 h 112"/>
                  <a:gd name="T6" fmla="*/ 64 w 97"/>
                  <a:gd name="T7" fmla="*/ 49 h 112"/>
                  <a:gd name="T8" fmla="*/ 71 w 97"/>
                  <a:gd name="T9" fmla="*/ 49 h 112"/>
                  <a:gd name="T10" fmla="*/ 71 w 97"/>
                  <a:gd name="T11" fmla="*/ 45 h 112"/>
                  <a:gd name="T12" fmla="*/ 75 w 97"/>
                  <a:gd name="T13" fmla="*/ 37 h 112"/>
                  <a:gd name="T14" fmla="*/ 75 w 97"/>
                  <a:gd name="T15" fmla="*/ 37 h 112"/>
                  <a:gd name="T16" fmla="*/ 75 w 97"/>
                  <a:gd name="T17" fmla="*/ 71 h 112"/>
                  <a:gd name="T18" fmla="*/ 75 w 97"/>
                  <a:gd name="T19" fmla="*/ 71 h 112"/>
                  <a:gd name="T20" fmla="*/ 75 w 97"/>
                  <a:gd name="T21" fmla="*/ 63 h 112"/>
                  <a:gd name="T22" fmla="*/ 71 w 97"/>
                  <a:gd name="T23" fmla="*/ 63 h 112"/>
                  <a:gd name="T24" fmla="*/ 71 w 97"/>
                  <a:gd name="T25" fmla="*/ 60 h 112"/>
                  <a:gd name="T26" fmla="*/ 67 w 97"/>
                  <a:gd name="T27" fmla="*/ 56 h 112"/>
                  <a:gd name="T28" fmla="*/ 64 w 97"/>
                  <a:gd name="T29" fmla="*/ 56 h 112"/>
                  <a:gd name="T30" fmla="*/ 56 w 97"/>
                  <a:gd name="T31" fmla="*/ 56 h 112"/>
                  <a:gd name="T32" fmla="*/ 30 w 97"/>
                  <a:gd name="T33" fmla="*/ 56 h 112"/>
                  <a:gd name="T34" fmla="*/ 30 w 97"/>
                  <a:gd name="T35" fmla="*/ 93 h 112"/>
                  <a:gd name="T36" fmla="*/ 30 w 97"/>
                  <a:gd name="T37" fmla="*/ 101 h 112"/>
                  <a:gd name="T38" fmla="*/ 34 w 97"/>
                  <a:gd name="T39" fmla="*/ 101 h 112"/>
                  <a:gd name="T40" fmla="*/ 34 w 97"/>
                  <a:gd name="T41" fmla="*/ 105 h 112"/>
                  <a:gd name="T42" fmla="*/ 34 w 97"/>
                  <a:gd name="T43" fmla="*/ 105 h 112"/>
                  <a:gd name="T44" fmla="*/ 37 w 97"/>
                  <a:gd name="T45" fmla="*/ 105 h 112"/>
                  <a:gd name="T46" fmla="*/ 41 w 97"/>
                  <a:gd name="T47" fmla="*/ 105 h 112"/>
                  <a:gd name="T48" fmla="*/ 60 w 97"/>
                  <a:gd name="T49" fmla="*/ 105 h 112"/>
                  <a:gd name="T50" fmla="*/ 67 w 97"/>
                  <a:gd name="T51" fmla="*/ 105 h 112"/>
                  <a:gd name="T52" fmla="*/ 75 w 97"/>
                  <a:gd name="T53" fmla="*/ 105 h 112"/>
                  <a:gd name="T54" fmla="*/ 78 w 97"/>
                  <a:gd name="T55" fmla="*/ 101 h 112"/>
                  <a:gd name="T56" fmla="*/ 82 w 97"/>
                  <a:gd name="T57" fmla="*/ 101 h 112"/>
                  <a:gd name="T58" fmla="*/ 86 w 97"/>
                  <a:gd name="T59" fmla="*/ 93 h 112"/>
                  <a:gd name="T60" fmla="*/ 93 w 97"/>
                  <a:gd name="T61" fmla="*/ 82 h 112"/>
                  <a:gd name="T62" fmla="*/ 97 w 97"/>
                  <a:gd name="T63" fmla="*/ 82 h 112"/>
                  <a:gd name="T64" fmla="*/ 86 w 97"/>
                  <a:gd name="T65" fmla="*/ 112 h 112"/>
                  <a:gd name="T66" fmla="*/ 0 w 97"/>
                  <a:gd name="T67" fmla="*/ 112 h 112"/>
                  <a:gd name="T68" fmla="*/ 0 w 97"/>
                  <a:gd name="T69" fmla="*/ 108 h 112"/>
                  <a:gd name="T70" fmla="*/ 4 w 97"/>
                  <a:gd name="T71" fmla="*/ 108 h 112"/>
                  <a:gd name="T72" fmla="*/ 8 w 97"/>
                  <a:gd name="T73" fmla="*/ 108 h 112"/>
                  <a:gd name="T74" fmla="*/ 11 w 97"/>
                  <a:gd name="T75" fmla="*/ 108 h 112"/>
                  <a:gd name="T76" fmla="*/ 15 w 97"/>
                  <a:gd name="T77" fmla="*/ 105 h 112"/>
                  <a:gd name="T78" fmla="*/ 15 w 97"/>
                  <a:gd name="T79" fmla="*/ 105 h 112"/>
                  <a:gd name="T80" fmla="*/ 15 w 97"/>
                  <a:gd name="T81" fmla="*/ 97 h 112"/>
                  <a:gd name="T82" fmla="*/ 15 w 97"/>
                  <a:gd name="T83" fmla="*/ 93 h 112"/>
                  <a:gd name="T84" fmla="*/ 15 w 97"/>
                  <a:gd name="T85" fmla="*/ 19 h 112"/>
                  <a:gd name="T86" fmla="*/ 15 w 97"/>
                  <a:gd name="T87" fmla="*/ 11 h 112"/>
                  <a:gd name="T88" fmla="*/ 15 w 97"/>
                  <a:gd name="T89" fmla="*/ 7 h 112"/>
                  <a:gd name="T90" fmla="*/ 11 w 97"/>
                  <a:gd name="T91" fmla="*/ 4 h 112"/>
                  <a:gd name="T92" fmla="*/ 4 w 97"/>
                  <a:gd name="T93" fmla="*/ 4 h 112"/>
                  <a:gd name="T94" fmla="*/ 0 w 97"/>
                  <a:gd name="T95" fmla="*/ 4 h 112"/>
                  <a:gd name="T96" fmla="*/ 0 w 97"/>
                  <a:gd name="T97" fmla="*/ 0 h 112"/>
                  <a:gd name="T98" fmla="*/ 86 w 97"/>
                  <a:gd name="T99" fmla="*/ 0 h 112"/>
                  <a:gd name="T100" fmla="*/ 86 w 97"/>
                  <a:gd name="T101" fmla="*/ 26 h 112"/>
                  <a:gd name="T102" fmla="*/ 86 w 97"/>
                  <a:gd name="T103" fmla="*/ 26 h 112"/>
                  <a:gd name="T104" fmla="*/ 82 w 97"/>
                  <a:gd name="T105" fmla="*/ 19 h 112"/>
                  <a:gd name="T106" fmla="*/ 82 w 97"/>
                  <a:gd name="T107" fmla="*/ 15 h 112"/>
                  <a:gd name="T108" fmla="*/ 78 w 97"/>
                  <a:gd name="T109" fmla="*/ 11 h 112"/>
                  <a:gd name="T110" fmla="*/ 75 w 97"/>
                  <a:gd name="T111" fmla="*/ 7 h 112"/>
                  <a:gd name="T112" fmla="*/ 71 w 97"/>
                  <a:gd name="T113" fmla="*/ 7 h 112"/>
                  <a:gd name="T114" fmla="*/ 64 w 97"/>
                  <a:gd name="T115" fmla="*/ 7 h 112"/>
                  <a:gd name="T116" fmla="*/ 30 w 97"/>
                  <a:gd name="T117" fmla="*/ 7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97"/>
                  <a:gd name="T178" fmla="*/ 0 h 112"/>
                  <a:gd name="T179" fmla="*/ 97 w 97"/>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97" h="112">
                    <a:moveTo>
                      <a:pt x="30" y="7"/>
                    </a:moveTo>
                    <a:lnTo>
                      <a:pt x="30" y="52"/>
                    </a:lnTo>
                    <a:lnTo>
                      <a:pt x="56" y="52"/>
                    </a:lnTo>
                    <a:lnTo>
                      <a:pt x="64" y="49"/>
                    </a:lnTo>
                    <a:lnTo>
                      <a:pt x="71" y="49"/>
                    </a:lnTo>
                    <a:lnTo>
                      <a:pt x="71" y="45"/>
                    </a:lnTo>
                    <a:lnTo>
                      <a:pt x="75" y="37"/>
                    </a:lnTo>
                    <a:lnTo>
                      <a:pt x="75" y="71"/>
                    </a:lnTo>
                    <a:lnTo>
                      <a:pt x="75" y="63"/>
                    </a:lnTo>
                    <a:lnTo>
                      <a:pt x="71" y="63"/>
                    </a:lnTo>
                    <a:lnTo>
                      <a:pt x="71" y="60"/>
                    </a:lnTo>
                    <a:lnTo>
                      <a:pt x="67" y="56"/>
                    </a:lnTo>
                    <a:lnTo>
                      <a:pt x="64" y="56"/>
                    </a:lnTo>
                    <a:lnTo>
                      <a:pt x="56" y="56"/>
                    </a:lnTo>
                    <a:lnTo>
                      <a:pt x="30" y="56"/>
                    </a:lnTo>
                    <a:lnTo>
                      <a:pt x="30" y="93"/>
                    </a:lnTo>
                    <a:lnTo>
                      <a:pt x="30" y="101"/>
                    </a:lnTo>
                    <a:lnTo>
                      <a:pt x="34" y="101"/>
                    </a:lnTo>
                    <a:lnTo>
                      <a:pt x="34" y="105"/>
                    </a:lnTo>
                    <a:lnTo>
                      <a:pt x="37" y="105"/>
                    </a:lnTo>
                    <a:lnTo>
                      <a:pt x="41" y="105"/>
                    </a:lnTo>
                    <a:lnTo>
                      <a:pt x="60" y="105"/>
                    </a:lnTo>
                    <a:lnTo>
                      <a:pt x="67" y="105"/>
                    </a:lnTo>
                    <a:lnTo>
                      <a:pt x="75" y="105"/>
                    </a:lnTo>
                    <a:lnTo>
                      <a:pt x="78" y="101"/>
                    </a:lnTo>
                    <a:lnTo>
                      <a:pt x="82" y="101"/>
                    </a:lnTo>
                    <a:lnTo>
                      <a:pt x="86" y="93"/>
                    </a:lnTo>
                    <a:lnTo>
                      <a:pt x="93" y="82"/>
                    </a:lnTo>
                    <a:lnTo>
                      <a:pt x="97" y="82"/>
                    </a:lnTo>
                    <a:lnTo>
                      <a:pt x="86" y="112"/>
                    </a:lnTo>
                    <a:lnTo>
                      <a:pt x="0" y="112"/>
                    </a:lnTo>
                    <a:lnTo>
                      <a:pt x="0" y="108"/>
                    </a:lnTo>
                    <a:lnTo>
                      <a:pt x="4" y="108"/>
                    </a:lnTo>
                    <a:lnTo>
                      <a:pt x="8" y="108"/>
                    </a:lnTo>
                    <a:lnTo>
                      <a:pt x="11" y="108"/>
                    </a:lnTo>
                    <a:lnTo>
                      <a:pt x="15" y="105"/>
                    </a:lnTo>
                    <a:lnTo>
                      <a:pt x="15" y="97"/>
                    </a:lnTo>
                    <a:lnTo>
                      <a:pt x="15" y="93"/>
                    </a:lnTo>
                    <a:lnTo>
                      <a:pt x="15" y="19"/>
                    </a:lnTo>
                    <a:lnTo>
                      <a:pt x="15" y="11"/>
                    </a:lnTo>
                    <a:lnTo>
                      <a:pt x="15" y="7"/>
                    </a:lnTo>
                    <a:lnTo>
                      <a:pt x="11" y="4"/>
                    </a:lnTo>
                    <a:lnTo>
                      <a:pt x="4" y="4"/>
                    </a:lnTo>
                    <a:lnTo>
                      <a:pt x="0" y="4"/>
                    </a:lnTo>
                    <a:lnTo>
                      <a:pt x="0" y="0"/>
                    </a:lnTo>
                    <a:lnTo>
                      <a:pt x="86" y="0"/>
                    </a:lnTo>
                    <a:lnTo>
                      <a:pt x="86" y="26"/>
                    </a:lnTo>
                    <a:lnTo>
                      <a:pt x="82" y="19"/>
                    </a:lnTo>
                    <a:lnTo>
                      <a:pt x="82" y="15"/>
                    </a:lnTo>
                    <a:lnTo>
                      <a:pt x="78" y="11"/>
                    </a:lnTo>
                    <a:lnTo>
                      <a:pt x="75" y="7"/>
                    </a:lnTo>
                    <a:lnTo>
                      <a:pt x="71" y="7"/>
                    </a:lnTo>
                    <a:lnTo>
                      <a:pt x="64" y="7"/>
                    </a:lnTo>
                    <a:lnTo>
                      <a:pt x="30"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2" name="Freeform 23"/>
              <p:cNvSpPr>
                <a:spLocks/>
              </p:cNvSpPr>
              <p:nvPr/>
            </p:nvSpPr>
            <p:spPr bwMode="auto">
              <a:xfrm>
                <a:off x="1851" y="1120"/>
                <a:ext cx="78" cy="75"/>
              </a:xfrm>
              <a:custGeom>
                <a:avLst/>
                <a:gdLst>
                  <a:gd name="T0" fmla="*/ 0 w 78"/>
                  <a:gd name="T1" fmla="*/ 0 h 75"/>
                  <a:gd name="T2" fmla="*/ 30 w 78"/>
                  <a:gd name="T3" fmla="*/ 0 h 75"/>
                  <a:gd name="T4" fmla="*/ 30 w 78"/>
                  <a:gd name="T5" fmla="*/ 0 h 75"/>
                  <a:gd name="T6" fmla="*/ 30 w 78"/>
                  <a:gd name="T7" fmla="*/ 4 h 75"/>
                  <a:gd name="T8" fmla="*/ 26 w 78"/>
                  <a:gd name="T9" fmla="*/ 4 h 75"/>
                  <a:gd name="T10" fmla="*/ 26 w 78"/>
                  <a:gd name="T11" fmla="*/ 4 h 75"/>
                  <a:gd name="T12" fmla="*/ 26 w 78"/>
                  <a:gd name="T13" fmla="*/ 8 h 75"/>
                  <a:gd name="T14" fmla="*/ 26 w 78"/>
                  <a:gd name="T15" fmla="*/ 8 h 75"/>
                  <a:gd name="T16" fmla="*/ 30 w 78"/>
                  <a:gd name="T17" fmla="*/ 12 h 75"/>
                  <a:gd name="T18" fmla="*/ 30 w 78"/>
                  <a:gd name="T19" fmla="*/ 15 h 75"/>
                  <a:gd name="T20" fmla="*/ 33 w 78"/>
                  <a:gd name="T21" fmla="*/ 15 h 75"/>
                  <a:gd name="T22" fmla="*/ 41 w 78"/>
                  <a:gd name="T23" fmla="*/ 26 h 75"/>
                  <a:gd name="T24" fmla="*/ 48 w 78"/>
                  <a:gd name="T25" fmla="*/ 19 h 75"/>
                  <a:gd name="T26" fmla="*/ 52 w 78"/>
                  <a:gd name="T27" fmla="*/ 12 h 75"/>
                  <a:gd name="T28" fmla="*/ 52 w 78"/>
                  <a:gd name="T29" fmla="*/ 8 h 75"/>
                  <a:gd name="T30" fmla="*/ 52 w 78"/>
                  <a:gd name="T31" fmla="*/ 4 h 75"/>
                  <a:gd name="T32" fmla="*/ 52 w 78"/>
                  <a:gd name="T33" fmla="*/ 4 h 75"/>
                  <a:gd name="T34" fmla="*/ 48 w 78"/>
                  <a:gd name="T35" fmla="*/ 4 h 75"/>
                  <a:gd name="T36" fmla="*/ 48 w 78"/>
                  <a:gd name="T37" fmla="*/ 0 h 75"/>
                  <a:gd name="T38" fmla="*/ 48 w 78"/>
                  <a:gd name="T39" fmla="*/ 0 h 75"/>
                  <a:gd name="T40" fmla="*/ 75 w 78"/>
                  <a:gd name="T41" fmla="*/ 0 h 75"/>
                  <a:gd name="T42" fmla="*/ 75 w 78"/>
                  <a:gd name="T43" fmla="*/ 0 h 75"/>
                  <a:gd name="T44" fmla="*/ 71 w 78"/>
                  <a:gd name="T45" fmla="*/ 4 h 75"/>
                  <a:gd name="T46" fmla="*/ 67 w 78"/>
                  <a:gd name="T47" fmla="*/ 4 h 75"/>
                  <a:gd name="T48" fmla="*/ 60 w 78"/>
                  <a:gd name="T49" fmla="*/ 8 h 75"/>
                  <a:gd name="T50" fmla="*/ 56 w 78"/>
                  <a:gd name="T51" fmla="*/ 19 h 75"/>
                  <a:gd name="T52" fmla="*/ 45 w 78"/>
                  <a:gd name="T53" fmla="*/ 30 h 75"/>
                  <a:gd name="T54" fmla="*/ 63 w 78"/>
                  <a:gd name="T55" fmla="*/ 56 h 75"/>
                  <a:gd name="T56" fmla="*/ 67 w 78"/>
                  <a:gd name="T57" fmla="*/ 64 h 75"/>
                  <a:gd name="T58" fmla="*/ 71 w 78"/>
                  <a:gd name="T59" fmla="*/ 68 h 75"/>
                  <a:gd name="T60" fmla="*/ 75 w 78"/>
                  <a:gd name="T61" fmla="*/ 71 h 75"/>
                  <a:gd name="T62" fmla="*/ 78 w 78"/>
                  <a:gd name="T63" fmla="*/ 71 h 75"/>
                  <a:gd name="T64" fmla="*/ 78 w 78"/>
                  <a:gd name="T65" fmla="*/ 75 h 75"/>
                  <a:gd name="T66" fmla="*/ 41 w 78"/>
                  <a:gd name="T67" fmla="*/ 75 h 75"/>
                  <a:gd name="T68" fmla="*/ 41 w 78"/>
                  <a:gd name="T69" fmla="*/ 71 h 75"/>
                  <a:gd name="T70" fmla="*/ 45 w 78"/>
                  <a:gd name="T71" fmla="*/ 71 h 75"/>
                  <a:gd name="T72" fmla="*/ 48 w 78"/>
                  <a:gd name="T73" fmla="*/ 68 h 75"/>
                  <a:gd name="T74" fmla="*/ 52 w 78"/>
                  <a:gd name="T75" fmla="*/ 68 h 75"/>
                  <a:gd name="T76" fmla="*/ 52 w 78"/>
                  <a:gd name="T77" fmla="*/ 68 h 75"/>
                  <a:gd name="T78" fmla="*/ 48 w 78"/>
                  <a:gd name="T79" fmla="*/ 64 h 75"/>
                  <a:gd name="T80" fmla="*/ 45 w 78"/>
                  <a:gd name="T81" fmla="*/ 56 h 75"/>
                  <a:gd name="T82" fmla="*/ 33 w 78"/>
                  <a:gd name="T83" fmla="*/ 41 h 75"/>
                  <a:gd name="T84" fmla="*/ 22 w 78"/>
                  <a:gd name="T85" fmla="*/ 56 h 75"/>
                  <a:gd name="T86" fmla="*/ 19 w 78"/>
                  <a:gd name="T87" fmla="*/ 64 h 75"/>
                  <a:gd name="T88" fmla="*/ 19 w 78"/>
                  <a:gd name="T89" fmla="*/ 64 h 75"/>
                  <a:gd name="T90" fmla="*/ 19 w 78"/>
                  <a:gd name="T91" fmla="*/ 68 h 75"/>
                  <a:gd name="T92" fmla="*/ 19 w 78"/>
                  <a:gd name="T93" fmla="*/ 68 h 75"/>
                  <a:gd name="T94" fmla="*/ 22 w 78"/>
                  <a:gd name="T95" fmla="*/ 71 h 75"/>
                  <a:gd name="T96" fmla="*/ 26 w 78"/>
                  <a:gd name="T97" fmla="*/ 71 h 75"/>
                  <a:gd name="T98" fmla="*/ 26 w 78"/>
                  <a:gd name="T99" fmla="*/ 75 h 75"/>
                  <a:gd name="T100" fmla="*/ 4 w 78"/>
                  <a:gd name="T101" fmla="*/ 75 h 75"/>
                  <a:gd name="T102" fmla="*/ 4 w 78"/>
                  <a:gd name="T103" fmla="*/ 71 h 75"/>
                  <a:gd name="T104" fmla="*/ 4 w 78"/>
                  <a:gd name="T105" fmla="*/ 71 h 75"/>
                  <a:gd name="T106" fmla="*/ 7 w 78"/>
                  <a:gd name="T107" fmla="*/ 68 h 75"/>
                  <a:gd name="T108" fmla="*/ 11 w 78"/>
                  <a:gd name="T109" fmla="*/ 64 h 75"/>
                  <a:gd name="T110" fmla="*/ 15 w 78"/>
                  <a:gd name="T111" fmla="*/ 56 h 75"/>
                  <a:gd name="T112" fmla="*/ 30 w 78"/>
                  <a:gd name="T113" fmla="*/ 38 h 75"/>
                  <a:gd name="T114" fmla="*/ 15 w 78"/>
                  <a:gd name="T115" fmla="*/ 15 h 75"/>
                  <a:gd name="T116" fmla="*/ 11 w 78"/>
                  <a:gd name="T117" fmla="*/ 8 h 75"/>
                  <a:gd name="T118" fmla="*/ 7 w 78"/>
                  <a:gd name="T119" fmla="*/ 4 h 75"/>
                  <a:gd name="T120" fmla="*/ 4 w 78"/>
                  <a:gd name="T121" fmla="*/ 4 h 75"/>
                  <a:gd name="T122" fmla="*/ 0 w 78"/>
                  <a:gd name="T123" fmla="*/ 0 h 75"/>
                  <a:gd name="T124" fmla="*/ 0 w 78"/>
                  <a:gd name="T125" fmla="*/ 0 h 7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8"/>
                  <a:gd name="T190" fmla="*/ 0 h 75"/>
                  <a:gd name="T191" fmla="*/ 78 w 78"/>
                  <a:gd name="T192" fmla="*/ 75 h 7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8" h="75">
                    <a:moveTo>
                      <a:pt x="0" y="0"/>
                    </a:moveTo>
                    <a:lnTo>
                      <a:pt x="30" y="0"/>
                    </a:lnTo>
                    <a:lnTo>
                      <a:pt x="30" y="4"/>
                    </a:lnTo>
                    <a:lnTo>
                      <a:pt x="26" y="4"/>
                    </a:lnTo>
                    <a:lnTo>
                      <a:pt x="26" y="8"/>
                    </a:lnTo>
                    <a:lnTo>
                      <a:pt x="30" y="12"/>
                    </a:lnTo>
                    <a:lnTo>
                      <a:pt x="30" y="15"/>
                    </a:lnTo>
                    <a:lnTo>
                      <a:pt x="33" y="15"/>
                    </a:lnTo>
                    <a:lnTo>
                      <a:pt x="41" y="26"/>
                    </a:lnTo>
                    <a:lnTo>
                      <a:pt x="48" y="19"/>
                    </a:lnTo>
                    <a:lnTo>
                      <a:pt x="52" y="12"/>
                    </a:lnTo>
                    <a:lnTo>
                      <a:pt x="52" y="8"/>
                    </a:lnTo>
                    <a:lnTo>
                      <a:pt x="52" y="4"/>
                    </a:lnTo>
                    <a:lnTo>
                      <a:pt x="48" y="4"/>
                    </a:lnTo>
                    <a:lnTo>
                      <a:pt x="48" y="0"/>
                    </a:lnTo>
                    <a:lnTo>
                      <a:pt x="75" y="0"/>
                    </a:lnTo>
                    <a:lnTo>
                      <a:pt x="71" y="4"/>
                    </a:lnTo>
                    <a:lnTo>
                      <a:pt x="67" y="4"/>
                    </a:lnTo>
                    <a:lnTo>
                      <a:pt x="60" y="8"/>
                    </a:lnTo>
                    <a:lnTo>
                      <a:pt x="56" y="19"/>
                    </a:lnTo>
                    <a:lnTo>
                      <a:pt x="45" y="30"/>
                    </a:lnTo>
                    <a:lnTo>
                      <a:pt x="63" y="56"/>
                    </a:lnTo>
                    <a:lnTo>
                      <a:pt x="67" y="64"/>
                    </a:lnTo>
                    <a:lnTo>
                      <a:pt x="71" y="68"/>
                    </a:lnTo>
                    <a:lnTo>
                      <a:pt x="75" y="71"/>
                    </a:lnTo>
                    <a:lnTo>
                      <a:pt x="78" y="71"/>
                    </a:lnTo>
                    <a:lnTo>
                      <a:pt x="78" y="75"/>
                    </a:lnTo>
                    <a:lnTo>
                      <a:pt x="41" y="75"/>
                    </a:lnTo>
                    <a:lnTo>
                      <a:pt x="41" y="71"/>
                    </a:lnTo>
                    <a:lnTo>
                      <a:pt x="45" y="71"/>
                    </a:lnTo>
                    <a:lnTo>
                      <a:pt x="48" y="68"/>
                    </a:lnTo>
                    <a:lnTo>
                      <a:pt x="52" y="68"/>
                    </a:lnTo>
                    <a:lnTo>
                      <a:pt x="48" y="64"/>
                    </a:lnTo>
                    <a:lnTo>
                      <a:pt x="45" y="56"/>
                    </a:lnTo>
                    <a:lnTo>
                      <a:pt x="33" y="41"/>
                    </a:lnTo>
                    <a:lnTo>
                      <a:pt x="22" y="56"/>
                    </a:lnTo>
                    <a:lnTo>
                      <a:pt x="19" y="64"/>
                    </a:lnTo>
                    <a:lnTo>
                      <a:pt x="19" y="68"/>
                    </a:lnTo>
                    <a:lnTo>
                      <a:pt x="22" y="71"/>
                    </a:lnTo>
                    <a:lnTo>
                      <a:pt x="26" y="71"/>
                    </a:lnTo>
                    <a:lnTo>
                      <a:pt x="26" y="75"/>
                    </a:lnTo>
                    <a:lnTo>
                      <a:pt x="4" y="75"/>
                    </a:lnTo>
                    <a:lnTo>
                      <a:pt x="4" y="71"/>
                    </a:lnTo>
                    <a:lnTo>
                      <a:pt x="7" y="68"/>
                    </a:lnTo>
                    <a:lnTo>
                      <a:pt x="11" y="64"/>
                    </a:lnTo>
                    <a:lnTo>
                      <a:pt x="15" y="56"/>
                    </a:lnTo>
                    <a:lnTo>
                      <a:pt x="30" y="38"/>
                    </a:lnTo>
                    <a:lnTo>
                      <a:pt x="15" y="15"/>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3" name="Freeform 24"/>
              <p:cNvSpPr>
                <a:spLocks noEditPoints="1"/>
              </p:cNvSpPr>
              <p:nvPr/>
            </p:nvSpPr>
            <p:spPr bwMode="auto">
              <a:xfrm>
                <a:off x="1937" y="1120"/>
                <a:ext cx="67" cy="75"/>
              </a:xfrm>
              <a:custGeom>
                <a:avLst/>
                <a:gdLst>
                  <a:gd name="T0" fmla="*/ 33 w 67"/>
                  <a:gd name="T1" fmla="*/ 68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4 h 75"/>
                  <a:gd name="T20" fmla="*/ 22 w 67"/>
                  <a:gd name="T21" fmla="*/ 4 h 75"/>
                  <a:gd name="T22" fmla="*/ 18 w 67"/>
                  <a:gd name="T23" fmla="*/ 12 h 75"/>
                  <a:gd name="T24" fmla="*/ 15 w 67"/>
                  <a:gd name="T25" fmla="*/ 19 h 75"/>
                  <a:gd name="T26" fmla="*/ 15 w 67"/>
                  <a:gd name="T27" fmla="*/ 23 h 75"/>
                  <a:gd name="T28" fmla="*/ 11 w 67"/>
                  <a:gd name="T29" fmla="*/ 26 h 75"/>
                  <a:gd name="T30" fmla="*/ 3 w 67"/>
                  <a:gd name="T31" fmla="*/ 23 h 75"/>
                  <a:gd name="T32" fmla="*/ 3 w 67"/>
                  <a:gd name="T33" fmla="*/ 19 h 75"/>
                  <a:gd name="T34" fmla="*/ 11 w 67"/>
                  <a:gd name="T35" fmla="*/ 4 h 75"/>
                  <a:gd name="T36" fmla="*/ 30 w 67"/>
                  <a:gd name="T37" fmla="*/ 0 h 75"/>
                  <a:gd name="T38" fmla="*/ 45 w 67"/>
                  <a:gd name="T39" fmla="*/ 0 h 75"/>
                  <a:gd name="T40" fmla="*/ 52 w 67"/>
                  <a:gd name="T41" fmla="*/ 12 h 75"/>
                  <a:gd name="T42" fmla="*/ 56 w 67"/>
                  <a:gd name="T43" fmla="*/ 23 h 75"/>
                  <a:gd name="T44" fmla="*/ 56 w 67"/>
                  <a:gd name="T45" fmla="*/ 56 h 75"/>
                  <a:gd name="T46" fmla="*/ 56 w 67"/>
                  <a:gd name="T47" fmla="*/ 64 h 75"/>
                  <a:gd name="T48" fmla="*/ 56 w 67"/>
                  <a:gd name="T49" fmla="*/ 64 h 75"/>
                  <a:gd name="T50" fmla="*/ 59 w 67"/>
                  <a:gd name="T51" fmla="*/ 64 h 75"/>
                  <a:gd name="T52" fmla="*/ 63 w 67"/>
                  <a:gd name="T53" fmla="*/ 64 h 75"/>
                  <a:gd name="T54" fmla="*/ 67 w 67"/>
                  <a:gd name="T55" fmla="*/ 64 h 75"/>
                  <a:gd name="T56" fmla="*/ 48 w 67"/>
                  <a:gd name="T57" fmla="*/ 75 h 75"/>
                  <a:gd name="T58" fmla="*/ 45 w 67"/>
                  <a:gd name="T59" fmla="*/ 71 h 75"/>
                  <a:gd name="T60" fmla="*/ 41 w 67"/>
                  <a:gd name="T61" fmla="*/ 64 h 75"/>
                  <a:gd name="T62" fmla="*/ 41 w 67"/>
                  <a:gd name="T63" fmla="*/ 30 h 75"/>
                  <a:gd name="T64" fmla="*/ 26 w 67"/>
                  <a:gd name="T65" fmla="*/ 38 h 75"/>
                  <a:gd name="T66" fmla="*/ 15 w 67"/>
                  <a:gd name="T67" fmla="*/ 45 h 75"/>
                  <a:gd name="T68" fmla="*/ 15 w 67"/>
                  <a:gd name="T69" fmla="*/ 53 h 75"/>
                  <a:gd name="T70" fmla="*/ 15 w 67"/>
                  <a:gd name="T71" fmla="*/ 60 h 75"/>
                  <a:gd name="T72" fmla="*/ 26 w 67"/>
                  <a:gd name="T73" fmla="*/ 64 h 75"/>
                  <a:gd name="T74" fmla="*/ 41 w 67"/>
                  <a:gd name="T75" fmla="*/ 56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8"/>
                    </a:lnTo>
                    <a:lnTo>
                      <a:pt x="30" y="71"/>
                    </a:lnTo>
                    <a:lnTo>
                      <a:pt x="26" y="75"/>
                    </a:lnTo>
                    <a:lnTo>
                      <a:pt x="22" y="75"/>
                    </a:lnTo>
                    <a:lnTo>
                      <a:pt x="18" y="75"/>
                    </a:lnTo>
                    <a:lnTo>
                      <a:pt x="11" y="75"/>
                    </a:lnTo>
                    <a:lnTo>
                      <a:pt x="3" y="71"/>
                    </a:lnTo>
                    <a:lnTo>
                      <a:pt x="0" y="64"/>
                    </a:lnTo>
                    <a:lnTo>
                      <a:pt x="0" y="56"/>
                    </a:lnTo>
                    <a:lnTo>
                      <a:pt x="0" y="53"/>
                    </a:lnTo>
                    <a:lnTo>
                      <a:pt x="3" y="49"/>
                    </a:lnTo>
                    <a:lnTo>
                      <a:pt x="7" y="41"/>
                    </a:lnTo>
                    <a:lnTo>
                      <a:pt x="15" y="38"/>
                    </a:lnTo>
                    <a:lnTo>
                      <a:pt x="26" y="34"/>
                    </a:lnTo>
                    <a:lnTo>
                      <a:pt x="41" y="26"/>
                    </a:lnTo>
                    <a:lnTo>
                      <a:pt x="41" y="23"/>
                    </a:lnTo>
                    <a:lnTo>
                      <a:pt x="41" y="15"/>
                    </a:lnTo>
                    <a:lnTo>
                      <a:pt x="37" y="8"/>
                    </a:lnTo>
                    <a:lnTo>
                      <a:pt x="33" y="4"/>
                    </a:lnTo>
                    <a:lnTo>
                      <a:pt x="26" y="4"/>
                    </a:lnTo>
                    <a:lnTo>
                      <a:pt x="22" y="4"/>
                    </a:lnTo>
                    <a:lnTo>
                      <a:pt x="18" y="8"/>
                    </a:lnTo>
                    <a:lnTo>
                      <a:pt x="18" y="12"/>
                    </a:lnTo>
                    <a:lnTo>
                      <a:pt x="15" y="12"/>
                    </a:lnTo>
                    <a:lnTo>
                      <a:pt x="15" y="19"/>
                    </a:lnTo>
                    <a:lnTo>
                      <a:pt x="15" y="23"/>
                    </a:lnTo>
                    <a:lnTo>
                      <a:pt x="11" y="26"/>
                    </a:lnTo>
                    <a:lnTo>
                      <a:pt x="7" y="26"/>
                    </a:lnTo>
                    <a:lnTo>
                      <a:pt x="3" y="23"/>
                    </a:lnTo>
                    <a:lnTo>
                      <a:pt x="3" y="19"/>
                    </a:lnTo>
                    <a:lnTo>
                      <a:pt x="3" y="12"/>
                    </a:lnTo>
                    <a:lnTo>
                      <a:pt x="11" y="4"/>
                    </a:lnTo>
                    <a:lnTo>
                      <a:pt x="18" y="0"/>
                    </a:lnTo>
                    <a:lnTo>
                      <a:pt x="30" y="0"/>
                    </a:lnTo>
                    <a:lnTo>
                      <a:pt x="37" y="0"/>
                    </a:lnTo>
                    <a:lnTo>
                      <a:pt x="45" y="0"/>
                    </a:lnTo>
                    <a:lnTo>
                      <a:pt x="48" y="4"/>
                    </a:lnTo>
                    <a:lnTo>
                      <a:pt x="52" y="12"/>
                    </a:lnTo>
                    <a:lnTo>
                      <a:pt x="52" y="15"/>
                    </a:lnTo>
                    <a:lnTo>
                      <a:pt x="56" y="23"/>
                    </a:lnTo>
                    <a:lnTo>
                      <a:pt x="56" y="49"/>
                    </a:lnTo>
                    <a:lnTo>
                      <a:pt x="56" y="56"/>
                    </a:lnTo>
                    <a:lnTo>
                      <a:pt x="56" y="60"/>
                    </a:lnTo>
                    <a:lnTo>
                      <a:pt x="56" y="64"/>
                    </a:lnTo>
                    <a:lnTo>
                      <a:pt x="59" y="64"/>
                    </a:lnTo>
                    <a:lnTo>
                      <a:pt x="63" y="64"/>
                    </a:lnTo>
                    <a:lnTo>
                      <a:pt x="67" y="60"/>
                    </a:lnTo>
                    <a:lnTo>
                      <a:pt x="67" y="64"/>
                    </a:lnTo>
                    <a:lnTo>
                      <a:pt x="56" y="71"/>
                    </a:lnTo>
                    <a:lnTo>
                      <a:pt x="48" y="75"/>
                    </a:lnTo>
                    <a:lnTo>
                      <a:pt x="45" y="75"/>
                    </a:lnTo>
                    <a:lnTo>
                      <a:pt x="45" y="71"/>
                    </a:lnTo>
                    <a:lnTo>
                      <a:pt x="41" y="68"/>
                    </a:lnTo>
                    <a:lnTo>
                      <a:pt x="41" y="64"/>
                    </a:lnTo>
                    <a:close/>
                    <a:moveTo>
                      <a:pt x="41" y="56"/>
                    </a:moveTo>
                    <a:lnTo>
                      <a:pt x="41" y="30"/>
                    </a:lnTo>
                    <a:lnTo>
                      <a:pt x="30" y="34"/>
                    </a:lnTo>
                    <a:lnTo>
                      <a:pt x="26" y="38"/>
                    </a:lnTo>
                    <a:lnTo>
                      <a:pt x="18" y="41"/>
                    </a:lnTo>
                    <a:lnTo>
                      <a:pt x="15" y="45"/>
                    </a:lnTo>
                    <a:lnTo>
                      <a:pt x="15" y="49"/>
                    </a:lnTo>
                    <a:lnTo>
                      <a:pt x="15" y="53"/>
                    </a:lnTo>
                    <a:lnTo>
                      <a:pt x="15" y="56"/>
                    </a:lnTo>
                    <a:lnTo>
                      <a:pt x="15" y="60"/>
                    </a:lnTo>
                    <a:lnTo>
                      <a:pt x="18" y="64"/>
                    </a:lnTo>
                    <a:lnTo>
                      <a:pt x="26" y="64"/>
                    </a:lnTo>
                    <a:lnTo>
                      <a:pt x="30" y="64"/>
                    </a:lnTo>
                    <a:lnTo>
                      <a:pt x="41"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4" name="Freeform 25"/>
              <p:cNvSpPr>
                <a:spLocks/>
              </p:cNvSpPr>
              <p:nvPr/>
            </p:nvSpPr>
            <p:spPr bwMode="auto">
              <a:xfrm>
                <a:off x="2008" y="1120"/>
                <a:ext cx="119" cy="75"/>
              </a:xfrm>
              <a:custGeom>
                <a:avLst/>
                <a:gdLst>
                  <a:gd name="T0" fmla="*/ 30 w 119"/>
                  <a:gd name="T1" fmla="*/ 8 h 75"/>
                  <a:gd name="T2" fmla="*/ 37 w 119"/>
                  <a:gd name="T3" fmla="*/ 4 h 75"/>
                  <a:gd name="T4" fmla="*/ 44 w 119"/>
                  <a:gd name="T5" fmla="*/ 0 h 75"/>
                  <a:gd name="T6" fmla="*/ 56 w 119"/>
                  <a:gd name="T7" fmla="*/ 0 h 75"/>
                  <a:gd name="T8" fmla="*/ 63 w 119"/>
                  <a:gd name="T9" fmla="*/ 8 h 75"/>
                  <a:gd name="T10" fmla="*/ 74 w 119"/>
                  <a:gd name="T11" fmla="*/ 8 h 75"/>
                  <a:gd name="T12" fmla="*/ 86 w 119"/>
                  <a:gd name="T13" fmla="*/ 0 h 75"/>
                  <a:gd name="T14" fmla="*/ 97 w 119"/>
                  <a:gd name="T15" fmla="*/ 0 h 75"/>
                  <a:gd name="T16" fmla="*/ 104 w 119"/>
                  <a:gd name="T17" fmla="*/ 4 h 75"/>
                  <a:gd name="T18" fmla="*/ 112 w 119"/>
                  <a:gd name="T19" fmla="*/ 19 h 75"/>
                  <a:gd name="T20" fmla="*/ 112 w 119"/>
                  <a:gd name="T21" fmla="*/ 56 h 75"/>
                  <a:gd name="T22" fmla="*/ 112 w 119"/>
                  <a:gd name="T23" fmla="*/ 68 h 75"/>
                  <a:gd name="T24" fmla="*/ 115 w 119"/>
                  <a:gd name="T25" fmla="*/ 71 h 75"/>
                  <a:gd name="T26" fmla="*/ 119 w 119"/>
                  <a:gd name="T27" fmla="*/ 71 h 75"/>
                  <a:gd name="T28" fmla="*/ 86 w 119"/>
                  <a:gd name="T29" fmla="*/ 75 h 75"/>
                  <a:gd name="T30" fmla="*/ 89 w 119"/>
                  <a:gd name="T31" fmla="*/ 71 h 75"/>
                  <a:gd name="T32" fmla="*/ 93 w 119"/>
                  <a:gd name="T33" fmla="*/ 71 h 75"/>
                  <a:gd name="T34" fmla="*/ 97 w 119"/>
                  <a:gd name="T35" fmla="*/ 64 h 75"/>
                  <a:gd name="T36" fmla="*/ 97 w 119"/>
                  <a:gd name="T37" fmla="*/ 56 h 75"/>
                  <a:gd name="T38" fmla="*/ 97 w 119"/>
                  <a:gd name="T39" fmla="*/ 19 h 75"/>
                  <a:gd name="T40" fmla="*/ 89 w 119"/>
                  <a:gd name="T41" fmla="*/ 12 h 75"/>
                  <a:gd name="T42" fmla="*/ 82 w 119"/>
                  <a:gd name="T43" fmla="*/ 8 h 75"/>
                  <a:gd name="T44" fmla="*/ 71 w 119"/>
                  <a:gd name="T45" fmla="*/ 15 h 75"/>
                  <a:gd name="T46" fmla="*/ 67 w 119"/>
                  <a:gd name="T47" fmla="*/ 19 h 75"/>
                  <a:gd name="T48" fmla="*/ 67 w 119"/>
                  <a:gd name="T49" fmla="*/ 56 h 75"/>
                  <a:gd name="T50" fmla="*/ 67 w 119"/>
                  <a:gd name="T51" fmla="*/ 68 h 75"/>
                  <a:gd name="T52" fmla="*/ 71 w 119"/>
                  <a:gd name="T53" fmla="*/ 71 h 75"/>
                  <a:gd name="T54" fmla="*/ 78 w 119"/>
                  <a:gd name="T55" fmla="*/ 71 h 75"/>
                  <a:gd name="T56" fmla="*/ 41 w 119"/>
                  <a:gd name="T57" fmla="*/ 75 h 75"/>
                  <a:gd name="T58" fmla="*/ 48 w 119"/>
                  <a:gd name="T59" fmla="*/ 71 h 75"/>
                  <a:gd name="T60" fmla="*/ 52 w 119"/>
                  <a:gd name="T61" fmla="*/ 68 h 75"/>
                  <a:gd name="T62" fmla="*/ 52 w 119"/>
                  <a:gd name="T63" fmla="*/ 64 h 75"/>
                  <a:gd name="T64" fmla="*/ 52 w 119"/>
                  <a:gd name="T65" fmla="*/ 26 h 75"/>
                  <a:gd name="T66" fmla="*/ 52 w 119"/>
                  <a:gd name="T67" fmla="*/ 15 h 75"/>
                  <a:gd name="T68" fmla="*/ 41 w 119"/>
                  <a:gd name="T69" fmla="*/ 8 h 75"/>
                  <a:gd name="T70" fmla="*/ 33 w 119"/>
                  <a:gd name="T71" fmla="*/ 12 h 75"/>
                  <a:gd name="T72" fmla="*/ 22 w 119"/>
                  <a:gd name="T73" fmla="*/ 19 h 75"/>
                  <a:gd name="T74" fmla="*/ 22 w 119"/>
                  <a:gd name="T75" fmla="*/ 64 h 75"/>
                  <a:gd name="T76" fmla="*/ 26 w 119"/>
                  <a:gd name="T77" fmla="*/ 68 h 75"/>
                  <a:gd name="T78" fmla="*/ 30 w 119"/>
                  <a:gd name="T79" fmla="*/ 71 h 75"/>
                  <a:gd name="T80" fmla="*/ 33 w 119"/>
                  <a:gd name="T81" fmla="*/ 75 h 75"/>
                  <a:gd name="T82" fmla="*/ 0 w 119"/>
                  <a:gd name="T83" fmla="*/ 71 h 75"/>
                  <a:gd name="T84" fmla="*/ 3 w 119"/>
                  <a:gd name="T85" fmla="*/ 71 h 75"/>
                  <a:gd name="T86" fmla="*/ 7 w 119"/>
                  <a:gd name="T87" fmla="*/ 68 h 75"/>
                  <a:gd name="T88" fmla="*/ 7 w 119"/>
                  <a:gd name="T89" fmla="*/ 56 h 75"/>
                  <a:gd name="T90" fmla="*/ 7 w 119"/>
                  <a:gd name="T91" fmla="*/ 19 h 75"/>
                  <a:gd name="T92" fmla="*/ 7 w 119"/>
                  <a:gd name="T93" fmla="*/ 12 h 75"/>
                  <a:gd name="T94" fmla="*/ 3 w 119"/>
                  <a:gd name="T95" fmla="*/ 8 h 75"/>
                  <a:gd name="T96" fmla="*/ 3 w 119"/>
                  <a:gd name="T97" fmla="*/ 8 h 75"/>
                  <a:gd name="T98" fmla="*/ 0 w 119"/>
                  <a:gd name="T99" fmla="*/ 8 h 75"/>
                  <a:gd name="T100" fmla="*/ 22 w 119"/>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5"/>
                  <a:gd name="T155" fmla="*/ 119 w 119"/>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5">
                    <a:moveTo>
                      <a:pt x="22" y="15"/>
                    </a:moveTo>
                    <a:lnTo>
                      <a:pt x="30" y="8"/>
                    </a:lnTo>
                    <a:lnTo>
                      <a:pt x="33" y="4"/>
                    </a:lnTo>
                    <a:lnTo>
                      <a:pt x="37" y="4"/>
                    </a:lnTo>
                    <a:lnTo>
                      <a:pt x="41" y="0"/>
                    </a:lnTo>
                    <a:lnTo>
                      <a:pt x="44" y="0"/>
                    </a:lnTo>
                    <a:lnTo>
                      <a:pt x="48" y="0"/>
                    </a:lnTo>
                    <a:lnTo>
                      <a:pt x="56" y="0"/>
                    </a:lnTo>
                    <a:lnTo>
                      <a:pt x="59" y="4"/>
                    </a:lnTo>
                    <a:lnTo>
                      <a:pt x="63" y="8"/>
                    </a:lnTo>
                    <a:lnTo>
                      <a:pt x="67" y="15"/>
                    </a:lnTo>
                    <a:lnTo>
                      <a:pt x="74" y="8"/>
                    </a:lnTo>
                    <a:lnTo>
                      <a:pt x="78" y="0"/>
                    </a:lnTo>
                    <a:lnTo>
                      <a:pt x="86" y="0"/>
                    </a:lnTo>
                    <a:lnTo>
                      <a:pt x="93" y="0"/>
                    </a:lnTo>
                    <a:lnTo>
                      <a:pt x="97" y="0"/>
                    </a:lnTo>
                    <a:lnTo>
                      <a:pt x="100" y="0"/>
                    </a:lnTo>
                    <a:lnTo>
                      <a:pt x="104" y="4"/>
                    </a:lnTo>
                    <a:lnTo>
                      <a:pt x="108" y="12"/>
                    </a:lnTo>
                    <a:lnTo>
                      <a:pt x="112" y="19"/>
                    </a:lnTo>
                    <a:lnTo>
                      <a:pt x="112" y="26"/>
                    </a:lnTo>
                    <a:lnTo>
                      <a:pt x="112" y="56"/>
                    </a:lnTo>
                    <a:lnTo>
                      <a:pt x="112" y="64"/>
                    </a:lnTo>
                    <a:lnTo>
                      <a:pt x="112" y="68"/>
                    </a:lnTo>
                    <a:lnTo>
                      <a:pt x="115" y="71"/>
                    </a:lnTo>
                    <a:lnTo>
                      <a:pt x="119" y="71"/>
                    </a:lnTo>
                    <a:lnTo>
                      <a:pt x="119" y="75"/>
                    </a:lnTo>
                    <a:lnTo>
                      <a:pt x="86" y="75"/>
                    </a:lnTo>
                    <a:lnTo>
                      <a:pt x="86" y="71"/>
                    </a:lnTo>
                    <a:lnTo>
                      <a:pt x="89" y="71"/>
                    </a:lnTo>
                    <a:lnTo>
                      <a:pt x="93" y="71"/>
                    </a:lnTo>
                    <a:lnTo>
                      <a:pt x="97" y="68"/>
                    </a:lnTo>
                    <a:lnTo>
                      <a:pt x="97" y="64"/>
                    </a:lnTo>
                    <a:lnTo>
                      <a:pt x="97" y="56"/>
                    </a:lnTo>
                    <a:lnTo>
                      <a:pt x="97" y="26"/>
                    </a:lnTo>
                    <a:lnTo>
                      <a:pt x="97" y="19"/>
                    </a:lnTo>
                    <a:lnTo>
                      <a:pt x="97" y="15"/>
                    </a:lnTo>
                    <a:lnTo>
                      <a:pt x="89" y="12"/>
                    </a:lnTo>
                    <a:lnTo>
                      <a:pt x="86" y="8"/>
                    </a:lnTo>
                    <a:lnTo>
                      <a:pt x="82" y="8"/>
                    </a:lnTo>
                    <a:lnTo>
                      <a:pt x="78" y="12"/>
                    </a:lnTo>
                    <a:lnTo>
                      <a:pt x="71" y="15"/>
                    </a:lnTo>
                    <a:lnTo>
                      <a:pt x="67" y="19"/>
                    </a:lnTo>
                    <a:lnTo>
                      <a:pt x="67" y="23"/>
                    </a:lnTo>
                    <a:lnTo>
                      <a:pt x="67" y="56"/>
                    </a:lnTo>
                    <a:lnTo>
                      <a:pt x="67" y="64"/>
                    </a:lnTo>
                    <a:lnTo>
                      <a:pt x="67" y="68"/>
                    </a:lnTo>
                    <a:lnTo>
                      <a:pt x="71" y="71"/>
                    </a:lnTo>
                    <a:lnTo>
                      <a:pt x="74" y="71"/>
                    </a:lnTo>
                    <a:lnTo>
                      <a:pt x="78" y="71"/>
                    </a:lnTo>
                    <a:lnTo>
                      <a:pt x="78" y="75"/>
                    </a:lnTo>
                    <a:lnTo>
                      <a:pt x="41" y="75"/>
                    </a:lnTo>
                    <a:lnTo>
                      <a:pt x="41" y="71"/>
                    </a:lnTo>
                    <a:lnTo>
                      <a:pt x="48" y="71"/>
                    </a:lnTo>
                    <a:lnTo>
                      <a:pt x="52" y="68"/>
                    </a:lnTo>
                    <a:lnTo>
                      <a:pt x="52" y="64"/>
                    </a:lnTo>
                    <a:lnTo>
                      <a:pt x="52" y="56"/>
                    </a:lnTo>
                    <a:lnTo>
                      <a:pt x="52" y="26"/>
                    </a:lnTo>
                    <a:lnTo>
                      <a:pt x="52" y="19"/>
                    </a:lnTo>
                    <a:lnTo>
                      <a:pt x="52" y="15"/>
                    </a:lnTo>
                    <a:lnTo>
                      <a:pt x="44" y="12"/>
                    </a:lnTo>
                    <a:lnTo>
                      <a:pt x="41" y="8"/>
                    </a:lnTo>
                    <a:lnTo>
                      <a:pt x="37" y="8"/>
                    </a:lnTo>
                    <a:lnTo>
                      <a:pt x="33" y="12"/>
                    </a:lnTo>
                    <a:lnTo>
                      <a:pt x="26" y="15"/>
                    </a:lnTo>
                    <a:lnTo>
                      <a:pt x="22" y="19"/>
                    </a:lnTo>
                    <a:lnTo>
                      <a:pt x="22" y="56"/>
                    </a:lnTo>
                    <a:lnTo>
                      <a:pt x="22" y="64"/>
                    </a:lnTo>
                    <a:lnTo>
                      <a:pt x="22" y="68"/>
                    </a:lnTo>
                    <a:lnTo>
                      <a:pt x="26" y="68"/>
                    </a:lnTo>
                    <a:lnTo>
                      <a:pt x="26" y="71"/>
                    </a:lnTo>
                    <a:lnTo>
                      <a:pt x="30" y="71"/>
                    </a:lnTo>
                    <a:lnTo>
                      <a:pt x="33" y="71"/>
                    </a:lnTo>
                    <a:lnTo>
                      <a:pt x="33" y="75"/>
                    </a:lnTo>
                    <a:lnTo>
                      <a:pt x="0" y="75"/>
                    </a:lnTo>
                    <a:lnTo>
                      <a:pt x="0" y="71"/>
                    </a:lnTo>
                    <a:lnTo>
                      <a:pt x="3" y="71"/>
                    </a:lnTo>
                    <a:lnTo>
                      <a:pt x="7" y="68"/>
                    </a:lnTo>
                    <a:lnTo>
                      <a:pt x="7" y="64"/>
                    </a:lnTo>
                    <a:lnTo>
                      <a:pt x="7" y="56"/>
                    </a:lnTo>
                    <a:lnTo>
                      <a:pt x="7" y="30"/>
                    </a:lnTo>
                    <a:lnTo>
                      <a:pt x="7" y="19"/>
                    </a:lnTo>
                    <a:lnTo>
                      <a:pt x="7" y="12"/>
                    </a:lnTo>
                    <a:lnTo>
                      <a:pt x="7" y="8"/>
                    </a:lnTo>
                    <a:lnTo>
                      <a:pt x="3" y="8"/>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5" name="Freeform 26"/>
              <p:cNvSpPr>
                <a:spLocks noEditPoints="1"/>
              </p:cNvSpPr>
              <p:nvPr/>
            </p:nvSpPr>
            <p:spPr bwMode="auto">
              <a:xfrm>
                <a:off x="2131" y="1120"/>
                <a:ext cx="78" cy="109"/>
              </a:xfrm>
              <a:custGeom>
                <a:avLst/>
                <a:gdLst>
                  <a:gd name="T0" fmla="*/ 22 w 78"/>
                  <a:gd name="T1" fmla="*/ 0 h 109"/>
                  <a:gd name="T2" fmla="*/ 26 w 78"/>
                  <a:gd name="T3" fmla="*/ 15 h 109"/>
                  <a:gd name="T4" fmla="*/ 37 w 78"/>
                  <a:gd name="T5" fmla="*/ 4 h 109"/>
                  <a:gd name="T6" fmla="*/ 52 w 78"/>
                  <a:gd name="T7" fmla="*/ 0 h 109"/>
                  <a:gd name="T8" fmla="*/ 67 w 78"/>
                  <a:gd name="T9" fmla="*/ 8 h 109"/>
                  <a:gd name="T10" fmla="*/ 78 w 78"/>
                  <a:gd name="T11" fmla="*/ 23 h 109"/>
                  <a:gd name="T12" fmla="*/ 78 w 78"/>
                  <a:gd name="T13" fmla="*/ 45 h 109"/>
                  <a:gd name="T14" fmla="*/ 67 w 78"/>
                  <a:gd name="T15" fmla="*/ 64 h 109"/>
                  <a:gd name="T16" fmla="*/ 45 w 78"/>
                  <a:gd name="T17" fmla="*/ 75 h 109"/>
                  <a:gd name="T18" fmla="*/ 33 w 78"/>
                  <a:gd name="T19" fmla="*/ 75 h 109"/>
                  <a:gd name="T20" fmla="*/ 26 w 78"/>
                  <a:gd name="T21" fmla="*/ 68 h 109"/>
                  <a:gd name="T22" fmla="*/ 26 w 78"/>
                  <a:gd name="T23" fmla="*/ 97 h 109"/>
                  <a:gd name="T24" fmla="*/ 30 w 78"/>
                  <a:gd name="T25" fmla="*/ 105 h 109"/>
                  <a:gd name="T26" fmla="*/ 33 w 78"/>
                  <a:gd name="T27" fmla="*/ 109 h 109"/>
                  <a:gd name="T28" fmla="*/ 37 w 78"/>
                  <a:gd name="T29" fmla="*/ 109 h 109"/>
                  <a:gd name="T30" fmla="*/ 0 w 78"/>
                  <a:gd name="T31" fmla="*/ 109 h 109"/>
                  <a:gd name="T32" fmla="*/ 7 w 78"/>
                  <a:gd name="T33" fmla="*/ 109 h 109"/>
                  <a:gd name="T34" fmla="*/ 11 w 78"/>
                  <a:gd name="T35" fmla="*/ 105 h 109"/>
                  <a:gd name="T36" fmla="*/ 15 w 78"/>
                  <a:gd name="T37" fmla="*/ 97 h 109"/>
                  <a:gd name="T38" fmla="*/ 15 w 78"/>
                  <a:gd name="T39" fmla="*/ 19 h 109"/>
                  <a:gd name="T40" fmla="*/ 11 w 78"/>
                  <a:gd name="T41" fmla="*/ 12 h 109"/>
                  <a:gd name="T42" fmla="*/ 11 w 78"/>
                  <a:gd name="T43" fmla="*/ 8 h 109"/>
                  <a:gd name="T44" fmla="*/ 7 w 78"/>
                  <a:gd name="T45" fmla="*/ 8 h 109"/>
                  <a:gd name="T46" fmla="*/ 4 w 78"/>
                  <a:gd name="T47" fmla="*/ 8 h 109"/>
                  <a:gd name="T48" fmla="*/ 26 w 78"/>
                  <a:gd name="T49" fmla="*/ 23 h 109"/>
                  <a:gd name="T50" fmla="*/ 26 w 78"/>
                  <a:gd name="T51" fmla="*/ 56 h 109"/>
                  <a:gd name="T52" fmla="*/ 30 w 78"/>
                  <a:gd name="T53" fmla="*/ 64 h 109"/>
                  <a:gd name="T54" fmla="*/ 37 w 78"/>
                  <a:gd name="T55" fmla="*/ 68 h 109"/>
                  <a:gd name="T56" fmla="*/ 52 w 78"/>
                  <a:gd name="T57" fmla="*/ 68 h 109"/>
                  <a:gd name="T58" fmla="*/ 63 w 78"/>
                  <a:gd name="T59" fmla="*/ 56 h 109"/>
                  <a:gd name="T60" fmla="*/ 63 w 78"/>
                  <a:gd name="T61" fmla="*/ 30 h 109"/>
                  <a:gd name="T62" fmla="*/ 56 w 78"/>
                  <a:gd name="T63" fmla="*/ 15 h 109"/>
                  <a:gd name="T64" fmla="*/ 45 w 78"/>
                  <a:gd name="T65" fmla="*/ 12 h 109"/>
                  <a:gd name="T66" fmla="*/ 37 w 78"/>
                  <a:gd name="T67" fmla="*/ 12 h 109"/>
                  <a:gd name="T68" fmla="*/ 26 w 78"/>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09"/>
                  <a:gd name="T107" fmla="*/ 78 w 78"/>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09">
                    <a:moveTo>
                      <a:pt x="4" y="8"/>
                    </a:moveTo>
                    <a:lnTo>
                      <a:pt x="22" y="0"/>
                    </a:lnTo>
                    <a:lnTo>
                      <a:pt x="26" y="0"/>
                    </a:lnTo>
                    <a:lnTo>
                      <a:pt x="26" y="15"/>
                    </a:lnTo>
                    <a:lnTo>
                      <a:pt x="33" y="8"/>
                    </a:lnTo>
                    <a:lnTo>
                      <a:pt x="37" y="4"/>
                    </a:lnTo>
                    <a:lnTo>
                      <a:pt x="45" y="0"/>
                    </a:lnTo>
                    <a:lnTo>
                      <a:pt x="52" y="0"/>
                    </a:lnTo>
                    <a:lnTo>
                      <a:pt x="60" y="0"/>
                    </a:lnTo>
                    <a:lnTo>
                      <a:pt x="67" y="8"/>
                    </a:lnTo>
                    <a:lnTo>
                      <a:pt x="74" y="15"/>
                    </a:lnTo>
                    <a:lnTo>
                      <a:pt x="78" y="23"/>
                    </a:lnTo>
                    <a:lnTo>
                      <a:pt x="78" y="34"/>
                    </a:lnTo>
                    <a:lnTo>
                      <a:pt x="78" y="45"/>
                    </a:lnTo>
                    <a:lnTo>
                      <a:pt x="74" y="56"/>
                    </a:lnTo>
                    <a:lnTo>
                      <a:pt x="67" y="64"/>
                    </a:lnTo>
                    <a:lnTo>
                      <a:pt x="56" y="71"/>
                    </a:lnTo>
                    <a:lnTo>
                      <a:pt x="45" y="75"/>
                    </a:lnTo>
                    <a:lnTo>
                      <a:pt x="37" y="75"/>
                    </a:lnTo>
                    <a:lnTo>
                      <a:pt x="33" y="75"/>
                    </a:lnTo>
                    <a:lnTo>
                      <a:pt x="30" y="71"/>
                    </a:lnTo>
                    <a:lnTo>
                      <a:pt x="26" y="68"/>
                    </a:lnTo>
                    <a:lnTo>
                      <a:pt x="26" y="94"/>
                    </a:lnTo>
                    <a:lnTo>
                      <a:pt x="26" y="97"/>
                    </a:lnTo>
                    <a:lnTo>
                      <a:pt x="26" y="101"/>
                    </a:lnTo>
                    <a:lnTo>
                      <a:pt x="30" y="105"/>
                    </a:lnTo>
                    <a:lnTo>
                      <a:pt x="33" y="109"/>
                    </a:lnTo>
                    <a:lnTo>
                      <a:pt x="37" y="109"/>
                    </a:lnTo>
                    <a:lnTo>
                      <a:pt x="0" y="109"/>
                    </a:lnTo>
                    <a:lnTo>
                      <a:pt x="4" y="109"/>
                    </a:lnTo>
                    <a:lnTo>
                      <a:pt x="7" y="109"/>
                    </a:lnTo>
                    <a:lnTo>
                      <a:pt x="11" y="105"/>
                    </a:lnTo>
                    <a:lnTo>
                      <a:pt x="11" y="101"/>
                    </a:lnTo>
                    <a:lnTo>
                      <a:pt x="15" y="97"/>
                    </a:lnTo>
                    <a:lnTo>
                      <a:pt x="15" y="94"/>
                    </a:lnTo>
                    <a:lnTo>
                      <a:pt x="15" y="19"/>
                    </a:lnTo>
                    <a:lnTo>
                      <a:pt x="15" y="15"/>
                    </a:lnTo>
                    <a:lnTo>
                      <a:pt x="11" y="12"/>
                    </a:lnTo>
                    <a:lnTo>
                      <a:pt x="11" y="8"/>
                    </a:lnTo>
                    <a:lnTo>
                      <a:pt x="7" y="8"/>
                    </a:lnTo>
                    <a:lnTo>
                      <a:pt x="4" y="8"/>
                    </a:lnTo>
                    <a:close/>
                    <a:moveTo>
                      <a:pt x="26" y="23"/>
                    </a:moveTo>
                    <a:lnTo>
                      <a:pt x="26" y="49"/>
                    </a:lnTo>
                    <a:lnTo>
                      <a:pt x="26" y="56"/>
                    </a:lnTo>
                    <a:lnTo>
                      <a:pt x="26" y="60"/>
                    </a:lnTo>
                    <a:lnTo>
                      <a:pt x="30" y="64"/>
                    </a:lnTo>
                    <a:lnTo>
                      <a:pt x="33" y="68"/>
                    </a:lnTo>
                    <a:lnTo>
                      <a:pt x="37" y="68"/>
                    </a:lnTo>
                    <a:lnTo>
                      <a:pt x="45" y="71"/>
                    </a:lnTo>
                    <a:lnTo>
                      <a:pt x="52" y="68"/>
                    </a:lnTo>
                    <a:lnTo>
                      <a:pt x="56" y="64"/>
                    </a:lnTo>
                    <a:lnTo>
                      <a:pt x="63" y="56"/>
                    </a:lnTo>
                    <a:lnTo>
                      <a:pt x="63" y="41"/>
                    </a:lnTo>
                    <a:lnTo>
                      <a:pt x="63" y="30"/>
                    </a:lnTo>
                    <a:lnTo>
                      <a:pt x="60" y="23"/>
                    </a:lnTo>
                    <a:lnTo>
                      <a:pt x="56" y="15"/>
                    </a:lnTo>
                    <a:lnTo>
                      <a:pt x="52" y="12"/>
                    </a:lnTo>
                    <a:lnTo>
                      <a:pt x="45" y="12"/>
                    </a:lnTo>
                    <a:lnTo>
                      <a:pt x="41" y="12"/>
                    </a:lnTo>
                    <a:lnTo>
                      <a:pt x="37" y="12"/>
                    </a:lnTo>
                    <a:lnTo>
                      <a:pt x="33" y="15"/>
                    </a:lnTo>
                    <a:lnTo>
                      <a:pt x="26"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6" name="Freeform 27"/>
              <p:cNvSpPr>
                <a:spLocks/>
              </p:cNvSpPr>
              <p:nvPr/>
            </p:nvSpPr>
            <p:spPr bwMode="auto">
              <a:xfrm>
                <a:off x="2220" y="1079"/>
                <a:ext cx="34" cy="116"/>
              </a:xfrm>
              <a:custGeom>
                <a:avLst/>
                <a:gdLst>
                  <a:gd name="T0" fmla="*/ 23 w 34"/>
                  <a:gd name="T1" fmla="*/ 0 h 116"/>
                  <a:gd name="T2" fmla="*/ 23 w 34"/>
                  <a:gd name="T3" fmla="*/ 97 h 116"/>
                  <a:gd name="T4" fmla="*/ 27 w 34"/>
                  <a:gd name="T5" fmla="*/ 105 h 116"/>
                  <a:gd name="T6" fmla="*/ 27 w 34"/>
                  <a:gd name="T7" fmla="*/ 109 h 116"/>
                  <a:gd name="T8" fmla="*/ 27 w 34"/>
                  <a:gd name="T9" fmla="*/ 109 h 116"/>
                  <a:gd name="T10" fmla="*/ 27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09 h 116"/>
                  <a:gd name="T28" fmla="*/ 12 w 34"/>
                  <a:gd name="T29" fmla="*/ 109 h 116"/>
                  <a:gd name="T30" fmla="*/ 12 w 34"/>
                  <a:gd name="T31" fmla="*/ 105 h 116"/>
                  <a:gd name="T32" fmla="*/ 12 w 34"/>
                  <a:gd name="T33" fmla="*/ 97 h 116"/>
                  <a:gd name="T34" fmla="*/ 12 w 34"/>
                  <a:gd name="T35" fmla="*/ 30 h 116"/>
                  <a:gd name="T36" fmla="*/ 12 w 34"/>
                  <a:gd name="T37" fmla="*/ 19 h 116"/>
                  <a:gd name="T38" fmla="*/ 12 w 34"/>
                  <a:gd name="T39" fmla="*/ 15 h 116"/>
                  <a:gd name="T40" fmla="*/ 12 w 34"/>
                  <a:gd name="T41" fmla="*/ 11 h 116"/>
                  <a:gd name="T42" fmla="*/ 8 w 34"/>
                  <a:gd name="T43" fmla="*/ 11 h 116"/>
                  <a:gd name="T44" fmla="*/ 8 w 34"/>
                  <a:gd name="T45" fmla="*/ 11 h 116"/>
                  <a:gd name="T46" fmla="*/ 8 w 34"/>
                  <a:gd name="T47" fmla="*/ 8 h 116"/>
                  <a:gd name="T48" fmla="*/ 4 w 34"/>
                  <a:gd name="T49" fmla="*/ 11 h 116"/>
                  <a:gd name="T50" fmla="*/ 0 w 34"/>
                  <a:gd name="T51" fmla="*/ 11 h 116"/>
                  <a:gd name="T52" fmla="*/ 0 w 34"/>
                  <a:gd name="T53" fmla="*/ 8 h 116"/>
                  <a:gd name="T54" fmla="*/ 23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7" y="105"/>
                    </a:lnTo>
                    <a:lnTo>
                      <a:pt x="27" y="109"/>
                    </a:lnTo>
                    <a:lnTo>
                      <a:pt x="27" y="112"/>
                    </a:lnTo>
                    <a:lnTo>
                      <a:pt x="30" y="112"/>
                    </a:lnTo>
                    <a:lnTo>
                      <a:pt x="34" y="112"/>
                    </a:lnTo>
                    <a:lnTo>
                      <a:pt x="34" y="116"/>
                    </a:lnTo>
                    <a:lnTo>
                      <a:pt x="0" y="116"/>
                    </a:lnTo>
                    <a:lnTo>
                      <a:pt x="0" y="112"/>
                    </a:lnTo>
                    <a:lnTo>
                      <a:pt x="4" y="112"/>
                    </a:lnTo>
                    <a:lnTo>
                      <a:pt x="8" y="112"/>
                    </a:lnTo>
                    <a:lnTo>
                      <a:pt x="8" y="109"/>
                    </a:lnTo>
                    <a:lnTo>
                      <a:pt x="12" y="109"/>
                    </a:lnTo>
                    <a:lnTo>
                      <a:pt x="12" y="105"/>
                    </a:lnTo>
                    <a:lnTo>
                      <a:pt x="12" y="97"/>
                    </a:lnTo>
                    <a:lnTo>
                      <a:pt x="12" y="30"/>
                    </a:lnTo>
                    <a:lnTo>
                      <a:pt x="12" y="19"/>
                    </a:lnTo>
                    <a:lnTo>
                      <a:pt x="12" y="15"/>
                    </a:lnTo>
                    <a:lnTo>
                      <a:pt x="12" y="11"/>
                    </a:lnTo>
                    <a:lnTo>
                      <a:pt x="8" y="11"/>
                    </a:lnTo>
                    <a:lnTo>
                      <a:pt x="8" y="8"/>
                    </a:lnTo>
                    <a:lnTo>
                      <a:pt x="4" y="11"/>
                    </a:lnTo>
                    <a:lnTo>
                      <a:pt x="0" y="11"/>
                    </a:lnTo>
                    <a:lnTo>
                      <a:pt x="0" y="8"/>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7" name="Freeform 28"/>
              <p:cNvSpPr>
                <a:spLocks noEditPoints="1"/>
              </p:cNvSpPr>
              <p:nvPr/>
            </p:nvSpPr>
            <p:spPr bwMode="auto">
              <a:xfrm>
                <a:off x="2265" y="1120"/>
                <a:ext cx="60" cy="75"/>
              </a:xfrm>
              <a:custGeom>
                <a:avLst/>
                <a:gdLst>
                  <a:gd name="T0" fmla="*/ 11 w 60"/>
                  <a:gd name="T1" fmla="*/ 26 h 75"/>
                  <a:gd name="T2" fmla="*/ 15 w 60"/>
                  <a:gd name="T3" fmla="*/ 41 h 75"/>
                  <a:gd name="T4" fmla="*/ 19 w 60"/>
                  <a:gd name="T5" fmla="*/ 53 h 75"/>
                  <a:gd name="T6" fmla="*/ 30 w 60"/>
                  <a:gd name="T7" fmla="*/ 60 h 75"/>
                  <a:gd name="T8" fmla="*/ 38 w 60"/>
                  <a:gd name="T9" fmla="*/ 60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0 w 60"/>
                  <a:gd name="T27" fmla="*/ 75 h 75"/>
                  <a:gd name="T28" fmla="*/ 19 w 60"/>
                  <a:gd name="T29" fmla="*/ 71 h 75"/>
                  <a:gd name="T30" fmla="*/ 8 w 60"/>
                  <a:gd name="T31" fmla="*/ 64 h 75"/>
                  <a:gd name="T32" fmla="*/ 4 w 60"/>
                  <a:gd name="T33" fmla="*/ 56 h 75"/>
                  <a:gd name="T34" fmla="*/ 0 w 60"/>
                  <a:gd name="T35" fmla="*/ 49 h 75"/>
                  <a:gd name="T36" fmla="*/ 0 w 60"/>
                  <a:gd name="T37" fmla="*/ 38 h 75"/>
                  <a:gd name="T38" fmla="*/ 0 w 60"/>
                  <a:gd name="T39" fmla="*/ 26 h 75"/>
                  <a:gd name="T40" fmla="*/ 4 w 60"/>
                  <a:gd name="T41" fmla="*/ 15 h 75"/>
                  <a:gd name="T42" fmla="*/ 11 w 60"/>
                  <a:gd name="T43" fmla="*/ 8 h 75"/>
                  <a:gd name="T44" fmla="*/ 15 w 60"/>
                  <a:gd name="T45" fmla="*/ 4 h 75"/>
                  <a:gd name="T46" fmla="*/ 26 w 60"/>
                  <a:gd name="T47" fmla="*/ 0 h 75"/>
                  <a:gd name="T48" fmla="*/ 34 w 60"/>
                  <a:gd name="T49" fmla="*/ 0 h 75"/>
                  <a:gd name="T50" fmla="*/ 45 w 60"/>
                  <a:gd name="T51" fmla="*/ 0 h 75"/>
                  <a:gd name="T52" fmla="*/ 52 w 60"/>
                  <a:gd name="T53" fmla="*/ 8 h 75"/>
                  <a:gd name="T54" fmla="*/ 60 w 60"/>
                  <a:gd name="T55" fmla="*/ 15 h 75"/>
                  <a:gd name="T56" fmla="*/ 60 w 60"/>
                  <a:gd name="T57" fmla="*/ 26 h 75"/>
                  <a:gd name="T58" fmla="*/ 11 w 60"/>
                  <a:gd name="T59" fmla="*/ 26 h 75"/>
                  <a:gd name="T60" fmla="*/ 11 w 60"/>
                  <a:gd name="T61" fmla="*/ 23 h 75"/>
                  <a:gd name="T62" fmla="*/ 45 w 60"/>
                  <a:gd name="T63" fmla="*/ 23 h 75"/>
                  <a:gd name="T64" fmla="*/ 45 w 60"/>
                  <a:gd name="T65" fmla="*/ 15 h 75"/>
                  <a:gd name="T66" fmla="*/ 41 w 60"/>
                  <a:gd name="T67" fmla="*/ 12 h 75"/>
                  <a:gd name="T68" fmla="*/ 41 w 60"/>
                  <a:gd name="T69" fmla="*/ 8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6"/>
                    </a:moveTo>
                    <a:lnTo>
                      <a:pt x="15" y="41"/>
                    </a:lnTo>
                    <a:lnTo>
                      <a:pt x="19" y="53"/>
                    </a:lnTo>
                    <a:lnTo>
                      <a:pt x="30" y="60"/>
                    </a:lnTo>
                    <a:lnTo>
                      <a:pt x="38" y="60"/>
                    </a:lnTo>
                    <a:lnTo>
                      <a:pt x="45" y="60"/>
                    </a:lnTo>
                    <a:lnTo>
                      <a:pt x="52" y="60"/>
                    </a:lnTo>
                    <a:lnTo>
                      <a:pt x="56" y="53"/>
                    </a:lnTo>
                    <a:lnTo>
                      <a:pt x="60" y="45"/>
                    </a:lnTo>
                    <a:lnTo>
                      <a:pt x="60" y="56"/>
                    </a:lnTo>
                    <a:lnTo>
                      <a:pt x="52" y="68"/>
                    </a:lnTo>
                    <a:lnTo>
                      <a:pt x="41" y="75"/>
                    </a:lnTo>
                    <a:lnTo>
                      <a:pt x="30" y="75"/>
                    </a:lnTo>
                    <a:lnTo>
                      <a:pt x="19" y="71"/>
                    </a:lnTo>
                    <a:lnTo>
                      <a:pt x="8" y="64"/>
                    </a:lnTo>
                    <a:lnTo>
                      <a:pt x="4" y="56"/>
                    </a:lnTo>
                    <a:lnTo>
                      <a:pt x="0" y="49"/>
                    </a:lnTo>
                    <a:lnTo>
                      <a:pt x="0" y="38"/>
                    </a:lnTo>
                    <a:lnTo>
                      <a:pt x="0" y="26"/>
                    </a:lnTo>
                    <a:lnTo>
                      <a:pt x="4" y="15"/>
                    </a:lnTo>
                    <a:lnTo>
                      <a:pt x="11" y="8"/>
                    </a:lnTo>
                    <a:lnTo>
                      <a:pt x="15" y="4"/>
                    </a:lnTo>
                    <a:lnTo>
                      <a:pt x="26" y="0"/>
                    </a:lnTo>
                    <a:lnTo>
                      <a:pt x="34" y="0"/>
                    </a:lnTo>
                    <a:lnTo>
                      <a:pt x="45" y="0"/>
                    </a:lnTo>
                    <a:lnTo>
                      <a:pt x="52" y="8"/>
                    </a:lnTo>
                    <a:lnTo>
                      <a:pt x="60" y="15"/>
                    </a:lnTo>
                    <a:lnTo>
                      <a:pt x="60" y="26"/>
                    </a:lnTo>
                    <a:lnTo>
                      <a:pt x="11" y="26"/>
                    </a:lnTo>
                    <a:close/>
                    <a:moveTo>
                      <a:pt x="11" y="23"/>
                    </a:moveTo>
                    <a:lnTo>
                      <a:pt x="45" y="23"/>
                    </a:lnTo>
                    <a:lnTo>
                      <a:pt x="45" y="15"/>
                    </a:lnTo>
                    <a:lnTo>
                      <a:pt x="41" y="12"/>
                    </a:lnTo>
                    <a:lnTo>
                      <a:pt x="41" y="8"/>
                    </a:lnTo>
                    <a:lnTo>
                      <a:pt x="38" y="8"/>
                    </a:lnTo>
                    <a:lnTo>
                      <a:pt x="34" y="4"/>
                    </a:lnTo>
                    <a:lnTo>
                      <a:pt x="30" y="4"/>
                    </a:lnTo>
                    <a:lnTo>
                      <a:pt x="23" y="4"/>
                    </a:lnTo>
                    <a:lnTo>
                      <a:pt x="19" y="8"/>
                    </a:lnTo>
                    <a:lnTo>
                      <a:pt x="15"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8" name="Rectangle 29"/>
              <p:cNvSpPr>
                <a:spLocks noChangeArrowheads="1"/>
              </p:cNvSpPr>
              <p:nvPr/>
            </p:nvSpPr>
            <p:spPr bwMode="auto">
              <a:xfrm>
                <a:off x="5535" y="1049"/>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99" name="Rectangle 30"/>
              <p:cNvSpPr>
                <a:spLocks noChangeArrowheads="1"/>
              </p:cNvSpPr>
              <p:nvPr/>
            </p:nvSpPr>
            <p:spPr bwMode="auto">
              <a:xfrm>
                <a:off x="593" y="1258"/>
                <a:ext cx="4946" cy="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0" name="Rectangle 31"/>
              <p:cNvSpPr>
                <a:spLocks noChangeArrowheads="1"/>
              </p:cNvSpPr>
              <p:nvPr/>
            </p:nvSpPr>
            <p:spPr bwMode="auto">
              <a:xfrm>
                <a:off x="593" y="1258"/>
                <a:ext cx="7"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1" name="Freeform 32"/>
              <p:cNvSpPr>
                <a:spLocks noEditPoints="1"/>
              </p:cNvSpPr>
              <p:nvPr/>
            </p:nvSpPr>
            <p:spPr bwMode="auto">
              <a:xfrm>
                <a:off x="649" y="1314"/>
                <a:ext cx="90" cy="90"/>
              </a:xfrm>
              <a:custGeom>
                <a:avLst/>
                <a:gdLst>
                  <a:gd name="T0" fmla="*/ 60 w 90"/>
                  <a:gd name="T1" fmla="*/ 60 h 90"/>
                  <a:gd name="T2" fmla="*/ 22 w 90"/>
                  <a:gd name="T3" fmla="*/ 60 h 90"/>
                  <a:gd name="T4" fmla="*/ 19 w 90"/>
                  <a:gd name="T5" fmla="*/ 75 h 90"/>
                  <a:gd name="T6" fmla="*/ 15 w 90"/>
                  <a:gd name="T7" fmla="*/ 79 h 90"/>
                  <a:gd name="T8" fmla="*/ 15 w 90"/>
                  <a:gd name="T9" fmla="*/ 83 h 90"/>
                  <a:gd name="T10" fmla="*/ 15 w 90"/>
                  <a:gd name="T11" fmla="*/ 83 h 90"/>
                  <a:gd name="T12" fmla="*/ 19 w 90"/>
                  <a:gd name="T13" fmla="*/ 86 h 90"/>
                  <a:gd name="T14" fmla="*/ 19 w 90"/>
                  <a:gd name="T15" fmla="*/ 86 h 90"/>
                  <a:gd name="T16" fmla="*/ 26 w 90"/>
                  <a:gd name="T17" fmla="*/ 86 h 90"/>
                  <a:gd name="T18" fmla="*/ 26 w 90"/>
                  <a:gd name="T19" fmla="*/ 90 h 90"/>
                  <a:gd name="T20" fmla="*/ 0 w 90"/>
                  <a:gd name="T21" fmla="*/ 90 h 90"/>
                  <a:gd name="T22" fmla="*/ 0 w 90"/>
                  <a:gd name="T23" fmla="*/ 86 h 90"/>
                  <a:gd name="T24" fmla="*/ 4 w 90"/>
                  <a:gd name="T25" fmla="*/ 86 h 90"/>
                  <a:gd name="T26" fmla="*/ 4 w 90"/>
                  <a:gd name="T27" fmla="*/ 86 h 90"/>
                  <a:gd name="T28" fmla="*/ 7 w 90"/>
                  <a:gd name="T29" fmla="*/ 79 h 90"/>
                  <a:gd name="T30" fmla="*/ 11 w 90"/>
                  <a:gd name="T31" fmla="*/ 71 h 90"/>
                  <a:gd name="T32" fmla="*/ 45 w 90"/>
                  <a:gd name="T33" fmla="*/ 0 h 90"/>
                  <a:gd name="T34" fmla="*/ 45 w 90"/>
                  <a:gd name="T35" fmla="*/ 0 h 90"/>
                  <a:gd name="T36" fmla="*/ 75 w 90"/>
                  <a:gd name="T37" fmla="*/ 71 h 90"/>
                  <a:gd name="T38" fmla="*/ 78 w 90"/>
                  <a:gd name="T39" fmla="*/ 79 h 90"/>
                  <a:gd name="T40" fmla="*/ 82 w 90"/>
                  <a:gd name="T41" fmla="*/ 86 h 90"/>
                  <a:gd name="T42" fmla="*/ 86 w 90"/>
                  <a:gd name="T43" fmla="*/ 86 h 90"/>
                  <a:gd name="T44" fmla="*/ 90 w 90"/>
                  <a:gd name="T45" fmla="*/ 86 h 90"/>
                  <a:gd name="T46" fmla="*/ 90 w 90"/>
                  <a:gd name="T47" fmla="*/ 90 h 90"/>
                  <a:gd name="T48" fmla="*/ 56 w 90"/>
                  <a:gd name="T49" fmla="*/ 90 h 90"/>
                  <a:gd name="T50" fmla="*/ 56 w 90"/>
                  <a:gd name="T51" fmla="*/ 86 h 90"/>
                  <a:gd name="T52" fmla="*/ 60 w 90"/>
                  <a:gd name="T53" fmla="*/ 86 h 90"/>
                  <a:gd name="T54" fmla="*/ 63 w 90"/>
                  <a:gd name="T55" fmla="*/ 86 h 90"/>
                  <a:gd name="T56" fmla="*/ 63 w 90"/>
                  <a:gd name="T57" fmla="*/ 83 h 90"/>
                  <a:gd name="T58" fmla="*/ 63 w 90"/>
                  <a:gd name="T59" fmla="*/ 83 h 90"/>
                  <a:gd name="T60" fmla="*/ 63 w 90"/>
                  <a:gd name="T61" fmla="*/ 79 h 90"/>
                  <a:gd name="T62" fmla="*/ 63 w 90"/>
                  <a:gd name="T63" fmla="*/ 71 h 90"/>
                  <a:gd name="T64" fmla="*/ 60 w 90"/>
                  <a:gd name="T65" fmla="*/ 60 h 90"/>
                  <a:gd name="T66" fmla="*/ 56 w 90"/>
                  <a:gd name="T67" fmla="*/ 56 h 90"/>
                  <a:gd name="T68" fmla="*/ 41 w 90"/>
                  <a:gd name="T69" fmla="*/ 23 h 90"/>
                  <a:gd name="T70" fmla="*/ 26 w 90"/>
                  <a:gd name="T71" fmla="*/ 56 h 90"/>
                  <a:gd name="T72" fmla="*/ 56 w 90"/>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90"/>
                  <a:gd name="T113" fmla="*/ 90 w 90"/>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90">
                    <a:moveTo>
                      <a:pt x="60" y="60"/>
                    </a:moveTo>
                    <a:lnTo>
                      <a:pt x="22" y="60"/>
                    </a:lnTo>
                    <a:lnTo>
                      <a:pt x="19" y="75"/>
                    </a:lnTo>
                    <a:lnTo>
                      <a:pt x="15" y="79"/>
                    </a:lnTo>
                    <a:lnTo>
                      <a:pt x="15" y="83"/>
                    </a:lnTo>
                    <a:lnTo>
                      <a:pt x="19" y="86"/>
                    </a:lnTo>
                    <a:lnTo>
                      <a:pt x="26" y="86"/>
                    </a:lnTo>
                    <a:lnTo>
                      <a:pt x="26" y="90"/>
                    </a:lnTo>
                    <a:lnTo>
                      <a:pt x="0" y="90"/>
                    </a:lnTo>
                    <a:lnTo>
                      <a:pt x="0" y="86"/>
                    </a:lnTo>
                    <a:lnTo>
                      <a:pt x="4" y="86"/>
                    </a:lnTo>
                    <a:lnTo>
                      <a:pt x="7" y="79"/>
                    </a:lnTo>
                    <a:lnTo>
                      <a:pt x="11" y="71"/>
                    </a:lnTo>
                    <a:lnTo>
                      <a:pt x="45" y="0"/>
                    </a:lnTo>
                    <a:lnTo>
                      <a:pt x="75" y="71"/>
                    </a:lnTo>
                    <a:lnTo>
                      <a:pt x="78" y="79"/>
                    </a:lnTo>
                    <a:lnTo>
                      <a:pt x="82" y="86"/>
                    </a:lnTo>
                    <a:lnTo>
                      <a:pt x="86" y="86"/>
                    </a:lnTo>
                    <a:lnTo>
                      <a:pt x="90" y="86"/>
                    </a:lnTo>
                    <a:lnTo>
                      <a:pt x="90" y="90"/>
                    </a:lnTo>
                    <a:lnTo>
                      <a:pt x="56" y="90"/>
                    </a:lnTo>
                    <a:lnTo>
                      <a:pt x="56" y="86"/>
                    </a:lnTo>
                    <a:lnTo>
                      <a:pt x="60" y="86"/>
                    </a:lnTo>
                    <a:lnTo>
                      <a:pt x="63" y="86"/>
                    </a:lnTo>
                    <a:lnTo>
                      <a:pt x="63" y="83"/>
                    </a:lnTo>
                    <a:lnTo>
                      <a:pt x="63" y="79"/>
                    </a:lnTo>
                    <a:lnTo>
                      <a:pt x="63" y="71"/>
                    </a:lnTo>
                    <a:lnTo>
                      <a:pt x="60" y="60"/>
                    </a:lnTo>
                    <a:close/>
                    <a:moveTo>
                      <a:pt x="56" y="56"/>
                    </a:moveTo>
                    <a:lnTo>
                      <a:pt x="41" y="23"/>
                    </a:lnTo>
                    <a:lnTo>
                      <a:pt x="26" y="56"/>
                    </a:lnTo>
                    <a:lnTo>
                      <a:pt x="56"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2" name="Freeform 33"/>
              <p:cNvSpPr>
                <a:spLocks/>
              </p:cNvSpPr>
              <p:nvPr/>
            </p:nvSpPr>
            <p:spPr bwMode="auto">
              <a:xfrm>
                <a:off x="750" y="1314"/>
                <a:ext cx="86" cy="90"/>
              </a:xfrm>
              <a:custGeom>
                <a:avLst/>
                <a:gdLst>
                  <a:gd name="T0" fmla="*/ 74 w 86"/>
                  <a:gd name="T1" fmla="*/ 27 h 90"/>
                  <a:gd name="T2" fmla="*/ 71 w 86"/>
                  <a:gd name="T3" fmla="*/ 19 h 90"/>
                  <a:gd name="T4" fmla="*/ 56 w 86"/>
                  <a:gd name="T5" fmla="*/ 8 h 90"/>
                  <a:gd name="T6" fmla="*/ 37 w 86"/>
                  <a:gd name="T7" fmla="*/ 8 h 90"/>
                  <a:gd name="T8" fmla="*/ 22 w 86"/>
                  <a:gd name="T9" fmla="*/ 19 h 90"/>
                  <a:gd name="T10" fmla="*/ 15 w 86"/>
                  <a:gd name="T11" fmla="*/ 45 h 90"/>
                  <a:gd name="T12" fmla="*/ 18 w 86"/>
                  <a:gd name="T13" fmla="*/ 68 h 90"/>
                  <a:gd name="T14" fmla="*/ 30 w 86"/>
                  <a:gd name="T15" fmla="*/ 83 h 90"/>
                  <a:gd name="T16" fmla="*/ 48 w 86"/>
                  <a:gd name="T17" fmla="*/ 86 h 90"/>
                  <a:gd name="T18" fmla="*/ 56 w 86"/>
                  <a:gd name="T19" fmla="*/ 86 h 90"/>
                  <a:gd name="T20" fmla="*/ 67 w 86"/>
                  <a:gd name="T21" fmla="*/ 83 h 90"/>
                  <a:gd name="T22" fmla="*/ 63 w 86"/>
                  <a:gd name="T23" fmla="*/ 49 h 90"/>
                  <a:gd name="T24" fmla="*/ 63 w 86"/>
                  <a:gd name="T25" fmla="*/ 45 h 90"/>
                  <a:gd name="T26" fmla="*/ 59 w 86"/>
                  <a:gd name="T27" fmla="*/ 42 h 90"/>
                  <a:gd name="T28" fmla="*/ 52 w 86"/>
                  <a:gd name="T29" fmla="*/ 42 h 90"/>
                  <a:gd name="T30" fmla="*/ 86 w 86"/>
                  <a:gd name="T31" fmla="*/ 42 h 90"/>
                  <a:gd name="T32" fmla="*/ 82 w 86"/>
                  <a:gd name="T33" fmla="*/ 45 h 90"/>
                  <a:gd name="T34" fmla="*/ 78 w 86"/>
                  <a:gd name="T35" fmla="*/ 49 h 90"/>
                  <a:gd name="T36" fmla="*/ 78 w 86"/>
                  <a:gd name="T37" fmla="*/ 83 h 90"/>
                  <a:gd name="T38" fmla="*/ 63 w 86"/>
                  <a:gd name="T39" fmla="*/ 90 h 90"/>
                  <a:gd name="T40" fmla="*/ 48 w 86"/>
                  <a:gd name="T41" fmla="*/ 90 h 90"/>
                  <a:gd name="T42" fmla="*/ 18 w 86"/>
                  <a:gd name="T43" fmla="*/ 83 h 90"/>
                  <a:gd name="T44" fmla="*/ 0 w 86"/>
                  <a:gd name="T45" fmla="*/ 60 h 90"/>
                  <a:gd name="T46" fmla="*/ 0 w 86"/>
                  <a:gd name="T47" fmla="*/ 34 h 90"/>
                  <a:gd name="T48" fmla="*/ 11 w 86"/>
                  <a:gd name="T49" fmla="*/ 15 h 90"/>
                  <a:gd name="T50" fmla="*/ 33 w 86"/>
                  <a:gd name="T51" fmla="*/ 0 h 90"/>
                  <a:gd name="T52" fmla="*/ 48 w 86"/>
                  <a:gd name="T53" fmla="*/ 0 h 90"/>
                  <a:gd name="T54" fmla="*/ 59 w 86"/>
                  <a:gd name="T55" fmla="*/ 4 h 90"/>
                  <a:gd name="T56" fmla="*/ 67 w 86"/>
                  <a:gd name="T57" fmla="*/ 4 h 90"/>
                  <a:gd name="T58" fmla="*/ 71 w 86"/>
                  <a:gd name="T59" fmla="*/ 4 h 90"/>
                  <a:gd name="T60" fmla="*/ 74 w 86"/>
                  <a:gd name="T61" fmla="*/ 4 h 90"/>
                  <a:gd name="T62" fmla="*/ 74 w 86"/>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
                  <a:gd name="T97" fmla="*/ 0 h 90"/>
                  <a:gd name="T98" fmla="*/ 86 w 86"/>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 h="90">
                    <a:moveTo>
                      <a:pt x="74" y="0"/>
                    </a:moveTo>
                    <a:lnTo>
                      <a:pt x="74" y="27"/>
                    </a:lnTo>
                    <a:lnTo>
                      <a:pt x="71" y="19"/>
                    </a:lnTo>
                    <a:lnTo>
                      <a:pt x="67" y="12"/>
                    </a:lnTo>
                    <a:lnTo>
                      <a:pt x="56" y="8"/>
                    </a:lnTo>
                    <a:lnTo>
                      <a:pt x="45" y="4"/>
                    </a:lnTo>
                    <a:lnTo>
                      <a:pt x="37" y="8"/>
                    </a:lnTo>
                    <a:lnTo>
                      <a:pt x="26" y="12"/>
                    </a:lnTo>
                    <a:lnTo>
                      <a:pt x="22" y="19"/>
                    </a:lnTo>
                    <a:lnTo>
                      <a:pt x="15" y="30"/>
                    </a:lnTo>
                    <a:lnTo>
                      <a:pt x="15" y="45"/>
                    </a:lnTo>
                    <a:lnTo>
                      <a:pt x="15" y="56"/>
                    </a:lnTo>
                    <a:lnTo>
                      <a:pt x="18" y="68"/>
                    </a:lnTo>
                    <a:lnTo>
                      <a:pt x="22" y="75"/>
                    </a:lnTo>
                    <a:lnTo>
                      <a:pt x="30" y="83"/>
                    </a:lnTo>
                    <a:lnTo>
                      <a:pt x="41" y="86"/>
                    </a:lnTo>
                    <a:lnTo>
                      <a:pt x="48" y="86"/>
                    </a:lnTo>
                    <a:lnTo>
                      <a:pt x="52" y="86"/>
                    </a:lnTo>
                    <a:lnTo>
                      <a:pt x="56" y="86"/>
                    </a:lnTo>
                    <a:lnTo>
                      <a:pt x="59" y="83"/>
                    </a:lnTo>
                    <a:lnTo>
                      <a:pt x="67" y="83"/>
                    </a:lnTo>
                    <a:lnTo>
                      <a:pt x="67" y="56"/>
                    </a:lnTo>
                    <a:lnTo>
                      <a:pt x="63" y="49"/>
                    </a:lnTo>
                    <a:lnTo>
                      <a:pt x="63" y="45"/>
                    </a:lnTo>
                    <a:lnTo>
                      <a:pt x="59" y="45"/>
                    </a:lnTo>
                    <a:lnTo>
                      <a:pt x="59" y="42"/>
                    </a:lnTo>
                    <a:lnTo>
                      <a:pt x="52" y="42"/>
                    </a:lnTo>
                    <a:lnTo>
                      <a:pt x="86" y="42"/>
                    </a:lnTo>
                    <a:lnTo>
                      <a:pt x="82" y="45"/>
                    </a:lnTo>
                    <a:lnTo>
                      <a:pt x="78" y="45"/>
                    </a:lnTo>
                    <a:lnTo>
                      <a:pt x="78" y="49"/>
                    </a:lnTo>
                    <a:lnTo>
                      <a:pt x="78" y="56"/>
                    </a:lnTo>
                    <a:lnTo>
                      <a:pt x="78" y="83"/>
                    </a:lnTo>
                    <a:lnTo>
                      <a:pt x="71" y="86"/>
                    </a:lnTo>
                    <a:lnTo>
                      <a:pt x="63" y="90"/>
                    </a:lnTo>
                    <a:lnTo>
                      <a:pt x="56" y="90"/>
                    </a:lnTo>
                    <a:lnTo>
                      <a:pt x="48" y="90"/>
                    </a:lnTo>
                    <a:lnTo>
                      <a:pt x="30" y="90"/>
                    </a:lnTo>
                    <a:lnTo>
                      <a:pt x="18" y="83"/>
                    </a:lnTo>
                    <a:lnTo>
                      <a:pt x="7" y="75"/>
                    </a:lnTo>
                    <a:lnTo>
                      <a:pt x="0" y="60"/>
                    </a:lnTo>
                    <a:lnTo>
                      <a:pt x="0" y="45"/>
                    </a:lnTo>
                    <a:lnTo>
                      <a:pt x="0" y="34"/>
                    </a:lnTo>
                    <a:lnTo>
                      <a:pt x="3" y="27"/>
                    </a:lnTo>
                    <a:lnTo>
                      <a:pt x="11" y="15"/>
                    </a:lnTo>
                    <a:lnTo>
                      <a:pt x="22" y="8"/>
                    </a:lnTo>
                    <a:lnTo>
                      <a:pt x="33" y="0"/>
                    </a:lnTo>
                    <a:lnTo>
                      <a:pt x="45" y="0"/>
                    </a:lnTo>
                    <a:lnTo>
                      <a:pt x="48" y="0"/>
                    </a:lnTo>
                    <a:lnTo>
                      <a:pt x="56" y="0"/>
                    </a:lnTo>
                    <a:lnTo>
                      <a:pt x="59" y="4"/>
                    </a:lnTo>
                    <a:lnTo>
                      <a:pt x="67" y="4"/>
                    </a:lnTo>
                    <a:lnTo>
                      <a:pt x="71" y="8"/>
                    </a:lnTo>
                    <a:lnTo>
                      <a:pt x="71" y="4"/>
                    </a:lnTo>
                    <a:lnTo>
                      <a:pt x="74" y="4"/>
                    </a:lnTo>
                    <a:lnTo>
                      <a:pt x="7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3" name="Freeform 34"/>
              <p:cNvSpPr>
                <a:spLocks/>
              </p:cNvSpPr>
              <p:nvPr/>
            </p:nvSpPr>
            <p:spPr bwMode="auto">
              <a:xfrm>
                <a:off x="847" y="1314"/>
                <a:ext cx="74" cy="90"/>
              </a:xfrm>
              <a:custGeom>
                <a:avLst/>
                <a:gdLst>
                  <a:gd name="T0" fmla="*/ 22 w 74"/>
                  <a:gd name="T1" fmla="*/ 8 h 90"/>
                  <a:gd name="T2" fmla="*/ 22 w 74"/>
                  <a:gd name="T3" fmla="*/ 42 h 90"/>
                  <a:gd name="T4" fmla="*/ 45 w 74"/>
                  <a:gd name="T5" fmla="*/ 42 h 90"/>
                  <a:gd name="T6" fmla="*/ 48 w 74"/>
                  <a:gd name="T7" fmla="*/ 42 h 90"/>
                  <a:gd name="T8" fmla="*/ 52 w 74"/>
                  <a:gd name="T9" fmla="*/ 38 h 90"/>
                  <a:gd name="T10" fmla="*/ 56 w 74"/>
                  <a:gd name="T11" fmla="*/ 34 h 90"/>
                  <a:gd name="T12" fmla="*/ 56 w 74"/>
                  <a:gd name="T13" fmla="*/ 30 h 90"/>
                  <a:gd name="T14" fmla="*/ 59 w 74"/>
                  <a:gd name="T15" fmla="*/ 30 h 90"/>
                  <a:gd name="T16" fmla="*/ 59 w 74"/>
                  <a:gd name="T17" fmla="*/ 56 h 90"/>
                  <a:gd name="T18" fmla="*/ 56 w 74"/>
                  <a:gd name="T19" fmla="*/ 56 h 90"/>
                  <a:gd name="T20" fmla="*/ 56 w 74"/>
                  <a:gd name="T21" fmla="*/ 53 h 90"/>
                  <a:gd name="T22" fmla="*/ 56 w 74"/>
                  <a:gd name="T23" fmla="*/ 49 h 90"/>
                  <a:gd name="T24" fmla="*/ 56 w 74"/>
                  <a:gd name="T25" fmla="*/ 49 h 90"/>
                  <a:gd name="T26" fmla="*/ 52 w 74"/>
                  <a:gd name="T27" fmla="*/ 45 h 90"/>
                  <a:gd name="T28" fmla="*/ 48 w 74"/>
                  <a:gd name="T29" fmla="*/ 45 h 90"/>
                  <a:gd name="T30" fmla="*/ 45 w 74"/>
                  <a:gd name="T31" fmla="*/ 45 h 90"/>
                  <a:gd name="T32" fmla="*/ 22 w 74"/>
                  <a:gd name="T33" fmla="*/ 45 h 90"/>
                  <a:gd name="T34" fmla="*/ 22 w 74"/>
                  <a:gd name="T35" fmla="*/ 75 h 90"/>
                  <a:gd name="T36" fmla="*/ 22 w 74"/>
                  <a:gd name="T37" fmla="*/ 79 h 90"/>
                  <a:gd name="T38" fmla="*/ 22 w 74"/>
                  <a:gd name="T39" fmla="*/ 83 h 90"/>
                  <a:gd name="T40" fmla="*/ 26 w 74"/>
                  <a:gd name="T41" fmla="*/ 83 h 90"/>
                  <a:gd name="T42" fmla="*/ 26 w 74"/>
                  <a:gd name="T43" fmla="*/ 86 h 90"/>
                  <a:gd name="T44" fmla="*/ 26 w 74"/>
                  <a:gd name="T45" fmla="*/ 86 h 90"/>
                  <a:gd name="T46" fmla="*/ 30 w 74"/>
                  <a:gd name="T47" fmla="*/ 86 h 90"/>
                  <a:gd name="T48" fmla="*/ 45 w 74"/>
                  <a:gd name="T49" fmla="*/ 86 h 90"/>
                  <a:gd name="T50" fmla="*/ 52 w 74"/>
                  <a:gd name="T51" fmla="*/ 86 h 90"/>
                  <a:gd name="T52" fmla="*/ 56 w 74"/>
                  <a:gd name="T53" fmla="*/ 83 h 90"/>
                  <a:gd name="T54" fmla="*/ 59 w 74"/>
                  <a:gd name="T55" fmla="*/ 83 h 90"/>
                  <a:gd name="T56" fmla="*/ 63 w 74"/>
                  <a:gd name="T57" fmla="*/ 79 h 90"/>
                  <a:gd name="T58" fmla="*/ 67 w 74"/>
                  <a:gd name="T59" fmla="*/ 75 h 90"/>
                  <a:gd name="T60" fmla="*/ 71 w 74"/>
                  <a:gd name="T61" fmla="*/ 68 h 90"/>
                  <a:gd name="T62" fmla="*/ 74 w 74"/>
                  <a:gd name="T63" fmla="*/ 68 h 90"/>
                  <a:gd name="T64" fmla="*/ 67 w 74"/>
                  <a:gd name="T65" fmla="*/ 90 h 90"/>
                  <a:gd name="T66" fmla="*/ 0 w 74"/>
                  <a:gd name="T67" fmla="*/ 90 h 90"/>
                  <a:gd name="T68" fmla="*/ 0 w 74"/>
                  <a:gd name="T69" fmla="*/ 86 h 90"/>
                  <a:gd name="T70" fmla="*/ 3 w 74"/>
                  <a:gd name="T71" fmla="*/ 86 h 90"/>
                  <a:gd name="T72" fmla="*/ 3 w 74"/>
                  <a:gd name="T73" fmla="*/ 86 h 90"/>
                  <a:gd name="T74" fmla="*/ 7 w 74"/>
                  <a:gd name="T75" fmla="*/ 86 h 90"/>
                  <a:gd name="T76" fmla="*/ 11 w 74"/>
                  <a:gd name="T77" fmla="*/ 86 h 90"/>
                  <a:gd name="T78" fmla="*/ 11 w 74"/>
                  <a:gd name="T79" fmla="*/ 83 h 90"/>
                  <a:gd name="T80" fmla="*/ 11 w 74"/>
                  <a:gd name="T81" fmla="*/ 79 h 90"/>
                  <a:gd name="T82" fmla="*/ 11 w 74"/>
                  <a:gd name="T83" fmla="*/ 75 h 90"/>
                  <a:gd name="T84" fmla="*/ 11 w 74"/>
                  <a:gd name="T85" fmla="*/ 15 h 90"/>
                  <a:gd name="T86" fmla="*/ 11 w 74"/>
                  <a:gd name="T87" fmla="*/ 12 h 90"/>
                  <a:gd name="T88" fmla="*/ 11 w 74"/>
                  <a:gd name="T89" fmla="*/ 8 h 90"/>
                  <a:gd name="T90" fmla="*/ 7 w 74"/>
                  <a:gd name="T91" fmla="*/ 4 h 90"/>
                  <a:gd name="T92" fmla="*/ 3 w 74"/>
                  <a:gd name="T93" fmla="*/ 4 h 90"/>
                  <a:gd name="T94" fmla="*/ 0 w 74"/>
                  <a:gd name="T95" fmla="*/ 4 h 90"/>
                  <a:gd name="T96" fmla="*/ 0 w 74"/>
                  <a:gd name="T97" fmla="*/ 0 h 90"/>
                  <a:gd name="T98" fmla="*/ 67 w 74"/>
                  <a:gd name="T99" fmla="*/ 0 h 90"/>
                  <a:gd name="T100" fmla="*/ 67 w 74"/>
                  <a:gd name="T101" fmla="*/ 23 h 90"/>
                  <a:gd name="T102" fmla="*/ 67 w 74"/>
                  <a:gd name="T103" fmla="*/ 23 h 90"/>
                  <a:gd name="T104" fmla="*/ 63 w 74"/>
                  <a:gd name="T105" fmla="*/ 15 h 90"/>
                  <a:gd name="T106" fmla="*/ 63 w 74"/>
                  <a:gd name="T107" fmla="*/ 12 h 90"/>
                  <a:gd name="T108" fmla="*/ 59 w 74"/>
                  <a:gd name="T109" fmla="*/ 8 h 90"/>
                  <a:gd name="T110" fmla="*/ 56 w 74"/>
                  <a:gd name="T111" fmla="*/ 8 h 90"/>
                  <a:gd name="T112" fmla="*/ 52 w 74"/>
                  <a:gd name="T113" fmla="*/ 8 h 90"/>
                  <a:gd name="T114" fmla="*/ 48 w 74"/>
                  <a:gd name="T115" fmla="*/ 8 h 90"/>
                  <a:gd name="T116" fmla="*/ 22 w 74"/>
                  <a:gd name="T117" fmla="*/ 8 h 9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90"/>
                  <a:gd name="T179" fmla="*/ 74 w 74"/>
                  <a:gd name="T180" fmla="*/ 90 h 9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90">
                    <a:moveTo>
                      <a:pt x="22" y="8"/>
                    </a:moveTo>
                    <a:lnTo>
                      <a:pt x="22" y="42"/>
                    </a:lnTo>
                    <a:lnTo>
                      <a:pt x="45" y="42"/>
                    </a:lnTo>
                    <a:lnTo>
                      <a:pt x="48" y="42"/>
                    </a:lnTo>
                    <a:lnTo>
                      <a:pt x="52" y="38"/>
                    </a:lnTo>
                    <a:lnTo>
                      <a:pt x="56" y="34"/>
                    </a:lnTo>
                    <a:lnTo>
                      <a:pt x="56" y="30"/>
                    </a:lnTo>
                    <a:lnTo>
                      <a:pt x="59" y="30"/>
                    </a:lnTo>
                    <a:lnTo>
                      <a:pt x="59" y="56"/>
                    </a:lnTo>
                    <a:lnTo>
                      <a:pt x="56" y="56"/>
                    </a:lnTo>
                    <a:lnTo>
                      <a:pt x="56" y="53"/>
                    </a:lnTo>
                    <a:lnTo>
                      <a:pt x="56" y="49"/>
                    </a:lnTo>
                    <a:lnTo>
                      <a:pt x="52" y="45"/>
                    </a:lnTo>
                    <a:lnTo>
                      <a:pt x="48" y="45"/>
                    </a:lnTo>
                    <a:lnTo>
                      <a:pt x="45" y="45"/>
                    </a:lnTo>
                    <a:lnTo>
                      <a:pt x="22" y="45"/>
                    </a:lnTo>
                    <a:lnTo>
                      <a:pt x="22" y="75"/>
                    </a:lnTo>
                    <a:lnTo>
                      <a:pt x="22" y="79"/>
                    </a:lnTo>
                    <a:lnTo>
                      <a:pt x="22" y="83"/>
                    </a:lnTo>
                    <a:lnTo>
                      <a:pt x="26" y="83"/>
                    </a:lnTo>
                    <a:lnTo>
                      <a:pt x="26" y="86"/>
                    </a:lnTo>
                    <a:lnTo>
                      <a:pt x="30" y="86"/>
                    </a:lnTo>
                    <a:lnTo>
                      <a:pt x="45" y="86"/>
                    </a:lnTo>
                    <a:lnTo>
                      <a:pt x="52" y="86"/>
                    </a:lnTo>
                    <a:lnTo>
                      <a:pt x="56" y="83"/>
                    </a:lnTo>
                    <a:lnTo>
                      <a:pt x="59" y="83"/>
                    </a:lnTo>
                    <a:lnTo>
                      <a:pt x="63" y="79"/>
                    </a:lnTo>
                    <a:lnTo>
                      <a:pt x="67" y="75"/>
                    </a:lnTo>
                    <a:lnTo>
                      <a:pt x="71" y="68"/>
                    </a:lnTo>
                    <a:lnTo>
                      <a:pt x="74" y="68"/>
                    </a:lnTo>
                    <a:lnTo>
                      <a:pt x="67" y="90"/>
                    </a:lnTo>
                    <a:lnTo>
                      <a:pt x="0" y="90"/>
                    </a:lnTo>
                    <a:lnTo>
                      <a:pt x="0" y="86"/>
                    </a:lnTo>
                    <a:lnTo>
                      <a:pt x="3" y="86"/>
                    </a:lnTo>
                    <a:lnTo>
                      <a:pt x="7" y="86"/>
                    </a:lnTo>
                    <a:lnTo>
                      <a:pt x="11" y="86"/>
                    </a:lnTo>
                    <a:lnTo>
                      <a:pt x="11" y="83"/>
                    </a:lnTo>
                    <a:lnTo>
                      <a:pt x="11" y="79"/>
                    </a:lnTo>
                    <a:lnTo>
                      <a:pt x="11" y="75"/>
                    </a:lnTo>
                    <a:lnTo>
                      <a:pt x="11" y="15"/>
                    </a:lnTo>
                    <a:lnTo>
                      <a:pt x="11" y="12"/>
                    </a:lnTo>
                    <a:lnTo>
                      <a:pt x="11" y="8"/>
                    </a:lnTo>
                    <a:lnTo>
                      <a:pt x="7" y="4"/>
                    </a:lnTo>
                    <a:lnTo>
                      <a:pt x="3" y="4"/>
                    </a:lnTo>
                    <a:lnTo>
                      <a:pt x="0" y="4"/>
                    </a:lnTo>
                    <a:lnTo>
                      <a:pt x="0" y="0"/>
                    </a:lnTo>
                    <a:lnTo>
                      <a:pt x="67" y="0"/>
                    </a:lnTo>
                    <a:lnTo>
                      <a:pt x="67" y="23"/>
                    </a:lnTo>
                    <a:lnTo>
                      <a:pt x="63" y="15"/>
                    </a:lnTo>
                    <a:lnTo>
                      <a:pt x="63" y="12"/>
                    </a:lnTo>
                    <a:lnTo>
                      <a:pt x="59" y="8"/>
                    </a:lnTo>
                    <a:lnTo>
                      <a:pt x="56" y="8"/>
                    </a:lnTo>
                    <a:lnTo>
                      <a:pt x="52" y="8"/>
                    </a:lnTo>
                    <a:lnTo>
                      <a:pt x="48" y="8"/>
                    </a:lnTo>
                    <a:lnTo>
                      <a:pt x="2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4" name="Freeform 35"/>
              <p:cNvSpPr>
                <a:spLocks/>
              </p:cNvSpPr>
              <p:nvPr/>
            </p:nvSpPr>
            <p:spPr bwMode="auto">
              <a:xfrm>
                <a:off x="929" y="1314"/>
                <a:ext cx="97" cy="90"/>
              </a:xfrm>
              <a:custGeom>
                <a:avLst/>
                <a:gdLst>
                  <a:gd name="T0" fmla="*/ 0 w 97"/>
                  <a:gd name="T1" fmla="*/ 0 h 90"/>
                  <a:gd name="T2" fmla="*/ 22 w 97"/>
                  <a:gd name="T3" fmla="*/ 0 h 90"/>
                  <a:gd name="T4" fmla="*/ 78 w 97"/>
                  <a:gd name="T5" fmla="*/ 68 h 90"/>
                  <a:gd name="T6" fmla="*/ 78 w 97"/>
                  <a:gd name="T7" fmla="*/ 15 h 90"/>
                  <a:gd name="T8" fmla="*/ 78 w 97"/>
                  <a:gd name="T9" fmla="*/ 12 h 90"/>
                  <a:gd name="T10" fmla="*/ 75 w 97"/>
                  <a:gd name="T11" fmla="*/ 8 h 90"/>
                  <a:gd name="T12" fmla="*/ 75 w 97"/>
                  <a:gd name="T13" fmla="*/ 4 h 90"/>
                  <a:gd name="T14" fmla="*/ 67 w 97"/>
                  <a:gd name="T15" fmla="*/ 4 h 90"/>
                  <a:gd name="T16" fmla="*/ 67 w 97"/>
                  <a:gd name="T17" fmla="*/ 4 h 90"/>
                  <a:gd name="T18" fmla="*/ 67 w 97"/>
                  <a:gd name="T19" fmla="*/ 0 h 90"/>
                  <a:gd name="T20" fmla="*/ 97 w 97"/>
                  <a:gd name="T21" fmla="*/ 0 h 90"/>
                  <a:gd name="T22" fmla="*/ 97 w 97"/>
                  <a:gd name="T23" fmla="*/ 4 h 90"/>
                  <a:gd name="T24" fmla="*/ 93 w 97"/>
                  <a:gd name="T25" fmla="*/ 4 h 90"/>
                  <a:gd name="T26" fmla="*/ 89 w 97"/>
                  <a:gd name="T27" fmla="*/ 4 h 90"/>
                  <a:gd name="T28" fmla="*/ 86 w 97"/>
                  <a:gd name="T29" fmla="*/ 8 h 90"/>
                  <a:gd name="T30" fmla="*/ 82 w 97"/>
                  <a:gd name="T31" fmla="*/ 12 h 90"/>
                  <a:gd name="T32" fmla="*/ 82 w 97"/>
                  <a:gd name="T33" fmla="*/ 15 h 90"/>
                  <a:gd name="T34" fmla="*/ 82 w 97"/>
                  <a:gd name="T35" fmla="*/ 90 h 90"/>
                  <a:gd name="T36" fmla="*/ 82 w 97"/>
                  <a:gd name="T37" fmla="*/ 90 h 90"/>
                  <a:gd name="T38" fmla="*/ 22 w 97"/>
                  <a:gd name="T39" fmla="*/ 19 h 90"/>
                  <a:gd name="T40" fmla="*/ 22 w 97"/>
                  <a:gd name="T41" fmla="*/ 75 h 90"/>
                  <a:gd name="T42" fmla="*/ 22 w 97"/>
                  <a:gd name="T43" fmla="*/ 83 h 90"/>
                  <a:gd name="T44" fmla="*/ 26 w 97"/>
                  <a:gd name="T45" fmla="*/ 86 h 90"/>
                  <a:gd name="T46" fmla="*/ 30 w 97"/>
                  <a:gd name="T47" fmla="*/ 86 h 90"/>
                  <a:gd name="T48" fmla="*/ 33 w 97"/>
                  <a:gd name="T49" fmla="*/ 86 h 90"/>
                  <a:gd name="T50" fmla="*/ 37 w 97"/>
                  <a:gd name="T51" fmla="*/ 86 h 90"/>
                  <a:gd name="T52" fmla="*/ 37 w 97"/>
                  <a:gd name="T53" fmla="*/ 90 h 90"/>
                  <a:gd name="T54" fmla="*/ 7 w 97"/>
                  <a:gd name="T55" fmla="*/ 90 h 90"/>
                  <a:gd name="T56" fmla="*/ 7 w 97"/>
                  <a:gd name="T57" fmla="*/ 86 h 90"/>
                  <a:gd name="T58" fmla="*/ 7 w 97"/>
                  <a:gd name="T59" fmla="*/ 86 h 90"/>
                  <a:gd name="T60" fmla="*/ 15 w 97"/>
                  <a:gd name="T61" fmla="*/ 86 h 90"/>
                  <a:gd name="T62" fmla="*/ 15 w 97"/>
                  <a:gd name="T63" fmla="*/ 83 h 90"/>
                  <a:gd name="T64" fmla="*/ 19 w 97"/>
                  <a:gd name="T65" fmla="*/ 83 h 90"/>
                  <a:gd name="T66" fmla="*/ 19 w 97"/>
                  <a:gd name="T67" fmla="*/ 75 h 90"/>
                  <a:gd name="T68" fmla="*/ 19 w 97"/>
                  <a:gd name="T69" fmla="*/ 15 h 90"/>
                  <a:gd name="T70" fmla="*/ 15 w 97"/>
                  <a:gd name="T71" fmla="*/ 12 h 90"/>
                  <a:gd name="T72" fmla="*/ 11 w 97"/>
                  <a:gd name="T73" fmla="*/ 8 h 90"/>
                  <a:gd name="T74" fmla="*/ 11 w 97"/>
                  <a:gd name="T75" fmla="*/ 8 h 90"/>
                  <a:gd name="T76" fmla="*/ 7 w 97"/>
                  <a:gd name="T77" fmla="*/ 4 h 90"/>
                  <a:gd name="T78" fmla="*/ 4 w 97"/>
                  <a:gd name="T79" fmla="*/ 4 h 90"/>
                  <a:gd name="T80" fmla="*/ 0 w 97"/>
                  <a:gd name="T81" fmla="*/ 4 h 90"/>
                  <a:gd name="T82" fmla="*/ 0 w 97"/>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90"/>
                  <a:gd name="T128" fmla="*/ 97 w 97"/>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90">
                    <a:moveTo>
                      <a:pt x="0" y="0"/>
                    </a:moveTo>
                    <a:lnTo>
                      <a:pt x="22" y="0"/>
                    </a:lnTo>
                    <a:lnTo>
                      <a:pt x="78" y="68"/>
                    </a:lnTo>
                    <a:lnTo>
                      <a:pt x="78" y="15"/>
                    </a:lnTo>
                    <a:lnTo>
                      <a:pt x="78" y="12"/>
                    </a:lnTo>
                    <a:lnTo>
                      <a:pt x="75" y="8"/>
                    </a:lnTo>
                    <a:lnTo>
                      <a:pt x="75" y="4"/>
                    </a:lnTo>
                    <a:lnTo>
                      <a:pt x="67" y="4"/>
                    </a:lnTo>
                    <a:lnTo>
                      <a:pt x="67" y="0"/>
                    </a:lnTo>
                    <a:lnTo>
                      <a:pt x="97" y="0"/>
                    </a:lnTo>
                    <a:lnTo>
                      <a:pt x="97" y="4"/>
                    </a:lnTo>
                    <a:lnTo>
                      <a:pt x="93" y="4"/>
                    </a:lnTo>
                    <a:lnTo>
                      <a:pt x="89" y="4"/>
                    </a:lnTo>
                    <a:lnTo>
                      <a:pt x="86" y="8"/>
                    </a:lnTo>
                    <a:lnTo>
                      <a:pt x="82" y="12"/>
                    </a:lnTo>
                    <a:lnTo>
                      <a:pt x="82" y="15"/>
                    </a:lnTo>
                    <a:lnTo>
                      <a:pt x="82" y="90"/>
                    </a:lnTo>
                    <a:lnTo>
                      <a:pt x="22" y="19"/>
                    </a:lnTo>
                    <a:lnTo>
                      <a:pt x="22" y="75"/>
                    </a:lnTo>
                    <a:lnTo>
                      <a:pt x="22" y="83"/>
                    </a:lnTo>
                    <a:lnTo>
                      <a:pt x="26" y="86"/>
                    </a:lnTo>
                    <a:lnTo>
                      <a:pt x="30" y="86"/>
                    </a:lnTo>
                    <a:lnTo>
                      <a:pt x="33" y="86"/>
                    </a:lnTo>
                    <a:lnTo>
                      <a:pt x="37" y="86"/>
                    </a:lnTo>
                    <a:lnTo>
                      <a:pt x="37" y="90"/>
                    </a:lnTo>
                    <a:lnTo>
                      <a:pt x="7" y="90"/>
                    </a:lnTo>
                    <a:lnTo>
                      <a:pt x="7" y="86"/>
                    </a:lnTo>
                    <a:lnTo>
                      <a:pt x="15" y="86"/>
                    </a:lnTo>
                    <a:lnTo>
                      <a:pt x="15" y="83"/>
                    </a:lnTo>
                    <a:lnTo>
                      <a:pt x="19" y="83"/>
                    </a:lnTo>
                    <a:lnTo>
                      <a:pt x="19" y="75"/>
                    </a:lnTo>
                    <a:lnTo>
                      <a:pt x="19" y="15"/>
                    </a:lnTo>
                    <a:lnTo>
                      <a:pt x="15" y="12"/>
                    </a:lnTo>
                    <a:lnTo>
                      <a:pt x="11" y="8"/>
                    </a:lnTo>
                    <a:lnTo>
                      <a:pt x="7" y="4"/>
                    </a:lnTo>
                    <a:lnTo>
                      <a:pt x="4" y="4"/>
                    </a:lnTo>
                    <a:lnTo>
                      <a:pt x="0"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5" name="Freeform 36"/>
              <p:cNvSpPr>
                <a:spLocks/>
              </p:cNvSpPr>
              <p:nvPr/>
            </p:nvSpPr>
            <p:spPr bwMode="auto">
              <a:xfrm>
                <a:off x="1037" y="1314"/>
                <a:ext cx="75" cy="90"/>
              </a:xfrm>
              <a:custGeom>
                <a:avLst/>
                <a:gdLst>
                  <a:gd name="T0" fmla="*/ 71 w 75"/>
                  <a:gd name="T1" fmla="*/ 0 h 90"/>
                  <a:gd name="T2" fmla="*/ 75 w 75"/>
                  <a:gd name="T3" fmla="*/ 23 h 90"/>
                  <a:gd name="T4" fmla="*/ 71 w 75"/>
                  <a:gd name="T5" fmla="*/ 23 h 90"/>
                  <a:gd name="T6" fmla="*/ 71 w 75"/>
                  <a:gd name="T7" fmla="*/ 15 h 90"/>
                  <a:gd name="T8" fmla="*/ 71 w 75"/>
                  <a:gd name="T9" fmla="*/ 12 h 90"/>
                  <a:gd name="T10" fmla="*/ 67 w 75"/>
                  <a:gd name="T11" fmla="*/ 12 h 90"/>
                  <a:gd name="T12" fmla="*/ 64 w 75"/>
                  <a:gd name="T13" fmla="*/ 8 h 90"/>
                  <a:gd name="T14" fmla="*/ 60 w 75"/>
                  <a:gd name="T15" fmla="*/ 8 h 90"/>
                  <a:gd name="T16" fmla="*/ 56 w 75"/>
                  <a:gd name="T17" fmla="*/ 8 h 90"/>
                  <a:gd name="T18" fmla="*/ 41 w 75"/>
                  <a:gd name="T19" fmla="*/ 8 h 90"/>
                  <a:gd name="T20" fmla="*/ 41 w 75"/>
                  <a:gd name="T21" fmla="*/ 75 h 90"/>
                  <a:gd name="T22" fmla="*/ 41 w 75"/>
                  <a:gd name="T23" fmla="*/ 83 h 90"/>
                  <a:gd name="T24" fmla="*/ 45 w 75"/>
                  <a:gd name="T25" fmla="*/ 86 h 90"/>
                  <a:gd name="T26" fmla="*/ 49 w 75"/>
                  <a:gd name="T27" fmla="*/ 86 h 90"/>
                  <a:gd name="T28" fmla="*/ 52 w 75"/>
                  <a:gd name="T29" fmla="*/ 86 h 90"/>
                  <a:gd name="T30" fmla="*/ 56 w 75"/>
                  <a:gd name="T31" fmla="*/ 86 h 90"/>
                  <a:gd name="T32" fmla="*/ 56 w 75"/>
                  <a:gd name="T33" fmla="*/ 90 h 90"/>
                  <a:gd name="T34" fmla="*/ 19 w 75"/>
                  <a:gd name="T35" fmla="*/ 90 h 90"/>
                  <a:gd name="T36" fmla="*/ 19 w 75"/>
                  <a:gd name="T37" fmla="*/ 86 h 90"/>
                  <a:gd name="T38" fmla="*/ 23 w 75"/>
                  <a:gd name="T39" fmla="*/ 86 h 90"/>
                  <a:gd name="T40" fmla="*/ 26 w 75"/>
                  <a:gd name="T41" fmla="*/ 86 h 90"/>
                  <a:gd name="T42" fmla="*/ 30 w 75"/>
                  <a:gd name="T43" fmla="*/ 83 h 90"/>
                  <a:gd name="T44" fmla="*/ 30 w 75"/>
                  <a:gd name="T45" fmla="*/ 83 h 90"/>
                  <a:gd name="T46" fmla="*/ 30 w 75"/>
                  <a:gd name="T47" fmla="*/ 75 h 90"/>
                  <a:gd name="T48" fmla="*/ 30 w 75"/>
                  <a:gd name="T49" fmla="*/ 8 h 90"/>
                  <a:gd name="T50" fmla="*/ 19 w 75"/>
                  <a:gd name="T51" fmla="*/ 8 h 90"/>
                  <a:gd name="T52" fmla="*/ 15 w 75"/>
                  <a:gd name="T53" fmla="*/ 8 h 90"/>
                  <a:gd name="T54" fmla="*/ 11 w 75"/>
                  <a:gd name="T55" fmla="*/ 8 h 90"/>
                  <a:gd name="T56" fmla="*/ 8 w 75"/>
                  <a:gd name="T57" fmla="*/ 8 h 90"/>
                  <a:gd name="T58" fmla="*/ 4 w 75"/>
                  <a:gd name="T59" fmla="*/ 12 h 90"/>
                  <a:gd name="T60" fmla="*/ 4 w 75"/>
                  <a:gd name="T61" fmla="*/ 15 h 90"/>
                  <a:gd name="T62" fmla="*/ 4 w 75"/>
                  <a:gd name="T63" fmla="*/ 23 h 90"/>
                  <a:gd name="T64" fmla="*/ 0 w 75"/>
                  <a:gd name="T65" fmla="*/ 23 h 90"/>
                  <a:gd name="T66" fmla="*/ 0 w 75"/>
                  <a:gd name="T67" fmla="*/ 0 h 90"/>
                  <a:gd name="T68" fmla="*/ 71 w 75"/>
                  <a:gd name="T69" fmla="*/ 0 h 9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90"/>
                  <a:gd name="T107" fmla="*/ 75 w 75"/>
                  <a:gd name="T108" fmla="*/ 90 h 9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90">
                    <a:moveTo>
                      <a:pt x="71" y="0"/>
                    </a:moveTo>
                    <a:lnTo>
                      <a:pt x="75" y="23"/>
                    </a:lnTo>
                    <a:lnTo>
                      <a:pt x="71" y="23"/>
                    </a:lnTo>
                    <a:lnTo>
                      <a:pt x="71" y="15"/>
                    </a:lnTo>
                    <a:lnTo>
                      <a:pt x="71" y="12"/>
                    </a:lnTo>
                    <a:lnTo>
                      <a:pt x="67" y="12"/>
                    </a:lnTo>
                    <a:lnTo>
                      <a:pt x="64" y="8"/>
                    </a:lnTo>
                    <a:lnTo>
                      <a:pt x="60" y="8"/>
                    </a:lnTo>
                    <a:lnTo>
                      <a:pt x="56" y="8"/>
                    </a:lnTo>
                    <a:lnTo>
                      <a:pt x="41" y="8"/>
                    </a:lnTo>
                    <a:lnTo>
                      <a:pt x="41" y="75"/>
                    </a:lnTo>
                    <a:lnTo>
                      <a:pt x="41" y="83"/>
                    </a:lnTo>
                    <a:lnTo>
                      <a:pt x="45" y="86"/>
                    </a:lnTo>
                    <a:lnTo>
                      <a:pt x="49" y="86"/>
                    </a:lnTo>
                    <a:lnTo>
                      <a:pt x="52" y="86"/>
                    </a:lnTo>
                    <a:lnTo>
                      <a:pt x="56" y="86"/>
                    </a:lnTo>
                    <a:lnTo>
                      <a:pt x="56" y="90"/>
                    </a:lnTo>
                    <a:lnTo>
                      <a:pt x="19" y="90"/>
                    </a:lnTo>
                    <a:lnTo>
                      <a:pt x="19" y="86"/>
                    </a:lnTo>
                    <a:lnTo>
                      <a:pt x="23" y="86"/>
                    </a:lnTo>
                    <a:lnTo>
                      <a:pt x="26" y="86"/>
                    </a:lnTo>
                    <a:lnTo>
                      <a:pt x="30" y="83"/>
                    </a:lnTo>
                    <a:lnTo>
                      <a:pt x="30" y="75"/>
                    </a:lnTo>
                    <a:lnTo>
                      <a:pt x="30" y="8"/>
                    </a:lnTo>
                    <a:lnTo>
                      <a:pt x="19" y="8"/>
                    </a:lnTo>
                    <a:lnTo>
                      <a:pt x="15" y="8"/>
                    </a:lnTo>
                    <a:lnTo>
                      <a:pt x="11" y="8"/>
                    </a:lnTo>
                    <a:lnTo>
                      <a:pt x="8" y="8"/>
                    </a:lnTo>
                    <a:lnTo>
                      <a:pt x="4" y="12"/>
                    </a:lnTo>
                    <a:lnTo>
                      <a:pt x="4" y="15"/>
                    </a:lnTo>
                    <a:lnTo>
                      <a:pt x="4" y="23"/>
                    </a:lnTo>
                    <a:lnTo>
                      <a:pt x="0" y="23"/>
                    </a:lnTo>
                    <a:lnTo>
                      <a:pt x="0" y="0"/>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6" name="Rectangle 37"/>
              <p:cNvSpPr>
                <a:spLocks noChangeArrowheads="1"/>
              </p:cNvSpPr>
              <p:nvPr/>
            </p:nvSpPr>
            <p:spPr bwMode="auto">
              <a:xfrm>
                <a:off x="1653" y="1258"/>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7" name="Freeform 38"/>
              <p:cNvSpPr>
                <a:spLocks/>
              </p:cNvSpPr>
              <p:nvPr/>
            </p:nvSpPr>
            <p:spPr bwMode="auto">
              <a:xfrm>
                <a:off x="1750" y="1296"/>
                <a:ext cx="93" cy="108"/>
              </a:xfrm>
              <a:custGeom>
                <a:avLst/>
                <a:gdLst>
                  <a:gd name="T0" fmla="*/ 8 w 93"/>
                  <a:gd name="T1" fmla="*/ 0 h 108"/>
                  <a:gd name="T2" fmla="*/ 93 w 93"/>
                  <a:gd name="T3" fmla="*/ 0 h 108"/>
                  <a:gd name="T4" fmla="*/ 86 w 93"/>
                  <a:gd name="T5" fmla="*/ 26 h 108"/>
                  <a:gd name="T6" fmla="*/ 82 w 93"/>
                  <a:gd name="T7" fmla="*/ 26 h 108"/>
                  <a:gd name="T8" fmla="*/ 82 w 93"/>
                  <a:gd name="T9" fmla="*/ 18 h 108"/>
                  <a:gd name="T10" fmla="*/ 82 w 93"/>
                  <a:gd name="T11" fmla="*/ 15 h 108"/>
                  <a:gd name="T12" fmla="*/ 82 w 93"/>
                  <a:gd name="T13" fmla="*/ 11 h 108"/>
                  <a:gd name="T14" fmla="*/ 78 w 93"/>
                  <a:gd name="T15" fmla="*/ 7 h 108"/>
                  <a:gd name="T16" fmla="*/ 75 w 93"/>
                  <a:gd name="T17" fmla="*/ 4 h 108"/>
                  <a:gd name="T18" fmla="*/ 67 w 93"/>
                  <a:gd name="T19" fmla="*/ 4 h 108"/>
                  <a:gd name="T20" fmla="*/ 56 w 93"/>
                  <a:gd name="T21" fmla="*/ 4 h 108"/>
                  <a:gd name="T22" fmla="*/ 34 w 93"/>
                  <a:gd name="T23" fmla="*/ 82 h 108"/>
                  <a:gd name="T24" fmla="*/ 30 w 93"/>
                  <a:gd name="T25" fmla="*/ 93 h 108"/>
                  <a:gd name="T26" fmla="*/ 30 w 93"/>
                  <a:gd name="T27" fmla="*/ 97 h 108"/>
                  <a:gd name="T28" fmla="*/ 30 w 93"/>
                  <a:gd name="T29" fmla="*/ 101 h 108"/>
                  <a:gd name="T30" fmla="*/ 34 w 93"/>
                  <a:gd name="T31" fmla="*/ 101 h 108"/>
                  <a:gd name="T32" fmla="*/ 37 w 93"/>
                  <a:gd name="T33" fmla="*/ 104 h 108"/>
                  <a:gd name="T34" fmla="*/ 41 w 93"/>
                  <a:gd name="T35" fmla="*/ 104 h 108"/>
                  <a:gd name="T36" fmla="*/ 45 w 93"/>
                  <a:gd name="T37" fmla="*/ 104 h 108"/>
                  <a:gd name="T38" fmla="*/ 45 w 93"/>
                  <a:gd name="T39" fmla="*/ 108 h 108"/>
                  <a:gd name="T40" fmla="*/ 0 w 93"/>
                  <a:gd name="T41" fmla="*/ 108 h 108"/>
                  <a:gd name="T42" fmla="*/ 0 w 93"/>
                  <a:gd name="T43" fmla="*/ 104 h 108"/>
                  <a:gd name="T44" fmla="*/ 0 w 93"/>
                  <a:gd name="T45" fmla="*/ 104 h 108"/>
                  <a:gd name="T46" fmla="*/ 8 w 93"/>
                  <a:gd name="T47" fmla="*/ 104 h 108"/>
                  <a:gd name="T48" fmla="*/ 11 w 93"/>
                  <a:gd name="T49" fmla="*/ 101 h 108"/>
                  <a:gd name="T50" fmla="*/ 15 w 93"/>
                  <a:gd name="T51" fmla="*/ 101 h 108"/>
                  <a:gd name="T52" fmla="*/ 15 w 93"/>
                  <a:gd name="T53" fmla="*/ 97 h 108"/>
                  <a:gd name="T54" fmla="*/ 19 w 93"/>
                  <a:gd name="T55" fmla="*/ 93 h 108"/>
                  <a:gd name="T56" fmla="*/ 19 w 93"/>
                  <a:gd name="T57" fmla="*/ 82 h 108"/>
                  <a:gd name="T58" fmla="*/ 41 w 93"/>
                  <a:gd name="T59" fmla="*/ 4 h 108"/>
                  <a:gd name="T60" fmla="*/ 37 w 93"/>
                  <a:gd name="T61" fmla="*/ 4 h 108"/>
                  <a:gd name="T62" fmla="*/ 26 w 93"/>
                  <a:gd name="T63" fmla="*/ 4 h 108"/>
                  <a:gd name="T64" fmla="*/ 22 w 93"/>
                  <a:gd name="T65" fmla="*/ 7 h 108"/>
                  <a:gd name="T66" fmla="*/ 15 w 93"/>
                  <a:gd name="T67" fmla="*/ 7 h 108"/>
                  <a:gd name="T68" fmla="*/ 11 w 93"/>
                  <a:gd name="T69" fmla="*/ 11 h 108"/>
                  <a:gd name="T70" fmla="*/ 8 w 93"/>
                  <a:gd name="T71" fmla="*/ 18 h 108"/>
                  <a:gd name="T72" fmla="*/ 4 w 93"/>
                  <a:gd name="T73" fmla="*/ 26 h 108"/>
                  <a:gd name="T74" fmla="*/ 0 w 93"/>
                  <a:gd name="T75" fmla="*/ 26 h 108"/>
                  <a:gd name="T76" fmla="*/ 8 w 93"/>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3"/>
                  <a:gd name="T118" fmla="*/ 0 h 108"/>
                  <a:gd name="T119" fmla="*/ 93 w 93"/>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3" h="108">
                    <a:moveTo>
                      <a:pt x="8" y="0"/>
                    </a:moveTo>
                    <a:lnTo>
                      <a:pt x="93" y="0"/>
                    </a:lnTo>
                    <a:lnTo>
                      <a:pt x="86" y="26"/>
                    </a:lnTo>
                    <a:lnTo>
                      <a:pt x="82" y="26"/>
                    </a:lnTo>
                    <a:lnTo>
                      <a:pt x="82" y="18"/>
                    </a:lnTo>
                    <a:lnTo>
                      <a:pt x="82" y="15"/>
                    </a:lnTo>
                    <a:lnTo>
                      <a:pt x="82" y="11"/>
                    </a:lnTo>
                    <a:lnTo>
                      <a:pt x="78" y="7"/>
                    </a:lnTo>
                    <a:lnTo>
                      <a:pt x="75" y="4"/>
                    </a:lnTo>
                    <a:lnTo>
                      <a:pt x="67" y="4"/>
                    </a:lnTo>
                    <a:lnTo>
                      <a:pt x="56" y="4"/>
                    </a:lnTo>
                    <a:lnTo>
                      <a:pt x="34" y="82"/>
                    </a:lnTo>
                    <a:lnTo>
                      <a:pt x="30" y="93"/>
                    </a:lnTo>
                    <a:lnTo>
                      <a:pt x="30" y="97"/>
                    </a:lnTo>
                    <a:lnTo>
                      <a:pt x="30" y="101"/>
                    </a:lnTo>
                    <a:lnTo>
                      <a:pt x="34" y="101"/>
                    </a:lnTo>
                    <a:lnTo>
                      <a:pt x="37" y="104"/>
                    </a:lnTo>
                    <a:lnTo>
                      <a:pt x="41" y="104"/>
                    </a:lnTo>
                    <a:lnTo>
                      <a:pt x="45" y="104"/>
                    </a:lnTo>
                    <a:lnTo>
                      <a:pt x="45" y="108"/>
                    </a:lnTo>
                    <a:lnTo>
                      <a:pt x="0" y="108"/>
                    </a:lnTo>
                    <a:lnTo>
                      <a:pt x="0" y="104"/>
                    </a:lnTo>
                    <a:lnTo>
                      <a:pt x="8" y="104"/>
                    </a:lnTo>
                    <a:lnTo>
                      <a:pt x="11" y="101"/>
                    </a:lnTo>
                    <a:lnTo>
                      <a:pt x="15" y="101"/>
                    </a:lnTo>
                    <a:lnTo>
                      <a:pt x="15" y="97"/>
                    </a:lnTo>
                    <a:lnTo>
                      <a:pt x="19" y="93"/>
                    </a:lnTo>
                    <a:lnTo>
                      <a:pt x="19" y="82"/>
                    </a:lnTo>
                    <a:lnTo>
                      <a:pt x="41" y="4"/>
                    </a:lnTo>
                    <a:lnTo>
                      <a:pt x="37" y="4"/>
                    </a:lnTo>
                    <a:lnTo>
                      <a:pt x="26" y="4"/>
                    </a:lnTo>
                    <a:lnTo>
                      <a:pt x="22" y="7"/>
                    </a:lnTo>
                    <a:lnTo>
                      <a:pt x="15" y="7"/>
                    </a:lnTo>
                    <a:lnTo>
                      <a:pt x="11" y="11"/>
                    </a:lnTo>
                    <a:lnTo>
                      <a:pt x="8" y="18"/>
                    </a:lnTo>
                    <a:lnTo>
                      <a:pt x="4" y="26"/>
                    </a:lnTo>
                    <a:lnTo>
                      <a:pt x="0" y="26"/>
                    </a:lnTo>
                    <a:lnTo>
                      <a:pt x="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8" name="Freeform 39"/>
              <p:cNvSpPr>
                <a:spLocks/>
              </p:cNvSpPr>
              <p:nvPr/>
            </p:nvSpPr>
            <p:spPr bwMode="auto">
              <a:xfrm>
                <a:off x="1832" y="1288"/>
                <a:ext cx="71" cy="116"/>
              </a:xfrm>
              <a:custGeom>
                <a:avLst/>
                <a:gdLst>
                  <a:gd name="T0" fmla="*/ 23 w 71"/>
                  <a:gd name="T1" fmla="*/ 79 h 116"/>
                  <a:gd name="T2" fmla="*/ 41 w 71"/>
                  <a:gd name="T3" fmla="*/ 56 h 116"/>
                  <a:gd name="T4" fmla="*/ 56 w 71"/>
                  <a:gd name="T5" fmla="*/ 45 h 116"/>
                  <a:gd name="T6" fmla="*/ 67 w 71"/>
                  <a:gd name="T7" fmla="*/ 41 h 116"/>
                  <a:gd name="T8" fmla="*/ 71 w 71"/>
                  <a:gd name="T9" fmla="*/ 49 h 116"/>
                  <a:gd name="T10" fmla="*/ 71 w 71"/>
                  <a:gd name="T11" fmla="*/ 60 h 116"/>
                  <a:gd name="T12" fmla="*/ 60 w 71"/>
                  <a:gd name="T13" fmla="*/ 101 h 116"/>
                  <a:gd name="T14" fmla="*/ 56 w 71"/>
                  <a:gd name="T15" fmla="*/ 105 h 116"/>
                  <a:gd name="T16" fmla="*/ 60 w 71"/>
                  <a:gd name="T17" fmla="*/ 109 h 116"/>
                  <a:gd name="T18" fmla="*/ 60 w 71"/>
                  <a:gd name="T19" fmla="*/ 109 h 116"/>
                  <a:gd name="T20" fmla="*/ 60 w 71"/>
                  <a:gd name="T21" fmla="*/ 109 h 116"/>
                  <a:gd name="T22" fmla="*/ 71 w 71"/>
                  <a:gd name="T23" fmla="*/ 97 h 116"/>
                  <a:gd name="T24" fmla="*/ 67 w 71"/>
                  <a:gd name="T25" fmla="*/ 105 h 116"/>
                  <a:gd name="T26" fmla="*/ 60 w 71"/>
                  <a:gd name="T27" fmla="*/ 112 h 116"/>
                  <a:gd name="T28" fmla="*/ 52 w 71"/>
                  <a:gd name="T29" fmla="*/ 116 h 116"/>
                  <a:gd name="T30" fmla="*/ 49 w 71"/>
                  <a:gd name="T31" fmla="*/ 116 h 116"/>
                  <a:gd name="T32" fmla="*/ 45 w 71"/>
                  <a:gd name="T33" fmla="*/ 112 h 116"/>
                  <a:gd name="T34" fmla="*/ 45 w 71"/>
                  <a:gd name="T35" fmla="*/ 105 h 116"/>
                  <a:gd name="T36" fmla="*/ 56 w 71"/>
                  <a:gd name="T37" fmla="*/ 64 h 116"/>
                  <a:gd name="T38" fmla="*/ 60 w 71"/>
                  <a:gd name="T39" fmla="*/ 56 h 116"/>
                  <a:gd name="T40" fmla="*/ 60 w 71"/>
                  <a:gd name="T41" fmla="*/ 53 h 116"/>
                  <a:gd name="T42" fmla="*/ 56 w 71"/>
                  <a:gd name="T43" fmla="*/ 53 h 116"/>
                  <a:gd name="T44" fmla="*/ 49 w 71"/>
                  <a:gd name="T45" fmla="*/ 53 h 116"/>
                  <a:gd name="T46" fmla="*/ 34 w 71"/>
                  <a:gd name="T47" fmla="*/ 68 h 116"/>
                  <a:gd name="T48" fmla="*/ 26 w 71"/>
                  <a:gd name="T49" fmla="*/ 75 h 116"/>
                  <a:gd name="T50" fmla="*/ 19 w 71"/>
                  <a:gd name="T51" fmla="*/ 94 h 116"/>
                  <a:gd name="T52" fmla="*/ 11 w 71"/>
                  <a:gd name="T53" fmla="*/ 116 h 116"/>
                  <a:gd name="T54" fmla="*/ 26 w 71"/>
                  <a:gd name="T55" fmla="*/ 23 h 116"/>
                  <a:gd name="T56" fmla="*/ 26 w 71"/>
                  <a:gd name="T57" fmla="*/ 12 h 116"/>
                  <a:gd name="T58" fmla="*/ 23 w 71"/>
                  <a:gd name="T59" fmla="*/ 8 h 116"/>
                  <a:gd name="T60" fmla="*/ 19 w 71"/>
                  <a:gd name="T61" fmla="*/ 8 h 116"/>
                  <a:gd name="T62" fmla="*/ 15 w 71"/>
                  <a:gd name="T63" fmla="*/ 8 h 116"/>
                  <a:gd name="T64" fmla="*/ 41 w 71"/>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
                  <a:gd name="T100" fmla="*/ 0 h 116"/>
                  <a:gd name="T101" fmla="*/ 71 w 71"/>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 h="116">
                    <a:moveTo>
                      <a:pt x="41" y="0"/>
                    </a:moveTo>
                    <a:lnTo>
                      <a:pt x="23" y="79"/>
                    </a:lnTo>
                    <a:lnTo>
                      <a:pt x="30" y="64"/>
                    </a:lnTo>
                    <a:lnTo>
                      <a:pt x="41" y="56"/>
                    </a:lnTo>
                    <a:lnTo>
                      <a:pt x="45" y="49"/>
                    </a:lnTo>
                    <a:lnTo>
                      <a:pt x="56" y="45"/>
                    </a:lnTo>
                    <a:lnTo>
                      <a:pt x="64" y="41"/>
                    </a:lnTo>
                    <a:lnTo>
                      <a:pt x="67" y="41"/>
                    </a:lnTo>
                    <a:lnTo>
                      <a:pt x="71" y="45"/>
                    </a:lnTo>
                    <a:lnTo>
                      <a:pt x="71" y="49"/>
                    </a:lnTo>
                    <a:lnTo>
                      <a:pt x="71" y="53"/>
                    </a:lnTo>
                    <a:lnTo>
                      <a:pt x="71" y="60"/>
                    </a:lnTo>
                    <a:lnTo>
                      <a:pt x="71" y="68"/>
                    </a:lnTo>
                    <a:lnTo>
                      <a:pt x="60" y="101"/>
                    </a:lnTo>
                    <a:lnTo>
                      <a:pt x="60" y="105"/>
                    </a:lnTo>
                    <a:lnTo>
                      <a:pt x="56" y="105"/>
                    </a:lnTo>
                    <a:lnTo>
                      <a:pt x="56" y="109"/>
                    </a:lnTo>
                    <a:lnTo>
                      <a:pt x="60" y="109"/>
                    </a:lnTo>
                    <a:lnTo>
                      <a:pt x="64" y="105"/>
                    </a:lnTo>
                    <a:lnTo>
                      <a:pt x="71" y="97"/>
                    </a:lnTo>
                    <a:lnTo>
                      <a:pt x="71" y="101"/>
                    </a:lnTo>
                    <a:lnTo>
                      <a:pt x="67" y="105"/>
                    </a:lnTo>
                    <a:lnTo>
                      <a:pt x="64" y="109"/>
                    </a:lnTo>
                    <a:lnTo>
                      <a:pt x="60" y="112"/>
                    </a:lnTo>
                    <a:lnTo>
                      <a:pt x="56" y="116"/>
                    </a:lnTo>
                    <a:lnTo>
                      <a:pt x="52" y="116"/>
                    </a:lnTo>
                    <a:lnTo>
                      <a:pt x="49" y="116"/>
                    </a:lnTo>
                    <a:lnTo>
                      <a:pt x="45" y="116"/>
                    </a:lnTo>
                    <a:lnTo>
                      <a:pt x="45" y="112"/>
                    </a:lnTo>
                    <a:lnTo>
                      <a:pt x="45" y="105"/>
                    </a:lnTo>
                    <a:lnTo>
                      <a:pt x="49" y="97"/>
                    </a:lnTo>
                    <a:lnTo>
                      <a:pt x="56" y="64"/>
                    </a:lnTo>
                    <a:lnTo>
                      <a:pt x="60" y="60"/>
                    </a:lnTo>
                    <a:lnTo>
                      <a:pt x="60" y="56"/>
                    </a:lnTo>
                    <a:lnTo>
                      <a:pt x="60" y="53"/>
                    </a:lnTo>
                    <a:lnTo>
                      <a:pt x="56" y="53"/>
                    </a:lnTo>
                    <a:lnTo>
                      <a:pt x="52" y="53"/>
                    </a:lnTo>
                    <a:lnTo>
                      <a:pt x="49" y="53"/>
                    </a:lnTo>
                    <a:lnTo>
                      <a:pt x="41" y="60"/>
                    </a:lnTo>
                    <a:lnTo>
                      <a:pt x="34" y="68"/>
                    </a:lnTo>
                    <a:lnTo>
                      <a:pt x="34" y="71"/>
                    </a:lnTo>
                    <a:lnTo>
                      <a:pt x="26" y="75"/>
                    </a:lnTo>
                    <a:lnTo>
                      <a:pt x="23" y="86"/>
                    </a:lnTo>
                    <a:lnTo>
                      <a:pt x="19" y="94"/>
                    </a:lnTo>
                    <a:lnTo>
                      <a:pt x="15" y="97"/>
                    </a:lnTo>
                    <a:lnTo>
                      <a:pt x="11" y="116"/>
                    </a:lnTo>
                    <a:lnTo>
                      <a:pt x="0" y="116"/>
                    </a:lnTo>
                    <a:lnTo>
                      <a:pt x="26" y="23"/>
                    </a:lnTo>
                    <a:lnTo>
                      <a:pt x="26" y="12"/>
                    </a:lnTo>
                    <a:lnTo>
                      <a:pt x="26" y="8"/>
                    </a:lnTo>
                    <a:lnTo>
                      <a:pt x="23" y="8"/>
                    </a:lnTo>
                    <a:lnTo>
                      <a:pt x="19" y="8"/>
                    </a:lnTo>
                    <a:lnTo>
                      <a:pt x="15" y="8"/>
                    </a:lnTo>
                    <a:lnTo>
                      <a:pt x="15"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09" name="Freeform 40"/>
              <p:cNvSpPr>
                <a:spLocks noEditPoints="1"/>
              </p:cNvSpPr>
              <p:nvPr/>
            </p:nvSpPr>
            <p:spPr bwMode="auto">
              <a:xfrm>
                <a:off x="1911" y="1329"/>
                <a:ext cx="63" cy="75"/>
              </a:xfrm>
              <a:custGeom>
                <a:avLst/>
                <a:gdLst>
                  <a:gd name="T0" fmla="*/ 15 w 63"/>
                  <a:gd name="T1" fmla="*/ 45 h 75"/>
                  <a:gd name="T2" fmla="*/ 15 w 63"/>
                  <a:gd name="T3" fmla="*/ 49 h 75"/>
                  <a:gd name="T4" fmla="*/ 15 w 63"/>
                  <a:gd name="T5" fmla="*/ 49 h 75"/>
                  <a:gd name="T6" fmla="*/ 18 w 63"/>
                  <a:gd name="T7" fmla="*/ 56 h 75"/>
                  <a:gd name="T8" fmla="*/ 22 w 63"/>
                  <a:gd name="T9" fmla="*/ 60 h 75"/>
                  <a:gd name="T10" fmla="*/ 26 w 63"/>
                  <a:gd name="T11" fmla="*/ 64 h 75"/>
                  <a:gd name="T12" fmla="*/ 33 w 63"/>
                  <a:gd name="T13" fmla="*/ 68 h 75"/>
                  <a:gd name="T14" fmla="*/ 37 w 63"/>
                  <a:gd name="T15" fmla="*/ 64 h 75"/>
                  <a:gd name="T16" fmla="*/ 41 w 63"/>
                  <a:gd name="T17" fmla="*/ 64 h 75"/>
                  <a:gd name="T18" fmla="*/ 48 w 63"/>
                  <a:gd name="T19" fmla="*/ 60 h 75"/>
                  <a:gd name="T20" fmla="*/ 56 w 63"/>
                  <a:gd name="T21" fmla="*/ 53 h 75"/>
                  <a:gd name="T22" fmla="*/ 59 w 63"/>
                  <a:gd name="T23" fmla="*/ 56 h 75"/>
                  <a:gd name="T24" fmla="*/ 48 w 63"/>
                  <a:gd name="T25" fmla="*/ 68 h 75"/>
                  <a:gd name="T26" fmla="*/ 33 w 63"/>
                  <a:gd name="T27" fmla="*/ 75 h 75"/>
                  <a:gd name="T28" fmla="*/ 22 w 63"/>
                  <a:gd name="T29" fmla="*/ 75 h 75"/>
                  <a:gd name="T30" fmla="*/ 15 w 63"/>
                  <a:gd name="T31" fmla="*/ 75 h 75"/>
                  <a:gd name="T32" fmla="*/ 7 w 63"/>
                  <a:gd name="T33" fmla="*/ 68 h 75"/>
                  <a:gd name="T34" fmla="*/ 3 w 63"/>
                  <a:gd name="T35" fmla="*/ 60 h 75"/>
                  <a:gd name="T36" fmla="*/ 0 w 63"/>
                  <a:gd name="T37" fmla="*/ 53 h 75"/>
                  <a:gd name="T38" fmla="*/ 3 w 63"/>
                  <a:gd name="T39" fmla="*/ 41 h 75"/>
                  <a:gd name="T40" fmla="*/ 7 w 63"/>
                  <a:gd name="T41" fmla="*/ 27 h 75"/>
                  <a:gd name="T42" fmla="*/ 18 w 63"/>
                  <a:gd name="T43" fmla="*/ 15 h 75"/>
                  <a:gd name="T44" fmla="*/ 26 w 63"/>
                  <a:gd name="T45" fmla="*/ 8 h 75"/>
                  <a:gd name="T46" fmla="*/ 37 w 63"/>
                  <a:gd name="T47" fmla="*/ 4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7 h 75"/>
                  <a:gd name="T62" fmla="*/ 52 w 63"/>
                  <a:gd name="T63" fmla="*/ 34 h 75"/>
                  <a:gd name="T64" fmla="*/ 41 w 63"/>
                  <a:gd name="T65" fmla="*/ 38 h 75"/>
                  <a:gd name="T66" fmla="*/ 29 w 63"/>
                  <a:gd name="T67" fmla="*/ 41 h 75"/>
                  <a:gd name="T68" fmla="*/ 15 w 63"/>
                  <a:gd name="T69" fmla="*/ 45 h 75"/>
                  <a:gd name="T70" fmla="*/ 15 w 63"/>
                  <a:gd name="T71" fmla="*/ 41 h 75"/>
                  <a:gd name="T72" fmla="*/ 26 w 63"/>
                  <a:gd name="T73" fmla="*/ 38 h 75"/>
                  <a:gd name="T74" fmla="*/ 33 w 63"/>
                  <a:gd name="T75" fmla="*/ 34 h 75"/>
                  <a:gd name="T76" fmla="*/ 41 w 63"/>
                  <a:gd name="T77" fmla="*/ 30 h 75"/>
                  <a:gd name="T78" fmla="*/ 48 w 63"/>
                  <a:gd name="T79" fmla="*/ 23 h 75"/>
                  <a:gd name="T80" fmla="*/ 52 w 63"/>
                  <a:gd name="T81" fmla="*/ 19 h 75"/>
                  <a:gd name="T82" fmla="*/ 52 w 63"/>
                  <a:gd name="T83" fmla="*/ 12 h 75"/>
                  <a:gd name="T84" fmla="*/ 52 w 63"/>
                  <a:gd name="T85" fmla="*/ 8 h 75"/>
                  <a:gd name="T86" fmla="*/ 52 w 63"/>
                  <a:gd name="T87" fmla="*/ 8 h 75"/>
                  <a:gd name="T88" fmla="*/ 48 w 63"/>
                  <a:gd name="T89" fmla="*/ 4 h 75"/>
                  <a:gd name="T90" fmla="*/ 44 w 63"/>
                  <a:gd name="T91" fmla="*/ 4 h 75"/>
                  <a:gd name="T92" fmla="*/ 37 w 63"/>
                  <a:gd name="T93" fmla="*/ 8 h 75"/>
                  <a:gd name="T94" fmla="*/ 29 w 63"/>
                  <a:gd name="T95" fmla="*/ 15 h 75"/>
                  <a:gd name="T96" fmla="*/ 22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8" y="56"/>
                    </a:lnTo>
                    <a:lnTo>
                      <a:pt x="22" y="60"/>
                    </a:lnTo>
                    <a:lnTo>
                      <a:pt x="26" y="64"/>
                    </a:lnTo>
                    <a:lnTo>
                      <a:pt x="33" y="68"/>
                    </a:lnTo>
                    <a:lnTo>
                      <a:pt x="37" y="64"/>
                    </a:lnTo>
                    <a:lnTo>
                      <a:pt x="41" y="64"/>
                    </a:lnTo>
                    <a:lnTo>
                      <a:pt x="48" y="60"/>
                    </a:lnTo>
                    <a:lnTo>
                      <a:pt x="56" y="53"/>
                    </a:lnTo>
                    <a:lnTo>
                      <a:pt x="59" y="56"/>
                    </a:lnTo>
                    <a:lnTo>
                      <a:pt x="48" y="68"/>
                    </a:lnTo>
                    <a:lnTo>
                      <a:pt x="33" y="75"/>
                    </a:lnTo>
                    <a:lnTo>
                      <a:pt x="22" y="75"/>
                    </a:lnTo>
                    <a:lnTo>
                      <a:pt x="15" y="75"/>
                    </a:lnTo>
                    <a:lnTo>
                      <a:pt x="7" y="68"/>
                    </a:lnTo>
                    <a:lnTo>
                      <a:pt x="3" y="60"/>
                    </a:lnTo>
                    <a:lnTo>
                      <a:pt x="0" y="53"/>
                    </a:lnTo>
                    <a:lnTo>
                      <a:pt x="3" y="41"/>
                    </a:lnTo>
                    <a:lnTo>
                      <a:pt x="7" y="27"/>
                    </a:lnTo>
                    <a:lnTo>
                      <a:pt x="18" y="15"/>
                    </a:lnTo>
                    <a:lnTo>
                      <a:pt x="26" y="8"/>
                    </a:lnTo>
                    <a:lnTo>
                      <a:pt x="37" y="4"/>
                    </a:lnTo>
                    <a:lnTo>
                      <a:pt x="48" y="0"/>
                    </a:lnTo>
                    <a:lnTo>
                      <a:pt x="56" y="0"/>
                    </a:lnTo>
                    <a:lnTo>
                      <a:pt x="59" y="4"/>
                    </a:lnTo>
                    <a:lnTo>
                      <a:pt x="63" y="8"/>
                    </a:lnTo>
                    <a:lnTo>
                      <a:pt x="63" y="12"/>
                    </a:lnTo>
                    <a:lnTo>
                      <a:pt x="63" y="19"/>
                    </a:lnTo>
                    <a:lnTo>
                      <a:pt x="59" y="27"/>
                    </a:lnTo>
                    <a:lnTo>
                      <a:pt x="52" y="34"/>
                    </a:lnTo>
                    <a:lnTo>
                      <a:pt x="41" y="38"/>
                    </a:lnTo>
                    <a:lnTo>
                      <a:pt x="29" y="41"/>
                    </a:lnTo>
                    <a:lnTo>
                      <a:pt x="15" y="45"/>
                    </a:lnTo>
                    <a:close/>
                    <a:moveTo>
                      <a:pt x="15" y="41"/>
                    </a:moveTo>
                    <a:lnTo>
                      <a:pt x="26" y="38"/>
                    </a:lnTo>
                    <a:lnTo>
                      <a:pt x="33" y="34"/>
                    </a:lnTo>
                    <a:lnTo>
                      <a:pt x="41" y="30"/>
                    </a:lnTo>
                    <a:lnTo>
                      <a:pt x="48" y="23"/>
                    </a:lnTo>
                    <a:lnTo>
                      <a:pt x="52" y="19"/>
                    </a:lnTo>
                    <a:lnTo>
                      <a:pt x="52" y="12"/>
                    </a:lnTo>
                    <a:lnTo>
                      <a:pt x="52" y="8"/>
                    </a:lnTo>
                    <a:lnTo>
                      <a:pt x="48" y="4"/>
                    </a:lnTo>
                    <a:lnTo>
                      <a:pt x="44" y="4"/>
                    </a:lnTo>
                    <a:lnTo>
                      <a:pt x="37" y="8"/>
                    </a:lnTo>
                    <a:lnTo>
                      <a:pt x="29" y="15"/>
                    </a:lnTo>
                    <a:lnTo>
                      <a:pt x="22" y="27"/>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0" name="Freeform 41"/>
              <p:cNvSpPr>
                <a:spLocks/>
              </p:cNvSpPr>
              <p:nvPr/>
            </p:nvSpPr>
            <p:spPr bwMode="auto">
              <a:xfrm>
                <a:off x="2026" y="1329"/>
                <a:ext cx="101" cy="75"/>
              </a:xfrm>
              <a:custGeom>
                <a:avLst/>
                <a:gdLst>
                  <a:gd name="T0" fmla="*/ 68 w 101"/>
                  <a:gd name="T1" fmla="*/ 0 h 75"/>
                  <a:gd name="T2" fmla="*/ 68 w 101"/>
                  <a:gd name="T3" fmla="*/ 60 h 75"/>
                  <a:gd name="T4" fmla="*/ 79 w 101"/>
                  <a:gd name="T5" fmla="*/ 45 h 75"/>
                  <a:gd name="T6" fmla="*/ 90 w 101"/>
                  <a:gd name="T7" fmla="*/ 30 h 75"/>
                  <a:gd name="T8" fmla="*/ 94 w 101"/>
                  <a:gd name="T9" fmla="*/ 23 h 75"/>
                  <a:gd name="T10" fmla="*/ 94 w 101"/>
                  <a:gd name="T11" fmla="*/ 19 h 75"/>
                  <a:gd name="T12" fmla="*/ 94 w 101"/>
                  <a:gd name="T13" fmla="*/ 15 h 75"/>
                  <a:gd name="T14" fmla="*/ 94 w 101"/>
                  <a:gd name="T15" fmla="*/ 15 h 75"/>
                  <a:gd name="T16" fmla="*/ 94 w 101"/>
                  <a:gd name="T17" fmla="*/ 15 h 75"/>
                  <a:gd name="T18" fmla="*/ 90 w 101"/>
                  <a:gd name="T19" fmla="*/ 12 h 75"/>
                  <a:gd name="T20" fmla="*/ 90 w 101"/>
                  <a:gd name="T21" fmla="*/ 12 h 75"/>
                  <a:gd name="T22" fmla="*/ 90 w 101"/>
                  <a:gd name="T23" fmla="*/ 12 h 75"/>
                  <a:gd name="T24" fmla="*/ 86 w 101"/>
                  <a:gd name="T25" fmla="*/ 8 h 75"/>
                  <a:gd name="T26" fmla="*/ 86 w 101"/>
                  <a:gd name="T27" fmla="*/ 8 h 75"/>
                  <a:gd name="T28" fmla="*/ 90 w 101"/>
                  <a:gd name="T29" fmla="*/ 4 h 75"/>
                  <a:gd name="T30" fmla="*/ 90 w 101"/>
                  <a:gd name="T31" fmla="*/ 4 h 75"/>
                  <a:gd name="T32" fmla="*/ 90 w 101"/>
                  <a:gd name="T33" fmla="*/ 0 h 75"/>
                  <a:gd name="T34" fmla="*/ 94 w 101"/>
                  <a:gd name="T35" fmla="*/ 0 h 75"/>
                  <a:gd name="T36" fmla="*/ 97 w 101"/>
                  <a:gd name="T37" fmla="*/ 0 h 75"/>
                  <a:gd name="T38" fmla="*/ 97 w 101"/>
                  <a:gd name="T39" fmla="*/ 4 h 75"/>
                  <a:gd name="T40" fmla="*/ 101 w 101"/>
                  <a:gd name="T41" fmla="*/ 8 h 75"/>
                  <a:gd name="T42" fmla="*/ 101 w 101"/>
                  <a:gd name="T43" fmla="*/ 12 h 75"/>
                  <a:gd name="T44" fmla="*/ 101 w 101"/>
                  <a:gd name="T45" fmla="*/ 15 h 75"/>
                  <a:gd name="T46" fmla="*/ 101 w 101"/>
                  <a:gd name="T47" fmla="*/ 19 h 75"/>
                  <a:gd name="T48" fmla="*/ 97 w 101"/>
                  <a:gd name="T49" fmla="*/ 27 h 75"/>
                  <a:gd name="T50" fmla="*/ 90 w 101"/>
                  <a:gd name="T51" fmla="*/ 34 h 75"/>
                  <a:gd name="T52" fmla="*/ 82 w 101"/>
                  <a:gd name="T53" fmla="*/ 49 h 75"/>
                  <a:gd name="T54" fmla="*/ 75 w 101"/>
                  <a:gd name="T55" fmla="*/ 60 h 75"/>
                  <a:gd name="T56" fmla="*/ 68 w 101"/>
                  <a:gd name="T57" fmla="*/ 71 h 75"/>
                  <a:gd name="T58" fmla="*/ 60 w 101"/>
                  <a:gd name="T59" fmla="*/ 75 h 75"/>
                  <a:gd name="T60" fmla="*/ 56 w 101"/>
                  <a:gd name="T61" fmla="*/ 75 h 75"/>
                  <a:gd name="T62" fmla="*/ 56 w 101"/>
                  <a:gd name="T63" fmla="*/ 23 h 75"/>
                  <a:gd name="T64" fmla="*/ 23 w 101"/>
                  <a:gd name="T65" fmla="*/ 75 h 75"/>
                  <a:gd name="T66" fmla="*/ 19 w 101"/>
                  <a:gd name="T67" fmla="*/ 75 h 75"/>
                  <a:gd name="T68" fmla="*/ 19 w 101"/>
                  <a:gd name="T69" fmla="*/ 56 h 75"/>
                  <a:gd name="T70" fmla="*/ 15 w 101"/>
                  <a:gd name="T71" fmla="*/ 38 h 75"/>
                  <a:gd name="T72" fmla="*/ 15 w 101"/>
                  <a:gd name="T73" fmla="*/ 23 h 75"/>
                  <a:gd name="T74" fmla="*/ 12 w 101"/>
                  <a:gd name="T75" fmla="*/ 15 h 75"/>
                  <a:gd name="T76" fmla="*/ 12 w 101"/>
                  <a:gd name="T77" fmla="*/ 12 h 75"/>
                  <a:gd name="T78" fmla="*/ 8 w 101"/>
                  <a:gd name="T79" fmla="*/ 12 h 75"/>
                  <a:gd name="T80" fmla="*/ 4 w 101"/>
                  <a:gd name="T81" fmla="*/ 8 h 75"/>
                  <a:gd name="T82" fmla="*/ 4 w 101"/>
                  <a:gd name="T83" fmla="*/ 8 h 75"/>
                  <a:gd name="T84" fmla="*/ 0 w 101"/>
                  <a:gd name="T85" fmla="*/ 12 h 75"/>
                  <a:gd name="T86" fmla="*/ 0 w 101"/>
                  <a:gd name="T87" fmla="*/ 8 h 75"/>
                  <a:gd name="T88" fmla="*/ 23 w 101"/>
                  <a:gd name="T89" fmla="*/ 0 h 75"/>
                  <a:gd name="T90" fmla="*/ 26 w 101"/>
                  <a:gd name="T91" fmla="*/ 12 h 75"/>
                  <a:gd name="T92" fmla="*/ 26 w 101"/>
                  <a:gd name="T93" fmla="*/ 27 h 75"/>
                  <a:gd name="T94" fmla="*/ 30 w 101"/>
                  <a:gd name="T95" fmla="*/ 41 h 75"/>
                  <a:gd name="T96" fmla="*/ 30 w 101"/>
                  <a:gd name="T97" fmla="*/ 53 h 75"/>
                  <a:gd name="T98" fmla="*/ 30 w 101"/>
                  <a:gd name="T99" fmla="*/ 56 h 75"/>
                  <a:gd name="T100" fmla="*/ 64 w 101"/>
                  <a:gd name="T101" fmla="*/ 0 h 75"/>
                  <a:gd name="T102" fmla="*/ 68 w 101"/>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75"/>
                  <a:gd name="T158" fmla="*/ 101 w 101"/>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75">
                    <a:moveTo>
                      <a:pt x="68" y="0"/>
                    </a:moveTo>
                    <a:lnTo>
                      <a:pt x="68" y="60"/>
                    </a:lnTo>
                    <a:lnTo>
                      <a:pt x="79" y="45"/>
                    </a:lnTo>
                    <a:lnTo>
                      <a:pt x="90" y="30"/>
                    </a:lnTo>
                    <a:lnTo>
                      <a:pt x="94" y="23"/>
                    </a:lnTo>
                    <a:lnTo>
                      <a:pt x="94" y="19"/>
                    </a:lnTo>
                    <a:lnTo>
                      <a:pt x="94" y="15"/>
                    </a:lnTo>
                    <a:lnTo>
                      <a:pt x="90" y="12"/>
                    </a:lnTo>
                    <a:lnTo>
                      <a:pt x="86" y="8"/>
                    </a:lnTo>
                    <a:lnTo>
                      <a:pt x="90" y="4"/>
                    </a:lnTo>
                    <a:lnTo>
                      <a:pt x="90" y="0"/>
                    </a:lnTo>
                    <a:lnTo>
                      <a:pt x="94" y="0"/>
                    </a:lnTo>
                    <a:lnTo>
                      <a:pt x="97" y="0"/>
                    </a:lnTo>
                    <a:lnTo>
                      <a:pt x="97" y="4"/>
                    </a:lnTo>
                    <a:lnTo>
                      <a:pt x="101" y="8"/>
                    </a:lnTo>
                    <a:lnTo>
                      <a:pt x="101" y="12"/>
                    </a:lnTo>
                    <a:lnTo>
                      <a:pt x="101" y="15"/>
                    </a:lnTo>
                    <a:lnTo>
                      <a:pt x="101" y="19"/>
                    </a:lnTo>
                    <a:lnTo>
                      <a:pt x="97" y="27"/>
                    </a:lnTo>
                    <a:lnTo>
                      <a:pt x="90" y="34"/>
                    </a:lnTo>
                    <a:lnTo>
                      <a:pt x="82" y="49"/>
                    </a:lnTo>
                    <a:lnTo>
                      <a:pt x="75" y="60"/>
                    </a:lnTo>
                    <a:lnTo>
                      <a:pt x="68" y="71"/>
                    </a:lnTo>
                    <a:lnTo>
                      <a:pt x="60" y="75"/>
                    </a:lnTo>
                    <a:lnTo>
                      <a:pt x="56" y="75"/>
                    </a:lnTo>
                    <a:lnTo>
                      <a:pt x="56" y="23"/>
                    </a:lnTo>
                    <a:lnTo>
                      <a:pt x="23" y="75"/>
                    </a:lnTo>
                    <a:lnTo>
                      <a:pt x="19" y="75"/>
                    </a:lnTo>
                    <a:lnTo>
                      <a:pt x="19" y="56"/>
                    </a:lnTo>
                    <a:lnTo>
                      <a:pt x="15" y="38"/>
                    </a:lnTo>
                    <a:lnTo>
                      <a:pt x="15" y="23"/>
                    </a:lnTo>
                    <a:lnTo>
                      <a:pt x="12" y="15"/>
                    </a:lnTo>
                    <a:lnTo>
                      <a:pt x="12" y="12"/>
                    </a:lnTo>
                    <a:lnTo>
                      <a:pt x="8" y="12"/>
                    </a:lnTo>
                    <a:lnTo>
                      <a:pt x="4" y="8"/>
                    </a:lnTo>
                    <a:lnTo>
                      <a:pt x="0" y="12"/>
                    </a:lnTo>
                    <a:lnTo>
                      <a:pt x="0" y="8"/>
                    </a:lnTo>
                    <a:lnTo>
                      <a:pt x="23" y="0"/>
                    </a:lnTo>
                    <a:lnTo>
                      <a:pt x="26" y="12"/>
                    </a:lnTo>
                    <a:lnTo>
                      <a:pt x="26" y="27"/>
                    </a:lnTo>
                    <a:lnTo>
                      <a:pt x="30" y="41"/>
                    </a:lnTo>
                    <a:lnTo>
                      <a:pt x="30" y="53"/>
                    </a:lnTo>
                    <a:lnTo>
                      <a:pt x="30" y="56"/>
                    </a:lnTo>
                    <a:lnTo>
                      <a:pt x="64" y="0"/>
                    </a:lnTo>
                    <a:lnTo>
                      <a:pt x="6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1" name="Freeform 42"/>
              <p:cNvSpPr>
                <a:spLocks noEditPoints="1"/>
              </p:cNvSpPr>
              <p:nvPr/>
            </p:nvSpPr>
            <p:spPr bwMode="auto">
              <a:xfrm>
                <a:off x="2135" y="1329"/>
                <a:ext cx="78" cy="75"/>
              </a:xfrm>
              <a:custGeom>
                <a:avLst/>
                <a:gdLst>
                  <a:gd name="T0" fmla="*/ 63 w 78"/>
                  <a:gd name="T1" fmla="*/ 56 h 75"/>
                  <a:gd name="T2" fmla="*/ 59 w 78"/>
                  <a:gd name="T3" fmla="*/ 64 h 75"/>
                  <a:gd name="T4" fmla="*/ 59 w 78"/>
                  <a:gd name="T5" fmla="*/ 68 h 75"/>
                  <a:gd name="T6" fmla="*/ 59 w 78"/>
                  <a:gd name="T7" fmla="*/ 68 h 75"/>
                  <a:gd name="T8" fmla="*/ 63 w 78"/>
                  <a:gd name="T9" fmla="*/ 68 h 75"/>
                  <a:gd name="T10" fmla="*/ 67 w 78"/>
                  <a:gd name="T11" fmla="*/ 64 h 75"/>
                  <a:gd name="T12" fmla="*/ 70 w 78"/>
                  <a:gd name="T13" fmla="*/ 60 h 75"/>
                  <a:gd name="T14" fmla="*/ 63 w 78"/>
                  <a:gd name="T15" fmla="*/ 71 h 75"/>
                  <a:gd name="T16" fmla="*/ 52 w 78"/>
                  <a:gd name="T17" fmla="*/ 75 h 75"/>
                  <a:gd name="T18" fmla="*/ 48 w 78"/>
                  <a:gd name="T19" fmla="*/ 75 h 75"/>
                  <a:gd name="T20" fmla="*/ 48 w 78"/>
                  <a:gd name="T21" fmla="*/ 68 h 75"/>
                  <a:gd name="T22" fmla="*/ 48 w 78"/>
                  <a:gd name="T23" fmla="*/ 60 h 75"/>
                  <a:gd name="T24" fmla="*/ 41 w 78"/>
                  <a:gd name="T25" fmla="*/ 64 h 75"/>
                  <a:gd name="T26" fmla="*/ 22 w 78"/>
                  <a:gd name="T27" fmla="*/ 75 h 75"/>
                  <a:gd name="T28" fmla="*/ 11 w 78"/>
                  <a:gd name="T29" fmla="*/ 75 h 75"/>
                  <a:gd name="T30" fmla="*/ 3 w 78"/>
                  <a:gd name="T31" fmla="*/ 64 h 75"/>
                  <a:gd name="T32" fmla="*/ 3 w 78"/>
                  <a:gd name="T33" fmla="*/ 45 h 75"/>
                  <a:gd name="T34" fmla="*/ 18 w 78"/>
                  <a:gd name="T35" fmla="*/ 19 h 75"/>
                  <a:gd name="T36" fmla="*/ 41 w 78"/>
                  <a:gd name="T37" fmla="*/ 4 h 75"/>
                  <a:gd name="T38" fmla="*/ 52 w 78"/>
                  <a:gd name="T39" fmla="*/ 0 h 75"/>
                  <a:gd name="T40" fmla="*/ 59 w 78"/>
                  <a:gd name="T41" fmla="*/ 8 h 75"/>
                  <a:gd name="T42" fmla="*/ 63 w 78"/>
                  <a:gd name="T43" fmla="*/ 4 h 75"/>
                  <a:gd name="T44" fmla="*/ 48 w 78"/>
                  <a:gd name="T45" fmla="*/ 4 h 75"/>
                  <a:gd name="T46" fmla="*/ 37 w 78"/>
                  <a:gd name="T47" fmla="*/ 8 h 75"/>
                  <a:gd name="T48" fmla="*/ 22 w 78"/>
                  <a:gd name="T49" fmla="*/ 30 h 75"/>
                  <a:gd name="T50" fmla="*/ 15 w 78"/>
                  <a:gd name="T51" fmla="*/ 56 h 75"/>
                  <a:gd name="T52" fmla="*/ 18 w 78"/>
                  <a:gd name="T53" fmla="*/ 64 h 75"/>
                  <a:gd name="T54" fmla="*/ 26 w 78"/>
                  <a:gd name="T55" fmla="*/ 68 h 75"/>
                  <a:gd name="T56" fmla="*/ 37 w 78"/>
                  <a:gd name="T57" fmla="*/ 60 h 75"/>
                  <a:gd name="T58" fmla="*/ 52 w 78"/>
                  <a:gd name="T59" fmla="*/ 41 h 75"/>
                  <a:gd name="T60" fmla="*/ 59 w 78"/>
                  <a:gd name="T61" fmla="*/ 19 h 75"/>
                  <a:gd name="T62" fmla="*/ 56 w 78"/>
                  <a:gd name="T63" fmla="*/ 8 h 75"/>
                  <a:gd name="T64" fmla="*/ 48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59" y="64"/>
                    </a:lnTo>
                    <a:lnTo>
                      <a:pt x="59" y="68"/>
                    </a:lnTo>
                    <a:lnTo>
                      <a:pt x="63" y="68"/>
                    </a:lnTo>
                    <a:lnTo>
                      <a:pt x="67" y="64"/>
                    </a:lnTo>
                    <a:lnTo>
                      <a:pt x="70" y="56"/>
                    </a:lnTo>
                    <a:lnTo>
                      <a:pt x="70" y="60"/>
                    </a:lnTo>
                    <a:lnTo>
                      <a:pt x="67" y="68"/>
                    </a:lnTo>
                    <a:lnTo>
                      <a:pt x="63" y="71"/>
                    </a:lnTo>
                    <a:lnTo>
                      <a:pt x="59" y="75"/>
                    </a:lnTo>
                    <a:lnTo>
                      <a:pt x="52" y="75"/>
                    </a:lnTo>
                    <a:lnTo>
                      <a:pt x="48" y="75"/>
                    </a:lnTo>
                    <a:lnTo>
                      <a:pt x="48" y="71"/>
                    </a:lnTo>
                    <a:lnTo>
                      <a:pt x="48" y="68"/>
                    </a:lnTo>
                    <a:lnTo>
                      <a:pt x="48" y="64"/>
                    </a:lnTo>
                    <a:lnTo>
                      <a:pt x="48" y="60"/>
                    </a:lnTo>
                    <a:lnTo>
                      <a:pt x="52" y="53"/>
                    </a:lnTo>
                    <a:lnTo>
                      <a:pt x="41" y="64"/>
                    </a:lnTo>
                    <a:lnTo>
                      <a:pt x="29" y="71"/>
                    </a:lnTo>
                    <a:lnTo>
                      <a:pt x="22" y="75"/>
                    </a:lnTo>
                    <a:lnTo>
                      <a:pt x="18" y="75"/>
                    </a:lnTo>
                    <a:lnTo>
                      <a:pt x="11" y="75"/>
                    </a:lnTo>
                    <a:lnTo>
                      <a:pt x="7" y="71"/>
                    </a:lnTo>
                    <a:lnTo>
                      <a:pt x="3" y="64"/>
                    </a:lnTo>
                    <a:lnTo>
                      <a:pt x="0" y="56"/>
                    </a:lnTo>
                    <a:lnTo>
                      <a:pt x="3" y="45"/>
                    </a:lnTo>
                    <a:lnTo>
                      <a:pt x="11" y="30"/>
                    </a:lnTo>
                    <a:lnTo>
                      <a:pt x="18" y="19"/>
                    </a:lnTo>
                    <a:lnTo>
                      <a:pt x="29" y="8"/>
                    </a:lnTo>
                    <a:lnTo>
                      <a:pt x="41" y="4"/>
                    </a:lnTo>
                    <a:lnTo>
                      <a:pt x="48" y="0"/>
                    </a:lnTo>
                    <a:lnTo>
                      <a:pt x="52" y="0"/>
                    </a:lnTo>
                    <a:lnTo>
                      <a:pt x="56" y="4"/>
                    </a:lnTo>
                    <a:lnTo>
                      <a:pt x="59" y="8"/>
                    </a:lnTo>
                    <a:lnTo>
                      <a:pt x="63" y="12"/>
                    </a:lnTo>
                    <a:lnTo>
                      <a:pt x="63" y="4"/>
                    </a:lnTo>
                    <a:lnTo>
                      <a:pt x="78" y="0"/>
                    </a:lnTo>
                    <a:close/>
                    <a:moveTo>
                      <a:pt x="48" y="4"/>
                    </a:moveTo>
                    <a:lnTo>
                      <a:pt x="44" y="4"/>
                    </a:lnTo>
                    <a:lnTo>
                      <a:pt x="37" y="8"/>
                    </a:lnTo>
                    <a:lnTo>
                      <a:pt x="29" y="19"/>
                    </a:lnTo>
                    <a:lnTo>
                      <a:pt x="22" y="30"/>
                    </a:lnTo>
                    <a:lnTo>
                      <a:pt x="18" y="45"/>
                    </a:lnTo>
                    <a:lnTo>
                      <a:pt x="15" y="56"/>
                    </a:lnTo>
                    <a:lnTo>
                      <a:pt x="15" y="60"/>
                    </a:lnTo>
                    <a:lnTo>
                      <a:pt x="18" y="64"/>
                    </a:lnTo>
                    <a:lnTo>
                      <a:pt x="22" y="68"/>
                    </a:lnTo>
                    <a:lnTo>
                      <a:pt x="26" y="68"/>
                    </a:lnTo>
                    <a:lnTo>
                      <a:pt x="33" y="68"/>
                    </a:lnTo>
                    <a:lnTo>
                      <a:pt x="37" y="60"/>
                    </a:lnTo>
                    <a:lnTo>
                      <a:pt x="44" y="53"/>
                    </a:lnTo>
                    <a:lnTo>
                      <a:pt x="52" y="41"/>
                    </a:lnTo>
                    <a:lnTo>
                      <a:pt x="56" y="30"/>
                    </a:lnTo>
                    <a:lnTo>
                      <a:pt x="59" y="19"/>
                    </a:lnTo>
                    <a:lnTo>
                      <a:pt x="59" y="12"/>
                    </a:lnTo>
                    <a:lnTo>
                      <a:pt x="56" y="8"/>
                    </a:lnTo>
                    <a:lnTo>
                      <a:pt x="52" y="4"/>
                    </a:lnTo>
                    <a:lnTo>
                      <a:pt x="4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2" name="Freeform 43"/>
              <p:cNvSpPr>
                <a:spLocks noEditPoints="1"/>
              </p:cNvSpPr>
              <p:nvPr/>
            </p:nvSpPr>
            <p:spPr bwMode="auto">
              <a:xfrm>
                <a:off x="2224" y="1300"/>
                <a:ext cx="37" cy="104"/>
              </a:xfrm>
              <a:custGeom>
                <a:avLst/>
                <a:gdLst>
                  <a:gd name="T0" fmla="*/ 30 w 37"/>
                  <a:gd name="T1" fmla="*/ 0 h 104"/>
                  <a:gd name="T2" fmla="*/ 30 w 37"/>
                  <a:gd name="T3" fmla="*/ 0 h 104"/>
                  <a:gd name="T4" fmla="*/ 34 w 37"/>
                  <a:gd name="T5" fmla="*/ 3 h 104"/>
                  <a:gd name="T6" fmla="*/ 34 w 37"/>
                  <a:gd name="T7" fmla="*/ 3 h 104"/>
                  <a:gd name="T8" fmla="*/ 37 w 37"/>
                  <a:gd name="T9" fmla="*/ 7 h 104"/>
                  <a:gd name="T10" fmla="*/ 34 w 37"/>
                  <a:gd name="T11" fmla="*/ 11 h 104"/>
                  <a:gd name="T12" fmla="*/ 34 w 37"/>
                  <a:gd name="T13" fmla="*/ 11 h 104"/>
                  <a:gd name="T14" fmla="*/ 30 w 37"/>
                  <a:gd name="T15" fmla="*/ 14 h 104"/>
                  <a:gd name="T16" fmla="*/ 30 w 37"/>
                  <a:gd name="T17" fmla="*/ 14 h 104"/>
                  <a:gd name="T18" fmla="*/ 26 w 37"/>
                  <a:gd name="T19" fmla="*/ 14 h 104"/>
                  <a:gd name="T20" fmla="*/ 23 w 37"/>
                  <a:gd name="T21" fmla="*/ 11 h 104"/>
                  <a:gd name="T22" fmla="*/ 23 w 37"/>
                  <a:gd name="T23" fmla="*/ 11 h 104"/>
                  <a:gd name="T24" fmla="*/ 23 w 37"/>
                  <a:gd name="T25" fmla="*/ 7 h 104"/>
                  <a:gd name="T26" fmla="*/ 23 w 37"/>
                  <a:gd name="T27" fmla="*/ 3 h 104"/>
                  <a:gd name="T28" fmla="*/ 23 w 37"/>
                  <a:gd name="T29" fmla="*/ 3 h 104"/>
                  <a:gd name="T30" fmla="*/ 26 w 37"/>
                  <a:gd name="T31" fmla="*/ 0 h 104"/>
                  <a:gd name="T32" fmla="*/ 30 w 37"/>
                  <a:gd name="T33" fmla="*/ 0 h 104"/>
                  <a:gd name="T34" fmla="*/ 30 w 37"/>
                  <a:gd name="T35" fmla="*/ 29 h 104"/>
                  <a:gd name="T36" fmla="*/ 15 w 37"/>
                  <a:gd name="T37" fmla="*/ 85 h 104"/>
                  <a:gd name="T38" fmla="*/ 11 w 37"/>
                  <a:gd name="T39" fmla="*/ 93 h 104"/>
                  <a:gd name="T40" fmla="*/ 11 w 37"/>
                  <a:gd name="T41" fmla="*/ 93 h 104"/>
                  <a:gd name="T42" fmla="*/ 11 w 37"/>
                  <a:gd name="T43" fmla="*/ 97 h 104"/>
                  <a:gd name="T44" fmla="*/ 11 w 37"/>
                  <a:gd name="T45" fmla="*/ 97 h 104"/>
                  <a:gd name="T46" fmla="*/ 11 w 37"/>
                  <a:gd name="T47" fmla="*/ 97 h 104"/>
                  <a:gd name="T48" fmla="*/ 15 w 37"/>
                  <a:gd name="T49" fmla="*/ 97 h 104"/>
                  <a:gd name="T50" fmla="*/ 15 w 37"/>
                  <a:gd name="T51" fmla="*/ 97 h 104"/>
                  <a:gd name="T52" fmla="*/ 15 w 37"/>
                  <a:gd name="T53" fmla="*/ 97 h 104"/>
                  <a:gd name="T54" fmla="*/ 19 w 37"/>
                  <a:gd name="T55" fmla="*/ 93 h 104"/>
                  <a:gd name="T56" fmla="*/ 23 w 37"/>
                  <a:gd name="T57" fmla="*/ 85 h 104"/>
                  <a:gd name="T58" fmla="*/ 26 w 37"/>
                  <a:gd name="T59" fmla="*/ 89 h 104"/>
                  <a:gd name="T60" fmla="*/ 19 w 37"/>
                  <a:gd name="T61" fmla="*/ 97 h 104"/>
                  <a:gd name="T62" fmla="*/ 15 w 37"/>
                  <a:gd name="T63" fmla="*/ 100 h 104"/>
                  <a:gd name="T64" fmla="*/ 11 w 37"/>
                  <a:gd name="T65" fmla="*/ 104 h 104"/>
                  <a:gd name="T66" fmla="*/ 4 w 37"/>
                  <a:gd name="T67" fmla="*/ 104 h 104"/>
                  <a:gd name="T68" fmla="*/ 4 w 37"/>
                  <a:gd name="T69" fmla="*/ 104 h 104"/>
                  <a:gd name="T70" fmla="*/ 0 w 37"/>
                  <a:gd name="T71" fmla="*/ 104 h 104"/>
                  <a:gd name="T72" fmla="*/ 0 w 37"/>
                  <a:gd name="T73" fmla="*/ 100 h 104"/>
                  <a:gd name="T74" fmla="*/ 0 w 37"/>
                  <a:gd name="T75" fmla="*/ 97 h 104"/>
                  <a:gd name="T76" fmla="*/ 0 w 37"/>
                  <a:gd name="T77" fmla="*/ 93 h 104"/>
                  <a:gd name="T78" fmla="*/ 0 w 37"/>
                  <a:gd name="T79" fmla="*/ 89 h 104"/>
                  <a:gd name="T80" fmla="*/ 11 w 37"/>
                  <a:gd name="T81" fmla="*/ 52 h 104"/>
                  <a:gd name="T82" fmla="*/ 15 w 37"/>
                  <a:gd name="T83" fmla="*/ 44 h 104"/>
                  <a:gd name="T84" fmla="*/ 15 w 37"/>
                  <a:gd name="T85" fmla="*/ 41 h 104"/>
                  <a:gd name="T86" fmla="*/ 15 w 37"/>
                  <a:gd name="T87" fmla="*/ 37 h 104"/>
                  <a:gd name="T88" fmla="*/ 11 w 37"/>
                  <a:gd name="T89" fmla="*/ 37 h 104"/>
                  <a:gd name="T90" fmla="*/ 11 w 37"/>
                  <a:gd name="T91" fmla="*/ 37 h 104"/>
                  <a:gd name="T92" fmla="*/ 11 w 37"/>
                  <a:gd name="T93" fmla="*/ 37 h 104"/>
                  <a:gd name="T94" fmla="*/ 8 w 37"/>
                  <a:gd name="T95" fmla="*/ 37 h 104"/>
                  <a:gd name="T96" fmla="*/ 4 w 37"/>
                  <a:gd name="T97" fmla="*/ 37 h 104"/>
                  <a:gd name="T98" fmla="*/ 4 w 37"/>
                  <a:gd name="T99" fmla="*/ 33 h 104"/>
                  <a:gd name="T100" fmla="*/ 30 w 37"/>
                  <a:gd name="T101" fmla="*/ 29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4"/>
                  <a:gd name="T155" fmla="*/ 37 w 37"/>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4">
                    <a:moveTo>
                      <a:pt x="30" y="0"/>
                    </a:moveTo>
                    <a:lnTo>
                      <a:pt x="30" y="0"/>
                    </a:lnTo>
                    <a:lnTo>
                      <a:pt x="34" y="3"/>
                    </a:lnTo>
                    <a:lnTo>
                      <a:pt x="37" y="7"/>
                    </a:lnTo>
                    <a:lnTo>
                      <a:pt x="34" y="11"/>
                    </a:lnTo>
                    <a:lnTo>
                      <a:pt x="30" y="14"/>
                    </a:lnTo>
                    <a:lnTo>
                      <a:pt x="26" y="14"/>
                    </a:lnTo>
                    <a:lnTo>
                      <a:pt x="23" y="11"/>
                    </a:lnTo>
                    <a:lnTo>
                      <a:pt x="23" y="7"/>
                    </a:lnTo>
                    <a:lnTo>
                      <a:pt x="23" y="3"/>
                    </a:lnTo>
                    <a:lnTo>
                      <a:pt x="26" y="0"/>
                    </a:lnTo>
                    <a:lnTo>
                      <a:pt x="30" y="0"/>
                    </a:lnTo>
                    <a:close/>
                    <a:moveTo>
                      <a:pt x="30" y="29"/>
                    </a:moveTo>
                    <a:lnTo>
                      <a:pt x="15" y="85"/>
                    </a:lnTo>
                    <a:lnTo>
                      <a:pt x="11" y="93"/>
                    </a:lnTo>
                    <a:lnTo>
                      <a:pt x="11" y="97"/>
                    </a:lnTo>
                    <a:lnTo>
                      <a:pt x="15" y="97"/>
                    </a:lnTo>
                    <a:lnTo>
                      <a:pt x="19" y="93"/>
                    </a:lnTo>
                    <a:lnTo>
                      <a:pt x="23" y="85"/>
                    </a:lnTo>
                    <a:lnTo>
                      <a:pt x="26" y="89"/>
                    </a:lnTo>
                    <a:lnTo>
                      <a:pt x="19" y="97"/>
                    </a:lnTo>
                    <a:lnTo>
                      <a:pt x="15" y="100"/>
                    </a:lnTo>
                    <a:lnTo>
                      <a:pt x="11" y="104"/>
                    </a:lnTo>
                    <a:lnTo>
                      <a:pt x="4" y="104"/>
                    </a:lnTo>
                    <a:lnTo>
                      <a:pt x="0" y="104"/>
                    </a:lnTo>
                    <a:lnTo>
                      <a:pt x="0" y="100"/>
                    </a:lnTo>
                    <a:lnTo>
                      <a:pt x="0" y="97"/>
                    </a:lnTo>
                    <a:lnTo>
                      <a:pt x="0" y="93"/>
                    </a:lnTo>
                    <a:lnTo>
                      <a:pt x="0" y="89"/>
                    </a:lnTo>
                    <a:lnTo>
                      <a:pt x="11" y="52"/>
                    </a:lnTo>
                    <a:lnTo>
                      <a:pt x="15" y="44"/>
                    </a:lnTo>
                    <a:lnTo>
                      <a:pt x="15" y="41"/>
                    </a:lnTo>
                    <a:lnTo>
                      <a:pt x="15" y="37"/>
                    </a:lnTo>
                    <a:lnTo>
                      <a:pt x="11" y="37"/>
                    </a:lnTo>
                    <a:lnTo>
                      <a:pt x="8" y="37"/>
                    </a:lnTo>
                    <a:lnTo>
                      <a:pt x="4" y="37"/>
                    </a:lnTo>
                    <a:lnTo>
                      <a:pt x="4" y="33"/>
                    </a:lnTo>
                    <a:lnTo>
                      <a:pt x="30" y="2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3" name="Freeform 44"/>
              <p:cNvSpPr>
                <a:spLocks/>
              </p:cNvSpPr>
              <p:nvPr/>
            </p:nvSpPr>
            <p:spPr bwMode="auto">
              <a:xfrm>
                <a:off x="2265" y="1311"/>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5 w 45"/>
                  <a:gd name="T13" fmla="*/ 82 h 93"/>
                  <a:gd name="T14" fmla="*/ 11 w 45"/>
                  <a:gd name="T15" fmla="*/ 86 h 93"/>
                  <a:gd name="T16" fmla="*/ 11 w 45"/>
                  <a:gd name="T17" fmla="*/ 86 h 93"/>
                  <a:gd name="T18" fmla="*/ 15 w 45"/>
                  <a:gd name="T19" fmla="*/ 86 h 93"/>
                  <a:gd name="T20" fmla="*/ 15 w 45"/>
                  <a:gd name="T21" fmla="*/ 86 h 93"/>
                  <a:gd name="T22" fmla="*/ 15 w 45"/>
                  <a:gd name="T23" fmla="*/ 86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1 w 45"/>
                  <a:gd name="T39" fmla="*/ 93 h 93"/>
                  <a:gd name="T40" fmla="*/ 8 w 45"/>
                  <a:gd name="T41" fmla="*/ 93 h 93"/>
                  <a:gd name="T42" fmla="*/ 4 w 45"/>
                  <a:gd name="T43" fmla="*/ 93 h 93"/>
                  <a:gd name="T44" fmla="*/ 4 w 45"/>
                  <a:gd name="T45" fmla="*/ 93 h 93"/>
                  <a:gd name="T46" fmla="*/ 0 w 45"/>
                  <a:gd name="T47" fmla="*/ 89 h 93"/>
                  <a:gd name="T48" fmla="*/ 0 w 45"/>
                  <a:gd name="T49" fmla="*/ 86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5" y="82"/>
                    </a:lnTo>
                    <a:lnTo>
                      <a:pt x="11" y="86"/>
                    </a:lnTo>
                    <a:lnTo>
                      <a:pt x="15" y="86"/>
                    </a:lnTo>
                    <a:lnTo>
                      <a:pt x="19" y="86"/>
                    </a:lnTo>
                    <a:lnTo>
                      <a:pt x="23" y="82"/>
                    </a:lnTo>
                    <a:lnTo>
                      <a:pt x="26" y="74"/>
                    </a:lnTo>
                    <a:lnTo>
                      <a:pt x="30" y="78"/>
                    </a:lnTo>
                    <a:lnTo>
                      <a:pt x="23" y="86"/>
                    </a:lnTo>
                    <a:lnTo>
                      <a:pt x="15" y="93"/>
                    </a:lnTo>
                    <a:lnTo>
                      <a:pt x="11" y="93"/>
                    </a:lnTo>
                    <a:lnTo>
                      <a:pt x="8" y="93"/>
                    </a:lnTo>
                    <a:lnTo>
                      <a:pt x="4" y="93"/>
                    </a:lnTo>
                    <a:lnTo>
                      <a:pt x="0" y="89"/>
                    </a:lnTo>
                    <a:lnTo>
                      <a:pt x="0" y="86"/>
                    </a:lnTo>
                    <a:lnTo>
                      <a:pt x="0" y="82"/>
                    </a:lnTo>
                    <a:lnTo>
                      <a:pt x="4" y="74"/>
                    </a:lnTo>
                    <a:lnTo>
                      <a:pt x="15" y="26"/>
                    </a:lnTo>
                    <a:lnTo>
                      <a:pt x="4" y="26"/>
                    </a:lnTo>
                    <a:lnTo>
                      <a:pt x="4" y="22"/>
                    </a:lnTo>
                    <a:lnTo>
                      <a:pt x="11"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4" name="Freeform 45"/>
              <p:cNvSpPr>
                <a:spLocks noEditPoints="1"/>
              </p:cNvSpPr>
              <p:nvPr/>
            </p:nvSpPr>
            <p:spPr bwMode="auto">
              <a:xfrm>
                <a:off x="2310" y="1329"/>
                <a:ext cx="63" cy="75"/>
              </a:xfrm>
              <a:custGeom>
                <a:avLst/>
                <a:gdLst>
                  <a:gd name="T0" fmla="*/ 15 w 63"/>
                  <a:gd name="T1" fmla="*/ 45 h 75"/>
                  <a:gd name="T2" fmla="*/ 15 w 63"/>
                  <a:gd name="T3" fmla="*/ 49 h 75"/>
                  <a:gd name="T4" fmla="*/ 15 w 63"/>
                  <a:gd name="T5" fmla="*/ 49 h 75"/>
                  <a:gd name="T6" fmla="*/ 15 w 63"/>
                  <a:gd name="T7" fmla="*/ 56 h 75"/>
                  <a:gd name="T8" fmla="*/ 19 w 63"/>
                  <a:gd name="T9" fmla="*/ 60 h 75"/>
                  <a:gd name="T10" fmla="*/ 22 w 63"/>
                  <a:gd name="T11" fmla="*/ 64 h 75"/>
                  <a:gd name="T12" fmla="*/ 30 w 63"/>
                  <a:gd name="T13" fmla="*/ 68 h 75"/>
                  <a:gd name="T14" fmla="*/ 34 w 63"/>
                  <a:gd name="T15" fmla="*/ 64 h 75"/>
                  <a:gd name="T16" fmla="*/ 41 w 63"/>
                  <a:gd name="T17" fmla="*/ 64 h 75"/>
                  <a:gd name="T18" fmla="*/ 45 w 63"/>
                  <a:gd name="T19" fmla="*/ 60 h 75"/>
                  <a:gd name="T20" fmla="*/ 56 w 63"/>
                  <a:gd name="T21" fmla="*/ 53 h 75"/>
                  <a:gd name="T22" fmla="*/ 56 w 63"/>
                  <a:gd name="T23" fmla="*/ 56 h 75"/>
                  <a:gd name="T24" fmla="*/ 45 w 63"/>
                  <a:gd name="T25" fmla="*/ 68 h 75"/>
                  <a:gd name="T26" fmla="*/ 34 w 63"/>
                  <a:gd name="T27" fmla="*/ 75 h 75"/>
                  <a:gd name="T28" fmla="*/ 22 w 63"/>
                  <a:gd name="T29" fmla="*/ 75 h 75"/>
                  <a:gd name="T30" fmla="*/ 11 w 63"/>
                  <a:gd name="T31" fmla="*/ 75 h 75"/>
                  <a:gd name="T32" fmla="*/ 4 w 63"/>
                  <a:gd name="T33" fmla="*/ 68 h 75"/>
                  <a:gd name="T34" fmla="*/ 0 w 63"/>
                  <a:gd name="T35" fmla="*/ 60 h 75"/>
                  <a:gd name="T36" fmla="*/ 0 w 63"/>
                  <a:gd name="T37" fmla="*/ 53 h 75"/>
                  <a:gd name="T38" fmla="*/ 0 w 63"/>
                  <a:gd name="T39" fmla="*/ 41 h 75"/>
                  <a:gd name="T40" fmla="*/ 7 w 63"/>
                  <a:gd name="T41" fmla="*/ 27 h 75"/>
                  <a:gd name="T42" fmla="*/ 15 w 63"/>
                  <a:gd name="T43" fmla="*/ 15 h 75"/>
                  <a:gd name="T44" fmla="*/ 26 w 63"/>
                  <a:gd name="T45" fmla="*/ 8 h 75"/>
                  <a:gd name="T46" fmla="*/ 34 w 63"/>
                  <a:gd name="T47" fmla="*/ 4 h 75"/>
                  <a:gd name="T48" fmla="*/ 45 w 63"/>
                  <a:gd name="T49" fmla="*/ 0 h 75"/>
                  <a:gd name="T50" fmla="*/ 52 w 63"/>
                  <a:gd name="T51" fmla="*/ 0 h 75"/>
                  <a:gd name="T52" fmla="*/ 60 w 63"/>
                  <a:gd name="T53" fmla="*/ 4 h 75"/>
                  <a:gd name="T54" fmla="*/ 60 w 63"/>
                  <a:gd name="T55" fmla="*/ 8 h 75"/>
                  <a:gd name="T56" fmla="*/ 63 w 63"/>
                  <a:gd name="T57" fmla="*/ 12 h 75"/>
                  <a:gd name="T58" fmla="*/ 60 w 63"/>
                  <a:gd name="T59" fmla="*/ 19 h 75"/>
                  <a:gd name="T60" fmla="*/ 56 w 63"/>
                  <a:gd name="T61" fmla="*/ 27 h 75"/>
                  <a:gd name="T62" fmla="*/ 49 w 63"/>
                  <a:gd name="T63" fmla="*/ 34 h 75"/>
                  <a:gd name="T64" fmla="*/ 37 w 63"/>
                  <a:gd name="T65" fmla="*/ 38 h 75"/>
                  <a:gd name="T66" fmla="*/ 26 w 63"/>
                  <a:gd name="T67" fmla="*/ 41 h 75"/>
                  <a:gd name="T68" fmla="*/ 15 w 63"/>
                  <a:gd name="T69" fmla="*/ 45 h 75"/>
                  <a:gd name="T70" fmla="*/ 15 w 63"/>
                  <a:gd name="T71" fmla="*/ 41 h 75"/>
                  <a:gd name="T72" fmla="*/ 26 w 63"/>
                  <a:gd name="T73" fmla="*/ 38 h 75"/>
                  <a:gd name="T74" fmla="*/ 34 w 63"/>
                  <a:gd name="T75" fmla="*/ 34 h 75"/>
                  <a:gd name="T76" fmla="*/ 41 w 63"/>
                  <a:gd name="T77" fmla="*/ 30 h 75"/>
                  <a:gd name="T78" fmla="*/ 45 w 63"/>
                  <a:gd name="T79" fmla="*/ 23 h 75"/>
                  <a:gd name="T80" fmla="*/ 49 w 63"/>
                  <a:gd name="T81" fmla="*/ 19 h 75"/>
                  <a:gd name="T82" fmla="*/ 52 w 63"/>
                  <a:gd name="T83" fmla="*/ 12 h 75"/>
                  <a:gd name="T84" fmla="*/ 49 w 63"/>
                  <a:gd name="T85" fmla="*/ 8 h 75"/>
                  <a:gd name="T86" fmla="*/ 49 w 63"/>
                  <a:gd name="T87" fmla="*/ 8 h 75"/>
                  <a:gd name="T88" fmla="*/ 45 w 63"/>
                  <a:gd name="T89" fmla="*/ 4 h 75"/>
                  <a:gd name="T90" fmla="*/ 45 w 63"/>
                  <a:gd name="T91" fmla="*/ 4 h 75"/>
                  <a:gd name="T92" fmla="*/ 34 w 63"/>
                  <a:gd name="T93" fmla="*/ 8 h 75"/>
                  <a:gd name="T94" fmla="*/ 26 w 63"/>
                  <a:gd name="T95" fmla="*/ 15 h 75"/>
                  <a:gd name="T96" fmla="*/ 19 w 63"/>
                  <a:gd name="T97" fmla="*/ 27 h 75"/>
                  <a:gd name="T98" fmla="*/ 15 w 63"/>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5"/>
                    </a:moveTo>
                    <a:lnTo>
                      <a:pt x="15" y="49"/>
                    </a:lnTo>
                    <a:lnTo>
                      <a:pt x="15" y="56"/>
                    </a:lnTo>
                    <a:lnTo>
                      <a:pt x="19" y="60"/>
                    </a:lnTo>
                    <a:lnTo>
                      <a:pt x="22" y="64"/>
                    </a:lnTo>
                    <a:lnTo>
                      <a:pt x="30" y="68"/>
                    </a:lnTo>
                    <a:lnTo>
                      <a:pt x="34" y="64"/>
                    </a:lnTo>
                    <a:lnTo>
                      <a:pt x="41" y="64"/>
                    </a:lnTo>
                    <a:lnTo>
                      <a:pt x="45" y="60"/>
                    </a:lnTo>
                    <a:lnTo>
                      <a:pt x="56" y="53"/>
                    </a:lnTo>
                    <a:lnTo>
                      <a:pt x="56" y="56"/>
                    </a:lnTo>
                    <a:lnTo>
                      <a:pt x="45" y="68"/>
                    </a:lnTo>
                    <a:lnTo>
                      <a:pt x="34" y="75"/>
                    </a:lnTo>
                    <a:lnTo>
                      <a:pt x="22" y="75"/>
                    </a:lnTo>
                    <a:lnTo>
                      <a:pt x="11" y="75"/>
                    </a:lnTo>
                    <a:lnTo>
                      <a:pt x="4" y="68"/>
                    </a:lnTo>
                    <a:lnTo>
                      <a:pt x="0" y="60"/>
                    </a:lnTo>
                    <a:lnTo>
                      <a:pt x="0" y="53"/>
                    </a:lnTo>
                    <a:lnTo>
                      <a:pt x="0" y="41"/>
                    </a:lnTo>
                    <a:lnTo>
                      <a:pt x="7" y="27"/>
                    </a:lnTo>
                    <a:lnTo>
                      <a:pt x="15" y="15"/>
                    </a:lnTo>
                    <a:lnTo>
                      <a:pt x="26" y="8"/>
                    </a:lnTo>
                    <a:lnTo>
                      <a:pt x="34" y="4"/>
                    </a:lnTo>
                    <a:lnTo>
                      <a:pt x="45" y="0"/>
                    </a:lnTo>
                    <a:lnTo>
                      <a:pt x="52" y="0"/>
                    </a:lnTo>
                    <a:lnTo>
                      <a:pt x="60" y="4"/>
                    </a:lnTo>
                    <a:lnTo>
                      <a:pt x="60" y="8"/>
                    </a:lnTo>
                    <a:lnTo>
                      <a:pt x="63" y="12"/>
                    </a:lnTo>
                    <a:lnTo>
                      <a:pt x="60" y="19"/>
                    </a:lnTo>
                    <a:lnTo>
                      <a:pt x="56" y="27"/>
                    </a:lnTo>
                    <a:lnTo>
                      <a:pt x="49" y="34"/>
                    </a:lnTo>
                    <a:lnTo>
                      <a:pt x="37" y="38"/>
                    </a:lnTo>
                    <a:lnTo>
                      <a:pt x="26" y="41"/>
                    </a:lnTo>
                    <a:lnTo>
                      <a:pt x="15" y="45"/>
                    </a:lnTo>
                    <a:close/>
                    <a:moveTo>
                      <a:pt x="15" y="41"/>
                    </a:moveTo>
                    <a:lnTo>
                      <a:pt x="26" y="38"/>
                    </a:lnTo>
                    <a:lnTo>
                      <a:pt x="34" y="34"/>
                    </a:lnTo>
                    <a:lnTo>
                      <a:pt x="41" y="30"/>
                    </a:lnTo>
                    <a:lnTo>
                      <a:pt x="45" y="23"/>
                    </a:lnTo>
                    <a:lnTo>
                      <a:pt x="49" y="19"/>
                    </a:lnTo>
                    <a:lnTo>
                      <a:pt x="52" y="12"/>
                    </a:lnTo>
                    <a:lnTo>
                      <a:pt x="49" y="8"/>
                    </a:lnTo>
                    <a:lnTo>
                      <a:pt x="45" y="4"/>
                    </a:lnTo>
                    <a:lnTo>
                      <a:pt x="34" y="8"/>
                    </a:lnTo>
                    <a:lnTo>
                      <a:pt x="26" y="15"/>
                    </a:lnTo>
                    <a:lnTo>
                      <a:pt x="19" y="27"/>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5" name="Freeform 46"/>
              <p:cNvSpPr>
                <a:spLocks/>
              </p:cNvSpPr>
              <p:nvPr/>
            </p:nvSpPr>
            <p:spPr bwMode="auto">
              <a:xfrm>
                <a:off x="2381" y="1329"/>
                <a:ext cx="60" cy="75"/>
              </a:xfrm>
              <a:custGeom>
                <a:avLst/>
                <a:gdLst>
                  <a:gd name="T0" fmla="*/ 7 w 60"/>
                  <a:gd name="T1" fmla="*/ 4 h 75"/>
                  <a:gd name="T2" fmla="*/ 34 w 60"/>
                  <a:gd name="T3" fmla="*/ 0 h 75"/>
                  <a:gd name="T4" fmla="*/ 22 w 60"/>
                  <a:gd name="T5" fmla="*/ 41 h 75"/>
                  <a:gd name="T6" fmla="*/ 30 w 60"/>
                  <a:gd name="T7" fmla="*/ 27 h 75"/>
                  <a:gd name="T8" fmla="*/ 37 w 60"/>
                  <a:gd name="T9" fmla="*/ 15 h 75"/>
                  <a:gd name="T10" fmla="*/ 45 w 60"/>
                  <a:gd name="T11" fmla="*/ 8 h 75"/>
                  <a:gd name="T12" fmla="*/ 52 w 60"/>
                  <a:gd name="T13" fmla="*/ 4 h 75"/>
                  <a:gd name="T14" fmla="*/ 56 w 60"/>
                  <a:gd name="T15" fmla="*/ 0 h 75"/>
                  <a:gd name="T16" fmla="*/ 60 w 60"/>
                  <a:gd name="T17" fmla="*/ 0 h 75"/>
                  <a:gd name="T18" fmla="*/ 60 w 60"/>
                  <a:gd name="T19" fmla="*/ 4 h 75"/>
                  <a:gd name="T20" fmla="*/ 60 w 60"/>
                  <a:gd name="T21" fmla="*/ 4 h 75"/>
                  <a:gd name="T22" fmla="*/ 60 w 60"/>
                  <a:gd name="T23" fmla="*/ 8 h 75"/>
                  <a:gd name="T24" fmla="*/ 60 w 60"/>
                  <a:gd name="T25" fmla="*/ 15 h 75"/>
                  <a:gd name="T26" fmla="*/ 60 w 60"/>
                  <a:gd name="T27" fmla="*/ 19 h 75"/>
                  <a:gd name="T28" fmla="*/ 56 w 60"/>
                  <a:gd name="T29" fmla="*/ 23 h 75"/>
                  <a:gd name="T30" fmla="*/ 52 w 60"/>
                  <a:gd name="T31" fmla="*/ 23 h 75"/>
                  <a:gd name="T32" fmla="*/ 52 w 60"/>
                  <a:gd name="T33" fmla="*/ 23 h 75"/>
                  <a:gd name="T34" fmla="*/ 52 w 60"/>
                  <a:gd name="T35" fmla="*/ 23 h 75"/>
                  <a:gd name="T36" fmla="*/ 48 w 60"/>
                  <a:gd name="T37" fmla="*/ 19 h 75"/>
                  <a:gd name="T38" fmla="*/ 48 w 60"/>
                  <a:gd name="T39" fmla="*/ 19 h 75"/>
                  <a:gd name="T40" fmla="*/ 48 w 60"/>
                  <a:gd name="T41" fmla="*/ 15 h 75"/>
                  <a:gd name="T42" fmla="*/ 48 w 60"/>
                  <a:gd name="T43" fmla="*/ 15 h 75"/>
                  <a:gd name="T44" fmla="*/ 48 w 60"/>
                  <a:gd name="T45" fmla="*/ 15 h 75"/>
                  <a:gd name="T46" fmla="*/ 48 w 60"/>
                  <a:gd name="T47" fmla="*/ 15 h 75"/>
                  <a:gd name="T48" fmla="*/ 45 w 60"/>
                  <a:gd name="T49" fmla="*/ 15 h 75"/>
                  <a:gd name="T50" fmla="*/ 45 w 60"/>
                  <a:gd name="T51" fmla="*/ 15 h 75"/>
                  <a:gd name="T52" fmla="*/ 41 w 60"/>
                  <a:gd name="T53" fmla="*/ 19 h 75"/>
                  <a:gd name="T54" fmla="*/ 37 w 60"/>
                  <a:gd name="T55" fmla="*/ 23 h 75"/>
                  <a:gd name="T56" fmla="*/ 30 w 60"/>
                  <a:gd name="T57" fmla="*/ 30 h 75"/>
                  <a:gd name="T58" fmla="*/ 26 w 60"/>
                  <a:gd name="T59" fmla="*/ 41 h 75"/>
                  <a:gd name="T60" fmla="*/ 22 w 60"/>
                  <a:gd name="T61" fmla="*/ 45 h 75"/>
                  <a:gd name="T62" fmla="*/ 19 w 60"/>
                  <a:gd name="T63" fmla="*/ 53 h 75"/>
                  <a:gd name="T64" fmla="*/ 15 w 60"/>
                  <a:gd name="T65" fmla="*/ 60 h 75"/>
                  <a:gd name="T66" fmla="*/ 15 w 60"/>
                  <a:gd name="T67" fmla="*/ 64 h 75"/>
                  <a:gd name="T68" fmla="*/ 11 w 60"/>
                  <a:gd name="T69" fmla="*/ 75 h 75"/>
                  <a:gd name="T70" fmla="*/ 0 w 60"/>
                  <a:gd name="T71" fmla="*/ 75 h 75"/>
                  <a:gd name="T72" fmla="*/ 15 w 60"/>
                  <a:gd name="T73" fmla="*/ 23 h 75"/>
                  <a:gd name="T74" fmla="*/ 15 w 60"/>
                  <a:gd name="T75" fmla="*/ 15 h 75"/>
                  <a:gd name="T76" fmla="*/ 19 w 60"/>
                  <a:gd name="T77" fmla="*/ 12 h 75"/>
                  <a:gd name="T78" fmla="*/ 15 w 60"/>
                  <a:gd name="T79" fmla="*/ 8 h 75"/>
                  <a:gd name="T80" fmla="*/ 15 w 60"/>
                  <a:gd name="T81" fmla="*/ 8 h 75"/>
                  <a:gd name="T82" fmla="*/ 15 w 60"/>
                  <a:gd name="T83" fmla="*/ 8 h 75"/>
                  <a:gd name="T84" fmla="*/ 11 w 60"/>
                  <a:gd name="T85" fmla="*/ 8 h 75"/>
                  <a:gd name="T86" fmla="*/ 7 w 60"/>
                  <a:gd name="T87" fmla="*/ 8 h 75"/>
                  <a:gd name="T88" fmla="*/ 4 w 60"/>
                  <a:gd name="T89" fmla="*/ 8 h 75"/>
                  <a:gd name="T90" fmla="*/ 7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7" y="4"/>
                    </a:moveTo>
                    <a:lnTo>
                      <a:pt x="34" y="0"/>
                    </a:lnTo>
                    <a:lnTo>
                      <a:pt x="22" y="41"/>
                    </a:lnTo>
                    <a:lnTo>
                      <a:pt x="30" y="27"/>
                    </a:lnTo>
                    <a:lnTo>
                      <a:pt x="37" y="15"/>
                    </a:lnTo>
                    <a:lnTo>
                      <a:pt x="45" y="8"/>
                    </a:lnTo>
                    <a:lnTo>
                      <a:pt x="52" y="4"/>
                    </a:lnTo>
                    <a:lnTo>
                      <a:pt x="56" y="0"/>
                    </a:lnTo>
                    <a:lnTo>
                      <a:pt x="60" y="0"/>
                    </a:lnTo>
                    <a:lnTo>
                      <a:pt x="60" y="4"/>
                    </a:lnTo>
                    <a:lnTo>
                      <a:pt x="60" y="8"/>
                    </a:lnTo>
                    <a:lnTo>
                      <a:pt x="60" y="15"/>
                    </a:lnTo>
                    <a:lnTo>
                      <a:pt x="60" y="19"/>
                    </a:lnTo>
                    <a:lnTo>
                      <a:pt x="56" y="23"/>
                    </a:lnTo>
                    <a:lnTo>
                      <a:pt x="52" y="23"/>
                    </a:lnTo>
                    <a:lnTo>
                      <a:pt x="48" y="19"/>
                    </a:lnTo>
                    <a:lnTo>
                      <a:pt x="48" y="15"/>
                    </a:lnTo>
                    <a:lnTo>
                      <a:pt x="45" y="15"/>
                    </a:lnTo>
                    <a:lnTo>
                      <a:pt x="41" y="19"/>
                    </a:lnTo>
                    <a:lnTo>
                      <a:pt x="37" y="23"/>
                    </a:lnTo>
                    <a:lnTo>
                      <a:pt x="30" y="30"/>
                    </a:lnTo>
                    <a:lnTo>
                      <a:pt x="26" y="41"/>
                    </a:lnTo>
                    <a:lnTo>
                      <a:pt x="22" y="45"/>
                    </a:lnTo>
                    <a:lnTo>
                      <a:pt x="19" y="53"/>
                    </a:lnTo>
                    <a:lnTo>
                      <a:pt x="15" y="60"/>
                    </a:lnTo>
                    <a:lnTo>
                      <a:pt x="15" y="64"/>
                    </a:lnTo>
                    <a:lnTo>
                      <a:pt x="11" y="75"/>
                    </a:lnTo>
                    <a:lnTo>
                      <a:pt x="0" y="75"/>
                    </a:lnTo>
                    <a:lnTo>
                      <a:pt x="15" y="23"/>
                    </a:lnTo>
                    <a:lnTo>
                      <a:pt x="15" y="15"/>
                    </a:lnTo>
                    <a:lnTo>
                      <a:pt x="19" y="12"/>
                    </a:lnTo>
                    <a:lnTo>
                      <a:pt x="15" y="8"/>
                    </a:lnTo>
                    <a:lnTo>
                      <a:pt x="11" y="8"/>
                    </a:lnTo>
                    <a:lnTo>
                      <a:pt x="7" y="8"/>
                    </a:lnTo>
                    <a:lnTo>
                      <a:pt x="4" y="8"/>
                    </a:lnTo>
                    <a:lnTo>
                      <a:pt x="7"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6" name="Freeform 47"/>
              <p:cNvSpPr>
                <a:spLocks/>
              </p:cNvSpPr>
              <p:nvPr/>
            </p:nvSpPr>
            <p:spPr bwMode="auto">
              <a:xfrm>
                <a:off x="2493" y="1329"/>
                <a:ext cx="48" cy="75"/>
              </a:xfrm>
              <a:custGeom>
                <a:avLst/>
                <a:gdLst>
                  <a:gd name="T0" fmla="*/ 45 w 48"/>
                  <a:gd name="T1" fmla="*/ 0 h 75"/>
                  <a:gd name="T2" fmla="*/ 45 w 48"/>
                  <a:gd name="T3" fmla="*/ 27 h 75"/>
                  <a:gd name="T4" fmla="*/ 45 w 48"/>
                  <a:gd name="T5" fmla="*/ 27 h 75"/>
                  <a:gd name="T6" fmla="*/ 41 w 48"/>
                  <a:gd name="T7" fmla="*/ 15 h 75"/>
                  <a:gd name="T8" fmla="*/ 37 w 48"/>
                  <a:gd name="T9" fmla="*/ 8 h 75"/>
                  <a:gd name="T10" fmla="*/ 30 w 48"/>
                  <a:gd name="T11" fmla="*/ 4 h 75"/>
                  <a:gd name="T12" fmla="*/ 22 w 48"/>
                  <a:gd name="T13" fmla="*/ 4 h 75"/>
                  <a:gd name="T14" fmla="*/ 19 w 48"/>
                  <a:gd name="T15" fmla="*/ 4 h 75"/>
                  <a:gd name="T16" fmla="*/ 15 w 48"/>
                  <a:gd name="T17" fmla="*/ 8 h 75"/>
                  <a:gd name="T18" fmla="*/ 11 w 48"/>
                  <a:gd name="T19" fmla="*/ 12 h 75"/>
                  <a:gd name="T20" fmla="*/ 11 w 48"/>
                  <a:gd name="T21" fmla="*/ 15 h 75"/>
                  <a:gd name="T22" fmla="*/ 11 w 48"/>
                  <a:gd name="T23" fmla="*/ 19 h 75"/>
                  <a:gd name="T24" fmla="*/ 15 w 48"/>
                  <a:gd name="T25" fmla="*/ 23 h 75"/>
                  <a:gd name="T26" fmla="*/ 15 w 48"/>
                  <a:gd name="T27" fmla="*/ 23 h 75"/>
                  <a:gd name="T28" fmla="*/ 22 w 48"/>
                  <a:gd name="T29" fmla="*/ 27 h 75"/>
                  <a:gd name="T30" fmla="*/ 34 w 48"/>
                  <a:gd name="T31" fmla="*/ 34 h 75"/>
                  <a:gd name="T32" fmla="*/ 45 w 48"/>
                  <a:gd name="T33" fmla="*/ 38 h 75"/>
                  <a:gd name="T34" fmla="*/ 48 w 48"/>
                  <a:gd name="T35" fmla="*/ 45 h 75"/>
                  <a:gd name="T36" fmla="*/ 48 w 48"/>
                  <a:gd name="T37" fmla="*/ 53 h 75"/>
                  <a:gd name="T38" fmla="*/ 48 w 48"/>
                  <a:gd name="T39" fmla="*/ 64 h 75"/>
                  <a:gd name="T40" fmla="*/ 41 w 48"/>
                  <a:gd name="T41" fmla="*/ 71 h 75"/>
                  <a:gd name="T42" fmla="*/ 34 w 48"/>
                  <a:gd name="T43" fmla="*/ 75 h 75"/>
                  <a:gd name="T44" fmla="*/ 26 w 48"/>
                  <a:gd name="T45" fmla="*/ 75 h 75"/>
                  <a:gd name="T46" fmla="*/ 19 w 48"/>
                  <a:gd name="T47" fmla="*/ 75 h 75"/>
                  <a:gd name="T48" fmla="*/ 11 w 48"/>
                  <a:gd name="T49" fmla="*/ 75 h 75"/>
                  <a:gd name="T50" fmla="*/ 7 w 48"/>
                  <a:gd name="T51" fmla="*/ 71 h 75"/>
                  <a:gd name="T52" fmla="*/ 4 w 48"/>
                  <a:gd name="T53" fmla="*/ 71 h 75"/>
                  <a:gd name="T54" fmla="*/ 4 w 48"/>
                  <a:gd name="T55" fmla="*/ 75 h 75"/>
                  <a:gd name="T56" fmla="*/ 4 w 48"/>
                  <a:gd name="T57" fmla="*/ 75 h 75"/>
                  <a:gd name="T58" fmla="*/ 0 w 48"/>
                  <a:gd name="T59" fmla="*/ 75 h 75"/>
                  <a:gd name="T60" fmla="*/ 0 w 48"/>
                  <a:gd name="T61" fmla="*/ 49 h 75"/>
                  <a:gd name="T62" fmla="*/ 4 w 48"/>
                  <a:gd name="T63" fmla="*/ 49 h 75"/>
                  <a:gd name="T64" fmla="*/ 7 w 48"/>
                  <a:gd name="T65" fmla="*/ 60 h 75"/>
                  <a:gd name="T66" fmla="*/ 11 w 48"/>
                  <a:gd name="T67" fmla="*/ 68 h 75"/>
                  <a:gd name="T68" fmla="*/ 19 w 48"/>
                  <a:gd name="T69" fmla="*/ 71 h 75"/>
                  <a:gd name="T70" fmla="*/ 26 w 48"/>
                  <a:gd name="T71" fmla="*/ 71 h 75"/>
                  <a:gd name="T72" fmla="*/ 30 w 48"/>
                  <a:gd name="T73" fmla="*/ 71 h 75"/>
                  <a:gd name="T74" fmla="*/ 34 w 48"/>
                  <a:gd name="T75" fmla="*/ 68 h 75"/>
                  <a:gd name="T76" fmla="*/ 37 w 48"/>
                  <a:gd name="T77" fmla="*/ 64 h 75"/>
                  <a:gd name="T78" fmla="*/ 37 w 48"/>
                  <a:gd name="T79" fmla="*/ 60 h 75"/>
                  <a:gd name="T80" fmla="*/ 37 w 48"/>
                  <a:gd name="T81" fmla="*/ 56 h 75"/>
                  <a:gd name="T82" fmla="*/ 34 w 48"/>
                  <a:gd name="T83" fmla="*/ 49 h 75"/>
                  <a:gd name="T84" fmla="*/ 30 w 48"/>
                  <a:gd name="T85" fmla="*/ 45 h 75"/>
                  <a:gd name="T86" fmla="*/ 19 w 48"/>
                  <a:gd name="T87" fmla="*/ 41 h 75"/>
                  <a:gd name="T88" fmla="*/ 11 w 48"/>
                  <a:gd name="T89" fmla="*/ 38 h 75"/>
                  <a:gd name="T90" fmla="*/ 4 w 48"/>
                  <a:gd name="T91" fmla="*/ 30 h 75"/>
                  <a:gd name="T92" fmla="*/ 0 w 48"/>
                  <a:gd name="T93" fmla="*/ 27 h 75"/>
                  <a:gd name="T94" fmla="*/ 0 w 48"/>
                  <a:gd name="T95" fmla="*/ 19 h 75"/>
                  <a:gd name="T96" fmla="*/ 4 w 48"/>
                  <a:gd name="T97" fmla="*/ 12 h 75"/>
                  <a:gd name="T98" fmla="*/ 7 w 48"/>
                  <a:gd name="T99" fmla="*/ 4 h 75"/>
                  <a:gd name="T100" fmla="*/ 15 w 48"/>
                  <a:gd name="T101" fmla="*/ 0 h 75"/>
                  <a:gd name="T102" fmla="*/ 22 w 48"/>
                  <a:gd name="T103" fmla="*/ 0 h 75"/>
                  <a:gd name="T104" fmla="*/ 30 w 48"/>
                  <a:gd name="T105" fmla="*/ 0 h 75"/>
                  <a:gd name="T106" fmla="*/ 34 w 48"/>
                  <a:gd name="T107" fmla="*/ 0 h 75"/>
                  <a:gd name="T108" fmla="*/ 37 w 48"/>
                  <a:gd name="T109" fmla="*/ 4 h 75"/>
                  <a:gd name="T110" fmla="*/ 41 w 48"/>
                  <a:gd name="T111" fmla="*/ 4 h 75"/>
                  <a:gd name="T112" fmla="*/ 41 w 48"/>
                  <a:gd name="T113" fmla="*/ 4 h 75"/>
                  <a:gd name="T114" fmla="*/ 41 w 48"/>
                  <a:gd name="T115" fmla="*/ 0 h 75"/>
                  <a:gd name="T116" fmla="*/ 41 w 48"/>
                  <a:gd name="T117" fmla="*/ 0 h 75"/>
                  <a:gd name="T118" fmla="*/ 45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15"/>
                    </a:lnTo>
                    <a:lnTo>
                      <a:pt x="37" y="8"/>
                    </a:lnTo>
                    <a:lnTo>
                      <a:pt x="30" y="4"/>
                    </a:lnTo>
                    <a:lnTo>
                      <a:pt x="22" y="4"/>
                    </a:lnTo>
                    <a:lnTo>
                      <a:pt x="19" y="4"/>
                    </a:lnTo>
                    <a:lnTo>
                      <a:pt x="15" y="8"/>
                    </a:lnTo>
                    <a:lnTo>
                      <a:pt x="11" y="12"/>
                    </a:lnTo>
                    <a:lnTo>
                      <a:pt x="11" y="15"/>
                    </a:lnTo>
                    <a:lnTo>
                      <a:pt x="11" y="19"/>
                    </a:lnTo>
                    <a:lnTo>
                      <a:pt x="15" y="23"/>
                    </a:lnTo>
                    <a:lnTo>
                      <a:pt x="22" y="27"/>
                    </a:lnTo>
                    <a:lnTo>
                      <a:pt x="34" y="34"/>
                    </a:lnTo>
                    <a:lnTo>
                      <a:pt x="45" y="38"/>
                    </a:lnTo>
                    <a:lnTo>
                      <a:pt x="48" y="45"/>
                    </a:lnTo>
                    <a:lnTo>
                      <a:pt x="48" y="53"/>
                    </a:lnTo>
                    <a:lnTo>
                      <a:pt x="48" y="64"/>
                    </a:lnTo>
                    <a:lnTo>
                      <a:pt x="41" y="71"/>
                    </a:lnTo>
                    <a:lnTo>
                      <a:pt x="34" y="75"/>
                    </a:lnTo>
                    <a:lnTo>
                      <a:pt x="26" y="75"/>
                    </a:lnTo>
                    <a:lnTo>
                      <a:pt x="19" y="75"/>
                    </a:lnTo>
                    <a:lnTo>
                      <a:pt x="11" y="75"/>
                    </a:lnTo>
                    <a:lnTo>
                      <a:pt x="7" y="71"/>
                    </a:lnTo>
                    <a:lnTo>
                      <a:pt x="4" y="71"/>
                    </a:lnTo>
                    <a:lnTo>
                      <a:pt x="4" y="75"/>
                    </a:lnTo>
                    <a:lnTo>
                      <a:pt x="0" y="75"/>
                    </a:lnTo>
                    <a:lnTo>
                      <a:pt x="0" y="49"/>
                    </a:lnTo>
                    <a:lnTo>
                      <a:pt x="4" y="49"/>
                    </a:lnTo>
                    <a:lnTo>
                      <a:pt x="7" y="60"/>
                    </a:lnTo>
                    <a:lnTo>
                      <a:pt x="11" y="68"/>
                    </a:lnTo>
                    <a:lnTo>
                      <a:pt x="19" y="71"/>
                    </a:lnTo>
                    <a:lnTo>
                      <a:pt x="26" y="71"/>
                    </a:lnTo>
                    <a:lnTo>
                      <a:pt x="30" y="71"/>
                    </a:lnTo>
                    <a:lnTo>
                      <a:pt x="34" y="68"/>
                    </a:lnTo>
                    <a:lnTo>
                      <a:pt x="37" y="64"/>
                    </a:lnTo>
                    <a:lnTo>
                      <a:pt x="37" y="60"/>
                    </a:lnTo>
                    <a:lnTo>
                      <a:pt x="37" y="56"/>
                    </a:lnTo>
                    <a:lnTo>
                      <a:pt x="34" y="49"/>
                    </a:lnTo>
                    <a:lnTo>
                      <a:pt x="30" y="45"/>
                    </a:lnTo>
                    <a:lnTo>
                      <a:pt x="19" y="41"/>
                    </a:lnTo>
                    <a:lnTo>
                      <a:pt x="11" y="38"/>
                    </a:lnTo>
                    <a:lnTo>
                      <a:pt x="4" y="30"/>
                    </a:lnTo>
                    <a:lnTo>
                      <a:pt x="0" y="27"/>
                    </a:lnTo>
                    <a:lnTo>
                      <a:pt x="0" y="19"/>
                    </a:lnTo>
                    <a:lnTo>
                      <a:pt x="4" y="12"/>
                    </a:lnTo>
                    <a:lnTo>
                      <a:pt x="7" y="4"/>
                    </a:lnTo>
                    <a:lnTo>
                      <a:pt x="15" y="0"/>
                    </a:lnTo>
                    <a:lnTo>
                      <a:pt x="22" y="0"/>
                    </a:lnTo>
                    <a:lnTo>
                      <a:pt x="30" y="0"/>
                    </a:lnTo>
                    <a:lnTo>
                      <a:pt x="34"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7" name="Freeform 48"/>
              <p:cNvSpPr>
                <a:spLocks noEditPoints="1"/>
              </p:cNvSpPr>
              <p:nvPr/>
            </p:nvSpPr>
            <p:spPr bwMode="auto">
              <a:xfrm>
                <a:off x="2545" y="1329"/>
                <a:ext cx="79" cy="109"/>
              </a:xfrm>
              <a:custGeom>
                <a:avLst/>
                <a:gdLst>
                  <a:gd name="T0" fmla="*/ 26 w 79"/>
                  <a:gd name="T1" fmla="*/ 0 h 109"/>
                  <a:gd name="T2" fmla="*/ 30 w 79"/>
                  <a:gd name="T3" fmla="*/ 15 h 109"/>
                  <a:gd name="T4" fmla="*/ 41 w 79"/>
                  <a:gd name="T5" fmla="*/ 4 h 109"/>
                  <a:gd name="T6" fmla="*/ 52 w 79"/>
                  <a:gd name="T7" fmla="*/ 0 h 109"/>
                  <a:gd name="T8" fmla="*/ 71 w 79"/>
                  <a:gd name="T9" fmla="*/ 8 h 109"/>
                  <a:gd name="T10" fmla="*/ 79 w 79"/>
                  <a:gd name="T11" fmla="*/ 23 h 109"/>
                  <a:gd name="T12" fmla="*/ 79 w 79"/>
                  <a:gd name="T13" fmla="*/ 45 h 109"/>
                  <a:gd name="T14" fmla="*/ 67 w 79"/>
                  <a:gd name="T15" fmla="*/ 68 h 109"/>
                  <a:gd name="T16" fmla="*/ 45 w 79"/>
                  <a:gd name="T17" fmla="*/ 75 h 109"/>
                  <a:gd name="T18" fmla="*/ 38 w 79"/>
                  <a:gd name="T19" fmla="*/ 75 h 109"/>
                  <a:gd name="T20" fmla="*/ 30 w 79"/>
                  <a:gd name="T21" fmla="*/ 68 h 109"/>
                  <a:gd name="T22" fmla="*/ 30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5 w 79"/>
                  <a:gd name="T35" fmla="*/ 105 h 109"/>
                  <a:gd name="T36" fmla="*/ 15 w 79"/>
                  <a:gd name="T37" fmla="*/ 101 h 109"/>
                  <a:gd name="T38" fmla="*/ 15 w 79"/>
                  <a:gd name="T39" fmla="*/ 23 h 109"/>
                  <a:gd name="T40" fmla="*/ 15 w 79"/>
                  <a:gd name="T41" fmla="*/ 12 h 109"/>
                  <a:gd name="T42" fmla="*/ 11 w 79"/>
                  <a:gd name="T43" fmla="*/ 8 h 109"/>
                  <a:gd name="T44" fmla="*/ 11 w 79"/>
                  <a:gd name="T45" fmla="*/ 8 h 109"/>
                  <a:gd name="T46" fmla="*/ 8 w 79"/>
                  <a:gd name="T47" fmla="*/ 8 h 109"/>
                  <a:gd name="T48" fmla="*/ 30 w 79"/>
                  <a:gd name="T49" fmla="*/ 23 h 109"/>
                  <a:gd name="T50" fmla="*/ 30 w 79"/>
                  <a:gd name="T51" fmla="*/ 56 h 109"/>
                  <a:gd name="T52" fmla="*/ 30 w 79"/>
                  <a:gd name="T53" fmla="*/ 64 h 109"/>
                  <a:gd name="T54" fmla="*/ 41 w 79"/>
                  <a:gd name="T55" fmla="*/ 71 h 109"/>
                  <a:gd name="T56" fmla="*/ 52 w 79"/>
                  <a:gd name="T57" fmla="*/ 68 h 109"/>
                  <a:gd name="T58" fmla="*/ 64 w 79"/>
                  <a:gd name="T59" fmla="*/ 56 h 109"/>
                  <a:gd name="T60" fmla="*/ 67 w 79"/>
                  <a:gd name="T61" fmla="*/ 34 h 109"/>
                  <a:gd name="T62" fmla="*/ 60 w 79"/>
                  <a:gd name="T63" fmla="*/ 19 h 109"/>
                  <a:gd name="T64" fmla="*/ 45 w 79"/>
                  <a:gd name="T65" fmla="*/ 12 h 109"/>
                  <a:gd name="T66" fmla="*/ 38 w 79"/>
                  <a:gd name="T67" fmla="*/ 12 h 109"/>
                  <a:gd name="T68" fmla="*/ 30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6" y="0"/>
                    </a:lnTo>
                    <a:lnTo>
                      <a:pt x="30" y="0"/>
                    </a:lnTo>
                    <a:lnTo>
                      <a:pt x="30" y="15"/>
                    </a:lnTo>
                    <a:lnTo>
                      <a:pt x="34" y="8"/>
                    </a:lnTo>
                    <a:lnTo>
                      <a:pt x="41" y="4"/>
                    </a:lnTo>
                    <a:lnTo>
                      <a:pt x="45" y="0"/>
                    </a:lnTo>
                    <a:lnTo>
                      <a:pt x="52" y="0"/>
                    </a:lnTo>
                    <a:lnTo>
                      <a:pt x="64" y="0"/>
                    </a:lnTo>
                    <a:lnTo>
                      <a:pt x="71" y="8"/>
                    </a:lnTo>
                    <a:lnTo>
                      <a:pt x="75" y="15"/>
                    </a:lnTo>
                    <a:lnTo>
                      <a:pt x="79" y="23"/>
                    </a:lnTo>
                    <a:lnTo>
                      <a:pt x="79" y="34"/>
                    </a:lnTo>
                    <a:lnTo>
                      <a:pt x="79" y="45"/>
                    </a:lnTo>
                    <a:lnTo>
                      <a:pt x="75" y="56"/>
                    </a:lnTo>
                    <a:lnTo>
                      <a:pt x="67" y="68"/>
                    </a:lnTo>
                    <a:lnTo>
                      <a:pt x="60" y="75"/>
                    </a:lnTo>
                    <a:lnTo>
                      <a:pt x="45" y="75"/>
                    </a:lnTo>
                    <a:lnTo>
                      <a:pt x="41" y="75"/>
                    </a:lnTo>
                    <a:lnTo>
                      <a:pt x="38" y="75"/>
                    </a:lnTo>
                    <a:lnTo>
                      <a:pt x="34" y="71"/>
                    </a:lnTo>
                    <a:lnTo>
                      <a:pt x="30" y="68"/>
                    </a:lnTo>
                    <a:lnTo>
                      <a:pt x="30" y="94"/>
                    </a:lnTo>
                    <a:lnTo>
                      <a:pt x="30" y="101"/>
                    </a:lnTo>
                    <a:lnTo>
                      <a:pt x="30" y="105"/>
                    </a:lnTo>
                    <a:lnTo>
                      <a:pt x="34" y="109"/>
                    </a:lnTo>
                    <a:lnTo>
                      <a:pt x="38" y="109"/>
                    </a:lnTo>
                    <a:lnTo>
                      <a:pt x="0" y="109"/>
                    </a:lnTo>
                    <a:lnTo>
                      <a:pt x="4" y="109"/>
                    </a:lnTo>
                    <a:lnTo>
                      <a:pt x="8" y="109"/>
                    </a:lnTo>
                    <a:lnTo>
                      <a:pt x="11" y="105"/>
                    </a:lnTo>
                    <a:lnTo>
                      <a:pt x="15" y="105"/>
                    </a:lnTo>
                    <a:lnTo>
                      <a:pt x="15" y="101"/>
                    </a:lnTo>
                    <a:lnTo>
                      <a:pt x="15" y="94"/>
                    </a:lnTo>
                    <a:lnTo>
                      <a:pt x="15" y="23"/>
                    </a:lnTo>
                    <a:lnTo>
                      <a:pt x="15" y="15"/>
                    </a:lnTo>
                    <a:lnTo>
                      <a:pt x="15" y="12"/>
                    </a:lnTo>
                    <a:lnTo>
                      <a:pt x="11" y="8"/>
                    </a:lnTo>
                    <a:lnTo>
                      <a:pt x="8" y="8"/>
                    </a:lnTo>
                    <a:lnTo>
                      <a:pt x="4" y="8"/>
                    </a:lnTo>
                    <a:close/>
                    <a:moveTo>
                      <a:pt x="30" y="23"/>
                    </a:moveTo>
                    <a:lnTo>
                      <a:pt x="30" y="49"/>
                    </a:lnTo>
                    <a:lnTo>
                      <a:pt x="30" y="56"/>
                    </a:lnTo>
                    <a:lnTo>
                      <a:pt x="30" y="60"/>
                    </a:lnTo>
                    <a:lnTo>
                      <a:pt x="30" y="64"/>
                    </a:lnTo>
                    <a:lnTo>
                      <a:pt x="34" y="68"/>
                    </a:lnTo>
                    <a:lnTo>
                      <a:pt x="41" y="71"/>
                    </a:lnTo>
                    <a:lnTo>
                      <a:pt x="45" y="71"/>
                    </a:lnTo>
                    <a:lnTo>
                      <a:pt x="52" y="68"/>
                    </a:lnTo>
                    <a:lnTo>
                      <a:pt x="60" y="64"/>
                    </a:lnTo>
                    <a:lnTo>
                      <a:pt x="64" y="56"/>
                    </a:lnTo>
                    <a:lnTo>
                      <a:pt x="67" y="41"/>
                    </a:lnTo>
                    <a:lnTo>
                      <a:pt x="67" y="34"/>
                    </a:lnTo>
                    <a:lnTo>
                      <a:pt x="64" y="23"/>
                    </a:lnTo>
                    <a:lnTo>
                      <a:pt x="60" y="19"/>
                    </a:lnTo>
                    <a:lnTo>
                      <a:pt x="52" y="12"/>
                    </a:lnTo>
                    <a:lnTo>
                      <a:pt x="45" y="12"/>
                    </a:lnTo>
                    <a:lnTo>
                      <a:pt x="41" y="12"/>
                    </a:lnTo>
                    <a:lnTo>
                      <a:pt x="38" y="12"/>
                    </a:lnTo>
                    <a:lnTo>
                      <a:pt x="34" y="15"/>
                    </a:lnTo>
                    <a:lnTo>
                      <a:pt x="30"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8" name="Freeform 49"/>
              <p:cNvSpPr>
                <a:spLocks noEditPoints="1"/>
              </p:cNvSpPr>
              <p:nvPr/>
            </p:nvSpPr>
            <p:spPr bwMode="auto">
              <a:xfrm>
                <a:off x="2638" y="1288"/>
                <a:ext cx="34" cy="116"/>
              </a:xfrm>
              <a:custGeom>
                <a:avLst/>
                <a:gdLst>
                  <a:gd name="T0" fmla="*/ 15 w 34"/>
                  <a:gd name="T1" fmla="*/ 0 h 116"/>
                  <a:gd name="T2" fmla="*/ 19 w 34"/>
                  <a:gd name="T3" fmla="*/ 0 h 116"/>
                  <a:gd name="T4" fmla="*/ 23 w 34"/>
                  <a:gd name="T5" fmla="*/ 4 h 116"/>
                  <a:gd name="T6" fmla="*/ 23 w 34"/>
                  <a:gd name="T7" fmla="*/ 8 h 116"/>
                  <a:gd name="T8" fmla="*/ 23 w 34"/>
                  <a:gd name="T9" fmla="*/ 12 h 116"/>
                  <a:gd name="T10" fmla="*/ 23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4 w 34"/>
                  <a:gd name="T25" fmla="*/ 12 h 116"/>
                  <a:gd name="T26" fmla="*/ 8 w 34"/>
                  <a:gd name="T27" fmla="*/ 8 h 116"/>
                  <a:gd name="T28" fmla="*/ 8 w 34"/>
                  <a:gd name="T29" fmla="*/ 4 h 116"/>
                  <a:gd name="T30" fmla="*/ 12 w 34"/>
                  <a:gd name="T31" fmla="*/ 0 h 116"/>
                  <a:gd name="T32" fmla="*/ 15 w 34"/>
                  <a:gd name="T33" fmla="*/ 0 h 116"/>
                  <a:gd name="T34" fmla="*/ 23 w 34"/>
                  <a:gd name="T35" fmla="*/ 41 h 116"/>
                  <a:gd name="T36" fmla="*/ 23 w 34"/>
                  <a:gd name="T37" fmla="*/ 97 h 116"/>
                  <a:gd name="T38" fmla="*/ 23 w 34"/>
                  <a:gd name="T39" fmla="*/ 105 h 116"/>
                  <a:gd name="T40" fmla="*/ 23 w 34"/>
                  <a:gd name="T41" fmla="*/ 109 h 116"/>
                  <a:gd name="T42" fmla="*/ 27 w 34"/>
                  <a:gd name="T43" fmla="*/ 112 h 116"/>
                  <a:gd name="T44" fmla="*/ 27 w 34"/>
                  <a:gd name="T45" fmla="*/ 112 h 116"/>
                  <a:gd name="T46" fmla="*/ 30 w 34"/>
                  <a:gd name="T47" fmla="*/ 112 h 116"/>
                  <a:gd name="T48" fmla="*/ 34 w 34"/>
                  <a:gd name="T49" fmla="*/ 112 h 116"/>
                  <a:gd name="T50" fmla="*/ 34 w 34"/>
                  <a:gd name="T51" fmla="*/ 116 h 116"/>
                  <a:gd name="T52" fmla="*/ 0 w 34"/>
                  <a:gd name="T53" fmla="*/ 116 h 116"/>
                  <a:gd name="T54" fmla="*/ 0 w 34"/>
                  <a:gd name="T55" fmla="*/ 112 h 116"/>
                  <a:gd name="T56" fmla="*/ 4 w 34"/>
                  <a:gd name="T57" fmla="*/ 112 h 116"/>
                  <a:gd name="T58" fmla="*/ 4 w 34"/>
                  <a:gd name="T59" fmla="*/ 112 h 116"/>
                  <a:gd name="T60" fmla="*/ 8 w 34"/>
                  <a:gd name="T61" fmla="*/ 112 h 116"/>
                  <a:gd name="T62" fmla="*/ 8 w 34"/>
                  <a:gd name="T63" fmla="*/ 109 h 116"/>
                  <a:gd name="T64" fmla="*/ 8 w 34"/>
                  <a:gd name="T65" fmla="*/ 105 h 116"/>
                  <a:gd name="T66" fmla="*/ 8 w 34"/>
                  <a:gd name="T67" fmla="*/ 97 h 116"/>
                  <a:gd name="T68" fmla="*/ 8 w 34"/>
                  <a:gd name="T69" fmla="*/ 71 h 116"/>
                  <a:gd name="T70" fmla="*/ 8 w 34"/>
                  <a:gd name="T71" fmla="*/ 60 h 116"/>
                  <a:gd name="T72" fmla="*/ 8 w 34"/>
                  <a:gd name="T73" fmla="*/ 53 h 116"/>
                  <a:gd name="T74" fmla="*/ 8 w 34"/>
                  <a:gd name="T75" fmla="*/ 53 h 116"/>
                  <a:gd name="T76" fmla="*/ 8 w 34"/>
                  <a:gd name="T77" fmla="*/ 49 h 116"/>
                  <a:gd name="T78" fmla="*/ 4 w 34"/>
                  <a:gd name="T79" fmla="*/ 49 h 116"/>
                  <a:gd name="T80" fmla="*/ 4 w 34"/>
                  <a:gd name="T81" fmla="*/ 49 h 116"/>
                  <a:gd name="T82" fmla="*/ 0 w 34"/>
                  <a:gd name="T83" fmla="*/ 49 h 116"/>
                  <a:gd name="T84" fmla="*/ 0 w 34"/>
                  <a:gd name="T85" fmla="*/ 49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0"/>
                    </a:lnTo>
                    <a:lnTo>
                      <a:pt x="23" y="4"/>
                    </a:lnTo>
                    <a:lnTo>
                      <a:pt x="23" y="8"/>
                    </a:lnTo>
                    <a:lnTo>
                      <a:pt x="23" y="12"/>
                    </a:lnTo>
                    <a:lnTo>
                      <a:pt x="23" y="15"/>
                    </a:lnTo>
                    <a:lnTo>
                      <a:pt x="23" y="19"/>
                    </a:lnTo>
                    <a:lnTo>
                      <a:pt x="19" y="19"/>
                    </a:lnTo>
                    <a:lnTo>
                      <a:pt x="15" y="19"/>
                    </a:lnTo>
                    <a:lnTo>
                      <a:pt x="12" y="19"/>
                    </a:lnTo>
                    <a:lnTo>
                      <a:pt x="8" y="19"/>
                    </a:lnTo>
                    <a:lnTo>
                      <a:pt x="8" y="15"/>
                    </a:lnTo>
                    <a:lnTo>
                      <a:pt x="4" y="12"/>
                    </a:lnTo>
                    <a:lnTo>
                      <a:pt x="8" y="8"/>
                    </a:lnTo>
                    <a:lnTo>
                      <a:pt x="8" y="4"/>
                    </a:lnTo>
                    <a:lnTo>
                      <a:pt x="12" y="0"/>
                    </a:lnTo>
                    <a:lnTo>
                      <a:pt x="15" y="0"/>
                    </a:lnTo>
                    <a:close/>
                    <a:moveTo>
                      <a:pt x="23" y="41"/>
                    </a:moveTo>
                    <a:lnTo>
                      <a:pt x="23" y="97"/>
                    </a:lnTo>
                    <a:lnTo>
                      <a:pt x="23" y="105"/>
                    </a:lnTo>
                    <a:lnTo>
                      <a:pt x="23" y="109"/>
                    </a:lnTo>
                    <a:lnTo>
                      <a:pt x="27" y="112"/>
                    </a:lnTo>
                    <a:lnTo>
                      <a:pt x="30" y="112"/>
                    </a:lnTo>
                    <a:lnTo>
                      <a:pt x="34" y="112"/>
                    </a:lnTo>
                    <a:lnTo>
                      <a:pt x="34" y="116"/>
                    </a:lnTo>
                    <a:lnTo>
                      <a:pt x="0" y="116"/>
                    </a:lnTo>
                    <a:lnTo>
                      <a:pt x="0" y="112"/>
                    </a:lnTo>
                    <a:lnTo>
                      <a:pt x="4" y="112"/>
                    </a:lnTo>
                    <a:lnTo>
                      <a:pt x="8" y="112"/>
                    </a:lnTo>
                    <a:lnTo>
                      <a:pt x="8" y="109"/>
                    </a:lnTo>
                    <a:lnTo>
                      <a:pt x="8" y="105"/>
                    </a:lnTo>
                    <a:lnTo>
                      <a:pt x="8" y="97"/>
                    </a:lnTo>
                    <a:lnTo>
                      <a:pt x="8" y="71"/>
                    </a:lnTo>
                    <a:lnTo>
                      <a:pt x="8" y="60"/>
                    </a:lnTo>
                    <a:lnTo>
                      <a:pt x="8" y="53"/>
                    </a:lnTo>
                    <a:lnTo>
                      <a:pt x="8" y="49"/>
                    </a:lnTo>
                    <a:lnTo>
                      <a:pt x="4" y="49"/>
                    </a:lnTo>
                    <a:lnTo>
                      <a:pt x="0" y="49"/>
                    </a:lnTo>
                    <a:lnTo>
                      <a:pt x="19" y="41"/>
                    </a:lnTo>
                    <a:lnTo>
                      <a:pt x="23"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19" name="Freeform 50"/>
              <p:cNvSpPr>
                <a:spLocks/>
              </p:cNvSpPr>
              <p:nvPr/>
            </p:nvSpPr>
            <p:spPr bwMode="auto">
              <a:xfrm>
                <a:off x="2683" y="1288"/>
                <a:ext cx="34" cy="116"/>
              </a:xfrm>
              <a:custGeom>
                <a:avLst/>
                <a:gdLst>
                  <a:gd name="T0" fmla="*/ 23 w 34"/>
                  <a:gd name="T1" fmla="*/ 0 h 116"/>
                  <a:gd name="T2" fmla="*/ 23 w 34"/>
                  <a:gd name="T3" fmla="*/ 97 h 116"/>
                  <a:gd name="T4" fmla="*/ 23 w 34"/>
                  <a:gd name="T5" fmla="*/ 105 h 116"/>
                  <a:gd name="T6" fmla="*/ 26 w 34"/>
                  <a:gd name="T7" fmla="*/ 109 h 116"/>
                  <a:gd name="T8" fmla="*/ 26 w 34"/>
                  <a:gd name="T9" fmla="*/ 112 h 116"/>
                  <a:gd name="T10" fmla="*/ 26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8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8 w 34"/>
                  <a:gd name="T41" fmla="*/ 12 h 116"/>
                  <a:gd name="T42" fmla="*/ 8 w 34"/>
                  <a:gd name="T43" fmla="*/ 12 h 116"/>
                  <a:gd name="T44" fmla="*/ 8 w 34"/>
                  <a:gd name="T45" fmla="*/ 12 h 116"/>
                  <a:gd name="T46" fmla="*/ 4 w 34"/>
                  <a:gd name="T47" fmla="*/ 12 h 116"/>
                  <a:gd name="T48" fmla="*/ 4 w 34"/>
                  <a:gd name="T49" fmla="*/ 12 h 116"/>
                  <a:gd name="T50" fmla="*/ 0 w 34"/>
                  <a:gd name="T51" fmla="*/ 12 h 116"/>
                  <a:gd name="T52" fmla="*/ 0 w 34"/>
                  <a:gd name="T53" fmla="*/ 12 h 116"/>
                  <a:gd name="T54" fmla="*/ 19 w 34"/>
                  <a:gd name="T55" fmla="*/ 0 h 116"/>
                  <a:gd name="T56" fmla="*/ 23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3" y="0"/>
                    </a:moveTo>
                    <a:lnTo>
                      <a:pt x="23" y="97"/>
                    </a:lnTo>
                    <a:lnTo>
                      <a:pt x="23" y="105"/>
                    </a:lnTo>
                    <a:lnTo>
                      <a:pt x="26" y="109"/>
                    </a:lnTo>
                    <a:lnTo>
                      <a:pt x="26" y="112"/>
                    </a:lnTo>
                    <a:lnTo>
                      <a:pt x="30" y="112"/>
                    </a:lnTo>
                    <a:lnTo>
                      <a:pt x="34" y="112"/>
                    </a:lnTo>
                    <a:lnTo>
                      <a:pt x="34" y="116"/>
                    </a:lnTo>
                    <a:lnTo>
                      <a:pt x="0" y="116"/>
                    </a:lnTo>
                    <a:lnTo>
                      <a:pt x="0" y="112"/>
                    </a:lnTo>
                    <a:lnTo>
                      <a:pt x="4" y="112"/>
                    </a:lnTo>
                    <a:lnTo>
                      <a:pt x="8" y="112"/>
                    </a:lnTo>
                    <a:lnTo>
                      <a:pt x="8" y="109"/>
                    </a:lnTo>
                    <a:lnTo>
                      <a:pt x="11" y="105"/>
                    </a:lnTo>
                    <a:lnTo>
                      <a:pt x="11" y="97"/>
                    </a:lnTo>
                    <a:lnTo>
                      <a:pt x="11" y="30"/>
                    </a:lnTo>
                    <a:lnTo>
                      <a:pt x="11" y="23"/>
                    </a:lnTo>
                    <a:lnTo>
                      <a:pt x="11" y="15"/>
                    </a:lnTo>
                    <a:lnTo>
                      <a:pt x="8" y="12"/>
                    </a:lnTo>
                    <a:lnTo>
                      <a:pt x="4" y="12"/>
                    </a:lnTo>
                    <a:lnTo>
                      <a:pt x="0" y="12"/>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0" name="Freeform 51"/>
              <p:cNvSpPr>
                <a:spLocks/>
              </p:cNvSpPr>
              <p:nvPr/>
            </p:nvSpPr>
            <p:spPr bwMode="auto">
              <a:xfrm>
                <a:off x="2728" y="1288"/>
                <a:ext cx="34" cy="116"/>
              </a:xfrm>
              <a:custGeom>
                <a:avLst/>
                <a:gdLst>
                  <a:gd name="T0" fmla="*/ 26 w 34"/>
                  <a:gd name="T1" fmla="*/ 0 h 116"/>
                  <a:gd name="T2" fmla="*/ 26 w 34"/>
                  <a:gd name="T3" fmla="*/ 97 h 116"/>
                  <a:gd name="T4" fmla="*/ 26 w 34"/>
                  <a:gd name="T5" fmla="*/ 105 h 116"/>
                  <a:gd name="T6" fmla="*/ 26 w 34"/>
                  <a:gd name="T7" fmla="*/ 109 h 116"/>
                  <a:gd name="T8" fmla="*/ 26 w 34"/>
                  <a:gd name="T9" fmla="*/ 112 h 116"/>
                  <a:gd name="T10" fmla="*/ 30 w 34"/>
                  <a:gd name="T11" fmla="*/ 112 h 116"/>
                  <a:gd name="T12" fmla="*/ 30 w 34"/>
                  <a:gd name="T13" fmla="*/ 112 h 116"/>
                  <a:gd name="T14" fmla="*/ 34 w 34"/>
                  <a:gd name="T15" fmla="*/ 112 h 116"/>
                  <a:gd name="T16" fmla="*/ 34 w 34"/>
                  <a:gd name="T17" fmla="*/ 116 h 116"/>
                  <a:gd name="T18" fmla="*/ 0 w 34"/>
                  <a:gd name="T19" fmla="*/ 116 h 116"/>
                  <a:gd name="T20" fmla="*/ 0 w 34"/>
                  <a:gd name="T21" fmla="*/ 112 h 116"/>
                  <a:gd name="T22" fmla="*/ 4 w 34"/>
                  <a:gd name="T23" fmla="*/ 112 h 116"/>
                  <a:gd name="T24" fmla="*/ 8 w 34"/>
                  <a:gd name="T25" fmla="*/ 112 h 116"/>
                  <a:gd name="T26" fmla="*/ 8 w 34"/>
                  <a:gd name="T27" fmla="*/ 112 h 116"/>
                  <a:gd name="T28" fmla="*/ 11 w 34"/>
                  <a:gd name="T29" fmla="*/ 109 h 116"/>
                  <a:gd name="T30" fmla="*/ 11 w 34"/>
                  <a:gd name="T31" fmla="*/ 105 h 116"/>
                  <a:gd name="T32" fmla="*/ 11 w 34"/>
                  <a:gd name="T33" fmla="*/ 97 h 116"/>
                  <a:gd name="T34" fmla="*/ 11 w 34"/>
                  <a:gd name="T35" fmla="*/ 30 h 116"/>
                  <a:gd name="T36" fmla="*/ 11 w 34"/>
                  <a:gd name="T37" fmla="*/ 23 h 116"/>
                  <a:gd name="T38" fmla="*/ 11 w 34"/>
                  <a:gd name="T39" fmla="*/ 15 h 116"/>
                  <a:gd name="T40" fmla="*/ 11 w 34"/>
                  <a:gd name="T41" fmla="*/ 12 h 116"/>
                  <a:gd name="T42" fmla="*/ 8 w 34"/>
                  <a:gd name="T43" fmla="*/ 12 h 116"/>
                  <a:gd name="T44" fmla="*/ 8 w 34"/>
                  <a:gd name="T45" fmla="*/ 12 h 116"/>
                  <a:gd name="T46" fmla="*/ 8 w 34"/>
                  <a:gd name="T47" fmla="*/ 12 h 116"/>
                  <a:gd name="T48" fmla="*/ 4 w 34"/>
                  <a:gd name="T49" fmla="*/ 12 h 116"/>
                  <a:gd name="T50" fmla="*/ 4 w 34"/>
                  <a:gd name="T51" fmla="*/ 12 h 116"/>
                  <a:gd name="T52" fmla="*/ 0 w 34"/>
                  <a:gd name="T53" fmla="*/ 12 h 116"/>
                  <a:gd name="T54" fmla="*/ 22 w 34"/>
                  <a:gd name="T55" fmla="*/ 0 h 116"/>
                  <a:gd name="T56" fmla="*/ 26 w 34"/>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6"/>
                  <a:gd name="T89" fmla="*/ 34 w 34"/>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6">
                    <a:moveTo>
                      <a:pt x="26" y="0"/>
                    </a:moveTo>
                    <a:lnTo>
                      <a:pt x="26" y="97"/>
                    </a:lnTo>
                    <a:lnTo>
                      <a:pt x="26" y="105"/>
                    </a:lnTo>
                    <a:lnTo>
                      <a:pt x="26" y="109"/>
                    </a:lnTo>
                    <a:lnTo>
                      <a:pt x="26" y="112"/>
                    </a:lnTo>
                    <a:lnTo>
                      <a:pt x="30" y="112"/>
                    </a:lnTo>
                    <a:lnTo>
                      <a:pt x="34" y="112"/>
                    </a:lnTo>
                    <a:lnTo>
                      <a:pt x="34" y="116"/>
                    </a:lnTo>
                    <a:lnTo>
                      <a:pt x="0" y="116"/>
                    </a:lnTo>
                    <a:lnTo>
                      <a:pt x="0" y="112"/>
                    </a:lnTo>
                    <a:lnTo>
                      <a:pt x="4" y="112"/>
                    </a:lnTo>
                    <a:lnTo>
                      <a:pt x="8" y="112"/>
                    </a:lnTo>
                    <a:lnTo>
                      <a:pt x="11" y="109"/>
                    </a:lnTo>
                    <a:lnTo>
                      <a:pt x="11" y="105"/>
                    </a:lnTo>
                    <a:lnTo>
                      <a:pt x="11" y="97"/>
                    </a:lnTo>
                    <a:lnTo>
                      <a:pt x="11" y="30"/>
                    </a:lnTo>
                    <a:lnTo>
                      <a:pt x="11" y="23"/>
                    </a:lnTo>
                    <a:lnTo>
                      <a:pt x="11" y="15"/>
                    </a:lnTo>
                    <a:lnTo>
                      <a:pt x="11" y="12"/>
                    </a:lnTo>
                    <a:lnTo>
                      <a:pt x="8" y="12"/>
                    </a:lnTo>
                    <a:lnTo>
                      <a:pt x="4" y="12"/>
                    </a:lnTo>
                    <a:lnTo>
                      <a:pt x="0" y="12"/>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1" name="Freeform 52"/>
              <p:cNvSpPr>
                <a:spLocks noEditPoints="1"/>
              </p:cNvSpPr>
              <p:nvPr/>
            </p:nvSpPr>
            <p:spPr bwMode="auto">
              <a:xfrm>
                <a:off x="2773" y="1329"/>
                <a:ext cx="60" cy="75"/>
              </a:xfrm>
              <a:custGeom>
                <a:avLst/>
                <a:gdLst>
                  <a:gd name="T0" fmla="*/ 11 w 60"/>
                  <a:gd name="T1" fmla="*/ 27 h 75"/>
                  <a:gd name="T2" fmla="*/ 15 w 60"/>
                  <a:gd name="T3" fmla="*/ 41 h 75"/>
                  <a:gd name="T4" fmla="*/ 19 w 60"/>
                  <a:gd name="T5" fmla="*/ 53 h 75"/>
                  <a:gd name="T6" fmla="*/ 30 w 60"/>
                  <a:gd name="T7" fmla="*/ 60 h 75"/>
                  <a:gd name="T8" fmla="*/ 37 w 60"/>
                  <a:gd name="T9" fmla="*/ 64 h 75"/>
                  <a:gd name="T10" fmla="*/ 45 w 60"/>
                  <a:gd name="T11" fmla="*/ 60 h 75"/>
                  <a:gd name="T12" fmla="*/ 52 w 60"/>
                  <a:gd name="T13" fmla="*/ 60 h 75"/>
                  <a:gd name="T14" fmla="*/ 56 w 60"/>
                  <a:gd name="T15" fmla="*/ 53 h 75"/>
                  <a:gd name="T16" fmla="*/ 60 w 60"/>
                  <a:gd name="T17" fmla="*/ 45 h 75"/>
                  <a:gd name="T18" fmla="*/ 60 w 60"/>
                  <a:gd name="T19" fmla="*/ 45 h 75"/>
                  <a:gd name="T20" fmla="*/ 60 w 60"/>
                  <a:gd name="T21" fmla="*/ 56 h 75"/>
                  <a:gd name="T22" fmla="*/ 52 w 60"/>
                  <a:gd name="T23" fmla="*/ 68 h 75"/>
                  <a:gd name="T24" fmla="*/ 41 w 60"/>
                  <a:gd name="T25" fmla="*/ 75 h 75"/>
                  <a:gd name="T26" fmla="*/ 33 w 60"/>
                  <a:gd name="T27" fmla="*/ 75 h 75"/>
                  <a:gd name="T28" fmla="*/ 19 w 60"/>
                  <a:gd name="T29" fmla="*/ 75 h 75"/>
                  <a:gd name="T30" fmla="*/ 11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11 w 60"/>
                  <a:gd name="T43" fmla="*/ 12 h 75"/>
                  <a:gd name="T44" fmla="*/ 15 w 60"/>
                  <a:gd name="T45" fmla="*/ 4 h 75"/>
                  <a:gd name="T46" fmla="*/ 26 w 60"/>
                  <a:gd name="T47" fmla="*/ 0 h 75"/>
                  <a:gd name="T48" fmla="*/ 33 w 60"/>
                  <a:gd name="T49" fmla="*/ 0 h 75"/>
                  <a:gd name="T50" fmla="*/ 45 w 60"/>
                  <a:gd name="T51" fmla="*/ 0 h 75"/>
                  <a:gd name="T52" fmla="*/ 52 w 60"/>
                  <a:gd name="T53" fmla="*/ 8 h 75"/>
                  <a:gd name="T54" fmla="*/ 60 w 60"/>
                  <a:gd name="T55" fmla="*/ 15 h 75"/>
                  <a:gd name="T56" fmla="*/ 60 w 60"/>
                  <a:gd name="T57" fmla="*/ 27 h 75"/>
                  <a:gd name="T58" fmla="*/ 11 w 60"/>
                  <a:gd name="T59" fmla="*/ 27 h 75"/>
                  <a:gd name="T60" fmla="*/ 11 w 60"/>
                  <a:gd name="T61" fmla="*/ 23 h 75"/>
                  <a:gd name="T62" fmla="*/ 45 w 60"/>
                  <a:gd name="T63" fmla="*/ 23 h 75"/>
                  <a:gd name="T64" fmla="*/ 45 w 60"/>
                  <a:gd name="T65" fmla="*/ 19 h 75"/>
                  <a:gd name="T66" fmla="*/ 45 w 60"/>
                  <a:gd name="T67" fmla="*/ 15 h 75"/>
                  <a:gd name="T68" fmla="*/ 41 w 60"/>
                  <a:gd name="T69" fmla="*/ 12 h 75"/>
                  <a:gd name="T70" fmla="*/ 37 w 60"/>
                  <a:gd name="T71" fmla="*/ 8 h 75"/>
                  <a:gd name="T72" fmla="*/ 33 w 60"/>
                  <a:gd name="T73" fmla="*/ 4 h 75"/>
                  <a:gd name="T74" fmla="*/ 30 w 60"/>
                  <a:gd name="T75" fmla="*/ 4 h 75"/>
                  <a:gd name="T76" fmla="*/ 22 w 60"/>
                  <a:gd name="T77" fmla="*/ 4 h 75"/>
                  <a:gd name="T78" fmla="*/ 19 w 60"/>
                  <a:gd name="T79" fmla="*/ 8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27"/>
                    </a:moveTo>
                    <a:lnTo>
                      <a:pt x="15" y="41"/>
                    </a:lnTo>
                    <a:lnTo>
                      <a:pt x="19" y="53"/>
                    </a:lnTo>
                    <a:lnTo>
                      <a:pt x="30" y="60"/>
                    </a:lnTo>
                    <a:lnTo>
                      <a:pt x="37" y="64"/>
                    </a:lnTo>
                    <a:lnTo>
                      <a:pt x="45" y="60"/>
                    </a:lnTo>
                    <a:lnTo>
                      <a:pt x="52" y="60"/>
                    </a:lnTo>
                    <a:lnTo>
                      <a:pt x="56" y="53"/>
                    </a:lnTo>
                    <a:lnTo>
                      <a:pt x="60" y="45"/>
                    </a:lnTo>
                    <a:lnTo>
                      <a:pt x="60" y="56"/>
                    </a:lnTo>
                    <a:lnTo>
                      <a:pt x="52" y="68"/>
                    </a:lnTo>
                    <a:lnTo>
                      <a:pt x="41" y="75"/>
                    </a:lnTo>
                    <a:lnTo>
                      <a:pt x="33" y="75"/>
                    </a:lnTo>
                    <a:lnTo>
                      <a:pt x="19" y="75"/>
                    </a:lnTo>
                    <a:lnTo>
                      <a:pt x="11" y="68"/>
                    </a:lnTo>
                    <a:lnTo>
                      <a:pt x="4" y="60"/>
                    </a:lnTo>
                    <a:lnTo>
                      <a:pt x="0" y="49"/>
                    </a:lnTo>
                    <a:lnTo>
                      <a:pt x="0" y="38"/>
                    </a:lnTo>
                    <a:lnTo>
                      <a:pt x="0" y="27"/>
                    </a:lnTo>
                    <a:lnTo>
                      <a:pt x="4" y="19"/>
                    </a:lnTo>
                    <a:lnTo>
                      <a:pt x="11" y="12"/>
                    </a:lnTo>
                    <a:lnTo>
                      <a:pt x="15" y="4"/>
                    </a:lnTo>
                    <a:lnTo>
                      <a:pt x="26" y="0"/>
                    </a:lnTo>
                    <a:lnTo>
                      <a:pt x="33" y="0"/>
                    </a:lnTo>
                    <a:lnTo>
                      <a:pt x="45" y="0"/>
                    </a:lnTo>
                    <a:lnTo>
                      <a:pt x="52" y="8"/>
                    </a:lnTo>
                    <a:lnTo>
                      <a:pt x="60" y="15"/>
                    </a:lnTo>
                    <a:lnTo>
                      <a:pt x="60" y="27"/>
                    </a:lnTo>
                    <a:lnTo>
                      <a:pt x="11" y="27"/>
                    </a:lnTo>
                    <a:close/>
                    <a:moveTo>
                      <a:pt x="11" y="23"/>
                    </a:moveTo>
                    <a:lnTo>
                      <a:pt x="45" y="23"/>
                    </a:lnTo>
                    <a:lnTo>
                      <a:pt x="45" y="19"/>
                    </a:lnTo>
                    <a:lnTo>
                      <a:pt x="45" y="15"/>
                    </a:lnTo>
                    <a:lnTo>
                      <a:pt x="41" y="12"/>
                    </a:lnTo>
                    <a:lnTo>
                      <a:pt x="37" y="8"/>
                    </a:lnTo>
                    <a:lnTo>
                      <a:pt x="33" y="4"/>
                    </a:lnTo>
                    <a:lnTo>
                      <a:pt x="30" y="4"/>
                    </a:lnTo>
                    <a:lnTo>
                      <a:pt x="22" y="4"/>
                    </a:lnTo>
                    <a:lnTo>
                      <a:pt x="19" y="8"/>
                    </a:lnTo>
                    <a:lnTo>
                      <a:pt x="15"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2" name="Freeform 53"/>
              <p:cNvSpPr>
                <a:spLocks noEditPoints="1"/>
              </p:cNvSpPr>
              <p:nvPr/>
            </p:nvSpPr>
            <p:spPr bwMode="auto">
              <a:xfrm>
                <a:off x="2848" y="1288"/>
                <a:ext cx="74" cy="116"/>
              </a:xfrm>
              <a:custGeom>
                <a:avLst/>
                <a:gdLst>
                  <a:gd name="T0" fmla="*/ 48 w 74"/>
                  <a:gd name="T1" fmla="*/ 105 h 116"/>
                  <a:gd name="T2" fmla="*/ 44 w 74"/>
                  <a:gd name="T3" fmla="*/ 109 h 116"/>
                  <a:gd name="T4" fmla="*/ 41 w 74"/>
                  <a:gd name="T5" fmla="*/ 116 h 116"/>
                  <a:gd name="T6" fmla="*/ 33 w 74"/>
                  <a:gd name="T7" fmla="*/ 116 h 116"/>
                  <a:gd name="T8" fmla="*/ 29 w 74"/>
                  <a:gd name="T9" fmla="*/ 116 h 116"/>
                  <a:gd name="T10" fmla="*/ 18 w 74"/>
                  <a:gd name="T11" fmla="*/ 116 h 116"/>
                  <a:gd name="T12" fmla="*/ 7 w 74"/>
                  <a:gd name="T13" fmla="*/ 109 h 116"/>
                  <a:gd name="T14" fmla="*/ 0 w 74"/>
                  <a:gd name="T15" fmla="*/ 97 h 116"/>
                  <a:gd name="T16" fmla="*/ 0 w 74"/>
                  <a:gd name="T17" fmla="*/ 82 h 116"/>
                  <a:gd name="T18" fmla="*/ 0 w 74"/>
                  <a:gd name="T19" fmla="*/ 68 h 116"/>
                  <a:gd name="T20" fmla="*/ 7 w 74"/>
                  <a:gd name="T21" fmla="*/ 53 h 116"/>
                  <a:gd name="T22" fmla="*/ 14 w 74"/>
                  <a:gd name="T23" fmla="*/ 45 h 116"/>
                  <a:gd name="T24" fmla="*/ 26 w 74"/>
                  <a:gd name="T25" fmla="*/ 41 h 116"/>
                  <a:gd name="T26" fmla="*/ 33 w 74"/>
                  <a:gd name="T27" fmla="*/ 41 h 116"/>
                  <a:gd name="T28" fmla="*/ 41 w 74"/>
                  <a:gd name="T29" fmla="*/ 41 h 116"/>
                  <a:gd name="T30" fmla="*/ 48 w 74"/>
                  <a:gd name="T31" fmla="*/ 49 h 116"/>
                  <a:gd name="T32" fmla="*/ 48 w 74"/>
                  <a:gd name="T33" fmla="*/ 30 h 116"/>
                  <a:gd name="T34" fmla="*/ 48 w 74"/>
                  <a:gd name="T35" fmla="*/ 23 h 116"/>
                  <a:gd name="T36" fmla="*/ 48 w 74"/>
                  <a:gd name="T37" fmla="*/ 15 h 116"/>
                  <a:gd name="T38" fmla="*/ 48 w 74"/>
                  <a:gd name="T39" fmla="*/ 12 h 116"/>
                  <a:gd name="T40" fmla="*/ 48 w 74"/>
                  <a:gd name="T41" fmla="*/ 12 h 116"/>
                  <a:gd name="T42" fmla="*/ 44 w 74"/>
                  <a:gd name="T43" fmla="*/ 12 h 116"/>
                  <a:gd name="T44" fmla="*/ 44 w 74"/>
                  <a:gd name="T45" fmla="*/ 12 h 116"/>
                  <a:gd name="T46" fmla="*/ 44 w 74"/>
                  <a:gd name="T47" fmla="*/ 12 h 116"/>
                  <a:gd name="T48" fmla="*/ 41 w 74"/>
                  <a:gd name="T49" fmla="*/ 12 h 116"/>
                  <a:gd name="T50" fmla="*/ 41 w 74"/>
                  <a:gd name="T51" fmla="*/ 12 h 116"/>
                  <a:gd name="T52" fmla="*/ 59 w 74"/>
                  <a:gd name="T53" fmla="*/ 0 h 116"/>
                  <a:gd name="T54" fmla="*/ 63 w 74"/>
                  <a:gd name="T55" fmla="*/ 0 h 116"/>
                  <a:gd name="T56" fmla="*/ 63 w 74"/>
                  <a:gd name="T57" fmla="*/ 86 h 116"/>
                  <a:gd name="T58" fmla="*/ 63 w 74"/>
                  <a:gd name="T59" fmla="*/ 97 h 116"/>
                  <a:gd name="T60" fmla="*/ 63 w 74"/>
                  <a:gd name="T61" fmla="*/ 101 h 116"/>
                  <a:gd name="T62" fmla="*/ 63 w 74"/>
                  <a:gd name="T63" fmla="*/ 105 h 116"/>
                  <a:gd name="T64" fmla="*/ 67 w 74"/>
                  <a:gd name="T65" fmla="*/ 109 h 116"/>
                  <a:gd name="T66" fmla="*/ 67 w 74"/>
                  <a:gd name="T67" fmla="*/ 109 h 116"/>
                  <a:gd name="T68" fmla="*/ 67 w 74"/>
                  <a:gd name="T69" fmla="*/ 109 h 116"/>
                  <a:gd name="T70" fmla="*/ 70 w 74"/>
                  <a:gd name="T71" fmla="*/ 109 h 116"/>
                  <a:gd name="T72" fmla="*/ 74 w 74"/>
                  <a:gd name="T73" fmla="*/ 109 h 116"/>
                  <a:gd name="T74" fmla="*/ 74 w 74"/>
                  <a:gd name="T75" fmla="*/ 109 h 116"/>
                  <a:gd name="T76" fmla="*/ 52 w 74"/>
                  <a:gd name="T77" fmla="*/ 116 h 116"/>
                  <a:gd name="T78" fmla="*/ 48 w 74"/>
                  <a:gd name="T79" fmla="*/ 116 h 116"/>
                  <a:gd name="T80" fmla="*/ 48 w 74"/>
                  <a:gd name="T81" fmla="*/ 105 h 116"/>
                  <a:gd name="T82" fmla="*/ 48 w 74"/>
                  <a:gd name="T83" fmla="*/ 97 h 116"/>
                  <a:gd name="T84" fmla="*/ 48 w 74"/>
                  <a:gd name="T85" fmla="*/ 64 h 116"/>
                  <a:gd name="T86" fmla="*/ 48 w 74"/>
                  <a:gd name="T87" fmla="*/ 60 h 116"/>
                  <a:gd name="T88" fmla="*/ 48 w 74"/>
                  <a:gd name="T89" fmla="*/ 53 h 116"/>
                  <a:gd name="T90" fmla="*/ 44 w 74"/>
                  <a:gd name="T91" fmla="*/ 49 h 116"/>
                  <a:gd name="T92" fmla="*/ 41 w 74"/>
                  <a:gd name="T93" fmla="*/ 49 h 116"/>
                  <a:gd name="T94" fmla="*/ 37 w 74"/>
                  <a:gd name="T95" fmla="*/ 45 h 116"/>
                  <a:gd name="T96" fmla="*/ 33 w 74"/>
                  <a:gd name="T97" fmla="*/ 45 h 116"/>
                  <a:gd name="T98" fmla="*/ 26 w 74"/>
                  <a:gd name="T99" fmla="*/ 45 h 116"/>
                  <a:gd name="T100" fmla="*/ 18 w 74"/>
                  <a:gd name="T101" fmla="*/ 53 h 116"/>
                  <a:gd name="T102" fmla="*/ 14 w 74"/>
                  <a:gd name="T103" fmla="*/ 60 h 116"/>
                  <a:gd name="T104" fmla="*/ 11 w 74"/>
                  <a:gd name="T105" fmla="*/ 75 h 116"/>
                  <a:gd name="T106" fmla="*/ 14 w 74"/>
                  <a:gd name="T107" fmla="*/ 90 h 116"/>
                  <a:gd name="T108" fmla="*/ 18 w 74"/>
                  <a:gd name="T109" fmla="*/ 97 h 116"/>
                  <a:gd name="T110" fmla="*/ 26 w 74"/>
                  <a:gd name="T111" fmla="*/ 105 h 116"/>
                  <a:gd name="T112" fmla="*/ 37 w 74"/>
                  <a:gd name="T113" fmla="*/ 109 h 116"/>
                  <a:gd name="T114" fmla="*/ 41 w 74"/>
                  <a:gd name="T115" fmla="*/ 105 h 116"/>
                  <a:gd name="T116" fmla="*/ 48 w 74"/>
                  <a:gd name="T117" fmla="*/ 97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48" y="105"/>
                    </a:moveTo>
                    <a:lnTo>
                      <a:pt x="44" y="109"/>
                    </a:lnTo>
                    <a:lnTo>
                      <a:pt x="41" y="116"/>
                    </a:lnTo>
                    <a:lnTo>
                      <a:pt x="33" y="116"/>
                    </a:lnTo>
                    <a:lnTo>
                      <a:pt x="29" y="116"/>
                    </a:lnTo>
                    <a:lnTo>
                      <a:pt x="18" y="116"/>
                    </a:lnTo>
                    <a:lnTo>
                      <a:pt x="7" y="109"/>
                    </a:lnTo>
                    <a:lnTo>
                      <a:pt x="0" y="97"/>
                    </a:lnTo>
                    <a:lnTo>
                      <a:pt x="0" y="82"/>
                    </a:lnTo>
                    <a:lnTo>
                      <a:pt x="0" y="68"/>
                    </a:lnTo>
                    <a:lnTo>
                      <a:pt x="7" y="53"/>
                    </a:lnTo>
                    <a:lnTo>
                      <a:pt x="14" y="45"/>
                    </a:lnTo>
                    <a:lnTo>
                      <a:pt x="26" y="41"/>
                    </a:lnTo>
                    <a:lnTo>
                      <a:pt x="33" y="41"/>
                    </a:lnTo>
                    <a:lnTo>
                      <a:pt x="41" y="41"/>
                    </a:lnTo>
                    <a:lnTo>
                      <a:pt x="48" y="49"/>
                    </a:lnTo>
                    <a:lnTo>
                      <a:pt x="48" y="30"/>
                    </a:lnTo>
                    <a:lnTo>
                      <a:pt x="48" y="23"/>
                    </a:lnTo>
                    <a:lnTo>
                      <a:pt x="48" y="15"/>
                    </a:lnTo>
                    <a:lnTo>
                      <a:pt x="48" y="12"/>
                    </a:lnTo>
                    <a:lnTo>
                      <a:pt x="44" y="12"/>
                    </a:lnTo>
                    <a:lnTo>
                      <a:pt x="41" y="12"/>
                    </a:lnTo>
                    <a:lnTo>
                      <a:pt x="59" y="0"/>
                    </a:lnTo>
                    <a:lnTo>
                      <a:pt x="63" y="0"/>
                    </a:lnTo>
                    <a:lnTo>
                      <a:pt x="63" y="86"/>
                    </a:lnTo>
                    <a:lnTo>
                      <a:pt x="63" y="97"/>
                    </a:lnTo>
                    <a:lnTo>
                      <a:pt x="63" y="101"/>
                    </a:lnTo>
                    <a:lnTo>
                      <a:pt x="63" y="105"/>
                    </a:lnTo>
                    <a:lnTo>
                      <a:pt x="67" y="109"/>
                    </a:lnTo>
                    <a:lnTo>
                      <a:pt x="70" y="109"/>
                    </a:lnTo>
                    <a:lnTo>
                      <a:pt x="74" y="109"/>
                    </a:lnTo>
                    <a:lnTo>
                      <a:pt x="52" y="116"/>
                    </a:lnTo>
                    <a:lnTo>
                      <a:pt x="48" y="116"/>
                    </a:lnTo>
                    <a:lnTo>
                      <a:pt x="48" y="105"/>
                    </a:lnTo>
                    <a:close/>
                    <a:moveTo>
                      <a:pt x="48" y="97"/>
                    </a:moveTo>
                    <a:lnTo>
                      <a:pt x="48" y="64"/>
                    </a:lnTo>
                    <a:lnTo>
                      <a:pt x="48" y="60"/>
                    </a:lnTo>
                    <a:lnTo>
                      <a:pt x="48" y="53"/>
                    </a:lnTo>
                    <a:lnTo>
                      <a:pt x="44" y="49"/>
                    </a:lnTo>
                    <a:lnTo>
                      <a:pt x="41" y="49"/>
                    </a:lnTo>
                    <a:lnTo>
                      <a:pt x="37" y="45"/>
                    </a:lnTo>
                    <a:lnTo>
                      <a:pt x="33" y="45"/>
                    </a:lnTo>
                    <a:lnTo>
                      <a:pt x="26" y="45"/>
                    </a:lnTo>
                    <a:lnTo>
                      <a:pt x="18" y="53"/>
                    </a:lnTo>
                    <a:lnTo>
                      <a:pt x="14" y="60"/>
                    </a:lnTo>
                    <a:lnTo>
                      <a:pt x="11" y="75"/>
                    </a:lnTo>
                    <a:lnTo>
                      <a:pt x="14" y="90"/>
                    </a:lnTo>
                    <a:lnTo>
                      <a:pt x="18" y="97"/>
                    </a:lnTo>
                    <a:lnTo>
                      <a:pt x="26" y="105"/>
                    </a:lnTo>
                    <a:lnTo>
                      <a:pt x="37" y="109"/>
                    </a:lnTo>
                    <a:lnTo>
                      <a:pt x="41" y="105"/>
                    </a:lnTo>
                    <a:lnTo>
                      <a:pt x="48"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3" name="Freeform 54"/>
              <p:cNvSpPr>
                <a:spLocks/>
              </p:cNvSpPr>
              <p:nvPr/>
            </p:nvSpPr>
            <p:spPr bwMode="auto">
              <a:xfrm>
                <a:off x="2967" y="1307"/>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6 h 97"/>
                  <a:gd name="T18" fmla="*/ 34 w 49"/>
                  <a:gd name="T19" fmla="*/ 90 h 97"/>
                  <a:gd name="T20" fmla="*/ 37 w 49"/>
                  <a:gd name="T21" fmla="*/ 86 h 97"/>
                  <a:gd name="T22" fmla="*/ 41 w 49"/>
                  <a:gd name="T23" fmla="*/ 86 h 97"/>
                  <a:gd name="T24" fmla="*/ 41 w 49"/>
                  <a:gd name="T25" fmla="*/ 86 h 97"/>
                  <a:gd name="T26" fmla="*/ 45 w 49"/>
                  <a:gd name="T27" fmla="*/ 82 h 97"/>
                  <a:gd name="T28" fmla="*/ 49 w 49"/>
                  <a:gd name="T29" fmla="*/ 82 h 97"/>
                  <a:gd name="T30" fmla="*/ 45 w 49"/>
                  <a:gd name="T31" fmla="*/ 90 h 97"/>
                  <a:gd name="T32" fmla="*/ 37 w 49"/>
                  <a:gd name="T33" fmla="*/ 93 h 97"/>
                  <a:gd name="T34" fmla="*/ 34 w 49"/>
                  <a:gd name="T35" fmla="*/ 97 h 97"/>
                  <a:gd name="T36" fmla="*/ 26 w 49"/>
                  <a:gd name="T37" fmla="*/ 97 h 97"/>
                  <a:gd name="T38" fmla="*/ 22 w 49"/>
                  <a:gd name="T39" fmla="*/ 97 h 97"/>
                  <a:gd name="T40" fmla="*/ 19 w 49"/>
                  <a:gd name="T41" fmla="*/ 97 h 97"/>
                  <a:gd name="T42" fmla="*/ 15 w 49"/>
                  <a:gd name="T43" fmla="*/ 93 h 97"/>
                  <a:gd name="T44" fmla="*/ 15 w 49"/>
                  <a:gd name="T45" fmla="*/ 90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19 h 97"/>
                  <a:gd name="T60" fmla="*/ 15 w 49"/>
                  <a:gd name="T61" fmla="*/ 15 h 97"/>
                  <a:gd name="T62" fmla="*/ 19 w 49"/>
                  <a:gd name="T63" fmla="*/ 11 h 97"/>
                  <a:gd name="T64" fmla="*/ 22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4" y="90"/>
                    </a:lnTo>
                    <a:lnTo>
                      <a:pt x="37" y="86"/>
                    </a:lnTo>
                    <a:lnTo>
                      <a:pt x="41" y="86"/>
                    </a:lnTo>
                    <a:lnTo>
                      <a:pt x="45" y="82"/>
                    </a:lnTo>
                    <a:lnTo>
                      <a:pt x="49" y="82"/>
                    </a:lnTo>
                    <a:lnTo>
                      <a:pt x="45" y="90"/>
                    </a:lnTo>
                    <a:lnTo>
                      <a:pt x="37" y="93"/>
                    </a:lnTo>
                    <a:lnTo>
                      <a:pt x="34" y="97"/>
                    </a:lnTo>
                    <a:lnTo>
                      <a:pt x="26" y="97"/>
                    </a:lnTo>
                    <a:lnTo>
                      <a:pt x="22" y="97"/>
                    </a:lnTo>
                    <a:lnTo>
                      <a:pt x="19" y="97"/>
                    </a:lnTo>
                    <a:lnTo>
                      <a:pt x="15" y="93"/>
                    </a:lnTo>
                    <a:lnTo>
                      <a:pt x="15" y="90"/>
                    </a:lnTo>
                    <a:lnTo>
                      <a:pt x="15" y="86"/>
                    </a:lnTo>
                    <a:lnTo>
                      <a:pt x="11" y="78"/>
                    </a:lnTo>
                    <a:lnTo>
                      <a:pt x="11" y="30"/>
                    </a:lnTo>
                    <a:lnTo>
                      <a:pt x="0" y="30"/>
                    </a:lnTo>
                    <a:lnTo>
                      <a:pt x="0" y="26"/>
                    </a:lnTo>
                    <a:lnTo>
                      <a:pt x="4" y="22"/>
                    </a:lnTo>
                    <a:lnTo>
                      <a:pt x="11" y="19"/>
                    </a:lnTo>
                    <a:lnTo>
                      <a:pt x="15" y="15"/>
                    </a:lnTo>
                    <a:lnTo>
                      <a:pt x="19" y="11"/>
                    </a:lnTo>
                    <a:lnTo>
                      <a:pt x="22" y="7"/>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4" name="Freeform 55"/>
              <p:cNvSpPr>
                <a:spLocks/>
              </p:cNvSpPr>
              <p:nvPr/>
            </p:nvSpPr>
            <p:spPr bwMode="auto">
              <a:xfrm>
                <a:off x="3016" y="1288"/>
                <a:ext cx="78" cy="116"/>
              </a:xfrm>
              <a:custGeom>
                <a:avLst/>
                <a:gdLst>
                  <a:gd name="T0" fmla="*/ 22 w 78"/>
                  <a:gd name="T1" fmla="*/ 56 h 116"/>
                  <a:gd name="T2" fmla="*/ 37 w 78"/>
                  <a:gd name="T3" fmla="*/ 41 h 116"/>
                  <a:gd name="T4" fmla="*/ 48 w 78"/>
                  <a:gd name="T5" fmla="*/ 41 h 116"/>
                  <a:gd name="T6" fmla="*/ 59 w 78"/>
                  <a:gd name="T7" fmla="*/ 45 h 116"/>
                  <a:gd name="T8" fmla="*/ 67 w 78"/>
                  <a:gd name="T9" fmla="*/ 53 h 116"/>
                  <a:gd name="T10" fmla="*/ 67 w 78"/>
                  <a:gd name="T11" fmla="*/ 71 h 116"/>
                  <a:gd name="T12" fmla="*/ 67 w 78"/>
                  <a:gd name="T13" fmla="*/ 105 h 116"/>
                  <a:gd name="T14" fmla="*/ 70 w 78"/>
                  <a:gd name="T15" fmla="*/ 112 h 116"/>
                  <a:gd name="T16" fmla="*/ 74 w 78"/>
                  <a:gd name="T17" fmla="*/ 112 h 116"/>
                  <a:gd name="T18" fmla="*/ 78 w 78"/>
                  <a:gd name="T19" fmla="*/ 116 h 116"/>
                  <a:gd name="T20" fmla="*/ 44 w 78"/>
                  <a:gd name="T21" fmla="*/ 112 h 116"/>
                  <a:gd name="T22" fmla="*/ 48 w 78"/>
                  <a:gd name="T23" fmla="*/ 112 h 116"/>
                  <a:gd name="T24" fmla="*/ 52 w 78"/>
                  <a:gd name="T25" fmla="*/ 109 h 116"/>
                  <a:gd name="T26" fmla="*/ 56 w 78"/>
                  <a:gd name="T27" fmla="*/ 105 h 116"/>
                  <a:gd name="T28" fmla="*/ 56 w 78"/>
                  <a:gd name="T29" fmla="*/ 75 h 116"/>
                  <a:gd name="T30" fmla="*/ 52 w 78"/>
                  <a:gd name="T31" fmla="*/ 56 h 116"/>
                  <a:gd name="T32" fmla="*/ 48 w 78"/>
                  <a:gd name="T33" fmla="*/ 53 h 116"/>
                  <a:gd name="T34" fmla="*/ 41 w 78"/>
                  <a:gd name="T35" fmla="*/ 49 h 116"/>
                  <a:gd name="T36" fmla="*/ 33 w 78"/>
                  <a:gd name="T37" fmla="*/ 53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2 h 116"/>
                  <a:gd name="T50" fmla="*/ 7 w 78"/>
                  <a:gd name="T51" fmla="*/ 112 h 116"/>
                  <a:gd name="T52" fmla="*/ 7 w 78"/>
                  <a:gd name="T53" fmla="*/ 109 h 116"/>
                  <a:gd name="T54" fmla="*/ 11 w 78"/>
                  <a:gd name="T55" fmla="*/ 97 h 116"/>
                  <a:gd name="T56" fmla="*/ 11 w 78"/>
                  <a:gd name="T57" fmla="*/ 23 h 116"/>
                  <a:gd name="T58" fmla="*/ 7 w 78"/>
                  <a:gd name="T59" fmla="*/ 12 h 116"/>
                  <a:gd name="T60" fmla="*/ 7 w 78"/>
                  <a:gd name="T61" fmla="*/ 12 h 116"/>
                  <a:gd name="T62" fmla="*/ 3 w 78"/>
                  <a:gd name="T63" fmla="*/ 12 h 116"/>
                  <a:gd name="T64" fmla="*/ 0 w 78"/>
                  <a:gd name="T65" fmla="*/ 12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3" y="49"/>
                    </a:lnTo>
                    <a:lnTo>
                      <a:pt x="37" y="41"/>
                    </a:lnTo>
                    <a:lnTo>
                      <a:pt x="44" y="41"/>
                    </a:lnTo>
                    <a:lnTo>
                      <a:pt x="48" y="41"/>
                    </a:lnTo>
                    <a:lnTo>
                      <a:pt x="56" y="41"/>
                    </a:lnTo>
                    <a:lnTo>
                      <a:pt x="59" y="45"/>
                    </a:lnTo>
                    <a:lnTo>
                      <a:pt x="63" y="49"/>
                    </a:lnTo>
                    <a:lnTo>
                      <a:pt x="67" y="53"/>
                    </a:lnTo>
                    <a:lnTo>
                      <a:pt x="67" y="60"/>
                    </a:lnTo>
                    <a:lnTo>
                      <a:pt x="67" y="71"/>
                    </a:lnTo>
                    <a:lnTo>
                      <a:pt x="67" y="97"/>
                    </a:lnTo>
                    <a:lnTo>
                      <a:pt x="67" y="105"/>
                    </a:lnTo>
                    <a:lnTo>
                      <a:pt x="70" y="109"/>
                    </a:lnTo>
                    <a:lnTo>
                      <a:pt x="70" y="112"/>
                    </a:lnTo>
                    <a:lnTo>
                      <a:pt x="74" y="112"/>
                    </a:lnTo>
                    <a:lnTo>
                      <a:pt x="78" y="112"/>
                    </a:lnTo>
                    <a:lnTo>
                      <a:pt x="78" y="116"/>
                    </a:lnTo>
                    <a:lnTo>
                      <a:pt x="44" y="116"/>
                    </a:lnTo>
                    <a:lnTo>
                      <a:pt x="44" y="112"/>
                    </a:lnTo>
                    <a:lnTo>
                      <a:pt x="48" y="112"/>
                    </a:lnTo>
                    <a:lnTo>
                      <a:pt x="52" y="112"/>
                    </a:lnTo>
                    <a:lnTo>
                      <a:pt x="52" y="109"/>
                    </a:lnTo>
                    <a:lnTo>
                      <a:pt x="56" y="105"/>
                    </a:lnTo>
                    <a:lnTo>
                      <a:pt x="56" y="97"/>
                    </a:lnTo>
                    <a:lnTo>
                      <a:pt x="56" y="75"/>
                    </a:lnTo>
                    <a:lnTo>
                      <a:pt x="56" y="64"/>
                    </a:lnTo>
                    <a:lnTo>
                      <a:pt x="52" y="56"/>
                    </a:lnTo>
                    <a:lnTo>
                      <a:pt x="48" y="53"/>
                    </a:lnTo>
                    <a:lnTo>
                      <a:pt x="44" y="53"/>
                    </a:lnTo>
                    <a:lnTo>
                      <a:pt x="41" y="49"/>
                    </a:lnTo>
                    <a:lnTo>
                      <a:pt x="37" y="53"/>
                    </a:lnTo>
                    <a:lnTo>
                      <a:pt x="33" y="53"/>
                    </a:lnTo>
                    <a:lnTo>
                      <a:pt x="29" y="56"/>
                    </a:lnTo>
                    <a:lnTo>
                      <a:pt x="22" y="60"/>
                    </a:lnTo>
                    <a:lnTo>
                      <a:pt x="22" y="97"/>
                    </a:lnTo>
                    <a:lnTo>
                      <a:pt x="22" y="105"/>
                    </a:lnTo>
                    <a:lnTo>
                      <a:pt x="26" y="109"/>
                    </a:lnTo>
                    <a:lnTo>
                      <a:pt x="26" y="112"/>
                    </a:lnTo>
                    <a:lnTo>
                      <a:pt x="29" y="112"/>
                    </a:lnTo>
                    <a:lnTo>
                      <a:pt x="33" y="112"/>
                    </a:lnTo>
                    <a:lnTo>
                      <a:pt x="33" y="116"/>
                    </a:lnTo>
                    <a:lnTo>
                      <a:pt x="0" y="116"/>
                    </a:lnTo>
                    <a:lnTo>
                      <a:pt x="0" y="112"/>
                    </a:lnTo>
                    <a:lnTo>
                      <a:pt x="3" y="112"/>
                    </a:lnTo>
                    <a:lnTo>
                      <a:pt x="7" y="112"/>
                    </a:lnTo>
                    <a:lnTo>
                      <a:pt x="7" y="109"/>
                    </a:lnTo>
                    <a:lnTo>
                      <a:pt x="11" y="105"/>
                    </a:lnTo>
                    <a:lnTo>
                      <a:pt x="11" y="97"/>
                    </a:lnTo>
                    <a:lnTo>
                      <a:pt x="11" y="30"/>
                    </a:lnTo>
                    <a:lnTo>
                      <a:pt x="11" y="23"/>
                    </a:lnTo>
                    <a:lnTo>
                      <a:pt x="11"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5" name="Freeform 56"/>
              <p:cNvSpPr>
                <a:spLocks noEditPoints="1"/>
              </p:cNvSpPr>
              <p:nvPr/>
            </p:nvSpPr>
            <p:spPr bwMode="auto">
              <a:xfrm>
                <a:off x="3101" y="1329"/>
                <a:ext cx="60" cy="75"/>
              </a:xfrm>
              <a:custGeom>
                <a:avLst/>
                <a:gdLst>
                  <a:gd name="T0" fmla="*/ 12 w 60"/>
                  <a:gd name="T1" fmla="*/ 27 h 75"/>
                  <a:gd name="T2" fmla="*/ 15 w 60"/>
                  <a:gd name="T3" fmla="*/ 41 h 75"/>
                  <a:gd name="T4" fmla="*/ 19 w 60"/>
                  <a:gd name="T5" fmla="*/ 53 h 75"/>
                  <a:gd name="T6" fmla="*/ 26 w 60"/>
                  <a:gd name="T7" fmla="*/ 60 h 75"/>
                  <a:gd name="T8" fmla="*/ 38 w 60"/>
                  <a:gd name="T9" fmla="*/ 64 h 75"/>
                  <a:gd name="T10" fmla="*/ 45 w 60"/>
                  <a:gd name="T11" fmla="*/ 60 h 75"/>
                  <a:gd name="T12" fmla="*/ 49 w 60"/>
                  <a:gd name="T13" fmla="*/ 60 h 75"/>
                  <a:gd name="T14" fmla="*/ 56 w 60"/>
                  <a:gd name="T15" fmla="*/ 53 h 75"/>
                  <a:gd name="T16" fmla="*/ 60 w 60"/>
                  <a:gd name="T17" fmla="*/ 45 h 75"/>
                  <a:gd name="T18" fmla="*/ 60 w 60"/>
                  <a:gd name="T19" fmla="*/ 45 h 75"/>
                  <a:gd name="T20" fmla="*/ 56 w 60"/>
                  <a:gd name="T21" fmla="*/ 56 h 75"/>
                  <a:gd name="T22" fmla="*/ 53 w 60"/>
                  <a:gd name="T23" fmla="*/ 68 h 75"/>
                  <a:gd name="T24" fmla="*/ 41 w 60"/>
                  <a:gd name="T25" fmla="*/ 75 h 75"/>
                  <a:gd name="T26" fmla="*/ 30 w 60"/>
                  <a:gd name="T27" fmla="*/ 75 h 75"/>
                  <a:gd name="T28" fmla="*/ 19 w 60"/>
                  <a:gd name="T29" fmla="*/ 75 h 75"/>
                  <a:gd name="T30" fmla="*/ 8 w 60"/>
                  <a:gd name="T31" fmla="*/ 68 h 75"/>
                  <a:gd name="T32" fmla="*/ 4 w 60"/>
                  <a:gd name="T33" fmla="*/ 60 h 75"/>
                  <a:gd name="T34" fmla="*/ 0 w 60"/>
                  <a:gd name="T35" fmla="*/ 49 h 75"/>
                  <a:gd name="T36" fmla="*/ 0 w 60"/>
                  <a:gd name="T37" fmla="*/ 38 h 75"/>
                  <a:gd name="T38" fmla="*/ 0 w 60"/>
                  <a:gd name="T39" fmla="*/ 27 h 75"/>
                  <a:gd name="T40" fmla="*/ 4 w 60"/>
                  <a:gd name="T41" fmla="*/ 19 h 75"/>
                  <a:gd name="T42" fmla="*/ 8 w 60"/>
                  <a:gd name="T43" fmla="*/ 12 h 75"/>
                  <a:gd name="T44" fmla="*/ 15 w 60"/>
                  <a:gd name="T45" fmla="*/ 4 h 75"/>
                  <a:gd name="T46" fmla="*/ 23 w 60"/>
                  <a:gd name="T47" fmla="*/ 0 h 75"/>
                  <a:gd name="T48" fmla="*/ 34 w 60"/>
                  <a:gd name="T49" fmla="*/ 0 h 75"/>
                  <a:gd name="T50" fmla="*/ 45 w 60"/>
                  <a:gd name="T51" fmla="*/ 0 h 75"/>
                  <a:gd name="T52" fmla="*/ 53 w 60"/>
                  <a:gd name="T53" fmla="*/ 8 h 75"/>
                  <a:gd name="T54" fmla="*/ 60 w 60"/>
                  <a:gd name="T55" fmla="*/ 15 h 75"/>
                  <a:gd name="T56" fmla="*/ 60 w 60"/>
                  <a:gd name="T57" fmla="*/ 27 h 75"/>
                  <a:gd name="T58" fmla="*/ 12 w 60"/>
                  <a:gd name="T59" fmla="*/ 27 h 75"/>
                  <a:gd name="T60" fmla="*/ 12 w 60"/>
                  <a:gd name="T61" fmla="*/ 23 h 75"/>
                  <a:gd name="T62" fmla="*/ 45 w 60"/>
                  <a:gd name="T63" fmla="*/ 23 h 75"/>
                  <a:gd name="T64" fmla="*/ 45 w 60"/>
                  <a:gd name="T65" fmla="*/ 19 h 75"/>
                  <a:gd name="T66" fmla="*/ 41 w 60"/>
                  <a:gd name="T67" fmla="*/ 15 h 75"/>
                  <a:gd name="T68" fmla="*/ 41 w 60"/>
                  <a:gd name="T69" fmla="*/ 12 h 75"/>
                  <a:gd name="T70" fmla="*/ 38 w 60"/>
                  <a:gd name="T71" fmla="*/ 8 h 75"/>
                  <a:gd name="T72" fmla="*/ 34 w 60"/>
                  <a:gd name="T73" fmla="*/ 4 h 75"/>
                  <a:gd name="T74" fmla="*/ 30 w 60"/>
                  <a:gd name="T75" fmla="*/ 4 h 75"/>
                  <a:gd name="T76" fmla="*/ 23 w 60"/>
                  <a:gd name="T77" fmla="*/ 4 h 75"/>
                  <a:gd name="T78" fmla="*/ 19 w 60"/>
                  <a:gd name="T79" fmla="*/ 8 h 75"/>
                  <a:gd name="T80" fmla="*/ 15 w 60"/>
                  <a:gd name="T81" fmla="*/ 15 h 75"/>
                  <a:gd name="T82" fmla="*/ 12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2" y="27"/>
                    </a:moveTo>
                    <a:lnTo>
                      <a:pt x="15" y="41"/>
                    </a:lnTo>
                    <a:lnTo>
                      <a:pt x="19" y="53"/>
                    </a:lnTo>
                    <a:lnTo>
                      <a:pt x="26" y="60"/>
                    </a:lnTo>
                    <a:lnTo>
                      <a:pt x="38" y="64"/>
                    </a:lnTo>
                    <a:lnTo>
                      <a:pt x="45" y="60"/>
                    </a:lnTo>
                    <a:lnTo>
                      <a:pt x="49" y="60"/>
                    </a:lnTo>
                    <a:lnTo>
                      <a:pt x="56" y="53"/>
                    </a:lnTo>
                    <a:lnTo>
                      <a:pt x="60" y="45"/>
                    </a:lnTo>
                    <a:lnTo>
                      <a:pt x="56" y="56"/>
                    </a:lnTo>
                    <a:lnTo>
                      <a:pt x="53" y="68"/>
                    </a:lnTo>
                    <a:lnTo>
                      <a:pt x="41" y="75"/>
                    </a:lnTo>
                    <a:lnTo>
                      <a:pt x="30" y="75"/>
                    </a:lnTo>
                    <a:lnTo>
                      <a:pt x="19" y="75"/>
                    </a:lnTo>
                    <a:lnTo>
                      <a:pt x="8" y="68"/>
                    </a:lnTo>
                    <a:lnTo>
                      <a:pt x="4" y="60"/>
                    </a:lnTo>
                    <a:lnTo>
                      <a:pt x="0" y="49"/>
                    </a:lnTo>
                    <a:lnTo>
                      <a:pt x="0" y="38"/>
                    </a:lnTo>
                    <a:lnTo>
                      <a:pt x="0" y="27"/>
                    </a:lnTo>
                    <a:lnTo>
                      <a:pt x="4" y="19"/>
                    </a:lnTo>
                    <a:lnTo>
                      <a:pt x="8" y="12"/>
                    </a:lnTo>
                    <a:lnTo>
                      <a:pt x="15" y="4"/>
                    </a:lnTo>
                    <a:lnTo>
                      <a:pt x="23" y="0"/>
                    </a:lnTo>
                    <a:lnTo>
                      <a:pt x="34" y="0"/>
                    </a:lnTo>
                    <a:lnTo>
                      <a:pt x="45" y="0"/>
                    </a:lnTo>
                    <a:lnTo>
                      <a:pt x="53" y="8"/>
                    </a:lnTo>
                    <a:lnTo>
                      <a:pt x="60" y="15"/>
                    </a:lnTo>
                    <a:lnTo>
                      <a:pt x="60" y="27"/>
                    </a:lnTo>
                    <a:lnTo>
                      <a:pt x="12" y="27"/>
                    </a:lnTo>
                    <a:close/>
                    <a:moveTo>
                      <a:pt x="12" y="23"/>
                    </a:moveTo>
                    <a:lnTo>
                      <a:pt x="45" y="23"/>
                    </a:lnTo>
                    <a:lnTo>
                      <a:pt x="45" y="19"/>
                    </a:lnTo>
                    <a:lnTo>
                      <a:pt x="41" y="15"/>
                    </a:lnTo>
                    <a:lnTo>
                      <a:pt x="41" y="12"/>
                    </a:lnTo>
                    <a:lnTo>
                      <a:pt x="38" y="8"/>
                    </a:lnTo>
                    <a:lnTo>
                      <a:pt x="34" y="4"/>
                    </a:lnTo>
                    <a:lnTo>
                      <a:pt x="30" y="4"/>
                    </a:lnTo>
                    <a:lnTo>
                      <a:pt x="23" y="4"/>
                    </a:lnTo>
                    <a:lnTo>
                      <a:pt x="19" y="8"/>
                    </a:lnTo>
                    <a:lnTo>
                      <a:pt x="15" y="15"/>
                    </a:lnTo>
                    <a:lnTo>
                      <a:pt x="12"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6" name="Freeform 57"/>
              <p:cNvSpPr>
                <a:spLocks/>
              </p:cNvSpPr>
              <p:nvPr/>
            </p:nvSpPr>
            <p:spPr bwMode="auto">
              <a:xfrm>
                <a:off x="3221" y="1329"/>
                <a:ext cx="48" cy="75"/>
              </a:xfrm>
              <a:custGeom>
                <a:avLst/>
                <a:gdLst>
                  <a:gd name="T0" fmla="*/ 45 w 48"/>
                  <a:gd name="T1" fmla="*/ 0 h 75"/>
                  <a:gd name="T2" fmla="*/ 45 w 48"/>
                  <a:gd name="T3" fmla="*/ 27 h 75"/>
                  <a:gd name="T4" fmla="*/ 41 w 48"/>
                  <a:gd name="T5" fmla="*/ 27 h 75"/>
                  <a:gd name="T6" fmla="*/ 37 w 48"/>
                  <a:gd name="T7" fmla="*/ 15 h 75"/>
                  <a:gd name="T8" fmla="*/ 33 w 48"/>
                  <a:gd name="T9" fmla="*/ 8 h 75"/>
                  <a:gd name="T10" fmla="*/ 30 w 48"/>
                  <a:gd name="T11" fmla="*/ 4 h 75"/>
                  <a:gd name="T12" fmla="*/ 22 w 48"/>
                  <a:gd name="T13" fmla="*/ 4 h 75"/>
                  <a:gd name="T14" fmla="*/ 18 w 48"/>
                  <a:gd name="T15" fmla="*/ 4 h 75"/>
                  <a:gd name="T16" fmla="*/ 15 w 48"/>
                  <a:gd name="T17" fmla="*/ 8 h 75"/>
                  <a:gd name="T18" fmla="*/ 11 w 48"/>
                  <a:gd name="T19" fmla="*/ 12 h 75"/>
                  <a:gd name="T20" fmla="*/ 11 w 48"/>
                  <a:gd name="T21" fmla="*/ 15 h 75"/>
                  <a:gd name="T22" fmla="*/ 11 w 48"/>
                  <a:gd name="T23" fmla="*/ 19 h 75"/>
                  <a:gd name="T24" fmla="*/ 11 w 48"/>
                  <a:gd name="T25" fmla="*/ 23 h 75"/>
                  <a:gd name="T26" fmla="*/ 15 w 48"/>
                  <a:gd name="T27" fmla="*/ 23 h 75"/>
                  <a:gd name="T28" fmla="*/ 22 w 48"/>
                  <a:gd name="T29" fmla="*/ 27 h 75"/>
                  <a:gd name="T30" fmla="*/ 33 w 48"/>
                  <a:gd name="T31" fmla="*/ 34 h 75"/>
                  <a:gd name="T32" fmla="*/ 41 w 48"/>
                  <a:gd name="T33" fmla="*/ 38 h 75"/>
                  <a:gd name="T34" fmla="*/ 48 w 48"/>
                  <a:gd name="T35" fmla="*/ 45 h 75"/>
                  <a:gd name="T36" fmla="*/ 48 w 48"/>
                  <a:gd name="T37" fmla="*/ 53 h 75"/>
                  <a:gd name="T38" fmla="*/ 48 w 48"/>
                  <a:gd name="T39" fmla="*/ 64 h 75"/>
                  <a:gd name="T40" fmla="*/ 41 w 48"/>
                  <a:gd name="T41" fmla="*/ 71 h 75"/>
                  <a:gd name="T42" fmla="*/ 33 w 48"/>
                  <a:gd name="T43" fmla="*/ 75 h 75"/>
                  <a:gd name="T44" fmla="*/ 22 w 48"/>
                  <a:gd name="T45" fmla="*/ 75 h 75"/>
                  <a:gd name="T46" fmla="*/ 15 w 48"/>
                  <a:gd name="T47" fmla="*/ 75 h 75"/>
                  <a:gd name="T48" fmla="*/ 7 w 48"/>
                  <a:gd name="T49" fmla="*/ 75 h 75"/>
                  <a:gd name="T50" fmla="*/ 7 w 48"/>
                  <a:gd name="T51" fmla="*/ 71 h 75"/>
                  <a:gd name="T52" fmla="*/ 4 w 48"/>
                  <a:gd name="T53" fmla="*/ 71 h 75"/>
                  <a:gd name="T54" fmla="*/ 4 w 48"/>
                  <a:gd name="T55" fmla="*/ 75 h 75"/>
                  <a:gd name="T56" fmla="*/ 0 w 48"/>
                  <a:gd name="T57" fmla="*/ 75 h 75"/>
                  <a:gd name="T58" fmla="*/ 0 w 48"/>
                  <a:gd name="T59" fmla="*/ 75 h 75"/>
                  <a:gd name="T60" fmla="*/ 0 w 48"/>
                  <a:gd name="T61" fmla="*/ 49 h 75"/>
                  <a:gd name="T62" fmla="*/ 0 w 48"/>
                  <a:gd name="T63" fmla="*/ 49 h 75"/>
                  <a:gd name="T64" fmla="*/ 4 w 48"/>
                  <a:gd name="T65" fmla="*/ 60 h 75"/>
                  <a:gd name="T66" fmla="*/ 11 w 48"/>
                  <a:gd name="T67" fmla="*/ 68 h 75"/>
                  <a:gd name="T68" fmla="*/ 15 w 48"/>
                  <a:gd name="T69" fmla="*/ 71 h 75"/>
                  <a:gd name="T70" fmla="*/ 22 w 48"/>
                  <a:gd name="T71" fmla="*/ 71 h 75"/>
                  <a:gd name="T72" fmla="*/ 30 w 48"/>
                  <a:gd name="T73" fmla="*/ 71 h 75"/>
                  <a:gd name="T74" fmla="*/ 33 w 48"/>
                  <a:gd name="T75" fmla="*/ 68 h 75"/>
                  <a:gd name="T76" fmla="*/ 37 w 48"/>
                  <a:gd name="T77" fmla="*/ 64 h 75"/>
                  <a:gd name="T78" fmla="*/ 37 w 48"/>
                  <a:gd name="T79" fmla="*/ 60 h 75"/>
                  <a:gd name="T80" fmla="*/ 37 w 48"/>
                  <a:gd name="T81" fmla="*/ 56 h 75"/>
                  <a:gd name="T82" fmla="*/ 33 w 48"/>
                  <a:gd name="T83" fmla="*/ 49 h 75"/>
                  <a:gd name="T84" fmla="*/ 26 w 48"/>
                  <a:gd name="T85" fmla="*/ 45 h 75"/>
                  <a:gd name="T86" fmla="*/ 18 w 48"/>
                  <a:gd name="T87" fmla="*/ 41 h 75"/>
                  <a:gd name="T88" fmla="*/ 7 w 48"/>
                  <a:gd name="T89" fmla="*/ 38 h 75"/>
                  <a:gd name="T90" fmla="*/ 4 w 48"/>
                  <a:gd name="T91" fmla="*/ 30 h 75"/>
                  <a:gd name="T92" fmla="*/ 0 w 48"/>
                  <a:gd name="T93" fmla="*/ 27 h 75"/>
                  <a:gd name="T94" fmla="*/ 0 w 48"/>
                  <a:gd name="T95" fmla="*/ 19 h 75"/>
                  <a:gd name="T96" fmla="*/ 0 w 48"/>
                  <a:gd name="T97" fmla="*/ 12 h 75"/>
                  <a:gd name="T98" fmla="*/ 7 w 48"/>
                  <a:gd name="T99" fmla="*/ 4 h 75"/>
                  <a:gd name="T100" fmla="*/ 11 w 48"/>
                  <a:gd name="T101" fmla="*/ 0 h 75"/>
                  <a:gd name="T102" fmla="*/ 22 w 48"/>
                  <a:gd name="T103" fmla="*/ 0 h 75"/>
                  <a:gd name="T104" fmla="*/ 26 w 48"/>
                  <a:gd name="T105" fmla="*/ 0 h 75"/>
                  <a:gd name="T106" fmla="*/ 33 w 48"/>
                  <a:gd name="T107" fmla="*/ 0 h 75"/>
                  <a:gd name="T108" fmla="*/ 37 w 48"/>
                  <a:gd name="T109" fmla="*/ 4 h 75"/>
                  <a:gd name="T110" fmla="*/ 37 w 48"/>
                  <a:gd name="T111" fmla="*/ 4 h 75"/>
                  <a:gd name="T112" fmla="*/ 41 w 48"/>
                  <a:gd name="T113" fmla="*/ 4 h 75"/>
                  <a:gd name="T114" fmla="*/ 41 w 48"/>
                  <a:gd name="T115" fmla="*/ 0 h 75"/>
                  <a:gd name="T116" fmla="*/ 41 w 48"/>
                  <a:gd name="T117" fmla="*/ 0 h 75"/>
                  <a:gd name="T118" fmla="*/ 41 w 48"/>
                  <a:gd name="T119" fmla="*/ 0 h 75"/>
                  <a:gd name="T120" fmla="*/ 45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5" y="0"/>
                    </a:moveTo>
                    <a:lnTo>
                      <a:pt x="45" y="27"/>
                    </a:lnTo>
                    <a:lnTo>
                      <a:pt x="41" y="27"/>
                    </a:lnTo>
                    <a:lnTo>
                      <a:pt x="37" y="15"/>
                    </a:lnTo>
                    <a:lnTo>
                      <a:pt x="33" y="8"/>
                    </a:lnTo>
                    <a:lnTo>
                      <a:pt x="30" y="4"/>
                    </a:lnTo>
                    <a:lnTo>
                      <a:pt x="22" y="4"/>
                    </a:lnTo>
                    <a:lnTo>
                      <a:pt x="18" y="4"/>
                    </a:lnTo>
                    <a:lnTo>
                      <a:pt x="15" y="8"/>
                    </a:lnTo>
                    <a:lnTo>
                      <a:pt x="11" y="12"/>
                    </a:lnTo>
                    <a:lnTo>
                      <a:pt x="11" y="15"/>
                    </a:lnTo>
                    <a:lnTo>
                      <a:pt x="11" y="19"/>
                    </a:lnTo>
                    <a:lnTo>
                      <a:pt x="11" y="23"/>
                    </a:lnTo>
                    <a:lnTo>
                      <a:pt x="15" y="23"/>
                    </a:lnTo>
                    <a:lnTo>
                      <a:pt x="22" y="27"/>
                    </a:lnTo>
                    <a:lnTo>
                      <a:pt x="33" y="34"/>
                    </a:lnTo>
                    <a:lnTo>
                      <a:pt x="41" y="38"/>
                    </a:lnTo>
                    <a:lnTo>
                      <a:pt x="48" y="45"/>
                    </a:lnTo>
                    <a:lnTo>
                      <a:pt x="48" y="53"/>
                    </a:lnTo>
                    <a:lnTo>
                      <a:pt x="48" y="64"/>
                    </a:lnTo>
                    <a:lnTo>
                      <a:pt x="41" y="71"/>
                    </a:lnTo>
                    <a:lnTo>
                      <a:pt x="33" y="75"/>
                    </a:lnTo>
                    <a:lnTo>
                      <a:pt x="22" y="75"/>
                    </a:lnTo>
                    <a:lnTo>
                      <a:pt x="15" y="75"/>
                    </a:lnTo>
                    <a:lnTo>
                      <a:pt x="7" y="75"/>
                    </a:lnTo>
                    <a:lnTo>
                      <a:pt x="7" y="71"/>
                    </a:lnTo>
                    <a:lnTo>
                      <a:pt x="4" y="71"/>
                    </a:lnTo>
                    <a:lnTo>
                      <a:pt x="4" y="75"/>
                    </a:lnTo>
                    <a:lnTo>
                      <a:pt x="0" y="75"/>
                    </a:lnTo>
                    <a:lnTo>
                      <a:pt x="0" y="49"/>
                    </a:lnTo>
                    <a:lnTo>
                      <a:pt x="4" y="60"/>
                    </a:lnTo>
                    <a:lnTo>
                      <a:pt x="11" y="68"/>
                    </a:lnTo>
                    <a:lnTo>
                      <a:pt x="15" y="71"/>
                    </a:lnTo>
                    <a:lnTo>
                      <a:pt x="22" y="71"/>
                    </a:lnTo>
                    <a:lnTo>
                      <a:pt x="30" y="71"/>
                    </a:lnTo>
                    <a:lnTo>
                      <a:pt x="33" y="68"/>
                    </a:lnTo>
                    <a:lnTo>
                      <a:pt x="37" y="64"/>
                    </a:lnTo>
                    <a:lnTo>
                      <a:pt x="37" y="60"/>
                    </a:lnTo>
                    <a:lnTo>
                      <a:pt x="37" y="56"/>
                    </a:lnTo>
                    <a:lnTo>
                      <a:pt x="33" y="49"/>
                    </a:lnTo>
                    <a:lnTo>
                      <a:pt x="26" y="45"/>
                    </a:lnTo>
                    <a:lnTo>
                      <a:pt x="18" y="41"/>
                    </a:lnTo>
                    <a:lnTo>
                      <a:pt x="7" y="38"/>
                    </a:lnTo>
                    <a:lnTo>
                      <a:pt x="4" y="30"/>
                    </a:lnTo>
                    <a:lnTo>
                      <a:pt x="0" y="27"/>
                    </a:lnTo>
                    <a:lnTo>
                      <a:pt x="0" y="19"/>
                    </a:lnTo>
                    <a:lnTo>
                      <a:pt x="0" y="12"/>
                    </a:lnTo>
                    <a:lnTo>
                      <a:pt x="7" y="4"/>
                    </a:lnTo>
                    <a:lnTo>
                      <a:pt x="11" y="0"/>
                    </a:lnTo>
                    <a:lnTo>
                      <a:pt x="22" y="0"/>
                    </a:lnTo>
                    <a:lnTo>
                      <a:pt x="26" y="0"/>
                    </a:lnTo>
                    <a:lnTo>
                      <a:pt x="33" y="0"/>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7" name="Freeform 58"/>
              <p:cNvSpPr>
                <a:spLocks noEditPoints="1"/>
              </p:cNvSpPr>
              <p:nvPr/>
            </p:nvSpPr>
            <p:spPr bwMode="auto">
              <a:xfrm>
                <a:off x="3281" y="1329"/>
                <a:ext cx="70" cy="75"/>
              </a:xfrm>
              <a:custGeom>
                <a:avLst/>
                <a:gdLst>
                  <a:gd name="T0" fmla="*/ 33 w 70"/>
                  <a:gd name="T1" fmla="*/ 0 h 75"/>
                  <a:gd name="T2" fmla="*/ 44 w 70"/>
                  <a:gd name="T3" fmla="*/ 0 h 75"/>
                  <a:gd name="T4" fmla="*/ 52 w 70"/>
                  <a:gd name="T5" fmla="*/ 4 h 75"/>
                  <a:gd name="T6" fmla="*/ 59 w 70"/>
                  <a:gd name="T7" fmla="*/ 12 h 75"/>
                  <a:gd name="T8" fmla="*/ 67 w 70"/>
                  <a:gd name="T9" fmla="*/ 23 h 75"/>
                  <a:gd name="T10" fmla="*/ 70 w 70"/>
                  <a:gd name="T11" fmla="*/ 38 h 75"/>
                  <a:gd name="T12" fmla="*/ 67 w 70"/>
                  <a:gd name="T13" fmla="*/ 45 h 75"/>
                  <a:gd name="T14" fmla="*/ 63 w 70"/>
                  <a:gd name="T15" fmla="*/ 56 h 75"/>
                  <a:gd name="T16" fmla="*/ 59 w 70"/>
                  <a:gd name="T17" fmla="*/ 64 h 75"/>
                  <a:gd name="T18" fmla="*/ 52 w 70"/>
                  <a:gd name="T19" fmla="*/ 71 h 75"/>
                  <a:gd name="T20" fmla="*/ 44 w 70"/>
                  <a:gd name="T21" fmla="*/ 75 h 75"/>
                  <a:gd name="T22" fmla="*/ 33 w 70"/>
                  <a:gd name="T23" fmla="*/ 75 h 75"/>
                  <a:gd name="T24" fmla="*/ 22 w 70"/>
                  <a:gd name="T25" fmla="*/ 75 h 75"/>
                  <a:gd name="T26" fmla="*/ 14 w 70"/>
                  <a:gd name="T27" fmla="*/ 71 h 75"/>
                  <a:gd name="T28" fmla="*/ 7 w 70"/>
                  <a:gd name="T29" fmla="*/ 64 h 75"/>
                  <a:gd name="T30" fmla="*/ 0 w 70"/>
                  <a:gd name="T31" fmla="*/ 53 h 75"/>
                  <a:gd name="T32" fmla="*/ 0 w 70"/>
                  <a:gd name="T33" fmla="*/ 38 h 75"/>
                  <a:gd name="T34" fmla="*/ 0 w 70"/>
                  <a:gd name="T35" fmla="*/ 30 h 75"/>
                  <a:gd name="T36" fmla="*/ 3 w 70"/>
                  <a:gd name="T37" fmla="*/ 19 h 75"/>
                  <a:gd name="T38" fmla="*/ 11 w 70"/>
                  <a:gd name="T39" fmla="*/ 12 h 75"/>
                  <a:gd name="T40" fmla="*/ 18 w 70"/>
                  <a:gd name="T41" fmla="*/ 4 h 75"/>
                  <a:gd name="T42" fmla="*/ 26 w 70"/>
                  <a:gd name="T43" fmla="*/ 0 h 75"/>
                  <a:gd name="T44" fmla="*/ 33 w 70"/>
                  <a:gd name="T45" fmla="*/ 0 h 75"/>
                  <a:gd name="T46" fmla="*/ 33 w 70"/>
                  <a:gd name="T47" fmla="*/ 4 h 75"/>
                  <a:gd name="T48" fmla="*/ 26 w 70"/>
                  <a:gd name="T49" fmla="*/ 4 h 75"/>
                  <a:gd name="T50" fmla="*/ 22 w 70"/>
                  <a:gd name="T51" fmla="*/ 8 h 75"/>
                  <a:gd name="T52" fmla="*/ 18 w 70"/>
                  <a:gd name="T53" fmla="*/ 12 h 75"/>
                  <a:gd name="T54" fmla="*/ 14 w 70"/>
                  <a:gd name="T55" fmla="*/ 15 h 75"/>
                  <a:gd name="T56" fmla="*/ 14 w 70"/>
                  <a:gd name="T57" fmla="*/ 23 h 75"/>
                  <a:gd name="T58" fmla="*/ 11 w 70"/>
                  <a:gd name="T59" fmla="*/ 30 h 75"/>
                  <a:gd name="T60" fmla="*/ 14 w 70"/>
                  <a:gd name="T61" fmla="*/ 45 h 75"/>
                  <a:gd name="T62" fmla="*/ 18 w 70"/>
                  <a:gd name="T63" fmla="*/ 60 h 75"/>
                  <a:gd name="T64" fmla="*/ 26 w 70"/>
                  <a:gd name="T65" fmla="*/ 68 h 75"/>
                  <a:gd name="T66" fmla="*/ 29 w 70"/>
                  <a:gd name="T67" fmla="*/ 71 h 75"/>
                  <a:gd name="T68" fmla="*/ 37 w 70"/>
                  <a:gd name="T69" fmla="*/ 71 h 75"/>
                  <a:gd name="T70" fmla="*/ 44 w 70"/>
                  <a:gd name="T71" fmla="*/ 68 h 75"/>
                  <a:gd name="T72" fmla="*/ 48 w 70"/>
                  <a:gd name="T73" fmla="*/ 64 h 75"/>
                  <a:gd name="T74" fmla="*/ 56 w 70"/>
                  <a:gd name="T75" fmla="*/ 56 h 75"/>
                  <a:gd name="T76" fmla="*/ 56 w 70"/>
                  <a:gd name="T77" fmla="*/ 41 h 75"/>
                  <a:gd name="T78" fmla="*/ 56 w 70"/>
                  <a:gd name="T79" fmla="*/ 30 h 75"/>
                  <a:gd name="T80" fmla="*/ 52 w 70"/>
                  <a:gd name="T81" fmla="*/ 19 h 75"/>
                  <a:gd name="T82" fmla="*/ 48 w 70"/>
                  <a:gd name="T83" fmla="*/ 12 h 75"/>
                  <a:gd name="T84" fmla="*/ 41 w 70"/>
                  <a:gd name="T85" fmla="*/ 8 h 75"/>
                  <a:gd name="T86" fmla="*/ 33 w 70"/>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0"/>
                  <a:gd name="T133" fmla="*/ 0 h 75"/>
                  <a:gd name="T134" fmla="*/ 70 w 7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0" h="75">
                    <a:moveTo>
                      <a:pt x="33" y="0"/>
                    </a:moveTo>
                    <a:lnTo>
                      <a:pt x="44" y="0"/>
                    </a:lnTo>
                    <a:lnTo>
                      <a:pt x="52" y="4"/>
                    </a:lnTo>
                    <a:lnTo>
                      <a:pt x="59" y="12"/>
                    </a:lnTo>
                    <a:lnTo>
                      <a:pt x="67" y="23"/>
                    </a:lnTo>
                    <a:lnTo>
                      <a:pt x="70" y="38"/>
                    </a:lnTo>
                    <a:lnTo>
                      <a:pt x="67" y="45"/>
                    </a:lnTo>
                    <a:lnTo>
                      <a:pt x="63" y="56"/>
                    </a:lnTo>
                    <a:lnTo>
                      <a:pt x="59" y="64"/>
                    </a:lnTo>
                    <a:lnTo>
                      <a:pt x="52" y="71"/>
                    </a:lnTo>
                    <a:lnTo>
                      <a:pt x="44" y="75"/>
                    </a:lnTo>
                    <a:lnTo>
                      <a:pt x="33" y="75"/>
                    </a:lnTo>
                    <a:lnTo>
                      <a:pt x="22" y="75"/>
                    </a:lnTo>
                    <a:lnTo>
                      <a:pt x="14" y="71"/>
                    </a:lnTo>
                    <a:lnTo>
                      <a:pt x="7" y="64"/>
                    </a:lnTo>
                    <a:lnTo>
                      <a:pt x="0" y="53"/>
                    </a:lnTo>
                    <a:lnTo>
                      <a:pt x="0" y="38"/>
                    </a:lnTo>
                    <a:lnTo>
                      <a:pt x="0" y="30"/>
                    </a:lnTo>
                    <a:lnTo>
                      <a:pt x="3" y="19"/>
                    </a:lnTo>
                    <a:lnTo>
                      <a:pt x="11" y="12"/>
                    </a:lnTo>
                    <a:lnTo>
                      <a:pt x="18" y="4"/>
                    </a:lnTo>
                    <a:lnTo>
                      <a:pt x="26" y="0"/>
                    </a:lnTo>
                    <a:lnTo>
                      <a:pt x="33" y="0"/>
                    </a:lnTo>
                    <a:close/>
                    <a:moveTo>
                      <a:pt x="33" y="4"/>
                    </a:moveTo>
                    <a:lnTo>
                      <a:pt x="26" y="4"/>
                    </a:lnTo>
                    <a:lnTo>
                      <a:pt x="22" y="8"/>
                    </a:lnTo>
                    <a:lnTo>
                      <a:pt x="18" y="12"/>
                    </a:lnTo>
                    <a:lnTo>
                      <a:pt x="14" y="15"/>
                    </a:lnTo>
                    <a:lnTo>
                      <a:pt x="14" y="23"/>
                    </a:lnTo>
                    <a:lnTo>
                      <a:pt x="11" y="30"/>
                    </a:lnTo>
                    <a:lnTo>
                      <a:pt x="14" y="45"/>
                    </a:lnTo>
                    <a:lnTo>
                      <a:pt x="18" y="60"/>
                    </a:lnTo>
                    <a:lnTo>
                      <a:pt x="26" y="68"/>
                    </a:lnTo>
                    <a:lnTo>
                      <a:pt x="29" y="71"/>
                    </a:lnTo>
                    <a:lnTo>
                      <a:pt x="37" y="71"/>
                    </a:lnTo>
                    <a:lnTo>
                      <a:pt x="44" y="68"/>
                    </a:lnTo>
                    <a:lnTo>
                      <a:pt x="48" y="64"/>
                    </a:lnTo>
                    <a:lnTo>
                      <a:pt x="56" y="56"/>
                    </a:lnTo>
                    <a:lnTo>
                      <a:pt x="56" y="41"/>
                    </a:lnTo>
                    <a:lnTo>
                      <a:pt x="56" y="30"/>
                    </a:lnTo>
                    <a:lnTo>
                      <a:pt x="52" y="19"/>
                    </a:lnTo>
                    <a:lnTo>
                      <a:pt x="48" y="12"/>
                    </a:lnTo>
                    <a:lnTo>
                      <a:pt x="41" y="8"/>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8" name="Freeform 59"/>
              <p:cNvSpPr>
                <a:spLocks/>
              </p:cNvSpPr>
              <p:nvPr/>
            </p:nvSpPr>
            <p:spPr bwMode="auto">
              <a:xfrm>
                <a:off x="3359" y="1329"/>
                <a:ext cx="78" cy="75"/>
              </a:xfrm>
              <a:custGeom>
                <a:avLst/>
                <a:gdLst>
                  <a:gd name="T0" fmla="*/ 67 w 78"/>
                  <a:gd name="T1" fmla="*/ 0 h 75"/>
                  <a:gd name="T2" fmla="*/ 67 w 78"/>
                  <a:gd name="T3" fmla="*/ 45 h 75"/>
                  <a:gd name="T4" fmla="*/ 67 w 78"/>
                  <a:gd name="T5" fmla="*/ 56 h 75"/>
                  <a:gd name="T6" fmla="*/ 67 w 78"/>
                  <a:gd name="T7" fmla="*/ 60 h 75"/>
                  <a:gd name="T8" fmla="*/ 67 w 78"/>
                  <a:gd name="T9" fmla="*/ 64 h 75"/>
                  <a:gd name="T10" fmla="*/ 71 w 78"/>
                  <a:gd name="T11" fmla="*/ 68 h 75"/>
                  <a:gd name="T12" fmla="*/ 71 w 78"/>
                  <a:gd name="T13" fmla="*/ 68 h 75"/>
                  <a:gd name="T14" fmla="*/ 71 w 78"/>
                  <a:gd name="T15" fmla="*/ 68 h 75"/>
                  <a:gd name="T16" fmla="*/ 75 w 78"/>
                  <a:gd name="T17" fmla="*/ 68 h 75"/>
                  <a:gd name="T18" fmla="*/ 78 w 78"/>
                  <a:gd name="T19" fmla="*/ 68 h 75"/>
                  <a:gd name="T20" fmla="*/ 78 w 78"/>
                  <a:gd name="T21" fmla="*/ 68 h 75"/>
                  <a:gd name="T22" fmla="*/ 56 w 78"/>
                  <a:gd name="T23" fmla="*/ 75 h 75"/>
                  <a:gd name="T24" fmla="*/ 52 w 78"/>
                  <a:gd name="T25" fmla="*/ 75 h 75"/>
                  <a:gd name="T26" fmla="*/ 52 w 78"/>
                  <a:gd name="T27" fmla="*/ 60 h 75"/>
                  <a:gd name="T28" fmla="*/ 45 w 78"/>
                  <a:gd name="T29" fmla="*/ 68 h 75"/>
                  <a:gd name="T30" fmla="*/ 37 w 78"/>
                  <a:gd name="T31" fmla="*/ 75 h 75"/>
                  <a:gd name="T32" fmla="*/ 34 w 78"/>
                  <a:gd name="T33" fmla="*/ 75 h 75"/>
                  <a:gd name="T34" fmla="*/ 30 w 78"/>
                  <a:gd name="T35" fmla="*/ 75 h 75"/>
                  <a:gd name="T36" fmla="*/ 22 w 78"/>
                  <a:gd name="T37" fmla="*/ 75 h 75"/>
                  <a:gd name="T38" fmla="*/ 19 w 78"/>
                  <a:gd name="T39" fmla="*/ 71 h 75"/>
                  <a:gd name="T40" fmla="*/ 15 w 78"/>
                  <a:gd name="T41" fmla="*/ 68 h 75"/>
                  <a:gd name="T42" fmla="*/ 11 w 78"/>
                  <a:gd name="T43" fmla="*/ 64 h 75"/>
                  <a:gd name="T44" fmla="*/ 11 w 78"/>
                  <a:gd name="T45" fmla="*/ 56 h 75"/>
                  <a:gd name="T46" fmla="*/ 11 w 78"/>
                  <a:gd name="T47" fmla="*/ 49 h 75"/>
                  <a:gd name="T48" fmla="*/ 11 w 78"/>
                  <a:gd name="T49" fmla="*/ 15 h 75"/>
                  <a:gd name="T50" fmla="*/ 7 w 78"/>
                  <a:gd name="T51" fmla="*/ 12 h 75"/>
                  <a:gd name="T52" fmla="*/ 7 w 78"/>
                  <a:gd name="T53" fmla="*/ 8 h 75"/>
                  <a:gd name="T54" fmla="*/ 7 w 78"/>
                  <a:gd name="T55" fmla="*/ 4 h 75"/>
                  <a:gd name="T56" fmla="*/ 7 w 78"/>
                  <a:gd name="T57" fmla="*/ 4 h 75"/>
                  <a:gd name="T58" fmla="*/ 4 w 78"/>
                  <a:gd name="T59" fmla="*/ 4 h 75"/>
                  <a:gd name="T60" fmla="*/ 0 w 78"/>
                  <a:gd name="T61" fmla="*/ 4 h 75"/>
                  <a:gd name="T62" fmla="*/ 0 w 78"/>
                  <a:gd name="T63" fmla="*/ 0 h 75"/>
                  <a:gd name="T64" fmla="*/ 22 w 78"/>
                  <a:gd name="T65" fmla="*/ 0 h 75"/>
                  <a:gd name="T66" fmla="*/ 22 w 78"/>
                  <a:gd name="T67" fmla="*/ 49 h 75"/>
                  <a:gd name="T68" fmla="*/ 22 w 78"/>
                  <a:gd name="T69" fmla="*/ 56 h 75"/>
                  <a:gd name="T70" fmla="*/ 26 w 78"/>
                  <a:gd name="T71" fmla="*/ 64 h 75"/>
                  <a:gd name="T72" fmla="*/ 30 w 78"/>
                  <a:gd name="T73" fmla="*/ 64 h 75"/>
                  <a:gd name="T74" fmla="*/ 34 w 78"/>
                  <a:gd name="T75" fmla="*/ 68 h 75"/>
                  <a:gd name="T76" fmla="*/ 37 w 78"/>
                  <a:gd name="T77" fmla="*/ 64 h 75"/>
                  <a:gd name="T78" fmla="*/ 45 w 78"/>
                  <a:gd name="T79" fmla="*/ 64 h 75"/>
                  <a:gd name="T80" fmla="*/ 48 w 78"/>
                  <a:gd name="T81" fmla="*/ 60 h 75"/>
                  <a:gd name="T82" fmla="*/ 52 w 78"/>
                  <a:gd name="T83" fmla="*/ 56 h 75"/>
                  <a:gd name="T84" fmla="*/ 52 w 78"/>
                  <a:gd name="T85" fmla="*/ 15 h 75"/>
                  <a:gd name="T86" fmla="*/ 52 w 78"/>
                  <a:gd name="T87" fmla="*/ 8 h 75"/>
                  <a:gd name="T88" fmla="*/ 52 w 78"/>
                  <a:gd name="T89" fmla="*/ 4 h 75"/>
                  <a:gd name="T90" fmla="*/ 48 w 78"/>
                  <a:gd name="T91" fmla="*/ 4 h 75"/>
                  <a:gd name="T92" fmla="*/ 45 w 78"/>
                  <a:gd name="T93" fmla="*/ 4 h 75"/>
                  <a:gd name="T94" fmla="*/ 45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0"/>
                    </a:lnTo>
                    <a:lnTo>
                      <a:pt x="67" y="64"/>
                    </a:lnTo>
                    <a:lnTo>
                      <a:pt x="71" y="68"/>
                    </a:lnTo>
                    <a:lnTo>
                      <a:pt x="75" y="68"/>
                    </a:lnTo>
                    <a:lnTo>
                      <a:pt x="78" y="68"/>
                    </a:lnTo>
                    <a:lnTo>
                      <a:pt x="56" y="75"/>
                    </a:lnTo>
                    <a:lnTo>
                      <a:pt x="52" y="75"/>
                    </a:lnTo>
                    <a:lnTo>
                      <a:pt x="52" y="60"/>
                    </a:lnTo>
                    <a:lnTo>
                      <a:pt x="45" y="68"/>
                    </a:lnTo>
                    <a:lnTo>
                      <a:pt x="37" y="75"/>
                    </a:lnTo>
                    <a:lnTo>
                      <a:pt x="34" y="75"/>
                    </a:lnTo>
                    <a:lnTo>
                      <a:pt x="30" y="75"/>
                    </a:lnTo>
                    <a:lnTo>
                      <a:pt x="22" y="75"/>
                    </a:lnTo>
                    <a:lnTo>
                      <a:pt x="19" y="71"/>
                    </a:lnTo>
                    <a:lnTo>
                      <a:pt x="15" y="68"/>
                    </a:lnTo>
                    <a:lnTo>
                      <a:pt x="11" y="64"/>
                    </a:lnTo>
                    <a:lnTo>
                      <a:pt x="11" y="56"/>
                    </a:lnTo>
                    <a:lnTo>
                      <a:pt x="11" y="49"/>
                    </a:lnTo>
                    <a:lnTo>
                      <a:pt x="11" y="15"/>
                    </a:lnTo>
                    <a:lnTo>
                      <a:pt x="7" y="12"/>
                    </a:lnTo>
                    <a:lnTo>
                      <a:pt x="7" y="8"/>
                    </a:lnTo>
                    <a:lnTo>
                      <a:pt x="7" y="4"/>
                    </a:lnTo>
                    <a:lnTo>
                      <a:pt x="4" y="4"/>
                    </a:lnTo>
                    <a:lnTo>
                      <a:pt x="0" y="4"/>
                    </a:lnTo>
                    <a:lnTo>
                      <a:pt x="0" y="0"/>
                    </a:lnTo>
                    <a:lnTo>
                      <a:pt x="22" y="0"/>
                    </a:lnTo>
                    <a:lnTo>
                      <a:pt x="22" y="49"/>
                    </a:lnTo>
                    <a:lnTo>
                      <a:pt x="22" y="56"/>
                    </a:lnTo>
                    <a:lnTo>
                      <a:pt x="26" y="64"/>
                    </a:lnTo>
                    <a:lnTo>
                      <a:pt x="30" y="64"/>
                    </a:lnTo>
                    <a:lnTo>
                      <a:pt x="34" y="68"/>
                    </a:lnTo>
                    <a:lnTo>
                      <a:pt x="37" y="64"/>
                    </a:lnTo>
                    <a:lnTo>
                      <a:pt x="45" y="64"/>
                    </a:lnTo>
                    <a:lnTo>
                      <a:pt x="48" y="60"/>
                    </a:lnTo>
                    <a:lnTo>
                      <a:pt x="52" y="56"/>
                    </a:lnTo>
                    <a:lnTo>
                      <a:pt x="52" y="15"/>
                    </a:lnTo>
                    <a:lnTo>
                      <a:pt x="52" y="8"/>
                    </a:lnTo>
                    <a:lnTo>
                      <a:pt x="52" y="4"/>
                    </a:lnTo>
                    <a:lnTo>
                      <a:pt x="48" y="4"/>
                    </a:lnTo>
                    <a:lnTo>
                      <a:pt x="45" y="4"/>
                    </a:lnTo>
                    <a:lnTo>
                      <a:pt x="45" y="0"/>
                    </a:lnTo>
                    <a:lnTo>
                      <a:pt x="6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29" name="Freeform 60"/>
              <p:cNvSpPr>
                <a:spLocks noEditPoints="1"/>
              </p:cNvSpPr>
              <p:nvPr/>
            </p:nvSpPr>
            <p:spPr bwMode="auto">
              <a:xfrm>
                <a:off x="3437" y="1329"/>
                <a:ext cx="79" cy="109"/>
              </a:xfrm>
              <a:custGeom>
                <a:avLst/>
                <a:gdLst>
                  <a:gd name="T0" fmla="*/ 23 w 79"/>
                  <a:gd name="T1" fmla="*/ 0 h 109"/>
                  <a:gd name="T2" fmla="*/ 26 w 79"/>
                  <a:gd name="T3" fmla="*/ 15 h 109"/>
                  <a:gd name="T4" fmla="*/ 38 w 79"/>
                  <a:gd name="T5" fmla="*/ 4 h 109"/>
                  <a:gd name="T6" fmla="*/ 49 w 79"/>
                  <a:gd name="T7" fmla="*/ 0 h 109"/>
                  <a:gd name="T8" fmla="*/ 68 w 79"/>
                  <a:gd name="T9" fmla="*/ 8 h 109"/>
                  <a:gd name="T10" fmla="*/ 79 w 79"/>
                  <a:gd name="T11" fmla="*/ 23 h 109"/>
                  <a:gd name="T12" fmla="*/ 75 w 79"/>
                  <a:gd name="T13" fmla="*/ 45 h 109"/>
                  <a:gd name="T14" fmla="*/ 68 w 79"/>
                  <a:gd name="T15" fmla="*/ 68 h 109"/>
                  <a:gd name="T16" fmla="*/ 45 w 79"/>
                  <a:gd name="T17" fmla="*/ 75 h 109"/>
                  <a:gd name="T18" fmla="*/ 34 w 79"/>
                  <a:gd name="T19" fmla="*/ 75 h 109"/>
                  <a:gd name="T20" fmla="*/ 26 w 79"/>
                  <a:gd name="T21" fmla="*/ 68 h 109"/>
                  <a:gd name="T22" fmla="*/ 26 w 79"/>
                  <a:gd name="T23" fmla="*/ 101 h 109"/>
                  <a:gd name="T24" fmla="*/ 30 w 79"/>
                  <a:gd name="T25" fmla="*/ 105 h 109"/>
                  <a:gd name="T26" fmla="*/ 34 w 79"/>
                  <a:gd name="T27" fmla="*/ 109 h 109"/>
                  <a:gd name="T28" fmla="*/ 38 w 79"/>
                  <a:gd name="T29" fmla="*/ 109 h 109"/>
                  <a:gd name="T30" fmla="*/ 0 w 79"/>
                  <a:gd name="T31" fmla="*/ 109 h 109"/>
                  <a:gd name="T32" fmla="*/ 8 w 79"/>
                  <a:gd name="T33" fmla="*/ 109 h 109"/>
                  <a:gd name="T34" fmla="*/ 12 w 79"/>
                  <a:gd name="T35" fmla="*/ 105 h 109"/>
                  <a:gd name="T36" fmla="*/ 12 w 79"/>
                  <a:gd name="T37" fmla="*/ 101 h 109"/>
                  <a:gd name="T38" fmla="*/ 12 w 79"/>
                  <a:gd name="T39" fmla="*/ 23 h 109"/>
                  <a:gd name="T40" fmla="*/ 12 w 79"/>
                  <a:gd name="T41" fmla="*/ 12 h 109"/>
                  <a:gd name="T42" fmla="*/ 12 w 79"/>
                  <a:gd name="T43" fmla="*/ 8 h 109"/>
                  <a:gd name="T44" fmla="*/ 8 w 79"/>
                  <a:gd name="T45" fmla="*/ 8 h 109"/>
                  <a:gd name="T46" fmla="*/ 4 w 79"/>
                  <a:gd name="T47" fmla="*/ 8 h 109"/>
                  <a:gd name="T48" fmla="*/ 26 w 79"/>
                  <a:gd name="T49" fmla="*/ 23 h 109"/>
                  <a:gd name="T50" fmla="*/ 26 w 79"/>
                  <a:gd name="T51" fmla="*/ 56 h 109"/>
                  <a:gd name="T52" fmla="*/ 30 w 79"/>
                  <a:gd name="T53" fmla="*/ 64 h 109"/>
                  <a:gd name="T54" fmla="*/ 38 w 79"/>
                  <a:gd name="T55" fmla="*/ 71 h 109"/>
                  <a:gd name="T56" fmla="*/ 53 w 79"/>
                  <a:gd name="T57" fmla="*/ 68 h 109"/>
                  <a:gd name="T58" fmla="*/ 64 w 79"/>
                  <a:gd name="T59" fmla="*/ 56 h 109"/>
                  <a:gd name="T60" fmla="*/ 64 w 79"/>
                  <a:gd name="T61" fmla="*/ 34 h 109"/>
                  <a:gd name="T62" fmla="*/ 56 w 79"/>
                  <a:gd name="T63" fmla="*/ 19 h 109"/>
                  <a:gd name="T64" fmla="*/ 45 w 79"/>
                  <a:gd name="T65" fmla="*/ 12 h 109"/>
                  <a:gd name="T66" fmla="*/ 38 w 79"/>
                  <a:gd name="T67" fmla="*/ 12 h 109"/>
                  <a:gd name="T68" fmla="*/ 26 w 79"/>
                  <a:gd name="T69" fmla="*/ 23 h 1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
                  <a:gd name="T106" fmla="*/ 0 h 109"/>
                  <a:gd name="T107" fmla="*/ 79 w 79"/>
                  <a:gd name="T108" fmla="*/ 109 h 1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 h="109">
                    <a:moveTo>
                      <a:pt x="4" y="8"/>
                    </a:moveTo>
                    <a:lnTo>
                      <a:pt x="23" y="0"/>
                    </a:lnTo>
                    <a:lnTo>
                      <a:pt x="26" y="0"/>
                    </a:lnTo>
                    <a:lnTo>
                      <a:pt x="26" y="15"/>
                    </a:lnTo>
                    <a:lnTo>
                      <a:pt x="34" y="8"/>
                    </a:lnTo>
                    <a:lnTo>
                      <a:pt x="38" y="4"/>
                    </a:lnTo>
                    <a:lnTo>
                      <a:pt x="45" y="0"/>
                    </a:lnTo>
                    <a:lnTo>
                      <a:pt x="49" y="0"/>
                    </a:lnTo>
                    <a:lnTo>
                      <a:pt x="60" y="0"/>
                    </a:lnTo>
                    <a:lnTo>
                      <a:pt x="68" y="8"/>
                    </a:lnTo>
                    <a:lnTo>
                      <a:pt x="75" y="15"/>
                    </a:lnTo>
                    <a:lnTo>
                      <a:pt x="79" y="23"/>
                    </a:lnTo>
                    <a:lnTo>
                      <a:pt x="79" y="34"/>
                    </a:lnTo>
                    <a:lnTo>
                      <a:pt x="75" y="45"/>
                    </a:lnTo>
                    <a:lnTo>
                      <a:pt x="71" y="56"/>
                    </a:lnTo>
                    <a:lnTo>
                      <a:pt x="68" y="68"/>
                    </a:lnTo>
                    <a:lnTo>
                      <a:pt x="56" y="75"/>
                    </a:lnTo>
                    <a:lnTo>
                      <a:pt x="45" y="75"/>
                    </a:lnTo>
                    <a:lnTo>
                      <a:pt x="38" y="75"/>
                    </a:lnTo>
                    <a:lnTo>
                      <a:pt x="34" y="75"/>
                    </a:lnTo>
                    <a:lnTo>
                      <a:pt x="30" y="71"/>
                    </a:lnTo>
                    <a:lnTo>
                      <a:pt x="26" y="68"/>
                    </a:lnTo>
                    <a:lnTo>
                      <a:pt x="26" y="94"/>
                    </a:lnTo>
                    <a:lnTo>
                      <a:pt x="26" y="101"/>
                    </a:lnTo>
                    <a:lnTo>
                      <a:pt x="26" y="105"/>
                    </a:lnTo>
                    <a:lnTo>
                      <a:pt x="30" y="105"/>
                    </a:lnTo>
                    <a:lnTo>
                      <a:pt x="30" y="109"/>
                    </a:lnTo>
                    <a:lnTo>
                      <a:pt x="34" y="109"/>
                    </a:lnTo>
                    <a:lnTo>
                      <a:pt x="38" y="109"/>
                    </a:lnTo>
                    <a:lnTo>
                      <a:pt x="0" y="109"/>
                    </a:lnTo>
                    <a:lnTo>
                      <a:pt x="8" y="109"/>
                    </a:lnTo>
                    <a:lnTo>
                      <a:pt x="12" y="105"/>
                    </a:lnTo>
                    <a:lnTo>
                      <a:pt x="12" y="101"/>
                    </a:lnTo>
                    <a:lnTo>
                      <a:pt x="12" y="94"/>
                    </a:lnTo>
                    <a:lnTo>
                      <a:pt x="12" y="23"/>
                    </a:lnTo>
                    <a:lnTo>
                      <a:pt x="12" y="15"/>
                    </a:lnTo>
                    <a:lnTo>
                      <a:pt x="12" y="12"/>
                    </a:lnTo>
                    <a:lnTo>
                      <a:pt x="12" y="8"/>
                    </a:lnTo>
                    <a:lnTo>
                      <a:pt x="8" y="8"/>
                    </a:lnTo>
                    <a:lnTo>
                      <a:pt x="4" y="8"/>
                    </a:lnTo>
                    <a:close/>
                    <a:moveTo>
                      <a:pt x="26" y="23"/>
                    </a:moveTo>
                    <a:lnTo>
                      <a:pt x="26" y="49"/>
                    </a:lnTo>
                    <a:lnTo>
                      <a:pt x="26" y="56"/>
                    </a:lnTo>
                    <a:lnTo>
                      <a:pt x="26" y="60"/>
                    </a:lnTo>
                    <a:lnTo>
                      <a:pt x="30" y="64"/>
                    </a:lnTo>
                    <a:lnTo>
                      <a:pt x="34" y="68"/>
                    </a:lnTo>
                    <a:lnTo>
                      <a:pt x="38" y="71"/>
                    </a:lnTo>
                    <a:lnTo>
                      <a:pt x="45" y="71"/>
                    </a:lnTo>
                    <a:lnTo>
                      <a:pt x="53" y="68"/>
                    </a:lnTo>
                    <a:lnTo>
                      <a:pt x="56" y="64"/>
                    </a:lnTo>
                    <a:lnTo>
                      <a:pt x="64" y="56"/>
                    </a:lnTo>
                    <a:lnTo>
                      <a:pt x="64" y="41"/>
                    </a:lnTo>
                    <a:lnTo>
                      <a:pt x="64" y="34"/>
                    </a:lnTo>
                    <a:lnTo>
                      <a:pt x="60" y="23"/>
                    </a:lnTo>
                    <a:lnTo>
                      <a:pt x="56" y="19"/>
                    </a:lnTo>
                    <a:lnTo>
                      <a:pt x="53" y="12"/>
                    </a:lnTo>
                    <a:lnTo>
                      <a:pt x="45" y="12"/>
                    </a:lnTo>
                    <a:lnTo>
                      <a:pt x="41" y="12"/>
                    </a:lnTo>
                    <a:lnTo>
                      <a:pt x="38" y="12"/>
                    </a:lnTo>
                    <a:lnTo>
                      <a:pt x="34" y="15"/>
                    </a:lnTo>
                    <a:lnTo>
                      <a:pt x="26"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0" name="Freeform 61"/>
              <p:cNvSpPr>
                <a:spLocks/>
              </p:cNvSpPr>
              <p:nvPr/>
            </p:nvSpPr>
            <p:spPr bwMode="auto">
              <a:xfrm>
                <a:off x="3531" y="1385"/>
                <a:ext cx="18" cy="19"/>
              </a:xfrm>
              <a:custGeom>
                <a:avLst/>
                <a:gdLst>
                  <a:gd name="T0" fmla="*/ 11 w 18"/>
                  <a:gd name="T1" fmla="*/ 0 h 19"/>
                  <a:gd name="T2" fmla="*/ 15 w 18"/>
                  <a:gd name="T3" fmla="*/ 0 h 19"/>
                  <a:gd name="T4" fmla="*/ 18 w 18"/>
                  <a:gd name="T5" fmla="*/ 4 h 19"/>
                  <a:gd name="T6" fmla="*/ 18 w 18"/>
                  <a:gd name="T7" fmla="*/ 8 h 19"/>
                  <a:gd name="T8" fmla="*/ 18 w 18"/>
                  <a:gd name="T9" fmla="*/ 12 h 19"/>
                  <a:gd name="T10" fmla="*/ 18 w 18"/>
                  <a:gd name="T11" fmla="*/ 15 h 19"/>
                  <a:gd name="T12" fmla="*/ 18 w 18"/>
                  <a:gd name="T13" fmla="*/ 19 h 19"/>
                  <a:gd name="T14" fmla="*/ 15 w 18"/>
                  <a:gd name="T15" fmla="*/ 19 h 19"/>
                  <a:gd name="T16" fmla="*/ 11 w 18"/>
                  <a:gd name="T17" fmla="*/ 19 h 19"/>
                  <a:gd name="T18" fmla="*/ 7 w 18"/>
                  <a:gd name="T19" fmla="*/ 19 h 19"/>
                  <a:gd name="T20" fmla="*/ 3 w 18"/>
                  <a:gd name="T21" fmla="*/ 19 h 19"/>
                  <a:gd name="T22" fmla="*/ 3 w 18"/>
                  <a:gd name="T23" fmla="*/ 15 h 19"/>
                  <a:gd name="T24" fmla="*/ 0 w 18"/>
                  <a:gd name="T25" fmla="*/ 12 h 19"/>
                  <a:gd name="T26" fmla="*/ 3 w 18"/>
                  <a:gd name="T27" fmla="*/ 8 h 19"/>
                  <a:gd name="T28" fmla="*/ 3 w 18"/>
                  <a:gd name="T29" fmla="*/ 4 h 19"/>
                  <a:gd name="T30" fmla="*/ 7 w 18"/>
                  <a:gd name="T31" fmla="*/ 0 h 19"/>
                  <a:gd name="T32" fmla="*/ 11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11" y="0"/>
                    </a:moveTo>
                    <a:lnTo>
                      <a:pt x="15" y="0"/>
                    </a:lnTo>
                    <a:lnTo>
                      <a:pt x="18" y="4"/>
                    </a:lnTo>
                    <a:lnTo>
                      <a:pt x="18" y="8"/>
                    </a:lnTo>
                    <a:lnTo>
                      <a:pt x="18" y="12"/>
                    </a:lnTo>
                    <a:lnTo>
                      <a:pt x="18" y="15"/>
                    </a:lnTo>
                    <a:lnTo>
                      <a:pt x="18" y="19"/>
                    </a:lnTo>
                    <a:lnTo>
                      <a:pt x="15" y="19"/>
                    </a:lnTo>
                    <a:lnTo>
                      <a:pt x="11" y="19"/>
                    </a:lnTo>
                    <a:lnTo>
                      <a:pt x="7" y="19"/>
                    </a:lnTo>
                    <a:lnTo>
                      <a:pt x="3" y="19"/>
                    </a:lnTo>
                    <a:lnTo>
                      <a:pt x="3" y="15"/>
                    </a:lnTo>
                    <a:lnTo>
                      <a:pt x="0" y="12"/>
                    </a:lnTo>
                    <a:lnTo>
                      <a:pt x="3" y="8"/>
                    </a:lnTo>
                    <a:lnTo>
                      <a:pt x="3" y="4"/>
                    </a:lnTo>
                    <a:lnTo>
                      <a:pt x="7" y="0"/>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1" name="Rectangle 62"/>
              <p:cNvSpPr>
                <a:spLocks noChangeArrowheads="1"/>
              </p:cNvSpPr>
              <p:nvPr/>
            </p:nvSpPr>
            <p:spPr bwMode="auto">
              <a:xfrm>
                <a:off x="5535" y="1258"/>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2" name="Rectangle 63"/>
              <p:cNvSpPr>
                <a:spLocks noChangeArrowheads="1"/>
              </p:cNvSpPr>
              <p:nvPr/>
            </p:nvSpPr>
            <p:spPr bwMode="auto">
              <a:xfrm>
                <a:off x="593" y="1468"/>
                <a:ext cx="7"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3" name="Freeform 64"/>
              <p:cNvSpPr>
                <a:spLocks/>
              </p:cNvSpPr>
              <p:nvPr/>
            </p:nvSpPr>
            <p:spPr bwMode="auto">
              <a:xfrm>
                <a:off x="649" y="1520"/>
                <a:ext cx="75" cy="86"/>
              </a:xfrm>
              <a:custGeom>
                <a:avLst/>
                <a:gdLst>
                  <a:gd name="T0" fmla="*/ 22 w 75"/>
                  <a:gd name="T1" fmla="*/ 4 h 86"/>
                  <a:gd name="T2" fmla="*/ 22 w 75"/>
                  <a:gd name="T3" fmla="*/ 37 h 86"/>
                  <a:gd name="T4" fmla="*/ 45 w 75"/>
                  <a:gd name="T5" fmla="*/ 37 h 86"/>
                  <a:gd name="T6" fmla="*/ 52 w 75"/>
                  <a:gd name="T7" fmla="*/ 37 h 86"/>
                  <a:gd name="T8" fmla="*/ 56 w 75"/>
                  <a:gd name="T9" fmla="*/ 37 h 86"/>
                  <a:gd name="T10" fmla="*/ 56 w 75"/>
                  <a:gd name="T11" fmla="*/ 33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2 w 75"/>
                  <a:gd name="T27" fmla="*/ 45 h 86"/>
                  <a:gd name="T28" fmla="*/ 48 w 75"/>
                  <a:gd name="T29" fmla="*/ 41 h 86"/>
                  <a:gd name="T30" fmla="*/ 45 w 75"/>
                  <a:gd name="T31" fmla="*/ 41 h 86"/>
                  <a:gd name="T32" fmla="*/ 22 w 75"/>
                  <a:gd name="T33" fmla="*/ 41 h 86"/>
                  <a:gd name="T34" fmla="*/ 22 w 75"/>
                  <a:gd name="T35" fmla="*/ 71 h 86"/>
                  <a:gd name="T36" fmla="*/ 26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8 w 75"/>
                  <a:gd name="T49" fmla="*/ 82 h 86"/>
                  <a:gd name="T50" fmla="*/ 52 w 75"/>
                  <a:gd name="T51" fmla="*/ 82 h 86"/>
                  <a:gd name="T52" fmla="*/ 60 w 75"/>
                  <a:gd name="T53" fmla="*/ 82 h 86"/>
                  <a:gd name="T54" fmla="*/ 60 w 75"/>
                  <a:gd name="T55" fmla="*/ 78 h 86"/>
                  <a:gd name="T56" fmla="*/ 63 w 75"/>
                  <a:gd name="T57" fmla="*/ 78 h 86"/>
                  <a:gd name="T58" fmla="*/ 67 w 75"/>
                  <a:gd name="T59" fmla="*/ 71 h 86"/>
                  <a:gd name="T60" fmla="*/ 75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7 w 75"/>
                  <a:gd name="T73" fmla="*/ 86 h 86"/>
                  <a:gd name="T74" fmla="*/ 7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7 w 75"/>
                  <a:gd name="T91" fmla="*/ 0 h 86"/>
                  <a:gd name="T92" fmla="*/ 4 w 75"/>
                  <a:gd name="T93" fmla="*/ 0 h 86"/>
                  <a:gd name="T94" fmla="*/ 0 w 75"/>
                  <a:gd name="T95" fmla="*/ 0 h 86"/>
                  <a:gd name="T96" fmla="*/ 0 w 75"/>
                  <a:gd name="T97" fmla="*/ 0 h 86"/>
                  <a:gd name="T98" fmla="*/ 67 w 75"/>
                  <a:gd name="T99" fmla="*/ 0 h 86"/>
                  <a:gd name="T100" fmla="*/ 71 w 75"/>
                  <a:gd name="T101" fmla="*/ 18 h 86"/>
                  <a:gd name="T102" fmla="*/ 67 w 75"/>
                  <a:gd name="T103" fmla="*/ 18 h 86"/>
                  <a:gd name="T104" fmla="*/ 63 w 75"/>
                  <a:gd name="T105" fmla="*/ 11 h 86"/>
                  <a:gd name="T106" fmla="*/ 63 w 75"/>
                  <a:gd name="T107" fmla="*/ 7 h 86"/>
                  <a:gd name="T108" fmla="*/ 60 w 75"/>
                  <a:gd name="T109" fmla="*/ 7 h 86"/>
                  <a:gd name="T110" fmla="*/ 60 w 75"/>
                  <a:gd name="T111" fmla="*/ 4 h 86"/>
                  <a:gd name="T112" fmla="*/ 56 w 75"/>
                  <a:gd name="T113" fmla="*/ 4 h 86"/>
                  <a:gd name="T114" fmla="*/ 48 w 75"/>
                  <a:gd name="T115" fmla="*/ 4 h 86"/>
                  <a:gd name="T116" fmla="*/ 22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2" y="4"/>
                    </a:moveTo>
                    <a:lnTo>
                      <a:pt x="22" y="37"/>
                    </a:lnTo>
                    <a:lnTo>
                      <a:pt x="45" y="37"/>
                    </a:lnTo>
                    <a:lnTo>
                      <a:pt x="52" y="37"/>
                    </a:lnTo>
                    <a:lnTo>
                      <a:pt x="56" y="37"/>
                    </a:lnTo>
                    <a:lnTo>
                      <a:pt x="56" y="33"/>
                    </a:lnTo>
                    <a:lnTo>
                      <a:pt x="60" y="26"/>
                    </a:lnTo>
                    <a:lnTo>
                      <a:pt x="60" y="56"/>
                    </a:lnTo>
                    <a:lnTo>
                      <a:pt x="56" y="48"/>
                    </a:lnTo>
                    <a:lnTo>
                      <a:pt x="56" y="45"/>
                    </a:lnTo>
                    <a:lnTo>
                      <a:pt x="52" y="45"/>
                    </a:lnTo>
                    <a:lnTo>
                      <a:pt x="48" y="41"/>
                    </a:lnTo>
                    <a:lnTo>
                      <a:pt x="45" y="41"/>
                    </a:lnTo>
                    <a:lnTo>
                      <a:pt x="22" y="41"/>
                    </a:lnTo>
                    <a:lnTo>
                      <a:pt x="22" y="71"/>
                    </a:lnTo>
                    <a:lnTo>
                      <a:pt x="26" y="78"/>
                    </a:lnTo>
                    <a:lnTo>
                      <a:pt x="26" y="82"/>
                    </a:lnTo>
                    <a:lnTo>
                      <a:pt x="30" y="82"/>
                    </a:lnTo>
                    <a:lnTo>
                      <a:pt x="48" y="82"/>
                    </a:lnTo>
                    <a:lnTo>
                      <a:pt x="52" y="82"/>
                    </a:lnTo>
                    <a:lnTo>
                      <a:pt x="60" y="82"/>
                    </a:lnTo>
                    <a:lnTo>
                      <a:pt x="60" y="78"/>
                    </a:lnTo>
                    <a:lnTo>
                      <a:pt x="63" y="78"/>
                    </a:lnTo>
                    <a:lnTo>
                      <a:pt x="67" y="71"/>
                    </a:lnTo>
                    <a:lnTo>
                      <a:pt x="75" y="63"/>
                    </a:lnTo>
                    <a:lnTo>
                      <a:pt x="67" y="86"/>
                    </a:lnTo>
                    <a:lnTo>
                      <a:pt x="0" y="86"/>
                    </a:lnTo>
                    <a:lnTo>
                      <a:pt x="4" y="86"/>
                    </a:lnTo>
                    <a:lnTo>
                      <a:pt x="7" y="86"/>
                    </a:lnTo>
                    <a:lnTo>
                      <a:pt x="7" y="82"/>
                    </a:lnTo>
                    <a:lnTo>
                      <a:pt x="11" y="82"/>
                    </a:lnTo>
                    <a:lnTo>
                      <a:pt x="11" y="78"/>
                    </a:lnTo>
                    <a:lnTo>
                      <a:pt x="11" y="71"/>
                    </a:lnTo>
                    <a:lnTo>
                      <a:pt x="11" y="15"/>
                    </a:lnTo>
                    <a:lnTo>
                      <a:pt x="11" y="7"/>
                    </a:lnTo>
                    <a:lnTo>
                      <a:pt x="11" y="4"/>
                    </a:lnTo>
                    <a:lnTo>
                      <a:pt x="7" y="0"/>
                    </a:lnTo>
                    <a:lnTo>
                      <a:pt x="4" y="0"/>
                    </a:lnTo>
                    <a:lnTo>
                      <a:pt x="0" y="0"/>
                    </a:lnTo>
                    <a:lnTo>
                      <a:pt x="67" y="0"/>
                    </a:lnTo>
                    <a:lnTo>
                      <a:pt x="71" y="18"/>
                    </a:lnTo>
                    <a:lnTo>
                      <a:pt x="67" y="18"/>
                    </a:lnTo>
                    <a:lnTo>
                      <a:pt x="63" y="11"/>
                    </a:lnTo>
                    <a:lnTo>
                      <a:pt x="63" y="7"/>
                    </a:lnTo>
                    <a:lnTo>
                      <a:pt x="60" y="7"/>
                    </a:lnTo>
                    <a:lnTo>
                      <a:pt x="60" y="4"/>
                    </a:lnTo>
                    <a:lnTo>
                      <a:pt x="56" y="4"/>
                    </a:lnTo>
                    <a:lnTo>
                      <a:pt x="48" y="4"/>
                    </a:lnTo>
                    <a:lnTo>
                      <a:pt x="22"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4" name="Freeform 65"/>
              <p:cNvSpPr>
                <a:spLocks/>
              </p:cNvSpPr>
              <p:nvPr/>
            </p:nvSpPr>
            <p:spPr bwMode="auto">
              <a:xfrm>
                <a:off x="735" y="1520"/>
                <a:ext cx="93" cy="86"/>
              </a:xfrm>
              <a:custGeom>
                <a:avLst/>
                <a:gdLst>
                  <a:gd name="T0" fmla="*/ 71 w 93"/>
                  <a:gd name="T1" fmla="*/ 67 h 86"/>
                  <a:gd name="T2" fmla="*/ 82 w 93"/>
                  <a:gd name="T3" fmla="*/ 82 h 86"/>
                  <a:gd name="T4" fmla="*/ 93 w 93"/>
                  <a:gd name="T5" fmla="*/ 86 h 86"/>
                  <a:gd name="T6" fmla="*/ 56 w 93"/>
                  <a:gd name="T7" fmla="*/ 86 h 86"/>
                  <a:gd name="T8" fmla="*/ 60 w 93"/>
                  <a:gd name="T9" fmla="*/ 86 h 86"/>
                  <a:gd name="T10" fmla="*/ 63 w 93"/>
                  <a:gd name="T11" fmla="*/ 82 h 86"/>
                  <a:gd name="T12" fmla="*/ 63 w 93"/>
                  <a:gd name="T13" fmla="*/ 82 h 86"/>
                  <a:gd name="T14" fmla="*/ 63 w 93"/>
                  <a:gd name="T15" fmla="*/ 78 h 86"/>
                  <a:gd name="T16" fmla="*/ 63 w 93"/>
                  <a:gd name="T17" fmla="*/ 74 h 86"/>
                  <a:gd name="T18" fmla="*/ 45 w 93"/>
                  <a:gd name="T19" fmla="*/ 48 h 86"/>
                  <a:gd name="T20" fmla="*/ 26 w 93"/>
                  <a:gd name="T21" fmla="*/ 74 h 86"/>
                  <a:gd name="T22" fmla="*/ 22 w 93"/>
                  <a:gd name="T23" fmla="*/ 78 h 86"/>
                  <a:gd name="T24" fmla="*/ 22 w 93"/>
                  <a:gd name="T25" fmla="*/ 82 h 86"/>
                  <a:gd name="T26" fmla="*/ 26 w 93"/>
                  <a:gd name="T27" fmla="*/ 86 h 86"/>
                  <a:gd name="T28" fmla="*/ 30 w 93"/>
                  <a:gd name="T29" fmla="*/ 86 h 86"/>
                  <a:gd name="T30" fmla="*/ 0 w 93"/>
                  <a:gd name="T31" fmla="*/ 86 h 86"/>
                  <a:gd name="T32" fmla="*/ 7 w 93"/>
                  <a:gd name="T33" fmla="*/ 82 h 86"/>
                  <a:gd name="T34" fmla="*/ 15 w 93"/>
                  <a:gd name="T35" fmla="*/ 78 h 86"/>
                  <a:gd name="T36" fmla="*/ 22 w 93"/>
                  <a:gd name="T37" fmla="*/ 71 h 86"/>
                  <a:gd name="T38" fmla="*/ 26 w 93"/>
                  <a:gd name="T39" fmla="*/ 18 h 86"/>
                  <a:gd name="T40" fmla="*/ 11 w 93"/>
                  <a:gd name="T41" fmla="*/ 4 h 86"/>
                  <a:gd name="T42" fmla="*/ 0 w 93"/>
                  <a:gd name="T43" fmla="*/ 0 h 86"/>
                  <a:gd name="T44" fmla="*/ 41 w 93"/>
                  <a:gd name="T45" fmla="*/ 0 h 86"/>
                  <a:gd name="T46" fmla="*/ 37 w 93"/>
                  <a:gd name="T47" fmla="*/ 0 h 86"/>
                  <a:gd name="T48" fmla="*/ 33 w 93"/>
                  <a:gd name="T49" fmla="*/ 4 h 86"/>
                  <a:gd name="T50" fmla="*/ 33 w 93"/>
                  <a:gd name="T51" fmla="*/ 11 h 86"/>
                  <a:gd name="T52" fmla="*/ 48 w 93"/>
                  <a:gd name="T53" fmla="*/ 33 h 86"/>
                  <a:gd name="T54" fmla="*/ 67 w 93"/>
                  <a:gd name="T55" fmla="*/ 11 h 86"/>
                  <a:gd name="T56" fmla="*/ 67 w 93"/>
                  <a:gd name="T57" fmla="*/ 7 h 86"/>
                  <a:gd name="T58" fmla="*/ 67 w 93"/>
                  <a:gd name="T59" fmla="*/ 4 h 86"/>
                  <a:gd name="T60" fmla="*/ 67 w 93"/>
                  <a:gd name="T61" fmla="*/ 0 h 86"/>
                  <a:gd name="T62" fmla="*/ 63 w 93"/>
                  <a:gd name="T63" fmla="*/ 0 h 86"/>
                  <a:gd name="T64" fmla="*/ 60 w 93"/>
                  <a:gd name="T65" fmla="*/ 0 h 86"/>
                  <a:gd name="T66" fmla="*/ 89 w 93"/>
                  <a:gd name="T67" fmla="*/ 0 h 86"/>
                  <a:gd name="T68" fmla="*/ 82 w 93"/>
                  <a:gd name="T69" fmla="*/ 0 h 86"/>
                  <a:gd name="T70" fmla="*/ 78 w 93"/>
                  <a:gd name="T71" fmla="*/ 4 h 86"/>
                  <a:gd name="T72" fmla="*/ 71 w 93"/>
                  <a:gd name="T73" fmla="*/ 15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86"/>
                  <a:gd name="T113" fmla="*/ 93 w 93"/>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86">
                    <a:moveTo>
                      <a:pt x="52" y="37"/>
                    </a:moveTo>
                    <a:lnTo>
                      <a:pt x="71" y="67"/>
                    </a:lnTo>
                    <a:lnTo>
                      <a:pt x="78" y="74"/>
                    </a:lnTo>
                    <a:lnTo>
                      <a:pt x="82" y="82"/>
                    </a:lnTo>
                    <a:lnTo>
                      <a:pt x="86" y="82"/>
                    </a:lnTo>
                    <a:lnTo>
                      <a:pt x="93" y="86"/>
                    </a:lnTo>
                    <a:lnTo>
                      <a:pt x="56" y="86"/>
                    </a:lnTo>
                    <a:lnTo>
                      <a:pt x="60" y="86"/>
                    </a:lnTo>
                    <a:lnTo>
                      <a:pt x="60" y="82"/>
                    </a:lnTo>
                    <a:lnTo>
                      <a:pt x="63" y="82"/>
                    </a:lnTo>
                    <a:lnTo>
                      <a:pt x="63" y="78"/>
                    </a:lnTo>
                    <a:lnTo>
                      <a:pt x="63" y="74"/>
                    </a:lnTo>
                    <a:lnTo>
                      <a:pt x="60" y="71"/>
                    </a:lnTo>
                    <a:lnTo>
                      <a:pt x="45" y="48"/>
                    </a:lnTo>
                    <a:lnTo>
                      <a:pt x="26" y="71"/>
                    </a:lnTo>
                    <a:lnTo>
                      <a:pt x="26" y="74"/>
                    </a:lnTo>
                    <a:lnTo>
                      <a:pt x="22" y="74"/>
                    </a:lnTo>
                    <a:lnTo>
                      <a:pt x="22" y="78"/>
                    </a:lnTo>
                    <a:lnTo>
                      <a:pt x="22" y="82"/>
                    </a:lnTo>
                    <a:lnTo>
                      <a:pt x="26" y="82"/>
                    </a:lnTo>
                    <a:lnTo>
                      <a:pt x="26" y="86"/>
                    </a:lnTo>
                    <a:lnTo>
                      <a:pt x="30" y="86"/>
                    </a:lnTo>
                    <a:lnTo>
                      <a:pt x="0" y="86"/>
                    </a:lnTo>
                    <a:lnTo>
                      <a:pt x="4" y="86"/>
                    </a:lnTo>
                    <a:lnTo>
                      <a:pt x="7" y="82"/>
                    </a:lnTo>
                    <a:lnTo>
                      <a:pt x="11" y="82"/>
                    </a:lnTo>
                    <a:lnTo>
                      <a:pt x="15" y="78"/>
                    </a:lnTo>
                    <a:lnTo>
                      <a:pt x="18" y="74"/>
                    </a:lnTo>
                    <a:lnTo>
                      <a:pt x="22" y="71"/>
                    </a:lnTo>
                    <a:lnTo>
                      <a:pt x="41" y="45"/>
                    </a:lnTo>
                    <a:lnTo>
                      <a:pt x="26" y="18"/>
                    </a:lnTo>
                    <a:lnTo>
                      <a:pt x="18" y="7"/>
                    </a:lnTo>
                    <a:lnTo>
                      <a:pt x="11" y="4"/>
                    </a:lnTo>
                    <a:lnTo>
                      <a:pt x="7" y="0"/>
                    </a:lnTo>
                    <a:lnTo>
                      <a:pt x="0" y="0"/>
                    </a:lnTo>
                    <a:lnTo>
                      <a:pt x="41" y="0"/>
                    </a:lnTo>
                    <a:lnTo>
                      <a:pt x="37" y="0"/>
                    </a:lnTo>
                    <a:lnTo>
                      <a:pt x="33" y="4"/>
                    </a:lnTo>
                    <a:lnTo>
                      <a:pt x="33" y="7"/>
                    </a:lnTo>
                    <a:lnTo>
                      <a:pt x="33" y="11"/>
                    </a:lnTo>
                    <a:lnTo>
                      <a:pt x="37" y="15"/>
                    </a:lnTo>
                    <a:lnTo>
                      <a:pt x="48" y="33"/>
                    </a:lnTo>
                    <a:lnTo>
                      <a:pt x="63" y="15"/>
                    </a:lnTo>
                    <a:lnTo>
                      <a:pt x="67" y="11"/>
                    </a:lnTo>
                    <a:lnTo>
                      <a:pt x="67" y="7"/>
                    </a:lnTo>
                    <a:lnTo>
                      <a:pt x="67" y="4"/>
                    </a:lnTo>
                    <a:lnTo>
                      <a:pt x="67" y="0"/>
                    </a:lnTo>
                    <a:lnTo>
                      <a:pt x="63" y="0"/>
                    </a:lnTo>
                    <a:lnTo>
                      <a:pt x="60" y="0"/>
                    </a:lnTo>
                    <a:lnTo>
                      <a:pt x="89" y="0"/>
                    </a:lnTo>
                    <a:lnTo>
                      <a:pt x="86" y="0"/>
                    </a:lnTo>
                    <a:lnTo>
                      <a:pt x="82" y="0"/>
                    </a:lnTo>
                    <a:lnTo>
                      <a:pt x="82" y="4"/>
                    </a:lnTo>
                    <a:lnTo>
                      <a:pt x="78" y="4"/>
                    </a:lnTo>
                    <a:lnTo>
                      <a:pt x="74" y="7"/>
                    </a:lnTo>
                    <a:lnTo>
                      <a:pt x="71" y="15"/>
                    </a:lnTo>
                    <a:lnTo>
                      <a:pt x="52" y="3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5" name="Freeform 66"/>
              <p:cNvSpPr>
                <a:spLocks noEditPoints="1"/>
              </p:cNvSpPr>
              <p:nvPr/>
            </p:nvSpPr>
            <p:spPr bwMode="auto">
              <a:xfrm>
                <a:off x="836" y="1520"/>
                <a:ext cx="67" cy="86"/>
              </a:xfrm>
              <a:custGeom>
                <a:avLst/>
                <a:gdLst>
                  <a:gd name="T0" fmla="*/ 26 w 67"/>
                  <a:gd name="T1" fmla="*/ 45 h 86"/>
                  <a:gd name="T2" fmla="*/ 26 w 67"/>
                  <a:gd name="T3" fmla="*/ 71 h 86"/>
                  <a:gd name="T4" fmla="*/ 26 w 67"/>
                  <a:gd name="T5" fmla="*/ 78 h 86"/>
                  <a:gd name="T6" fmla="*/ 29 w 67"/>
                  <a:gd name="T7" fmla="*/ 82 h 86"/>
                  <a:gd name="T8" fmla="*/ 29 w 67"/>
                  <a:gd name="T9" fmla="*/ 82 h 86"/>
                  <a:gd name="T10" fmla="*/ 33 w 67"/>
                  <a:gd name="T11" fmla="*/ 86 h 86"/>
                  <a:gd name="T12" fmla="*/ 37 w 67"/>
                  <a:gd name="T13" fmla="*/ 86 h 86"/>
                  <a:gd name="T14" fmla="*/ 37 w 67"/>
                  <a:gd name="T15" fmla="*/ 86 h 86"/>
                  <a:gd name="T16" fmla="*/ 0 w 67"/>
                  <a:gd name="T17" fmla="*/ 86 h 86"/>
                  <a:gd name="T18" fmla="*/ 0 w 67"/>
                  <a:gd name="T19" fmla="*/ 86 h 86"/>
                  <a:gd name="T20" fmla="*/ 3 w 67"/>
                  <a:gd name="T21" fmla="*/ 86 h 86"/>
                  <a:gd name="T22" fmla="*/ 11 w 67"/>
                  <a:gd name="T23" fmla="*/ 82 h 86"/>
                  <a:gd name="T24" fmla="*/ 11 w 67"/>
                  <a:gd name="T25" fmla="*/ 82 h 86"/>
                  <a:gd name="T26" fmla="*/ 14 w 67"/>
                  <a:gd name="T27" fmla="*/ 78 h 86"/>
                  <a:gd name="T28" fmla="*/ 14 w 67"/>
                  <a:gd name="T29" fmla="*/ 71 h 86"/>
                  <a:gd name="T30" fmla="*/ 14 w 67"/>
                  <a:gd name="T31" fmla="*/ 15 h 86"/>
                  <a:gd name="T32" fmla="*/ 14 w 67"/>
                  <a:gd name="T33" fmla="*/ 7 h 86"/>
                  <a:gd name="T34" fmla="*/ 11 w 67"/>
                  <a:gd name="T35" fmla="*/ 4 h 86"/>
                  <a:gd name="T36" fmla="*/ 7 w 67"/>
                  <a:gd name="T37" fmla="*/ 0 h 86"/>
                  <a:gd name="T38" fmla="*/ 3 w 67"/>
                  <a:gd name="T39" fmla="*/ 0 h 86"/>
                  <a:gd name="T40" fmla="*/ 0 w 67"/>
                  <a:gd name="T41" fmla="*/ 0 h 86"/>
                  <a:gd name="T42" fmla="*/ 0 w 67"/>
                  <a:gd name="T43" fmla="*/ 0 h 86"/>
                  <a:gd name="T44" fmla="*/ 33 w 67"/>
                  <a:gd name="T45" fmla="*/ 0 h 86"/>
                  <a:gd name="T46" fmla="*/ 44 w 67"/>
                  <a:gd name="T47" fmla="*/ 0 h 86"/>
                  <a:gd name="T48" fmla="*/ 52 w 67"/>
                  <a:gd name="T49" fmla="*/ 0 h 86"/>
                  <a:gd name="T50" fmla="*/ 59 w 67"/>
                  <a:gd name="T51" fmla="*/ 4 h 86"/>
                  <a:gd name="T52" fmla="*/ 63 w 67"/>
                  <a:gd name="T53" fmla="*/ 7 h 86"/>
                  <a:gd name="T54" fmla="*/ 67 w 67"/>
                  <a:gd name="T55" fmla="*/ 15 h 86"/>
                  <a:gd name="T56" fmla="*/ 67 w 67"/>
                  <a:gd name="T57" fmla="*/ 22 h 86"/>
                  <a:gd name="T58" fmla="*/ 67 w 67"/>
                  <a:gd name="T59" fmla="*/ 33 h 86"/>
                  <a:gd name="T60" fmla="*/ 59 w 67"/>
                  <a:gd name="T61" fmla="*/ 41 h 86"/>
                  <a:gd name="T62" fmla="*/ 52 w 67"/>
                  <a:gd name="T63" fmla="*/ 45 h 86"/>
                  <a:gd name="T64" fmla="*/ 41 w 67"/>
                  <a:gd name="T65" fmla="*/ 45 h 86"/>
                  <a:gd name="T66" fmla="*/ 37 w 67"/>
                  <a:gd name="T67" fmla="*/ 45 h 86"/>
                  <a:gd name="T68" fmla="*/ 33 w 67"/>
                  <a:gd name="T69" fmla="*/ 45 h 86"/>
                  <a:gd name="T70" fmla="*/ 29 w 67"/>
                  <a:gd name="T71" fmla="*/ 45 h 86"/>
                  <a:gd name="T72" fmla="*/ 26 w 67"/>
                  <a:gd name="T73" fmla="*/ 45 h 86"/>
                  <a:gd name="T74" fmla="*/ 26 w 67"/>
                  <a:gd name="T75" fmla="*/ 41 h 86"/>
                  <a:gd name="T76" fmla="*/ 29 w 67"/>
                  <a:gd name="T77" fmla="*/ 41 h 86"/>
                  <a:gd name="T78" fmla="*/ 33 w 67"/>
                  <a:gd name="T79" fmla="*/ 41 h 86"/>
                  <a:gd name="T80" fmla="*/ 33 w 67"/>
                  <a:gd name="T81" fmla="*/ 41 h 86"/>
                  <a:gd name="T82" fmla="*/ 37 w 67"/>
                  <a:gd name="T83" fmla="*/ 41 h 86"/>
                  <a:gd name="T84" fmla="*/ 44 w 67"/>
                  <a:gd name="T85" fmla="*/ 41 h 86"/>
                  <a:gd name="T86" fmla="*/ 48 w 67"/>
                  <a:gd name="T87" fmla="*/ 37 h 86"/>
                  <a:gd name="T88" fmla="*/ 52 w 67"/>
                  <a:gd name="T89" fmla="*/ 30 h 86"/>
                  <a:gd name="T90" fmla="*/ 52 w 67"/>
                  <a:gd name="T91" fmla="*/ 22 h 86"/>
                  <a:gd name="T92" fmla="*/ 52 w 67"/>
                  <a:gd name="T93" fmla="*/ 18 h 86"/>
                  <a:gd name="T94" fmla="*/ 52 w 67"/>
                  <a:gd name="T95" fmla="*/ 11 h 86"/>
                  <a:gd name="T96" fmla="*/ 48 w 67"/>
                  <a:gd name="T97" fmla="*/ 7 h 86"/>
                  <a:gd name="T98" fmla="*/ 44 w 67"/>
                  <a:gd name="T99" fmla="*/ 4 h 86"/>
                  <a:gd name="T100" fmla="*/ 41 w 67"/>
                  <a:gd name="T101" fmla="*/ 4 h 86"/>
                  <a:gd name="T102" fmla="*/ 33 w 67"/>
                  <a:gd name="T103" fmla="*/ 4 h 86"/>
                  <a:gd name="T104" fmla="*/ 29 w 67"/>
                  <a:gd name="T105" fmla="*/ 4 h 86"/>
                  <a:gd name="T106" fmla="*/ 26 w 67"/>
                  <a:gd name="T107" fmla="*/ 4 h 86"/>
                  <a:gd name="T108" fmla="*/ 26 w 67"/>
                  <a:gd name="T109" fmla="*/ 41 h 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7"/>
                  <a:gd name="T166" fmla="*/ 0 h 86"/>
                  <a:gd name="T167" fmla="*/ 67 w 67"/>
                  <a:gd name="T168" fmla="*/ 86 h 8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7" h="86">
                    <a:moveTo>
                      <a:pt x="26" y="45"/>
                    </a:moveTo>
                    <a:lnTo>
                      <a:pt x="26" y="71"/>
                    </a:lnTo>
                    <a:lnTo>
                      <a:pt x="26" y="78"/>
                    </a:lnTo>
                    <a:lnTo>
                      <a:pt x="29" y="82"/>
                    </a:lnTo>
                    <a:lnTo>
                      <a:pt x="33" y="86"/>
                    </a:lnTo>
                    <a:lnTo>
                      <a:pt x="37" y="86"/>
                    </a:lnTo>
                    <a:lnTo>
                      <a:pt x="0" y="86"/>
                    </a:lnTo>
                    <a:lnTo>
                      <a:pt x="3" y="86"/>
                    </a:lnTo>
                    <a:lnTo>
                      <a:pt x="11" y="82"/>
                    </a:lnTo>
                    <a:lnTo>
                      <a:pt x="14" y="78"/>
                    </a:lnTo>
                    <a:lnTo>
                      <a:pt x="14" y="71"/>
                    </a:lnTo>
                    <a:lnTo>
                      <a:pt x="14" y="15"/>
                    </a:lnTo>
                    <a:lnTo>
                      <a:pt x="14" y="7"/>
                    </a:lnTo>
                    <a:lnTo>
                      <a:pt x="11" y="4"/>
                    </a:lnTo>
                    <a:lnTo>
                      <a:pt x="7" y="0"/>
                    </a:lnTo>
                    <a:lnTo>
                      <a:pt x="3" y="0"/>
                    </a:lnTo>
                    <a:lnTo>
                      <a:pt x="0" y="0"/>
                    </a:lnTo>
                    <a:lnTo>
                      <a:pt x="33" y="0"/>
                    </a:lnTo>
                    <a:lnTo>
                      <a:pt x="44" y="0"/>
                    </a:lnTo>
                    <a:lnTo>
                      <a:pt x="52" y="0"/>
                    </a:lnTo>
                    <a:lnTo>
                      <a:pt x="59" y="4"/>
                    </a:lnTo>
                    <a:lnTo>
                      <a:pt x="63" y="7"/>
                    </a:lnTo>
                    <a:lnTo>
                      <a:pt x="67" y="15"/>
                    </a:lnTo>
                    <a:lnTo>
                      <a:pt x="67" y="22"/>
                    </a:lnTo>
                    <a:lnTo>
                      <a:pt x="67" y="33"/>
                    </a:lnTo>
                    <a:lnTo>
                      <a:pt x="59" y="41"/>
                    </a:lnTo>
                    <a:lnTo>
                      <a:pt x="52" y="45"/>
                    </a:lnTo>
                    <a:lnTo>
                      <a:pt x="41" y="45"/>
                    </a:lnTo>
                    <a:lnTo>
                      <a:pt x="37" y="45"/>
                    </a:lnTo>
                    <a:lnTo>
                      <a:pt x="33" y="45"/>
                    </a:lnTo>
                    <a:lnTo>
                      <a:pt x="29" y="45"/>
                    </a:lnTo>
                    <a:lnTo>
                      <a:pt x="26" y="45"/>
                    </a:lnTo>
                    <a:close/>
                    <a:moveTo>
                      <a:pt x="26" y="41"/>
                    </a:moveTo>
                    <a:lnTo>
                      <a:pt x="29" y="41"/>
                    </a:lnTo>
                    <a:lnTo>
                      <a:pt x="33" y="41"/>
                    </a:lnTo>
                    <a:lnTo>
                      <a:pt x="37" y="41"/>
                    </a:lnTo>
                    <a:lnTo>
                      <a:pt x="44" y="41"/>
                    </a:lnTo>
                    <a:lnTo>
                      <a:pt x="48" y="37"/>
                    </a:lnTo>
                    <a:lnTo>
                      <a:pt x="52" y="30"/>
                    </a:lnTo>
                    <a:lnTo>
                      <a:pt x="52" y="22"/>
                    </a:lnTo>
                    <a:lnTo>
                      <a:pt x="52" y="18"/>
                    </a:lnTo>
                    <a:lnTo>
                      <a:pt x="52" y="11"/>
                    </a:lnTo>
                    <a:lnTo>
                      <a:pt x="48" y="7"/>
                    </a:lnTo>
                    <a:lnTo>
                      <a:pt x="44" y="4"/>
                    </a:lnTo>
                    <a:lnTo>
                      <a:pt x="41" y="4"/>
                    </a:lnTo>
                    <a:lnTo>
                      <a:pt x="33" y="4"/>
                    </a:lnTo>
                    <a:lnTo>
                      <a:pt x="29" y="4"/>
                    </a:lnTo>
                    <a:lnTo>
                      <a:pt x="26" y="4"/>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6" name="Freeform 67"/>
              <p:cNvSpPr>
                <a:spLocks/>
              </p:cNvSpPr>
              <p:nvPr/>
            </p:nvSpPr>
            <p:spPr bwMode="auto">
              <a:xfrm>
                <a:off x="918" y="1520"/>
                <a:ext cx="74" cy="86"/>
              </a:xfrm>
              <a:custGeom>
                <a:avLst/>
                <a:gdLst>
                  <a:gd name="T0" fmla="*/ 22 w 74"/>
                  <a:gd name="T1" fmla="*/ 4 h 86"/>
                  <a:gd name="T2" fmla="*/ 22 w 74"/>
                  <a:gd name="T3" fmla="*/ 37 h 86"/>
                  <a:gd name="T4" fmla="*/ 44 w 74"/>
                  <a:gd name="T5" fmla="*/ 37 h 86"/>
                  <a:gd name="T6" fmla="*/ 48 w 74"/>
                  <a:gd name="T7" fmla="*/ 37 h 86"/>
                  <a:gd name="T8" fmla="*/ 52 w 74"/>
                  <a:gd name="T9" fmla="*/ 37 h 86"/>
                  <a:gd name="T10" fmla="*/ 56 w 74"/>
                  <a:gd name="T11" fmla="*/ 33 h 86"/>
                  <a:gd name="T12" fmla="*/ 56 w 74"/>
                  <a:gd name="T13" fmla="*/ 26 h 86"/>
                  <a:gd name="T14" fmla="*/ 59 w 74"/>
                  <a:gd name="T15" fmla="*/ 26 h 86"/>
                  <a:gd name="T16" fmla="*/ 59 w 74"/>
                  <a:gd name="T17" fmla="*/ 56 h 86"/>
                  <a:gd name="T18" fmla="*/ 56 w 74"/>
                  <a:gd name="T19" fmla="*/ 56 h 86"/>
                  <a:gd name="T20" fmla="*/ 56 w 74"/>
                  <a:gd name="T21" fmla="*/ 48 h 86"/>
                  <a:gd name="T22" fmla="*/ 56 w 74"/>
                  <a:gd name="T23" fmla="*/ 48 h 86"/>
                  <a:gd name="T24" fmla="*/ 56 w 74"/>
                  <a:gd name="T25" fmla="*/ 45 h 86"/>
                  <a:gd name="T26" fmla="*/ 52 w 74"/>
                  <a:gd name="T27" fmla="*/ 45 h 86"/>
                  <a:gd name="T28" fmla="*/ 48 w 74"/>
                  <a:gd name="T29" fmla="*/ 41 h 86"/>
                  <a:gd name="T30" fmla="*/ 44 w 74"/>
                  <a:gd name="T31" fmla="*/ 41 h 86"/>
                  <a:gd name="T32" fmla="*/ 22 w 74"/>
                  <a:gd name="T33" fmla="*/ 41 h 86"/>
                  <a:gd name="T34" fmla="*/ 22 w 74"/>
                  <a:gd name="T35" fmla="*/ 71 h 86"/>
                  <a:gd name="T36" fmla="*/ 22 w 74"/>
                  <a:gd name="T37" fmla="*/ 78 h 86"/>
                  <a:gd name="T38" fmla="*/ 22 w 74"/>
                  <a:gd name="T39" fmla="*/ 78 h 86"/>
                  <a:gd name="T40" fmla="*/ 26 w 74"/>
                  <a:gd name="T41" fmla="*/ 82 h 86"/>
                  <a:gd name="T42" fmla="*/ 26 w 74"/>
                  <a:gd name="T43" fmla="*/ 82 h 86"/>
                  <a:gd name="T44" fmla="*/ 26 w 74"/>
                  <a:gd name="T45" fmla="*/ 82 h 86"/>
                  <a:gd name="T46" fmla="*/ 30 w 74"/>
                  <a:gd name="T47" fmla="*/ 82 h 86"/>
                  <a:gd name="T48" fmla="*/ 44 w 74"/>
                  <a:gd name="T49" fmla="*/ 82 h 86"/>
                  <a:gd name="T50" fmla="*/ 52 w 74"/>
                  <a:gd name="T51" fmla="*/ 82 h 86"/>
                  <a:gd name="T52" fmla="*/ 56 w 74"/>
                  <a:gd name="T53" fmla="*/ 82 h 86"/>
                  <a:gd name="T54" fmla="*/ 59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8 h 86"/>
                  <a:gd name="T102" fmla="*/ 67 w 74"/>
                  <a:gd name="T103" fmla="*/ 18 h 86"/>
                  <a:gd name="T104" fmla="*/ 63 w 74"/>
                  <a:gd name="T105" fmla="*/ 11 h 86"/>
                  <a:gd name="T106" fmla="*/ 63 w 74"/>
                  <a:gd name="T107" fmla="*/ 7 h 86"/>
                  <a:gd name="T108" fmla="*/ 59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4" y="37"/>
                    </a:lnTo>
                    <a:lnTo>
                      <a:pt x="48" y="37"/>
                    </a:lnTo>
                    <a:lnTo>
                      <a:pt x="52" y="37"/>
                    </a:lnTo>
                    <a:lnTo>
                      <a:pt x="56" y="33"/>
                    </a:lnTo>
                    <a:lnTo>
                      <a:pt x="56" y="26"/>
                    </a:lnTo>
                    <a:lnTo>
                      <a:pt x="59" y="26"/>
                    </a:lnTo>
                    <a:lnTo>
                      <a:pt x="59" y="56"/>
                    </a:lnTo>
                    <a:lnTo>
                      <a:pt x="56" y="56"/>
                    </a:lnTo>
                    <a:lnTo>
                      <a:pt x="56" y="48"/>
                    </a:lnTo>
                    <a:lnTo>
                      <a:pt x="56" y="45"/>
                    </a:lnTo>
                    <a:lnTo>
                      <a:pt x="52" y="45"/>
                    </a:lnTo>
                    <a:lnTo>
                      <a:pt x="48" y="41"/>
                    </a:lnTo>
                    <a:lnTo>
                      <a:pt x="44" y="41"/>
                    </a:lnTo>
                    <a:lnTo>
                      <a:pt x="22" y="41"/>
                    </a:lnTo>
                    <a:lnTo>
                      <a:pt x="22" y="71"/>
                    </a:lnTo>
                    <a:lnTo>
                      <a:pt x="22" y="78"/>
                    </a:lnTo>
                    <a:lnTo>
                      <a:pt x="26" y="82"/>
                    </a:lnTo>
                    <a:lnTo>
                      <a:pt x="30" y="82"/>
                    </a:lnTo>
                    <a:lnTo>
                      <a:pt x="44" y="82"/>
                    </a:lnTo>
                    <a:lnTo>
                      <a:pt x="52" y="82"/>
                    </a:lnTo>
                    <a:lnTo>
                      <a:pt x="56" y="82"/>
                    </a:lnTo>
                    <a:lnTo>
                      <a:pt x="59" y="78"/>
                    </a:lnTo>
                    <a:lnTo>
                      <a:pt x="63" y="78"/>
                    </a:lnTo>
                    <a:lnTo>
                      <a:pt x="67" y="71"/>
                    </a:lnTo>
                    <a:lnTo>
                      <a:pt x="71" y="63"/>
                    </a:lnTo>
                    <a:lnTo>
                      <a:pt x="74" y="63"/>
                    </a:lnTo>
                    <a:lnTo>
                      <a:pt x="6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67" y="0"/>
                    </a:lnTo>
                    <a:lnTo>
                      <a:pt x="67" y="18"/>
                    </a:lnTo>
                    <a:lnTo>
                      <a:pt x="63" y="11"/>
                    </a:lnTo>
                    <a:lnTo>
                      <a:pt x="63" y="7"/>
                    </a:lnTo>
                    <a:lnTo>
                      <a:pt x="59"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7" name="Freeform 68"/>
              <p:cNvSpPr>
                <a:spLocks noEditPoints="1"/>
              </p:cNvSpPr>
              <p:nvPr/>
            </p:nvSpPr>
            <p:spPr bwMode="auto">
              <a:xfrm>
                <a:off x="1004" y="1520"/>
                <a:ext cx="89" cy="86"/>
              </a:xfrm>
              <a:custGeom>
                <a:avLst/>
                <a:gdLst>
                  <a:gd name="T0" fmla="*/ 89 w 89"/>
                  <a:gd name="T1" fmla="*/ 86 h 86"/>
                  <a:gd name="T2" fmla="*/ 63 w 89"/>
                  <a:gd name="T3" fmla="*/ 86 h 86"/>
                  <a:gd name="T4" fmla="*/ 33 w 89"/>
                  <a:gd name="T5" fmla="*/ 45 h 86"/>
                  <a:gd name="T6" fmla="*/ 29 w 89"/>
                  <a:gd name="T7" fmla="*/ 45 h 86"/>
                  <a:gd name="T8" fmla="*/ 29 w 89"/>
                  <a:gd name="T9" fmla="*/ 45 h 86"/>
                  <a:gd name="T10" fmla="*/ 29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29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0 w 89"/>
                  <a:gd name="T85" fmla="*/ 74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9 w 89"/>
                  <a:gd name="T101" fmla="*/ 41 h 86"/>
                  <a:gd name="T102" fmla="*/ 29 w 89"/>
                  <a:gd name="T103" fmla="*/ 41 h 86"/>
                  <a:gd name="T104" fmla="*/ 41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29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29" y="45"/>
                    </a:lnTo>
                    <a:lnTo>
                      <a:pt x="26" y="45"/>
                    </a:lnTo>
                    <a:lnTo>
                      <a:pt x="26" y="71"/>
                    </a:lnTo>
                    <a:lnTo>
                      <a:pt x="26" y="78"/>
                    </a:lnTo>
                    <a:lnTo>
                      <a:pt x="26" y="82"/>
                    </a:lnTo>
                    <a:lnTo>
                      <a:pt x="29"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0" y="74"/>
                    </a:lnTo>
                    <a:lnTo>
                      <a:pt x="78" y="82"/>
                    </a:lnTo>
                    <a:lnTo>
                      <a:pt x="82" y="82"/>
                    </a:lnTo>
                    <a:lnTo>
                      <a:pt x="89" y="86"/>
                    </a:lnTo>
                    <a:close/>
                    <a:moveTo>
                      <a:pt x="26" y="41"/>
                    </a:moveTo>
                    <a:lnTo>
                      <a:pt x="26" y="41"/>
                    </a:lnTo>
                    <a:lnTo>
                      <a:pt x="29" y="41"/>
                    </a:lnTo>
                    <a:lnTo>
                      <a:pt x="41" y="41"/>
                    </a:lnTo>
                    <a:lnTo>
                      <a:pt x="48" y="37"/>
                    </a:lnTo>
                    <a:lnTo>
                      <a:pt x="52" y="30"/>
                    </a:lnTo>
                    <a:lnTo>
                      <a:pt x="52" y="22"/>
                    </a:lnTo>
                    <a:lnTo>
                      <a:pt x="52" y="15"/>
                    </a:lnTo>
                    <a:lnTo>
                      <a:pt x="48" y="7"/>
                    </a:lnTo>
                    <a:lnTo>
                      <a:pt x="41" y="4"/>
                    </a:lnTo>
                    <a:lnTo>
                      <a:pt x="33" y="4"/>
                    </a:lnTo>
                    <a:lnTo>
                      <a:pt x="29" y="4"/>
                    </a:lnTo>
                    <a:lnTo>
                      <a:pt x="26" y="7"/>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8" name="Freeform 69"/>
              <p:cNvSpPr>
                <a:spLocks/>
              </p:cNvSpPr>
              <p:nvPr/>
            </p:nvSpPr>
            <p:spPr bwMode="auto">
              <a:xfrm>
                <a:off x="1101" y="1520"/>
                <a:ext cx="37" cy="86"/>
              </a:xfrm>
              <a:custGeom>
                <a:avLst/>
                <a:gdLst>
                  <a:gd name="T0" fmla="*/ 37 w 37"/>
                  <a:gd name="T1" fmla="*/ 86 h 86"/>
                  <a:gd name="T2" fmla="*/ 37 w 37"/>
                  <a:gd name="T3" fmla="*/ 86 h 86"/>
                  <a:gd name="T4" fmla="*/ 0 w 37"/>
                  <a:gd name="T5" fmla="*/ 86 h 86"/>
                  <a:gd name="T6" fmla="*/ 0 w 37"/>
                  <a:gd name="T7" fmla="*/ 86 h 86"/>
                  <a:gd name="T8" fmla="*/ 3 w 37"/>
                  <a:gd name="T9" fmla="*/ 86 h 86"/>
                  <a:gd name="T10" fmla="*/ 7 w 37"/>
                  <a:gd name="T11" fmla="*/ 82 h 86"/>
                  <a:gd name="T12" fmla="*/ 11 w 37"/>
                  <a:gd name="T13" fmla="*/ 82 h 86"/>
                  <a:gd name="T14" fmla="*/ 11 w 37"/>
                  <a:gd name="T15" fmla="*/ 78 h 86"/>
                  <a:gd name="T16" fmla="*/ 11 w 37"/>
                  <a:gd name="T17" fmla="*/ 71 h 86"/>
                  <a:gd name="T18" fmla="*/ 11 w 37"/>
                  <a:gd name="T19" fmla="*/ 15 h 86"/>
                  <a:gd name="T20" fmla="*/ 11 w 37"/>
                  <a:gd name="T21" fmla="*/ 7 h 86"/>
                  <a:gd name="T22" fmla="*/ 11 w 37"/>
                  <a:gd name="T23" fmla="*/ 4 h 86"/>
                  <a:gd name="T24" fmla="*/ 11 w 37"/>
                  <a:gd name="T25" fmla="*/ 4 h 86"/>
                  <a:gd name="T26" fmla="*/ 7 w 37"/>
                  <a:gd name="T27" fmla="*/ 0 h 86"/>
                  <a:gd name="T28" fmla="*/ 3 w 37"/>
                  <a:gd name="T29" fmla="*/ 0 h 86"/>
                  <a:gd name="T30" fmla="*/ 3 w 37"/>
                  <a:gd name="T31" fmla="*/ 0 h 86"/>
                  <a:gd name="T32" fmla="*/ 0 w 37"/>
                  <a:gd name="T33" fmla="*/ 0 h 86"/>
                  <a:gd name="T34" fmla="*/ 0 w 37"/>
                  <a:gd name="T35" fmla="*/ 0 h 86"/>
                  <a:gd name="T36" fmla="*/ 37 w 37"/>
                  <a:gd name="T37" fmla="*/ 0 h 86"/>
                  <a:gd name="T38" fmla="*/ 37 w 37"/>
                  <a:gd name="T39" fmla="*/ 0 h 86"/>
                  <a:gd name="T40" fmla="*/ 33 w 37"/>
                  <a:gd name="T41" fmla="*/ 0 h 86"/>
                  <a:gd name="T42" fmla="*/ 29 w 37"/>
                  <a:gd name="T43" fmla="*/ 0 h 86"/>
                  <a:gd name="T44" fmla="*/ 26 w 37"/>
                  <a:gd name="T45" fmla="*/ 4 h 86"/>
                  <a:gd name="T46" fmla="*/ 26 w 37"/>
                  <a:gd name="T47" fmla="*/ 7 h 86"/>
                  <a:gd name="T48" fmla="*/ 22 w 37"/>
                  <a:gd name="T49" fmla="*/ 15 h 86"/>
                  <a:gd name="T50" fmla="*/ 22 w 37"/>
                  <a:gd name="T51" fmla="*/ 71 h 86"/>
                  <a:gd name="T52" fmla="*/ 22 w 37"/>
                  <a:gd name="T53" fmla="*/ 78 h 86"/>
                  <a:gd name="T54" fmla="*/ 26 w 37"/>
                  <a:gd name="T55" fmla="*/ 78 h 86"/>
                  <a:gd name="T56" fmla="*/ 26 w 37"/>
                  <a:gd name="T57" fmla="*/ 82 h 86"/>
                  <a:gd name="T58" fmla="*/ 26 w 37"/>
                  <a:gd name="T59" fmla="*/ 82 h 86"/>
                  <a:gd name="T60" fmla="*/ 29 w 37"/>
                  <a:gd name="T61" fmla="*/ 86 h 86"/>
                  <a:gd name="T62" fmla="*/ 33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7" y="0"/>
                    </a:lnTo>
                    <a:lnTo>
                      <a:pt x="33" y="0"/>
                    </a:lnTo>
                    <a:lnTo>
                      <a:pt x="29" y="0"/>
                    </a:lnTo>
                    <a:lnTo>
                      <a:pt x="26" y="4"/>
                    </a:lnTo>
                    <a:lnTo>
                      <a:pt x="26" y="7"/>
                    </a:lnTo>
                    <a:lnTo>
                      <a:pt x="22" y="15"/>
                    </a:lnTo>
                    <a:lnTo>
                      <a:pt x="22" y="71"/>
                    </a:lnTo>
                    <a:lnTo>
                      <a:pt x="22" y="78"/>
                    </a:lnTo>
                    <a:lnTo>
                      <a:pt x="26" y="78"/>
                    </a:lnTo>
                    <a:lnTo>
                      <a:pt x="26" y="82"/>
                    </a:lnTo>
                    <a:lnTo>
                      <a:pt x="29" y="86"/>
                    </a:lnTo>
                    <a:lnTo>
                      <a:pt x="33" y="86"/>
                    </a:lnTo>
                    <a:lnTo>
                      <a:pt x="37"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39" name="Freeform 70"/>
              <p:cNvSpPr>
                <a:spLocks/>
              </p:cNvSpPr>
              <p:nvPr/>
            </p:nvSpPr>
            <p:spPr bwMode="auto">
              <a:xfrm>
                <a:off x="1149" y="1520"/>
                <a:ext cx="75" cy="86"/>
              </a:xfrm>
              <a:custGeom>
                <a:avLst/>
                <a:gdLst>
                  <a:gd name="T0" fmla="*/ 23 w 75"/>
                  <a:gd name="T1" fmla="*/ 4 h 86"/>
                  <a:gd name="T2" fmla="*/ 23 w 75"/>
                  <a:gd name="T3" fmla="*/ 37 h 86"/>
                  <a:gd name="T4" fmla="*/ 45 w 75"/>
                  <a:gd name="T5" fmla="*/ 37 h 86"/>
                  <a:gd name="T6" fmla="*/ 49 w 75"/>
                  <a:gd name="T7" fmla="*/ 37 h 86"/>
                  <a:gd name="T8" fmla="*/ 52 w 75"/>
                  <a:gd name="T9" fmla="*/ 37 h 86"/>
                  <a:gd name="T10" fmla="*/ 56 w 75"/>
                  <a:gd name="T11" fmla="*/ 33 h 86"/>
                  <a:gd name="T12" fmla="*/ 56 w 75"/>
                  <a:gd name="T13" fmla="*/ 26 h 86"/>
                  <a:gd name="T14" fmla="*/ 60 w 75"/>
                  <a:gd name="T15" fmla="*/ 26 h 86"/>
                  <a:gd name="T16" fmla="*/ 60 w 75"/>
                  <a:gd name="T17" fmla="*/ 56 h 86"/>
                  <a:gd name="T18" fmla="*/ 56 w 75"/>
                  <a:gd name="T19" fmla="*/ 56 h 86"/>
                  <a:gd name="T20" fmla="*/ 56 w 75"/>
                  <a:gd name="T21" fmla="*/ 48 h 86"/>
                  <a:gd name="T22" fmla="*/ 56 w 75"/>
                  <a:gd name="T23" fmla="*/ 48 h 86"/>
                  <a:gd name="T24" fmla="*/ 56 w 75"/>
                  <a:gd name="T25" fmla="*/ 45 h 86"/>
                  <a:gd name="T26" fmla="*/ 52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3 w 75"/>
                  <a:gd name="T39" fmla="*/ 78 h 86"/>
                  <a:gd name="T40" fmla="*/ 26 w 75"/>
                  <a:gd name="T41" fmla="*/ 82 h 86"/>
                  <a:gd name="T42" fmla="*/ 26 w 75"/>
                  <a:gd name="T43" fmla="*/ 82 h 86"/>
                  <a:gd name="T44" fmla="*/ 26 w 75"/>
                  <a:gd name="T45" fmla="*/ 82 h 86"/>
                  <a:gd name="T46" fmla="*/ 30 w 75"/>
                  <a:gd name="T47" fmla="*/ 82 h 86"/>
                  <a:gd name="T48" fmla="*/ 45 w 75"/>
                  <a:gd name="T49" fmla="*/ 82 h 86"/>
                  <a:gd name="T50" fmla="*/ 52 w 75"/>
                  <a:gd name="T51" fmla="*/ 82 h 86"/>
                  <a:gd name="T52" fmla="*/ 56 w 75"/>
                  <a:gd name="T53" fmla="*/ 82 h 86"/>
                  <a:gd name="T54" fmla="*/ 60 w 75"/>
                  <a:gd name="T55" fmla="*/ 78 h 86"/>
                  <a:gd name="T56" fmla="*/ 64 w 75"/>
                  <a:gd name="T57" fmla="*/ 78 h 86"/>
                  <a:gd name="T58" fmla="*/ 67 w 75"/>
                  <a:gd name="T59" fmla="*/ 71 h 86"/>
                  <a:gd name="T60" fmla="*/ 71 w 75"/>
                  <a:gd name="T61" fmla="*/ 63 h 86"/>
                  <a:gd name="T62" fmla="*/ 75 w 75"/>
                  <a:gd name="T63" fmla="*/ 63 h 86"/>
                  <a:gd name="T64" fmla="*/ 67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1 w 75"/>
                  <a:gd name="T77" fmla="*/ 82 h 86"/>
                  <a:gd name="T78" fmla="*/ 11 w 75"/>
                  <a:gd name="T79" fmla="*/ 78 h 86"/>
                  <a:gd name="T80" fmla="*/ 11 w 75"/>
                  <a:gd name="T81" fmla="*/ 78 h 86"/>
                  <a:gd name="T82" fmla="*/ 11 w 75"/>
                  <a:gd name="T83" fmla="*/ 71 h 86"/>
                  <a:gd name="T84" fmla="*/ 11 w 75"/>
                  <a:gd name="T85" fmla="*/ 15 h 86"/>
                  <a:gd name="T86" fmla="*/ 11 w 75"/>
                  <a:gd name="T87" fmla="*/ 7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67 w 75"/>
                  <a:gd name="T101" fmla="*/ 18 h 86"/>
                  <a:gd name="T102" fmla="*/ 67 w 75"/>
                  <a:gd name="T103" fmla="*/ 18 h 86"/>
                  <a:gd name="T104" fmla="*/ 64 w 75"/>
                  <a:gd name="T105" fmla="*/ 11 h 86"/>
                  <a:gd name="T106" fmla="*/ 64 w 75"/>
                  <a:gd name="T107" fmla="*/ 7 h 86"/>
                  <a:gd name="T108" fmla="*/ 60 w 75"/>
                  <a:gd name="T109" fmla="*/ 7 h 86"/>
                  <a:gd name="T110" fmla="*/ 56 w 75"/>
                  <a:gd name="T111" fmla="*/ 4 h 86"/>
                  <a:gd name="T112" fmla="*/ 52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49" y="37"/>
                    </a:lnTo>
                    <a:lnTo>
                      <a:pt x="52" y="37"/>
                    </a:lnTo>
                    <a:lnTo>
                      <a:pt x="56" y="33"/>
                    </a:lnTo>
                    <a:lnTo>
                      <a:pt x="56" y="26"/>
                    </a:lnTo>
                    <a:lnTo>
                      <a:pt x="60" y="26"/>
                    </a:lnTo>
                    <a:lnTo>
                      <a:pt x="60" y="56"/>
                    </a:lnTo>
                    <a:lnTo>
                      <a:pt x="56" y="56"/>
                    </a:lnTo>
                    <a:lnTo>
                      <a:pt x="56" y="48"/>
                    </a:lnTo>
                    <a:lnTo>
                      <a:pt x="56" y="45"/>
                    </a:lnTo>
                    <a:lnTo>
                      <a:pt x="52" y="45"/>
                    </a:lnTo>
                    <a:lnTo>
                      <a:pt x="49" y="41"/>
                    </a:lnTo>
                    <a:lnTo>
                      <a:pt x="45" y="41"/>
                    </a:lnTo>
                    <a:lnTo>
                      <a:pt x="23" y="41"/>
                    </a:lnTo>
                    <a:lnTo>
                      <a:pt x="23" y="71"/>
                    </a:lnTo>
                    <a:lnTo>
                      <a:pt x="23" y="78"/>
                    </a:lnTo>
                    <a:lnTo>
                      <a:pt x="26" y="82"/>
                    </a:lnTo>
                    <a:lnTo>
                      <a:pt x="30" y="82"/>
                    </a:lnTo>
                    <a:lnTo>
                      <a:pt x="45" y="82"/>
                    </a:lnTo>
                    <a:lnTo>
                      <a:pt x="52" y="82"/>
                    </a:lnTo>
                    <a:lnTo>
                      <a:pt x="56" y="82"/>
                    </a:lnTo>
                    <a:lnTo>
                      <a:pt x="60" y="78"/>
                    </a:lnTo>
                    <a:lnTo>
                      <a:pt x="64" y="78"/>
                    </a:lnTo>
                    <a:lnTo>
                      <a:pt x="67" y="71"/>
                    </a:lnTo>
                    <a:lnTo>
                      <a:pt x="71" y="63"/>
                    </a:lnTo>
                    <a:lnTo>
                      <a:pt x="75" y="63"/>
                    </a:lnTo>
                    <a:lnTo>
                      <a:pt x="67"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67" y="0"/>
                    </a:lnTo>
                    <a:lnTo>
                      <a:pt x="67" y="18"/>
                    </a:lnTo>
                    <a:lnTo>
                      <a:pt x="64" y="11"/>
                    </a:lnTo>
                    <a:lnTo>
                      <a:pt x="64" y="7"/>
                    </a:lnTo>
                    <a:lnTo>
                      <a:pt x="60" y="7"/>
                    </a:lnTo>
                    <a:lnTo>
                      <a:pt x="56" y="4"/>
                    </a:lnTo>
                    <a:lnTo>
                      <a:pt x="52" y="4"/>
                    </a:lnTo>
                    <a:lnTo>
                      <a:pt x="49" y="4"/>
                    </a:lnTo>
                    <a:lnTo>
                      <a:pt x="2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0" name="Freeform 71"/>
              <p:cNvSpPr>
                <a:spLocks/>
              </p:cNvSpPr>
              <p:nvPr/>
            </p:nvSpPr>
            <p:spPr bwMode="auto">
              <a:xfrm>
                <a:off x="1231" y="1520"/>
                <a:ext cx="97" cy="86"/>
              </a:xfrm>
              <a:custGeom>
                <a:avLst/>
                <a:gdLst>
                  <a:gd name="T0" fmla="*/ 0 w 97"/>
                  <a:gd name="T1" fmla="*/ 0 h 86"/>
                  <a:gd name="T2" fmla="*/ 23 w 97"/>
                  <a:gd name="T3" fmla="*/ 0 h 86"/>
                  <a:gd name="T4" fmla="*/ 79 w 97"/>
                  <a:gd name="T5" fmla="*/ 63 h 86"/>
                  <a:gd name="T6" fmla="*/ 79 w 97"/>
                  <a:gd name="T7" fmla="*/ 15 h 86"/>
                  <a:gd name="T8" fmla="*/ 79 w 97"/>
                  <a:gd name="T9" fmla="*/ 7 h 86"/>
                  <a:gd name="T10" fmla="*/ 75 w 97"/>
                  <a:gd name="T11" fmla="*/ 4 h 86"/>
                  <a:gd name="T12" fmla="*/ 75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4 w 97"/>
                  <a:gd name="T25" fmla="*/ 0 h 86"/>
                  <a:gd name="T26" fmla="*/ 90 w 97"/>
                  <a:gd name="T27" fmla="*/ 0 h 86"/>
                  <a:gd name="T28" fmla="*/ 86 w 97"/>
                  <a:gd name="T29" fmla="*/ 4 h 86"/>
                  <a:gd name="T30" fmla="*/ 82 w 97"/>
                  <a:gd name="T31" fmla="*/ 7 h 86"/>
                  <a:gd name="T32" fmla="*/ 82 w 97"/>
                  <a:gd name="T33" fmla="*/ 15 h 86"/>
                  <a:gd name="T34" fmla="*/ 82 w 97"/>
                  <a:gd name="T35" fmla="*/ 86 h 86"/>
                  <a:gd name="T36" fmla="*/ 82 w 97"/>
                  <a:gd name="T37" fmla="*/ 86 h 86"/>
                  <a:gd name="T38" fmla="*/ 23 w 97"/>
                  <a:gd name="T39" fmla="*/ 18 h 86"/>
                  <a:gd name="T40" fmla="*/ 23 w 97"/>
                  <a:gd name="T41" fmla="*/ 71 h 86"/>
                  <a:gd name="T42" fmla="*/ 23 w 97"/>
                  <a:gd name="T43" fmla="*/ 78 h 86"/>
                  <a:gd name="T44" fmla="*/ 26 w 97"/>
                  <a:gd name="T45" fmla="*/ 82 h 86"/>
                  <a:gd name="T46" fmla="*/ 30 w 97"/>
                  <a:gd name="T47" fmla="*/ 82 h 86"/>
                  <a:gd name="T48" fmla="*/ 34 w 97"/>
                  <a:gd name="T49" fmla="*/ 86 h 86"/>
                  <a:gd name="T50" fmla="*/ 38 w 97"/>
                  <a:gd name="T51" fmla="*/ 86 h 86"/>
                  <a:gd name="T52" fmla="*/ 38 w 97"/>
                  <a:gd name="T53" fmla="*/ 86 h 86"/>
                  <a:gd name="T54" fmla="*/ 8 w 97"/>
                  <a:gd name="T55" fmla="*/ 86 h 86"/>
                  <a:gd name="T56" fmla="*/ 8 w 97"/>
                  <a:gd name="T57" fmla="*/ 86 h 86"/>
                  <a:gd name="T58" fmla="*/ 8 w 97"/>
                  <a:gd name="T59" fmla="*/ 86 h 86"/>
                  <a:gd name="T60" fmla="*/ 15 w 97"/>
                  <a:gd name="T61" fmla="*/ 82 h 86"/>
                  <a:gd name="T62" fmla="*/ 15 w 97"/>
                  <a:gd name="T63" fmla="*/ 82 h 86"/>
                  <a:gd name="T64" fmla="*/ 19 w 97"/>
                  <a:gd name="T65" fmla="*/ 78 h 86"/>
                  <a:gd name="T66" fmla="*/ 19 w 97"/>
                  <a:gd name="T67" fmla="*/ 71 h 86"/>
                  <a:gd name="T68" fmla="*/ 19 w 97"/>
                  <a:gd name="T69" fmla="*/ 11 h 86"/>
                  <a:gd name="T70" fmla="*/ 15 w 97"/>
                  <a:gd name="T71" fmla="*/ 7 h 86"/>
                  <a:gd name="T72" fmla="*/ 11 w 97"/>
                  <a:gd name="T73" fmla="*/ 4 h 86"/>
                  <a:gd name="T74" fmla="*/ 11 w 97"/>
                  <a:gd name="T75" fmla="*/ 4 h 86"/>
                  <a:gd name="T76" fmla="*/ 8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3" y="0"/>
                    </a:lnTo>
                    <a:lnTo>
                      <a:pt x="79" y="63"/>
                    </a:lnTo>
                    <a:lnTo>
                      <a:pt x="79" y="15"/>
                    </a:lnTo>
                    <a:lnTo>
                      <a:pt x="79" y="7"/>
                    </a:lnTo>
                    <a:lnTo>
                      <a:pt x="75" y="4"/>
                    </a:lnTo>
                    <a:lnTo>
                      <a:pt x="75" y="0"/>
                    </a:lnTo>
                    <a:lnTo>
                      <a:pt x="67" y="0"/>
                    </a:lnTo>
                    <a:lnTo>
                      <a:pt x="97" y="0"/>
                    </a:lnTo>
                    <a:lnTo>
                      <a:pt x="94" y="0"/>
                    </a:lnTo>
                    <a:lnTo>
                      <a:pt x="90" y="0"/>
                    </a:lnTo>
                    <a:lnTo>
                      <a:pt x="86" y="4"/>
                    </a:lnTo>
                    <a:lnTo>
                      <a:pt x="82" y="7"/>
                    </a:lnTo>
                    <a:lnTo>
                      <a:pt x="82" y="15"/>
                    </a:lnTo>
                    <a:lnTo>
                      <a:pt x="82" y="86"/>
                    </a:lnTo>
                    <a:lnTo>
                      <a:pt x="23" y="18"/>
                    </a:lnTo>
                    <a:lnTo>
                      <a:pt x="23" y="71"/>
                    </a:lnTo>
                    <a:lnTo>
                      <a:pt x="23" y="78"/>
                    </a:lnTo>
                    <a:lnTo>
                      <a:pt x="26" y="82"/>
                    </a:lnTo>
                    <a:lnTo>
                      <a:pt x="30" y="82"/>
                    </a:lnTo>
                    <a:lnTo>
                      <a:pt x="34" y="86"/>
                    </a:lnTo>
                    <a:lnTo>
                      <a:pt x="38" y="86"/>
                    </a:lnTo>
                    <a:lnTo>
                      <a:pt x="8" y="86"/>
                    </a:lnTo>
                    <a:lnTo>
                      <a:pt x="15" y="82"/>
                    </a:lnTo>
                    <a:lnTo>
                      <a:pt x="19" y="78"/>
                    </a:lnTo>
                    <a:lnTo>
                      <a:pt x="19" y="71"/>
                    </a:lnTo>
                    <a:lnTo>
                      <a:pt x="19" y="11"/>
                    </a:lnTo>
                    <a:lnTo>
                      <a:pt x="15" y="7"/>
                    </a:lnTo>
                    <a:lnTo>
                      <a:pt x="11" y="4"/>
                    </a:lnTo>
                    <a:lnTo>
                      <a:pt x="8" y="4"/>
                    </a:lnTo>
                    <a:lnTo>
                      <a:pt x="4"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1" name="Freeform 72"/>
              <p:cNvSpPr>
                <a:spLocks/>
              </p:cNvSpPr>
              <p:nvPr/>
            </p:nvSpPr>
            <p:spPr bwMode="auto">
              <a:xfrm>
                <a:off x="1339" y="1516"/>
                <a:ext cx="79" cy="90"/>
              </a:xfrm>
              <a:custGeom>
                <a:avLst/>
                <a:gdLst>
                  <a:gd name="T0" fmla="*/ 75 w 79"/>
                  <a:gd name="T1" fmla="*/ 0 h 90"/>
                  <a:gd name="T2" fmla="*/ 75 w 79"/>
                  <a:gd name="T3" fmla="*/ 30 h 90"/>
                  <a:gd name="T4" fmla="*/ 75 w 79"/>
                  <a:gd name="T5" fmla="*/ 30 h 90"/>
                  <a:gd name="T6" fmla="*/ 68 w 79"/>
                  <a:gd name="T7" fmla="*/ 19 h 90"/>
                  <a:gd name="T8" fmla="*/ 64 w 79"/>
                  <a:gd name="T9" fmla="*/ 11 h 90"/>
                  <a:gd name="T10" fmla="*/ 56 w 79"/>
                  <a:gd name="T11" fmla="*/ 8 h 90"/>
                  <a:gd name="T12" fmla="*/ 45 w 79"/>
                  <a:gd name="T13" fmla="*/ 4 h 90"/>
                  <a:gd name="T14" fmla="*/ 38 w 79"/>
                  <a:gd name="T15" fmla="*/ 8 h 90"/>
                  <a:gd name="T16" fmla="*/ 30 w 79"/>
                  <a:gd name="T17" fmla="*/ 11 h 90"/>
                  <a:gd name="T18" fmla="*/ 27 w 79"/>
                  <a:gd name="T19" fmla="*/ 15 h 90"/>
                  <a:gd name="T20" fmla="*/ 19 w 79"/>
                  <a:gd name="T21" fmla="*/ 22 h 90"/>
                  <a:gd name="T22" fmla="*/ 19 w 79"/>
                  <a:gd name="T23" fmla="*/ 34 h 90"/>
                  <a:gd name="T24" fmla="*/ 15 w 79"/>
                  <a:gd name="T25" fmla="*/ 49 h 90"/>
                  <a:gd name="T26" fmla="*/ 19 w 79"/>
                  <a:gd name="T27" fmla="*/ 60 h 90"/>
                  <a:gd name="T28" fmla="*/ 19 w 79"/>
                  <a:gd name="T29" fmla="*/ 67 h 90"/>
                  <a:gd name="T30" fmla="*/ 27 w 79"/>
                  <a:gd name="T31" fmla="*/ 75 h 90"/>
                  <a:gd name="T32" fmla="*/ 30 w 79"/>
                  <a:gd name="T33" fmla="*/ 82 h 90"/>
                  <a:gd name="T34" fmla="*/ 38 w 79"/>
                  <a:gd name="T35" fmla="*/ 86 h 90"/>
                  <a:gd name="T36" fmla="*/ 49 w 79"/>
                  <a:gd name="T37" fmla="*/ 86 h 90"/>
                  <a:gd name="T38" fmla="*/ 56 w 79"/>
                  <a:gd name="T39" fmla="*/ 86 h 90"/>
                  <a:gd name="T40" fmla="*/ 64 w 79"/>
                  <a:gd name="T41" fmla="*/ 82 h 90"/>
                  <a:gd name="T42" fmla="*/ 68 w 79"/>
                  <a:gd name="T43" fmla="*/ 78 h 90"/>
                  <a:gd name="T44" fmla="*/ 75 w 79"/>
                  <a:gd name="T45" fmla="*/ 67 h 90"/>
                  <a:gd name="T46" fmla="*/ 79 w 79"/>
                  <a:gd name="T47" fmla="*/ 71 h 90"/>
                  <a:gd name="T48" fmla="*/ 71 w 79"/>
                  <a:gd name="T49" fmla="*/ 78 h 90"/>
                  <a:gd name="T50" fmla="*/ 64 w 79"/>
                  <a:gd name="T51" fmla="*/ 86 h 90"/>
                  <a:gd name="T52" fmla="*/ 53 w 79"/>
                  <a:gd name="T53" fmla="*/ 90 h 90"/>
                  <a:gd name="T54" fmla="*/ 42 w 79"/>
                  <a:gd name="T55" fmla="*/ 90 h 90"/>
                  <a:gd name="T56" fmla="*/ 30 w 79"/>
                  <a:gd name="T57" fmla="*/ 90 h 90"/>
                  <a:gd name="T58" fmla="*/ 19 w 79"/>
                  <a:gd name="T59" fmla="*/ 86 h 90"/>
                  <a:gd name="T60" fmla="*/ 12 w 79"/>
                  <a:gd name="T61" fmla="*/ 75 h 90"/>
                  <a:gd name="T62" fmla="*/ 4 w 79"/>
                  <a:gd name="T63" fmla="*/ 64 h 90"/>
                  <a:gd name="T64" fmla="*/ 0 w 79"/>
                  <a:gd name="T65" fmla="*/ 49 h 90"/>
                  <a:gd name="T66" fmla="*/ 4 w 79"/>
                  <a:gd name="T67" fmla="*/ 34 h 90"/>
                  <a:gd name="T68" fmla="*/ 8 w 79"/>
                  <a:gd name="T69" fmla="*/ 22 h 90"/>
                  <a:gd name="T70" fmla="*/ 15 w 79"/>
                  <a:gd name="T71" fmla="*/ 15 h 90"/>
                  <a:gd name="T72" fmla="*/ 23 w 79"/>
                  <a:gd name="T73" fmla="*/ 8 h 90"/>
                  <a:gd name="T74" fmla="*/ 34 w 79"/>
                  <a:gd name="T75" fmla="*/ 4 h 90"/>
                  <a:gd name="T76" fmla="*/ 45 w 79"/>
                  <a:gd name="T77" fmla="*/ 0 h 90"/>
                  <a:gd name="T78" fmla="*/ 53 w 79"/>
                  <a:gd name="T79" fmla="*/ 4 h 90"/>
                  <a:gd name="T80" fmla="*/ 64 w 79"/>
                  <a:gd name="T81" fmla="*/ 4 h 90"/>
                  <a:gd name="T82" fmla="*/ 68 w 79"/>
                  <a:gd name="T83" fmla="*/ 8 h 90"/>
                  <a:gd name="T84" fmla="*/ 68 w 79"/>
                  <a:gd name="T85" fmla="*/ 8 h 90"/>
                  <a:gd name="T86" fmla="*/ 68 w 79"/>
                  <a:gd name="T87" fmla="*/ 8 h 90"/>
                  <a:gd name="T88" fmla="*/ 71 w 79"/>
                  <a:gd name="T89" fmla="*/ 4 h 90"/>
                  <a:gd name="T90" fmla="*/ 71 w 79"/>
                  <a:gd name="T91" fmla="*/ 4 h 90"/>
                  <a:gd name="T92" fmla="*/ 71 w 79"/>
                  <a:gd name="T93" fmla="*/ 0 h 90"/>
                  <a:gd name="T94" fmla="*/ 75 w 79"/>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90"/>
                  <a:gd name="T146" fmla="*/ 79 w 79"/>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90">
                    <a:moveTo>
                      <a:pt x="75" y="0"/>
                    </a:moveTo>
                    <a:lnTo>
                      <a:pt x="75" y="30"/>
                    </a:lnTo>
                    <a:lnTo>
                      <a:pt x="68" y="19"/>
                    </a:lnTo>
                    <a:lnTo>
                      <a:pt x="64" y="11"/>
                    </a:lnTo>
                    <a:lnTo>
                      <a:pt x="56" y="8"/>
                    </a:lnTo>
                    <a:lnTo>
                      <a:pt x="45" y="4"/>
                    </a:lnTo>
                    <a:lnTo>
                      <a:pt x="38" y="8"/>
                    </a:lnTo>
                    <a:lnTo>
                      <a:pt x="30" y="11"/>
                    </a:lnTo>
                    <a:lnTo>
                      <a:pt x="27" y="15"/>
                    </a:lnTo>
                    <a:lnTo>
                      <a:pt x="19" y="22"/>
                    </a:lnTo>
                    <a:lnTo>
                      <a:pt x="19" y="34"/>
                    </a:lnTo>
                    <a:lnTo>
                      <a:pt x="15" y="49"/>
                    </a:lnTo>
                    <a:lnTo>
                      <a:pt x="19" y="60"/>
                    </a:lnTo>
                    <a:lnTo>
                      <a:pt x="19" y="67"/>
                    </a:lnTo>
                    <a:lnTo>
                      <a:pt x="27" y="75"/>
                    </a:lnTo>
                    <a:lnTo>
                      <a:pt x="30" y="82"/>
                    </a:lnTo>
                    <a:lnTo>
                      <a:pt x="38" y="86"/>
                    </a:lnTo>
                    <a:lnTo>
                      <a:pt x="49" y="86"/>
                    </a:lnTo>
                    <a:lnTo>
                      <a:pt x="56" y="86"/>
                    </a:lnTo>
                    <a:lnTo>
                      <a:pt x="64" y="82"/>
                    </a:lnTo>
                    <a:lnTo>
                      <a:pt x="68" y="78"/>
                    </a:lnTo>
                    <a:lnTo>
                      <a:pt x="75" y="67"/>
                    </a:lnTo>
                    <a:lnTo>
                      <a:pt x="79" y="71"/>
                    </a:lnTo>
                    <a:lnTo>
                      <a:pt x="71" y="78"/>
                    </a:lnTo>
                    <a:lnTo>
                      <a:pt x="64" y="86"/>
                    </a:lnTo>
                    <a:lnTo>
                      <a:pt x="53" y="90"/>
                    </a:lnTo>
                    <a:lnTo>
                      <a:pt x="42" y="90"/>
                    </a:lnTo>
                    <a:lnTo>
                      <a:pt x="30" y="90"/>
                    </a:lnTo>
                    <a:lnTo>
                      <a:pt x="19" y="86"/>
                    </a:lnTo>
                    <a:lnTo>
                      <a:pt x="12" y="75"/>
                    </a:lnTo>
                    <a:lnTo>
                      <a:pt x="4" y="64"/>
                    </a:lnTo>
                    <a:lnTo>
                      <a:pt x="0" y="49"/>
                    </a:lnTo>
                    <a:lnTo>
                      <a:pt x="4" y="34"/>
                    </a:lnTo>
                    <a:lnTo>
                      <a:pt x="8" y="22"/>
                    </a:lnTo>
                    <a:lnTo>
                      <a:pt x="15" y="15"/>
                    </a:lnTo>
                    <a:lnTo>
                      <a:pt x="23" y="8"/>
                    </a:lnTo>
                    <a:lnTo>
                      <a:pt x="34" y="4"/>
                    </a:lnTo>
                    <a:lnTo>
                      <a:pt x="45" y="0"/>
                    </a:lnTo>
                    <a:lnTo>
                      <a:pt x="53" y="4"/>
                    </a:lnTo>
                    <a:lnTo>
                      <a:pt x="64" y="4"/>
                    </a:lnTo>
                    <a:lnTo>
                      <a:pt x="68" y="8"/>
                    </a:lnTo>
                    <a:lnTo>
                      <a:pt x="71" y="4"/>
                    </a:lnTo>
                    <a:lnTo>
                      <a:pt x="71" y="0"/>
                    </a:lnTo>
                    <a:lnTo>
                      <a:pt x="7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2" name="Freeform 73"/>
              <p:cNvSpPr>
                <a:spLocks/>
              </p:cNvSpPr>
              <p:nvPr/>
            </p:nvSpPr>
            <p:spPr bwMode="auto">
              <a:xfrm>
                <a:off x="1433" y="1520"/>
                <a:ext cx="74" cy="86"/>
              </a:xfrm>
              <a:custGeom>
                <a:avLst/>
                <a:gdLst>
                  <a:gd name="T0" fmla="*/ 22 w 74"/>
                  <a:gd name="T1" fmla="*/ 4 h 86"/>
                  <a:gd name="T2" fmla="*/ 22 w 74"/>
                  <a:gd name="T3" fmla="*/ 37 h 86"/>
                  <a:gd name="T4" fmla="*/ 45 w 74"/>
                  <a:gd name="T5" fmla="*/ 37 h 86"/>
                  <a:gd name="T6" fmla="*/ 48 w 74"/>
                  <a:gd name="T7" fmla="*/ 37 h 86"/>
                  <a:gd name="T8" fmla="*/ 52 w 74"/>
                  <a:gd name="T9" fmla="*/ 37 h 86"/>
                  <a:gd name="T10" fmla="*/ 56 w 74"/>
                  <a:gd name="T11" fmla="*/ 33 h 86"/>
                  <a:gd name="T12" fmla="*/ 56 w 74"/>
                  <a:gd name="T13" fmla="*/ 26 h 86"/>
                  <a:gd name="T14" fmla="*/ 60 w 74"/>
                  <a:gd name="T15" fmla="*/ 26 h 86"/>
                  <a:gd name="T16" fmla="*/ 60 w 74"/>
                  <a:gd name="T17" fmla="*/ 56 h 86"/>
                  <a:gd name="T18" fmla="*/ 56 w 74"/>
                  <a:gd name="T19" fmla="*/ 56 h 86"/>
                  <a:gd name="T20" fmla="*/ 56 w 74"/>
                  <a:gd name="T21" fmla="*/ 48 h 86"/>
                  <a:gd name="T22" fmla="*/ 56 w 74"/>
                  <a:gd name="T23" fmla="*/ 48 h 86"/>
                  <a:gd name="T24" fmla="*/ 52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8 h 86"/>
                  <a:gd name="T38" fmla="*/ 22 w 74"/>
                  <a:gd name="T39" fmla="*/ 78 h 86"/>
                  <a:gd name="T40" fmla="*/ 22 w 74"/>
                  <a:gd name="T41" fmla="*/ 82 h 86"/>
                  <a:gd name="T42" fmla="*/ 26 w 74"/>
                  <a:gd name="T43" fmla="*/ 82 h 86"/>
                  <a:gd name="T44" fmla="*/ 26 w 74"/>
                  <a:gd name="T45" fmla="*/ 82 h 86"/>
                  <a:gd name="T46" fmla="*/ 30 w 74"/>
                  <a:gd name="T47" fmla="*/ 82 h 86"/>
                  <a:gd name="T48" fmla="*/ 45 w 74"/>
                  <a:gd name="T49" fmla="*/ 82 h 86"/>
                  <a:gd name="T50" fmla="*/ 52 w 74"/>
                  <a:gd name="T51" fmla="*/ 82 h 86"/>
                  <a:gd name="T52" fmla="*/ 56 w 74"/>
                  <a:gd name="T53" fmla="*/ 82 h 86"/>
                  <a:gd name="T54" fmla="*/ 60 w 74"/>
                  <a:gd name="T55" fmla="*/ 78 h 86"/>
                  <a:gd name="T56" fmla="*/ 63 w 74"/>
                  <a:gd name="T57" fmla="*/ 78 h 86"/>
                  <a:gd name="T58" fmla="*/ 67 w 74"/>
                  <a:gd name="T59" fmla="*/ 71 h 86"/>
                  <a:gd name="T60" fmla="*/ 71 w 74"/>
                  <a:gd name="T61" fmla="*/ 63 h 86"/>
                  <a:gd name="T62" fmla="*/ 74 w 74"/>
                  <a:gd name="T63" fmla="*/ 63 h 86"/>
                  <a:gd name="T64" fmla="*/ 67 w 74"/>
                  <a:gd name="T65" fmla="*/ 86 h 86"/>
                  <a:gd name="T66" fmla="*/ 0 w 74"/>
                  <a:gd name="T67" fmla="*/ 86 h 86"/>
                  <a:gd name="T68" fmla="*/ 0 w 74"/>
                  <a:gd name="T69" fmla="*/ 86 h 86"/>
                  <a:gd name="T70" fmla="*/ 0 w 74"/>
                  <a:gd name="T71" fmla="*/ 86 h 86"/>
                  <a:gd name="T72" fmla="*/ 4 w 74"/>
                  <a:gd name="T73" fmla="*/ 86 h 86"/>
                  <a:gd name="T74" fmla="*/ 7 w 74"/>
                  <a:gd name="T75" fmla="*/ 82 h 86"/>
                  <a:gd name="T76" fmla="*/ 7 w 74"/>
                  <a:gd name="T77" fmla="*/ 82 h 86"/>
                  <a:gd name="T78" fmla="*/ 11 w 74"/>
                  <a:gd name="T79" fmla="*/ 78 h 86"/>
                  <a:gd name="T80" fmla="*/ 11 w 74"/>
                  <a:gd name="T81" fmla="*/ 78 h 86"/>
                  <a:gd name="T82" fmla="*/ 11 w 74"/>
                  <a:gd name="T83" fmla="*/ 71 h 86"/>
                  <a:gd name="T84" fmla="*/ 11 w 74"/>
                  <a:gd name="T85" fmla="*/ 15 h 86"/>
                  <a:gd name="T86" fmla="*/ 11 w 74"/>
                  <a:gd name="T87" fmla="*/ 7 h 86"/>
                  <a:gd name="T88" fmla="*/ 7 w 74"/>
                  <a:gd name="T89" fmla="*/ 4 h 86"/>
                  <a:gd name="T90" fmla="*/ 7 w 74"/>
                  <a:gd name="T91" fmla="*/ 0 h 86"/>
                  <a:gd name="T92" fmla="*/ 0 w 74"/>
                  <a:gd name="T93" fmla="*/ 0 h 86"/>
                  <a:gd name="T94" fmla="*/ 0 w 74"/>
                  <a:gd name="T95" fmla="*/ 0 h 86"/>
                  <a:gd name="T96" fmla="*/ 0 w 74"/>
                  <a:gd name="T97" fmla="*/ 0 h 86"/>
                  <a:gd name="T98" fmla="*/ 67 w 74"/>
                  <a:gd name="T99" fmla="*/ 0 h 86"/>
                  <a:gd name="T100" fmla="*/ 67 w 74"/>
                  <a:gd name="T101" fmla="*/ 18 h 86"/>
                  <a:gd name="T102" fmla="*/ 63 w 74"/>
                  <a:gd name="T103" fmla="*/ 18 h 86"/>
                  <a:gd name="T104" fmla="*/ 63 w 74"/>
                  <a:gd name="T105" fmla="*/ 11 h 86"/>
                  <a:gd name="T106" fmla="*/ 63 w 74"/>
                  <a:gd name="T107" fmla="*/ 7 h 86"/>
                  <a:gd name="T108" fmla="*/ 60 w 74"/>
                  <a:gd name="T109" fmla="*/ 7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48" y="37"/>
                    </a:lnTo>
                    <a:lnTo>
                      <a:pt x="52" y="37"/>
                    </a:lnTo>
                    <a:lnTo>
                      <a:pt x="56" y="33"/>
                    </a:lnTo>
                    <a:lnTo>
                      <a:pt x="56" y="26"/>
                    </a:lnTo>
                    <a:lnTo>
                      <a:pt x="60" y="26"/>
                    </a:lnTo>
                    <a:lnTo>
                      <a:pt x="60" y="56"/>
                    </a:lnTo>
                    <a:lnTo>
                      <a:pt x="56" y="56"/>
                    </a:lnTo>
                    <a:lnTo>
                      <a:pt x="56" y="48"/>
                    </a:lnTo>
                    <a:lnTo>
                      <a:pt x="52" y="45"/>
                    </a:lnTo>
                    <a:lnTo>
                      <a:pt x="48" y="41"/>
                    </a:lnTo>
                    <a:lnTo>
                      <a:pt x="45" y="41"/>
                    </a:lnTo>
                    <a:lnTo>
                      <a:pt x="22" y="41"/>
                    </a:lnTo>
                    <a:lnTo>
                      <a:pt x="22" y="71"/>
                    </a:lnTo>
                    <a:lnTo>
                      <a:pt x="22" y="78"/>
                    </a:lnTo>
                    <a:lnTo>
                      <a:pt x="22" y="82"/>
                    </a:lnTo>
                    <a:lnTo>
                      <a:pt x="26" y="82"/>
                    </a:lnTo>
                    <a:lnTo>
                      <a:pt x="30" y="82"/>
                    </a:lnTo>
                    <a:lnTo>
                      <a:pt x="45" y="82"/>
                    </a:lnTo>
                    <a:lnTo>
                      <a:pt x="52" y="82"/>
                    </a:lnTo>
                    <a:lnTo>
                      <a:pt x="56" y="82"/>
                    </a:lnTo>
                    <a:lnTo>
                      <a:pt x="60" y="78"/>
                    </a:lnTo>
                    <a:lnTo>
                      <a:pt x="63" y="78"/>
                    </a:lnTo>
                    <a:lnTo>
                      <a:pt x="67" y="71"/>
                    </a:lnTo>
                    <a:lnTo>
                      <a:pt x="71" y="63"/>
                    </a:lnTo>
                    <a:lnTo>
                      <a:pt x="74" y="63"/>
                    </a:lnTo>
                    <a:lnTo>
                      <a:pt x="67" y="86"/>
                    </a:lnTo>
                    <a:lnTo>
                      <a:pt x="0" y="86"/>
                    </a:lnTo>
                    <a:lnTo>
                      <a:pt x="4" y="86"/>
                    </a:lnTo>
                    <a:lnTo>
                      <a:pt x="7" y="82"/>
                    </a:lnTo>
                    <a:lnTo>
                      <a:pt x="11" y="78"/>
                    </a:lnTo>
                    <a:lnTo>
                      <a:pt x="11" y="71"/>
                    </a:lnTo>
                    <a:lnTo>
                      <a:pt x="11" y="15"/>
                    </a:lnTo>
                    <a:lnTo>
                      <a:pt x="11" y="7"/>
                    </a:lnTo>
                    <a:lnTo>
                      <a:pt x="7" y="4"/>
                    </a:lnTo>
                    <a:lnTo>
                      <a:pt x="7" y="0"/>
                    </a:lnTo>
                    <a:lnTo>
                      <a:pt x="0" y="0"/>
                    </a:lnTo>
                    <a:lnTo>
                      <a:pt x="67" y="0"/>
                    </a:lnTo>
                    <a:lnTo>
                      <a:pt x="67" y="18"/>
                    </a:lnTo>
                    <a:lnTo>
                      <a:pt x="63" y="18"/>
                    </a:lnTo>
                    <a:lnTo>
                      <a:pt x="63" y="11"/>
                    </a:lnTo>
                    <a:lnTo>
                      <a:pt x="63" y="7"/>
                    </a:lnTo>
                    <a:lnTo>
                      <a:pt x="60" y="7"/>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3" name="Freeform 74"/>
              <p:cNvSpPr>
                <a:spLocks noEditPoints="1"/>
              </p:cNvSpPr>
              <p:nvPr/>
            </p:nvSpPr>
            <p:spPr bwMode="auto">
              <a:xfrm>
                <a:off x="1519" y="1520"/>
                <a:ext cx="89" cy="86"/>
              </a:xfrm>
              <a:custGeom>
                <a:avLst/>
                <a:gdLst>
                  <a:gd name="T0" fmla="*/ 89 w 89"/>
                  <a:gd name="T1" fmla="*/ 86 h 86"/>
                  <a:gd name="T2" fmla="*/ 63 w 89"/>
                  <a:gd name="T3" fmla="*/ 86 h 86"/>
                  <a:gd name="T4" fmla="*/ 33 w 89"/>
                  <a:gd name="T5" fmla="*/ 45 h 86"/>
                  <a:gd name="T6" fmla="*/ 30 w 89"/>
                  <a:gd name="T7" fmla="*/ 45 h 86"/>
                  <a:gd name="T8" fmla="*/ 30 w 89"/>
                  <a:gd name="T9" fmla="*/ 45 h 86"/>
                  <a:gd name="T10" fmla="*/ 26 w 89"/>
                  <a:gd name="T11" fmla="*/ 45 h 86"/>
                  <a:gd name="T12" fmla="*/ 26 w 89"/>
                  <a:gd name="T13" fmla="*/ 45 h 86"/>
                  <a:gd name="T14" fmla="*/ 26 w 89"/>
                  <a:gd name="T15" fmla="*/ 45 h 86"/>
                  <a:gd name="T16" fmla="*/ 26 w 89"/>
                  <a:gd name="T17" fmla="*/ 45 h 86"/>
                  <a:gd name="T18" fmla="*/ 26 w 89"/>
                  <a:gd name="T19" fmla="*/ 71 h 86"/>
                  <a:gd name="T20" fmla="*/ 26 w 89"/>
                  <a:gd name="T21" fmla="*/ 78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3 w 89"/>
                  <a:gd name="T37" fmla="*/ 86 h 86"/>
                  <a:gd name="T38" fmla="*/ 7 w 89"/>
                  <a:gd name="T39" fmla="*/ 82 h 86"/>
                  <a:gd name="T40" fmla="*/ 11 w 89"/>
                  <a:gd name="T41" fmla="*/ 82 h 86"/>
                  <a:gd name="T42" fmla="*/ 11 w 89"/>
                  <a:gd name="T43" fmla="*/ 78 h 86"/>
                  <a:gd name="T44" fmla="*/ 11 w 89"/>
                  <a:gd name="T45" fmla="*/ 71 h 86"/>
                  <a:gd name="T46" fmla="*/ 11 w 89"/>
                  <a:gd name="T47" fmla="*/ 15 h 86"/>
                  <a:gd name="T48" fmla="*/ 11 w 89"/>
                  <a:gd name="T49" fmla="*/ 7 h 86"/>
                  <a:gd name="T50" fmla="*/ 11 w 89"/>
                  <a:gd name="T51" fmla="*/ 4 h 86"/>
                  <a:gd name="T52" fmla="*/ 7 w 89"/>
                  <a:gd name="T53" fmla="*/ 0 h 86"/>
                  <a:gd name="T54" fmla="*/ 3 w 89"/>
                  <a:gd name="T55" fmla="*/ 0 h 86"/>
                  <a:gd name="T56" fmla="*/ 0 w 89"/>
                  <a:gd name="T57" fmla="*/ 0 h 86"/>
                  <a:gd name="T58" fmla="*/ 0 w 89"/>
                  <a:gd name="T59" fmla="*/ 0 h 86"/>
                  <a:gd name="T60" fmla="*/ 33 w 89"/>
                  <a:gd name="T61" fmla="*/ 0 h 86"/>
                  <a:gd name="T62" fmla="*/ 44 w 89"/>
                  <a:gd name="T63" fmla="*/ 0 h 86"/>
                  <a:gd name="T64" fmla="*/ 52 w 89"/>
                  <a:gd name="T65" fmla="*/ 0 h 86"/>
                  <a:gd name="T66" fmla="*/ 59 w 89"/>
                  <a:gd name="T67" fmla="*/ 4 h 86"/>
                  <a:gd name="T68" fmla="*/ 63 w 89"/>
                  <a:gd name="T69" fmla="*/ 7 h 86"/>
                  <a:gd name="T70" fmla="*/ 67 w 89"/>
                  <a:gd name="T71" fmla="*/ 15 h 86"/>
                  <a:gd name="T72" fmla="*/ 67 w 89"/>
                  <a:gd name="T73" fmla="*/ 18 h 86"/>
                  <a:gd name="T74" fmla="*/ 67 w 89"/>
                  <a:gd name="T75" fmla="*/ 26 h 86"/>
                  <a:gd name="T76" fmla="*/ 63 w 89"/>
                  <a:gd name="T77" fmla="*/ 33 h 86"/>
                  <a:gd name="T78" fmla="*/ 56 w 89"/>
                  <a:gd name="T79" fmla="*/ 37 h 86"/>
                  <a:gd name="T80" fmla="*/ 48 w 89"/>
                  <a:gd name="T81" fmla="*/ 41 h 86"/>
                  <a:gd name="T82" fmla="*/ 67 w 89"/>
                  <a:gd name="T83" fmla="*/ 67 h 86"/>
                  <a:gd name="T84" fmla="*/ 71 w 89"/>
                  <a:gd name="T85" fmla="*/ 74 h 86"/>
                  <a:gd name="T86" fmla="*/ 74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26 w 89"/>
                  <a:gd name="T99" fmla="*/ 41 h 86"/>
                  <a:gd name="T100" fmla="*/ 26 w 89"/>
                  <a:gd name="T101" fmla="*/ 41 h 86"/>
                  <a:gd name="T102" fmla="*/ 30 w 89"/>
                  <a:gd name="T103" fmla="*/ 41 h 86"/>
                  <a:gd name="T104" fmla="*/ 37 w 89"/>
                  <a:gd name="T105" fmla="*/ 41 h 86"/>
                  <a:gd name="T106" fmla="*/ 48 w 89"/>
                  <a:gd name="T107" fmla="*/ 37 h 86"/>
                  <a:gd name="T108" fmla="*/ 52 w 89"/>
                  <a:gd name="T109" fmla="*/ 30 h 86"/>
                  <a:gd name="T110" fmla="*/ 52 w 89"/>
                  <a:gd name="T111" fmla="*/ 22 h 86"/>
                  <a:gd name="T112" fmla="*/ 52 w 89"/>
                  <a:gd name="T113" fmla="*/ 15 h 86"/>
                  <a:gd name="T114" fmla="*/ 48 w 89"/>
                  <a:gd name="T115" fmla="*/ 7 h 86"/>
                  <a:gd name="T116" fmla="*/ 41 w 89"/>
                  <a:gd name="T117" fmla="*/ 4 h 86"/>
                  <a:gd name="T118" fmla="*/ 33 w 89"/>
                  <a:gd name="T119" fmla="*/ 4 h 86"/>
                  <a:gd name="T120" fmla="*/ 30 w 89"/>
                  <a:gd name="T121" fmla="*/ 4 h 86"/>
                  <a:gd name="T122" fmla="*/ 26 w 89"/>
                  <a:gd name="T123" fmla="*/ 7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3" y="86"/>
                    </a:lnTo>
                    <a:lnTo>
                      <a:pt x="33" y="45"/>
                    </a:lnTo>
                    <a:lnTo>
                      <a:pt x="30" y="45"/>
                    </a:lnTo>
                    <a:lnTo>
                      <a:pt x="26" y="45"/>
                    </a:lnTo>
                    <a:lnTo>
                      <a:pt x="26" y="71"/>
                    </a:lnTo>
                    <a:lnTo>
                      <a:pt x="26" y="78"/>
                    </a:lnTo>
                    <a:lnTo>
                      <a:pt x="26" y="82"/>
                    </a:lnTo>
                    <a:lnTo>
                      <a:pt x="30" y="82"/>
                    </a:lnTo>
                    <a:lnTo>
                      <a:pt x="33" y="86"/>
                    </a:lnTo>
                    <a:lnTo>
                      <a:pt x="37" y="86"/>
                    </a:lnTo>
                    <a:lnTo>
                      <a:pt x="0" y="86"/>
                    </a:lnTo>
                    <a:lnTo>
                      <a:pt x="3" y="86"/>
                    </a:lnTo>
                    <a:lnTo>
                      <a:pt x="7" y="82"/>
                    </a:lnTo>
                    <a:lnTo>
                      <a:pt x="11" y="82"/>
                    </a:lnTo>
                    <a:lnTo>
                      <a:pt x="11" y="78"/>
                    </a:lnTo>
                    <a:lnTo>
                      <a:pt x="11" y="71"/>
                    </a:lnTo>
                    <a:lnTo>
                      <a:pt x="11" y="15"/>
                    </a:lnTo>
                    <a:lnTo>
                      <a:pt x="11" y="7"/>
                    </a:lnTo>
                    <a:lnTo>
                      <a:pt x="11" y="4"/>
                    </a:lnTo>
                    <a:lnTo>
                      <a:pt x="7" y="0"/>
                    </a:lnTo>
                    <a:lnTo>
                      <a:pt x="3" y="0"/>
                    </a:lnTo>
                    <a:lnTo>
                      <a:pt x="0" y="0"/>
                    </a:lnTo>
                    <a:lnTo>
                      <a:pt x="33" y="0"/>
                    </a:lnTo>
                    <a:lnTo>
                      <a:pt x="44" y="0"/>
                    </a:lnTo>
                    <a:lnTo>
                      <a:pt x="52" y="0"/>
                    </a:lnTo>
                    <a:lnTo>
                      <a:pt x="59" y="4"/>
                    </a:lnTo>
                    <a:lnTo>
                      <a:pt x="63" y="7"/>
                    </a:lnTo>
                    <a:lnTo>
                      <a:pt x="67" y="15"/>
                    </a:lnTo>
                    <a:lnTo>
                      <a:pt x="67" y="18"/>
                    </a:lnTo>
                    <a:lnTo>
                      <a:pt x="67" y="26"/>
                    </a:lnTo>
                    <a:lnTo>
                      <a:pt x="63" y="33"/>
                    </a:lnTo>
                    <a:lnTo>
                      <a:pt x="56" y="37"/>
                    </a:lnTo>
                    <a:lnTo>
                      <a:pt x="48" y="41"/>
                    </a:lnTo>
                    <a:lnTo>
                      <a:pt x="67" y="67"/>
                    </a:lnTo>
                    <a:lnTo>
                      <a:pt x="71" y="74"/>
                    </a:lnTo>
                    <a:lnTo>
                      <a:pt x="74" y="82"/>
                    </a:lnTo>
                    <a:lnTo>
                      <a:pt x="82" y="82"/>
                    </a:lnTo>
                    <a:lnTo>
                      <a:pt x="89" y="86"/>
                    </a:lnTo>
                    <a:close/>
                    <a:moveTo>
                      <a:pt x="26" y="41"/>
                    </a:moveTo>
                    <a:lnTo>
                      <a:pt x="26" y="41"/>
                    </a:lnTo>
                    <a:lnTo>
                      <a:pt x="30" y="41"/>
                    </a:lnTo>
                    <a:lnTo>
                      <a:pt x="37" y="41"/>
                    </a:lnTo>
                    <a:lnTo>
                      <a:pt x="48" y="37"/>
                    </a:lnTo>
                    <a:lnTo>
                      <a:pt x="52" y="30"/>
                    </a:lnTo>
                    <a:lnTo>
                      <a:pt x="52" y="22"/>
                    </a:lnTo>
                    <a:lnTo>
                      <a:pt x="52" y="15"/>
                    </a:lnTo>
                    <a:lnTo>
                      <a:pt x="48" y="7"/>
                    </a:lnTo>
                    <a:lnTo>
                      <a:pt x="41" y="4"/>
                    </a:lnTo>
                    <a:lnTo>
                      <a:pt x="33" y="4"/>
                    </a:lnTo>
                    <a:lnTo>
                      <a:pt x="30" y="4"/>
                    </a:lnTo>
                    <a:lnTo>
                      <a:pt x="26" y="7"/>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4" name="Rectangle 75"/>
              <p:cNvSpPr>
                <a:spLocks noChangeArrowheads="1"/>
              </p:cNvSpPr>
              <p:nvPr/>
            </p:nvSpPr>
            <p:spPr bwMode="auto">
              <a:xfrm>
                <a:off x="1653" y="1468"/>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5" name="Freeform 76"/>
              <p:cNvSpPr>
                <a:spLocks/>
              </p:cNvSpPr>
              <p:nvPr/>
            </p:nvSpPr>
            <p:spPr bwMode="auto">
              <a:xfrm>
                <a:off x="1735" y="1497"/>
                <a:ext cx="93" cy="109"/>
              </a:xfrm>
              <a:custGeom>
                <a:avLst/>
                <a:gdLst>
                  <a:gd name="T0" fmla="*/ 52 w 93"/>
                  <a:gd name="T1" fmla="*/ 0 h 109"/>
                  <a:gd name="T2" fmla="*/ 93 w 93"/>
                  <a:gd name="T3" fmla="*/ 0 h 109"/>
                  <a:gd name="T4" fmla="*/ 93 w 93"/>
                  <a:gd name="T5" fmla="*/ 4 h 109"/>
                  <a:gd name="T6" fmla="*/ 86 w 93"/>
                  <a:gd name="T7" fmla="*/ 4 h 109"/>
                  <a:gd name="T8" fmla="*/ 82 w 93"/>
                  <a:gd name="T9" fmla="*/ 8 h 109"/>
                  <a:gd name="T10" fmla="*/ 79 w 93"/>
                  <a:gd name="T11" fmla="*/ 12 h 109"/>
                  <a:gd name="T12" fmla="*/ 75 w 93"/>
                  <a:gd name="T13" fmla="*/ 23 h 109"/>
                  <a:gd name="T14" fmla="*/ 60 w 93"/>
                  <a:gd name="T15" fmla="*/ 71 h 109"/>
                  <a:gd name="T16" fmla="*/ 56 w 93"/>
                  <a:gd name="T17" fmla="*/ 83 h 109"/>
                  <a:gd name="T18" fmla="*/ 52 w 93"/>
                  <a:gd name="T19" fmla="*/ 90 h 109"/>
                  <a:gd name="T20" fmla="*/ 45 w 93"/>
                  <a:gd name="T21" fmla="*/ 97 h 109"/>
                  <a:gd name="T22" fmla="*/ 37 w 93"/>
                  <a:gd name="T23" fmla="*/ 105 h 109"/>
                  <a:gd name="T24" fmla="*/ 30 w 93"/>
                  <a:gd name="T25" fmla="*/ 109 h 109"/>
                  <a:gd name="T26" fmla="*/ 19 w 93"/>
                  <a:gd name="T27" fmla="*/ 109 h 109"/>
                  <a:gd name="T28" fmla="*/ 11 w 93"/>
                  <a:gd name="T29" fmla="*/ 109 h 109"/>
                  <a:gd name="T30" fmla="*/ 4 w 93"/>
                  <a:gd name="T31" fmla="*/ 105 h 109"/>
                  <a:gd name="T32" fmla="*/ 0 w 93"/>
                  <a:gd name="T33" fmla="*/ 101 h 109"/>
                  <a:gd name="T34" fmla="*/ 0 w 93"/>
                  <a:gd name="T35" fmla="*/ 94 h 109"/>
                  <a:gd name="T36" fmla="*/ 0 w 93"/>
                  <a:gd name="T37" fmla="*/ 90 h 109"/>
                  <a:gd name="T38" fmla="*/ 0 w 93"/>
                  <a:gd name="T39" fmla="*/ 86 h 109"/>
                  <a:gd name="T40" fmla="*/ 4 w 93"/>
                  <a:gd name="T41" fmla="*/ 83 h 109"/>
                  <a:gd name="T42" fmla="*/ 8 w 93"/>
                  <a:gd name="T43" fmla="*/ 83 h 109"/>
                  <a:gd name="T44" fmla="*/ 11 w 93"/>
                  <a:gd name="T45" fmla="*/ 83 h 109"/>
                  <a:gd name="T46" fmla="*/ 15 w 93"/>
                  <a:gd name="T47" fmla="*/ 86 h 109"/>
                  <a:gd name="T48" fmla="*/ 19 w 93"/>
                  <a:gd name="T49" fmla="*/ 90 h 109"/>
                  <a:gd name="T50" fmla="*/ 19 w 93"/>
                  <a:gd name="T51" fmla="*/ 90 h 109"/>
                  <a:gd name="T52" fmla="*/ 19 w 93"/>
                  <a:gd name="T53" fmla="*/ 94 h 109"/>
                  <a:gd name="T54" fmla="*/ 15 w 93"/>
                  <a:gd name="T55" fmla="*/ 97 h 109"/>
                  <a:gd name="T56" fmla="*/ 11 w 93"/>
                  <a:gd name="T57" fmla="*/ 101 h 109"/>
                  <a:gd name="T58" fmla="*/ 11 w 93"/>
                  <a:gd name="T59" fmla="*/ 101 h 109"/>
                  <a:gd name="T60" fmla="*/ 11 w 93"/>
                  <a:gd name="T61" fmla="*/ 105 h 109"/>
                  <a:gd name="T62" fmla="*/ 15 w 93"/>
                  <a:gd name="T63" fmla="*/ 105 h 109"/>
                  <a:gd name="T64" fmla="*/ 15 w 93"/>
                  <a:gd name="T65" fmla="*/ 105 h 109"/>
                  <a:gd name="T66" fmla="*/ 19 w 93"/>
                  <a:gd name="T67" fmla="*/ 109 h 109"/>
                  <a:gd name="T68" fmla="*/ 23 w 93"/>
                  <a:gd name="T69" fmla="*/ 105 h 109"/>
                  <a:gd name="T70" fmla="*/ 26 w 93"/>
                  <a:gd name="T71" fmla="*/ 105 h 109"/>
                  <a:gd name="T72" fmla="*/ 30 w 93"/>
                  <a:gd name="T73" fmla="*/ 101 h 109"/>
                  <a:gd name="T74" fmla="*/ 34 w 93"/>
                  <a:gd name="T75" fmla="*/ 101 h 109"/>
                  <a:gd name="T76" fmla="*/ 37 w 93"/>
                  <a:gd name="T77" fmla="*/ 97 h 109"/>
                  <a:gd name="T78" fmla="*/ 41 w 93"/>
                  <a:gd name="T79" fmla="*/ 90 h 109"/>
                  <a:gd name="T80" fmla="*/ 41 w 93"/>
                  <a:gd name="T81" fmla="*/ 86 h 109"/>
                  <a:gd name="T82" fmla="*/ 45 w 93"/>
                  <a:gd name="T83" fmla="*/ 79 h 109"/>
                  <a:gd name="T84" fmla="*/ 49 w 93"/>
                  <a:gd name="T85" fmla="*/ 64 h 109"/>
                  <a:gd name="T86" fmla="*/ 60 w 93"/>
                  <a:gd name="T87" fmla="*/ 23 h 109"/>
                  <a:gd name="T88" fmla="*/ 64 w 93"/>
                  <a:gd name="T89" fmla="*/ 15 h 109"/>
                  <a:gd name="T90" fmla="*/ 64 w 93"/>
                  <a:gd name="T91" fmla="*/ 12 h 109"/>
                  <a:gd name="T92" fmla="*/ 64 w 93"/>
                  <a:gd name="T93" fmla="*/ 8 h 109"/>
                  <a:gd name="T94" fmla="*/ 60 w 93"/>
                  <a:gd name="T95" fmla="*/ 4 h 109"/>
                  <a:gd name="T96" fmla="*/ 56 w 93"/>
                  <a:gd name="T97" fmla="*/ 4 h 109"/>
                  <a:gd name="T98" fmla="*/ 52 w 93"/>
                  <a:gd name="T99" fmla="*/ 4 h 109"/>
                  <a:gd name="T100" fmla="*/ 52 w 93"/>
                  <a:gd name="T101" fmla="*/ 0 h 10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3"/>
                  <a:gd name="T154" fmla="*/ 0 h 109"/>
                  <a:gd name="T155" fmla="*/ 93 w 93"/>
                  <a:gd name="T156" fmla="*/ 109 h 10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3" h="109">
                    <a:moveTo>
                      <a:pt x="52" y="0"/>
                    </a:moveTo>
                    <a:lnTo>
                      <a:pt x="93" y="0"/>
                    </a:lnTo>
                    <a:lnTo>
                      <a:pt x="93" y="4"/>
                    </a:lnTo>
                    <a:lnTo>
                      <a:pt x="86" y="4"/>
                    </a:lnTo>
                    <a:lnTo>
                      <a:pt x="82" y="8"/>
                    </a:lnTo>
                    <a:lnTo>
                      <a:pt x="79" y="12"/>
                    </a:lnTo>
                    <a:lnTo>
                      <a:pt x="75" y="23"/>
                    </a:lnTo>
                    <a:lnTo>
                      <a:pt x="60" y="71"/>
                    </a:lnTo>
                    <a:lnTo>
                      <a:pt x="56" y="83"/>
                    </a:lnTo>
                    <a:lnTo>
                      <a:pt x="52" y="90"/>
                    </a:lnTo>
                    <a:lnTo>
                      <a:pt x="45" y="97"/>
                    </a:lnTo>
                    <a:lnTo>
                      <a:pt x="37" y="105"/>
                    </a:lnTo>
                    <a:lnTo>
                      <a:pt x="30" y="109"/>
                    </a:lnTo>
                    <a:lnTo>
                      <a:pt x="19" y="109"/>
                    </a:lnTo>
                    <a:lnTo>
                      <a:pt x="11" y="109"/>
                    </a:lnTo>
                    <a:lnTo>
                      <a:pt x="4" y="105"/>
                    </a:lnTo>
                    <a:lnTo>
                      <a:pt x="0" y="101"/>
                    </a:lnTo>
                    <a:lnTo>
                      <a:pt x="0" y="94"/>
                    </a:lnTo>
                    <a:lnTo>
                      <a:pt x="0" y="90"/>
                    </a:lnTo>
                    <a:lnTo>
                      <a:pt x="0" y="86"/>
                    </a:lnTo>
                    <a:lnTo>
                      <a:pt x="4" y="83"/>
                    </a:lnTo>
                    <a:lnTo>
                      <a:pt x="8" y="83"/>
                    </a:lnTo>
                    <a:lnTo>
                      <a:pt x="11" y="83"/>
                    </a:lnTo>
                    <a:lnTo>
                      <a:pt x="15" y="86"/>
                    </a:lnTo>
                    <a:lnTo>
                      <a:pt x="19" y="90"/>
                    </a:lnTo>
                    <a:lnTo>
                      <a:pt x="19" y="94"/>
                    </a:lnTo>
                    <a:lnTo>
                      <a:pt x="15" y="97"/>
                    </a:lnTo>
                    <a:lnTo>
                      <a:pt x="11" y="101"/>
                    </a:lnTo>
                    <a:lnTo>
                      <a:pt x="11" y="105"/>
                    </a:lnTo>
                    <a:lnTo>
                      <a:pt x="15" y="105"/>
                    </a:lnTo>
                    <a:lnTo>
                      <a:pt x="19" y="109"/>
                    </a:lnTo>
                    <a:lnTo>
                      <a:pt x="23" y="105"/>
                    </a:lnTo>
                    <a:lnTo>
                      <a:pt x="26" y="105"/>
                    </a:lnTo>
                    <a:lnTo>
                      <a:pt x="30" y="101"/>
                    </a:lnTo>
                    <a:lnTo>
                      <a:pt x="34" y="101"/>
                    </a:lnTo>
                    <a:lnTo>
                      <a:pt x="37" y="97"/>
                    </a:lnTo>
                    <a:lnTo>
                      <a:pt x="41" y="90"/>
                    </a:lnTo>
                    <a:lnTo>
                      <a:pt x="41" y="86"/>
                    </a:lnTo>
                    <a:lnTo>
                      <a:pt x="45" y="79"/>
                    </a:lnTo>
                    <a:lnTo>
                      <a:pt x="49" y="64"/>
                    </a:lnTo>
                    <a:lnTo>
                      <a:pt x="60" y="23"/>
                    </a:lnTo>
                    <a:lnTo>
                      <a:pt x="64" y="15"/>
                    </a:lnTo>
                    <a:lnTo>
                      <a:pt x="64" y="12"/>
                    </a:lnTo>
                    <a:lnTo>
                      <a:pt x="64" y="8"/>
                    </a:lnTo>
                    <a:lnTo>
                      <a:pt x="60" y="4"/>
                    </a:lnTo>
                    <a:lnTo>
                      <a:pt x="56" y="4"/>
                    </a:lnTo>
                    <a:lnTo>
                      <a:pt x="52" y="4"/>
                    </a:lnTo>
                    <a:lnTo>
                      <a:pt x="5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6" name="Freeform 77"/>
              <p:cNvSpPr>
                <a:spLocks noEditPoints="1"/>
              </p:cNvSpPr>
              <p:nvPr/>
            </p:nvSpPr>
            <p:spPr bwMode="auto">
              <a:xfrm>
                <a:off x="1814" y="1531"/>
                <a:ext cx="70" cy="75"/>
              </a:xfrm>
              <a:custGeom>
                <a:avLst/>
                <a:gdLst>
                  <a:gd name="T0" fmla="*/ 70 w 70"/>
                  <a:gd name="T1" fmla="*/ 26 h 75"/>
                  <a:gd name="T2" fmla="*/ 67 w 70"/>
                  <a:gd name="T3" fmla="*/ 37 h 75"/>
                  <a:gd name="T4" fmla="*/ 63 w 70"/>
                  <a:gd name="T5" fmla="*/ 52 h 75"/>
                  <a:gd name="T6" fmla="*/ 56 w 70"/>
                  <a:gd name="T7" fmla="*/ 60 h 75"/>
                  <a:gd name="T8" fmla="*/ 44 w 70"/>
                  <a:gd name="T9" fmla="*/ 71 h 75"/>
                  <a:gd name="T10" fmla="*/ 33 w 70"/>
                  <a:gd name="T11" fmla="*/ 75 h 75"/>
                  <a:gd name="T12" fmla="*/ 22 w 70"/>
                  <a:gd name="T13" fmla="*/ 75 h 75"/>
                  <a:gd name="T14" fmla="*/ 14 w 70"/>
                  <a:gd name="T15" fmla="*/ 75 h 75"/>
                  <a:gd name="T16" fmla="*/ 3 w 70"/>
                  <a:gd name="T17" fmla="*/ 71 h 75"/>
                  <a:gd name="T18" fmla="*/ 0 w 70"/>
                  <a:gd name="T19" fmla="*/ 60 h 75"/>
                  <a:gd name="T20" fmla="*/ 0 w 70"/>
                  <a:gd name="T21" fmla="*/ 52 h 75"/>
                  <a:gd name="T22" fmla="*/ 0 w 70"/>
                  <a:gd name="T23" fmla="*/ 41 h 75"/>
                  <a:gd name="T24" fmla="*/ 3 w 70"/>
                  <a:gd name="T25" fmla="*/ 26 h 75"/>
                  <a:gd name="T26" fmla="*/ 14 w 70"/>
                  <a:gd name="T27" fmla="*/ 15 h 75"/>
                  <a:gd name="T28" fmla="*/ 22 w 70"/>
                  <a:gd name="T29" fmla="*/ 7 h 75"/>
                  <a:gd name="T30" fmla="*/ 33 w 70"/>
                  <a:gd name="T31" fmla="*/ 4 h 75"/>
                  <a:gd name="T32" fmla="*/ 44 w 70"/>
                  <a:gd name="T33" fmla="*/ 0 h 75"/>
                  <a:gd name="T34" fmla="*/ 56 w 70"/>
                  <a:gd name="T35" fmla="*/ 4 h 75"/>
                  <a:gd name="T36" fmla="*/ 63 w 70"/>
                  <a:gd name="T37" fmla="*/ 7 h 75"/>
                  <a:gd name="T38" fmla="*/ 67 w 70"/>
                  <a:gd name="T39" fmla="*/ 15 h 75"/>
                  <a:gd name="T40" fmla="*/ 70 w 70"/>
                  <a:gd name="T41" fmla="*/ 26 h 75"/>
                  <a:gd name="T42" fmla="*/ 56 w 70"/>
                  <a:gd name="T43" fmla="*/ 22 h 75"/>
                  <a:gd name="T44" fmla="*/ 56 w 70"/>
                  <a:gd name="T45" fmla="*/ 15 h 75"/>
                  <a:gd name="T46" fmla="*/ 52 w 70"/>
                  <a:gd name="T47" fmla="*/ 7 h 75"/>
                  <a:gd name="T48" fmla="*/ 48 w 70"/>
                  <a:gd name="T49" fmla="*/ 7 h 75"/>
                  <a:gd name="T50" fmla="*/ 44 w 70"/>
                  <a:gd name="T51" fmla="*/ 4 h 75"/>
                  <a:gd name="T52" fmla="*/ 37 w 70"/>
                  <a:gd name="T53" fmla="*/ 7 h 75"/>
                  <a:gd name="T54" fmla="*/ 29 w 70"/>
                  <a:gd name="T55" fmla="*/ 11 h 75"/>
                  <a:gd name="T56" fmla="*/ 22 w 70"/>
                  <a:gd name="T57" fmla="*/ 22 h 75"/>
                  <a:gd name="T58" fmla="*/ 14 w 70"/>
                  <a:gd name="T59" fmla="*/ 41 h 75"/>
                  <a:gd name="T60" fmla="*/ 11 w 70"/>
                  <a:gd name="T61" fmla="*/ 56 h 75"/>
                  <a:gd name="T62" fmla="*/ 14 w 70"/>
                  <a:gd name="T63" fmla="*/ 63 h 75"/>
                  <a:gd name="T64" fmla="*/ 14 w 70"/>
                  <a:gd name="T65" fmla="*/ 67 h 75"/>
                  <a:gd name="T66" fmla="*/ 22 w 70"/>
                  <a:gd name="T67" fmla="*/ 71 h 75"/>
                  <a:gd name="T68" fmla="*/ 26 w 70"/>
                  <a:gd name="T69" fmla="*/ 75 h 75"/>
                  <a:gd name="T70" fmla="*/ 33 w 70"/>
                  <a:gd name="T71" fmla="*/ 71 h 75"/>
                  <a:gd name="T72" fmla="*/ 41 w 70"/>
                  <a:gd name="T73" fmla="*/ 67 h 75"/>
                  <a:gd name="T74" fmla="*/ 44 w 70"/>
                  <a:gd name="T75" fmla="*/ 56 h 75"/>
                  <a:gd name="T76" fmla="*/ 52 w 70"/>
                  <a:gd name="T77" fmla="*/ 37 h 75"/>
                  <a:gd name="T78" fmla="*/ 56 w 70"/>
                  <a:gd name="T79" fmla="*/ 22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
                  <a:gd name="T121" fmla="*/ 0 h 75"/>
                  <a:gd name="T122" fmla="*/ 70 w 70"/>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 h="75">
                    <a:moveTo>
                      <a:pt x="70" y="26"/>
                    </a:moveTo>
                    <a:lnTo>
                      <a:pt x="67" y="37"/>
                    </a:lnTo>
                    <a:lnTo>
                      <a:pt x="63" y="52"/>
                    </a:lnTo>
                    <a:lnTo>
                      <a:pt x="56" y="60"/>
                    </a:lnTo>
                    <a:lnTo>
                      <a:pt x="44" y="71"/>
                    </a:lnTo>
                    <a:lnTo>
                      <a:pt x="33" y="75"/>
                    </a:lnTo>
                    <a:lnTo>
                      <a:pt x="22" y="75"/>
                    </a:lnTo>
                    <a:lnTo>
                      <a:pt x="14" y="75"/>
                    </a:lnTo>
                    <a:lnTo>
                      <a:pt x="3" y="71"/>
                    </a:lnTo>
                    <a:lnTo>
                      <a:pt x="0" y="60"/>
                    </a:lnTo>
                    <a:lnTo>
                      <a:pt x="0" y="52"/>
                    </a:lnTo>
                    <a:lnTo>
                      <a:pt x="0" y="41"/>
                    </a:lnTo>
                    <a:lnTo>
                      <a:pt x="3" y="26"/>
                    </a:lnTo>
                    <a:lnTo>
                      <a:pt x="14" y="15"/>
                    </a:lnTo>
                    <a:lnTo>
                      <a:pt x="22" y="7"/>
                    </a:lnTo>
                    <a:lnTo>
                      <a:pt x="33" y="4"/>
                    </a:lnTo>
                    <a:lnTo>
                      <a:pt x="44" y="0"/>
                    </a:lnTo>
                    <a:lnTo>
                      <a:pt x="56" y="4"/>
                    </a:lnTo>
                    <a:lnTo>
                      <a:pt x="63" y="7"/>
                    </a:lnTo>
                    <a:lnTo>
                      <a:pt x="67" y="15"/>
                    </a:lnTo>
                    <a:lnTo>
                      <a:pt x="70" y="26"/>
                    </a:lnTo>
                    <a:close/>
                    <a:moveTo>
                      <a:pt x="56" y="22"/>
                    </a:moveTo>
                    <a:lnTo>
                      <a:pt x="56" y="15"/>
                    </a:lnTo>
                    <a:lnTo>
                      <a:pt x="52" y="7"/>
                    </a:lnTo>
                    <a:lnTo>
                      <a:pt x="48" y="7"/>
                    </a:lnTo>
                    <a:lnTo>
                      <a:pt x="44" y="4"/>
                    </a:lnTo>
                    <a:lnTo>
                      <a:pt x="37" y="7"/>
                    </a:lnTo>
                    <a:lnTo>
                      <a:pt x="29" y="11"/>
                    </a:lnTo>
                    <a:lnTo>
                      <a:pt x="22" y="22"/>
                    </a:lnTo>
                    <a:lnTo>
                      <a:pt x="14" y="41"/>
                    </a:lnTo>
                    <a:lnTo>
                      <a:pt x="11" y="56"/>
                    </a:lnTo>
                    <a:lnTo>
                      <a:pt x="14" y="63"/>
                    </a:lnTo>
                    <a:lnTo>
                      <a:pt x="14" y="67"/>
                    </a:lnTo>
                    <a:lnTo>
                      <a:pt x="22" y="71"/>
                    </a:lnTo>
                    <a:lnTo>
                      <a:pt x="26" y="75"/>
                    </a:lnTo>
                    <a:lnTo>
                      <a:pt x="33" y="71"/>
                    </a:lnTo>
                    <a:lnTo>
                      <a:pt x="41" y="67"/>
                    </a:lnTo>
                    <a:lnTo>
                      <a:pt x="44" y="56"/>
                    </a:lnTo>
                    <a:lnTo>
                      <a:pt x="52" y="37"/>
                    </a:lnTo>
                    <a:lnTo>
                      <a:pt x="56"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7" name="Freeform 78"/>
              <p:cNvSpPr>
                <a:spLocks/>
              </p:cNvSpPr>
              <p:nvPr/>
            </p:nvSpPr>
            <p:spPr bwMode="auto">
              <a:xfrm>
                <a:off x="1892" y="1490"/>
                <a:ext cx="75" cy="116"/>
              </a:xfrm>
              <a:custGeom>
                <a:avLst/>
                <a:gdLst>
                  <a:gd name="T0" fmla="*/ 26 w 75"/>
                  <a:gd name="T1" fmla="*/ 78 h 116"/>
                  <a:gd name="T2" fmla="*/ 41 w 75"/>
                  <a:gd name="T3" fmla="*/ 56 h 116"/>
                  <a:gd name="T4" fmla="*/ 60 w 75"/>
                  <a:gd name="T5" fmla="*/ 45 h 116"/>
                  <a:gd name="T6" fmla="*/ 71 w 75"/>
                  <a:gd name="T7" fmla="*/ 45 h 116"/>
                  <a:gd name="T8" fmla="*/ 75 w 75"/>
                  <a:gd name="T9" fmla="*/ 48 h 116"/>
                  <a:gd name="T10" fmla="*/ 75 w 75"/>
                  <a:gd name="T11" fmla="*/ 60 h 116"/>
                  <a:gd name="T12" fmla="*/ 63 w 75"/>
                  <a:gd name="T13" fmla="*/ 101 h 116"/>
                  <a:gd name="T14" fmla="*/ 60 w 75"/>
                  <a:gd name="T15" fmla="*/ 108 h 116"/>
                  <a:gd name="T16" fmla="*/ 60 w 75"/>
                  <a:gd name="T17" fmla="*/ 108 h 116"/>
                  <a:gd name="T18" fmla="*/ 63 w 75"/>
                  <a:gd name="T19" fmla="*/ 108 h 116"/>
                  <a:gd name="T20" fmla="*/ 63 w 75"/>
                  <a:gd name="T21" fmla="*/ 108 h 116"/>
                  <a:gd name="T22" fmla="*/ 71 w 75"/>
                  <a:gd name="T23" fmla="*/ 97 h 116"/>
                  <a:gd name="T24" fmla="*/ 71 w 75"/>
                  <a:gd name="T25" fmla="*/ 104 h 116"/>
                  <a:gd name="T26" fmla="*/ 63 w 75"/>
                  <a:gd name="T27" fmla="*/ 112 h 116"/>
                  <a:gd name="T28" fmla="*/ 56 w 75"/>
                  <a:gd name="T29" fmla="*/ 116 h 116"/>
                  <a:gd name="T30" fmla="*/ 52 w 75"/>
                  <a:gd name="T31" fmla="*/ 116 h 116"/>
                  <a:gd name="T32" fmla="*/ 48 w 75"/>
                  <a:gd name="T33" fmla="*/ 112 h 116"/>
                  <a:gd name="T34" fmla="*/ 48 w 75"/>
                  <a:gd name="T35" fmla="*/ 104 h 116"/>
                  <a:gd name="T36" fmla="*/ 60 w 75"/>
                  <a:gd name="T37" fmla="*/ 67 h 116"/>
                  <a:gd name="T38" fmla="*/ 63 w 75"/>
                  <a:gd name="T39" fmla="*/ 56 h 116"/>
                  <a:gd name="T40" fmla="*/ 63 w 75"/>
                  <a:gd name="T41" fmla="*/ 52 h 116"/>
                  <a:gd name="T42" fmla="*/ 60 w 75"/>
                  <a:gd name="T43" fmla="*/ 52 h 116"/>
                  <a:gd name="T44" fmla="*/ 52 w 75"/>
                  <a:gd name="T45" fmla="*/ 56 h 116"/>
                  <a:gd name="T46" fmla="*/ 37 w 75"/>
                  <a:gd name="T47" fmla="*/ 67 h 116"/>
                  <a:gd name="T48" fmla="*/ 30 w 75"/>
                  <a:gd name="T49" fmla="*/ 78 h 116"/>
                  <a:gd name="T50" fmla="*/ 22 w 75"/>
                  <a:gd name="T51" fmla="*/ 93 h 116"/>
                  <a:gd name="T52" fmla="*/ 15 w 75"/>
                  <a:gd name="T53" fmla="*/ 116 h 116"/>
                  <a:gd name="T54" fmla="*/ 30 w 75"/>
                  <a:gd name="T55" fmla="*/ 22 h 116"/>
                  <a:gd name="T56" fmla="*/ 30 w 75"/>
                  <a:gd name="T57" fmla="*/ 11 h 116"/>
                  <a:gd name="T58" fmla="*/ 26 w 75"/>
                  <a:gd name="T59" fmla="*/ 7 h 116"/>
                  <a:gd name="T60" fmla="*/ 22 w 75"/>
                  <a:gd name="T61" fmla="*/ 7 h 116"/>
                  <a:gd name="T62" fmla="*/ 19 w 75"/>
                  <a:gd name="T63" fmla="*/ 7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6" y="78"/>
                    </a:lnTo>
                    <a:lnTo>
                      <a:pt x="34" y="63"/>
                    </a:lnTo>
                    <a:lnTo>
                      <a:pt x="41" y="56"/>
                    </a:lnTo>
                    <a:lnTo>
                      <a:pt x="48" y="48"/>
                    </a:lnTo>
                    <a:lnTo>
                      <a:pt x="60" y="45"/>
                    </a:lnTo>
                    <a:lnTo>
                      <a:pt x="67" y="41"/>
                    </a:lnTo>
                    <a:lnTo>
                      <a:pt x="71" y="45"/>
                    </a:lnTo>
                    <a:lnTo>
                      <a:pt x="75" y="45"/>
                    </a:lnTo>
                    <a:lnTo>
                      <a:pt x="75" y="48"/>
                    </a:lnTo>
                    <a:lnTo>
                      <a:pt x="75" y="52"/>
                    </a:lnTo>
                    <a:lnTo>
                      <a:pt x="75" y="60"/>
                    </a:lnTo>
                    <a:lnTo>
                      <a:pt x="75" y="67"/>
                    </a:lnTo>
                    <a:lnTo>
                      <a:pt x="63" y="101"/>
                    </a:lnTo>
                    <a:lnTo>
                      <a:pt x="60" y="104"/>
                    </a:lnTo>
                    <a:lnTo>
                      <a:pt x="60" y="108"/>
                    </a:lnTo>
                    <a:lnTo>
                      <a:pt x="63" y="108"/>
                    </a:lnTo>
                    <a:lnTo>
                      <a:pt x="67" y="104"/>
                    </a:lnTo>
                    <a:lnTo>
                      <a:pt x="71" y="97"/>
                    </a:lnTo>
                    <a:lnTo>
                      <a:pt x="75" y="101"/>
                    </a:lnTo>
                    <a:lnTo>
                      <a:pt x="71" y="104"/>
                    </a:lnTo>
                    <a:lnTo>
                      <a:pt x="67" y="108"/>
                    </a:lnTo>
                    <a:lnTo>
                      <a:pt x="63" y="112"/>
                    </a:lnTo>
                    <a:lnTo>
                      <a:pt x="60" y="116"/>
                    </a:lnTo>
                    <a:lnTo>
                      <a:pt x="56" y="116"/>
                    </a:lnTo>
                    <a:lnTo>
                      <a:pt x="52" y="116"/>
                    </a:lnTo>
                    <a:lnTo>
                      <a:pt x="48" y="116"/>
                    </a:lnTo>
                    <a:lnTo>
                      <a:pt x="48" y="112"/>
                    </a:lnTo>
                    <a:lnTo>
                      <a:pt x="48" y="104"/>
                    </a:lnTo>
                    <a:lnTo>
                      <a:pt x="52" y="97"/>
                    </a:lnTo>
                    <a:lnTo>
                      <a:pt x="60" y="67"/>
                    </a:lnTo>
                    <a:lnTo>
                      <a:pt x="63" y="60"/>
                    </a:lnTo>
                    <a:lnTo>
                      <a:pt x="63" y="56"/>
                    </a:lnTo>
                    <a:lnTo>
                      <a:pt x="63" y="52"/>
                    </a:lnTo>
                    <a:lnTo>
                      <a:pt x="60" y="52"/>
                    </a:lnTo>
                    <a:lnTo>
                      <a:pt x="56" y="52"/>
                    </a:lnTo>
                    <a:lnTo>
                      <a:pt x="52" y="56"/>
                    </a:lnTo>
                    <a:lnTo>
                      <a:pt x="45" y="60"/>
                    </a:lnTo>
                    <a:lnTo>
                      <a:pt x="37" y="67"/>
                    </a:lnTo>
                    <a:lnTo>
                      <a:pt x="37" y="71"/>
                    </a:lnTo>
                    <a:lnTo>
                      <a:pt x="30" y="78"/>
                    </a:lnTo>
                    <a:lnTo>
                      <a:pt x="26" y="86"/>
                    </a:lnTo>
                    <a:lnTo>
                      <a:pt x="22" y="93"/>
                    </a:lnTo>
                    <a:lnTo>
                      <a:pt x="19" y="101"/>
                    </a:lnTo>
                    <a:lnTo>
                      <a:pt x="15" y="116"/>
                    </a:lnTo>
                    <a:lnTo>
                      <a:pt x="0" y="116"/>
                    </a:lnTo>
                    <a:lnTo>
                      <a:pt x="30" y="22"/>
                    </a:lnTo>
                    <a:lnTo>
                      <a:pt x="30" y="11"/>
                    </a:lnTo>
                    <a:lnTo>
                      <a:pt x="26" y="7"/>
                    </a:lnTo>
                    <a:lnTo>
                      <a:pt x="22" y="7"/>
                    </a:lnTo>
                    <a:lnTo>
                      <a:pt x="19" y="7"/>
                    </a:lnTo>
                    <a:lnTo>
                      <a:pt x="19"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8" name="Freeform 79"/>
              <p:cNvSpPr>
                <a:spLocks/>
              </p:cNvSpPr>
              <p:nvPr/>
            </p:nvSpPr>
            <p:spPr bwMode="auto">
              <a:xfrm>
                <a:off x="1974" y="1531"/>
                <a:ext cx="75" cy="75"/>
              </a:xfrm>
              <a:custGeom>
                <a:avLst/>
                <a:gdLst>
                  <a:gd name="T0" fmla="*/ 22 w 75"/>
                  <a:gd name="T1" fmla="*/ 37 h 75"/>
                  <a:gd name="T2" fmla="*/ 41 w 75"/>
                  <a:gd name="T3" fmla="*/ 15 h 75"/>
                  <a:gd name="T4" fmla="*/ 56 w 75"/>
                  <a:gd name="T5" fmla="*/ 4 h 75"/>
                  <a:gd name="T6" fmla="*/ 71 w 75"/>
                  <a:gd name="T7" fmla="*/ 4 h 75"/>
                  <a:gd name="T8" fmla="*/ 75 w 75"/>
                  <a:gd name="T9" fmla="*/ 7 h 75"/>
                  <a:gd name="T10" fmla="*/ 75 w 75"/>
                  <a:gd name="T11" fmla="*/ 19 h 75"/>
                  <a:gd name="T12" fmla="*/ 64 w 75"/>
                  <a:gd name="T13" fmla="*/ 60 h 75"/>
                  <a:gd name="T14" fmla="*/ 60 w 75"/>
                  <a:gd name="T15" fmla="*/ 67 h 75"/>
                  <a:gd name="T16" fmla="*/ 60 w 75"/>
                  <a:gd name="T17" fmla="*/ 67 h 75"/>
                  <a:gd name="T18" fmla="*/ 64 w 75"/>
                  <a:gd name="T19" fmla="*/ 67 h 75"/>
                  <a:gd name="T20" fmla="*/ 64 w 75"/>
                  <a:gd name="T21" fmla="*/ 67 h 75"/>
                  <a:gd name="T22" fmla="*/ 71 w 75"/>
                  <a:gd name="T23" fmla="*/ 56 h 75"/>
                  <a:gd name="T24" fmla="*/ 67 w 75"/>
                  <a:gd name="T25" fmla="*/ 67 h 75"/>
                  <a:gd name="T26" fmla="*/ 56 w 75"/>
                  <a:gd name="T27" fmla="*/ 75 h 75"/>
                  <a:gd name="T28" fmla="*/ 52 w 75"/>
                  <a:gd name="T29" fmla="*/ 75 h 75"/>
                  <a:gd name="T30" fmla="*/ 49 w 75"/>
                  <a:gd name="T31" fmla="*/ 71 h 75"/>
                  <a:gd name="T32" fmla="*/ 49 w 75"/>
                  <a:gd name="T33" fmla="*/ 63 h 75"/>
                  <a:gd name="T34" fmla="*/ 60 w 75"/>
                  <a:gd name="T35" fmla="*/ 26 h 75"/>
                  <a:gd name="T36" fmla="*/ 64 w 75"/>
                  <a:gd name="T37" fmla="*/ 15 h 75"/>
                  <a:gd name="T38" fmla="*/ 60 w 75"/>
                  <a:gd name="T39" fmla="*/ 11 h 75"/>
                  <a:gd name="T40" fmla="*/ 60 w 75"/>
                  <a:gd name="T41" fmla="*/ 11 h 75"/>
                  <a:gd name="T42" fmla="*/ 52 w 75"/>
                  <a:gd name="T43" fmla="*/ 15 h 75"/>
                  <a:gd name="T44" fmla="*/ 37 w 75"/>
                  <a:gd name="T45" fmla="*/ 26 h 75"/>
                  <a:gd name="T46" fmla="*/ 22 w 75"/>
                  <a:gd name="T47" fmla="*/ 49 h 75"/>
                  <a:gd name="T48" fmla="*/ 19 w 75"/>
                  <a:gd name="T49" fmla="*/ 63 h 75"/>
                  <a:gd name="T50" fmla="*/ 0 w 75"/>
                  <a:gd name="T51" fmla="*/ 75 h 75"/>
                  <a:gd name="T52" fmla="*/ 19 w 75"/>
                  <a:gd name="T53" fmla="*/ 15 h 75"/>
                  <a:gd name="T54" fmla="*/ 19 w 75"/>
                  <a:gd name="T55" fmla="*/ 11 h 75"/>
                  <a:gd name="T56" fmla="*/ 15 w 75"/>
                  <a:gd name="T57" fmla="*/ 7 h 75"/>
                  <a:gd name="T58" fmla="*/ 11 w 75"/>
                  <a:gd name="T59" fmla="*/ 7 h 75"/>
                  <a:gd name="T60" fmla="*/ 8 w 75"/>
                  <a:gd name="T61" fmla="*/ 7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2" y="37"/>
                    </a:lnTo>
                    <a:lnTo>
                      <a:pt x="34" y="26"/>
                    </a:lnTo>
                    <a:lnTo>
                      <a:pt x="41" y="15"/>
                    </a:lnTo>
                    <a:lnTo>
                      <a:pt x="49" y="7"/>
                    </a:lnTo>
                    <a:lnTo>
                      <a:pt x="56" y="4"/>
                    </a:lnTo>
                    <a:lnTo>
                      <a:pt x="67" y="0"/>
                    </a:lnTo>
                    <a:lnTo>
                      <a:pt x="71" y="4"/>
                    </a:lnTo>
                    <a:lnTo>
                      <a:pt x="75" y="7"/>
                    </a:lnTo>
                    <a:lnTo>
                      <a:pt x="75" y="11"/>
                    </a:lnTo>
                    <a:lnTo>
                      <a:pt x="75" y="19"/>
                    </a:lnTo>
                    <a:lnTo>
                      <a:pt x="75" y="26"/>
                    </a:lnTo>
                    <a:lnTo>
                      <a:pt x="64" y="60"/>
                    </a:lnTo>
                    <a:lnTo>
                      <a:pt x="60" y="63"/>
                    </a:lnTo>
                    <a:lnTo>
                      <a:pt x="60" y="67"/>
                    </a:lnTo>
                    <a:lnTo>
                      <a:pt x="64" y="67"/>
                    </a:lnTo>
                    <a:lnTo>
                      <a:pt x="67" y="63"/>
                    </a:lnTo>
                    <a:lnTo>
                      <a:pt x="71" y="56"/>
                    </a:lnTo>
                    <a:lnTo>
                      <a:pt x="75" y="60"/>
                    </a:lnTo>
                    <a:lnTo>
                      <a:pt x="67" y="67"/>
                    </a:lnTo>
                    <a:lnTo>
                      <a:pt x="60" y="75"/>
                    </a:lnTo>
                    <a:lnTo>
                      <a:pt x="56" y="75"/>
                    </a:lnTo>
                    <a:lnTo>
                      <a:pt x="52" y="75"/>
                    </a:lnTo>
                    <a:lnTo>
                      <a:pt x="49" y="75"/>
                    </a:lnTo>
                    <a:lnTo>
                      <a:pt x="49" y="71"/>
                    </a:lnTo>
                    <a:lnTo>
                      <a:pt x="49" y="63"/>
                    </a:lnTo>
                    <a:lnTo>
                      <a:pt x="49" y="56"/>
                    </a:lnTo>
                    <a:lnTo>
                      <a:pt x="60" y="26"/>
                    </a:lnTo>
                    <a:lnTo>
                      <a:pt x="64" y="19"/>
                    </a:lnTo>
                    <a:lnTo>
                      <a:pt x="64" y="15"/>
                    </a:lnTo>
                    <a:lnTo>
                      <a:pt x="60" y="11"/>
                    </a:lnTo>
                    <a:lnTo>
                      <a:pt x="56" y="11"/>
                    </a:lnTo>
                    <a:lnTo>
                      <a:pt x="52" y="15"/>
                    </a:lnTo>
                    <a:lnTo>
                      <a:pt x="45" y="19"/>
                    </a:lnTo>
                    <a:lnTo>
                      <a:pt x="37" y="26"/>
                    </a:lnTo>
                    <a:lnTo>
                      <a:pt x="34" y="34"/>
                    </a:lnTo>
                    <a:lnTo>
                      <a:pt x="22" y="49"/>
                    </a:lnTo>
                    <a:lnTo>
                      <a:pt x="19" y="52"/>
                    </a:lnTo>
                    <a:lnTo>
                      <a:pt x="19" y="63"/>
                    </a:lnTo>
                    <a:lnTo>
                      <a:pt x="15" y="75"/>
                    </a:lnTo>
                    <a:lnTo>
                      <a:pt x="0" y="75"/>
                    </a:lnTo>
                    <a:lnTo>
                      <a:pt x="15" y="22"/>
                    </a:lnTo>
                    <a:lnTo>
                      <a:pt x="19" y="15"/>
                    </a:lnTo>
                    <a:lnTo>
                      <a:pt x="19" y="11"/>
                    </a:lnTo>
                    <a:lnTo>
                      <a:pt x="19" y="7"/>
                    </a:lnTo>
                    <a:lnTo>
                      <a:pt x="15" y="7"/>
                    </a:lnTo>
                    <a:lnTo>
                      <a:pt x="11" y="7"/>
                    </a:lnTo>
                    <a:lnTo>
                      <a:pt x="8" y="7"/>
                    </a:lnTo>
                    <a:lnTo>
                      <a:pt x="8" y="4"/>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49" name="Freeform 80"/>
              <p:cNvSpPr>
                <a:spLocks/>
              </p:cNvSpPr>
              <p:nvPr/>
            </p:nvSpPr>
            <p:spPr bwMode="auto">
              <a:xfrm>
                <a:off x="2097" y="1490"/>
                <a:ext cx="79" cy="116"/>
              </a:xfrm>
              <a:custGeom>
                <a:avLst/>
                <a:gdLst>
                  <a:gd name="T0" fmla="*/ 26 w 79"/>
                  <a:gd name="T1" fmla="*/ 56 h 116"/>
                  <a:gd name="T2" fmla="*/ 41 w 79"/>
                  <a:gd name="T3" fmla="*/ 45 h 116"/>
                  <a:gd name="T4" fmla="*/ 49 w 79"/>
                  <a:gd name="T5" fmla="*/ 41 h 116"/>
                  <a:gd name="T6" fmla="*/ 60 w 79"/>
                  <a:gd name="T7" fmla="*/ 45 h 116"/>
                  <a:gd name="T8" fmla="*/ 67 w 79"/>
                  <a:gd name="T9" fmla="*/ 56 h 116"/>
                  <a:gd name="T10" fmla="*/ 71 w 79"/>
                  <a:gd name="T11" fmla="*/ 75 h 116"/>
                  <a:gd name="T12" fmla="*/ 71 w 79"/>
                  <a:gd name="T13" fmla="*/ 104 h 116"/>
                  <a:gd name="T14" fmla="*/ 71 w 79"/>
                  <a:gd name="T15" fmla="*/ 112 h 116"/>
                  <a:gd name="T16" fmla="*/ 75 w 79"/>
                  <a:gd name="T17" fmla="*/ 112 h 116"/>
                  <a:gd name="T18" fmla="*/ 79 w 79"/>
                  <a:gd name="T19" fmla="*/ 116 h 116"/>
                  <a:gd name="T20" fmla="*/ 45 w 79"/>
                  <a:gd name="T21" fmla="*/ 116 h 116"/>
                  <a:gd name="T22" fmla="*/ 53 w 79"/>
                  <a:gd name="T23" fmla="*/ 112 h 116"/>
                  <a:gd name="T24" fmla="*/ 56 w 79"/>
                  <a:gd name="T25" fmla="*/ 112 h 116"/>
                  <a:gd name="T26" fmla="*/ 56 w 79"/>
                  <a:gd name="T27" fmla="*/ 104 h 116"/>
                  <a:gd name="T28" fmla="*/ 56 w 79"/>
                  <a:gd name="T29" fmla="*/ 75 h 116"/>
                  <a:gd name="T30" fmla="*/ 56 w 79"/>
                  <a:gd name="T31" fmla="*/ 60 h 116"/>
                  <a:gd name="T32" fmla="*/ 53 w 79"/>
                  <a:gd name="T33" fmla="*/ 52 h 116"/>
                  <a:gd name="T34" fmla="*/ 45 w 79"/>
                  <a:gd name="T35" fmla="*/ 52 h 116"/>
                  <a:gd name="T36" fmla="*/ 38 w 79"/>
                  <a:gd name="T37" fmla="*/ 52 h 116"/>
                  <a:gd name="T38" fmla="*/ 26 w 79"/>
                  <a:gd name="T39" fmla="*/ 60 h 116"/>
                  <a:gd name="T40" fmla="*/ 26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11 w 79"/>
                  <a:gd name="T53" fmla="*/ 108 h 116"/>
                  <a:gd name="T54" fmla="*/ 11 w 79"/>
                  <a:gd name="T55" fmla="*/ 97 h 116"/>
                  <a:gd name="T56" fmla="*/ 11 w 79"/>
                  <a:gd name="T57" fmla="*/ 22 h 116"/>
                  <a:gd name="T58" fmla="*/ 11 w 79"/>
                  <a:gd name="T59" fmla="*/ 15 h 116"/>
                  <a:gd name="T60" fmla="*/ 8 w 79"/>
                  <a:gd name="T61" fmla="*/ 11 h 116"/>
                  <a:gd name="T62" fmla="*/ 4 w 79"/>
                  <a:gd name="T63" fmla="*/ 11 h 116"/>
                  <a:gd name="T64" fmla="*/ 0 w 79"/>
                  <a:gd name="T65" fmla="*/ 11 h 116"/>
                  <a:gd name="T66" fmla="*/ 26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6" y="0"/>
                    </a:moveTo>
                    <a:lnTo>
                      <a:pt x="26" y="56"/>
                    </a:lnTo>
                    <a:lnTo>
                      <a:pt x="34" y="48"/>
                    </a:lnTo>
                    <a:lnTo>
                      <a:pt x="41" y="45"/>
                    </a:lnTo>
                    <a:lnTo>
                      <a:pt x="45" y="41"/>
                    </a:lnTo>
                    <a:lnTo>
                      <a:pt x="49" y="41"/>
                    </a:lnTo>
                    <a:lnTo>
                      <a:pt x="56" y="41"/>
                    </a:lnTo>
                    <a:lnTo>
                      <a:pt x="60" y="45"/>
                    </a:lnTo>
                    <a:lnTo>
                      <a:pt x="64" y="48"/>
                    </a:lnTo>
                    <a:lnTo>
                      <a:pt x="67" y="56"/>
                    </a:lnTo>
                    <a:lnTo>
                      <a:pt x="67" y="63"/>
                    </a:lnTo>
                    <a:lnTo>
                      <a:pt x="71" y="75"/>
                    </a:lnTo>
                    <a:lnTo>
                      <a:pt x="71" y="97"/>
                    </a:lnTo>
                    <a:lnTo>
                      <a:pt x="71" y="104"/>
                    </a:lnTo>
                    <a:lnTo>
                      <a:pt x="71" y="108"/>
                    </a:lnTo>
                    <a:lnTo>
                      <a:pt x="71" y="112"/>
                    </a:lnTo>
                    <a:lnTo>
                      <a:pt x="75" y="112"/>
                    </a:lnTo>
                    <a:lnTo>
                      <a:pt x="79" y="116"/>
                    </a:lnTo>
                    <a:lnTo>
                      <a:pt x="45" y="116"/>
                    </a:lnTo>
                    <a:lnTo>
                      <a:pt x="49" y="116"/>
                    </a:lnTo>
                    <a:lnTo>
                      <a:pt x="53" y="112"/>
                    </a:lnTo>
                    <a:lnTo>
                      <a:pt x="56" y="112"/>
                    </a:lnTo>
                    <a:lnTo>
                      <a:pt x="56" y="108"/>
                    </a:lnTo>
                    <a:lnTo>
                      <a:pt x="56" y="104"/>
                    </a:lnTo>
                    <a:lnTo>
                      <a:pt x="56" y="97"/>
                    </a:lnTo>
                    <a:lnTo>
                      <a:pt x="56" y="75"/>
                    </a:lnTo>
                    <a:lnTo>
                      <a:pt x="56" y="63"/>
                    </a:lnTo>
                    <a:lnTo>
                      <a:pt x="56" y="60"/>
                    </a:lnTo>
                    <a:lnTo>
                      <a:pt x="53" y="56"/>
                    </a:lnTo>
                    <a:lnTo>
                      <a:pt x="53" y="52"/>
                    </a:lnTo>
                    <a:lnTo>
                      <a:pt x="49" y="52"/>
                    </a:lnTo>
                    <a:lnTo>
                      <a:pt x="45" y="52"/>
                    </a:lnTo>
                    <a:lnTo>
                      <a:pt x="41" y="52"/>
                    </a:lnTo>
                    <a:lnTo>
                      <a:pt x="38" y="52"/>
                    </a:lnTo>
                    <a:lnTo>
                      <a:pt x="30" y="56"/>
                    </a:lnTo>
                    <a:lnTo>
                      <a:pt x="26" y="60"/>
                    </a:lnTo>
                    <a:lnTo>
                      <a:pt x="26" y="97"/>
                    </a:lnTo>
                    <a:lnTo>
                      <a:pt x="26" y="104"/>
                    </a:lnTo>
                    <a:lnTo>
                      <a:pt x="26" y="108"/>
                    </a:lnTo>
                    <a:lnTo>
                      <a:pt x="26" y="112"/>
                    </a:lnTo>
                    <a:lnTo>
                      <a:pt x="30" y="112"/>
                    </a:lnTo>
                    <a:lnTo>
                      <a:pt x="34" y="116"/>
                    </a:lnTo>
                    <a:lnTo>
                      <a:pt x="0" y="116"/>
                    </a:lnTo>
                    <a:lnTo>
                      <a:pt x="4" y="112"/>
                    </a:lnTo>
                    <a:lnTo>
                      <a:pt x="8" y="112"/>
                    </a:lnTo>
                    <a:lnTo>
                      <a:pt x="11" y="112"/>
                    </a:lnTo>
                    <a:lnTo>
                      <a:pt x="11" y="108"/>
                    </a:lnTo>
                    <a:lnTo>
                      <a:pt x="11" y="104"/>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0" name="Freeform 81"/>
              <p:cNvSpPr>
                <a:spLocks noEditPoints="1"/>
              </p:cNvSpPr>
              <p:nvPr/>
            </p:nvSpPr>
            <p:spPr bwMode="auto">
              <a:xfrm>
                <a:off x="2183"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2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2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2" y="75"/>
                    </a:lnTo>
                    <a:lnTo>
                      <a:pt x="19" y="75"/>
                    </a:lnTo>
                    <a:lnTo>
                      <a:pt x="11" y="75"/>
                    </a:lnTo>
                    <a:lnTo>
                      <a:pt x="4" y="71"/>
                    </a:lnTo>
                    <a:lnTo>
                      <a:pt x="0" y="67"/>
                    </a:lnTo>
                    <a:lnTo>
                      <a:pt x="0" y="60"/>
                    </a:lnTo>
                    <a:lnTo>
                      <a:pt x="0" y="52"/>
                    </a:lnTo>
                    <a:lnTo>
                      <a:pt x="4" y="49"/>
                    </a:lnTo>
                    <a:lnTo>
                      <a:pt x="8" y="45"/>
                    </a:lnTo>
                    <a:lnTo>
                      <a:pt x="15" y="37"/>
                    </a:lnTo>
                    <a:lnTo>
                      <a:pt x="26" y="34"/>
                    </a:lnTo>
                    <a:lnTo>
                      <a:pt x="41" y="26"/>
                    </a:lnTo>
                    <a:lnTo>
                      <a:pt x="41" y="22"/>
                    </a:lnTo>
                    <a:lnTo>
                      <a:pt x="41" y="15"/>
                    </a:lnTo>
                    <a:lnTo>
                      <a:pt x="37" y="7"/>
                    </a:lnTo>
                    <a:lnTo>
                      <a:pt x="34" y="7"/>
                    </a:lnTo>
                    <a:lnTo>
                      <a:pt x="30" y="4"/>
                    </a:lnTo>
                    <a:lnTo>
                      <a:pt x="22"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2" y="7"/>
                    </a:lnTo>
                    <a:lnTo>
                      <a:pt x="52"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1" name="Freeform 82"/>
              <p:cNvSpPr>
                <a:spLocks/>
              </p:cNvSpPr>
              <p:nvPr/>
            </p:nvSpPr>
            <p:spPr bwMode="auto">
              <a:xfrm>
                <a:off x="2261" y="1531"/>
                <a:ext cx="49" cy="75"/>
              </a:xfrm>
              <a:custGeom>
                <a:avLst/>
                <a:gdLst>
                  <a:gd name="T0" fmla="*/ 45 w 49"/>
                  <a:gd name="T1" fmla="*/ 0 h 75"/>
                  <a:gd name="T2" fmla="*/ 45 w 49"/>
                  <a:gd name="T3" fmla="*/ 26 h 75"/>
                  <a:gd name="T4" fmla="*/ 42 w 49"/>
                  <a:gd name="T5" fmla="*/ 26 h 75"/>
                  <a:gd name="T6" fmla="*/ 38 w 49"/>
                  <a:gd name="T7" fmla="*/ 15 h 75"/>
                  <a:gd name="T8" fmla="*/ 34 w 49"/>
                  <a:gd name="T9" fmla="*/ 7 h 75"/>
                  <a:gd name="T10" fmla="*/ 30 w 49"/>
                  <a:gd name="T11" fmla="*/ 7 h 75"/>
                  <a:gd name="T12" fmla="*/ 23 w 49"/>
                  <a:gd name="T13" fmla="*/ 4 h 75"/>
                  <a:gd name="T14" fmla="*/ 15 w 49"/>
                  <a:gd name="T15" fmla="*/ 7 h 75"/>
                  <a:gd name="T16" fmla="*/ 12 w 49"/>
                  <a:gd name="T17" fmla="*/ 7 h 75"/>
                  <a:gd name="T18" fmla="*/ 12 w 49"/>
                  <a:gd name="T19" fmla="*/ 11 h 75"/>
                  <a:gd name="T20" fmla="*/ 8 w 49"/>
                  <a:gd name="T21" fmla="*/ 15 h 75"/>
                  <a:gd name="T22" fmla="*/ 12 w 49"/>
                  <a:gd name="T23" fmla="*/ 19 h 75"/>
                  <a:gd name="T24" fmla="*/ 12 w 49"/>
                  <a:gd name="T25" fmla="*/ 22 h 75"/>
                  <a:gd name="T26" fmla="*/ 15 w 49"/>
                  <a:gd name="T27" fmla="*/ 26 h 75"/>
                  <a:gd name="T28" fmla="*/ 23 w 49"/>
                  <a:gd name="T29" fmla="*/ 30 h 75"/>
                  <a:gd name="T30" fmla="*/ 34 w 49"/>
                  <a:gd name="T31" fmla="*/ 34 h 75"/>
                  <a:gd name="T32" fmla="*/ 42 w 49"/>
                  <a:gd name="T33" fmla="*/ 41 h 75"/>
                  <a:gd name="T34" fmla="*/ 45 w 49"/>
                  <a:gd name="T35" fmla="*/ 45 h 75"/>
                  <a:gd name="T36" fmla="*/ 49 w 49"/>
                  <a:gd name="T37" fmla="*/ 56 h 75"/>
                  <a:gd name="T38" fmla="*/ 45 w 49"/>
                  <a:gd name="T39" fmla="*/ 63 h 75"/>
                  <a:gd name="T40" fmla="*/ 42 w 49"/>
                  <a:gd name="T41" fmla="*/ 71 h 75"/>
                  <a:gd name="T42" fmla="*/ 34 w 49"/>
                  <a:gd name="T43" fmla="*/ 75 h 75"/>
                  <a:gd name="T44" fmla="*/ 23 w 49"/>
                  <a:gd name="T45" fmla="*/ 75 h 75"/>
                  <a:gd name="T46" fmla="*/ 15 w 49"/>
                  <a:gd name="T47" fmla="*/ 75 h 75"/>
                  <a:gd name="T48" fmla="*/ 8 w 49"/>
                  <a:gd name="T49" fmla="*/ 75 h 75"/>
                  <a:gd name="T50" fmla="*/ 4 w 49"/>
                  <a:gd name="T51" fmla="*/ 75 h 75"/>
                  <a:gd name="T52" fmla="*/ 4 w 49"/>
                  <a:gd name="T53" fmla="*/ 75 h 75"/>
                  <a:gd name="T54" fmla="*/ 0 w 49"/>
                  <a:gd name="T55" fmla="*/ 75 h 75"/>
                  <a:gd name="T56" fmla="*/ 0 w 49"/>
                  <a:gd name="T57" fmla="*/ 75 h 75"/>
                  <a:gd name="T58" fmla="*/ 0 w 49"/>
                  <a:gd name="T59" fmla="*/ 75 h 75"/>
                  <a:gd name="T60" fmla="*/ 0 w 49"/>
                  <a:gd name="T61" fmla="*/ 52 h 75"/>
                  <a:gd name="T62" fmla="*/ 0 w 49"/>
                  <a:gd name="T63" fmla="*/ 52 h 75"/>
                  <a:gd name="T64" fmla="*/ 4 w 49"/>
                  <a:gd name="T65" fmla="*/ 60 h 75"/>
                  <a:gd name="T66" fmla="*/ 8 w 49"/>
                  <a:gd name="T67" fmla="*/ 67 h 75"/>
                  <a:gd name="T68" fmla="*/ 15 w 49"/>
                  <a:gd name="T69" fmla="*/ 71 h 75"/>
                  <a:gd name="T70" fmla="*/ 23 w 49"/>
                  <a:gd name="T71" fmla="*/ 71 h 75"/>
                  <a:gd name="T72" fmla="*/ 30 w 49"/>
                  <a:gd name="T73" fmla="*/ 71 h 75"/>
                  <a:gd name="T74" fmla="*/ 34 w 49"/>
                  <a:gd name="T75" fmla="*/ 67 h 75"/>
                  <a:gd name="T76" fmla="*/ 34 w 49"/>
                  <a:gd name="T77" fmla="*/ 63 h 75"/>
                  <a:gd name="T78" fmla="*/ 38 w 49"/>
                  <a:gd name="T79" fmla="*/ 60 h 75"/>
                  <a:gd name="T80" fmla="*/ 34 w 49"/>
                  <a:gd name="T81" fmla="*/ 56 h 75"/>
                  <a:gd name="T82" fmla="*/ 34 w 49"/>
                  <a:gd name="T83" fmla="*/ 52 h 75"/>
                  <a:gd name="T84" fmla="*/ 27 w 49"/>
                  <a:gd name="T85" fmla="*/ 49 h 75"/>
                  <a:gd name="T86" fmla="*/ 19 w 49"/>
                  <a:gd name="T87" fmla="*/ 41 h 75"/>
                  <a:gd name="T88" fmla="*/ 8 w 49"/>
                  <a:gd name="T89" fmla="*/ 37 h 75"/>
                  <a:gd name="T90" fmla="*/ 4 w 49"/>
                  <a:gd name="T91" fmla="*/ 34 h 75"/>
                  <a:gd name="T92" fmla="*/ 0 w 49"/>
                  <a:gd name="T93" fmla="*/ 26 h 75"/>
                  <a:gd name="T94" fmla="*/ 0 w 49"/>
                  <a:gd name="T95" fmla="*/ 22 h 75"/>
                  <a:gd name="T96" fmla="*/ 0 w 49"/>
                  <a:gd name="T97" fmla="*/ 11 h 75"/>
                  <a:gd name="T98" fmla="*/ 4 w 49"/>
                  <a:gd name="T99" fmla="*/ 7 h 75"/>
                  <a:gd name="T100" fmla="*/ 12 w 49"/>
                  <a:gd name="T101" fmla="*/ 0 h 75"/>
                  <a:gd name="T102" fmla="*/ 23 w 49"/>
                  <a:gd name="T103" fmla="*/ 0 h 75"/>
                  <a:gd name="T104" fmla="*/ 27 w 49"/>
                  <a:gd name="T105" fmla="*/ 0 h 75"/>
                  <a:gd name="T106" fmla="*/ 34 w 49"/>
                  <a:gd name="T107" fmla="*/ 4 h 75"/>
                  <a:gd name="T108" fmla="*/ 38 w 49"/>
                  <a:gd name="T109" fmla="*/ 4 h 75"/>
                  <a:gd name="T110" fmla="*/ 38 w 49"/>
                  <a:gd name="T111" fmla="*/ 4 h 75"/>
                  <a:gd name="T112" fmla="*/ 38 w 49"/>
                  <a:gd name="T113" fmla="*/ 4 h 75"/>
                  <a:gd name="T114" fmla="*/ 42 w 49"/>
                  <a:gd name="T115" fmla="*/ 4 h 75"/>
                  <a:gd name="T116" fmla="*/ 42 w 49"/>
                  <a:gd name="T117" fmla="*/ 0 h 75"/>
                  <a:gd name="T118" fmla="*/ 42 w 49"/>
                  <a:gd name="T119" fmla="*/ 0 h 75"/>
                  <a:gd name="T120" fmla="*/ 45 w 49"/>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5"/>
                  <a:gd name="T185" fmla="*/ 49 w 49"/>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5">
                    <a:moveTo>
                      <a:pt x="45" y="0"/>
                    </a:moveTo>
                    <a:lnTo>
                      <a:pt x="45" y="26"/>
                    </a:lnTo>
                    <a:lnTo>
                      <a:pt x="42" y="26"/>
                    </a:lnTo>
                    <a:lnTo>
                      <a:pt x="38" y="15"/>
                    </a:lnTo>
                    <a:lnTo>
                      <a:pt x="34" y="7"/>
                    </a:lnTo>
                    <a:lnTo>
                      <a:pt x="30" y="7"/>
                    </a:lnTo>
                    <a:lnTo>
                      <a:pt x="23" y="4"/>
                    </a:lnTo>
                    <a:lnTo>
                      <a:pt x="15" y="7"/>
                    </a:lnTo>
                    <a:lnTo>
                      <a:pt x="12" y="7"/>
                    </a:lnTo>
                    <a:lnTo>
                      <a:pt x="12" y="11"/>
                    </a:lnTo>
                    <a:lnTo>
                      <a:pt x="8" y="15"/>
                    </a:lnTo>
                    <a:lnTo>
                      <a:pt x="12" y="19"/>
                    </a:lnTo>
                    <a:lnTo>
                      <a:pt x="12" y="22"/>
                    </a:lnTo>
                    <a:lnTo>
                      <a:pt x="15" y="26"/>
                    </a:lnTo>
                    <a:lnTo>
                      <a:pt x="23" y="30"/>
                    </a:lnTo>
                    <a:lnTo>
                      <a:pt x="34" y="34"/>
                    </a:lnTo>
                    <a:lnTo>
                      <a:pt x="42" y="41"/>
                    </a:lnTo>
                    <a:lnTo>
                      <a:pt x="45" y="45"/>
                    </a:lnTo>
                    <a:lnTo>
                      <a:pt x="49" y="56"/>
                    </a:lnTo>
                    <a:lnTo>
                      <a:pt x="45" y="63"/>
                    </a:lnTo>
                    <a:lnTo>
                      <a:pt x="42" y="71"/>
                    </a:lnTo>
                    <a:lnTo>
                      <a:pt x="34" y="75"/>
                    </a:lnTo>
                    <a:lnTo>
                      <a:pt x="23" y="75"/>
                    </a:lnTo>
                    <a:lnTo>
                      <a:pt x="15" y="75"/>
                    </a:lnTo>
                    <a:lnTo>
                      <a:pt x="8" y="75"/>
                    </a:lnTo>
                    <a:lnTo>
                      <a:pt x="4" y="75"/>
                    </a:lnTo>
                    <a:lnTo>
                      <a:pt x="0" y="75"/>
                    </a:lnTo>
                    <a:lnTo>
                      <a:pt x="0" y="52"/>
                    </a:lnTo>
                    <a:lnTo>
                      <a:pt x="4" y="60"/>
                    </a:lnTo>
                    <a:lnTo>
                      <a:pt x="8" y="67"/>
                    </a:lnTo>
                    <a:lnTo>
                      <a:pt x="15" y="71"/>
                    </a:lnTo>
                    <a:lnTo>
                      <a:pt x="23" y="71"/>
                    </a:lnTo>
                    <a:lnTo>
                      <a:pt x="30" y="71"/>
                    </a:lnTo>
                    <a:lnTo>
                      <a:pt x="34" y="67"/>
                    </a:lnTo>
                    <a:lnTo>
                      <a:pt x="34" y="63"/>
                    </a:lnTo>
                    <a:lnTo>
                      <a:pt x="38" y="60"/>
                    </a:lnTo>
                    <a:lnTo>
                      <a:pt x="34" y="56"/>
                    </a:lnTo>
                    <a:lnTo>
                      <a:pt x="34" y="52"/>
                    </a:lnTo>
                    <a:lnTo>
                      <a:pt x="27" y="49"/>
                    </a:lnTo>
                    <a:lnTo>
                      <a:pt x="19" y="41"/>
                    </a:lnTo>
                    <a:lnTo>
                      <a:pt x="8" y="37"/>
                    </a:lnTo>
                    <a:lnTo>
                      <a:pt x="4" y="34"/>
                    </a:lnTo>
                    <a:lnTo>
                      <a:pt x="0" y="26"/>
                    </a:lnTo>
                    <a:lnTo>
                      <a:pt x="0" y="22"/>
                    </a:lnTo>
                    <a:lnTo>
                      <a:pt x="0" y="11"/>
                    </a:lnTo>
                    <a:lnTo>
                      <a:pt x="4" y="7"/>
                    </a:lnTo>
                    <a:lnTo>
                      <a:pt x="12" y="0"/>
                    </a:lnTo>
                    <a:lnTo>
                      <a:pt x="23" y="0"/>
                    </a:lnTo>
                    <a:lnTo>
                      <a:pt x="27" y="0"/>
                    </a:lnTo>
                    <a:lnTo>
                      <a:pt x="34" y="4"/>
                    </a:lnTo>
                    <a:lnTo>
                      <a:pt x="38" y="4"/>
                    </a:lnTo>
                    <a:lnTo>
                      <a:pt x="42" y="4"/>
                    </a:lnTo>
                    <a:lnTo>
                      <a:pt x="42"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2" name="Freeform 83"/>
              <p:cNvSpPr>
                <a:spLocks noEditPoints="1"/>
              </p:cNvSpPr>
              <p:nvPr/>
            </p:nvSpPr>
            <p:spPr bwMode="auto">
              <a:xfrm>
                <a:off x="2362" y="1531"/>
                <a:ext cx="67" cy="75"/>
              </a:xfrm>
              <a:custGeom>
                <a:avLst/>
                <a:gdLst>
                  <a:gd name="T0" fmla="*/ 34 w 67"/>
                  <a:gd name="T1" fmla="*/ 67 h 75"/>
                  <a:gd name="T2" fmla="*/ 26 w 67"/>
                  <a:gd name="T3" fmla="*/ 75 h 75"/>
                  <a:gd name="T4" fmla="*/ 19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3 w 67"/>
                  <a:gd name="T21" fmla="*/ 7 h 75"/>
                  <a:gd name="T22" fmla="*/ 19 w 67"/>
                  <a:gd name="T23" fmla="*/ 11 h 75"/>
                  <a:gd name="T24" fmla="*/ 19 w 67"/>
                  <a:gd name="T25" fmla="*/ 19 h 75"/>
                  <a:gd name="T26" fmla="*/ 15 w 67"/>
                  <a:gd name="T27" fmla="*/ 26 h 75"/>
                  <a:gd name="T28" fmla="*/ 11 w 67"/>
                  <a:gd name="T29" fmla="*/ 26 h 75"/>
                  <a:gd name="T30" fmla="*/ 8 w 67"/>
                  <a:gd name="T31" fmla="*/ 26 h 75"/>
                  <a:gd name="T32" fmla="*/ 4 w 67"/>
                  <a:gd name="T33" fmla="*/ 19 h 75"/>
                  <a:gd name="T34" fmla="*/ 11 w 67"/>
                  <a:gd name="T35" fmla="*/ 7 h 75"/>
                  <a:gd name="T36" fmla="*/ 30 w 67"/>
                  <a:gd name="T37" fmla="*/ 0 h 75"/>
                  <a:gd name="T38" fmla="*/ 49 w 67"/>
                  <a:gd name="T39" fmla="*/ 4 h 75"/>
                  <a:gd name="T40" fmla="*/ 53 w 67"/>
                  <a:gd name="T41" fmla="*/ 11 h 75"/>
                  <a:gd name="T42" fmla="*/ 56 w 67"/>
                  <a:gd name="T43" fmla="*/ 26 h 75"/>
                  <a:gd name="T44" fmla="*/ 56 w 67"/>
                  <a:gd name="T45" fmla="*/ 60 h 75"/>
                  <a:gd name="T46" fmla="*/ 56 w 67"/>
                  <a:gd name="T47" fmla="*/ 63 h 75"/>
                  <a:gd name="T48" fmla="*/ 56 w 67"/>
                  <a:gd name="T49" fmla="*/ 67 h 75"/>
                  <a:gd name="T50" fmla="*/ 60 w 67"/>
                  <a:gd name="T51" fmla="*/ 67 h 75"/>
                  <a:gd name="T52" fmla="*/ 64 w 67"/>
                  <a:gd name="T53" fmla="*/ 63 h 75"/>
                  <a:gd name="T54" fmla="*/ 67 w 67"/>
                  <a:gd name="T55" fmla="*/ 63 h 75"/>
                  <a:gd name="T56" fmla="*/ 49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4" y="67"/>
                    </a:lnTo>
                    <a:lnTo>
                      <a:pt x="30" y="71"/>
                    </a:lnTo>
                    <a:lnTo>
                      <a:pt x="26" y="75"/>
                    </a:lnTo>
                    <a:lnTo>
                      <a:pt x="23" y="75"/>
                    </a:lnTo>
                    <a:lnTo>
                      <a:pt x="19" y="75"/>
                    </a:lnTo>
                    <a:lnTo>
                      <a:pt x="11" y="75"/>
                    </a:lnTo>
                    <a:lnTo>
                      <a:pt x="4" y="71"/>
                    </a:lnTo>
                    <a:lnTo>
                      <a:pt x="4" y="67"/>
                    </a:lnTo>
                    <a:lnTo>
                      <a:pt x="0" y="60"/>
                    </a:lnTo>
                    <a:lnTo>
                      <a:pt x="0" y="52"/>
                    </a:lnTo>
                    <a:lnTo>
                      <a:pt x="4" y="49"/>
                    </a:lnTo>
                    <a:lnTo>
                      <a:pt x="8" y="45"/>
                    </a:lnTo>
                    <a:lnTo>
                      <a:pt x="15" y="37"/>
                    </a:lnTo>
                    <a:lnTo>
                      <a:pt x="26" y="34"/>
                    </a:lnTo>
                    <a:lnTo>
                      <a:pt x="41" y="26"/>
                    </a:lnTo>
                    <a:lnTo>
                      <a:pt x="41" y="22"/>
                    </a:lnTo>
                    <a:lnTo>
                      <a:pt x="41" y="15"/>
                    </a:lnTo>
                    <a:lnTo>
                      <a:pt x="38" y="7"/>
                    </a:lnTo>
                    <a:lnTo>
                      <a:pt x="34" y="7"/>
                    </a:lnTo>
                    <a:lnTo>
                      <a:pt x="30" y="4"/>
                    </a:lnTo>
                    <a:lnTo>
                      <a:pt x="23" y="7"/>
                    </a:lnTo>
                    <a:lnTo>
                      <a:pt x="19" y="7"/>
                    </a:lnTo>
                    <a:lnTo>
                      <a:pt x="19" y="11"/>
                    </a:lnTo>
                    <a:lnTo>
                      <a:pt x="19" y="15"/>
                    </a:lnTo>
                    <a:lnTo>
                      <a:pt x="19" y="19"/>
                    </a:lnTo>
                    <a:lnTo>
                      <a:pt x="19" y="22"/>
                    </a:lnTo>
                    <a:lnTo>
                      <a:pt x="15" y="26"/>
                    </a:lnTo>
                    <a:lnTo>
                      <a:pt x="11" y="26"/>
                    </a:lnTo>
                    <a:lnTo>
                      <a:pt x="8" y="26"/>
                    </a:lnTo>
                    <a:lnTo>
                      <a:pt x="4" y="22"/>
                    </a:lnTo>
                    <a:lnTo>
                      <a:pt x="4" y="19"/>
                    </a:lnTo>
                    <a:lnTo>
                      <a:pt x="8" y="11"/>
                    </a:lnTo>
                    <a:lnTo>
                      <a:pt x="11" y="7"/>
                    </a:lnTo>
                    <a:lnTo>
                      <a:pt x="19" y="0"/>
                    </a:lnTo>
                    <a:lnTo>
                      <a:pt x="30" y="0"/>
                    </a:lnTo>
                    <a:lnTo>
                      <a:pt x="41" y="0"/>
                    </a:lnTo>
                    <a:lnTo>
                      <a:pt x="49" y="4"/>
                    </a:lnTo>
                    <a:lnTo>
                      <a:pt x="53" y="7"/>
                    </a:lnTo>
                    <a:lnTo>
                      <a:pt x="53" y="11"/>
                    </a:lnTo>
                    <a:lnTo>
                      <a:pt x="56" y="15"/>
                    </a:lnTo>
                    <a:lnTo>
                      <a:pt x="56" y="26"/>
                    </a:lnTo>
                    <a:lnTo>
                      <a:pt x="56" y="49"/>
                    </a:lnTo>
                    <a:lnTo>
                      <a:pt x="56" y="60"/>
                    </a:lnTo>
                    <a:lnTo>
                      <a:pt x="56" y="63"/>
                    </a:lnTo>
                    <a:lnTo>
                      <a:pt x="56" y="67"/>
                    </a:lnTo>
                    <a:lnTo>
                      <a:pt x="60" y="67"/>
                    </a:lnTo>
                    <a:lnTo>
                      <a:pt x="64" y="63"/>
                    </a:lnTo>
                    <a:lnTo>
                      <a:pt x="67" y="60"/>
                    </a:lnTo>
                    <a:lnTo>
                      <a:pt x="67" y="63"/>
                    </a:lnTo>
                    <a:lnTo>
                      <a:pt x="60" y="75"/>
                    </a:lnTo>
                    <a:lnTo>
                      <a:pt x="49" y="75"/>
                    </a:lnTo>
                    <a:lnTo>
                      <a:pt x="45" y="75"/>
                    </a:lnTo>
                    <a:lnTo>
                      <a:pt x="41" y="71"/>
                    </a:lnTo>
                    <a:lnTo>
                      <a:pt x="41" y="63"/>
                    </a:lnTo>
                    <a:close/>
                    <a:moveTo>
                      <a:pt x="41" y="60"/>
                    </a:moveTo>
                    <a:lnTo>
                      <a:pt x="41" y="34"/>
                    </a:lnTo>
                    <a:lnTo>
                      <a:pt x="30" y="37"/>
                    </a:lnTo>
                    <a:lnTo>
                      <a:pt x="26" y="37"/>
                    </a:lnTo>
                    <a:lnTo>
                      <a:pt x="23" y="41"/>
                    </a:lnTo>
                    <a:lnTo>
                      <a:pt x="19" y="45"/>
                    </a:lnTo>
                    <a:lnTo>
                      <a:pt x="15" y="49"/>
                    </a:lnTo>
                    <a:lnTo>
                      <a:pt x="15" y="52"/>
                    </a:lnTo>
                    <a:lnTo>
                      <a:pt x="15" y="60"/>
                    </a:lnTo>
                    <a:lnTo>
                      <a:pt x="19" y="63"/>
                    </a:lnTo>
                    <a:lnTo>
                      <a:pt x="23" y="67"/>
                    </a:lnTo>
                    <a:lnTo>
                      <a:pt x="26" y="67"/>
                    </a:lnTo>
                    <a:lnTo>
                      <a:pt x="34" y="63"/>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3" name="Freeform 84"/>
              <p:cNvSpPr>
                <a:spLocks/>
              </p:cNvSpPr>
              <p:nvPr/>
            </p:nvSpPr>
            <p:spPr bwMode="auto">
              <a:xfrm>
                <a:off x="2474" y="1490"/>
                <a:ext cx="79" cy="116"/>
              </a:xfrm>
              <a:custGeom>
                <a:avLst/>
                <a:gdLst>
                  <a:gd name="T0" fmla="*/ 23 w 79"/>
                  <a:gd name="T1" fmla="*/ 56 h 116"/>
                  <a:gd name="T2" fmla="*/ 38 w 79"/>
                  <a:gd name="T3" fmla="*/ 45 h 116"/>
                  <a:gd name="T4" fmla="*/ 49 w 79"/>
                  <a:gd name="T5" fmla="*/ 41 h 116"/>
                  <a:gd name="T6" fmla="*/ 60 w 79"/>
                  <a:gd name="T7" fmla="*/ 45 h 116"/>
                  <a:gd name="T8" fmla="*/ 67 w 79"/>
                  <a:gd name="T9" fmla="*/ 56 h 116"/>
                  <a:gd name="T10" fmla="*/ 67 w 79"/>
                  <a:gd name="T11" fmla="*/ 75 h 116"/>
                  <a:gd name="T12" fmla="*/ 67 w 79"/>
                  <a:gd name="T13" fmla="*/ 104 h 116"/>
                  <a:gd name="T14" fmla="*/ 71 w 79"/>
                  <a:gd name="T15" fmla="*/ 112 h 116"/>
                  <a:gd name="T16" fmla="*/ 75 w 79"/>
                  <a:gd name="T17" fmla="*/ 112 h 116"/>
                  <a:gd name="T18" fmla="*/ 79 w 79"/>
                  <a:gd name="T19" fmla="*/ 116 h 116"/>
                  <a:gd name="T20" fmla="*/ 45 w 79"/>
                  <a:gd name="T21" fmla="*/ 116 h 116"/>
                  <a:gd name="T22" fmla="*/ 49 w 79"/>
                  <a:gd name="T23" fmla="*/ 112 h 116"/>
                  <a:gd name="T24" fmla="*/ 53 w 79"/>
                  <a:gd name="T25" fmla="*/ 112 h 116"/>
                  <a:gd name="T26" fmla="*/ 56 w 79"/>
                  <a:gd name="T27" fmla="*/ 104 h 116"/>
                  <a:gd name="T28" fmla="*/ 56 w 79"/>
                  <a:gd name="T29" fmla="*/ 75 h 116"/>
                  <a:gd name="T30" fmla="*/ 53 w 79"/>
                  <a:gd name="T31" fmla="*/ 60 h 116"/>
                  <a:gd name="T32" fmla="*/ 49 w 79"/>
                  <a:gd name="T33" fmla="*/ 52 h 116"/>
                  <a:gd name="T34" fmla="*/ 41 w 79"/>
                  <a:gd name="T35" fmla="*/ 52 h 116"/>
                  <a:gd name="T36" fmla="*/ 34 w 79"/>
                  <a:gd name="T37" fmla="*/ 52 h 116"/>
                  <a:gd name="T38" fmla="*/ 23 w 79"/>
                  <a:gd name="T39" fmla="*/ 60 h 116"/>
                  <a:gd name="T40" fmla="*/ 23 w 79"/>
                  <a:gd name="T41" fmla="*/ 104 h 116"/>
                  <a:gd name="T42" fmla="*/ 26 w 79"/>
                  <a:gd name="T43" fmla="*/ 112 h 116"/>
                  <a:gd name="T44" fmla="*/ 30 w 79"/>
                  <a:gd name="T45" fmla="*/ 112 h 116"/>
                  <a:gd name="T46" fmla="*/ 34 w 79"/>
                  <a:gd name="T47" fmla="*/ 116 h 116"/>
                  <a:gd name="T48" fmla="*/ 0 w 79"/>
                  <a:gd name="T49" fmla="*/ 116 h 116"/>
                  <a:gd name="T50" fmla="*/ 8 w 79"/>
                  <a:gd name="T51" fmla="*/ 112 h 116"/>
                  <a:gd name="T52" fmla="*/ 8 w 79"/>
                  <a:gd name="T53" fmla="*/ 108 h 116"/>
                  <a:gd name="T54" fmla="*/ 11 w 79"/>
                  <a:gd name="T55" fmla="*/ 97 h 116"/>
                  <a:gd name="T56" fmla="*/ 11 w 79"/>
                  <a:gd name="T57" fmla="*/ 22 h 116"/>
                  <a:gd name="T58" fmla="*/ 8 w 79"/>
                  <a:gd name="T59" fmla="*/ 15 h 116"/>
                  <a:gd name="T60" fmla="*/ 8 w 79"/>
                  <a:gd name="T61" fmla="*/ 11 h 116"/>
                  <a:gd name="T62" fmla="*/ 4 w 79"/>
                  <a:gd name="T63" fmla="*/ 11 h 116"/>
                  <a:gd name="T64" fmla="*/ 0 w 79"/>
                  <a:gd name="T65" fmla="*/ 11 h 116"/>
                  <a:gd name="T66" fmla="*/ 23 w 79"/>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6"/>
                  <a:gd name="T104" fmla="*/ 79 w 79"/>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6">
                    <a:moveTo>
                      <a:pt x="23" y="0"/>
                    </a:moveTo>
                    <a:lnTo>
                      <a:pt x="23" y="56"/>
                    </a:lnTo>
                    <a:lnTo>
                      <a:pt x="30" y="48"/>
                    </a:lnTo>
                    <a:lnTo>
                      <a:pt x="38" y="45"/>
                    </a:lnTo>
                    <a:lnTo>
                      <a:pt x="45" y="41"/>
                    </a:lnTo>
                    <a:lnTo>
                      <a:pt x="49" y="41"/>
                    </a:lnTo>
                    <a:lnTo>
                      <a:pt x="56" y="41"/>
                    </a:lnTo>
                    <a:lnTo>
                      <a:pt x="60" y="45"/>
                    </a:lnTo>
                    <a:lnTo>
                      <a:pt x="64" y="48"/>
                    </a:lnTo>
                    <a:lnTo>
                      <a:pt x="67" y="56"/>
                    </a:lnTo>
                    <a:lnTo>
                      <a:pt x="67" y="63"/>
                    </a:lnTo>
                    <a:lnTo>
                      <a:pt x="67" y="75"/>
                    </a:lnTo>
                    <a:lnTo>
                      <a:pt x="67" y="97"/>
                    </a:lnTo>
                    <a:lnTo>
                      <a:pt x="67" y="104"/>
                    </a:lnTo>
                    <a:lnTo>
                      <a:pt x="67" y="108"/>
                    </a:lnTo>
                    <a:lnTo>
                      <a:pt x="71" y="112"/>
                    </a:lnTo>
                    <a:lnTo>
                      <a:pt x="75" y="112"/>
                    </a:lnTo>
                    <a:lnTo>
                      <a:pt x="79" y="116"/>
                    </a:lnTo>
                    <a:lnTo>
                      <a:pt x="45" y="116"/>
                    </a:lnTo>
                    <a:lnTo>
                      <a:pt x="49" y="112"/>
                    </a:lnTo>
                    <a:lnTo>
                      <a:pt x="53" y="112"/>
                    </a:lnTo>
                    <a:lnTo>
                      <a:pt x="53" y="108"/>
                    </a:lnTo>
                    <a:lnTo>
                      <a:pt x="56" y="104"/>
                    </a:lnTo>
                    <a:lnTo>
                      <a:pt x="56" y="97"/>
                    </a:lnTo>
                    <a:lnTo>
                      <a:pt x="56" y="75"/>
                    </a:lnTo>
                    <a:lnTo>
                      <a:pt x="53" y="63"/>
                    </a:lnTo>
                    <a:lnTo>
                      <a:pt x="53" y="60"/>
                    </a:lnTo>
                    <a:lnTo>
                      <a:pt x="53" y="56"/>
                    </a:lnTo>
                    <a:lnTo>
                      <a:pt x="49" y="52"/>
                    </a:lnTo>
                    <a:lnTo>
                      <a:pt x="45" y="52"/>
                    </a:lnTo>
                    <a:lnTo>
                      <a:pt x="41" y="52"/>
                    </a:lnTo>
                    <a:lnTo>
                      <a:pt x="38" y="52"/>
                    </a:lnTo>
                    <a:lnTo>
                      <a:pt x="34" y="52"/>
                    </a:lnTo>
                    <a:lnTo>
                      <a:pt x="30" y="56"/>
                    </a:lnTo>
                    <a:lnTo>
                      <a:pt x="23" y="60"/>
                    </a:lnTo>
                    <a:lnTo>
                      <a:pt x="23" y="97"/>
                    </a:lnTo>
                    <a:lnTo>
                      <a:pt x="23" y="104"/>
                    </a:lnTo>
                    <a:lnTo>
                      <a:pt x="26" y="108"/>
                    </a:lnTo>
                    <a:lnTo>
                      <a:pt x="26" y="112"/>
                    </a:lnTo>
                    <a:lnTo>
                      <a:pt x="30" y="112"/>
                    </a:lnTo>
                    <a:lnTo>
                      <a:pt x="34" y="116"/>
                    </a:lnTo>
                    <a:lnTo>
                      <a:pt x="0" y="116"/>
                    </a:lnTo>
                    <a:lnTo>
                      <a:pt x="4" y="112"/>
                    </a:lnTo>
                    <a:lnTo>
                      <a:pt x="8" y="112"/>
                    </a:lnTo>
                    <a:lnTo>
                      <a:pt x="8" y="108"/>
                    </a:lnTo>
                    <a:lnTo>
                      <a:pt x="11" y="104"/>
                    </a:lnTo>
                    <a:lnTo>
                      <a:pt x="11" y="97"/>
                    </a:lnTo>
                    <a:lnTo>
                      <a:pt x="11" y="34"/>
                    </a:lnTo>
                    <a:lnTo>
                      <a:pt x="11" y="22"/>
                    </a:lnTo>
                    <a:lnTo>
                      <a:pt x="11" y="15"/>
                    </a:lnTo>
                    <a:lnTo>
                      <a:pt x="8" y="15"/>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4" name="Freeform 85"/>
              <p:cNvSpPr>
                <a:spLocks noEditPoints="1"/>
              </p:cNvSpPr>
              <p:nvPr/>
            </p:nvSpPr>
            <p:spPr bwMode="auto">
              <a:xfrm>
                <a:off x="2560" y="1531"/>
                <a:ext cx="60" cy="75"/>
              </a:xfrm>
              <a:custGeom>
                <a:avLst/>
                <a:gdLst>
                  <a:gd name="T0" fmla="*/ 11 w 60"/>
                  <a:gd name="T1" fmla="*/ 30 h 75"/>
                  <a:gd name="T2" fmla="*/ 11 w 60"/>
                  <a:gd name="T3" fmla="*/ 45 h 75"/>
                  <a:gd name="T4" fmla="*/ 19 w 60"/>
                  <a:gd name="T5" fmla="*/ 52 h 75"/>
                  <a:gd name="T6" fmla="*/ 26 w 60"/>
                  <a:gd name="T7" fmla="*/ 60 h 75"/>
                  <a:gd name="T8" fmla="*/ 37 w 60"/>
                  <a:gd name="T9" fmla="*/ 63 h 75"/>
                  <a:gd name="T10" fmla="*/ 45 w 60"/>
                  <a:gd name="T11" fmla="*/ 63 h 75"/>
                  <a:gd name="T12" fmla="*/ 49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8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8 w 60"/>
                  <a:gd name="T43" fmla="*/ 11 h 75"/>
                  <a:gd name="T44" fmla="*/ 15 w 60"/>
                  <a:gd name="T45" fmla="*/ 4 h 75"/>
                  <a:gd name="T46" fmla="*/ 23 w 60"/>
                  <a:gd name="T47" fmla="*/ 0 h 75"/>
                  <a:gd name="T48" fmla="*/ 34 w 60"/>
                  <a:gd name="T49" fmla="*/ 0 h 75"/>
                  <a:gd name="T50" fmla="*/ 45 w 60"/>
                  <a:gd name="T51" fmla="*/ 0 h 75"/>
                  <a:gd name="T52" fmla="*/ 52 w 60"/>
                  <a:gd name="T53" fmla="*/ 7 h 75"/>
                  <a:gd name="T54" fmla="*/ 60 w 60"/>
                  <a:gd name="T55" fmla="*/ 19 h 75"/>
                  <a:gd name="T56" fmla="*/ 60 w 60"/>
                  <a:gd name="T57" fmla="*/ 30 h 75"/>
                  <a:gd name="T58" fmla="*/ 11 w 60"/>
                  <a:gd name="T59" fmla="*/ 30 h 75"/>
                  <a:gd name="T60" fmla="*/ 11 w 60"/>
                  <a:gd name="T61" fmla="*/ 22 h 75"/>
                  <a:gd name="T62" fmla="*/ 45 w 60"/>
                  <a:gd name="T63" fmla="*/ 22 h 75"/>
                  <a:gd name="T64" fmla="*/ 41 w 60"/>
                  <a:gd name="T65" fmla="*/ 19 h 75"/>
                  <a:gd name="T66" fmla="*/ 41 w 60"/>
                  <a:gd name="T67" fmla="*/ 15 h 75"/>
                  <a:gd name="T68" fmla="*/ 41 w 60"/>
                  <a:gd name="T69" fmla="*/ 11 h 75"/>
                  <a:gd name="T70" fmla="*/ 37 w 60"/>
                  <a:gd name="T71" fmla="*/ 7 h 75"/>
                  <a:gd name="T72" fmla="*/ 34 w 60"/>
                  <a:gd name="T73" fmla="*/ 4 h 75"/>
                  <a:gd name="T74" fmla="*/ 30 w 60"/>
                  <a:gd name="T75" fmla="*/ 4 h 75"/>
                  <a:gd name="T76" fmla="*/ 23 w 60"/>
                  <a:gd name="T77" fmla="*/ 7 h 75"/>
                  <a:gd name="T78" fmla="*/ 15 w 60"/>
                  <a:gd name="T79" fmla="*/ 11 h 75"/>
                  <a:gd name="T80" fmla="*/ 11 w 60"/>
                  <a:gd name="T81" fmla="*/ 15 h 75"/>
                  <a:gd name="T82" fmla="*/ 11 w 60"/>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1" y="45"/>
                    </a:lnTo>
                    <a:lnTo>
                      <a:pt x="19" y="52"/>
                    </a:lnTo>
                    <a:lnTo>
                      <a:pt x="26" y="60"/>
                    </a:lnTo>
                    <a:lnTo>
                      <a:pt x="37" y="63"/>
                    </a:lnTo>
                    <a:lnTo>
                      <a:pt x="45" y="63"/>
                    </a:lnTo>
                    <a:lnTo>
                      <a:pt x="49" y="60"/>
                    </a:lnTo>
                    <a:lnTo>
                      <a:pt x="56" y="56"/>
                    </a:lnTo>
                    <a:lnTo>
                      <a:pt x="60" y="45"/>
                    </a:lnTo>
                    <a:lnTo>
                      <a:pt x="60" y="49"/>
                    </a:lnTo>
                    <a:lnTo>
                      <a:pt x="56" y="60"/>
                    </a:lnTo>
                    <a:lnTo>
                      <a:pt x="52" y="67"/>
                    </a:lnTo>
                    <a:lnTo>
                      <a:pt x="41" y="75"/>
                    </a:lnTo>
                    <a:lnTo>
                      <a:pt x="30" y="75"/>
                    </a:lnTo>
                    <a:lnTo>
                      <a:pt x="19" y="75"/>
                    </a:lnTo>
                    <a:lnTo>
                      <a:pt x="8" y="67"/>
                    </a:lnTo>
                    <a:lnTo>
                      <a:pt x="4" y="60"/>
                    </a:lnTo>
                    <a:lnTo>
                      <a:pt x="0" y="49"/>
                    </a:lnTo>
                    <a:lnTo>
                      <a:pt x="0" y="37"/>
                    </a:lnTo>
                    <a:lnTo>
                      <a:pt x="0" y="26"/>
                    </a:lnTo>
                    <a:lnTo>
                      <a:pt x="4" y="19"/>
                    </a:lnTo>
                    <a:lnTo>
                      <a:pt x="8" y="11"/>
                    </a:lnTo>
                    <a:lnTo>
                      <a:pt x="15" y="4"/>
                    </a:lnTo>
                    <a:lnTo>
                      <a:pt x="23" y="0"/>
                    </a:lnTo>
                    <a:lnTo>
                      <a:pt x="34" y="0"/>
                    </a:lnTo>
                    <a:lnTo>
                      <a:pt x="45" y="0"/>
                    </a:lnTo>
                    <a:lnTo>
                      <a:pt x="52" y="7"/>
                    </a:lnTo>
                    <a:lnTo>
                      <a:pt x="60" y="19"/>
                    </a:lnTo>
                    <a:lnTo>
                      <a:pt x="60" y="30"/>
                    </a:lnTo>
                    <a:lnTo>
                      <a:pt x="11" y="30"/>
                    </a:lnTo>
                    <a:close/>
                    <a:moveTo>
                      <a:pt x="11" y="22"/>
                    </a:moveTo>
                    <a:lnTo>
                      <a:pt x="45" y="22"/>
                    </a:lnTo>
                    <a:lnTo>
                      <a:pt x="41" y="19"/>
                    </a:lnTo>
                    <a:lnTo>
                      <a:pt x="41" y="15"/>
                    </a:lnTo>
                    <a:lnTo>
                      <a:pt x="41" y="11"/>
                    </a:lnTo>
                    <a:lnTo>
                      <a:pt x="37" y="7"/>
                    </a:lnTo>
                    <a:lnTo>
                      <a:pt x="34" y="4"/>
                    </a:lnTo>
                    <a:lnTo>
                      <a:pt x="30" y="4"/>
                    </a:lnTo>
                    <a:lnTo>
                      <a:pt x="23" y="7"/>
                    </a:lnTo>
                    <a:lnTo>
                      <a:pt x="15" y="11"/>
                    </a:lnTo>
                    <a:lnTo>
                      <a:pt x="11" y="15"/>
                    </a:lnTo>
                    <a:lnTo>
                      <a:pt x="11"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5" name="Freeform 86"/>
              <p:cNvSpPr>
                <a:spLocks noEditPoints="1"/>
              </p:cNvSpPr>
              <p:nvPr/>
            </p:nvSpPr>
            <p:spPr bwMode="auto">
              <a:xfrm>
                <a:off x="2631" y="1531"/>
                <a:ext cx="67" cy="75"/>
              </a:xfrm>
              <a:custGeom>
                <a:avLst/>
                <a:gdLst>
                  <a:gd name="T0" fmla="*/ 37 w 67"/>
                  <a:gd name="T1" fmla="*/ 67 h 75"/>
                  <a:gd name="T2" fmla="*/ 30 w 67"/>
                  <a:gd name="T3" fmla="*/ 75 h 75"/>
                  <a:gd name="T4" fmla="*/ 19 w 67"/>
                  <a:gd name="T5" fmla="*/ 75 h 75"/>
                  <a:gd name="T6" fmla="*/ 7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4 w 67"/>
                  <a:gd name="T19" fmla="*/ 7 h 75"/>
                  <a:gd name="T20" fmla="*/ 26 w 67"/>
                  <a:gd name="T21" fmla="*/ 7 h 75"/>
                  <a:gd name="T22" fmla="*/ 19 w 67"/>
                  <a:gd name="T23" fmla="*/ 11 h 75"/>
                  <a:gd name="T24" fmla="*/ 19 w 67"/>
                  <a:gd name="T25" fmla="*/ 19 h 75"/>
                  <a:gd name="T26" fmla="*/ 15 w 67"/>
                  <a:gd name="T27" fmla="*/ 26 h 75"/>
                  <a:gd name="T28" fmla="*/ 11 w 67"/>
                  <a:gd name="T29" fmla="*/ 26 h 75"/>
                  <a:gd name="T30" fmla="*/ 7 w 67"/>
                  <a:gd name="T31" fmla="*/ 26 h 75"/>
                  <a:gd name="T32" fmla="*/ 4 w 67"/>
                  <a:gd name="T33" fmla="*/ 19 h 75"/>
                  <a:gd name="T34" fmla="*/ 11 w 67"/>
                  <a:gd name="T35" fmla="*/ 7 h 75"/>
                  <a:gd name="T36" fmla="*/ 30 w 67"/>
                  <a:gd name="T37" fmla="*/ 0 h 75"/>
                  <a:gd name="T38" fmla="*/ 49 w 67"/>
                  <a:gd name="T39" fmla="*/ 4 h 75"/>
                  <a:gd name="T40" fmla="*/ 56 w 67"/>
                  <a:gd name="T41" fmla="*/ 11 h 75"/>
                  <a:gd name="T42" fmla="*/ 56 w 67"/>
                  <a:gd name="T43" fmla="*/ 26 h 75"/>
                  <a:gd name="T44" fmla="*/ 56 w 67"/>
                  <a:gd name="T45" fmla="*/ 60 h 75"/>
                  <a:gd name="T46" fmla="*/ 56 w 67"/>
                  <a:gd name="T47" fmla="*/ 63 h 75"/>
                  <a:gd name="T48" fmla="*/ 60 w 67"/>
                  <a:gd name="T49" fmla="*/ 67 h 75"/>
                  <a:gd name="T50" fmla="*/ 60 w 67"/>
                  <a:gd name="T51" fmla="*/ 67 h 75"/>
                  <a:gd name="T52" fmla="*/ 63 w 67"/>
                  <a:gd name="T53" fmla="*/ 63 h 75"/>
                  <a:gd name="T54" fmla="*/ 67 w 67"/>
                  <a:gd name="T55" fmla="*/ 63 h 75"/>
                  <a:gd name="T56" fmla="*/ 52 w 67"/>
                  <a:gd name="T57" fmla="*/ 75 h 75"/>
                  <a:gd name="T58" fmla="*/ 45 w 67"/>
                  <a:gd name="T59" fmla="*/ 75 h 75"/>
                  <a:gd name="T60" fmla="*/ 41 w 67"/>
                  <a:gd name="T61" fmla="*/ 63 h 75"/>
                  <a:gd name="T62" fmla="*/ 41 w 67"/>
                  <a:gd name="T63" fmla="*/ 34 h 75"/>
                  <a:gd name="T64" fmla="*/ 26 w 67"/>
                  <a:gd name="T65" fmla="*/ 37 h 75"/>
                  <a:gd name="T66" fmla="*/ 19 w 67"/>
                  <a:gd name="T67" fmla="*/ 45 h 75"/>
                  <a:gd name="T68" fmla="*/ 15 w 67"/>
                  <a:gd name="T69" fmla="*/ 52 h 75"/>
                  <a:gd name="T70" fmla="*/ 19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7" y="67"/>
                    </a:lnTo>
                    <a:lnTo>
                      <a:pt x="30" y="71"/>
                    </a:lnTo>
                    <a:lnTo>
                      <a:pt x="30" y="75"/>
                    </a:lnTo>
                    <a:lnTo>
                      <a:pt x="22" y="75"/>
                    </a:lnTo>
                    <a:lnTo>
                      <a:pt x="19" y="75"/>
                    </a:lnTo>
                    <a:lnTo>
                      <a:pt x="11" y="75"/>
                    </a:lnTo>
                    <a:lnTo>
                      <a:pt x="7" y="71"/>
                    </a:lnTo>
                    <a:lnTo>
                      <a:pt x="4" y="67"/>
                    </a:lnTo>
                    <a:lnTo>
                      <a:pt x="0" y="60"/>
                    </a:lnTo>
                    <a:lnTo>
                      <a:pt x="4" y="52"/>
                    </a:lnTo>
                    <a:lnTo>
                      <a:pt x="4" y="49"/>
                    </a:lnTo>
                    <a:lnTo>
                      <a:pt x="7" y="45"/>
                    </a:lnTo>
                    <a:lnTo>
                      <a:pt x="15" y="37"/>
                    </a:lnTo>
                    <a:lnTo>
                      <a:pt x="26" y="34"/>
                    </a:lnTo>
                    <a:lnTo>
                      <a:pt x="41" y="26"/>
                    </a:lnTo>
                    <a:lnTo>
                      <a:pt x="41" y="22"/>
                    </a:lnTo>
                    <a:lnTo>
                      <a:pt x="41" y="15"/>
                    </a:lnTo>
                    <a:lnTo>
                      <a:pt x="37" y="7"/>
                    </a:lnTo>
                    <a:lnTo>
                      <a:pt x="34" y="7"/>
                    </a:lnTo>
                    <a:lnTo>
                      <a:pt x="30" y="4"/>
                    </a:lnTo>
                    <a:lnTo>
                      <a:pt x="26" y="7"/>
                    </a:lnTo>
                    <a:lnTo>
                      <a:pt x="22" y="7"/>
                    </a:lnTo>
                    <a:lnTo>
                      <a:pt x="19" y="11"/>
                    </a:lnTo>
                    <a:lnTo>
                      <a:pt x="19" y="15"/>
                    </a:lnTo>
                    <a:lnTo>
                      <a:pt x="19" y="19"/>
                    </a:lnTo>
                    <a:lnTo>
                      <a:pt x="19" y="22"/>
                    </a:lnTo>
                    <a:lnTo>
                      <a:pt x="15" y="26"/>
                    </a:lnTo>
                    <a:lnTo>
                      <a:pt x="11" y="26"/>
                    </a:lnTo>
                    <a:lnTo>
                      <a:pt x="7" y="26"/>
                    </a:lnTo>
                    <a:lnTo>
                      <a:pt x="4" y="22"/>
                    </a:lnTo>
                    <a:lnTo>
                      <a:pt x="4" y="19"/>
                    </a:lnTo>
                    <a:lnTo>
                      <a:pt x="7" y="11"/>
                    </a:lnTo>
                    <a:lnTo>
                      <a:pt x="11" y="7"/>
                    </a:lnTo>
                    <a:lnTo>
                      <a:pt x="19" y="0"/>
                    </a:lnTo>
                    <a:lnTo>
                      <a:pt x="30" y="0"/>
                    </a:lnTo>
                    <a:lnTo>
                      <a:pt x="41" y="0"/>
                    </a:lnTo>
                    <a:lnTo>
                      <a:pt x="49" y="4"/>
                    </a:lnTo>
                    <a:lnTo>
                      <a:pt x="52" y="7"/>
                    </a:lnTo>
                    <a:lnTo>
                      <a:pt x="56" y="11"/>
                    </a:lnTo>
                    <a:lnTo>
                      <a:pt x="56" y="15"/>
                    </a:lnTo>
                    <a:lnTo>
                      <a:pt x="56" y="26"/>
                    </a:lnTo>
                    <a:lnTo>
                      <a:pt x="56" y="49"/>
                    </a:lnTo>
                    <a:lnTo>
                      <a:pt x="56" y="60"/>
                    </a:lnTo>
                    <a:lnTo>
                      <a:pt x="56" y="63"/>
                    </a:lnTo>
                    <a:lnTo>
                      <a:pt x="56" y="67"/>
                    </a:lnTo>
                    <a:lnTo>
                      <a:pt x="60" y="67"/>
                    </a:lnTo>
                    <a:lnTo>
                      <a:pt x="63" y="67"/>
                    </a:lnTo>
                    <a:lnTo>
                      <a:pt x="63" y="63"/>
                    </a:lnTo>
                    <a:lnTo>
                      <a:pt x="67" y="60"/>
                    </a:lnTo>
                    <a:lnTo>
                      <a:pt x="67" y="63"/>
                    </a:lnTo>
                    <a:lnTo>
                      <a:pt x="60" y="75"/>
                    </a:lnTo>
                    <a:lnTo>
                      <a:pt x="52" y="75"/>
                    </a:lnTo>
                    <a:lnTo>
                      <a:pt x="49" y="75"/>
                    </a:lnTo>
                    <a:lnTo>
                      <a:pt x="45" y="75"/>
                    </a:lnTo>
                    <a:lnTo>
                      <a:pt x="41" y="71"/>
                    </a:lnTo>
                    <a:lnTo>
                      <a:pt x="41" y="63"/>
                    </a:lnTo>
                    <a:close/>
                    <a:moveTo>
                      <a:pt x="41" y="60"/>
                    </a:moveTo>
                    <a:lnTo>
                      <a:pt x="41" y="34"/>
                    </a:lnTo>
                    <a:lnTo>
                      <a:pt x="34" y="37"/>
                    </a:lnTo>
                    <a:lnTo>
                      <a:pt x="26" y="37"/>
                    </a:lnTo>
                    <a:lnTo>
                      <a:pt x="22" y="41"/>
                    </a:lnTo>
                    <a:lnTo>
                      <a:pt x="19" y="45"/>
                    </a:lnTo>
                    <a:lnTo>
                      <a:pt x="15" y="49"/>
                    </a:lnTo>
                    <a:lnTo>
                      <a:pt x="15" y="52"/>
                    </a:lnTo>
                    <a:lnTo>
                      <a:pt x="15" y="60"/>
                    </a:lnTo>
                    <a:lnTo>
                      <a:pt x="19" y="63"/>
                    </a:lnTo>
                    <a:lnTo>
                      <a:pt x="22" y="67"/>
                    </a:lnTo>
                    <a:lnTo>
                      <a:pt x="26" y="67"/>
                    </a:lnTo>
                    <a:lnTo>
                      <a:pt x="34" y="63"/>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6" name="Freeform 87"/>
              <p:cNvSpPr>
                <a:spLocks noEditPoints="1"/>
              </p:cNvSpPr>
              <p:nvPr/>
            </p:nvSpPr>
            <p:spPr bwMode="auto">
              <a:xfrm>
                <a:off x="2706" y="1490"/>
                <a:ext cx="74" cy="116"/>
              </a:xfrm>
              <a:custGeom>
                <a:avLst/>
                <a:gdLst>
                  <a:gd name="T0" fmla="*/ 52 w 74"/>
                  <a:gd name="T1" fmla="*/ 104 h 116"/>
                  <a:gd name="T2" fmla="*/ 44 w 74"/>
                  <a:gd name="T3" fmla="*/ 112 h 116"/>
                  <a:gd name="T4" fmla="*/ 41 w 74"/>
                  <a:gd name="T5" fmla="*/ 116 h 116"/>
                  <a:gd name="T6" fmla="*/ 33 w 74"/>
                  <a:gd name="T7" fmla="*/ 116 h 116"/>
                  <a:gd name="T8" fmla="*/ 30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8 h 116"/>
                  <a:gd name="T32" fmla="*/ 52 w 74"/>
                  <a:gd name="T33" fmla="*/ 34 h 116"/>
                  <a:gd name="T34" fmla="*/ 52 w 74"/>
                  <a:gd name="T35" fmla="*/ 22 h 116"/>
                  <a:gd name="T36" fmla="*/ 52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4 h 116"/>
                  <a:gd name="T62" fmla="*/ 67 w 74"/>
                  <a:gd name="T63" fmla="*/ 104 h 116"/>
                  <a:gd name="T64" fmla="*/ 67 w 74"/>
                  <a:gd name="T65" fmla="*/ 108 h 116"/>
                  <a:gd name="T66" fmla="*/ 67 w 74"/>
                  <a:gd name="T67" fmla="*/ 108 h 116"/>
                  <a:gd name="T68" fmla="*/ 71 w 74"/>
                  <a:gd name="T69" fmla="*/ 108 h 116"/>
                  <a:gd name="T70" fmla="*/ 71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4 h 116"/>
                  <a:gd name="T82" fmla="*/ 52 w 74"/>
                  <a:gd name="T83" fmla="*/ 101 h 116"/>
                  <a:gd name="T84" fmla="*/ 52 w 74"/>
                  <a:gd name="T85" fmla="*/ 63 h 116"/>
                  <a:gd name="T86" fmla="*/ 48 w 74"/>
                  <a:gd name="T87" fmla="*/ 60 h 116"/>
                  <a:gd name="T88" fmla="*/ 48 w 74"/>
                  <a:gd name="T89" fmla="*/ 56 h 116"/>
                  <a:gd name="T90" fmla="*/ 44 w 74"/>
                  <a:gd name="T91" fmla="*/ 52 h 116"/>
                  <a:gd name="T92" fmla="*/ 41 w 74"/>
                  <a:gd name="T93" fmla="*/ 48 h 116"/>
                  <a:gd name="T94" fmla="*/ 37 w 74"/>
                  <a:gd name="T95" fmla="*/ 45 h 116"/>
                  <a:gd name="T96" fmla="*/ 33 w 74"/>
                  <a:gd name="T97" fmla="*/ 45 h 116"/>
                  <a:gd name="T98" fmla="*/ 26 w 74"/>
                  <a:gd name="T99" fmla="*/ 48 h 116"/>
                  <a:gd name="T100" fmla="*/ 22 w 74"/>
                  <a:gd name="T101" fmla="*/ 52 h 116"/>
                  <a:gd name="T102" fmla="*/ 15 w 74"/>
                  <a:gd name="T103" fmla="*/ 63 h 116"/>
                  <a:gd name="T104" fmla="*/ 15 w 74"/>
                  <a:gd name="T105" fmla="*/ 75 h 116"/>
                  <a:gd name="T106" fmla="*/ 15 w 74"/>
                  <a:gd name="T107" fmla="*/ 90 h 116"/>
                  <a:gd name="T108" fmla="*/ 22 w 74"/>
                  <a:gd name="T109" fmla="*/ 101 h 116"/>
                  <a:gd name="T110" fmla="*/ 30 w 74"/>
                  <a:gd name="T111" fmla="*/ 104 h 116"/>
                  <a:gd name="T112" fmla="*/ 37 w 74"/>
                  <a:gd name="T113" fmla="*/ 108 h 116"/>
                  <a:gd name="T114" fmla="*/ 44 w 74"/>
                  <a:gd name="T115" fmla="*/ 104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4"/>
                    </a:moveTo>
                    <a:lnTo>
                      <a:pt x="44" y="112"/>
                    </a:lnTo>
                    <a:lnTo>
                      <a:pt x="41" y="116"/>
                    </a:lnTo>
                    <a:lnTo>
                      <a:pt x="33" y="116"/>
                    </a:lnTo>
                    <a:lnTo>
                      <a:pt x="30" y="116"/>
                    </a:lnTo>
                    <a:lnTo>
                      <a:pt x="18" y="116"/>
                    </a:lnTo>
                    <a:lnTo>
                      <a:pt x="7" y="108"/>
                    </a:lnTo>
                    <a:lnTo>
                      <a:pt x="3" y="97"/>
                    </a:lnTo>
                    <a:lnTo>
                      <a:pt x="0" y="82"/>
                    </a:lnTo>
                    <a:lnTo>
                      <a:pt x="3" y="67"/>
                    </a:lnTo>
                    <a:lnTo>
                      <a:pt x="11" y="52"/>
                    </a:lnTo>
                    <a:lnTo>
                      <a:pt x="18" y="45"/>
                    </a:lnTo>
                    <a:lnTo>
                      <a:pt x="26" y="41"/>
                    </a:lnTo>
                    <a:lnTo>
                      <a:pt x="33" y="41"/>
                    </a:lnTo>
                    <a:lnTo>
                      <a:pt x="44" y="41"/>
                    </a:lnTo>
                    <a:lnTo>
                      <a:pt x="52" y="48"/>
                    </a:lnTo>
                    <a:lnTo>
                      <a:pt x="52" y="34"/>
                    </a:lnTo>
                    <a:lnTo>
                      <a:pt x="52" y="22"/>
                    </a:lnTo>
                    <a:lnTo>
                      <a:pt x="52" y="15"/>
                    </a:lnTo>
                    <a:lnTo>
                      <a:pt x="48" y="15"/>
                    </a:lnTo>
                    <a:lnTo>
                      <a:pt x="48" y="11"/>
                    </a:lnTo>
                    <a:lnTo>
                      <a:pt x="44" y="11"/>
                    </a:lnTo>
                    <a:lnTo>
                      <a:pt x="41" y="11"/>
                    </a:lnTo>
                    <a:lnTo>
                      <a:pt x="59" y="0"/>
                    </a:lnTo>
                    <a:lnTo>
                      <a:pt x="63" y="0"/>
                    </a:lnTo>
                    <a:lnTo>
                      <a:pt x="63" y="86"/>
                    </a:lnTo>
                    <a:lnTo>
                      <a:pt x="63" y="97"/>
                    </a:lnTo>
                    <a:lnTo>
                      <a:pt x="63" y="104"/>
                    </a:lnTo>
                    <a:lnTo>
                      <a:pt x="67" y="104"/>
                    </a:lnTo>
                    <a:lnTo>
                      <a:pt x="67" y="108"/>
                    </a:lnTo>
                    <a:lnTo>
                      <a:pt x="71" y="108"/>
                    </a:lnTo>
                    <a:lnTo>
                      <a:pt x="74" y="108"/>
                    </a:lnTo>
                    <a:lnTo>
                      <a:pt x="56" y="116"/>
                    </a:lnTo>
                    <a:lnTo>
                      <a:pt x="52" y="116"/>
                    </a:lnTo>
                    <a:lnTo>
                      <a:pt x="52" y="104"/>
                    </a:lnTo>
                    <a:close/>
                    <a:moveTo>
                      <a:pt x="52" y="101"/>
                    </a:moveTo>
                    <a:lnTo>
                      <a:pt x="52" y="63"/>
                    </a:lnTo>
                    <a:lnTo>
                      <a:pt x="48" y="60"/>
                    </a:lnTo>
                    <a:lnTo>
                      <a:pt x="48" y="56"/>
                    </a:lnTo>
                    <a:lnTo>
                      <a:pt x="44" y="52"/>
                    </a:lnTo>
                    <a:lnTo>
                      <a:pt x="41" y="48"/>
                    </a:lnTo>
                    <a:lnTo>
                      <a:pt x="37" y="45"/>
                    </a:lnTo>
                    <a:lnTo>
                      <a:pt x="33" y="45"/>
                    </a:lnTo>
                    <a:lnTo>
                      <a:pt x="26" y="48"/>
                    </a:lnTo>
                    <a:lnTo>
                      <a:pt x="22" y="52"/>
                    </a:lnTo>
                    <a:lnTo>
                      <a:pt x="15" y="63"/>
                    </a:lnTo>
                    <a:lnTo>
                      <a:pt x="15" y="75"/>
                    </a:lnTo>
                    <a:lnTo>
                      <a:pt x="15" y="90"/>
                    </a:lnTo>
                    <a:lnTo>
                      <a:pt x="22" y="101"/>
                    </a:lnTo>
                    <a:lnTo>
                      <a:pt x="30" y="104"/>
                    </a:lnTo>
                    <a:lnTo>
                      <a:pt x="37" y="108"/>
                    </a:lnTo>
                    <a:lnTo>
                      <a:pt x="44" y="104"/>
                    </a:lnTo>
                    <a:lnTo>
                      <a:pt x="52" y="10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7" name="Freeform 88"/>
              <p:cNvSpPr>
                <a:spLocks noEditPoints="1"/>
              </p:cNvSpPr>
              <p:nvPr/>
            </p:nvSpPr>
            <p:spPr bwMode="auto">
              <a:xfrm>
                <a:off x="2788" y="1531"/>
                <a:ext cx="67" cy="75"/>
              </a:xfrm>
              <a:custGeom>
                <a:avLst/>
                <a:gdLst>
                  <a:gd name="T0" fmla="*/ 33 w 67"/>
                  <a:gd name="T1" fmla="*/ 67 h 75"/>
                  <a:gd name="T2" fmla="*/ 26 w 67"/>
                  <a:gd name="T3" fmla="*/ 75 h 75"/>
                  <a:gd name="T4" fmla="*/ 18 w 67"/>
                  <a:gd name="T5" fmla="*/ 75 h 75"/>
                  <a:gd name="T6" fmla="*/ 4 w 67"/>
                  <a:gd name="T7" fmla="*/ 71 h 75"/>
                  <a:gd name="T8" fmla="*/ 0 w 67"/>
                  <a:gd name="T9" fmla="*/ 60 h 75"/>
                  <a:gd name="T10" fmla="*/ 4 w 67"/>
                  <a:gd name="T11" fmla="*/ 49 h 75"/>
                  <a:gd name="T12" fmla="*/ 15 w 67"/>
                  <a:gd name="T13" fmla="*/ 37 h 75"/>
                  <a:gd name="T14" fmla="*/ 41 w 67"/>
                  <a:gd name="T15" fmla="*/ 26 h 75"/>
                  <a:gd name="T16" fmla="*/ 41 w 67"/>
                  <a:gd name="T17" fmla="*/ 15 h 75"/>
                  <a:gd name="T18" fmla="*/ 33 w 67"/>
                  <a:gd name="T19" fmla="*/ 7 h 75"/>
                  <a:gd name="T20" fmla="*/ 22 w 67"/>
                  <a:gd name="T21" fmla="*/ 7 h 75"/>
                  <a:gd name="T22" fmla="*/ 18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7 h 75"/>
                  <a:gd name="T36" fmla="*/ 30 w 67"/>
                  <a:gd name="T37" fmla="*/ 0 h 75"/>
                  <a:gd name="T38" fmla="*/ 45 w 67"/>
                  <a:gd name="T39" fmla="*/ 4 h 75"/>
                  <a:gd name="T40" fmla="*/ 52 w 67"/>
                  <a:gd name="T41" fmla="*/ 11 h 75"/>
                  <a:gd name="T42" fmla="*/ 52 w 67"/>
                  <a:gd name="T43" fmla="*/ 26 h 75"/>
                  <a:gd name="T44" fmla="*/ 56 w 67"/>
                  <a:gd name="T45" fmla="*/ 60 h 75"/>
                  <a:gd name="T46" fmla="*/ 56 w 67"/>
                  <a:gd name="T47" fmla="*/ 63 h 75"/>
                  <a:gd name="T48" fmla="*/ 56 w 67"/>
                  <a:gd name="T49" fmla="*/ 67 h 75"/>
                  <a:gd name="T50" fmla="*/ 60 w 67"/>
                  <a:gd name="T51" fmla="*/ 67 h 75"/>
                  <a:gd name="T52" fmla="*/ 63 w 67"/>
                  <a:gd name="T53" fmla="*/ 63 h 75"/>
                  <a:gd name="T54" fmla="*/ 67 w 67"/>
                  <a:gd name="T55" fmla="*/ 63 h 75"/>
                  <a:gd name="T56" fmla="*/ 48 w 67"/>
                  <a:gd name="T57" fmla="*/ 75 h 75"/>
                  <a:gd name="T58" fmla="*/ 41 w 67"/>
                  <a:gd name="T59" fmla="*/ 75 h 75"/>
                  <a:gd name="T60" fmla="*/ 41 w 67"/>
                  <a:gd name="T61" fmla="*/ 63 h 75"/>
                  <a:gd name="T62" fmla="*/ 41 w 67"/>
                  <a:gd name="T63" fmla="*/ 34 h 75"/>
                  <a:gd name="T64" fmla="*/ 26 w 67"/>
                  <a:gd name="T65" fmla="*/ 37 h 75"/>
                  <a:gd name="T66" fmla="*/ 15 w 67"/>
                  <a:gd name="T67" fmla="*/ 45 h 75"/>
                  <a:gd name="T68" fmla="*/ 15 w 67"/>
                  <a:gd name="T69" fmla="*/ 52 h 75"/>
                  <a:gd name="T70" fmla="*/ 15 w 67"/>
                  <a:gd name="T71" fmla="*/ 63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3"/>
                    </a:moveTo>
                    <a:lnTo>
                      <a:pt x="33" y="67"/>
                    </a:lnTo>
                    <a:lnTo>
                      <a:pt x="30" y="71"/>
                    </a:lnTo>
                    <a:lnTo>
                      <a:pt x="26" y="75"/>
                    </a:lnTo>
                    <a:lnTo>
                      <a:pt x="22" y="75"/>
                    </a:lnTo>
                    <a:lnTo>
                      <a:pt x="18" y="75"/>
                    </a:lnTo>
                    <a:lnTo>
                      <a:pt x="11" y="75"/>
                    </a:lnTo>
                    <a:lnTo>
                      <a:pt x="4" y="71"/>
                    </a:lnTo>
                    <a:lnTo>
                      <a:pt x="0" y="67"/>
                    </a:lnTo>
                    <a:lnTo>
                      <a:pt x="0" y="60"/>
                    </a:lnTo>
                    <a:lnTo>
                      <a:pt x="0" y="52"/>
                    </a:lnTo>
                    <a:lnTo>
                      <a:pt x="4" y="49"/>
                    </a:lnTo>
                    <a:lnTo>
                      <a:pt x="7" y="45"/>
                    </a:lnTo>
                    <a:lnTo>
                      <a:pt x="15" y="37"/>
                    </a:lnTo>
                    <a:lnTo>
                      <a:pt x="22" y="34"/>
                    </a:lnTo>
                    <a:lnTo>
                      <a:pt x="41" y="26"/>
                    </a:lnTo>
                    <a:lnTo>
                      <a:pt x="41" y="22"/>
                    </a:lnTo>
                    <a:lnTo>
                      <a:pt x="41" y="15"/>
                    </a:lnTo>
                    <a:lnTo>
                      <a:pt x="37" y="7"/>
                    </a:lnTo>
                    <a:lnTo>
                      <a:pt x="33" y="7"/>
                    </a:lnTo>
                    <a:lnTo>
                      <a:pt x="26" y="4"/>
                    </a:lnTo>
                    <a:lnTo>
                      <a:pt x="22" y="7"/>
                    </a:lnTo>
                    <a:lnTo>
                      <a:pt x="18" y="7"/>
                    </a:lnTo>
                    <a:lnTo>
                      <a:pt x="18" y="11"/>
                    </a:lnTo>
                    <a:lnTo>
                      <a:pt x="15" y="15"/>
                    </a:lnTo>
                    <a:lnTo>
                      <a:pt x="15" y="19"/>
                    </a:lnTo>
                    <a:lnTo>
                      <a:pt x="15" y="22"/>
                    </a:lnTo>
                    <a:lnTo>
                      <a:pt x="15" y="26"/>
                    </a:lnTo>
                    <a:lnTo>
                      <a:pt x="11" y="26"/>
                    </a:lnTo>
                    <a:lnTo>
                      <a:pt x="7" y="26"/>
                    </a:lnTo>
                    <a:lnTo>
                      <a:pt x="4" y="26"/>
                    </a:lnTo>
                    <a:lnTo>
                      <a:pt x="4" y="22"/>
                    </a:lnTo>
                    <a:lnTo>
                      <a:pt x="4" y="19"/>
                    </a:lnTo>
                    <a:lnTo>
                      <a:pt x="4" y="11"/>
                    </a:lnTo>
                    <a:lnTo>
                      <a:pt x="11" y="7"/>
                    </a:lnTo>
                    <a:lnTo>
                      <a:pt x="18" y="0"/>
                    </a:lnTo>
                    <a:lnTo>
                      <a:pt x="30" y="0"/>
                    </a:lnTo>
                    <a:lnTo>
                      <a:pt x="37" y="0"/>
                    </a:lnTo>
                    <a:lnTo>
                      <a:pt x="45" y="4"/>
                    </a:lnTo>
                    <a:lnTo>
                      <a:pt x="48" y="7"/>
                    </a:lnTo>
                    <a:lnTo>
                      <a:pt x="52" y="11"/>
                    </a:lnTo>
                    <a:lnTo>
                      <a:pt x="52" y="15"/>
                    </a:lnTo>
                    <a:lnTo>
                      <a:pt x="52" y="26"/>
                    </a:lnTo>
                    <a:lnTo>
                      <a:pt x="52" y="49"/>
                    </a:lnTo>
                    <a:lnTo>
                      <a:pt x="56" y="60"/>
                    </a:lnTo>
                    <a:lnTo>
                      <a:pt x="56" y="63"/>
                    </a:lnTo>
                    <a:lnTo>
                      <a:pt x="56" y="67"/>
                    </a:lnTo>
                    <a:lnTo>
                      <a:pt x="60" y="67"/>
                    </a:lnTo>
                    <a:lnTo>
                      <a:pt x="63" y="63"/>
                    </a:lnTo>
                    <a:lnTo>
                      <a:pt x="67" y="60"/>
                    </a:lnTo>
                    <a:lnTo>
                      <a:pt x="67" y="63"/>
                    </a:lnTo>
                    <a:lnTo>
                      <a:pt x="56" y="75"/>
                    </a:lnTo>
                    <a:lnTo>
                      <a:pt x="48" y="75"/>
                    </a:lnTo>
                    <a:lnTo>
                      <a:pt x="45" y="75"/>
                    </a:lnTo>
                    <a:lnTo>
                      <a:pt x="41" y="75"/>
                    </a:lnTo>
                    <a:lnTo>
                      <a:pt x="41" y="71"/>
                    </a:lnTo>
                    <a:lnTo>
                      <a:pt x="41" y="63"/>
                    </a:lnTo>
                    <a:close/>
                    <a:moveTo>
                      <a:pt x="41" y="60"/>
                    </a:moveTo>
                    <a:lnTo>
                      <a:pt x="41" y="34"/>
                    </a:lnTo>
                    <a:lnTo>
                      <a:pt x="30" y="37"/>
                    </a:lnTo>
                    <a:lnTo>
                      <a:pt x="26" y="37"/>
                    </a:lnTo>
                    <a:lnTo>
                      <a:pt x="18" y="41"/>
                    </a:lnTo>
                    <a:lnTo>
                      <a:pt x="15" y="45"/>
                    </a:lnTo>
                    <a:lnTo>
                      <a:pt x="15" y="49"/>
                    </a:lnTo>
                    <a:lnTo>
                      <a:pt x="15" y="52"/>
                    </a:lnTo>
                    <a:lnTo>
                      <a:pt x="15" y="60"/>
                    </a:lnTo>
                    <a:lnTo>
                      <a:pt x="15" y="63"/>
                    </a:lnTo>
                    <a:lnTo>
                      <a:pt x="18" y="67"/>
                    </a:lnTo>
                    <a:lnTo>
                      <a:pt x="26" y="67"/>
                    </a:lnTo>
                    <a:lnTo>
                      <a:pt x="30" y="63"/>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8" name="Freeform 89"/>
              <p:cNvSpPr>
                <a:spLocks/>
              </p:cNvSpPr>
              <p:nvPr/>
            </p:nvSpPr>
            <p:spPr bwMode="auto">
              <a:xfrm>
                <a:off x="2859" y="1531"/>
                <a:ext cx="63" cy="75"/>
              </a:xfrm>
              <a:custGeom>
                <a:avLst/>
                <a:gdLst>
                  <a:gd name="T0" fmla="*/ 63 w 63"/>
                  <a:gd name="T1" fmla="*/ 45 h 75"/>
                  <a:gd name="T2" fmla="*/ 59 w 63"/>
                  <a:gd name="T3" fmla="*/ 60 h 75"/>
                  <a:gd name="T4" fmla="*/ 52 w 63"/>
                  <a:gd name="T5" fmla="*/ 67 h 75"/>
                  <a:gd name="T6" fmla="*/ 41 w 63"/>
                  <a:gd name="T7" fmla="*/ 75 h 75"/>
                  <a:gd name="T8" fmla="*/ 33 w 63"/>
                  <a:gd name="T9" fmla="*/ 75 h 75"/>
                  <a:gd name="T10" fmla="*/ 22 w 63"/>
                  <a:gd name="T11" fmla="*/ 75 h 75"/>
                  <a:gd name="T12" fmla="*/ 11 w 63"/>
                  <a:gd name="T13" fmla="*/ 67 h 75"/>
                  <a:gd name="T14" fmla="*/ 7 w 63"/>
                  <a:gd name="T15" fmla="*/ 60 h 75"/>
                  <a:gd name="T16" fmla="*/ 3 w 63"/>
                  <a:gd name="T17" fmla="*/ 49 h 75"/>
                  <a:gd name="T18" fmla="*/ 0 w 63"/>
                  <a:gd name="T19" fmla="*/ 37 h 75"/>
                  <a:gd name="T20" fmla="*/ 3 w 63"/>
                  <a:gd name="T21" fmla="*/ 26 h 75"/>
                  <a:gd name="T22" fmla="*/ 7 w 63"/>
                  <a:gd name="T23" fmla="*/ 19 h 75"/>
                  <a:gd name="T24" fmla="*/ 11 w 63"/>
                  <a:gd name="T25" fmla="*/ 11 h 75"/>
                  <a:gd name="T26" fmla="*/ 22 w 63"/>
                  <a:gd name="T27" fmla="*/ 4 h 75"/>
                  <a:gd name="T28" fmla="*/ 37 w 63"/>
                  <a:gd name="T29" fmla="*/ 0 h 75"/>
                  <a:gd name="T30" fmla="*/ 45 w 63"/>
                  <a:gd name="T31" fmla="*/ 0 h 75"/>
                  <a:gd name="T32" fmla="*/ 52 w 63"/>
                  <a:gd name="T33" fmla="*/ 4 h 75"/>
                  <a:gd name="T34" fmla="*/ 59 w 63"/>
                  <a:gd name="T35" fmla="*/ 11 h 75"/>
                  <a:gd name="T36" fmla="*/ 59 w 63"/>
                  <a:gd name="T37" fmla="*/ 19 h 75"/>
                  <a:gd name="T38" fmla="*/ 59 w 63"/>
                  <a:gd name="T39" fmla="*/ 19 h 75"/>
                  <a:gd name="T40" fmla="*/ 59 w 63"/>
                  <a:gd name="T41" fmla="*/ 22 h 75"/>
                  <a:gd name="T42" fmla="*/ 56 w 63"/>
                  <a:gd name="T43" fmla="*/ 22 h 75"/>
                  <a:gd name="T44" fmla="*/ 52 w 63"/>
                  <a:gd name="T45" fmla="*/ 22 h 75"/>
                  <a:gd name="T46" fmla="*/ 48 w 63"/>
                  <a:gd name="T47" fmla="*/ 22 h 75"/>
                  <a:gd name="T48" fmla="*/ 48 w 63"/>
                  <a:gd name="T49" fmla="*/ 22 h 75"/>
                  <a:gd name="T50" fmla="*/ 45 w 63"/>
                  <a:gd name="T51" fmla="*/ 19 h 75"/>
                  <a:gd name="T52" fmla="*/ 45 w 63"/>
                  <a:gd name="T53" fmla="*/ 15 h 75"/>
                  <a:gd name="T54" fmla="*/ 45 w 63"/>
                  <a:gd name="T55" fmla="*/ 11 h 75"/>
                  <a:gd name="T56" fmla="*/ 41 w 63"/>
                  <a:gd name="T57" fmla="*/ 7 h 75"/>
                  <a:gd name="T58" fmla="*/ 37 w 63"/>
                  <a:gd name="T59" fmla="*/ 4 h 75"/>
                  <a:gd name="T60" fmla="*/ 33 w 63"/>
                  <a:gd name="T61" fmla="*/ 4 h 75"/>
                  <a:gd name="T62" fmla="*/ 26 w 63"/>
                  <a:gd name="T63" fmla="*/ 7 h 75"/>
                  <a:gd name="T64" fmla="*/ 22 w 63"/>
                  <a:gd name="T65" fmla="*/ 11 h 75"/>
                  <a:gd name="T66" fmla="*/ 18 w 63"/>
                  <a:gd name="T67" fmla="*/ 19 h 75"/>
                  <a:gd name="T68" fmla="*/ 15 w 63"/>
                  <a:gd name="T69" fmla="*/ 30 h 75"/>
                  <a:gd name="T70" fmla="*/ 18 w 63"/>
                  <a:gd name="T71" fmla="*/ 41 h 75"/>
                  <a:gd name="T72" fmla="*/ 22 w 63"/>
                  <a:gd name="T73" fmla="*/ 52 h 75"/>
                  <a:gd name="T74" fmla="*/ 30 w 63"/>
                  <a:gd name="T75" fmla="*/ 60 h 75"/>
                  <a:gd name="T76" fmla="*/ 37 w 63"/>
                  <a:gd name="T77" fmla="*/ 63 h 75"/>
                  <a:gd name="T78" fmla="*/ 45 w 63"/>
                  <a:gd name="T79" fmla="*/ 63 h 75"/>
                  <a:gd name="T80" fmla="*/ 52 w 63"/>
                  <a:gd name="T81" fmla="*/ 60 h 75"/>
                  <a:gd name="T82" fmla="*/ 56 w 63"/>
                  <a:gd name="T83" fmla="*/ 52 h 75"/>
                  <a:gd name="T84" fmla="*/ 59 w 63"/>
                  <a:gd name="T85" fmla="*/ 45 h 75"/>
                  <a:gd name="T86" fmla="*/ 63 w 63"/>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3"/>
                  <a:gd name="T133" fmla="*/ 0 h 75"/>
                  <a:gd name="T134" fmla="*/ 63 w 63"/>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3" h="75">
                    <a:moveTo>
                      <a:pt x="63" y="45"/>
                    </a:moveTo>
                    <a:lnTo>
                      <a:pt x="59" y="60"/>
                    </a:lnTo>
                    <a:lnTo>
                      <a:pt x="52" y="67"/>
                    </a:lnTo>
                    <a:lnTo>
                      <a:pt x="41" y="75"/>
                    </a:lnTo>
                    <a:lnTo>
                      <a:pt x="33" y="75"/>
                    </a:lnTo>
                    <a:lnTo>
                      <a:pt x="22" y="75"/>
                    </a:lnTo>
                    <a:lnTo>
                      <a:pt x="11" y="67"/>
                    </a:lnTo>
                    <a:lnTo>
                      <a:pt x="7" y="60"/>
                    </a:lnTo>
                    <a:lnTo>
                      <a:pt x="3" y="49"/>
                    </a:lnTo>
                    <a:lnTo>
                      <a:pt x="0" y="37"/>
                    </a:lnTo>
                    <a:lnTo>
                      <a:pt x="3" y="26"/>
                    </a:lnTo>
                    <a:lnTo>
                      <a:pt x="7" y="19"/>
                    </a:lnTo>
                    <a:lnTo>
                      <a:pt x="11" y="11"/>
                    </a:lnTo>
                    <a:lnTo>
                      <a:pt x="22" y="4"/>
                    </a:lnTo>
                    <a:lnTo>
                      <a:pt x="37" y="0"/>
                    </a:lnTo>
                    <a:lnTo>
                      <a:pt x="45" y="0"/>
                    </a:lnTo>
                    <a:lnTo>
                      <a:pt x="52" y="4"/>
                    </a:lnTo>
                    <a:lnTo>
                      <a:pt x="59" y="11"/>
                    </a:lnTo>
                    <a:lnTo>
                      <a:pt x="59" y="19"/>
                    </a:lnTo>
                    <a:lnTo>
                      <a:pt x="59" y="22"/>
                    </a:lnTo>
                    <a:lnTo>
                      <a:pt x="56" y="22"/>
                    </a:lnTo>
                    <a:lnTo>
                      <a:pt x="52" y="22"/>
                    </a:lnTo>
                    <a:lnTo>
                      <a:pt x="48" y="22"/>
                    </a:lnTo>
                    <a:lnTo>
                      <a:pt x="45" y="19"/>
                    </a:lnTo>
                    <a:lnTo>
                      <a:pt x="45" y="15"/>
                    </a:lnTo>
                    <a:lnTo>
                      <a:pt x="45" y="11"/>
                    </a:lnTo>
                    <a:lnTo>
                      <a:pt x="41" y="7"/>
                    </a:lnTo>
                    <a:lnTo>
                      <a:pt x="37" y="4"/>
                    </a:lnTo>
                    <a:lnTo>
                      <a:pt x="33" y="4"/>
                    </a:lnTo>
                    <a:lnTo>
                      <a:pt x="26" y="7"/>
                    </a:lnTo>
                    <a:lnTo>
                      <a:pt x="22" y="11"/>
                    </a:lnTo>
                    <a:lnTo>
                      <a:pt x="18" y="19"/>
                    </a:lnTo>
                    <a:lnTo>
                      <a:pt x="15" y="30"/>
                    </a:lnTo>
                    <a:lnTo>
                      <a:pt x="18" y="41"/>
                    </a:lnTo>
                    <a:lnTo>
                      <a:pt x="22" y="52"/>
                    </a:lnTo>
                    <a:lnTo>
                      <a:pt x="30" y="60"/>
                    </a:lnTo>
                    <a:lnTo>
                      <a:pt x="37" y="63"/>
                    </a:lnTo>
                    <a:lnTo>
                      <a:pt x="45" y="63"/>
                    </a:lnTo>
                    <a:lnTo>
                      <a:pt x="52" y="60"/>
                    </a:lnTo>
                    <a:lnTo>
                      <a:pt x="56" y="52"/>
                    </a:lnTo>
                    <a:lnTo>
                      <a:pt x="59" y="45"/>
                    </a:lnTo>
                    <a:lnTo>
                      <a:pt x="63"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59" name="Freeform 90"/>
              <p:cNvSpPr>
                <a:spLocks/>
              </p:cNvSpPr>
              <p:nvPr/>
            </p:nvSpPr>
            <p:spPr bwMode="auto">
              <a:xfrm>
                <a:off x="2930" y="1490"/>
                <a:ext cx="78" cy="116"/>
              </a:xfrm>
              <a:custGeom>
                <a:avLst/>
                <a:gdLst>
                  <a:gd name="T0" fmla="*/ 26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71 w 78"/>
                  <a:gd name="T13" fmla="*/ 104 h 116"/>
                  <a:gd name="T14" fmla="*/ 71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12 h 116"/>
                  <a:gd name="T26" fmla="*/ 56 w 78"/>
                  <a:gd name="T27" fmla="*/ 104 h 116"/>
                  <a:gd name="T28" fmla="*/ 56 w 78"/>
                  <a:gd name="T29" fmla="*/ 75 h 116"/>
                  <a:gd name="T30" fmla="*/ 52 w 78"/>
                  <a:gd name="T31" fmla="*/ 60 h 116"/>
                  <a:gd name="T32" fmla="*/ 48 w 78"/>
                  <a:gd name="T33" fmla="*/ 52 h 116"/>
                  <a:gd name="T34" fmla="*/ 44 w 78"/>
                  <a:gd name="T35" fmla="*/ 52 h 116"/>
                  <a:gd name="T36" fmla="*/ 33 w 78"/>
                  <a:gd name="T37" fmla="*/ 52 h 116"/>
                  <a:gd name="T38" fmla="*/ 26 w 78"/>
                  <a:gd name="T39" fmla="*/ 60 h 116"/>
                  <a:gd name="T40" fmla="*/ 26 w 78"/>
                  <a:gd name="T41" fmla="*/ 104 h 116"/>
                  <a:gd name="T42" fmla="*/ 26 w 78"/>
                  <a:gd name="T43" fmla="*/ 112 h 116"/>
                  <a:gd name="T44" fmla="*/ 30 w 78"/>
                  <a:gd name="T45" fmla="*/ 112 h 116"/>
                  <a:gd name="T46" fmla="*/ 33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2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8"/>
                    </a:lnTo>
                    <a:lnTo>
                      <a:pt x="37" y="45"/>
                    </a:lnTo>
                    <a:lnTo>
                      <a:pt x="44" y="41"/>
                    </a:lnTo>
                    <a:lnTo>
                      <a:pt x="48" y="41"/>
                    </a:lnTo>
                    <a:lnTo>
                      <a:pt x="56" y="41"/>
                    </a:lnTo>
                    <a:lnTo>
                      <a:pt x="59" y="45"/>
                    </a:lnTo>
                    <a:lnTo>
                      <a:pt x="63" y="48"/>
                    </a:lnTo>
                    <a:lnTo>
                      <a:pt x="67" y="56"/>
                    </a:lnTo>
                    <a:lnTo>
                      <a:pt x="67" y="63"/>
                    </a:lnTo>
                    <a:lnTo>
                      <a:pt x="67" y="75"/>
                    </a:lnTo>
                    <a:lnTo>
                      <a:pt x="67" y="97"/>
                    </a:lnTo>
                    <a:lnTo>
                      <a:pt x="71" y="104"/>
                    </a:lnTo>
                    <a:lnTo>
                      <a:pt x="71" y="108"/>
                    </a:lnTo>
                    <a:lnTo>
                      <a:pt x="71" y="112"/>
                    </a:lnTo>
                    <a:lnTo>
                      <a:pt x="74" y="112"/>
                    </a:lnTo>
                    <a:lnTo>
                      <a:pt x="78" y="116"/>
                    </a:lnTo>
                    <a:lnTo>
                      <a:pt x="44" y="116"/>
                    </a:lnTo>
                    <a:lnTo>
                      <a:pt x="48" y="112"/>
                    </a:lnTo>
                    <a:lnTo>
                      <a:pt x="52" y="112"/>
                    </a:lnTo>
                    <a:lnTo>
                      <a:pt x="56" y="108"/>
                    </a:lnTo>
                    <a:lnTo>
                      <a:pt x="56" y="104"/>
                    </a:lnTo>
                    <a:lnTo>
                      <a:pt x="56" y="97"/>
                    </a:lnTo>
                    <a:lnTo>
                      <a:pt x="56" y="75"/>
                    </a:lnTo>
                    <a:lnTo>
                      <a:pt x="56" y="63"/>
                    </a:lnTo>
                    <a:lnTo>
                      <a:pt x="52" y="60"/>
                    </a:lnTo>
                    <a:lnTo>
                      <a:pt x="52" y="56"/>
                    </a:lnTo>
                    <a:lnTo>
                      <a:pt x="48" y="52"/>
                    </a:lnTo>
                    <a:lnTo>
                      <a:pt x="44" y="52"/>
                    </a:lnTo>
                    <a:lnTo>
                      <a:pt x="37" y="52"/>
                    </a:lnTo>
                    <a:lnTo>
                      <a:pt x="33" y="52"/>
                    </a:lnTo>
                    <a:lnTo>
                      <a:pt x="30" y="56"/>
                    </a:lnTo>
                    <a:lnTo>
                      <a:pt x="26" y="60"/>
                    </a:lnTo>
                    <a:lnTo>
                      <a:pt x="26" y="97"/>
                    </a:lnTo>
                    <a:lnTo>
                      <a:pt x="26" y="104"/>
                    </a:lnTo>
                    <a:lnTo>
                      <a:pt x="26" y="108"/>
                    </a:lnTo>
                    <a:lnTo>
                      <a:pt x="26" y="112"/>
                    </a:lnTo>
                    <a:lnTo>
                      <a:pt x="30" y="112"/>
                    </a:lnTo>
                    <a:lnTo>
                      <a:pt x="33" y="116"/>
                    </a:lnTo>
                    <a:lnTo>
                      <a:pt x="0" y="116"/>
                    </a:lnTo>
                    <a:lnTo>
                      <a:pt x="3" y="112"/>
                    </a:lnTo>
                    <a:lnTo>
                      <a:pt x="7" y="112"/>
                    </a:lnTo>
                    <a:lnTo>
                      <a:pt x="11" y="108"/>
                    </a:lnTo>
                    <a:lnTo>
                      <a:pt x="11" y="104"/>
                    </a:lnTo>
                    <a:lnTo>
                      <a:pt x="11" y="97"/>
                    </a:lnTo>
                    <a:lnTo>
                      <a:pt x="11" y="34"/>
                    </a:lnTo>
                    <a:lnTo>
                      <a:pt x="11" y="22"/>
                    </a:lnTo>
                    <a:lnTo>
                      <a:pt x="11" y="15"/>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0" name="Freeform 91"/>
              <p:cNvSpPr>
                <a:spLocks noEditPoints="1"/>
              </p:cNvSpPr>
              <p:nvPr/>
            </p:nvSpPr>
            <p:spPr bwMode="auto">
              <a:xfrm>
                <a:off x="3016" y="1531"/>
                <a:ext cx="59" cy="75"/>
              </a:xfrm>
              <a:custGeom>
                <a:avLst/>
                <a:gdLst>
                  <a:gd name="T0" fmla="*/ 11 w 59"/>
                  <a:gd name="T1" fmla="*/ 30 h 75"/>
                  <a:gd name="T2" fmla="*/ 14 w 59"/>
                  <a:gd name="T3" fmla="*/ 45 h 75"/>
                  <a:gd name="T4" fmla="*/ 18 w 59"/>
                  <a:gd name="T5" fmla="*/ 52 h 75"/>
                  <a:gd name="T6" fmla="*/ 29 w 59"/>
                  <a:gd name="T7" fmla="*/ 60 h 75"/>
                  <a:gd name="T8" fmla="*/ 37 w 59"/>
                  <a:gd name="T9" fmla="*/ 63 h 75"/>
                  <a:gd name="T10" fmla="*/ 44 w 59"/>
                  <a:gd name="T11" fmla="*/ 63 h 75"/>
                  <a:gd name="T12" fmla="*/ 52 w 59"/>
                  <a:gd name="T13" fmla="*/ 60 h 75"/>
                  <a:gd name="T14" fmla="*/ 56 w 59"/>
                  <a:gd name="T15" fmla="*/ 56 h 75"/>
                  <a:gd name="T16" fmla="*/ 59 w 59"/>
                  <a:gd name="T17" fmla="*/ 45 h 75"/>
                  <a:gd name="T18" fmla="*/ 59 w 59"/>
                  <a:gd name="T19" fmla="*/ 49 h 75"/>
                  <a:gd name="T20" fmla="*/ 59 w 59"/>
                  <a:gd name="T21" fmla="*/ 60 h 75"/>
                  <a:gd name="T22" fmla="*/ 52 w 59"/>
                  <a:gd name="T23" fmla="*/ 67 h 75"/>
                  <a:gd name="T24" fmla="*/ 41 w 59"/>
                  <a:gd name="T25" fmla="*/ 75 h 75"/>
                  <a:gd name="T26" fmla="*/ 29 w 59"/>
                  <a:gd name="T27" fmla="*/ 75 h 75"/>
                  <a:gd name="T28" fmla="*/ 18 w 59"/>
                  <a:gd name="T29" fmla="*/ 75 h 75"/>
                  <a:gd name="T30" fmla="*/ 11 w 59"/>
                  <a:gd name="T31" fmla="*/ 67 h 75"/>
                  <a:gd name="T32" fmla="*/ 3 w 59"/>
                  <a:gd name="T33" fmla="*/ 60 h 75"/>
                  <a:gd name="T34" fmla="*/ 0 w 59"/>
                  <a:gd name="T35" fmla="*/ 49 h 75"/>
                  <a:gd name="T36" fmla="*/ 0 w 59"/>
                  <a:gd name="T37" fmla="*/ 37 h 75"/>
                  <a:gd name="T38" fmla="*/ 0 w 59"/>
                  <a:gd name="T39" fmla="*/ 26 h 75"/>
                  <a:gd name="T40" fmla="*/ 3 w 59"/>
                  <a:gd name="T41" fmla="*/ 19 h 75"/>
                  <a:gd name="T42" fmla="*/ 11 w 59"/>
                  <a:gd name="T43" fmla="*/ 11 h 75"/>
                  <a:gd name="T44" fmla="*/ 14 w 59"/>
                  <a:gd name="T45" fmla="*/ 4 h 75"/>
                  <a:gd name="T46" fmla="*/ 26 w 59"/>
                  <a:gd name="T47" fmla="*/ 0 h 75"/>
                  <a:gd name="T48" fmla="*/ 33 w 59"/>
                  <a:gd name="T49" fmla="*/ 0 h 75"/>
                  <a:gd name="T50" fmla="*/ 44 w 59"/>
                  <a:gd name="T51" fmla="*/ 0 h 75"/>
                  <a:gd name="T52" fmla="*/ 52 w 59"/>
                  <a:gd name="T53" fmla="*/ 7 h 75"/>
                  <a:gd name="T54" fmla="*/ 59 w 59"/>
                  <a:gd name="T55" fmla="*/ 19 h 75"/>
                  <a:gd name="T56" fmla="*/ 59 w 59"/>
                  <a:gd name="T57" fmla="*/ 30 h 75"/>
                  <a:gd name="T58" fmla="*/ 11 w 59"/>
                  <a:gd name="T59" fmla="*/ 30 h 75"/>
                  <a:gd name="T60" fmla="*/ 11 w 59"/>
                  <a:gd name="T61" fmla="*/ 22 h 75"/>
                  <a:gd name="T62" fmla="*/ 44 w 59"/>
                  <a:gd name="T63" fmla="*/ 22 h 75"/>
                  <a:gd name="T64" fmla="*/ 44 w 59"/>
                  <a:gd name="T65" fmla="*/ 19 h 75"/>
                  <a:gd name="T66" fmla="*/ 41 w 59"/>
                  <a:gd name="T67" fmla="*/ 15 h 75"/>
                  <a:gd name="T68" fmla="*/ 41 w 59"/>
                  <a:gd name="T69" fmla="*/ 11 h 75"/>
                  <a:gd name="T70" fmla="*/ 37 w 59"/>
                  <a:gd name="T71" fmla="*/ 7 h 75"/>
                  <a:gd name="T72" fmla="*/ 33 w 59"/>
                  <a:gd name="T73" fmla="*/ 4 h 75"/>
                  <a:gd name="T74" fmla="*/ 29 w 59"/>
                  <a:gd name="T75" fmla="*/ 4 h 75"/>
                  <a:gd name="T76" fmla="*/ 22 w 59"/>
                  <a:gd name="T77" fmla="*/ 7 h 75"/>
                  <a:gd name="T78" fmla="*/ 18 w 59"/>
                  <a:gd name="T79" fmla="*/ 11 h 75"/>
                  <a:gd name="T80" fmla="*/ 14 w 59"/>
                  <a:gd name="T81" fmla="*/ 15 h 75"/>
                  <a:gd name="T82" fmla="*/ 11 w 59"/>
                  <a:gd name="T83" fmla="*/ 22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5"/>
                  <a:gd name="T128" fmla="*/ 59 w 59"/>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5">
                    <a:moveTo>
                      <a:pt x="11" y="30"/>
                    </a:moveTo>
                    <a:lnTo>
                      <a:pt x="14" y="45"/>
                    </a:lnTo>
                    <a:lnTo>
                      <a:pt x="18" y="52"/>
                    </a:lnTo>
                    <a:lnTo>
                      <a:pt x="29" y="60"/>
                    </a:lnTo>
                    <a:lnTo>
                      <a:pt x="37" y="63"/>
                    </a:lnTo>
                    <a:lnTo>
                      <a:pt x="44" y="63"/>
                    </a:lnTo>
                    <a:lnTo>
                      <a:pt x="52" y="60"/>
                    </a:lnTo>
                    <a:lnTo>
                      <a:pt x="56" y="56"/>
                    </a:lnTo>
                    <a:lnTo>
                      <a:pt x="59" y="45"/>
                    </a:lnTo>
                    <a:lnTo>
                      <a:pt x="59" y="49"/>
                    </a:lnTo>
                    <a:lnTo>
                      <a:pt x="59" y="60"/>
                    </a:lnTo>
                    <a:lnTo>
                      <a:pt x="52" y="67"/>
                    </a:lnTo>
                    <a:lnTo>
                      <a:pt x="41" y="75"/>
                    </a:lnTo>
                    <a:lnTo>
                      <a:pt x="29" y="75"/>
                    </a:lnTo>
                    <a:lnTo>
                      <a:pt x="18" y="75"/>
                    </a:lnTo>
                    <a:lnTo>
                      <a:pt x="11" y="67"/>
                    </a:lnTo>
                    <a:lnTo>
                      <a:pt x="3" y="60"/>
                    </a:lnTo>
                    <a:lnTo>
                      <a:pt x="0" y="49"/>
                    </a:lnTo>
                    <a:lnTo>
                      <a:pt x="0" y="37"/>
                    </a:lnTo>
                    <a:lnTo>
                      <a:pt x="0" y="26"/>
                    </a:lnTo>
                    <a:lnTo>
                      <a:pt x="3" y="19"/>
                    </a:lnTo>
                    <a:lnTo>
                      <a:pt x="11" y="11"/>
                    </a:lnTo>
                    <a:lnTo>
                      <a:pt x="14" y="4"/>
                    </a:lnTo>
                    <a:lnTo>
                      <a:pt x="26" y="0"/>
                    </a:lnTo>
                    <a:lnTo>
                      <a:pt x="33" y="0"/>
                    </a:lnTo>
                    <a:lnTo>
                      <a:pt x="44" y="0"/>
                    </a:lnTo>
                    <a:lnTo>
                      <a:pt x="52" y="7"/>
                    </a:lnTo>
                    <a:lnTo>
                      <a:pt x="59" y="19"/>
                    </a:lnTo>
                    <a:lnTo>
                      <a:pt x="59" y="30"/>
                    </a:lnTo>
                    <a:lnTo>
                      <a:pt x="11" y="30"/>
                    </a:lnTo>
                    <a:close/>
                    <a:moveTo>
                      <a:pt x="11" y="22"/>
                    </a:moveTo>
                    <a:lnTo>
                      <a:pt x="44" y="22"/>
                    </a:lnTo>
                    <a:lnTo>
                      <a:pt x="44" y="19"/>
                    </a:lnTo>
                    <a:lnTo>
                      <a:pt x="41" y="15"/>
                    </a:lnTo>
                    <a:lnTo>
                      <a:pt x="41" y="11"/>
                    </a:lnTo>
                    <a:lnTo>
                      <a:pt x="37" y="7"/>
                    </a:lnTo>
                    <a:lnTo>
                      <a:pt x="33" y="4"/>
                    </a:lnTo>
                    <a:lnTo>
                      <a:pt x="29" y="4"/>
                    </a:lnTo>
                    <a:lnTo>
                      <a:pt x="22" y="7"/>
                    </a:lnTo>
                    <a:lnTo>
                      <a:pt x="18" y="11"/>
                    </a:lnTo>
                    <a:lnTo>
                      <a:pt x="14" y="15"/>
                    </a:lnTo>
                    <a:lnTo>
                      <a:pt x="11"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1" name="Freeform 92"/>
              <p:cNvSpPr>
                <a:spLocks/>
              </p:cNvSpPr>
              <p:nvPr/>
            </p:nvSpPr>
            <p:spPr bwMode="auto">
              <a:xfrm>
                <a:off x="3094" y="1587"/>
                <a:ext cx="19" cy="19"/>
              </a:xfrm>
              <a:custGeom>
                <a:avLst/>
                <a:gdLst>
                  <a:gd name="T0" fmla="*/ 11 w 19"/>
                  <a:gd name="T1" fmla="*/ 0 h 19"/>
                  <a:gd name="T2" fmla="*/ 15 w 19"/>
                  <a:gd name="T3" fmla="*/ 4 h 19"/>
                  <a:gd name="T4" fmla="*/ 19 w 19"/>
                  <a:gd name="T5" fmla="*/ 4 h 19"/>
                  <a:gd name="T6" fmla="*/ 19 w 19"/>
                  <a:gd name="T7" fmla="*/ 7 h 19"/>
                  <a:gd name="T8" fmla="*/ 19 w 19"/>
                  <a:gd name="T9" fmla="*/ 11 h 19"/>
                  <a:gd name="T10" fmla="*/ 19 w 19"/>
                  <a:gd name="T11" fmla="*/ 15 h 19"/>
                  <a:gd name="T12" fmla="*/ 19 w 19"/>
                  <a:gd name="T13" fmla="*/ 19 h 19"/>
                  <a:gd name="T14" fmla="*/ 15 w 19"/>
                  <a:gd name="T15" fmla="*/ 19 h 19"/>
                  <a:gd name="T16" fmla="*/ 11 w 19"/>
                  <a:gd name="T17" fmla="*/ 19 h 19"/>
                  <a:gd name="T18" fmla="*/ 7 w 19"/>
                  <a:gd name="T19" fmla="*/ 19 h 19"/>
                  <a:gd name="T20" fmla="*/ 4 w 19"/>
                  <a:gd name="T21" fmla="*/ 19 h 19"/>
                  <a:gd name="T22" fmla="*/ 4 w 19"/>
                  <a:gd name="T23" fmla="*/ 15 h 19"/>
                  <a:gd name="T24" fmla="*/ 0 w 19"/>
                  <a:gd name="T25" fmla="*/ 11 h 19"/>
                  <a:gd name="T26" fmla="*/ 4 w 19"/>
                  <a:gd name="T27" fmla="*/ 7 h 19"/>
                  <a:gd name="T28" fmla="*/ 4 w 19"/>
                  <a:gd name="T29" fmla="*/ 4 h 19"/>
                  <a:gd name="T30" fmla="*/ 7 w 19"/>
                  <a:gd name="T31" fmla="*/ 4 h 19"/>
                  <a:gd name="T32" fmla="*/ 1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1" y="0"/>
                    </a:moveTo>
                    <a:lnTo>
                      <a:pt x="15" y="4"/>
                    </a:lnTo>
                    <a:lnTo>
                      <a:pt x="19" y="4"/>
                    </a:lnTo>
                    <a:lnTo>
                      <a:pt x="19" y="7"/>
                    </a:lnTo>
                    <a:lnTo>
                      <a:pt x="19" y="11"/>
                    </a:lnTo>
                    <a:lnTo>
                      <a:pt x="19" y="15"/>
                    </a:lnTo>
                    <a:lnTo>
                      <a:pt x="19" y="19"/>
                    </a:lnTo>
                    <a:lnTo>
                      <a:pt x="15" y="19"/>
                    </a:lnTo>
                    <a:lnTo>
                      <a:pt x="11" y="19"/>
                    </a:lnTo>
                    <a:lnTo>
                      <a:pt x="7" y="19"/>
                    </a:lnTo>
                    <a:lnTo>
                      <a:pt x="4" y="19"/>
                    </a:lnTo>
                    <a:lnTo>
                      <a:pt x="4" y="15"/>
                    </a:lnTo>
                    <a:lnTo>
                      <a:pt x="0" y="11"/>
                    </a:lnTo>
                    <a:lnTo>
                      <a:pt x="4" y="7"/>
                    </a:lnTo>
                    <a:lnTo>
                      <a:pt x="4" y="4"/>
                    </a:lnTo>
                    <a:lnTo>
                      <a:pt x="7" y="4"/>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2" name="Rectangle 93"/>
              <p:cNvSpPr>
                <a:spLocks noChangeArrowheads="1"/>
              </p:cNvSpPr>
              <p:nvPr/>
            </p:nvSpPr>
            <p:spPr bwMode="auto">
              <a:xfrm>
                <a:off x="5535" y="1468"/>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3" name="Rectangle 94"/>
              <p:cNvSpPr>
                <a:spLocks noChangeArrowheads="1"/>
              </p:cNvSpPr>
              <p:nvPr/>
            </p:nvSpPr>
            <p:spPr bwMode="auto">
              <a:xfrm>
                <a:off x="593" y="1662"/>
                <a:ext cx="7"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4" name="Freeform 95"/>
              <p:cNvSpPr>
                <a:spLocks/>
              </p:cNvSpPr>
              <p:nvPr/>
            </p:nvSpPr>
            <p:spPr bwMode="auto">
              <a:xfrm>
                <a:off x="649" y="1718"/>
                <a:ext cx="63" cy="89"/>
              </a:xfrm>
              <a:custGeom>
                <a:avLst/>
                <a:gdLst>
                  <a:gd name="T0" fmla="*/ 22 w 63"/>
                  <a:gd name="T1" fmla="*/ 7 h 89"/>
                  <a:gd name="T2" fmla="*/ 22 w 63"/>
                  <a:gd name="T3" fmla="*/ 41 h 89"/>
                  <a:gd name="T4" fmla="*/ 37 w 63"/>
                  <a:gd name="T5" fmla="*/ 41 h 89"/>
                  <a:gd name="T6" fmla="*/ 45 w 63"/>
                  <a:gd name="T7" fmla="*/ 41 h 89"/>
                  <a:gd name="T8" fmla="*/ 48 w 63"/>
                  <a:gd name="T9" fmla="*/ 41 h 89"/>
                  <a:gd name="T10" fmla="*/ 48 w 63"/>
                  <a:gd name="T11" fmla="*/ 37 h 89"/>
                  <a:gd name="T12" fmla="*/ 52 w 63"/>
                  <a:gd name="T13" fmla="*/ 30 h 89"/>
                  <a:gd name="T14" fmla="*/ 52 w 63"/>
                  <a:gd name="T15" fmla="*/ 30 h 89"/>
                  <a:gd name="T16" fmla="*/ 52 w 63"/>
                  <a:gd name="T17" fmla="*/ 59 h 89"/>
                  <a:gd name="T18" fmla="*/ 52 w 63"/>
                  <a:gd name="T19" fmla="*/ 59 h 89"/>
                  <a:gd name="T20" fmla="*/ 52 w 63"/>
                  <a:gd name="T21" fmla="*/ 56 h 89"/>
                  <a:gd name="T22" fmla="*/ 48 w 63"/>
                  <a:gd name="T23" fmla="*/ 52 h 89"/>
                  <a:gd name="T24" fmla="*/ 48 w 63"/>
                  <a:gd name="T25" fmla="*/ 48 h 89"/>
                  <a:gd name="T26" fmla="*/ 45 w 63"/>
                  <a:gd name="T27" fmla="*/ 48 h 89"/>
                  <a:gd name="T28" fmla="*/ 41 w 63"/>
                  <a:gd name="T29" fmla="*/ 48 h 89"/>
                  <a:gd name="T30" fmla="*/ 37 w 63"/>
                  <a:gd name="T31" fmla="*/ 44 h 89"/>
                  <a:gd name="T32" fmla="*/ 22 w 63"/>
                  <a:gd name="T33" fmla="*/ 44 h 89"/>
                  <a:gd name="T34" fmla="*/ 22 w 63"/>
                  <a:gd name="T35" fmla="*/ 74 h 89"/>
                  <a:gd name="T36" fmla="*/ 26 w 63"/>
                  <a:gd name="T37" fmla="*/ 78 h 89"/>
                  <a:gd name="T38" fmla="*/ 26 w 63"/>
                  <a:gd name="T39" fmla="*/ 82 h 89"/>
                  <a:gd name="T40" fmla="*/ 26 w 63"/>
                  <a:gd name="T41" fmla="*/ 85 h 89"/>
                  <a:gd name="T42" fmla="*/ 26 w 63"/>
                  <a:gd name="T43" fmla="*/ 85 h 89"/>
                  <a:gd name="T44" fmla="*/ 30 w 63"/>
                  <a:gd name="T45" fmla="*/ 85 h 89"/>
                  <a:gd name="T46" fmla="*/ 34 w 63"/>
                  <a:gd name="T47" fmla="*/ 85 h 89"/>
                  <a:gd name="T48" fmla="*/ 37 w 63"/>
                  <a:gd name="T49" fmla="*/ 85 h 89"/>
                  <a:gd name="T50" fmla="*/ 37 w 63"/>
                  <a:gd name="T51" fmla="*/ 89 h 89"/>
                  <a:gd name="T52" fmla="*/ 0 w 63"/>
                  <a:gd name="T53" fmla="*/ 89 h 89"/>
                  <a:gd name="T54" fmla="*/ 0 w 63"/>
                  <a:gd name="T55" fmla="*/ 85 h 89"/>
                  <a:gd name="T56" fmla="*/ 4 w 63"/>
                  <a:gd name="T57" fmla="*/ 85 h 89"/>
                  <a:gd name="T58" fmla="*/ 7 w 63"/>
                  <a:gd name="T59" fmla="*/ 85 h 89"/>
                  <a:gd name="T60" fmla="*/ 11 w 63"/>
                  <a:gd name="T61" fmla="*/ 85 h 89"/>
                  <a:gd name="T62" fmla="*/ 11 w 63"/>
                  <a:gd name="T63" fmla="*/ 82 h 89"/>
                  <a:gd name="T64" fmla="*/ 11 w 63"/>
                  <a:gd name="T65" fmla="*/ 74 h 89"/>
                  <a:gd name="T66" fmla="*/ 11 w 63"/>
                  <a:gd name="T67" fmla="*/ 15 h 89"/>
                  <a:gd name="T68" fmla="*/ 11 w 63"/>
                  <a:gd name="T69" fmla="*/ 11 h 89"/>
                  <a:gd name="T70" fmla="*/ 11 w 63"/>
                  <a:gd name="T71" fmla="*/ 7 h 89"/>
                  <a:gd name="T72" fmla="*/ 11 w 63"/>
                  <a:gd name="T73" fmla="*/ 7 h 89"/>
                  <a:gd name="T74" fmla="*/ 7 w 63"/>
                  <a:gd name="T75" fmla="*/ 3 h 89"/>
                  <a:gd name="T76" fmla="*/ 7 w 63"/>
                  <a:gd name="T77" fmla="*/ 3 h 89"/>
                  <a:gd name="T78" fmla="*/ 4 w 63"/>
                  <a:gd name="T79" fmla="*/ 3 h 89"/>
                  <a:gd name="T80" fmla="*/ 0 w 63"/>
                  <a:gd name="T81" fmla="*/ 3 h 89"/>
                  <a:gd name="T82" fmla="*/ 0 w 63"/>
                  <a:gd name="T83" fmla="*/ 0 h 89"/>
                  <a:gd name="T84" fmla="*/ 63 w 63"/>
                  <a:gd name="T85" fmla="*/ 0 h 89"/>
                  <a:gd name="T86" fmla="*/ 63 w 63"/>
                  <a:gd name="T87" fmla="*/ 22 h 89"/>
                  <a:gd name="T88" fmla="*/ 60 w 63"/>
                  <a:gd name="T89" fmla="*/ 22 h 89"/>
                  <a:gd name="T90" fmla="*/ 60 w 63"/>
                  <a:gd name="T91" fmla="*/ 15 h 89"/>
                  <a:gd name="T92" fmla="*/ 60 w 63"/>
                  <a:gd name="T93" fmla="*/ 11 h 89"/>
                  <a:gd name="T94" fmla="*/ 56 w 63"/>
                  <a:gd name="T95" fmla="*/ 7 h 89"/>
                  <a:gd name="T96" fmla="*/ 52 w 63"/>
                  <a:gd name="T97" fmla="*/ 7 h 89"/>
                  <a:gd name="T98" fmla="*/ 48 w 63"/>
                  <a:gd name="T99" fmla="*/ 7 h 89"/>
                  <a:gd name="T100" fmla="*/ 45 w 63"/>
                  <a:gd name="T101" fmla="*/ 7 h 89"/>
                  <a:gd name="T102" fmla="*/ 22 w 63"/>
                  <a:gd name="T103" fmla="*/ 7 h 8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
                  <a:gd name="T157" fmla="*/ 0 h 89"/>
                  <a:gd name="T158" fmla="*/ 63 w 63"/>
                  <a:gd name="T159" fmla="*/ 89 h 8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 h="89">
                    <a:moveTo>
                      <a:pt x="22" y="7"/>
                    </a:moveTo>
                    <a:lnTo>
                      <a:pt x="22" y="41"/>
                    </a:lnTo>
                    <a:lnTo>
                      <a:pt x="37" y="41"/>
                    </a:lnTo>
                    <a:lnTo>
                      <a:pt x="45" y="41"/>
                    </a:lnTo>
                    <a:lnTo>
                      <a:pt x="48" y="41"/>
                    </a:lnTo>
                    <a:lnTo>
                      <a:pt x="48" y="37"/>
                    </a:lnTo>
                    <a:lnTo>
                      <a:pt x="52" y="30"/>
                    </a:lnTo>
                    <a:lnTo>
                      <a:pt x="52" y="59"/>
                    </a:lnTo>
                    <a:lnTo>
                      <a:pt x="52" y="56"/>
                    </a:lnTo>
                    <a:lnTo>
                      <a:pt x="48" y="52"/>
                    </a:lnTo>
                    <a:lnTo>
                      <a:pt x="48" y="48"/>
                    </a:lnTo>
                    <a:lnTo>
                      <a:pt x="45" y="48"/>
                    </a:lnTo>
                    <a:lnTo>
                      <a:pt x="41" y="48"/>
                    </a:lnTo>
                    <a:lnTo>
                      <a:pt x="37" y="44"/>
                    </a:lnTo>
                    <a:lnTo>
                      <a:pt x="22" y="44"/>
                    </a:lnTo>
                    <a:lnTo>
                      <a:pt x="22" y="74"/>
                    </a:lnTo>
                    <a:lnTo>
                      <a:pt x="26" y="78"/>
                    </a:lnTo>
                    <a:lnTo>
                      <a:pt x="26" y="82"/>
                    </a:lnTo>
                    <a:lnTo>
                      <a:pt x="26" y="85"/>
                    </a:lnTo>
                    <a:lnTo>
                      <a:pt x="30" y="85"/>
                    </a:lnTo>
                    <a:lnTo>
                      <a:pt x="34" y="85"/>
                    </a:lnTo>
                    <a:lnTo>
                      <a:pt x="37" y="85"/>
                    </a:lnTo>
                    <a:lnTo>
                      <a:pt x="37" y="89"/>
                    </a:lnTo>
                    <a:lnTo>
                      <a:pt x="0" y="89"/>
                    </a:lnTo>
                    <a:lnTo>
                      <a:pt x="0" y="85"/>
                    </a:lnTo>
                    <a:lnTo>
                      <a:pt x="4" y="85"/>
                    </a:lnTo>
                    <a:lnTo>
                      <a:pt x="7" y="85"/>
                    </a:lnTo>
                    <a:lnTo>
                      <a:pt x="11" y="85"/>
                    </a:lnTo>
                    <a:lnTo>
                      <a:pt x="11" y="82"/>
                    </a:lnTo>
                    <a:lnTo>
                      <a:pt x="11" y="74"/>
                    </a:lnTo>
                    <a:lnTo>
                      <a:pt x="11" y="15"/>
                    </a:lnTo>
                    <a:lnTo>
                      <a:pt x="11" y="11"/>
                    </a:lnTo>
                    <a:lnTo>
                      <a:pt x="11" y="7"/>
                    </a:lnTo>
                    <a:lnTo>
                      <a:pt x="7" y="3"/>
                    </a:lnTo>
                    <a:lnTo>
                      <a:pt x="4" y="3"/>
                    </a:lnTo>
                    <a:lnTo>
                      <a:pt x="0" y="3"/>
                    </a:lnTo>
                    <a:lnTo>
                      <a:pt x="0" y="0"/>
                    </a:lnTo>
                    <a:lnTo>
                      <a:pt x="63" y="0"/>
                    </a:lnTo>
                    <a:lnTo>
                      <a:pt x="63" y="22"/>
                    </a:lnTo>
                    <a:lnTo>
                      <a:pt x="60" y="22"/>
                    </a:lnTo>
                    <a:lnTo>
                      <a:pt x="60" y="15"/>
                    </a:lnTo>
                    <a:lnTo>
                      <a:pt x="60" y="11"/>
                    </a:lnTo>
                    <a:lnTo>
                      <a:pt x="56" y="7"/>
                    </a:lnTo>
                    <a:lnTo>
                      <a:pt x="52" y="7"/>
                    </a:lnTo>
                    <a:lnTo>
                      <a:pt x="48" y="7"/>
                    </a:lnTo>
                    <a:lnTo>
                      <a:pt x="45" y="7"/>
                    </a:lnTo>
                    <a:lnTo>
                      <a:pt x="22"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5" name="Freeform 96"/>
              <p:cNvSpPr>
                <a:spLocks noEditPoints="1"/>
              </p:cNvSpPr>
              <p:nvPr/>
            </p:nvSpPr>
            <p:spPr bwMode="auto">
              <a:xfrm>
                <a:off x="731" y="1718"/>
                <a:ext cx="82" cy="89"/>
              </a:xfrm>
              <a:custGeom>
                <a:avLst/>
                <a:gdLst>
                  <a:gd name="T0" fmla="*/ 41 w 82"/>
                  <a:gd name="T1" fmla="*/ 0 h 89"/>
                  <a:gd name="T2" fmla="*/ 52 w 82"/>
                  <a:gd name="T3" fmla="*/ 0 h 89"/>
                  <a:gd name="T4" fmla="*/ 64 w 82"/>
                  <a:gd name="T5" fmla="*/ 7 h 89"/>
                  <a:gd name="T6" fmla="*/ 71 w 82"/>
                  <a:gd name="T7" fmla="*/ 11 h 89"/>
                  <a:gd name="T8" fmla="*/ 78 w 82"/>
                  <a:gd name="T9" fmla="*/ 22 h 89"/>
                  <a:gd name="T10" fmla="*/ 82 w 82"/>
                  <a:gd name="T11" fmla="*/ 33 h 89"/>
                  <a:gd name="T12" fmla="*/ 82 w 82"/>
                  <a:gd name="T13" fmla="*/ 44 h 89"/>
                  <a:gd name="T14" fmla="*/ 82 w 82"/>
                  <a:gd name="T15" fmla="*/ 56 h 89"/>
                  <a:gd name="T16" fmla="*/ 78 w 82"/>
                  <a:gd name="T17" fmla="*/ 67 h 89"/>
                  <a:gd name="T18" fmla="*/ 71 w 82"/>
                  <a:gd name="T19" fmla="*/ 78 h 89"/>
                  <a:gd name="T20" fmla="*/ 64 w 82"/>
                  <a:gd name="T21" fmla="*/ 85 h 89"/>
                  <a:gd name="T22" fmla="*/ 52 w 82"/>
                  <a:gd name="T23" fmla="*/ 89 h 89"/>
                  <a:gd name="T24" fmla="*/ 41 w 82"/>
                  <a:gd name="T25" fmla="*/ 89 h 89"/>
                  <a:gd name="T26" fmla="*/ 30 w 82"/>
                  <a:gd name="T27" fmla="*/ 89 h 89"/>
                  <a:gd name="T28" fmla="*/ 19 w 82"/>
                  <a:gd name="T29" fmla="*/ 85 h 89"/>
                  <a:gd name="T30" fmla="*/ 11 w 82"/>
                  <a:gd name="T31" fmla="*/ 78 h 89"/>
                  <a:gd name="T32" fmla="*/ 4 w 82"/>
                  <a:gd name="T33" fmla="*/ 67 h 89"/>
                  <a:gd name="T34" fmla="*/ 0 w 82"/>
                  <a:gd name="T35" fmla="*/ 56 h 89"/>
                  <a:gd name="T36" fmla="*/ 0 w 82"/>
                  <a:gd name="T37" fmla="*/ 44 h 89"/>
                  <a:gd name="T38" fmla="*/ 0 w 82"/>
                  <a:gd name="T39" fmla="*/ 33 h 89"/>
                  <a:gd name="T40" fmla="*/ 8 w 82"/>
                  <a:gd name="T41" fmla="*/ 22 h 89"/>
                  <a:gd name="T42" fmla="*/ 15 w 82"/>
                  <a:gd name="T43" fmla="*/ 11 h 89"/>
                  <a:gd name="T44" fmla="*/ 22 w 82"/>
                  <a:gd name="T45" fmla="*/ 3 h 89"/>
                  <a:gd name="T46" fmla="*/ 30 w 82"/>
                  <a:gd name="T47" fmla="*/ 0 h 89"/>
                  <a:gd name="T48" fmla="*/ 41 w 82"/>
                  <a:gd name="T49" fmla="*/ 0 h 89"/>
                  <a:gd name="T50" fmla="*/ 41 w 82"/>
                  <a:gd name="T51" fmla="*/ 3 h 89"/>
                  <a:gd name="T52" fmla="*/ 30 w 82"/>
                  <a:gd name="T53" fmla="*/ 7 h 89"/>
                  <a:gd name="T54" fmla="*/ 22 w 82"/>
                  <a:gd name="T55" fmla="*/ 11 h 89"/>
                  <a:gd name="T56" fmla="*/ 19 w 82"/>
                  <a:gd name="T57" fmla="*/ 22 h 89"/>
                  <a:gd name="T58" fmla="*/ 15 w 82"/>
                  <a:gd name="T59" fmla="*/ 33 h 89"/>
                  <a:gd name="T60" fmla="*/ 15 w 82"/>
                  <a:gd name="T61" fmla="*/ 44 h 89"/>
                  <a:gd name="T62" fmla="*/ 15 w 82"/>
                  <a:gd name="T63" fmla="*/ 56 h 89"/>
                  <a:gd name="T64" fmla="*/ 19 w 82"/>
                  <a:gd name="T65" fmla="*/ 67 h 89"/>
                  <a:gd name="T66" fmla="*/ 22 w 82"/>
                  <a:gd name="T67" fmla="*/ 78 h 89"/>
                  <a:gd name="T68" fmla="*/ 30 w 82"/>
                  <a:gd name="T69" fmla="*/ 82 h 89"/>
                  <a:gd name="T70" fmla="*/ 41 w 82"/>
                  <a:gd name="T71" fmla="*/ 85 h 89"/>
                  <a:gd name="T72" fmla="*/ 52 w 82"/>
                  <a:gd name="T73" fmla="*/ 82 h 89"/>
                  <a:gd name="T74" fmla="*/ 60 w 82"/>
                  <a:gd name="T75" fmla="*/ 78 h 89"/>
                  <a:gd name="T76" fmla="*/ 64 w 82"/>
                  <a:gd name="T77" fmla="*/ 67 h 89"/>
                  <a:gd name="T78" fmla="*/ 67 w 82"/>
                  <a:gd name="T79" fmla="*/ 59 h 89"/>
                  <a:gd name="T80" fmla="*/ 67 w 82"/>
                  <a:gd name="T81" fmla="*/ 44 h 89"/>
                  <a:gd name="T82" fmla="*/ 67 w 82"/>
                  <a:gd name="T83" fmla="*/ 33 h 89"/>
                  <a:gd name="T84" fmla="*/ 64 w 82"/>
                  <a:gd name="T85" fmla="*/ 22 h 89"/>
                  <a:gd name="T86" fmla="*/ 60 w 82"/>
                  <a:gd name="T87" fmla="*/ 15 h 89"/>
                  <a:gd name="T88" fmla="*/ 52 w 82"/>
                  <a:gd name="T89" fmla="*/ 7 h 89"/>
                  <a:gd name="T90" fmla="*/ 41 w 82"/>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2"/>
                  <a:gd name="T139" fmla="*/ 0 h 89"/>
                  <a:gd name="T140" fmla="*/ 82 w 82"/>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2" h="89">
                    <a:moveTo>
                      <a:pt x="41" y="0"/>
                    </a:moveTo>
                    <a:lnTo>
                      <a:pt x="52" y="0"/>
                    </a:lnTo>
                    <a:lnTo>
                      <a:pt x="64" y="7"/>
                    </a:lnTo>
                    <a:lnTo>
                      <a:pt x="71" y="11"/>
                    </a:lnTo>
                    <a:lnTo>
                      <a:pt x="78" y="22"/>
                    </a:lnTo>
                    <a:lnTo>
                      <a:pt x="82" y="33"/>
                    </a:lnTo>
                    <a:lnTo>
                      <a:pt x="82" y="44"/>
                    </a:lnTo>
                    <a:lnTo>
                      <a:pt x="82" y="56"/>
                    </a:lnTo>
                    <a:lnTo>
                      <a:pt x="78" y="67"/>
                    </a:lnTo>
                    <a:lnTo>
                      <a:pt x="71" y="78"/>
                    </a:lnTo>
                    <a:lnTo>
                      <a:pt x="64" y="85"/>
                    </a:lnTo>
                    <a:lnTo>
                      <a:pt x="52" y="89"/>
                    </a:lnTo>
                    <a:lnTo>
                      <a:pt x="41" y="89"/>
                    </a:lnTo>
                    <a:lnTo>
                      <a:pt x="30" y="89"/>
                    </a:lnTo>
                    <a:lnTo>
                      <a:pt x="19" y="85"/>
                    </a:lnTo>
                    <a:lnTo>
                      <a:pt x="11" y="78"/>
                    </a:lnTo>
                    <a:lnTo>
                      <a:pt x="4" y="67"/>
                    </a:lnTo>
                    <a:lnTo>
                      <a:pt x="0" y="56"/>
                    </a:lnTo>
                    <a:lnTo>
                      <a:pt x="0" y="44"/>
                    </a:lnTo>
                    <a:lnTo>
                      <a:pt x="0" y="33"/>
                    </a:lnTo>
                    <a:lnTo>
                      <a:pt x="8" y="22"/>
                    </a:lnTo>
                    <a:lnTo>
                      <a:pt x="15" y="11"/>
                    </a:lnTo>
                    <a:lnTo>
                      <a:pt x="22" y="3"/>
                    </a:lnTo>
                    <a:lnTo>
                      <a:pt x="30" y="0"/>
                    </a:lnTo>
                    <a:lnTo>
                      <a:pt x="41" y="0"/>
                    </a:lnTo>
                    <a:close/>
                    <a:moveTo>
                      <a:pt x="41" y="3"/>
                    </a:moveTo>
                    <a:lnTo>
                      <a:pt x="30" y="7"/>
                    </a:lnTo>
                    <a:lnTo>
                      <a:pt x="22" y="11"/>
                    </a:lnTo>
                    <a:lnTo>
                      <a:pt x="19" y="22"/>
                    </a:lnTo>
                    <a:lnTo>
                      <a:pt x="15" y="33"/>
                    </a:lnTo>
                    <a:lnTo>
                      <a:pt x="15" y="44"/>
                    </a:lnTo>
                    <a:lnTo>
                      <a:pt x="15" y="56"/>
                    </a:lnTo>
                    <a:lnTo>
                      <a:pt x="19" y="67"/>
                    </a:lnTo>
                    <a:lnTo>
                      <a:pt x="22" y="78"/>
                    </a:lnTo>
                    <a:lnTo>
                      <a:pt x="30" y="82"/>
                    </a:lnTo>
                    <a:lnTo>
                      <a:pt x="41" y="85"/>
                    </a:lnTo>
                    <a:lnTo>
                      <a:pt x="52" y="82"/>
                    </a:lnTo>
                    <a:lnTo>
                      <a:pt x="60" y="78"/>
                    </a:lnTo>
                    <a:lnTo>
                      <a:pt x="64" y="67"/>
                    </a:lnTo>
                    <a:lnTo>
                      <a:pt x="67" y="59"/>
                    </a:lnTo>
                    <a:lnTo>
                      <a:pt x="67" y="44"/>
                    </a:lnTo>
                    <a:lnTo>
                      <a:pt x="67" y="33"/>
                    </a:lnTo>
                    <a:lnTo>
                      <a:pt x="64" y="22"/>
                    </a:lnTo>
                    <a:lnTo>
                      <a:pt x="60" y="15"/>
                    </a:lnTo>
                    <a:lnTo>
                      <a:pt x="52" y="7"/>
                    </a:lnTo>
                    <a:lnTo>
                      <a:pt x="41"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6" name="Freeform 97"/>
              <p:cNvSpPr>
                <a:spLocks noEditPoints="1"/>
              </p:cNvSpPr>
              <p:nvPr/>
            </p:nvSpPr>
            <p:spPr bwMode="auto">
              <a:xfrm>
                <a:off x="828" y="1718"/>
                <a:ext cx="86" cy="89"/>
              </a:xfrm>
              <a:custGeom>
                <a:avLst/>
                <a:gdLst>
                  <a:gd name="T0" fmla="*/ 86 w 86"/>
                  <a:gd name="T1" fmla="*/ 89 h 89"/>
                  <a:gd name="T2" fmla="*/ 64 w 86"/>
                  <a:gd name="T3" fmla="*/ 89 h 89"/>
                  <a:gd name="T4" fmla="*/ 34 w 86"/>
                  <a:gd name="T5" fmla="*/ 48 h 89"/>
                  <a:gd name="T6" fmla="*/ 30 w 86"/>
                  <a:gd name="T7" fmla="*/ 48 h 89"/>
                  <a:gd name="T8" fmla="*/ 30 w 86"/>
                  <a:gd name="T9" fmla="*/ 48 h 89"/>
                  <a:gd name="T10" fmla="*/ 26 w 86"/>
                  <a:gd name="T11" fmla="*/ 48 h 89"/>
                  <a:gd name="T12" fmla="*/ 26 w 86"/>
                  <a:gd name="T13" fmla="*/ 48 h 89"/>
                  <a:gd name="T14" fmla="*/ 26 w 86"/>
                  <a:gd name="T15" fmla="*/ 48 h 89"/>
                  <a:gd name="T16" fmla="*/ 26 w 86"/>
                  <a:gd name="T17" fmla="*/ 48 h 89"/>
                  <a:gd name="T18" fmla="*/ 26 w 86"/>
                  <a:gd name="T19" fmla="*/ 74 h 89"/>
                  <a:gd name="T20" fmla="*/ 26 w 86"/>
                  <a:gd name="T21" fmla="*/ 82 h 89"/>
                  <a:gd name="T22" fmla="*/ 26 w 86"/>
                  <a:gd name="T23" fmla="*/ 85 h 89"/>
                  <a:gd name="T24" fmla="*/ 30 w 86"/>
                  <a:gd name="T25" fmla="*/ 85 h 89"/>
                  <a:gd name="T26" fmla="*/ 34 w 86"/>
                  <a:gd name="T27" fmla="*/ 85 h 89"/>
                  <a:gd name="T28" fmla="*/ 37 w 86"/>
                  <a:gd name="T29" fmla="*/ 85 h 89"/>
                  <a:gd name="T30" fmla="*/ 37 w 86"/>
                  <a:gd name="T31" fmla="*/ 89 h 89"/>
                  <a:gd name="T32" fmla="*/ 0 w 86"/>
                  <a:gd name="T33" fmla="*/ 89 h 89"/>
                  <a:gd name="T34" fmla="*/ 0 w 86"/>
                  <a:gd name="T35" fmla="*/ 85 h 89"/>
                  <a:gd name="T36" fmla="*/ 4 w 86"/>
                  <a:gd name="T37" fmla="*/ 85 h 89"/>
                  <a:gd name="T38" fmla="*/ 8 w 86"/>
                  <a:gd name="T39" fmla="*/ 85 h 89"/>
                  <a:gd name="T40" fmla="*/ 11 w 86"/>
                  <a:gd name="T41" fmla="*/ 82 h 89"/>
                  <a:gd name="T42" fmla="*/ 11 w 86"/>
                  <a:gd name="T43" fmla="*/ 78 h 89"/>
                  <a:gd name="T44" fmla="*/ 11 w 86"/>
                  <a:gd name="T45" fmla="*/ 74 h 89"/>
                  <a:gd name="T46" fmla="*/ 11 w 86"/>
                  <a:gd name="T47" fmla="*/ 15 h 89"/>
                  <a:gd name="T48" fmla="*/ 11 w 86"/>
                  <a:gd name="T49" fmla="*/ 11 h 89"/>
                  <a:gd name="T50" fmla="*/ 11 w 86"/>
                  <a:gd name="T51" fmla="*/ 7 h 89"/>
                  <a:gd name="T52" fmla="*/ 8 w 86"/>
                  <a:gd name="T53" fmla="*/ 3 h 89"/>
                  <a:gd name="T54" fmla="*/ 4 w 86"/>
                  <a:gd name="T55" fmla="*/ 3 h 89"/>
                  <a:gd name="T56" fmla="*/ 0 w 86"/>
                  <a:gd name="T57" fmla="*/ 3 h 89"/>
                  <a:gd name="T58" fmla="*/ 0 w 86"/>
                  <a:gd name="T59" fmla="*/ 0 h 89"/>
                  <a:gd name="T60" fmla="*/ 30 w 86"/>
                  <a:gd name="T61" fmla="*/ 0 h 89"/>
                  <a:gd name="T62" fmla="*/ 45 w 86"/>
                  <a:gd name="T63" fmla="*/ 3 h 89"/>
                  <a:gd name="T64" fmla="*/ 52 w 86"/>
                  <a:gd name="T65" fmla="*/ 3 h 89"/>
                  <a:gd name="T66" fmla="*/ 60 w 86"/>
                  <a:gd name="T67" fmla="*/ 7 h 89"/>
                  <a:gd name="T68" fmla="*/ 64 w 86"/>
                  <a:gd name="T69" fmla="*/ 11 h 89"/>
                  <a:gd name="T70" fmla="*/ 67 w 86"/>
                  <a:gd name="T71" fmla="*/ 15 h 89"/>
                  <a:gd name="T72" fmla="*/ 67 w 86"/>
                  <a:gd name="T73" fmla="*/ 22 h 89"/>
                  <a:gd name="T74" fmla="*/ 67 w 86"/>
                  <a:gd name="T75" fmla="*/ 30 h 89"/>
                  <a:gd name="T76" fmla="*/ 64 w 86"/>
                  <a:gd name="T77" fmla="*/ 37 h 89"/>
                  <a:gd name="T78" fmla="*/ 56 w 86"/>
                  <a:gd name="T79" fmla="*/ 41 h 89"/>
                  <a:gd name="T80" fmla="*/ 49 w 86"/>
                  <a:gd name="T81" fmla="*/ 44 h 89"/>
                  <a:gd name="T82" fmla="*/ 67 w 86"/>
                  <a:gd name="T83" fmla="*/ 71 h 89"/>
                  <a:gd name="T84" fmla="*/ 71 w 86"/>
                  <a:gd name="T85" fmla="*/ 78 h 89"/>
                  <a:gd name="T86" fmla="*/ 75 w 86"/>
                  <a:gd name="T87" fmla="*/ 82 h 89"/>
                  <a:gd name="T88" fmla="*/ 82 w 86"/>
                  <a:gd name="T89" fmla="*/ 85 h 89"/>
                  <a:gd name="T90" fmla="*/ 86 w 86"/>
                  <a:gd name="T91" fmla="*/ 85 h 89"/>
                  <a:gd name="T92" fmla="*/ 86 w 86"/>
                  <a:gd name="T93" fmla="*/ 89 h 89"/>
                  <a:gd name="T94" fmla="*/ 26 w 86"/>
                  <a:gd name="T95" fmla="*/ 44 h 89"/>
                  <a:gd name="T96" fmla="*/ 26 w 86"/>
                  <a:gd name="T97" fmla="*/ 44 h 89"/>
                  <a:gd name="T98" fmla="*/ 26 w 86"/>
                  <a:gd name="T99" fmla="*/ 44 h 89"/>
                  <a:gd name="T100" fmla="*/ 26 w 86"/>
                  <a:gd name="T101" fmla="*/ 44 h 89"/>
                  <a:gd name="T102" fmla="*/ 26 w 86"/>
                  <a:gd name="T103" fmla="*/ 44 h 89"/>
                  <a:gd name="T104" fmla="*/ 37 w 86"/>
                  <a:gd name="T105" fmla="*/ 41 h 89"/>
                  <a:gd name="T106" fmla="*/ 45 w 86"/>
                  <a:gd name="T107" fmla="*/ 37 h 89"/>
                  <a:gd name="T108" fmla="*/ 52 w 86"/>
                  <a:gd name="T109" fmla="*/ 33 h 89"/>
                  <a:gd name="T110" fmla="*/ 52 w 86"/>
                  <a:gd name="T111" fmla="*/ 26 h 89"/>
                  <a:gd name="T112" fmla="*/ 52 w 86"/>
                  <a:gd name="T113" fmla="*/ 18 h 89"/>
                  <a:gd name="T114" fmla="*/ 49 w 86"/>
                  <a:gd name="T115" fmla="*/ 11 h 89"/>
                  <a:gd name="T116" fmla="*/ 41 w 86"/>
                  <a:gd name="T117" fmla="*/ 7 h 89"/>
                  <a:gd name="T118" fmla="*/ 34 w 86"/>
                  <a:gd name="T119" fmla="*/ 7 h 89"/>
                  <a:gd name="T120" fmla="*/ 30 w 86"/>
                  <a:gd name="T121" fmla="*/ 7 h 89"/>
                  <a:gd name="T122" fmla="*/ 26 w 86"/>
                  <a:gd name="T123" fmla="*/ 7 h 89"/>
                  <a:gd name="T124" fmla="*/ 26 w 86"/>
                  <a:gd name="T125" fmla="*/ 44 h 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9"/>
                  <a:gd name="T191" fmla="*/ 86 w 86"/>
                  <a:gd name="T192" fmla="*/ 89 h 8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9">
                    <a:moveTo>
                      <a:pt x="86" y="89"/>
                    </a:moveTo>
                    <a:lnTo>
                      <a:pt x="64" y="89"/>
                    </a:lnTo>
                    <a:lnTo>
                      <a:pt x="34" y="48"/>
                    </a:lnTo>
                    <a:lnTo>
                      <a:pt x="30" y="48"/>
                    </a:lnTo>
                    <a:lnTo>
                      <a:pt x="26" y="48"/>
                    </a:lnTo>
                    <a:lnTo>
                      <a:pt x="26" y="74"/>
                    </a:lnTo>
                    <a:lnTo>
                      <a:pt x="26" y="82"/>
                    </a:lnTo>
                    <a:lnTo>
                      <a:pt x="26" y="85"/>
                    </a:lnTo>
                    <a:lnTo>
                      <a:pt x="30" y="85"/>
                    </a:lnTo>
                    <a:lnTo>
                      <a:pt x="34" y="85"/>
                    </a:lnTo>
                    <a:lnTo>
                      <a:pt x="37" y="85"/>
                    </a:lnTo>
                    <a:lnTo>
                      <a:pt x="37" y="89"/>
                    </a:lnTo>
                    <a:lnTo>
                      <a:pt x="0" y="89"/>
                    </a:lnTo>
                    <a:lnTo>
                      <a:pt x="0" y="85"/>
                    </a:lnTo>
                    <a:lnTo>
                      <a:pt x="4" y="85"/>
                    </a:lnTo>
                    <a:lnTo>
                      <a:pt x="8" y="85"/>
                    </a:lnTo>
                    <a:lnTo>
                      <a:pt x="11" y="82"/>
                    </a:lnTo>
                    <a:lnTo>
                      <a:pt x="11" y="78"/>
                    </a:lnTo>
                    <a:lnTo>
                      <a:pt x="11" y="74"/>
                    </a:lnTo>
                    <a:lnTo>
                      <a:pt x="11" y="15"/>
                    </a:lnTo>
                    <a:lnTo>
                      <a:pt x="11" y="11"/>
                    </a:lnTo>
                    <a:lnTo>
                      <a:pt x="11" y="7"/>
                    </a:lnTo>
                    <a:lnTo>
                      <a:pt x="8" y="3"/>
                    </a:lnTo>
                    <a:lnTo>
                      <a:pt x="4" y="3"/>
                    </a:lnTo>
                    <a:lnTo>
                      <a:pt x="0" y="3"/>
                    </a:lnTo>
                    <a:lnTo>
                      <a:pt x="0" y="0"/>
                    </a:lnTo>
                    <a:lnTo>
                      <a:pt x="30" y="0"/>
                    </a:lnTo>
                    <a:lnTo>
                      <a:pt x="45" y="3"/>
                    </a:lnTo>
                    <a:lnTo>
                      <a:pt x="52" y="3"/>
                    </a:lnTo>
                    <a:lnTo>
                      <a:pt x="60" y="7"/>
                    </a:lnTo>
                    <a:lnTo>
                      <a:pt x="64" y="11"/>
                    </a:lnTo>
                    <a:lnTo>
                      <a:pt x="67" y="15"/>
                    </a:lnTo>
                    <a:lnTo>
                      <a:pt x="67" y="22"/>
                    </a:lnTo>
                    <a:lnTo>
                      <a:pt x="67" y="30"/>
                    </a:lnTo>
                    <a:lnTo>
                      <a:pt x="64" y="37"/>
                    </a:lnTo>
                    <a:lnTo>
                      <a:pt x="56" y="41"/>
                    </a:lnTo>
                    <a:lnTo>
                      <a:pt x="49" y="44"/>
                    </a:lnTo>
                    <a:lnTo>
                      <a:pt x="67" y="71"/>
                    </a:lnTo>
                    <a:lnTo>
                      <a:pt x="71" y="78"/>
                    </a:lnTo>
                    <a:lnTo>
                      <a:pt x="75" y="82"/>
                    </a:lnTo>
                    <a:lnTo>
                      <a:pt x="82" y="85"/>
                    </a:lnTo>
                    <a:lnTo>
                      <a:pt x="86" y="85"/>
                    </a:lnTo>
                    <a:lnTo>
                      <a:pt x="86" y="89"/>
                    </a:lnTo>
                    <a:close/>
                    <a:moveTo>
                      <a:pt x="26" y="44"/>
                    </a:moveTo>
                    <a:lnTo>
                      <a:pt x="26" y="44"/>
                    </a:lnTo>
                    <a:lnTo>
                      <a:pt x="37" y="41"/>
                    </a:lnTo>
                    <a:lnTo>
                      <a:pt x="45" y="37"/>
                    </a:lnTo>
                    <a:lnTo>
                      <a:pt x="52" y="33"/>
                    </a:lnTo>
                    <a:lnTo>
                      <a:pt x="52" y="26"/>
                    </a:lnTo>
                    <a:lnTo>
                      <a:pt x="52" y="18"/>
                    </a:lnTo>
                    <a:lnTo>
                      <a:pt x="49" y="11"/>
                    </a:lnTo>
                    <a:lnTo>
                      <a:pt x="41" y="7"/>
                    </a:lnTo>
                    <a:lnTo>
                      <a:pt x="34" y="7"/>
                    </a:lnTo>
                    <a:lnTo>
                      <a:pt x="30" y="7"/>
                    </a:lnTo>
                    <a:lnTo>
                      <a:pt x="26" y="7"/>
                    </a:lnTo>
                    <a:lnTo>
                      <a:pt x="26" y="4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7" name="Freeform 98"/>
              <p:cNvSpPr>
                <a:spLocks/>
              </p:cNvSpPr>
              <p:nvPr/>
            </p:nvSpPr>
            <p:spPr bwMode="auto">
              <a:xfrm>
                <a:off x="925" y="1718"/>
                <a:ext cx="79" cy="89"/>
              </a:xfrm>
              <a:custGeom>
                <a:avLst/>
                <a:gdLst>
                  <a:gd name="T0" fmla="*/ 75 w 79"/>
                  <a:gd name="T1" fmla="*/ 0 h 89"/>
                  <a:gd name="T2" fmla="*/ 75 w 79"/>
                  <a:gd name="T3" fmla="*/ 30 h 89"/>
                  <a:gd name="T4" fmla="*/ 75 w 79"/>
                  <a:gd name="T5" fmla="*/ 30 h 89"/>
                  <a:gd name="T6" fmla="*/ 67 w 79"/>
                  <a:gd name="T7" fmla="*/ 18 h 89"/>
                  <a:gd name="T8" fmla="*/ 64 w 79"/>
                  <a:gd name="T9" fmla="*/ 11 h 89"/>
                  <a:gd name="T10" fmla="*/ 56 w 79"/>
                  <a:gd name="T11" fmla="*/ 7 h 89"/>
                  <a:gd name="T12" fmla="*/ 45 w 79"/>
                  <a:gd name="T13" fmla="*/ 3 h 89"/>
                  <a:gd name="T14" fmla="*/ 37 w 79"/>
                  <a:gd name="T15" fmla="*/ 3 h 89"/>
                  <a:gd name="T16" fmla="*/ 30 w 79"/>
                  <a:gd name="T17" fmla="*/ 7 h 89"/>
                  <a:gd name="T18" fmla="*/ 26 w 79"/>
                  <a:gd name="T19" fmla="*/ 15 h 89"/>
                  <a:gd name="T20" fmla="*/ 19 w 79"/>
                  <a:gd name="T21" fmla="*/ 22 h 89"/>
                  <a:gd name="T22" fmla="*/ 19 w 79"/>
                  <a:gd name="T23" fmla="*/ 33 h 89"/>
                  <a:gd name="T24" fmla="*/ 15 w 79"/>
                  <a:gd name="T25" fmla="*/ 44 h 89"/>
                  <a:gd name="T26" fmla="*/ 19 w 79"/>
                  <a:gd name="T27" fmla="*/ 56 h 89"/>
                  <a:gd name="T28" fmla="*/ 19 w 79"/>
                  <a:gd name="T29" fmla="*/ 67 h 89"/>
                  <a:gd name="T30" fmla="*/ 26 w 79"/>
                  <a:gd name="T31" fmla="*/ 74 h 89"/>
                  <a:gd name="T32" fmla="*/ 30 w 79"/>
                  <a:gd name="T33" fmla="*/ 78 h 89"/>
                  <a:gd name="T34" fmla="*/ 37 w 79"/>
                  <a:gd name="T35" fmla="*/ 82 h 89"/>
                  <a:gd name="T36" fmla="*/ 49 w 79"/>
                  <a:gd name="T37" fmla="*/ 85 h 89"/>
                  <a:gd name="T38" fmla="*/ 56 w 79"/>
                  <a:gd name="T39" fmla="*/ 82 h 89"/>
                  <a:gd name="T40" fmla="*/ 64 w 79"/>
                  <a:gd name="T41" fmla="*/ 82 h 89"/>
                  <a:gd name="T42" fmla="*/ 67 w 79"/>
                  <a:gd name="T43" fmla="*/ 74 h 89"/>
                  <a:gd name="T44" fmla="*/ 75 w 79"/>
                  <a:gd name="T45" fmla="*/ 67 h 89"/>
                  <a:gd name="T46" fmla="*/ 79 w 79"/>
                  <a:gd name="T47" fmla="*/ 67 h 89"/>
                  <a:gd name="T48" fmla="*/ 71 w 79"/>
                  <a:gd name="T49" fmla="*/ 78 h 89"/>
                  <a:gd name="T50" fmla="*/ 64 w 79"/>
                  <a:gd name="T51" fmla="*/ 85 h 89"/>
                  <a:gd name="T52" fmla="*/ 52 w 79"/>
                  <a:gd name="T53" fmla="*/ 89 h 89"/>
                  <a:gd name="T54" fmla="*/ 41 w 79"/>
                  <a:gd name="T55" fmla="*/ 89 h 89"/>
                  <a:gd name="T56" fmla="*/ 30 w 79"/>
                  <a:gd name="T57" fmla="*/ 89 h 89"/>
                  <a:gd name="T58" fmla="*/ 19 w 79"/>
                  <a:gd name="T59" fmla="*/ 82 h 89"/>
                  <a:gd name="T60" fmla="*/ 11 w 79"/>
                  <a:gd name="T61" fmla="*/ 74 h 89"/>
                  <a:gd name="T62" fmla="*/ 4 w 79"/>
                  <a:gd name="T63" fmla="*/ 59 h 89"/>
                  <a:gd name="T64" fmla="*/ 0 w 79"/>
                  <a:gd name="T65" fmla="*/ 44 h 89"/>
                  <a:gd name="T66" fmla="*/ 4 w 79"/>
                  <a:gd name="T67" fmla="*/ 33 h 89"/>
                  <a:gd name="T68" fmla="*/ 8 w 79"/>
                  <a:gd name="T69" fmla="*/ 22 h 89"/>
                  <a:gd name="T70" fmla="*/ 15 w 79"/>
                  <a:gd name="T71" fmla="*/ 15 h 89"/>
                  <a:gd name="T72" fmla="*/ 23 w 79"/>
                  <a:gd name="T73" fmla="*/ 7 h 89"/>
                  <a:gd name="T74" fmla="*/ 34 w 79"/>
                  <a:gd name="T75" fmla="*/ 0 h 89"/>
                  <a:gd name="T76" fmla="*/ 45 w 79"/>
                  <a:gd name="T77" fmla="*/ 0 h 89"/>
                  <a:gd name="T78" fmla="*/ 52 w 79"/>
                  <a:gd name="T79" fmla="*/ 0 h 89"/>
                  <a:gd name="T80" fmla="*/ 64 w 79"/>
                  <a:gd name="T81" fmla="*/ 3 h 89"/>
                  <a:gd name="T82" fmla="*/ 64 w 79"/>
                  <a:gd name="T83" fmla="*/ 3 h 89"/>
                  <a:gd name="T84" fmla="*/ 67 w 79"/>
                  <a:gd name="T85" fmla="*/ 7 h 89"/>
                  <a:gd name="T86" fmla="*/ 67 w 79"/>
                  <a:gd name="T87" fmla="*/ 3 h 89"/>
                  <a:gd name="T88" fmla="*/ 71 w 79"/>
                  <a:gd name="T89" fmla="*/ 3 h 89"/>
                  <a:gd name="T90" fmla="*/ 71 w 79"/>
                  <a:gd name="T91" fmla="*/ 3 h 89"/>
                  <a:gd name="T92" fmla="*/ 71 w 79"/>
                  <a:gd name="T93" fmla="*/ 0 h 89"/>
                  <a:gd name="T94" fmla="*/ 75 w 79"/>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9"/>
                  <a:gd name="T145" fmla="*/ 0 h 89"/>
                  <a:gd name="T146" fmla="*/ 79 w 79"/>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9" h="89">
                    <a:moveTo>
                      <a:pt x="75" y="0"/>
                    </a:moveTo>
                    <a:lnTo>
                      <a:pt x="75" y="30"/>
                    </a:lnTo>
                    <a:lnTo>
                      <a:pt x="67" y="18"/>
                    </a:lnTo>
                    <a:lnTo>
                      <a:pt x="64" y="11"/>
                    </a:lnTo>
                    <a:lnTo>
                      <a:pt x="56" y="7"/>
                    </a:lnTo>
                    <a:lnTo>
                      <a:pt x="45" y="3"/>
                    </a:lnTo>
                    <a:lnTo>
                      <a:pt x="37" y="3"/>
                    </a:lnTo>
                    <a:lnTo>
                      <a:pt x="30" y="7"/>
                    </a:lnTo>
                    <a:lnTo>
                      <a:pt x="26" y="15"/>
                    </a:lnTo>
                    <a:lnTo>
                      <a:pt x="19" y="22"/>
                    </a:lnTo>
                    <a:lnTo>
                      <a:pt x="19" y="33"/>
                    </a:lnTo>
                    <a:lnTo>
                      <a:pt x="15" y="44"/>
                    </a:lnTo>
                    <a:lnTo>
                      <a:pt x="19" y="56"/>
                    </a:lnTo>
                    <a:lnTo>
                      <a:pt x="19" y="67"/>
                    </a:lnTo>
                    <a:lnTo>
                      <a:pt x="26" y="74"/>
                    </a:lnTo>
                    <a:lnTo>
                      <a:pt x="30" y="78"/>
                    </a:lnTo>
                    <a:lnTo>
                      <a:pt x="37" y="82"/>
                    </a:lnTo>
                    <a:lnTo>
                      <a:pt x="49" y="85"/>
                    </a:lnTo>
                    <a:lnTo>
                      <a:pt x="56" y="82"/>
                    </a:lnTo>
                    <a:lnTo>
                      <a:pt x="64" y="82"/>
                    </a:lnTo>
                    <a:lnTo>
                      <a:pt x="67" y="74"/>
                    </a:lnTo>
                    <a:lnTo>
                      <a:pt x="75" y="67"/>
                    </a:lnTo>
                    <a:lnTo>
                      <a:pt x="79" y="67"/>
                    </a:lnTo>
                    <a:lnTo>
                      <a:pt x="71" y="78"/>
                    </a:lnTo>
                    <a:lnTo>
                      <a:pt x="64" y="85"/>
                    </a:lnTo>
                    <a:lnTo>
                      <a:pt x="52" y="89"/>
                    </a:lnTo>
                    <a:lnTo>
                      <a:pt x="41" y="89"/>
                    </a:lnTo>
                    <a:lnTo>
                      <a:pt x="30" y="89"/>
                    </a:lnTo>
                    <a:lnTo>
                      <a:pt x="19" y="82"/>
                    </a:lnTo>
                    <a:lnTo>
                      <a:pt x="11" y="74"/>
                    </a:lnTo>
                    <a:lnTo>
                      <a:pt x="4" y="59"/>
                    </a:lnTo>
                    <a:lnTo>
                      <a:pt x="0" y="44"/>
                    </a:lnTo>
                    <a:lnTo>
                      <a:pt x="4" y="33"/>
                    </a:lnTo>
                    <a:lnTo>
                      <a:pt x="8" y="22"/>
                    </a:lnTo>
                    <a:lnTo>
                      <a:pt x="15" y="15"/>
                    </a:lnTo>
                    <a:lnTo>
                      <a:pt x="23" y="7"/>
                    </a:lnTo>
                    <a:lnTo>
                      <a:pt x="34" y="0"/>
                    </a:lnTo>
                    <a:lnTo>
                      <a:pt x="45" y="0"/>
                    </a:lnTo>
                    <a:lnTo>
                      <a:pt x="52" y="0"/>
                    </a:lnTo>
                    <a:lnTo>
                      <a:pt x="64" y="3"/>
                    </a:lnTo>
                    <a:lnTo>
                      <a:pt x="67" y="7"/>
                    </a:lnTo>
                    <a:lnTo>
                      <a:pt x="67" y="3"/>
                    </a:lnTo>
                    <a:lnTo>
                      <a:pt x="71" y="3"/>
                    </a:lnTo>
                    <a:lnTo>
                      <a:pt x="71" y="0"/>
                    </a:lnTo>
                    <a:lnTo>
                      <a:pt x="7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8" name="Freeform 99"/>
              <p:cNvSpPr>
                <a:spLocks/>
              </p:cNvSpPr>
              <p:nvPr/>
            </p:nvSpPr>
            <p:spPr bwMode="auto">
              <a:xfrm>
                <a:off x="1015" y="1718"/>
                <a:ext cx="78" cy="89"/>
              </a:xfrm>
              <a:custGeom>
                <a:avLst/>
                <a:gdLst>
                  <a:gd name="T0" fmla="*/ 26 w 78"/>
                  <a:gd name="T1" fmla="*/ 7 h 89"/>
                  <a:gd name="T2" fmla="*/ 26 w 78"/>
                  <a:gd name="T3" fmla="*/ 41 h 89"/>
                  <a:gd name="T4" fmla="*/ 48 w 78"/>
                  <a:gd name="T5" fmla="*/ 41 h 89"/>
                  <a:gd name="T6" fmla="*/ 52 w 78"/>
                  <a:gd name="T7" fmla="*/ 41 h 89"/>
                  <a:gd name="T8" fmla="*/ 56 w 78"/>
                  <a:gd name="T9" fmla="*/ 37 h 89"/>
                  <a:gd name="T10" fmla="*/ 59 w 78"/>
                  <a:gd name="T11" fmla="*/ 33 h 89"/>
                  <a:gd name="T12" fmla="*/ 59 w 78"/>
                  <a:gd name="T13" fmla="*/ 30 h 89"/>
                  <a:gd name="T14" fmla="*/ 63 w 78"/>
                  <a:gd name="T15" fmla="*/ 30 h 89"/>
                  <a:gd name="T16" fmla="*/ 63 w 78"/>
                  <a:gd name="T17" fmla="*/ 56 h 89"/>
                  <a:gd name="T18" fmla="*/ 59 w 78"/>
                  <a:gd name="T19" fmla="*/ 56 h 89"/>
                  <a:gd name="T20" fmla="*/ 59 w 78"/>
                  <a:gd name="T21" fmla="*/ 52 h 89"/>
                  <a:gd name="T22" fmla="*/ 59 w 78"/>
                  <a:gd name="T23" fmla="*/ 48 h 89"/>
                  <a:gd name="T24" fmla="*/ 56 w 78"/>
                  <a:gd name="T25" fmla="*/ 48 h 89"/>
                  <a:gd name="T26" fmla="*/ 56 w 78"/>
                  <a:gd name="T27" fmla="*/ 44 h 89"/>
                  <a:gd name="T28" fmla="*/ 52 w 78"/>
                  <a:gd name="T29" fmla="*/ 44 h 89"/>
                  <a:gd name="T30" fmla="*/ 48 w 78"/>
                  <a:gd name="T31" fmla="*/ 44 h 89"/>
                  <a:gd name="T32" fmla="*/ 26 w 78"/>
                  <a:gd name="T33" fmla="*/ 44 h 89"/>
                  <a:gd name="T34" fmla="*/ 26 w 78"/>
                  <a:gd name="T35" fmla="*/ 74 h 89"/>
                  <a:gd name="T36" fmla="*/ 26 w 78"/>
                  <a:gd name="T37" fmla="*/ 78 h 89"/>
                  <a:gd name="T38" fmla="*/ 26 w 78"/>
                  <a:gd name="T39" fmla="*/ 82 h 89"/>
                  <a:gd name="T40" fmla="*/ 26 w 78"/>
                  <a:gd name="T41" fmla="*/ 82 h 89"/>
                  <a:gd name="T42" fmla="*/ 30 w 78"/>
                  <a:gd name="T43" fmla="*/ 85 h 89"/>
                  <a:gd name="T44" fmla="*/ 30 w 78"/>
                  <a:gd name="T45" fmla="*/ 85 h 89"/>
                  <a:gd name="T46" fmla="*/ 33 w 78"/>
                  <a:gd name="T47" fmla="*/ 85 h 89"/>
                  <a:gd name="T48" fmla="*/ 48 w 78"/>
                  <a:gd name="T49" fmla="*/ 85 h 89"/>
                  <a:gd name="T50" fmla="*/ 56 w 78"/>
                  <a:gd name="T51" fmla="*/ 85 h 89"/>
                  <a:gd name="T52" fmla="*/ 59 w 78"/>
                  <a:gd name="T53" fmla="*/ 82 h 89"/>
                  <a:gd name="T54" fmla="*/ 63 w 78"/>
                  <a:gd name="T55" fmla="*/ 82 h 89"/>
                  <a:gd name="T56" fmla="*/ 67 w 78"/>
                  <a:gd name="T57" fmla="*/ 78 h 89"/>
                  <a:gd name="T58" fmla="*/ 71 w 78"/>
                  <a:gd name="T59" fmla="*/ 74 h 89"/>
                  <a:gd name="T60" fmla="*/ 74 w 78"/>
                  <a:gd name="T61" fmla="*/ 67 h 89"/>
                  <a:gd name="T62" fmla="*/ 78 w 78"/>
                  <a:gd name="T63" fmla="*/ 67 h 89"/>
                  <a:gd name="T64" fmla="*/ 71 w 78"/>
                  <a:gd name="T65" fmla="*/ 89 h 89"/>
                  <a:gd name="T66" fmla="*/ 0 w 78"/>
                  <a:gd name="T67" fmla="*/ 89 h 89"/>
                  <a:gd name="T68" fmla="*/ 0 w 78"/>
                  <a:gd name="T69" fmla="*/ 85 h 89"/>
                  <a:gd name="T70" fmla="*/ 3 w 78"/>
                  <a:gd name="T71" fmla="*/ 85 h 89"/>
                  <a:gd name="T72" fmla="*/ 7 w 78"/>
                  <a:gd name="T73" fmla="*/ 85 h 89"/>
                  <a:gd name="T74" fmla="*/ 11 w 78"/>
                  <a:gd name="T75" fmla="*/ 85 h 89"/>
                  <a:gd name="T76" fmla="*/ 11 w 78"/>
                  <a:gd name="T77" fmla="*/ 85 h 89"/>
                  <a:gd name="T78" fmla="*/ 15 w 78"/>
                  <a:gd name="T79" fmla="*/ 82 h 89"/>
                  <a:gd name="T80" fmla="*/ 15 w 78"/>
                  <a:gd name="T81" fmla="*/ 78 h 89"/>
                  <a:gd name="T82" fmla="*/ 15 w 78"/>
                  <a:gd name="T83" fmla="*/ 74 h 89"/>
                  <a:gd name="T84" fmla="*/ 15 w 78"/>
                  <a:gd name="T85" fmla="*/ 15 h 89"/>
                  <a:gd name="T86" fmla="*/ 15 w 78"/>
                  <a:gd name="T87" fmla="*/ 11 h 89"/>
                  <a:gd name="T88" fmla="*/ 11 w 78"/>
                  <a:gd name="T89" fmla="*/ 7 h 89"/>
                  <a:gd name="T90" fmla="*/ 11 w 78"/>
                  <a:gd name="T91" fmla="*/ 3 h 89"/>
                  <a:gd name="T92" fmla="*/ 3 w 78"/>
                  <a:gd name="T93" fmla="*/ 3 h 89"/>
                  <a:gd name="T94" fmla="*/ 0 w 78"/>
                  <a:gd name="T95" fmla="*/ 3 h 89"/>
                  <a:gd name="T96" fmla="*/ 0 w 78"/>
                  <a:gd name="T97" fmla="*/ 0 h 89"/>
                  <a:gd name="T98" fmla="*/ 71 w 78"/>
                  <a:gd name="T99" fmla="*/ 0 h 89"/>
                  <a:gd name="T100" fmla="*/ 71 w 78"/>
                  <a:gd name="T101" fmla="*/ 22 h 89"/>
                  <a:gd name="T102" fmla="*/ 67 w 78"/>
                  <a:gd name="T103" fmla="*/ 22 h 89"/>
                  <a:gd name="T104" fmla="*/ 67 w 78"/>
                  <a:gd name="T105" fmla="*/ 15 h 89"/>
                  <a:gd name="T106" fmla="*/ 67 w 78"/>
                  <a:gd name="T107" fmla="*/ 11 h 89"/>
                  <a:gd name="T108" fmla="*/ 63 w 78"/>
                  <a:gd name="T109" fmla="*/ 7 h 89"/>
                  <a:gd name="T110" fmla="*/ 59 w 78"/>
                  <a:gd name="T111" fmla="*/ 7 h 89"/>
                  <a:gd name="T112" fmla="*/ 56 w 78"/>
                  <a:gd name="T113" fmla="*/ 7 h 89"/>
                  <a:gd name="T114" fmla="*/ 52 w 78"/>
                  <a:gd name="T115" fmla="*/ 7 h 89"/>
                  <a:gd name="T116" fmla="*/ 26 w 78"/>
                  <a:gd name="T117" fmla="*/ 7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9"/>
                  <a:gd name="T179" fmla="*/ 78 w 78"/>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9">
                    <a:moveTo>
                      <a:pt x="26" y="7"/>
                    </a:moveTo>
                    <a:lnTo>
                      <a:pt x="26" y="41"/>
                    </a:lnTo>
                    <a:lnTo>
                      <a:pt x="48" y="41"/>
                    </a:lnTo>
                    <a:lnTo>
                      <a:pt x="52" y="41"/>
                    </a:lnTo>
                    <a:lnTo>
                      <a:pt x="56" y="37"/>
                    </a:lnTo>
                    <a:lnTo>
                      <a:pt x="59" y="33"/>
                    </a:lnTo>
                    <a:lnTo>
                      <a:pt x="59" y="30"/>
                    </a:lnTo>
                    <a:lnTo>
                      <a:pt x="63" y="30"/>
                    </a:lnTo>
                    <a:lnTo>
                      <a:pt x="63" y="56"/>
                    </a:lnTo>
                    <a:lnTo>
                      <a:pt x="59" y="56"/>
                    </a:lnTo>
                    <a:lnTo>
                      <a:pt x="59" y="52"/>
                    </a:lnTo>
                    <a:lnTo>
                      <a:pt x="59" y="48"/>
                    </a:lnTo>
                    <a:lnTo>
                      <a:pt x="56" y="48"/>
                    </a:lnTo>
                    <a:lnTo>
                      <a:pt x="56" y="44"/>
                    </a:lnTo>
                    <a:lnTo>
                      <a:pt x="52" y="44"/>
                    </a:lnTo>
                    <a:lnTo>
                      <a:pt x="48" y="44"/>
                    </a:lnTo>
                    <a:lnTo>
                      <a:pt x="26" y="44"/>
                    </a:lnTo>
                    <a:lnTo>
                      <a:pt x="26" y="74"/>
                    </a:lnTo>
                    <a:lnTo>
                      <a:pt x="26" y="78"/>
                    </a:lnTo>
                    <a:lnTo>
                      <a:pt x="26" y="82"/>
                    </a:lnTo>
                    <a:lnTo>
                      <a:pt x="30" y="85"/>
                    </a:lnTo>
                    <a:lnTo>
                      <a:pt x="33" y="85"/>
                    </a:lnTo>
                    <a:lnTo>
                      <a:pt x="48" y="85"/>
                    </a:lnTo>
                    <a:lnTo>
                      <a:pt x="56" y="85"/>
                    </a:lnTo>
                    <a:lnTo>
                      <a:pt x="59" y="82"/>
                    </a:lnTo>
                    <a:lnTo>
                      <a:pt x="63" y="82"/>
                    </a:lnTo>
                    <a:lnTo>
                      <a:pt x="67" y="78"/>
                    </a:lnTo>
                    <a:lnTo>
                      <a:pt x="71" y="74"/>
                    </a:lnTo>
                    <a:lnTo>
                      <a:pt x="74" y="67"/>
                    </a:lnTo>
                    <a:lnTo>
                      <a:pt x="78" y="67"/>
                    </a:lnTo>
                    <a:lnTo>
                      <a:pt x="71" y="89"/>
                    </a:lnTo>
                    <a:lnTo>
                      <a:pt x="0" y="89"/>
                    </a:lnTo>
                    <a:lnTo>
                      <a:pt x="0" y="85"/>
                    </a:lnTo>
                    <a:lnTo>
                      <a:pt x="3" y="85"/>
                    </a:lnTo>
                    <a:lnTo>
                      <a:pt x="7" y="85"/>
                    </a:lnTo>
                    <a:lnTo>
                      <a:pt x="11" y="85"/>
                    </a:lnTo>
                    <a:lnTo>
                      <a:pt x="15" y="82"/>
                    </a:lnTo>
                    <a:lnTo>
                      <a:pt x="15" y="78"/>
                    </a:lnTo>
                    <a:lnTo>
                      <a:pt x="15" y="74"/>
                    </a:lnTo>
                    <a:lnTo>
                      <a:pt x="15" y="15"/>
                    </a:lnTo>
                    <a:lnTo>
                      <a:pt x="15" y="11"/>
                    </a:lnTo>
                    <a:lnTo>
                      <a:pt x="11" y="7"/>
                    </a:lnTo>
                    <a:lnTo>
                      <a:pt x="11" y="3"/>
                    </a:lnTo>
                    <a:lnTo>
                      <a:pt x="3" y="3"/>
                    </a:lnTo>
                    <a:lnTo>
                      <a:pt x="0" y="3"/>
                    </a:lnTo>
                    <a:lnTo>
                      <a:pt x="0" y="0"/>
                    </a:lnTo>
                    <a:lnTo>
                      <a:pt x="71" y="0"/>
                    </a:lnTo>
                    <a:lnTo>
                      <a:pt x="71" y="22"/>
                    </a:lnTo>
                    <a:lnTo>
                      <a:pt x="67" y="22"/>
                    </a:lnTo>
                    <a:lnTo>
                      <a:pt x="67" y="15"/>
                    </a:lnTo>
                    <a:lnTo>
                      <a:pt x="67" y="11"/>
                    </a:lnTo>
                    <a:lnTo>
                      <a:pt x="63" y="7"/>
                    </a:lnTo>
                    <a:lnTo>
                      <a:pt x="59" y="7"/>
                    </a:lnTo>
                    <a:lnTo>
                      <a:pt x="56" y="7"/>
                    </a:lnTo>
                    <a:lnTo>
                      <a:pt x="52" y="7"/>
                    </a:lnTo>
                    <a:lnTo>
                      <a:pt x="26"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69" name="Rectangle 100"/>
              <p:cNvSpPr>
                <a:spLocks noChangeArrowheads="1"/>
              </p:cNvSpPr>
              <p:nvPr/>
            </p:nvSpPr>
            <p:spPr bwMode="auto">
              <a:xfrm>
                <a:off x="1653" y="1662"/>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0" name="Freeform 101"/>
              <p:cNvSpPr>
                <a:spLocks/>
              </p:cNvSpPr>
              <p:nvPr/>
            </p:nvSpPr>
            <p:spPr bwMode="auto">
              <a:xfrm>
                <a:off x="1746" y="1699"/>
                <a:ext cx="94" cy="108"/>
              </a:xfrm>
              <a:custGeom>
                <a:avLst/>
                <a:gdLst>
                  <a:gd name="T0" fmla="*/ 12 w 94"/>
                  <a:gd name="T1" fmla="*/ 0 h 108"/>
                  <a:gd name="T2" fmla="*/ 94 w 94"/>
                  <a:gd name="T3" fmla="*/ 0 h 108"/>
                  <a:gd name="T4" fmla="*/ 86 w 94"/>
                  <a:gd name="T5" fmla="*/ 26 h 108"/>
                  <a:gd name="T6" fmla="*/ 82 w 94"/>
                  <a:gd name="T7" fmla="*/ 26 h 108"/>
                  <a:gd name="T8" fmla="*/ 86 w 94"/>
                  <a:gd name="T9" fmla="*/ 19 h 108"/>
                  <a:gd name="T10" fmla="*/ 86 w 94"/>
                  <a:gd name="T11" fmla="*/ 15 h 108"/>
                  <a:gd name="T12" fmla="*/ 86 w 94"/>
                  <a:gd name="T13" fmla="*/ 11 h 108"/>
                  <a:gd name="T14" fmla="*/ 82 w 94"/>
                  <a:gd name="T15" fmla="*/ 7 h 108"/>
                  <a:gd name="T16" fmla="*/ 79 w 94"/>
                  <a:gd name="T17" fmla="*/ 4 h 108"/>
                  <a:gd name="T18" fmla="*/ 68 w 94"/>
                  <a:gd name="T19" fmla="*/ 4 h 108"/>
                  <a:gd name="T20" fmla="*/ 60 w 94"/>
                  <a:gd name="T21" fmla="*/ 4 h 108"/>
                  <a:gd name="T22" fmla="*/ 38 w 94"/>
                  <a:gd name="T23" fmla="*/ 82 h 108"/>
                  <a:gd name="T24" fmla="*/ 34 w 94"/>
                  <a:gd name="T25" fmla="*/ 93 h 108"/>
                  <a:gd name="T26" fmla="*/ 34 w 94"/>
                  <a:gd name="T27" fmla="*/ 97 h 108"/>
                  <a:gd name="T28" fmla="*/ 34 w 94"/>
                  <a:gd name="T29" fmla="*/ 101 h 108"/>
                  <a:gd name="T30" fmla="*/ 34 w 94"/>
                  <a:gd name="T31" fmla="*/ 101 h 108"/>
                  <a:gd name="T32" fmla="*/ 38 w 94"/>
                  <a:gd name="T33" fmla="*/ 104 h 108"/>
                  <a:gd name="T34" fmla="*/ 45 w 94"/>
                  <a:gd name="T35" fmla="*/ 104 h 108"/>
                  <a:gd name="T36" fmla="*/ 49 w 94"/>
                  <a:gd name="T37" fmla="*/ 104 h 108"/>
                  <a:gd name="T38" fmla="*/ 49 w 94"/>
                  <a:gd name="T39" fmla="*/ 108 h 108"/>
                  <a:gd name="T40" fmla="*/ 0 w 94"/>
                  <a:gd name="T41" fmla="*/ 108 h 108"/>
                  <a:gd name="T42" fmla="*/ 0 w 94"/>
                  <a:gd name="T43" fmla="*/ 104 h 108"/>
                  <a:gd name="T44" fmla="*/ 4 w 94"/>
                  <a:gd name="T45" fmla="*/ 104 h 108"/>
                  <a:gd name="T46" fmla="*/ 8 w 94"/>
                  <a:gd name="T47" fmla="*/ 104 h 108"/>
                  <a:gd name="T48" fmla="*/ 12 w 94"/>
                  <a:gd name="T49" fmla="*/ 101 h 108"/>
                  <a:gd name="T50" fmla="*/ 15 w 94"/>
                  <a:gd name="T51" fmla="*/ 101 h 108"/>
                  <a:gd name="T52" fmla="*/ 19 w 94"/>
                  <a:gd name="T53" fmla="*/ 97 h 108"/>
                  <a:gd name="T54" fmla="*/ 19 w 94"/>
                  <a:gd name="T55" fmla="*/ 93 h 108"/>
                  <a:gd name="T56" fmla="*/ 23 w 94"/>
                  <a:gd name="T57" fmla="*/ 82 h 108"/>
                  <a:gd name="T58" fmla="*/ 45 w 94"/>
                  <a:gd name="T59" fmla="*/ 4 h 108"/>
                  <a:gd name="T60" fmla="*/ 38 w 94"/>
                  <a:gd name="T61" fmla="*/ 4 h 108"/>
                  <a:gd name="T62" fmla="*/ 30 w 94"/>
                  <a:gd name="T63" fmla="*/ 4 h 108"/>
                  <a:gd name="T64" fmla="*/ 23 w 94"/>
                  <a:gd name="T65" fmla="*/ 7 h 108"/>
                  <a:gd name="T66" fmla="*/ 19 w 94"/>
                  <a:gd name="T67" fmla="*/ 7 h 108"/>
                  <a:gd name="T68" fmla="*/ 12 w 94"/>
                  <a:gd name="T69" fmla="*/ 11 h 108"/>
                  <a:gd name="T70" fmla="*/ 12 w 94"/>
                  <a:gd name="T71" fmla="*/ 19 h 108"/>
                  <a:gd name="T72" fmla="*/ 8 w 94"/>
                  <a:gd name="T73" fmla="*/ 26 h 108"/>
                  <a:gd name="T74" fmla="*/ 4 w 94"/>
                  <a:gd name="T75" fmla="*/ 26 h 108"/>
                  <a:gd name="T76" fmla="*/ 12 w 94"/>
                  <a:gd name="T77" fmla="*/ 0 h 10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4"/>
                  <a:gd name="T118" fmla="*/ 0 h 108"/>
                  <a:gd name="T119" fmla="*/ 94 w 94"/>
                  <a:gd name="T120" fmla="*/ 108 h 10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4" h="108">
                    <a:moveTo>
                      <a:pt x="12" y="0"/>
                    </a:moveTo>
                    <a:lnTo>
                      <a:pt x="94" y="0"/>
                    </a:lnTo>
                    <a:lnTo>
                      <a:pt x="86" y="26"/>
                    </a:lnTo>
                    <a:lnTo>
                      <a:pt x="82" y="26"/>
                    </a:lnTo>
                    <a:lnTo>
                      <a:pt x="86" y="19"/>
                    </a:lnTo>
                    <a:lnTo>
                      <a:pt x="86" y="15"/>
                    </a:lnTo>
                    <a:lnTo>
                      <a:pt x="86" y="11"/>
                    </a:lnTo>
                    <a:lnTo>
                      <a:pt x="82" y="7"/>
                    </a:lnTo>
                    <a:lnTo>
                      <a:pt x="79" y="4"/>
                    </a:lnTo>
                    <a:lnTo>
                      <a:pt x="68" y="4"/>
                    </a:lnTo>
                    <a:lnTo>
                      <a:pt x="60" y="4"/>
                    </a:lnTo>
                    <a:lnTo>
                      <a:pt x="38" y="82"/>
                    </a:lnTo>
                    <a:lnTo>
                      <a:pt x="34" y="93"/>
                    </a:lnTo>
                    <a:lnTo>
                      <a:pt x="34" y="97"/>
                    </a:lnTo>
                    <a:lnTo>
                      <a:pt x="34" y="101"/>
                    </a:lnTo>
                    <a:lnTo>
                      <a:pt x="38" y="104"/>
                    </a:lnTo>
                    <a:lnTo>
                      <a:pt x="45" y="104"/>
                    </a:lnTo>
                    <a:lnTo>
                      <a:pt x="49" y="104"/>
                    </a:lnTo>
                    <a:lnTo>
                      <a:pt x="49" y="108"/>
                    </a:lnTo>
                    <a:lnTo>
                      <a:pt x="0" y="108"/>
                    </a:lnTo>
                    <a:lnTo>
                      <a:pt x="0" y="104"/>
                    </a:lnTo>
                    <a:lnTo>
                      <a:pt x="4" y="104"/>
                    </a:lnTo>
                    <a:lnTo>
                      <a:pt x="8" y="104"/>
                    </a:lnTo>
                    <a:lnTo>
                      <a:pt x="12" y="101"/>
                    </a:lnTo>
                    <a:lnTo>
                      <a:pt x="15" y="101"/>
                    </a:lnTo>
                    <a:lnTo>
                      <a:pt x="19" y="97"/>
                    </a:lnTo>
                    <a:lnTo>
                      <a:pt x="19" y="93"/>
                    </a:lnTo>
                    <a:lnTo>
                      <a:pt x="23" y="82"/>
                    </a:lnTo>
                    <a:lnTo>
                      <a:pt x="45" y="4"/>
                    </a:lnTo>
                    <a:lnTo>
                      <a:pt x="38" y="4"/>
                    </a:lnTo>
                    <a:lnTo>
                      <a:pt x="30" y="4"/>
                    </a:lnTo>
                    <a:lnTo>
                      <a:pt x="23" y="7"/>
                    </a:lnTo>
                    <a:lnTo>
                      <a:pt x="19" y="7"/>
                    </a:lnTo>
                    <a:lnTo>
                      <a:pt x="12" y="11"/>
                    </a:lnTo>
                    <a:lnTo>
                      <a:pt x="12" y="19"/>
                    </a:lnTo>
                    <a:lnTo>
                      <a:pt x="8" y="26"/>
                    </a:lnTo>
                    <a:lnTo>
                      <a:pt x="4" y="26"/>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1" name="Freeform 102"/>
              <p:cNvSpPr>
                <a:spLocks/>
              </p:cNvSpPr>
              <p:nvPr/>
            </p:nvSpPr>
            <p:spPr bwMode="auto">
              <a:xfrm>
                <a:off x="1828" y="1692"/>
                <a:ext cx="75" cy="115"/>
              </a:xfrm>
              <a:custGeom>
                <a:avLst/>
                <a:gdLst>
                  <a:gd name="T0" fmla="*/ 23 w 75"/>
                  <a:gd name="T1" fmla="*/ 78 h 115"/>
                  <a:gd name="T2" fmla="*/ 42 w 75"/>
                  <a:gd name="T3" fmla="*/ 56 h 115"/>
                  <a:gd name="T4" fmla="*/ 56 w 75"/>
                  <a:gd name="T5" fmla="*/ 44 h 115"/>
                  <a:gd name="T6" fmla="*/ 68 w 75"/>
                  <a:gd name="T7" fmla="*/ 41 h 115"/>
                  <a:gd name="T8" fmla="*/ 75 w 75"/>
                  <a:gd name="T9" fmla="*/ 48 h 115"/>
                  <a:gd name="T10" fmla="*/ 75 w 75"/>
                  <a:gd name="T11" fmla="*/ 59 h 115"/>
                  <a:gd name="T12" fmla="*/ 64 w 75"/>
                  <a:gd name="T13" fmla="*/ 100 h 115"/>
                  <a:gd name="T14" fmla="*/ 60 w 75"/>
                  <a:gd name="T15" fmla="*/ 104 h 115"/>
                  <a:gd name="T16" fmla="*/ 60 w 75"/>
                  <a:gd name="T17" fmla="*/ 108 h 115"/>
                  <a:gd name="T18" fmla="*/ 60 w 75"/>
                  <a:gd name="T19" fmla="*/ 108 h 115"/>
                  <a:gd name="T20" fmla="*/ 64 w 75"/>
                  <a:gd name="T21" fmla="*/ 108 h 115"/>
                  <a:gd name="T22" fmla="*/ 71 w 75"/>
                  <a:gd name="T23" fmla="*/ 97 h 115"/>
                  <a:gd name="T24" fmla="*/ 71 w 75"/>
                  <a:gd name="T25" fmla="*/ 104 h 115"/>
                  <a:gd name="T26" fmla="*/ 64 w 75"/>
                  <a:gd name="T27" fmla="*/ 111 h 115"/>
                  <a:gd name="T28" fmla="*/ 56 w 75"/>
                  <a:gd name="T29" fmla="*/ 115 h 115"/>
                  <a:gd name="T30" fmla="*/ 49 w 75"/>
                  <a:gd name="T31" fmla="*/ 115 h 115"/>
                  <a:gd name="T32" fmla="*/ 45 w 75"/>
                  <a:gd name="T33" fmla="*/ 111 h 115"/>
                  <a:gd name="T34" fmla="*/ 49 w 75"/>
                  <a:gd name="T35" fmla="*/ 104 h 115"/>
                  <a:gd name="T36" fmla="*/ 60 w 75"/>
                  <a:gd name="T37" fmla="*/ 63 h 115"/>
                  <a:gd name="T38" fmla="*/ 60 w 75"/>
                  <a:gd name="T39" fmla="*/ 56 h 115"/>
                  <a:gd name="T40" fmla="*/ 60 w 75"/>
                  <a:gd name="T41" fmla="*/ 52 h 115"/>
                  <a:gd name="T42" fmla="*/ 56 w 75"/>
                  <a:gd name="T43" fmla="*/ 52 h 115"/>
                  <a:gd name="T44" fmla="*/ 53 w 75"/>
                  <a:gd name="T45" fmla="*/ 52 h 115"/>
                  <a:gd name="T46" fmla="*/ 38 w 75"/>
                  <a:gd name="T47" fmla="*/ 67 h 115"/>
                  <a:gd name="T48" fmla="*/ 30 w 75"/>
                  <a:gd name="T49" fmla="*/ 74 h 115"/>
                  <a:gd name="T50" fmla="*/ 19 w 75"/>
                  <a:gd name="T51" fmla="*/ 93 h 115"/>
                  <a:gd name="T52" fmla="*/ 12 w 75"/>
                  <a:gd name="T53" fmla="*/ 115 h 115"/>
                  <a:gd name="T54" fmla="*/ 27 w 75"/>
                  <a:gd name="T55" fmla="*/ 22 h 115"/>
                  <a:gd name="T56" fmla="*/ 30 w 75"/>
                  <a:gd name="T57" fmla="*/ 11 h 115"/>
                  <a:gd name="T58" fmla="*/ 27 w 75"/>
                  <a:gd name="T59" fmla="*/ 7 h 115"/>
                  <a:gd name="T60" fmla="*/ 23 w 75"/>
                  <a:gd name="T61" fmla="*/ 7 h 115"/>
                  <a:gd name="T62" fmla="*/ 19 w 75"/>
                  <a:gd name="T63" fmla="*/ 7 h 115"/>
                  <a:gd name="T64" fmla="*/ 45 w 75"/>
                  <a:gd name="T65" fmla="*/ 0 h 11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5"/>
                  <a:gd name="T101" fmla="*/ 75 w 75"/>
                  <a:gd name="T102" fmla="*/ 115 h 11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5">
                    <a:moveTo>
                      <a:pt x="45" y="0"/>
                    </a:moveTo>
                    <a:lnTo>
                      <a:pt x="23" y="78"/>
                    </a:lnTo>
                    <a:lnTo>
                      <a:pt x="34" y="63"/>
                    </a:lnTo>
                    <a:lnTo>
                      <a:pt x="42" y="56"/>
                    </a:lnTo>
                    <a:lnTo>
                      <a:pt x="49" y="48"/>
                    </a:lnTo>
                    <a:lnTo>
                      <a:pt x="56" y="44"/>
                    </a:lnTo>
                    <a:lnTo>
                      <a:pt x="64" y="41"/>
                    </a:lnTo>
                    <a:lnTo>
                      <a:pt x="68" y="41"/>
                    </a:lnTo>
                    <a:lnTo>
                      <a:pt x="71" y="44"/>
                    </a:lnTo>
                    <a:lnTo>
                      <a:pt x="75" y="48"/>
                    </a:lnTo>
                    <a:lnTo>
                      <a:pt x="75" y="52"/>
                    </a:lnTo>
                    <a:lnTo>
                      <a:pt x="75" y="59"/>
                    </a:lnTo>
                    <a:lnTo>
                      <a:pt x="71" y="67"/>
                    </a:lnTo>
                    <a:lnTo>
                      <a:pt x="64" y="100"/>
                    </a:lnTo>
                    <a:lnTo>
                      <a:pt x="60" y="104"/>
                    </a:lnTo>
                    <a:lnTo>
                      <a:pt x="60" y="108"/>
                    </a:lnTo>
                    <a:lnTo>
                      <a:pt x="64" y="108"/>
                    </a:lnTo>
                    <a:lnTo>
                      <a:pt x="68" y="104"/>
                    </a:lnTo>
                    <a:lnTo>
                      <a:pt x="71" y="97"/>
                    </a:lnTo>
                    <a:lnTo>
                      <a:pt x="75" y="100"/>
                    </a:lnTo>
                    <a:lnTo>
                      <a:pt x="71" y="104"/>
                    </a:lnTo>
                    <a:lnTo>
                      <a:pt x="68" y="108"/>
                    </a:lnTo>
                    <a:lnTo>
                      <a:pt x="64" y="111"/>
                    </a:lnTo>
                    <a:lnTo>
                      <a:pt x="60" y="115"/>
                    </a:lnTo>
                    <a:lnTo>
                      <a:pt x="56" y="115"/>
                    </a:lnTo>
                    <a:lnTo>
                      <a:pt x="53" y="115"/>
                    </a:lnTo>
                    <a:lnTo>
                      <a:pt x="49" y="115"/>
                    </a:lnTo>
                    <a:lnTo>
                      <a:pt x="45" y="111"/>
                    </a:lnTo>
                    <a:lnTo>
                      <a:pt x="49" y="104"/>
                    </a:lnTo>
                    <a:lnTo>
                      <a:pt x="49" y="97"/>
                    </a:lnTo>
                    <a:lnTo>
                      <a:pt x="60" y="63"/>
                    </a:lnTo>
                    <a:lnTo>
                      <a:pt x="60" y="59"/>
                    </a:lnTo>
                    <a:lnTo>
                      <a:pt x="60" y="56"/>
                    </a:lnTo>
                    <a:lnTo>
                      <a:pt x="60" y="52"/>
                    </a:lnTo>
                    <a:lnTo>
                      <a:pt x="56" y="52"/>
                    </a:lnTo>
                    <a:lnTo>
                      <a:pt x="53" y="52"/>
                    </a:lnTo>
                    <a:lnTo>
                      <a:pt x="45" y="59"/>
                    </a:lnTo>
                    <a:lnTo>
                      <a:pt x="38" y="67"/>
                    </a:lnTo>
                    <a:lnTo>
                      <a:pt x="34" y="70"/>
                    </a:lnTo>
                    <a:lnTo>
                      <a:pt x="30" y="74"/>
                    </a:lnTo>
                    <a:lnTo>
                      <a:pt x="23" y="85"/>
                    </a:lnTo>
                    <a:lnTo>
                      <a:pt x="19" y="93"/>
                    </a:lnTo>
                    <a:lnTo>
                      <a:pt x="19" y="97"/>
                    </a:lnTo>
                    <a:lnTo>
                      <a:pt x="12" y="115"/>
                    </a:lnTo>
                    <a:lnTo>
                      <a:pt x="0" y="115"/>
                    </a:lnTo>
                    <a:lnTo>
                      <a:pt x="27" y="22"/>
                    </a:lnTo>
                    <a:lnTo>
                      <a:pt x="30" y="11"/>
                    </a:lnTo>
                    <a:lnTo>
                      <a:pt x="27" y="7"/>
                    </a:lnTo>
                    <a:lnTo>
                      <a:pt x="23" y="7"/>
                    </a:lnTo>
                    <a:lnTo>
                      <a:pt x="19" y="7"/>
                    </a:lnTo>
                    <a:lnTo>
                      <a:pt x="19" y="3"/>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2" name="Freeform 103"/>
              <p:cNvSpPr>
                <a:spLocks noEditPoints="1"/>
              </p:cNvSpPr>
              <p:nvPr/>
            </p:nvSpPr>
            <p:spPr bwMode="auto">
              <a:xfrm>
                <a:off x="1911" y="1733"/>
                <a:ext cx="63" cy="74"/>
              </a:xfrm>
              <a:custGeom>
                <a:avLst/>
                <a:gdLst>
                  <a:gd name="T0" fmla="*/ 15 w 63"/>
                  <a:gd name="T1" fmla="*/ 44 h 74"/>
                  <a:gd name="T2" fmla="*/ 15 w 63"/>
                  <a:gd name="T3" fmla="*/ 48 h 74"/>
                  <a:gd name="T4" fmla="*/ 15 w 63"/>
                  <a:gd name="T5" fmla="*/ 48 h 74"/>
                  <a:gd name="T6" fmla="*/ 15 w 63"/>
                  <a:gd name="T7" fmla="*/ 56 h 74"/>
                  <a:gd name="T8" fmla="*/ 18 w 63"/>
                  <a:gd name="T9" fmla="*/ 59 h 74"/>
                  <a:gd name="T10" fmla="*/ 26 w 63"/>
                  <a:gd name="T11" fmla="*/ 63 h 74"/>
                  <a:gd name="T12" fmla="*/ 29 w 63"/>
                  <a:gd name="T13" fmla="*/ 67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0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29 h 74"/>
                  <a:gd name="T78" fmla="*/ 44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5 h 74"/>
                  <a:gd name="T96" fmla="*/ 18 w 63"/>
                  <a:gd name="T97" fmla="*/ 26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8"/>
                    </a:lnTo>
                    <a:lnTo>
                      <a:pt x="15" y="56"/>
                    </a:lnTo>
                    <a:lnTo>
                      <a:pt x="18" y="59"/>
                    </a:lnTo>
                    <a:lnTo>
                      <a:pt x="26" y="63"/>
                    </a:lnTo>
                    <a:lnTo>
                      <a:pt x="29" y="67"/>
                    </a:lnTo>
                    <a:lnTo>
                      <a:pt x="37" y="63"/>
                    </a:lnTo>
                    <a:lnTo>
                      <a:pt x="41" y="63"/>
                    </a:lnTo>
                    <a:lnTo>
                      <a:pt x="48" y="59"/>
                    </a:lnTo>
                    <a:lnTo>
                      <a:pt x="56" y="52"/>
                    </a:lnTo>
                    <a:lnTo>
                      <a:pt x="56" y="56"/>
                    </a:lnTo>
                    <a:lnTo>
                      <a:pt x="44" y="67"/>
                    </a:lnTo>
                    <a:lnTo>
                      <a:pt x="33" y="74"/>
                    </a:lnTo>
                    <a:lnTo>
                      <a:pt x="22" y="74"/>
                    </a:lnTo>
                    <a:lnTo>
                      <a:pt x="11" y="74"/>
                    </a:lnTo>
                    <a:lnTo>
                      <a:pt x="7" y="67"/>
                    </a:lnTo>
                    <a:lnTo>
                      <a:pt x="0" y="59"/>
                    </a:lnTo>
                    <a:lnTo>
                      <a:pt x="0" y="52"/>
                    </a:lnTo>
                    <a:lnTo>
                      <a:pt x="0"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29"/>
                    </a:lnTo>
                    <a:lnTo>
                      <a:pt x="44" y="22"/>
                    </a:lnTo>
                    <a:lnTo>
                      <a:pt x="48" y="18"/>
                    </a:lnTo>
                    <a:lnTo>
                      <a:pt x="52" y="11"/>
                    </a:lnTo>
                    <a:lnTo>
                      <a:pt x="52" y="7"/>
                    </a:lnTo>
                    <a:lnTo>
                      <a:pt x="48" y="7"/>
                    </a:lnTo>
                    <a:lnTo>
                      <a:pt x="48" y="3"/>
                    </a:lnTo>
                    <a:lnTo>
                      <a:pt x="44" y="3"/>
                    </a:lnTo>
                    <a:lnTo>
                      <a:pt x="37" y="7"/>
                    </a:lnTo>
                    <a:lnTo>
                      <a:pt x="26" y="15"/>
                    </a:lnTo>
                    <a:lnTo>
                      <a:pt x="18" y="26"/>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3" name="Freeform 104"/>
              <p:cNvSpPr>
                <a:spLocks/>
              </p:cNvSpPr>
              <p:nvPr/>
            </p:nvSpPr>
            <p:spPr bwMode="auto">
              <a:xfrm>
                <a:off x="2023" y="1733"/>
                <a:ext cx="104" cy="74"/>
              </a:xfrm>
              <a:custGeom>
                <a:avLst/>
                <a:gdLst>
                  <a:gd name="T0" fmla="*/ 67 w 104"/>
                  <a:gd name="T1" fmla="*/ 0 h 74"/>
                  <a:gd name="T2" fmla="*/ 71 w 104"/>
                  <a:gd name="T3" fmla="*/ 59 h 74"/>
                  <a:gd name="T4" fmla="*/ 82 w 104"/>
                  <a:gd name="T5" fmla="*/ 44 h 74"/>
                  <a:gd name="T6" fmla="*/ 89 w 104"/>
                  <a:gd name="T7" fmla="*/ 29 h 74"/>
                  <a:gd name="T8" fmla="*/ 93 w 104"/>
                  <a:gd name="T9" fmla="*/ 22 h 74"/>
                  <a:gd name="T10" fmla="*/ 97 w 104"/>
                  <a:gd name="T11" fmla="*/ 18 h 74"/>
                  <a:gd name="T12" fmla="*/ 97 w 104"/>
                  <a:gd name="T13" fmla="*/ 15 h 74"/>
                  <a:gd name="T14" fmla="*/ 93 w 104"/>
                  <a:gd name="T15" fmla="*/ 15 h 74"/>
                  <a:gd name="T16" fmla="*/ 93 w 104"/>
                  <a:gd name="T17" fmla="*/ 15 h 74"/>
                  <a:gd name="T18" fmla="*/ 93 w 104"/>
                  <a:gd name="T19" fmla="*/ 11 h 74"/>
                  <a:gd name="T20" fmla="*/ 89 w 104"/>
                  <a:gd name="T21" fmla="*/ 11 h 74"/>
                  <a:gd name="T22" fmla="*/ 89 w 104"/>
                  <a:gd name="T23" fmla="*/ 11 h 74"/>
                  <a:gd name="T24" fmla="*/ 89 w 104"/>
                  <a:gd name="T25" fmla="*/ 7 h 74"/>
                  <a:gd name="T26" fmla="*/ 89 w 104"/>
                  <a:gd name="T27" fmla="*/ 7 h 74"/>
                  <a:gd name="T28" fmla="*/ 89 w 104"/>
                  <a:gd name="T29" fmla="*/ 3 h 74"/>
                  <a:gd name="T30" fmla="*/ 89 w 104"/>
                  <a:gd name="T31" fmla="*/ 3 h 74"/>
                  <a:gd name="T32" fmla="*/ 93 w 104"/>
                  <a:gd name="T33" fmla="*/ 0 h 74"/>
                  <a:gd name="T34" fmla="*/ 97 w 104"/>
                  <a:gd name="T35" fmla="*/ 0 h 74"/>
                  <a:gd name="T36" fmla="*/ 97 w 104"/>
                  <a:gd name="T37" fmla="*/ 0 h 74"/>
                  <a:gd name="T38" fmla="*/ 100 w 104"/>
                  <a:gd name="T39" fmla="*/ 3 h 74"/>
                  <a:gd name="T40" fmla="*/ 100 w 104"/>
                  <a:gd name="T41" fmla="*/ 7 h 74"/>
                  <a:gd name="T42" fmla="*/ 104 w 104"/>
                  <a:gd name="T43" fmla="*/ 11 h 74"/>
                  <a:gd name="T44" fmla="*/ 104 w 104"/>
                  <a:gd name="T45" fmla="*/ 15 h 74"/>
                  <a:gd name="T46" fmla="*/ 100 w 104"/>
                  <a:gd name="T47" fmla="*/ 18 h 74"/>
                  <a:gd name="T48" fmla="*/ 97 w 104"/>
                  <a:gd name="T49" fmla="*/ 26 h 74"/>
                  <a:gd name="T50" fmla="*/ 93 w 104"/>
                  <a:gd name="T51" fmla="*/ 33 h 74"/>
                  <a:gd name="T52" fmla="*/ 85 w 104"/>
                  <a:gd name="T53" fmla="*/ 48 h 74"/>
                  <a:gd name="T54" fmla="*/ 74 w 104"/>
                  <a:gd name="T55" fmla="*/ 59 h 74"/>
                  <a:gd name="T56" fmla="*/ 67 w 104"/>
                  <a:gd name="T57" fmla="*/ 70 h 74"/>
                  <a:gd name="T58" fmla="*/ 63 w 104"/>
                  <a:gd name="T59" fmla="*/ 74 h 74"/>
                  <a:gd name="T60" fmla="*/ 59 w 104"/>
                  <a:gd name="T61" fmla="*/ 74 h 74"/>
                  <a:gd name="T62" fmla="*/ 56 w 104"/>
                  <a:gd name="T63" fmla="*/ 22 h 74"/>
                  <a:gd name="T64" fmla="*/ 22 w 104"/>
                  <a:gd name="T65" fmla="*/ 74 h 74"/>
                  <a:gd name="T66" fmla="*/ 18 w 104"/>
                  <a:gd name="T67" fmla="*/ 74 h 74"/>
                  <a:gd name="T68" fmla="*/ 18 w 104"/>
                  <a:gd name="T69" fmla="*/ 56 h 74"/>
                  <a:gd name="T70" fmla="*/ 18 w 104"/>
                  <a:gd name="T71" fmla="*/ 37 h 74"/>
                  <a:gd name="T72" fmla="*/ 15 w 104"/>
                  <a:gd name="T73" fmla="*/ 22 h 74"/>
                  <a:gd name="T74" fmla="*/ 15 w 104"/>
                  <a:gd name="T75" fmla="*/ 15 h 74"/>
                  <a:gd name="T76" fmla="*/ 11 w 104"/>
                  <a:gd name="T77" fmla="*/ 11 h 74"/>
                  <a:gd name="T78" fmla="*/ 11 w 104"/>
                  <a:gd name="T79" fmla="*/ 11 h 74"/>
                  <a:gd name="T80" fmla="*/ 7 w 104"/>
                  <a:gd name="T81" fmla="*/ 7 h 74"/>
                  <a:gd name="T82" fmla="*/ 3 w 104"/>
                  <a:gd name="T83" fmla="*/ 7 h 74"/>
                  <a:gd name="T84" fmla="*/ 0 w 104"/>
                  <a:gd name="T85" fmla="*/ 11 h 74"/>
                  <a:gd name="T86" fmla="*/ 0 w 104"/>
                  <a:gd name="T87" fmla="*/ 7 h 74"/>
                  <a:gd name="T88" fmla="*/ 26 w 104"/>
                  <a:gd name="T89" fmla="*/ 0 h 74"/>
                  <a:gd name="T90" fmla="*/ 26 w 104"/>
                  <a:gd name="T91" fmla="*/ 11 h 74"/>
                  <a:gd name="T92" fmla="*/ 29 w 104"/>
                  <a:gd name="T93" fmla="*/ 26 h 74"/>
                  <a:gd name="T94" fmla="*/ 29 w 104"/>
                  <a:gd name="T95" fmla="*/ 41 h 74"/>
                  <a:gd name="T96" fmla="*/ 29 w 104"/>
                  <a:gd name="T97" fmla="*/ 52 h 74"/>
                  <a:gd name="T98" fmla="*/ 29 w 104"/>
                  <a:gd name="T99" fmla="*/ 56 h 74"/>
                  <a:gd name="T100" fmla="*/ 63 w 104"/>
                  <a:gd name="T101" fmla="*/ 0 h 74"/>
                  <a:gd name="T102" fmla="*/ 67 w 104"/>
                  <a:gd name="T103" fmla="*/ 0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4"/>
                  <a:gd name="T157" fmla="*/ 0 h 74"/>
                  <a:gd name="T158" fmla="*/ 104 w 104"/>
                  <a:gd name="T159" fmla="*/ 74 h 7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4" h="74">
                    <a:moveTo>
                      <a:pt x="67" y="0"/>
                    </a:moveTo>
                    <a:lnTo>
                      <a:pt x="71" y="59"/>
                    </a:lnTo>
                    <a:lnTo>
                      <a:pt x="82" y="44"/>
                    </a:lnTo>
                    <a:lnTo>
                      <a:pt x="89" y="29"/>
                    </a:lnTo>
                    <a:lnTo>
                      <a:pt x="93" y="22"/>
                    </a:lnTo>
                    <a:lnTo>
                      <a:pt x="97" y="18"/>
                    </a:lnTo>
                    <a:lnTo>
                      <a:pt x="97" y="15"/>
                    </a:lnTo>
                    <a:lnTo>
                      <a:pt x="93" y="15"/>
                    </a:lnTo>
                    <a:lnTo>
                      <a:pt x="93" y="11"/>
                    </a:lnTo>
                    <a:lnTo>
                      <a:pt x="89" y="11"/>
                    </a:lnTo>
                    <a:lnTo>
                      <a:pt x="89" y="7"/>
                    </a:lnTo>
                    <a:lnTo>
                      <a:pt x="89" y="3"/>
                    </a:lnTo>
                    <a:lnTo>
                      <a:pt x="93" y="0"/>
                    </a:lnTo>
                    <a:lnTo>
                      <a:pt x="97" y="0"/>
                    </a:lnTo>
                    <a:lnTo>
                      <a:pt x="100" y="3"/>
                    </a:lnTo>
                    <a:lnTo>
                      <a:pt x="100" y="7"/>
                    </a:lnTo>
                    <a:lnTo>
                      <a:pt x="104" y="11"/>
                    </a:lnTo>
                    <a:lnTo>
                      <a:pt x="104" y="15"/>
                    </a:lnTo>
                    <a:lnTo>
                      <a:pt x="100" y="18"/>
                    </a:lnTo>
                    <a:lnTo>
                      <a:pt x="97" y="26"/>
                    </a:lnTo>
                    <a:lnTo>
                      <a:pt x="93" y="33"/>
                    </a:lnTo>
                    <a:lnTo>
                      <a:pt x="85" y="48"/>
                    </a:lnTo>
                    <a:lnTo>
                      <a:pt x="74" y="59"/>
                    </a:lnTo>
                    <a:lnTo>
                      <a:pt x="67" y="70"/>
                    </a:lnTo>
                    <a:lnTo>
                      <a:pt x="63" y="74"/>
                    </a:lnTo>
                    <a:lnTo>
                      <a:pt x="59" y="74"/>
                    </a:lnTo>
                    <a:lnTo>
                      <a:pt x="56" y="22"/>
                    </a:lnTo>
                    <a:lnTo>
                      <a:pt x="22" y="74"/>
                    </a:lnTo>
                    <a:lnTo>
                      <a:pt x="18" y="74"/>
                    </a:lnTo>
                    <a:lnTo>
                      <a:pt x="18" y="56"/>
                    </a:lnTo>
                    <a:lnTo>
                      <a:pt x="18" y="37"/>
                    </a:lnTo>
                    <a:lnTo>
                      <a:pt x="15" y="22"/>
                    </a:lnTo>
                    <a:lnTo>
                      <a:pt x="15" y="15"/>
                    </a:lnTo>
                    <a:lnTo>
                      <a:pt x="11" y="11"/>
                    </a:lnTo>
                    <a:lnTo>
                      <a:pt x="7" y="7"/>
                    </a:lnTo>
                    <a:lnTo>
                      <a:pt x="3" y="7"/>
                    </a:lnTo>
                    <a:lnTo>
                      <a:pt x="0" y="11"/>
                    </a:lnTo>
                    <a:lnTo>
                      <a:pt x="0" y="7"/>
                    </a:lnTo>
                    <a:lnTo>
                      <a:pt x="26" y="0"/>
                    </a:lnTo>
                    <a:lnTo>
                      <a:pt x="26" y="11"/>
                    </a:lnTo>
                    <a:lnTo>
                      <a:pt x="29" y="26"/>
                    </a:lnTo>
                    <a:lnTo>
                      <a:pt x="29" y="41"/>
                    </a:lnTo>
                    <a:lnTo>
                      <a:pt x="29" y="52"/>
                    </a:lnTo>
                    <a:lnTo>
                      <a:pt x="29" y="56"/>
                    </a:lnTo>
                    <a:lnTo>
                      <a:pt x="63" y="0"/>
                    </a:lnTo>
                    <a:lnTo>
                      <a:pt x="6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4" name="Freeform 105"/>
              <p:cNvSpPr>
                <a:spLocks noEditPoints="1"/>
              </p:cNvSpPr>
              <p:nvPr/>
            </p:nvSpPr>
            <p:spPr bwMode="auto">
              <a:xfrm>
                <a:off x="2138" y="1703"/>
                <a:ext cx="38" cy="104"/>
              </a:xfrm>
              <a:custGeom>
                <a:avLst/>
                <a:gdLst>
                  <a:gd name="T0" fmla="*/ 30 w 38"/>
                  <a:gd name="T1" fmla="*/ 0 h 104"/>
                  <a:gd name="T2" fmla="*/ 34 w 38"/>
                  <a:gd name="T3" fmla="*/ 0 h 104"/>
                  <a:gd name="T4" fmla="*/ 38 w 38"/>
                  <a:gd name="T5" fmla="*/ 3 h 104"/>
                  <a:gd name="T6" fmla="*/ 38 w 38"/>
                  <a:gd name="T7" fmla="*/ 3 h 104"/>
                  <a:gd name="T8" fmla="*/ 38 w 38"/>
                  <a:gd name="T9" fmla="*/ 7 h 104"/>
                  <a:gd name="T10" fmla="*/ 38 w 38"/>
                  <a:gd name="T11" fmla="*/ 11 h 104"/>
                  <a:gd name="T12" fmla="*/ 38 w 38"/>
                  <a:gd name="T13" fmla="*/ 11 h 104"/>
                  <a:gd name="T14" fmla="*/ 34 w 38"/>
                  <a:gd name="T15" fmla="*/ 15 h 104"/>
                  <a:gd name="T16" fmla="*/ 30 w 38"/>
                  <a:gd name="T17" fmla="*/ 15 h 104"/>
                  <a:gd name="T18" fmla="*/ 26 w 38"/>
                  <a:gd name="T19" fmla="*/ 15 h 104"/>
                  <a:gd name="T20" fmla="*/ 26 w 38"/>
                  <a:gd name="T21" fmla="*/ 11 h 104"/>
                  <a:gd name="T22" fmla="*/ 23 w 38"/>
                  <a:gd name="T23" fmla="*/ 11 h 104"/>
                  <a:gd name="T24" fmla="*/ 23 w 38"/>
                  <a:gd name="T25" fmla="*/ 7 h 104"/>
                  <a:gd name="T26" fmla="*/ 23 w 38"/>
                  <a:gd name="T27" fmla="*/ 3 h 104"/>
                  <a:gd name="T28" fmla="*/ 26 w 38"/>
                  <a:gd name="T29" fmla="*/ 3 h 104"/>
                  <a:gd name="T30" fmla="*/ 26 w 38"/>
                  <a:gd name="T31" fmla="*/ 0 h 104"/>
                  <a:gd name="T32" fmla="*/ 30 w 38"/>
                  <a:gd name="T33" fmla="*/ 0 h 104"/>
                  <a:gd name="T34" fmla="*/ 34 w 38"/>
                  <a:gd name="T35" fmla="*/ 30 h 104"/>
                  <a:gd name="T36" fmla="*/ 15 w 38"/>
                  <a:gd name="T37" fmla="*/ 86 h 104"/>
                  <a:gd name="T38" fmla="*/ 15 w 38"/>
                  <a:gd name="T39" fmla="*/ 93 h 104"/>
                  <a:gd name="T40" fmla="*/ 15 w 38"/>
                  <a:gd name="T41" fmla="*/ 93 h 104"/>
                  <a:gd name="T42" fmla="*/ 15 w 38"/>
                  <a:gd name="T43" fmla="*/ 97 h 104"/>
                  <a:gd name="T44" fmla="*/ 15 w 38"/>
                  <a:gd name="T45" fmla="*/ 97 h 104"/>
                  <a:gd name="T46" fmla="*/ 15 w 38"/>
                  <a:gd name="T47" fmla="*/ 97 h 104"/>
                  <a:gd name="T48" fmla="*/ 15 w 38"/>
                  <a:gd name="T49" fmla="*/ 97 h 104"/>
                  <a:gd name="T50" fmla="*/ 19 w 38"/>
                  <a:gd name="T51" fmla="*/ 97 h 104"/>
                  <a:gd name="T52" fmla="*/ 19 w 38"/>
                  <a:gd name="T53" fmla="*/ 97 h 104"/>
                  <a:gd name="T54" fmla="*/ 23 w 38"/>
                  <a:gd name="T55" fmla="*/ 93 h 104"/>
                  <a:gd name="T56" fmla="*/ 26 w 38"/>
                  <a:gd name="T57" fmla="*/ 86 h 104"/>
                  <a:gd name="T58" fmla="*/ 30 w 38"/>
                  <a:gd name="T59" fmla="*/ 89 h 104"/>
                  <a:gd name="T60" fmla="*/ 23 w 38"/>
                  <a:gd name="T61" fmla="*/ 97 h 104"/>
                  <a:gd name="T62" fmla="*/ 15 w 38"/>
                  <a:gd name="T63" fmla="*/ 100 h 104"/>
                  <a:gd name="T64" fmla="*/ 12 w 38"/>
                  <a:gd name="T65" fmla="*/ 104 h 104"/>
                  <a:gd name="T66" fmla="*/ 8 w 38"/>
                  <a:gd name="T67" fmla="*/ 104 h 104"/>
                  <a:gd name="T68" fmla="*/ 4 w 38"/>
                  <a:gd name="T69" fmla="*/ 104 h 104"/>
                  <a:gd name="T70" fmla="*/ 4 w 38"/>
                  <a:gd name="T71" fmla="*/ 104 h 104"/>
                  <a:gd name="T72" fmla="*/ 0 w 38"/>
                  <a:gd name="T73" fmla="*/ 100 h 104"/>
                  <a:gd name="T74" fmla="*/ 0 w 38"/>
                  <a:gd name="T75" fmla="*/ 97 h 104"/>
                  <a:gd name="T76" fmla="*/ 0 w 38"/>
                  <a:gd name="T77" fmla="*/ 93 h 104"/>
                  <a:gd name="T78" fmla="*/ 4 w 38"/>
                  <a:gd name="T79" fmla="*/ 89 h 104"/>
                  <a:gd name="T80" fmla="*/ 15 w 38"/>
                  <a:gd name="T81" fmla="*/ 52 h 104"/>
                  <a:gd name="T82" fmla="*/ 15 w 38"/>
                  <a:gd name="T83" fmla="*/ 45 h 104"/>
                  <a:gd name="T84" fmla="*/ 15 w 38"/>
                  <a:gd name="T85" fmla="*/ 41 h 104"/>
                  <a:gd name="T86" fmla="*/ 15 w 38"/>
                  <a:gd name="T87" fmla="*/ 37 h 104"/>
                  <a:gd name="T88" fmla="*/ 15 w 38"/>
                  <a:gd name="T89" fmla="*/ 37 h 104"/>
                  <a:gd name="T90" fmla="*/ 15 w 38"/>
                  <a:gd name="T91" fmla="*/ 37 h 104"/>
                  <a:gd name="T92" fmla="*/ 12 w 38"/>
                  <a:gd name="T93" fmla="*/ 37 h 104"/>
                  <a:gd name="T94" fmla="*/ 12 w 38"/>
                  <a:gd name="T95" fmla="*/ 37 h 104"/>
                  <a:gd name="T96" fmla="*/ 4 w 38"/>
                  <a:gd name="T97" fmla="*/ 37 h 104"/>
                  <a:gd name="T98" fmla="*/ 4 w 38"/>
                  <a:gd name="T99" fmla="*/ 33 h 104"/>
                  <a:gd name="T100" fmla="*/ 34 w 38"/>
                  <a:gd name="T101" fmla="*/ 30 h 10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4"/>
                  <a:gd name="T155" fmla="*/ 38 w 38"/>
                  <a:gd name="T156" fmla="*/ 104 h 10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4">
                    <a:moveTo>
                      <a:pt x="30" y="0"/>
                    </a:moveTo>
                    <a:lnTo>
                      <a:pt x="34" y="0"/>
                    </a:lnTo>
                    <a:lnTo>
                      <a:pt x="38" y="3"/>
                    </a:lnTo>
                    <a:lnTo>
                      <a:pt x="38" y="7"/>
                    </a:lnTo>
                    <a:lnTo>
                      <a:pt x="38" y="11"/>
                    </a:lnTo>
                    <a:lnTo>
                      <a:pt x="34" y="15"/>
                    </a:lnTo>
                    <a:lnTo>
                      <a:pt x="30" y="15"/>
                    </a:lnTo>
                    <a:lnTo>
                      <a:pt x="26" y="15"/>
                    </a:lnTo>
                    <a:lnTo>
                      <a:pt x="26" y="11"/>
                    </a:lnTo>
                    <a:lnTo>
                      <a:pt x="23" y="11"/>
                    </a:lnTo>
                    <a:lnTo>
                      <a:pt x="23" y="7"/>
                    </a:lnTo>
                    <a:lnTo>
                      <a:pt x="23" y="3"/>
                    </a:lnTo>
                    <a:lnTo>
                      <a:pt x="26" y="3"/>
                    </a:lnTo>
                    <a:lnTo>
                      <a:pt x="26" y="0"/>
                    </a:lnTo>
                    <a:lnTo>
                      <a:pt x="30" y="0"/>
                    </a:lnTo>
                    <a:close/>
                    <a:moveTo>
                      <a:pt x="34" y="30"/>
                    </a:moveTo>
                    <a:lnTo>
                      <a:pt x="15" y="86"/>
                    </a:lnTo>
                    <a:lnTo>
                      <a:pt x="15" y="93"/>
                    </a:lnTo>
                    <a:lnTo>
                      <a:pt x="15" y="97"/>
                    </a:lnTo>
                    <a:lnTo>
                      <a:pt x="19" y="97"/>
                    </a:lnTo>
                    <a:lnTo>
                      <a:pt x="23" y="93"/>
                    </a:lnTo>
                    <a:lnTo>
                      <a:pt x="26" y="86"/>
                    </a:lnTo>
                    <a:lnTo>
                      <a:pt x="30" y="89"/>
                    </a:lnTo>
                    <a:lnTo>
                      <a:pt x="23" y="97"/>
                    </a:lnTo>
                    <a:lnTo>
                      <a:pt x="15" y="100"/>
                    </a:lnTo>
                    <a:lnTo>
                      <a:pt x="12" y="104"/>
                    </a:lnTo>
                    <a:lnTo>
                      <a:pt x="8" y="104"/>
                    </a:lnTo>
                    <a:lnTo>
                      <a:pt x="4" y="104"/>
                    </a:lnTo>
                    <a:lnTo>
                      <a:pt x="0" y="100"/>
                    </a:lnTo>
                    <a:lnTo>
                      <a:pt x="0" y="97"/>
                    </a:lnTo>
                    <a:lnTo>
                      <a:pt x="0" y="93"/>
                    </a:lnTo>
                    <a:lnTo>
                      <a:pt x="4" y="89"/>
                    </a:lnTo>
                    <a:lnTo>
                      <a:pt x="15" y="52"/>
                    </a:lnTo>
                    <a:lnTo>
                      <a:pt x="15" y="45"/>
                    </a:lnTo>
                    <a:lnTo>
                      <a:pt x="15" y="41"/>
                    </a:lnTo>
                    <a:lnTo>
                      <a:pt x="15" y="37"/>
                    </a:lnTo>
                    <a:lnTo>
                      <a:pt x="12" y="37"/>
                    </a:lnTo>
                    <a:lnTo>
                      <a:pt x="4" y="37"/>
                    </a:lnTo>
                    <a:lnTo>
                      <a:pt x="4" y="33"/>
                    </a:lnTo>
                    <a:lnTo>
                      <a:pt x="34"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5" name="Freeform 106"/>
              <p:cNvSpPr>
                <a:spLocks/>
              </p:cNvSpPr>
              <p:nvPr/>
            </p:nvSpPr>
            <p:spPr bwMode="auto">
              <a:xfrm>
                <a:off x="2179" y="1733"/>
                <a:ext cx="75" cy="74"/>
              </a:xfrm>
              <a:custGeom>
                <a:avLst/>
                <a:gdLst>
                  <a:gd name="T0" fmla="*/ 23 w 75"/>
                  <a:gd name="T1" fmla="*/ 37 h 74"/>
                  <a:gd name="T2" fmla="*/ 41 w 75"/>
                  <a:gd name="T3" fmla="*/ 15 h 74"/>
                  <a:gd name="T4" fmla="*/ 56 w 75"/>
                  <a:gd name="T5" fmla="*/ 3 h 74"/>
                  <a:gd name="T6" fmla="*/ 68 w 75"/>
                  <a:gd name="T7" fmla="*/ 0 h 74"/>
                  <a:gd name="T8" fmla="*/ 75 w 75"/>
                  <a:gd name="T9" fmla="*/ 7 h 74"/>
                  <a:gd name="T10" fmla="*/ 75 w 75"/>
                  <a:gd name="T11" fmla="*/ 18 h 74"/>
                  <a:gd name="T12" fmla="*/ 64 w 75"/>
                  <a:gd name="T13" fmla="*/ 59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9 w 75"/>
                  <a:gd name="T31" fmla="*/ 70 h 74"/>
                  <a:gd name="T32" fmla="*/ 49 w 75"/>
                  <a:gd name="T33" fmla="*/ 63 h 74"/>
                  <a:gd name="T34" fmla="*/ 60 w 75"/>
                  <a:gd name="T35" fmla="*/ 22 h 74"/>
                  <a:gd name="T36" fmla="*/ 64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9 w 75"/>
                  <a:gd name="T53" fmla="*/ 15 h 74"/>
                  <a:gd name="T54" fmla="*/ 19 w 75"/>
                  <a:gd name="T55" fmla="*/ 7 h 74"/>
                  <a:gd name="T56" fmla="*/ 15 w 75"/>
                  <a:gd name="T57" fmla="*/ 7 h 74"/>
                  <a:gd name="T58" fmla="*/ 12 w 75"/>
                  <a:gd name="T59" fmla="*/ 7 h 74"/>
                  <a:gd name="T60" fmla="*/ 8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1" y="15"/>
                    </a:lnTo>
                    <a:lnTo>
                      <a:pt x="49" y="7"/>
                    </a:lnTo>
                    <a:lnTo>
                      <a:pt x="56" y="3"/>
                    </a:lnTo>
                    <a:lnTo>
                      <a:pt x="64" y="0"/>
                    </a:lnTo>
                    <a:lnTo>
                      <a:pt x="68" y="0"/>
                    </a:lnTo>
                    <a:lnTo>
                      <a:pt x="71" y="3"/>
                    </a:lnTo>
                    <a:lnTo>
                      <a:pt x="75" y="7"/>
                    </a:lnTo>
                    <a:lnTo>
                      <a:pt x="75" y="11"/>
                    </a:lnTo>
                    <a:lnTo>
                      <a:pt x="75" y="18"/>
                    </a:lnTo>
                    <a:lnTo>
                      <a:pt x="71" y="22"/>
                    </a:lnTo>
                    <a:lnTo>
                      <a:pt x="64" y="59"/>
                    </a:lnTo>
                    <a:lnTo>
                      <a:pt x="60" y="63"/>
                    </a:lnTo>
                    <a:lnTo>
                      <a:pt x="60" y="67"/>
                    </a:lnTo>
                    <a:lnTo>
                      <a:pt x="64" y="67"/>
                    </a:lnTo>
                    <a:lnTo>
                      <a:pt x="68" y="63"/>
                    </a:lnTo>
                    <a:lnTo>
                      <a:pt x="71" y="56"/>
                    </a:lnTo>
                    <a:lnTo>
                      <a:pt x="75" y="59"/>
                    </a:lnTo>
                    <a:lnTo>
                      <a:pt x="68" y="67"/>
                    </a:lnTo>
                    <a:lnTo>
                      <a:pt x="60" y="70"/>
                    </a:lnTo>
                    <a:lnTo>
                      <a:pt x="56" y="74"/>
                    </a:lnTo>
                    <a:lnTo>
                      <a:pt x="53" y="74"/>
                    </a:lnTo>
                    <a:lnTo>
                      <a:pt x="49" y="74"/>
                    </a:lnTo>
                    <a:lnTo>
                      <a:pt x="49" y="70"/>
                    </a:lnTo>
                    <a:lnTo>
                      <a:pt x="45" y="70"/>
                    </a:lnTo>
                    <a:lnTo>
                      <a:pt x="49" y="63"/>
                    </a:lnTo>
                    <a:lnTo>
                      <a:pt x="49" y="56"/>
                    </a:lnTo>
                    <a:lnTo>
                      <a:pt x="60" y="22"/>
                    </a:lnTo>
                    <a:lnTo>
                      <a:pt x="60" y="18"/>
                    </a:lnTo>
                    <a:lnTo>
                      <a:pt x="64"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9" y="15"/>
                    </a:lnTo>
                    <a:lnTo>
                      <a:pt x="19" y="11"/>
                    </a:lnTo>
                    <a:lnTo>
                      <a:pt x="19" y="7"/>
                    </a:lnTo>
                    <a:lnTo>
                      <a:pt x="15" y="7"/>
                    </a:lnTo>
                    <a:lnTo>
                      <a:pt x="12" y="7"/>
                    </a:lnTo>
                    <a:lnTo>
                      <a:pt x="8" y="7"/>
                    </a:lnTo>
                    <a:lnTo>
                      <a:pt x="8" y="3"/>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6" name="Freeform 107"/>
              <p:cNvSpPr>
                <a:spLocks noEditPoints="1"/>
              </p:cNvSpPr>
              <p:nvPr/>
            </p:nvSpPr>
            <p:spPr bwMode="auto">
              <a:xfrm>
                <a:off x="2261" y="1692"/>
                <a:ext cx="90" cy="115"/>
              </a:xfrm>
              <a:custGeom>
                <a:avLst/>
                <a:gdLst>
                  <a:gd name="T0" fmla="*/ 60 w 90"/>
                  <a:gd name="T1" fmla="*/ 97 h 115"/>
                  <a:gd name="T2" fmla="*/ 60 w 90"/>
                  <a:gd name="T3" fmla="*/ 108 h 115"/>
                  <a:gd name="T4" fmla="*/ 60 w 90"/>
                  <a:gd name="T5" fmla="*/ 108 h 115"/>
                  <a:gd name="T6" fmla="*/ 60 w 90"/>
                  <a:gd name="T7" fmla="*/ 108 h 115"/>
                  <a:gd name="T8" fmla="*/ 64 w 90"/>
                  <a:gd name="T9" fmla="*/ 108 h 115"/>
                  <a:gd name="T10" fmla="*/ 71 w 90"/>
                  <a:gd name="T11" fmla="*/ 97 h 115"/>
                  <a:gd name="T12" fmla="*/ 68 w 90"/>
                  <a:gd name="T13" fmla="*/ 108 h 115"/>
                  <a:gd name="T14" fmla="*/ 60 w 90"/>
                  <a:gd name="T15" fmla="*/ 115 h 115"/>
                  <a:gd name="T16" fmla="*/ 53 w 90"/>
                  <a:gd name="T17" fmla="*/ 115 h 115"/>
                  <a:gd name="T18" fmla="*/ 49 w 90"/>
                  <a:gd name="T19" fmla="*/ 111 h 115"/>
                  <a:gd name="T20" fmla="*/ 49 w 90"/>
                  <a:gd name="T21" fmla="*/ 104 h 115"/>
                  <a:gd name="T22" fmla="*/ 53 w 90"/>
                  <a:gd name="T23" fmla="*/ 85 h 115"/>
                  <a:gd name="T24" fmla="*/ 30 w 90"/>
                  <a:gd name="T25" fmla="*/ 111 h 115"/>
                  <a:gd name="T26" fmla="*/ 15 w 90"/>
                  <a:gd name="T27" fmla="*/ 115 h 115"/>
                  <a:gd name="T28" fmla="*/ 4 w 90"/>
                  <a:gd name="T29" fmla="*/ 111 h 115"/>
                  <a:gd name="T30" fmla="*/ 0 w 90"/>
                  <a:gd name="T31" fmla="*/ 97 h 115"/>
                  <a:gd name="T32" fmla="*/ 8 w 90"/>
                  <a:gd name="T33" fmla="*/ 70 h 115"/>
                  <a:gd name="T34" fmla="*/ 30 w 90"/>
                  <a:gd name="T35" fmla="*/ 48 h 115"/>
                  <a:gd name="T36" fmla="*/ 49 w 90"/>
                  <a:gd name="T37" fmla="*/ 41 h 115"/>
                  <a:gd name="T38" fmla="*/ 56 w 90"/>
                  <a:gd name="T39" fmla="*/ 44 h 115"/>
                  <a:gd name="T40" fmla="*/ 64 w 90"/>
                  <a:gd name="T41" fmla="*/ 48 h 115"/>
                  <a:gd name="T42" fmla="*/ 71 w 90"/>
                  <a:gd name="T43" fmla="*/ 18 h 115"/>
                  <a:gd name="T44" fmla="*/ 75 w 90"/>
                  <a:gd name="T45" fmla="*/ 14 h 115"/>
                  <a:gd name="T46" fmla="*/ 75 w 90"/>
                  <a:gd name="T47" fmla="*/ 11 h 115"/>
                  <a:gd name="T48" fmla="*/ 71 w 90"/>
                  <a:gd name="T49" fmla="*/ 7 h 115"/>
                  <a:gd name="T50" fmla="*/ 68 w 90"/>
                  <a:gd name="T51" fmla="*/ 7 h 115"/>
                  <a:gd name="T52" fmla="*/ 64 w 90"/>
                  <a:gd name="T53" fmla="*/ 3 h 115"/>
                  <a:gd name="T54" fmla="*/ 60 w 90"/>
                  <a:gd name="T55" fmla="*/ 56 h 115"/>
                  <a:gd name="T56" fmla="*/ 56 w 90"/>
                  <a:gd name="T57" fmla="*/ 48 h 115"/>
                  <a:gd name="T58" fmla="*/ 49 w 90"/>
                  <a:gd name="T59" fmla="*/ 44 h 115"/>
                  <a:gd name="T60" fmla="*/ 34 w 90"/>
                  <a:gd name="T61" fmla="*/ 52 h 115"/>
                  <a:gd name="T62" fmla="*/ 19 w 90"/>
                  <a:gd name="T63" fmla="*/ 78 h 115"/>
                  <a:gd name="T64" fmla="*/ 15 w 90"/>
                  <a:gd name="T65" fmla="*/ 100 h 115"/>
                  <a:gd name="T66" fmla="*/ 23 w 90"/>
                  <a:gd name="T67" fmla="*/ 108 h 115"/>
                  <a:gd name="T68" fmla="*/ 30 w 90"/>
                  <a:gd name="T69" fmla="*/ 104 h 115"/>
                  <a:gd name="T70" fmla="*/ 45 w 90"/>
                  <a:gd name="T71" fmla="*/ 89 h 115"/>
                  <a:gd name="T72" fmla="*/ 56 w 90"/>
                  <a:gd name="T73" fmla="*/ 67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115"/>
                  <a:gd name="T113" fmla="*/ 90 w 90"/>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115">
                    <a:moveTo>
                      <a:pt x="90" y="0"/>
                    </a:moveTo>
                    <a:lnTo>
                      <a:pt x="60" y="97"/>
                    </a:lnTo>
                    <a:lnTo>
                      <a:pt x="60" y="104"/>
                    </a:lnTo>
                    <a:lnTo>
                      <a:pt x="60" y="108"/>
                    </a:lnTo>
                    <a:lnTo>
                      <a:pt x="64" y="108"/>
                    </a:lnTo>
                    <a:lnTo>
                      <a:pt x="68" y="104"/>
                    </a:lnTo>
                    <a:lnTo>
                      <a:pt x="71" y="97"/>
                    </a:lnTo>
                    <a:lnTo>
                      <a:pt x="75" y="100"/>
                    </a:lnTo>
                    <a:lnTo>
                      <a:pt x="68" y="108"/>
                    </a:lnTo>
                    <a:lnTo>
                      <a:pt x="64" y="111"/>
                    </a:lnTo>
                    <a:lnTo>
                      <a:pt x="60" y="115"/>
                    </a:lnTo>
                    <a:lnTo>
                      <a:pt x="53" y="115"/>
                    </a:lnTo>
                    <a:lnTo>
                      <a:pt x="49" y="115"/>
                    </a:lnTo>
                    <a:lnTo>
                      <a:pt x="49" y="111"/>
                    </a:lnTo>
                    <a:lnTo>
                      <a:pt x="49" y="108"/>
                    </a:lnTo>
                    <a:lnTo>
                      <a:pt x="49" y="104"/>
                    </a:lnTo>
                    <a:lnTo>
                      <a:pt x="49" y="97"/>
                    </a:lnTo>
                    <a:lnTo>
                      <a:pt x="53" y="85"/>
                    </a:lnTo>
                    <a:lnTo>
                      <a:pt x="42" y="100"/>
                    </a:lnTo>
                    <a:lnTo>
                      <a:pt x="30" y="111"/>
                    </a:lnTo>
                    <a:lnTo>
                      <a:pt x="23" y="115"/>
                    </a:lnTo>
                    <a:lnTo>
                      <a:pt x="15" y="115"/>
                    </a:lnTo>
                    <a:lnTo>
                      <a:pt x="12" y="115"/>
                    </a:lnTo>
                    <a:lnTo>
                      <a:pt x="4" y="111"/>
                    </a:lnTo>
                    <a:lnTo>
                      <a:pt x="0" y="104"/>
                    </a:lnTo>
                    <a:lnTo>
                      <a:pt x="0" y="97"/>
                    </a:lnTo>
                    <a:lnTo>
                      <a:pt x="4" y="85"/>
                    </a:lnTo>
                    <a:lnTo>
                      <a:pt x="8" y="70"/>
                    </a:lnTo>
                    <a:lnTo>
                      <a:pt x="19" y="59"/>
                    </a:lnTo>
                    <a:lnTo>
                      <a:pt x="30" y="48"/>
                    </a:lnTo>
                    <a:lnTo>
                      <a:pt x="42" y="44"/>
                    </a:lnTo>
                    <a:lnTo>
                      <a:pt x="49" y="41"/>
                    </a:lnTo>
                    <a:lnTo>
                      <a:pt x="53" y="41"/>
                    </a:lnTo>
                    <a:lnTo>
                      <a:pt x="56" y="44"/>
                    </a:lnTo>
                    <a:lnTo>
                      <a:pt x="60" y="44"/>
                    </a:lnTo>
                    <a:lnTo>
                      <a:pt x="64" y="48"/>
                    </a:lnTo>
                    <a:lnTo>
                      <a:pt x="71" y="22"/>
                    </a:lnTo>
                    <a:lnTo>
                      <a:pt x="71" y="18"/>
                    </a:lnTo>
                    <a:lnTo>
                      <a:pt x="71" y="14"/>
                    </a:lnTo>
                    <a:lnTo>
                      <a:pt x="75" y="14"/>
                    </a:lnTo>
                    <a:lnTo>
                      <a:pt x="75" y="11"/>
                    </a:lnTo>
                    <a:lnTo>
                      <a:pt x="71" y="7"/>
                    </a:lnTo>
                    <a:lnTo>
                      <a:pt x="68" y="7"/>
                    </a:lnTo>
                    <a:lnTo>
                      <a:pt x="64" y="7"/>
                    </a:lnTo>
                    <a:lnTo>
                      <a:pt x="64" y="3"/>
                    </a:lnTo>
                    <a:lnTo>
                      <a:pt x="90" y="0"/>
                    </a:lnTo>
                    <a:close/>
                    <a:moveTo>
                      <a:pt x="60" y="56"/>
                    </a:moveTo>
                    <a:lnTo>
                      <a:pt x="56" y="52"/>
                    </a:lnTo>
                    <a:lnTo>
                      <a:pt x="56" y="48"/>
                    </a:lnTo>
                    <a:lnTo>
                      <a:pt x="53" y="44"/>
                    </a:lnTo>
                    <a:lnTo>
                      <a:pt x="49" y="44"/>
                    </a:lnTo>
                    <a:lnTo>
                      <a:pt x="42" y="48"/>
                    </a:lnTo>
                    <a:lnTo>
                      <a:pt x="34" y="52"/>
                    </a:lnTo>
                    <a:lnTo>
                      <a:pt x="27" y="63"/>
                    </a:lnTo>
                    <a:lnTo>
                      <a:pt x="19" y="78"/>
                    </a:lnTo>
                    <a:lnTo>
                      <a:pt x="15" y="97"/>
                    </a:lnTo>
                    <a:lnTo>
                      <a:pt x="15" y="100"/>
                    </a:lnTo>
                    <a:lnTo>
                      <a:pt x="19" y="104"/>
                    </a:lnTo>
                    <a:lnTo>
                      <a:pt x="23" y="108"/>
                    </a:lnTo>
                    <a:lnTo>
                      <a:pt x="27" y="108"/>
                    </a:lnTo>
                    <a:lnTo>
                      <a:pt x="30" y="104"/>
                    </a:lnTo>
                    <a:lnTo>
                      <a:pt x="38" y="100"/>
                    </a:lnTo>
                    <a:lnTo>
                      <a:pt x="45" y="89"/>
                    </a:lnTo>
                    <a:lnTo>
                      <a:pt x="53" y="78"/>
                    </a:lnTo>
                    <a:lnTo>
                      <a:pt x="56" y="67"/>
                    </a:lnTo>
                    <a:lnTo>
                      <a:pt x="60"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7" name="Freeform 108"/>
              <p:cNvSpPr>
                <a:spLocks noEditPoints="1"/>
              </p:cNvSpPr>
              <p:nvPr/>
            </p:nvSpPr>
            <p:spPr bwMode="auto">
              <a:xfrm>
                <a:off x="2385" y="1692"/>
                <a:ext cx="74" cy="115"/>
              </a:xfrm>
              <a:custGeom>
                <a:avLst/>
                <a:gdLst>
                  <a:gd name="T0" fmla="*/ 22 w 74"/>
                  <a:gd name="T1" fmla="*/ 56 h 115"/>
                  <a:gd name="T2" fmla="*/ 30 w 74"/>
                  <a:gd name="T3" fmla="*/ 48 h 115"/>
                  <a:gd name="T4" fmla="*/ 37 w 74"/>
                  <a:gd name="T5" fmla="*/ 41 h 115"/>
                  <a:gd name="T6" fmla="*/ 48 w 74"/>
                  <a:gd name="T7" fmla="*/ 41 h 115"/>
                  <a:gd name="T8" fmla="*/ 56 w 74"/>
                  <a:gd name="T9" fmla="*/ 41 h 115"/>
                  <a:gd name="T10" fmla="*/ 67 w 74"/>
                  <a:gd name="T11" fmla="*/ 48 h 115"/>
                  <a:gd name="T12" fmla="*/ 71 w 74"/>
                  <a:gd name="T13" fmla="*/ 56 h 115"/>
                  <a:gd name="T14" fmla="*/ 74 w 74"/>
                  <a:gd name="T15" fmla="*/ 67 h 115"/>
                  <a:gd name="T16" fmla="*/ 74 w 74"/>
                  <a:gd name="T17" fmla="*/ 74 h 115"/>
                  <a:gd name="T18" fmla="*/ 74 w 74"/>
                  <a:gd name="T19" fmla="*/ 85 h 115"/>
                  <a:gd name="T20" fmla="*/ 71 w 74"/>
                  <a:gd name="T21" fmla="*/ 97 h 115"/>
                  <a:gd name="T22" fmla="*/ 63 w 74"/>
                  <a:gd name="T23" fmla="*/ 108 h 115"/>
                  <a:gd name="T24" fmla="*/ 48 w 74"/>
                  <a:gd name="T25" fmla="*/ 115 h 115"/>
                  <a:gd name="T26" fmla="*/ 37 w 74"/>
                  <a:gd name="T27" fmla="*/ 115 h 115"/>
                  <a:gd name="T28" fmla="*/ 30 w 74"/>
                  <a:gd name="T29" fmla="*/ 115 h 115"/>
                  <a:gd name="T30" fmla="*/ 22 w 74"/>
                  <a:gd name="T31" fmla="*/ 115 h 115"/>
                  <a:gd name="T32" fmla="*/ 18 w 74"/>
                  <a:gd name="T33" fmla="*/ 111 h 115"/>
                  <a:gd name="T34" fmla="*/ 11 w 74"/>
                  <a:gd name="T35" fmla="*/ 108 h 115"/>
                  <a:gd name="T36" fmla="*/ 11 w 74"/>
                  <a:gd name="T37" fmla="*/ 29 h 115"/>
                  <a:gd name="T38" fmla="*/ 11 w 74"/>
                  <a:gd name="T39" fmla="*/ 22 h 115"/>
                  <a:gd name="T40" fmla="*/ 11 w 74"/>
                  <a:gd name="T41" fmla="*/ 14 h 115"/>
                  <a:gd name="T42" fmla="*/ 7 w 74"/>
                  <a:gd name="T43" fmla="*/ 11 h 115"/>
                  <a:gd name="T44" fmla="*/ 7 w 74"/>
                  <a:gd name="T45" fmla="*/ 11 h 115"/>
                  <a:gd name="T46" fmla="*/ 7 w 74"/>
                  <a:gd name="T47" fmla="*/ 11 h 115"/>
                  <a:gd name="T48" fmla="*/ 7 w 74"/>
                  <a:gd name="T49" fmla="*/ 11 h 115"/>
                  <a:gd name="T50" fmla="*/ 3 w 74"/>
                  <a:gd name="T51" fmla="*/ 11 h 115"/>
                  <a:gd name="T52" fmla="*/ 0 w 74"/>
                  <a:gd name="T53" fmla="*/ 11 h 115"/>
                  <a:gd name="T54" fmla="*/ 0 w 74"/>
                  <a:gd name="T55" fmla="*/ 11 h 115"/>
                  <a:gd name="T56" fmla="*/ 22 w 74"/>
                  <a:gd name="T57" fmla="*/ 0 h 115"/>
                  <a:gd name="T58" fmla="*/ 22 w 74"/>
                  <a:gd name="T59" fmla="*/ 0 h 115"/>
                  <a:gd name="T60" fmla="*/ 22 w 74"/>
                  <a:gd name="T61" fmla="*/ 56 h 115"/>
                  <a:gd name="T62" fmla="*/ 22 w 74"/>
                  <a:gd name="T63" fmla="*/ 59 h 115"/>
                  <a:gd name="T64" fmla="*/ 22 w 74"/>
                  <a:gd name="T65" fmla="*/ 104 h 115"/>
                  <a:gd name="T66" fmla="*/ 30 w 74"/>
                  <a:gd name="T67" fmla="*/ 108 h 115"/>
                  <a:gd name="T68" fmla="*/ 33 w 74"/>
                  <a:gd name="T69" fmla="*/ 108 h 115"/>
                  <a:gd name="T70" fmla="*/ 37 w 74"/>
                  <a:gd name="T71" fmla="*/ 111 h 115"/>
                  <a:gd name="T72" fmla="*/ 41 w 74"/>
                  <a:gd name="T73" fmla="*/ 111 h 115"/>
                  <a:gd name="T74" fmla="*/ 48 w 74"/>
                  <a:gd name="T75" fmla="*/ 108 h 115"/>
                  <a:gd name="T76" fmla="*/ 56 w 74"/>
                  <a:gd name="T77" fmla="*/ 104 h 115"/>
                  <a:gd name="T78" fmla="*/ 59 w 74"/>
                  <a:gd name="T79" fmla="*/ 93 h 115"/>
                  <a:gd name="T80" fmla="*/ 59 w 74"/>
                  <a:gd name="T81" fmla="*/ 82 h 115"/>
                  <a:gd name="T82" fmla="*/ 59 w 74"/>
                  <a:gd name="T83" fmla="*/ 67 h 115"/>
                  <a:gd name="T84" fmla="*/ 56 w 74"/>
                  <a:gd name="T85" fmla="*/ 59 h 115"/>
                  <a:gd name="T86" fmla="*/ 48 w 74"/>
                  <a:gd name="T87" fmla="*/ 52 h 115"/>
                  <a:gd name="T88" fmla="*/ 41 w 74"/>
                  <a:gd name="T89" fmla="*/ 52 h 115"/>
                  <a:gd name="T90" fmla="*/ 37 w 74"/>
                  <a:gd name="T91" fmla="*/ 52 h 115"/>
                  <a:gd name="T92" fmla="*/ 33 w 74"/>
                  <a:gd name="T93" fmla="*/ 52 h 115"/>
                  <a:gd name="T94" fmla="*/ 30 w 74"/>
                  <a:gd name="T95" fmla="*/ 56 h 115"/>
                  <a:gd name="T96" fmla="*/ 22 w 74"/>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5"/>
                  <a:gd name="T149" fmla="*/ 74 w 74"/>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5">
                    <a:moveTo>
                      <a:pt x="22" y="56"/>
                    </a:moveTo>
                    <a:lnTo>
                      <a:pt x="30" y="48"/>
                    </a:lnTo>
                    <a:lnTo>
                      <a:pt x="37" y="41"/>
                    </a:lnTo>
                    <a:lnTo>
                      <a:pt x="48" y="41"/>
                    </a:lnTo>
                    <a:lnTo>
                      <a:pt x="56" y="41"/>
                    </a:lnTo>
                    <a:lnTo>
                      <a:pt x="67" y="48"/>
                    </a:lnTo>
                    <a:lnTo>
                      <a:pt x="71" y="56"/>
                    </a:lnTo>
                    <a:lnTo>
                      <a:pt x="74" y="67"/>
                    </a:lnTo>
                    <a:lnTo>
                      <a:pt x="74" y="74"/>
                    </a:lnTo>
                    <a:lnTo>
                      <a:pt x="74" y="85"/>
                    </a:lnTo>
                    <a:lnTo>
                      <a:pt x="71" y="97"/>
                    </a:lnTo>
                    <a:lnTo>
                      <a:pt x="63" y="108"/>
                    </a:lnTo>
                    <a:lnTo>
                      <a:pt x="48" y="115"/>
                    </a:lnTo>
                    <a:lnTo>
                      <a:pt x="37" y="115"/>
                    </a:lnTo>
                    <a:lnTo>
                      <a:pt x="30" y="115"/>
                    </a:lnTo>
                    <a:lnTo>
                      <a:pt x="22" y="115"/>
                    </a:lnTo>
                    <a:lnTo>
                      <a:pt x="18" y="111"/>
                    </a:lnTo>
                    <a:lnTo>
                      <a:pt x="11" y="108"/>
                    </a:lnTo>
                    <a:lnTo>
                      <a:pt x="11" y="29"/>
                    </a:lnTo>
                    <a:lnTo>
                      <a:pt x="11" y="22"/>
                    </a:lnTo>
                    <a:lnTo>
                      <a:pt x="11" y="14"/>
                    </a:lnTo>
                    <a:lnTo>
                      <a:pt x="7" y="11"/>
                    </a:lnTo>
                    <a:lnTo>
                      <a:pt x="3" y="11"/>
                    </a:lnTo>
                    <a:lnTo>
                      <a:pt x="0" y="11"/>
                    </a:lnTo>
                    <a:lnTo>
                      <a:pt x="22" y="0"/>
                    </a:lnTo>
                    <a:lnTo>
                      <a:pt x="22" y="56"/>
                    </a:lnTo>
                    <a:close/>
                    <a:moveTo>
                      <a:pt x="22" y="59"/>
                    </a:moveTo>
                    <a:lnTo>
                      <a:pt x="22" y="104"/>
                    </a:lnTo>
                    <a:lnTo>
                      <a:pt x="30" y="108"/>
                    </a:lnTo>
                    <a:lnTo>
                      <a:pt x="33" y="108"/>
                    </a:lnTo>
                    <a:lnTo>
                      <a:pt x="37" y="111"/>
                    </a:lnTo>
                    <a:lnTo>
                      <a:pt x="41" y="111"/>
                    </a:lnTo>
                    <a:lnTo>
                      <a:pt x="48" y="108"/>
                    </a:lnTo>
                    <a:lnTo>
                      <a:pt x="56" y="104"/>
                    </a:lnTo>
                    <a:lnTo>
                      <a:pt x="59" y="93"/>
                    </a:lnTo>
                    <a:lnTo>
                      <a:pt x="59" y="82"/>
                    </a:lnTo>
                    <a:lnTo>
                      <a:pt x="59" y="67"/>
                    </a:lnTo>
                    <a:lnTo>
                      <a:pt x="56" y="59"/>
                    </a:lnTo>
                    <a:lnTo>
                      <a:pt x="48" y="52"/>
                    </a:lnTo>
                    <a:lnTo>
                      <a:pt x="41" y="52"/>
                    </a:lnTo>
                    <a:lnTo>
                      <a:pt x="37" y="52"/>
                    </a:lnTo>
                    <a:lnTo>
                      <a:pt x="33" y="52"/>
                    </a:lnTo>
                    <a:lnTo>
                      <a:pt x="30" y="56"/>
                    </a:lnTo>
                    <a:lnTo>
                      <a:pt x="22" y="5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8" name="Freeform 109"/>
              <p:cNvSpPr>
                <a:spLocks/>
              </p:cNvSpPr>
              <p:nvPr/>
            </p:nvSpPr>
            <p:spPr bwMode="auto">
              <a:xfrm>
                <a:off x="2471" y="1692"/>
                <a:ext cx="33" cy="115"/>
              </a:xfrm>
              <a:custGeom>
                <a:avLst/>
                <a:gdLst>
                  <a:gd name="T0" fmla="*/ 26 w 33"/>
                  <a:gd name="T1" fmla="*/ 0 h 115"/>
                  <a:gd name="T2" fmla="*/ 26 w 33"/>
                  <a:gd name="T3" fmla="*/ 97 h 115"/>
                  <a:gd name="T4" fmla="*/ 26 w 33"/>
                  <a:gd name="T5" fmla="*/ 104 h 115"/>
                  <a:gd name="T6" fmla="*/ 26 w 33"/>
                  <a:gd name="T7" fmla="*/ 108 h 115"/>
                  <a:gd name="T8" fmla="*/ 26 w 33"/>
                  <a:gd name="T9" fmla="*/ 111 h 115"/>
                  <a:gd name="T10" fmla="*/ 29 w 33"/>
                  <a:gd name="T11" fmla="*/ 111 h 115"/>
                  <a:gd name="T12" fmla="*/ 29 w 33"/>
                  <a:gd name="T13" fmla="*/ 111 h 115"/>
                  <a:gd name="T14" fmla="*/ 33 w 33"/>
                  <a:gd name="T15" fmla="*/ 111 h 115"/>
                  <a:gd name="T16" fmla="*/ 33 w 33"/>
                  <a:gd name="T17" fmla="*/ 115 h 115"/>
                  <a:gd name="T18" fmla="*/ 0 w 33"/>
                  <a:gd name="T19" fmla="*/ 115 h 115"/>
                  <a:gd name="T20" fmla="*/ 0 w 33"/>
                  <a:gd name="T21" fmla="*/ 111 h 115"/>
                  <a:gd name="T22" fmla="*/ 3 w 33"/>
                  <a:gd name="T23" fmla="*/ 111 h 115"/>
                  <a:gd name="T24" fmla="*/ 7 w 33"/>
                  <a:gd name="T25" fmla="*/ 111 h 115"/>
                  <a:gd name="T26" fmla="*/ 7 w 33"/>
                  <a:gd name="T27" fmla="*/ 111 h 115"/>
                  <a:gd name="T28" fmla="*/ 11 w 33"/>
                  <a:gd name="T29" fmla="*/ 108 h 115"/>
                  <a:gd name="T30" fmla="*/ 11 w 33"/>
                  <a:gd name="T31" fmla="*/ 104 h 115"/>
                  <a:gd name="T32" fmla="*/ 11 w 33"/>
                  <a:gd name="T33" fmla="*/ 97 h 115"/>
                  <a:gd name="T34" fmla="*/ 11 w 33"/>
                  <a:gd name="T35" fmla="*/ 29 h 115"/>
                  <a:gd name="T36" fmla="*/ 11 w 33"/>
                  <a:gd name="T37" fmla="*/ 22 h 115"/>
                  <a:gd name="T38" fmla="*/ 11 w 33"/>
                  <a:gd name="T39" fmla="*/ 14 h 115"/>
                  <a:gd name="T40" fmla="*/ 11 w 33"/>
                  <a:gd name="T41" fmla="*/ 11 h 115"/>
                  <a:gd name="T42" fmla="*/ 11 w 33"/>
                  <a:gd name="T43" fmla="*/ 11 h 115"/>
                  <a:gd name="T44" fmla="*/ 7 w 33"/>
                  <a:gd name="T45" fmla="*/ 11 h 115"/>
                  <a:gd name="T46" fmla="*/ 7 w 33"/>
                  <a:gd name="T47" fmla="*/ 11 h 115"/>
                  <a:gd name="T48" fmla="*/ 3 w 33"/>
                  <a:gd name="T49" fmla="*/ 11 h 115"/>
                  <a:gd name="T50" fmla="*/ 3 w 33"/>
                  <a:gd name="T51" fmla="*/ 11 h 115"/>
                  <a:gd name="T52" fmla="*/ 0 w 33"/>
                  <a:gd name="T53" fmla="*/ 11 h 115"/>
                  <a:gd name="T54" fmla="*/ 22 w 33"/>
                  <a:gd name="T55" fmla="*/ 0 h 115"/>
                  <a:gd name="T56" fmla="*/ 26 w 33"/>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5"/>
                  <a:gd name="T89" fmla="*/ 33 w 33"/>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5">
                    <a:moveTo>
                      <a:pt x="26" y="0"/>
                    </a:moveTo>
                    <a:lnTo>
                      <a:pt x="26" y="97"/>
                    </a:lnTo>
                    <a:lnTo>
                      <a:pt x="26" y="104"/>
                    </a:lnTo>
                    <a:lnTo>
                      <a:pt x="26" y="108"/>
                    </a:lnTo>
                    <a:lnTo>
                      <a:pt x="26" y="111"/>
                    </a:lnTo>
                    <a:lnTo>
                      <a:pt x="29" y="111"/>
                    </a:lnTo>
                    <a:lnTo>
                      <a:pt x="33" y="111"/>
                    </a:lnTo>
                    <a:lnTo>
                      <a:pt x="33" y="115"/>
                    </a:lnTo>
                    <a:lnTo>
                      <a:pt x="0" y="115"/>
                    </a:lnTo>
                    <a:lnTo>
                      <a:pt x="0" y="111"/>
                    </a:lnTo>
                    <a:lnTo>
                      <a:pt x="3" y="111"/>
                    </a:lnTo>
                    <a:lnTo>
                      <a:pt x="7" y="111"/>
                    </a:lnTo>
                    <a:lnTo>
                      <a:pt x="11" y="108"/>
                    </a:lnTo>
                    <a:lnTo>
                      <a:pt x="11" y="104"/>
                    </a:lnTo>
                    <a:lnTo>
                      <a:pt x="11" y="97"/>
                    </a:lnTo>
                    <a:lnTo>
                      <a:pt x="11" y="29"/>
                    </a:lnTo>
                    <a:lnTo>
                      <a:pt x="11" y="22"/>
                    </a:lnTo>
                    <a:lnTo>
                      <a:pt x="11" y="14"/>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79" name="Freeform 110"/>
              <p:cNvSpPr>
                <a:spLocks noEditPoints="1"/>
              </p:cNvSpPr>
              <p:nvPr/>
            </p:nvSpPr>
            <p:spPr bwMode="auto">
              <a:xfrm>
                <a:off x="2515" y="1733"/>
                <a:ext cx="71" cy="74"/>
              </a:xfrm>
              <a:custGeom>
                <a:avLst/>
                <a:gdLst>
                  <a:gd name="T0" fmla="*/ 38 w 71"/>
                  <a:gd name="T1" fmla="*/ 0 h 74"/>
                  <a:gd name="T2" fmla="*/ 45 w 71"/>
                  <a:gd name="T3" fmla="*/ 0 h 74"/>
                  <a:gd name="T4" fmla="*/ 56 w 71"/>
                  <a:gd name="T5" fmla="*/ 3 h 74"/>
                  <a:gd name="T6" fmla="*/ 64 w 71"/>
                  <a:gd name="T7" fmla="*/ 11 h 74"/>
                  <a:gd name="T8" fmla="*/ 68 w 71"/>
                  <a:gd name="T9" fmla="*/ 22 h 74"/>
                  <a:gd name="T10" fmla="*/ 71 w 71"/>
                  <a:gd name="T11" fmla="*/ 37 h 74"/>
                  <a:gd name="T12" fmla="*/ 71 w 71"/>
                  <a:gd name="T13" fmla="*/ 44 h 74"/>
                  <a:gd name="T14" fmla="*/ 68 w 71"/>
                  <a:gd name="T15" fmla="*/ 56 h 74"/>
                  <a:gd name="T16" fmla="*/ 60 w 71"/>
                  <a:gd name="T17" fmla="*/ 63 h 74"/>
                  <a:gd name="T18" fmla="*/ 53 w 71"/>
                  <a:gd name="T19" fmla="*/ 70 h 74"/>
                  <a:gd name="T20" fmla="*/ 45 w 71"/>
                  <a:gd name="T21" fmla="*/ 74 h 74"/>
                  <a:gd name="T22" fmla="*/ 34 w 71"/>
                  <a:gd name="T23" fmla="*/ 74 h 74"/>
                  <a:gd name="T24" fmla="*/ 26 w 71"/>
                  <a:gd name="T25" fmla="*/ 74 h 74"/>
                  <a:gd name="T26" fmla="*/ 15 w 71"/>
                  <a:gd name="T27" fmla="*/ 70 h 74"/>
                  <a:gd name="T28" fmla="*/ 8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26 w 71"/>
                  <a:gd name="T43" fmla="*/ 0 h 74"/>
                  <a:gd name="T44" fmla="*/ 38 w 71"/>
                  <a:gd name="T45" fmla="*/ 0 h 74"/>
                  <a:gd name="T46" fmla="*/ 34 w 71"/>
                  <a:gd name="T47" fmla="*/ 3 h 74"/>
                  <a:gd name="T48" fmla="*/ 30 w 71"/>
                  <a:gd name="T49" fmla="*/ 3 h 74"/>
                  <a:gd name="T50" fmla="*/ 23 w 71"/>
                  <a:gd name="T51" fmla="*/ 7 h 74"/>
                  <a:gd name="T52" fmla="*/ 19 w 71"/>
                  <a:gd name="T53" fmla="*/ 11 h 74"/>
                  <a:gd name="T54" fmla="*/ 19 w 71"/>
                  <a:gd name="T55" fmla="*/ 15 h 74"/>
                  <a:gd name="T56" fmla="*/ 15 w 71"/>
                  <a:gd name="T57" fmla="*/ 22 h 74"/>
                  <a:gd name="T58" fmla="*/ 15 w 71"/>
                  <a:gd name="T59" fmla="*/ 29 h 74"/>
                  <a:gd name="T60" fmla="*/ 15 w 71"/>
                  <a:gd name="T61" fmla="*/ 44 h 74"/>
                  <a:gd name="T62" fmla="*/ 23 w 71"/>
                  <a:gd name="T63" fmla="*/ 59 h 74"/>
                  <a:gd name="T64" fmla="*/ 26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5" y="0"/>
                    </a:lnTo>
                    <a:lnTo>
                      <a:pt x="56" y="3"/>
                    </a:lnTo>
                    <a:lnTo>
                      <a:pt x="64" y="11"/>
                    </a:lnTo>
                    <a:lnTo>
                      <a:pt x="68" y="22"/>
                    </a:lnTo>
                    <a:lnTo>
                      <a:pt x="71" y="37"/>
                    </a:lnTo>
                    <a:lnTo>
                      <a:pt x="71" y="44"/>
                    </a:lnTo>
                    <a:lnTo>
                      <a:pt x="68" y="56"/>
                    </a:lnTo>
                    <a:lnTo>
                      <a:pt x="60" y="63"/>
                    </a:lnTo>
                    <a:lnTo>
                      <a:pt x="53" y="70"/>
                    </a:lnTo>
                    <a:lnTo>
                      <a:pt x="45" y="74"/>
                    </a:lnTo>
                    <a:lnTo>
                      <a:pt x="34" y="74"/>
                    </a:lnTo>
                    <a:lnTo>
                      <a:pt x="26" y="74"/>
                    </a:lnTo>
                    <a:lnTo>
                      <a:pt x="15" y="70"/>
                    </a:lnTo>
                    <a:lnTo>
                      <a:pt x="8" y="63"/>
                    </a:lnTo>
                    <a:lnTo>
                      <a:pt x="4" y="52"/>
                    </a:lnTo>
                    <a:lnTo>
                      <a:pt x="0" y="37"/>
                    </a:lnTo>
                    <a:lnTo>
                      <a:pt x="4" y="29"/>
                    </a:lnTo>
                    <a:lnTo>
                      <a:pt x="8" y="18"/>
                    </a:lnTo>
                    <a:lnTo>
                      <a:pt x="12" y="11"/>
                    </a:lnTo>
                    <a:lnTo>
                      <a:pt x="19" y="3"/>
                    </a:lnTo>
                    <a:lnTo>
                      <a:pt x="26" y="0"/>
                    </a:lnTo>
                    <a:lnTo>
                      <a:pt x="38" y="0"/>
                    </a:lnTo>
                    <a:close/>
                    <a:moveTo>
                      <a:pt x="34" y="3"/>
                    </a:moveTo>
                    <a:lnTo>
                      <a:pt x="30" y="3"/>
                    </a:lnTo>
                    <a:lnTo>
                      <a:pt x="23" y="7"/>
                    </a:lnTo>
                    <a:lnTo>
                      <a:pt x="19" y="11"/>
                    </a:lnTo>
                    <a:lnTo>
                      <a:pt x="19" y="15"/>
                    </a:lnTo>
                    <a:lnTo>
                      <a:pt x="15" y="22"/>
                    </a:lnTo>
                    <a:lnTo>
                      <a:pt x="15" y="29"/>
                    </a:lnTo>
                    <a:lnTo>
                      <a:pt x="15" y="44"/>
                    </a:lnTo>
                    <a:lnTo>
                      <a:pt x="23" y="59"/>
                    </a:lnTo>
                    <a:lnTo>
                      <a:pt x="26"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0" name="Freeform 111"/>
              <p:cNvSpPr>
                <a:spLocks/>
              </p:cNvSpPr>
              <p:nvPr/>
            </p:nvSpPr>
            <p:spPr bwMode="auto">
              <a:xfrm>
                <a:off x="2590" y="1733"/>
                <a:ext cx="116" cy="74"/>
              </a:xfrm>
              <a:custGeom>
                <a:avLst/>
                <a:gdLst>
                  <a:gd name="T0" fmla="*/ 0 w 116"/>
                  <a:gd name="T1" fmla="*/ 0 h 74"/>
                  <a:gd name="T2" fmla="*/ 30 w 116"/>
                  <a:gd name="T3" fmla="*/ 0 h 74"/>
                  <a:gd name="T4" fmla="*/ 30 w 116"/>
                  <a:gd name="T5" fmla="*/ 3 h 74"/>
                  <a:gd name="T6" fmla="*/ 26 w 116"/>
                  <a:gd name="T7" fmla="*/ 3 h 74"/>
                  <a:gd name="T8" fmla="*/ 26 w 116"/>
                  <a:gd name="T9" fmla="*/ 3 h 74"/>
                  <a:gd name="T10" fmla="*/ 26 w 116"/>
                  <a:gd name="T11" fmla="*/ 3 h 74"/>
                  <a:gd name="T12" fmla="*/ 22 w 116"/>
                  <a:gd name="T13" fmla="*/ 7 h 74"/>
                  <a:gd name="T14" fmla="*/ 26 w 116"/>
                  <a:gd name="T15" fmla="*/ 11 h 74"/>
                  <a:gd name="T16" fmla="*/ 26 w 116"/>
                  <a:gd name="T17" fmla="*/ 15 h 74"/>
                  <a:gd name="T18" fmla="*/ 41 w 116"/>
                  <a:gd name="T19" fmla="*/ 56 h 74"/>
                  <a:gd name="T20" fmla="*/ 56 w 116"/>
                  <a:gd name="T21" fmla="*/ 22 h 74"/>
                  <a:gd name="T22" fmla="*/ 52 w 116"/>
                  <a:gd name="T23" fmla="*/ 11 h 74"/>
                  <a:gd name="T24" fmla="*/ 52 w 116"/>
                  <a:gd name="T25" fmla="*/ 7 h 74"/>
                  <a:gd name="T26" fmla="*/ 48 w 116"/>
                  <a:gd name="T27" fmla="*/ 3 h 74"/>
                  <a:gd name="T28" fmla="*/ 45 w 116"/>
                  <a:gd name="T29" fmla="*/ 3 h 74"/>
                  <a:gd name="T30" fmla="*/ 41 w 116"/>
                  <a:gd name="T31" fmla="*/ 3 h 74"/>
                  <a:gd name="T32" fmla="*/ 41 w 116"/>
                  <a:gd name="T33" fmla="*/ 0 h 74"/>
                  <a:gd name="T34" fmla="*/ 75 w 116"/>
                  <a:gd name="T35" fmla="*/ 0 h 74"/>
                  <a:gd name="T36" fmla="*/ 75 w 116"/>
                  <a:gd name="T37" fmla="*/ 3 h 74"/>
                  <a:gd name="T38" fmla="*/ 71 w 116"/>
                  <a:gd name="T39" fmla="*/ 3 h 74"/>
                  <a:gd name="T40" fmla="*/ 67 w 116"/>
                  <a:gd name="T41" fmla="*/ 3 h 74"/>
                  <a:gd name="T42" fmla="*/ 67 w 116"/>
                  <a:gd name="T43" fmla="*/ 7 h 74"/>
                  <a:gd name="T44" fmla="*/ 67 w 116"/>
                  <a:gd name="T45" fmla="*/ 11 h 74"/>
                  <a:gd name="T46" fmla="*/ 67 w 116"/>
                  <a:gd name="T47" fmla="*/ 11 h 74"/>
                  <a:gd name="T48" fmla="*/ 67 w 116"/>
                  <a:gd name="T49" fmla="*/ 11 h 74"/>
                  <a:gd name="T50" fmla="*/ 86 w 116"/>
                  <a:gd name="T51" fmla="*/ 56 h 74"/>
                  <a:gd name="T52" fmla="*/ 101 w 116"/>
                  <a:gd name="T53" fmla="*/ 15 h 74"/>
                  <a:gd name="T54" fmla="*/ 104 w 116"/>
                  <a:gd name="T55" fmla="*/ 11 h 74"/>
                  <a:gd name="T56" fmla="*/ 104 w 116"/>
                  <a:gd name="T57" fmla="*/ 7 h 74"/>
                  <a:gd name="T58" fmla="*/ 104 w 116"/>
                  <a:gd name="T59" fmla="*/ 3 h 74"/>
                  <a:gd name="T60" fmla="*/ 104 w 116"/>
                  <a:gd name="T61" fmla="*/ 3 h 74"/>
                  <a:gd name="T62" fmla="*/ 101 w 116"/>
                  <a:gd name="T63" fmla="*/ 3 h 74"/>
                  <a:gd name="T64" fmla="*/ 97 w 116"/>
                  <a:gd name="T65" fmla="*/ 3 h 74"/>
                  <a:gd name="T66" fmla="*/ 97 w 116"/>
                  <a:gd name="T67" fmla="*/ 0 h 74"/>
                  <a:gd name="T68" fmla="*/ 116 w 116"/>
                  <a:gd name="T69" fmla="*/ 0 h 74"/>
                  <a:gd name="T70" fmla="*/ 116 w 116"/>
                  <a:gd name="T71" fmla="*/ 3 h 74"/>
                  <a:gd name="T72" fmla="*/ 112 w 116"/>
                  <a:gd name="T73" fmla="*/ 7 h 74"/>
                  <a:gd name="T74" fmla="*/ 108 w 116"/>
                  <a:gd name="T75" fmla="*/ 15 h 74"/>
                  <a:gd name="T76" fmla="*/ 86 w 116"/>
                  <a:gd name="T77" fmla="*/ 74 h 74"/>
                  <a:gd name="T78" fmla="*/ 82 w 116"/>
                  <a:gd name="T79" fmla="*/ 74 h 74"/>
                  <a:gd name="T80" fmla="*/ 60 w 116"/>
                  <a:gd name="T81" fmla="*/ 26 h 74"/>
                  <a:gd name="T82" fmla="*/ 37 w 116"/>
                  <a:gd name="T83" fmla="*/ 74 h 74"/>
                  <a:gd name="T84" fmla="*/ 34 w 116"/>
                  <a:gd name="T85" fmla="*/ 74 h 74"/>
                  <a:gd name="T86" fmla="*/ 11 w 116"/>
                  <a:gd name="T87" fmla="*/ 15 h 74"/>
                  <a:gd name="T88" fmla="*/ 7 w 116"/>
                  <a:gd name="T89" fmla="*/ 7 h 74"/>
                  <a:gd name="T90" fmla="*/ 7 w 116"/>
                  <a:gd name="T91" fmla="*/ 7 h 74"/>
                  <a:gd name="T92" fmla="*/ 4 w 116"/>
                  <a:gd name="T93" fmla="*/ 3 h 74"/>
                  <a:gd name="T94" fmla="*/ 0 w 116"/>
                  <a:gd name="T95" fmla="*/ 3 h 74"/>
                  <a:gd name="T96" fmla="*/ 0 w 116"/>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6"/>
                  <a:gd name="T148" fmla="*/ 0 h 74"/>
                  <a:gd name="T149" fmla="*/ 116 w 116"/>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6" h="74">
                    <a:moveTo>
                      <a:pt x="0" y="0"/>
                    </a:moveTo>
                    <a:lnTo>
                      <a:pt x="30" y="0"/>
                    </a:lnTo>
                    <a:lnTo>
                      <a:pt x="30" y="3"/>
                    </a:lnTo>
                    <a:lnTo>
                      <a:pt x="26" y="3"/>
                    </a:lnTo>
                    <a:lnTo>
                      <a:pt x="22" y="7"/>
                    </a:lnTo>
                    <a:lnTo>
                      <a:pt x="26" y="11"/>
                    </a:lnTo>
                    <a:lnTo>
                      <a:pt x="26" y="15"/>
                    </a:lnTo>
                    <a:lnTo>
                      <a:pt x="41" y="56"/>
                    </a:lnTo>
                    <a:lnTo>
                      <a:pt x="56" y="22"/>
                    </a:lnTo>
                    <a:lnTo>
                      <a:pt x="52" y="11"/>
                    </a:lnTo>
                    <a:lnTo>
                      <a:pt x="52" y="7"/>
                    </a:lnTo>
                    <a:lnTo>
                      <a:pt x="48" y="3"/>
                    </a:lnTo>
                    <a:lnTo>
                      <a:pt x="45" y="3"/>
                    </a:lnTo>
                    <a:lnTo>
                      <a:pt x="41" y="3"/>
                    </a:lnTo>
                    <a:lnTo>
                      <a:pt x="41" y="0"/>
                    </a:lnTo>
                    <a:lnTo>
                      <a:pt x="75" y="0"/>
                    </a:lnTo>
                    <a:lnTo>
                      <a:pt x="75" y="3"/>
                    </a:lnTo>
                    <a:lnTo>
                      <a:pt x="71" y="3"/>
                    </a:lnTo>
                    <a:lnTo>
                      <a:pt x="67" y="3"/>
                    </a:lnTo>
                    <a:lnTo>
                      <a:pt x="67" y="7"/>
                    </a:lnTo>
                    <a:lnTo>
                      <a:pt x="67" y="11"/>
                    </a:lnTo>
                    <a:lnTo>
                      <a:pt x="86" y="56"/>
                    </a:lnTo>
                    <a:lnTo>
                      <a:pt x="101" y="15"/>
                    </a:lnTo>
                    <a:lnTo>
                      <a:pt x="104" y="11"/>
                    </a:lnTo>
                    <a:lnTo>
                      <a:pt x="104" y="7"/>
                    </a:lnTo>
                    <a:lnTo>
                      <a:pt x="104" y="3"/>
                    </a:lnTo>
                    <a:lnTo>
                      <a:pt x="101" y="3"/>
                    </a:lnTo>
                    <a:lnTo>
                      <a:pt x="97" y="3"/>
                    </a:lnTo>
                    <a:lnTo>
                      <a:pt x="97" y="0"/>
                    </a:lnTo>
                    <a:lnTo>
                      <a:pt x="116" y="0"/>
                    </a:lnTo>
                    <a:lnTo>
                      <a:pt x="116" y="3"/>
                    </a:lnTo>
                    <a:lnTo>
                      <a:pt x="112" y="7"/>
                    </a:lnTo>
                    <a:lnTo>
                      <a:pt x="108" y="15"/>
                    </a:lnTo>
                    <a:lnTo>
                      <a:pt x="86" y="74"/>
                    </a:lnTo>
                    <a:lnTo>
                      <a:pt x="82" y="74"/>
                    </a:lnTo>
                    <a:lnTo>
                      <a:pt x="60" y="26"/>
                    </a:lnTo>
                    <a:lnTo>
                      <a:pt x="37" y="74"/>
                    </a:lnTo>
                    <a:lnTo>
                      <a:pt x="34" y="74"/>
                    </a:lnTo>
                    <a:lnTo>
                      <a:pt x="11" y="15"/>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1" name="Freeform 112"/>
              <p:cNvSpPr>
                <a:spLocks/>
              </p:cNvSpPr>
              <p:nvPr/>
            </p:nvSpPr>
            <p:spPr bwMode="auto">
              <a:xfrm>
                <a:off x="2717" y="1733"/>
                <a:ext cx="48" cy="74"/>
              </a:xfrm>
              <a:custGeom>
                <a:avLst/>
                <a:gdLst>
                  <a:gd name="T0" fmla="*/ 41 w 48"/>
                  <a:gd name="T1" fmla="*/ 0 h 74"/>
                  <a:gd name="T2" fmla="*/ 41 w 48"/>
                  <a:gd name="T3" fmla="*/ 26 h 74"/>
                  <a:gd name="T4" fmla="*/ 41 w 48"/>
                  <a:gd name="T5" fmla="*/ 26 h 74"/>
                  <a:gd name="T6" fmla="*/ 37 w 48"/>
                  <a:gd name="T7" fmla="*/ 15 h 74"/>
                  <a:gd name="T8" fmla="*/ 33 w 48"/>
                  <a:gd name="T9" fmla="*/ 7 h 74"/>
                  <a:gd name="T10" fmla="*/ 26 w 48"/>
                  <a:gd name="T11" fmla="*/ 3 h 74"/>
                  <a:gd name="T12" fmla="*/ 22 w 48"/>
                  <a:gd name="T13" fmla="*/ 3 h 74"/>
                  <a:gd name="T14" fmla="*/ 15 w 48"/>
                  <a:gd name="T15" fmla="*/ 3 h 74"/>
                  <a:gd name="T16" fmla="*/ 11 w 48"/>
                  <a:gd name="T17" fmla="*/ 7 h 74"/>
                  <a:gd name="T18" fmla="*/ 7 w 48"/>
                  <a:gd name="T19" fmla="*/ 11 h 74"/>
                  <a:gd name="T20" fmla="*/ 7 w 48"/>
                  <a:gd name="T21" fmla="*/ 15 h 74"/>
                  <a:gd name="T22" fmla="*/ 7 w 48"/>
                  <a:gd name="T23" fmla="*/ 18 h 74"/>
                  <a:gd name="T24" fmla="*/ 11 w 48"/>
                  <a:gd name="T25" fmla="*/ 22 h 74"/>
                  <a:gd name="T26" fmla="*/ 15 w 48"/>
                  <a:gd name="T27" fmla="*/ 22 h 74"/>
                  <a:gd name="T28" fmla="*/ 19 w 48"/>
                  <a:gd name="T29" fmla="*/ 26 h 74"/>
                  <a:gd name="T30" fmla="*/ 30 w 48"/>
                  <a:gd name="T31" fmla="*/ 33 h 74"/>
                  <a:gd name="T32" fmla="*/ 41 w 48"/>
                  <a:gd name="T33" fmla="*/ 37 h 74"/>
                  <a:gd name="T34" fmla="*/ 45 w 48"/>
                  <a:gd name="T35" fmla="*/ 44 h 74"/>
                  <a:gd name="T36" fmla="*/ 48 w 48"/>
                  <a:gd name="T37" fmla="*/ 52 h 74"/>
                  <a:gd name="T38" fmla="*/ 45 w 48"/>
                  <a:gd name="T39" fmla="*/ 63 h 74"/>
                  <a:gd name="T40" fmla="*/ 41 w 48"/>
                  <a:gd name="T41" fmla="*/ 70 h 74"/>
                  <a:gd name="T42" fmla="*/ 33 w 48"/>
                  <a:gd name="T43" fmla="*/ 74 h 74"/>
                  <a:gd name="T44" fmla="*/ 22 w 48"/>
                  <a:gd name="T45" fmla="*/ 74 h 74"/>
                  <a:gd name="T46" fmla="*/ 15 w 48"/>
                  <a:gd name="T47" fmla="*/ 74 h 74"/>
                  <a:gd name="T48" fmla="*/ 7 w 48"/>
                  <a:gd name="T49" fmla="*/ 74 h 74"/>
                  <a:gd name="T50" fmla="*/ 4 w 48"/>
                  <a:gd name="T51" fmla="*/ 70 h 74"/>
                  <a:gd name="T52" fmla="*/ 4 w 48"/>
                  <a:gd name="T53" fmla="*/ 70 h 74"/>
                  <a:gd name="T54" fmla="*/ 0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7 w 48"/>
                  <a:gd name="T67" fmla="*/ 67 h 74"/>
                  <a:gd name="T68" fmla="*/ 15 w 48"/>
                  <a:gd name="T69" fmla="*/ 70 h 74"/>
                  <a:gd name="T70" fmla="*/ 22 w 48"/>
                  <a:gd name="T71" fmla="*/ 70 h 74"/>
                  <a:gd name="T72" fmla="*/ 30 w 48"/>
                  <a:gd name="T73" fmla="*/ 70 h 74"/>
                  <a:gd name="T74" fmla="*/ 33 w 48"/>
                  <a:gd name="T75" fmla="*/ 67 h 74"/>
                  <a:gd name="T76" fmla="*/ 33 w 48"/>
                  <a:gd name="T77" fmla="*/ 63 h 74"/>
                  <a:gd name="T78" fmla="*/ 37 w 48"/>
                  <a:gd name="T79" fmla="*/ 59 h 74"/>
                  <a:gd name="T80" fmla="*/ 33 w 48"/>
                  <a:gd name="T81" fmla="*/ 56 h 74"/>
                  <a:gd name="T82" fmla="*/ 33 w 48"/>
                  <a:gd name="T83" fmla="*/ 48 h 74"/>
                  <a:gd name="T84" fmla="*/ 26 w 48"/>
                  <a:gd name="T85" fmla="*/ 44 h 74"/>
                  <a:gd name="T86" fmla="*/ 19 w 48"/>
                  <a:gd name="T87" fmla="*/ 41 h 74"/>
                  <a:gd name="T88" fmla="*/ 7 w 48"/>
                  <a:gd name="T89" fmla="*/ 37 h 74"/>
                  <a:gd name="T90" fmla="*/ 0 w 48"/>
                  <a:gd name="T91" fmla="*/ 29 h 74"/>
                  <a:gd name="T92" fmla="*/ 0 w 48"/>
                  <a:gd name="T93" fmla="*/ 26 h 74"/>
                  <a:gd name="T94" fmla="*/ 0 w 48"/>
                  <a:gd name="T95" fmla="*/ 18 h 74"/>
                  <a:gd name="T96" fmla="*/ 0 w 48"/>
                  <a:gd name="T97" fmla="*/ 11 h 74"/>
                  <a:gd name="T98" fmla="*/ 4 w 48"/>
                  <a:gd name="T99" fmla="*/ 3 h 74"/>
                  <a:gd name="T100" fmla="*/ 11 w 48"/>
                  <a:gd name="T101" fmla="*/ 0 h 74"/>
                  <a:gd name="T102" fmla="*/ 22 w 48"/>
                  <a:gd name="T103" fmla="*/ 0 h 74"/>
                  <a:gd name="T104" fmla="*/ 26 w 48"/>
                  <a:gd name="T105" fmla="*/ 0 h 74"/>
                  <a:gd name="T106" fmla="*/ 30 w 48"/>
                  <a:gd name="T107" fmla="*/ 0 h 74"/>
                  <a:gd name="T108" fmla="*/ 33 w 48"/>
                  <a:gd name="T109" fmla="*/ 3 h 74"/>
                  <a:gd name="T110" fmla="*/ 37 w 48"/>
                  <a:gd name="T111" fmla="*/ 3 h 74"/>
                  <a:gd name="T112" fmla="*/ 37 w 48"/>
                  <a:gd name="T113" fmla="*/ 3 h 74"/>
                  <a:gd name="T114" fmla="*/ 37 w 48"/>
                  <a:gd name="T115" fmla="*/ 0 h 74"/>
                  <a:gd name="T116" fmla="*/ 41 w 48"/>
                  <a:gd name="T117" fmla="*/ 0 h 74"/>
                  <a:gd name="T118" fmla="*/ 41 w 48"/>
                  <a:gd name="T119" fmla="*/ 0 h 74"/>
                  <a:gd name="T120" fmla="*/ 41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1" y="0"/>
                    </a:moveTo>
                    <a:lnTo>
                      <a:pt x="41" y="26"/>
                    </a:lnTo>
                    <a:lnTo>
                      <a:pt x="37" y="15"/>
                    </a:lnTo>
                    <a:lnTo>
                      <a:pt x="33" y="7"/>
                    </a:lnTo>
                    <a:lnTo>
                      <a:pt x="26" y="3"/>
                    </a:lnTo>
                    <a:lnTo>
                      <a:pt x="22" y="3"/>
                    </a:lnTo>
                    <a:lnTo>
                      <a:pt x="15" y="3"/>
                    </a:lnTo>
                    <a:lnTo>
                      <a:pt x="11" y="7"/>
                    </a:lnTo>
                    <a:lnTo>
                      <a:pt x="7" y="11"/>
                    </a:lnTo>
                    <a:lnTo>
                      <a:pt x="7" y="15"/>
                    </a:lnTo>
                    <a:lnTo>
                      <a:pt x="7" y="18"/>
                    </a:lnTo>
                    <a:lnTo>
                      <a:pt x="11" y="22"/>
                    </a:lnTo>
                    <a:lnTo>
                      <a:pt x="15" y="22"/>
                    </a:lnTo>
                    <a:lnTo>
                      <a:pt x="19" y="26"/>
                    </a:lnTo>
                    <a:lnTo>
                      <a:pt x="30" y="33"/>
                    </a:lnTo>
                    <a:lnTo>
                      <a:pt x="41" y="37"/>
                    </a:lnTo>
                    <a:lnTo>
                      <a:pt x="45" y="44"/>
                    </a:lnTo>
                    <a:lnTo>
                      <a:pt x="48" y="52"/>
                    </a:lnTo>
                    <a:lnTo>
                      <a:pt x="45" y="63"/>
                    </a:lnTo>
                    <a:lnTo>
                      <a:pt x="41" y="70"/>
                    </a:lnTo>
                    <a:lnTo>
                      <a:pt x="33" y="74"/>
                    </a:lnTo>
                    <a:lnTo>
                      <a:pt x="22" y="74"/>
                    </a:lnTo>
                    <a:lnTo>
                      <a:pt x="15" y="74"/>
                    </a:lnTo>
                    <a:lnTo>
                      <a:pt x="7" y="74"/>
                    </a:lnTo>
                    <a:lnTo>
                      <a:pt x="4" y="70"/>
                    </a:lnTo>
                    <a:lnTo>
                      <a:pt x="0" y="74"/>
                    </a:lnTo>
                    <a:lnTo>
                      <a:pt x="0" y="48"/>
                    </a:lnTo>
                    <a:lnTo>
                      <a:pt x="4" y="59"/>
                    </a:lnTo>
                    <a:lnTo>
                      <a:pt x="7" y="67"/>
                    </a:lnTo>
                    <a:lnTo>
                      <a:pt x="15" y="70"/>
                    </a:lnTo>
                    <a:lnTo>
                      <a:pt x="22" y="70"/>
                    </a:lnTo>
                    <a:lnTo>
                      <a:pt x="30" y="70"/>
                    </a:lnTo>
                    <a:lnTo>
                      <a:pt x="33" y="67"/>
                    </a:lnTo>
                    <a:lnTo>
                      <a:pt x="33" y="63"/>
                    </a:lnTo>
                    <a:lnTo>
                      <a:pt x="37" y="59"/>
                    </a:lnTo>
                    <a:lnTo>
                      <a:pt x="33" y="56"/>
                    </a:lnTo>
                    <a:lnTo>
                      <a:pt x="33" y="48"/>
                    </a:lnTo>
                    <a:lnTo>
                      <a:pt x="26" y="44"/>
                    </a:lnTo>
                    <a:lnTo>
                      <a:pt x="19" y="41"/>
                    </a:lnTo>
                    <a:lnTo>
                      <a:pt x="7" y="37"/>
                    </a:lnTo>
                    <a:lnTo>
                      <a:pt x="0" y="29"/>
                    </a:lnTo>
                    <a:lnTo>
                      <a:pt x="0" y="26"/>
                    </a:lnTo>
                    <a:lnTo>
                      <a:pt x="0" y="18"/>
                    </a:lnTo>
                    <a:lnTo>
                      <a:pt x="0" y="11"/>
                    </a:lnTo>
                    <a:lnTo>
                      <a:pt x="4" y="3"/>
                    </a:lnTo>
                    <a:lnTo>
                      <a:pt x="11" y="0"/>
                    </a:lnTo>
                    <a:lnTo>
                      <a:pt x="22" y="0"/>
                    </a:lnTo>
                    <a:lnTo>
                      <a:pt x="26" y="0"/>
                    </a:lnTo>
                    <a:lnTo>
                      <a:pt x="30" y="0"/>
                    </a:lnTo>
                    <a:lnTo>
                      <a:pt x="33" y="3"/>
                    </a:lnTo>
                    <a:lnTo>
                      <a:pt x="37" y="3"/>
                    </a:lnTo>
                    <a:lnTo>
                      <a:pt x="37" y="0"/>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2" name="Freeform 113"/>
              <p:cNvSpPr>
                <a:spLocks noEditPoints="1"/>
              </p:cNvSpPr>
              <p:nvPr/>
            </p:nvSpPr>
            <p:spPr bwMode="auto">
              <a:xfrm>
                <a:off x="2818" y="1692"/>
                <a:ext cx="74" cy="115"/>
              </a:xfrm>
              <a:custGeom>
                <a:avLst/>
                <a:gdLst>
                  <a:gd name="T0" fmla="*/ 48 w 74"/>
                  <a:gd name="T1" fmla="*/ 104 h 115"/>
                  <a:gd name="T2" fmla="*/ 44 w 74"/>
                  <a:gd name="T3" fmla="*/ 108 h 115"/>
                  <a:gd name="T4" fmla="*/ 37 w 74"/>
                  <a:gd name="T5" fmla="*/ 115 h 115"/>
                  <a:gd name="T6" fmla="*/ 33 w 74"/>
                  <a:gd name="T7" fmla="*/ 115 h 115"/>
                  <a:gd name="T8" fmla="*/ 26 w 74"/>
                  <a:gd name="T9" fmla="*/ 115 h 115"/>
                  <a:gd name="T10" fmla="*/ 18 w 74"/>
                  <a:gd name="T11" fmla="*/ 115 h 115"/>
                  <a:gd name="T12" fmla="*/ 7 w 74"/>
                  <a:gd name="T13" fmla="*/ 108 h 115"/>
                  <a:gd name="T14" fmla="*/ 0 w 74"/>
                  <a:gd name="T15" fmla="*/ 97 h 115"/>
                  <a:gd name="T16" fmla="*/ 0 w 74"/>
                  <a:gd name="T17" fmla="*/ 82 h 115"/>
                  <a:gd name="T18" fmla="*/ 0 w 74"/>
                  <a:gd name="T19" fmla="*/ 67 h 115"/>
                  <a:gd name="T20" fmla="*/ 7 w 74"/>
                  <a:gd name="T21" fmla="*/ 52 h 115"/>
                  <a:gd name="T22" fmla="*/ 15 w 74"/>
                  <a:gd name="T23" fmla="*/ 44 h 115"/>
                  <a:gd name="T24" fmla="*/ 22 w 74"/>
                  <a:gd name="T25" fmla="*/ 41 h 115"/>
                  <a:gd name="T26" fmla="*/ 33 w 74"/>
                  <a:gd name="T27" fmla="*/ 41 h 115"/>
                  <a:gd name="T28" fmla="*/ 41 w 74"/>
                  <a:gd name="T29" fmla="*/ 41 h 115"/>
                  <a:gd name="T30" fmla="*/ 48 w 74"/>
                  <a:gd name="T31" fmla="*/ 48 h 115"/>
                  <a:gd name="T32" fmla="*/ 48 w 74"/>
                  <a:gd name="T33" fmla="*/ 29 h 115"/>
                  <a:gd name="T34" fmla="*/ 48 w 74"/>
                  <a:gd name="T35" fmla="*/ 22 h 115"/>
                  <a:gd name="T36" fmla="*/ 48 w 74"/>
                  <a:gd name="T37" fmla="*/ 14 h 115"/>
                  <a:gd name="T38" fmla="*/ 48 w 74"/>
                  <a:gd name="T39" fmla="*/ 11 h 115"/>
                  <a:gd name="T40" fmla="*/ 48 w 74"/>
                  <a:gd name="T41" fmla="*/ 11 h 115"/>
                  <a:gd name="T42" fmla="*/ 44 w 74"/>
                  <a:gd name="T43" fmla="*/ 11 h 115"/>
                  <a:gd name="T44" fmla="*/ 44 w 74"/>
                  <a:gd name="T45" fmla="*/ 11 h 115"/>
                  <a:gd name="T46" fmla="*/ 41 w 74"/>
                  <a:gd name="T47" fmla="*/ 11 h 115"/>
                  <a:gd name="T48" fmla="*/ 41 w 74"/>
                  <a:gd name="T49" fmla="*/ 11 h 115"/>
                  <a:gd name="T50" fmla="*/ 37 w 74"/>
                  <a:gd name="T51" fmla="*/ 11 h 115"/>
                  <a:gd name="T52" fmla="*/ 59 w 74"/>
                  <a:gd name="T53" fmla="*/ 0 h 115"/>
                  <a:gd name="T54" fmla="*/ 63 w 74"/>
                  <a:gd name="T55" fmla="*/ 0 h 115"/>
                  <a:gd name="T56" fmla="*/ 63 w 74"/>
                  <a:gd name="T57" fmla="*/ 85 h 115"/>
                  <a:gd name="T58" fmla="*/ 63 w 74"/>
                  <a:gd name="T59" fmla="*/ 97 h 115"/>
                  <a:gd name="T60" fmla="*/ 63 w 74"/>
                  <a:gd name="T61" fmla="*/ 100 h 115"/>
                  <a:gd name="T62" fmla="*/ 63 w 74"/>
                  <a:gd name="T63" fmla="*/ 104 h 115"/>
                  <a:gd name="T64" fmla="*/ 63 w 74"/>
                  <a:gd name="T65" fmla="*/ 108 h 115"/>
                  <a:gd name="T66" fmla="*/ 67 w 74"/>
                  <a:gd name="T67" fmla="*/ 108 h 115"/>
                  <a:gd name="T68" fmla="*/ 67 w 74"/>
                  <a:gd name="T69" fmla="*/ 108 h 115"/>
                  <a:gd name="T70" fmla="*/ 71 w 74"/>
                  <a:gd name="T71" fmla="*/ 108 h 115"/>
                  <a:gd name="T72" fmla="*/ 71 w 74"/>
                  <a:gd name="T73" fmla="*/ 108 h 115"/>
                  <a:gd name="T74" fmla="*/ 74 w 74"/>
                  <a:gd name="T75" fmla="*/ 108 h 115"/>
                  <a:gd name="T76" fmla="*/ 52 w 74"/>
                  <a:gd name="T77" fmla="*/ 115 h 115"/>
                  <a:gd name="T78" fmla="*/ 48 w 74"/>
                  <a:gd name="T79" fmla="*/ 115 h 115"/>
                  <a:gd name="T80" fmla="*/ 48 w 74"/>
                  <a:gd name="T81" fmla="*/ 104 h 115"/>
                  <a:gd name="T82" fmla="*/ 48 w 74"/>
                  <a:gd name="T83" fmla="*/ 97 h 115"/>
                  <a:gd name="T84" fmla="*/ 48 w 74"/>
                  <a:gd name="T85" fmla="*/ 63 h 115"/>
                  <a:gd name="T86" fmla="*/ 48 w 74"/>
                  <a:gd name="T87" fmla="*/ 59 h 115"/>
                  <a:gd name="T88" fmla="*/ 44 w 74"/>
                  <a:gd name="T89" fmla="*/ 52 h 115"/>
                  <a:gd name="T90" fmla="*/ 44 w 74"/>
                  <a:gd name="T91" fmla="*/ 48 h 115"/>
                  <a:gd name="T92" fmla="*/ 41 w 74"/>
                  <a:gd name="T93" fmla="*/ 48 h 115"/>
                  <a:gd name="T94" fmla="*/ 37 w 74"/>
                  <a:gd name="T95" fmla="*/ 44 h 115"/>
                  <a:gd name="T96" fmla="*/ 33 w 74"/>
                  <a:gd name="T97" fmla="*/ 44 h 115"/>
                  <a:gd name="T98" fmla="*/ 26 w 74"/>
                  <a:gd name="T99" fmla="*/ 44 h 115"/>
                  <a:gd name="T100" fmla="*/ 18 w 74"/>
                  <a:gd name="T101" fmla="*/ 52 h 115"/>
                  <a:gd name="T102" fmla="*/ 15 w 74"/>
                  <a:gd name="T103" fmla="*/ 59 h 115"/>
                  <a:gd name="T104" fmla="*/ 11 w 74"/>
                  <a:gd name="T105" fmla="*/ 74 h 115"/>
                  <a:gd name="T106" fmla="*/ 15 w 74"/>
                  <a:gd name="T107" fmla="*/ 89 h 115"/>
                  <a:gd name="T108" fmla="*/ 18 w 74"/>
                  <a:gd name="T109" fmla="*/ 97 h 115"/>
                  <a:gd name="T110" fmla="*/ 26 w 74"/>
                  <a:gd name="T111" fmla="*/ 104 h 115"/>
                  <a:gd name="T112" fmla="*/ 33 w 74"/>
                  <a:gd name="T113" fmla="*/ 108 h 115"/>
                  <a:gd name="T114" fmla="*/ 41 w 74"/>
                  <a:gd name="T115" fmla="*/ 104 h 115"/>
                  <a:gd name="T116" fmla="*/ 48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48" y="104"/>
                    </a:moveTo>
                    <a:lnTo>
                      <a:pt x="44" y="108"/>
                    </a:lnTo>
                    <a:lnTo>
                      <a:pt x="37" y="115"/>
                    </a:lnTo>
                    <a:lnTo>
                      <a:pt x="33" y="115"/>
                    </a:lnTo>
                    <a:lnTo>
                      <a:pt x="26" y="115"/>
                    </a:lnTo>
                    <a:lnTo>
                      <a:pt x="18" y="115"/>
                    </a:lnTo>
                    <a:lnTo>
                      <a:pt x="7" y="108"/>
                    </a:lnTo>
                    <a:lnTo>
                      <a:pt x="0" y="97"/>
                    </a:lnTo>
                    <a:lnTo>
                      <a:pt x="0" y="82"/>
                    </a:lnTo>
                    <a:lnTo>
                      <a:pt x="0" y="67"/>
                    </a:lnTo>
                    <a:lnTo>
                      <a:pt x="7" y="52"/>
                    </a:lnTo>
                    <a:lnTo>
                      <a:pt x="15" y="44"/>
                    </a:lnTo>
                    <a:lnTo>
                      <a:pt x="22" y="41"/>
                    </a:lnTo>
                    <a:lnTo>
                      <a:pt x="33" y="41"/>
                    </a:lnTo>
                    <a:lnTo>
                      <a:pt x="41" y="41"/>
                    </a:lnTo>
                    <a:lnTo>
                      <a:pt x="48" y="48"/>
                    </a:lnTo>
                    <a:lnTo>
                      <a:pt x="48" y="29"/>
                    </a:lnTo>
                    <a:lnTo>
                      <a:pt x="48" y="22"/>
                    </a:lnTo>
                    <a:lnTo>
                      <a:pt x="48" y="14"/>
                    </a:lnTo>
                    <a:lnTo>
                      <a:pt x="48" y="11"/>
                    </a:lnTo>
                    <a:lnTo>
                      <a:pt x="44" y="11"/>
                    </a:lnTo>
                    <a:lnTo>
                      <a:pt x="41" y="11"/>
                    </a:lnTo>
                    <a:lnTo>
                      <a:pt x="37" y="11"/>
                    </a:lnTo>
                    <a:lnTo>
                      <a:pt x="59" y="0"/>
                    </a:lnTo>
                    <a:lnTo>
                      <a:pt x="63" y="0"/>
                    </a:lnTo>
                    <a:lnTo>
                      <a:pt x="63" y="85"/>
                    </a:lnTo>
                    <a:lnTo>
                      <a:pt x="63" y="97"/>
                    </a:lnTo>
                    <a:lnTo>
                      <a:pt x="63" y="100"/>
                    </a:lnTo>
                    <a:lnTo>
                      <a:pt x="63" y="104"/>
                    </a:lnTo>
                    <a:lnTo>
                      <a:pt x="63" y="108"/>
                    </a:lnTo>
                    <a:lnTo>
                      <a:pt x="67" y="108"/>
                    </a:lnTo>
                    <a:lnTo>
                      <a:pt x="71" y="108"/>
                    </a:lnTo>
                    <a:lnTo>
                      <a:pt x="74" y="108"/>
                    </a:lnTo>
                    <a:lnTo>
                      <a:pt x="52" y="115"/>
                    </a:lnTo>
                    <a:lnTo>
                      <a:pt x="48" y="115"/>
                    </a:lnTo>
                    <a:lnTo>
                      <a:pt x="48" y="104"/>
                    </a:lnTo>
                    <a:close/>
                    <a:moveTo>
                      <a:pt x="48" y="97"/>
                    </a:moveTo>
                    <a:lnTo>
                      <a:pt x="48" y="63"/>
                    </a:lnTo>
                    <a:lnTo>
                      <a:pt x="48" y="59"/>
                    </a:lnTo>
                    <a:lnTo>
                      <a:pt x="44" y="52"/>
                    </a:lnTo>
                    <a:lnTo>
                      <a:pt x="44" y="48"/>
                    </a:lnTo>
                    <a:lnTo>
                      <a:pt x="41" y="48"/>
                    </a:lnTo>
                    <a:lnTo>
                      <a:pt x="37" y="44"/>
                    </a:lnTo>
                    <a:lnTo>
                      <a:pt x="33" y="44"/>
                    </a:lnTo>
                    <a:lnTo>
                      <a:pt x="26" y="44"/>
                    </a:lnTo>
                    <a:lnTo>
                      <a:pt x="18" y="52"/>
                    </a:lnTo>
                    <a:lnTo>
                      <a:pt x="15" y="59"/>
                    </a:lnTo>
                    <a:lnTo>
                      <a:pt x="11" y="74"/>
                    </a:lnTo>
                    <a:lnTo>
                      <a:pt x="15" y="89"/>
                    </a:lnTo>
                    <a:lnTo>
                      <a:pt x="18" y="97"/>
                    </a:lnTo>
                    <a:lnTo>
                      <a:pt x="26" y="104"/>
                    </a:lnTo>
                    <a:lnTo>
                      <a:pt x="33" y="108"/>
                    </a:lnTo>
                    <a:lnTo>
                      <a:pt x="41" y="104"/>
                    </a:lnTo>
                    <a:lnTo>
                      <a:pt x="48"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3" name="Freeform 114"/>
              <p:cNvSpPr>
                <a:spLocks noEditPoints="1"/>
              </p:cNvSpPr>
              <p:nvPr/>
            </p:nvSpPr>
            <p:spPr bwMode="auto">
              <a:xfrm>
                <a:off x="2896" y="1733"/>
                <a:ext cx="64" cy="74"/>
              </a:xfrm>
              <a:custGeom>
                <a:avLst/>
                <a:gdLst>
                  <a:gd name="T0" fmla="*/ 15 w 64"/>
                  <a:gd name="T1" fmla="*/ 26 h 74"/>
                  <a:gd name="T2" fmla="*/ 15 w 64"/>
                  <a:gd name="T3" fmla="*/ 41 h 74"/>
                  <a:gd name="T4" fmla="*/ 22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2 w 64"/>
                  <a:gd name="T29" fmla="*/ 74 h 74"/>
                  <a:gd name="T30" fmla="*/ 11 w 64"/>
                  <a:gd name="T31" fmla="*/ 67 h 74"/>
                  <a:gd name="T32" fmla="*/ 8 w 64"/>
                  <a:gd name="T33" fmla="*/ 59 h 74"/>
                  <a:gd name="T34" fmla="*/ 4 w 64"/>
                  <a:gd name="T35" fmla="*/ 48 h 74"/>
                  <a:gd name="T36" fmla="*/ 0 w 64"/>
                  <a:gd name="T37" fmla="*/ 37 h 74"/>
                  <a:gd name="T38" fmla="*/ 4 w 64"/>
                  <a:gd name="T39" fmla="*/ 26 h 74"/>
                  <a:gd name="T40" fmla="*/ 8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2"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2" y="74"/>
                    </a:lnTo>
                    <a:lnTo>
                      <a:pt x="11" y="67"/>
                    </a:lnTo>
                    <a:lnTo>
                      <a:pt x="8" y="59"/>
                    </a:lnTo>
                    <a:lnTo>
                      <a:pt x="4" y="48"/>
                    </a:lnTo>
                    <a:lnTo>
                      <a:pt x="0" y="37"/>
                    </a:lnTo>
                    <a:lnTo>
                      <a:pt x="4" y="26"/>
                    </a:lnTo>
                    <a:lnTo>
                      <a:pt x="8"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4" name="Freeform 115"/>
              <p:cNvSpPr>
                <a:spLocks noEditPoints="1"/>
              </p:cNvSpPr>
              <p:nvPr/>
            </p:nvSpPr>
            <p:spPr bwMode="auto">
              <a:xfrm>
                <a:off x="2967" y="1692"/>
                <a:ext cx="75" cy="115"/>
              </a:xfrm>
              <a:custGeom>
                <a:avLst/>
                <a:gdLst>
                  <a:gd name="T0" fmla="*/ 26 w 75"/>
                  <a:gd name="T1" fmla="*/ 56 h 115"/>
                  <a:gd name="T2" fmla="*/ 30 w 75"/>
                  <a:gd name="T3" fmla="*/ 48 h 115"/>
                  <a:gd name="T4" fmla="*/ 41 w 75"/>
                  <a:gd name="T5" fmla="*/ 41 h 115"/>
                  <a:gd name="T6" fmla="*/ 49 w 75"/>
                  <a:gd name="T7" fmla="*/ 41 h 115"/>
                  <a:gd name="T8" fmla="*/ 60 w 75"/>
                  <a:gd name="T9" fmla="*/ 41 h 115"/>
                  <a:gd name="T10" fmla="*/ 67 w 75"/>
                  <a:gd name="T11" fmla="*/ 48 h 115"/>
                  <a:gd name="T12" fmla="*/ 71 w 75"/>
                  <a:gd name="T13" fmla="*/ 56 h 115"/>
                  <a:gd name="T14" fmla="*/ 75 w 75"/>
                  <a:gd name="T15" fmla="*/ 67 h 115"/>
                  <a:gd name="T16" fmla="*/ 75 w 75"/>
                  <a:gd name="T17" fmla="*/ 74 h 115"/>
                  <a:gd name="T18" fmla="*/ 75 w 75"/>
                  <a:gd name="T19" fmla="*/ 85 h 115"/>
                  <a:gd name="T20" fmla="*/ 71 w 75"/>
                  <a:gd name="T21" fmla="*/ 97 h 115"/>
                  <a:gd name="T22" fmla="*/ 63 w 75"/>
                  <a:gd name="T23" fmla="*/ 108 h 115"/>
                  <a:gd name="T24" fmla="*/ 52 w 75"/>
                  <a:gd name="T25" fmla="*/ 115 h 115"/>
                  <a:gd name="T26" fmla="*/ 37 w 75"/>
                  <a:gd name="T27" fmla="*/ 115 h 115"/>
                  <a:gd name="T28" fmla="*/ 30 w 75"/>
                  <a:gd name="T29" fmla="*/ 115 h 115"/>
                  <a:gd name="T30" fmla="*/ 26 w 75"/>
                  <a:gd name="T31" fmla="*/ 115 h 115"/>
                  <a:gd name="T32" fmla="*/ 19 w 75"/>
                  <a:gd name="T33" fmla="*/ 111 h 115"/>
                  <a:gd name="T34" fmla="*/ 11 w 75"/>
                  <a:gd name="T35" fmla="*/ 108 h 115"/>
                  <a:gd name="T36" fmla="*/ 11 w 75"/>
                  <a:gd name="T37" fmla="*/ 29 h 115"/>
                  <a:gd name="T38" fmla="*/ 11 w 75"/>
                  <a:gd name="T39" fmla="*/ 22 h 115"/>
                  <a:gd name="T40" fmla="*/ 11 w 75"/>
                  <a:gd name="T41" fmla="*/ 14 h 115"/>
                  <a:gd name="T42" fmla="*/ 11 w 75"/>
                  <a:gd name="T43" fmla="*/ 11 h 115"/>
                  <a:gd name="T44" fmla="*/ 7 w 75"/>
                  <a:gd name="T45" fmla="*/ 11 h 115"/>
                  <a:gd name="T46" fmla="*/ 7 w 75"/>
                  <a:gd name="T47" fmla="*/ 11 h 115"/>
                  <a:gd name="T48" fmla="*/ 7 w 75"/>
                  <a:gd name="T49" fmla="*/ 11 h 115"/>
                  <a:gd name="T50" fmla="*/ 4 w 75"/>
                  <a:gd name="T51" fmla="*/ 11 h 115"/>
                  <a:gd name="T52" fmla="*/ 0 w 75"/>
                  <a:gd name="T53" fmla="*/ 11 h 115"/>
                  <a:gd name="T54" fmla="*/ 0 w 75"/>
                  <a:gd name="T55" fmla="*/ 11 h 115"/>
                  <a:gd name="T56" fmla="*/ 22 w 75"/>
                  <a:gd name="T57" fmla="*/ 0 h 115"/>
                  <a:gd name="T58" fmla="*/ 26 w 75"/>
                  <a:gd name="T59" fmla="*/ 0 h 115"/>
                  <a:gd name="T60" fmla="*/ 26 w 75"/>
                  <a:gd name="T61" fmla="*/ 56 h 115"/>
                  <a:gd name="T62" fmla="*/ 26 w 75"/>
                  <a:gd name="T63" fmla="*/ 59 h 115"/>
                  <a:gd name="T64" fmla="*/ 26 w 75"/>
                  <a:gd name="T65" fmla="*/ 104 h 115"/>
                  <a:gd name="T66" fmla="*/ 30 w 75"/>
                  <a:gd name="T67" fmla="*/ 108 h 115"/>
                  <a:gd name="T68" fmla="*/ 34 w 75"/>
                  <a:gd name="T69" fmla="*/ 108 h 115"/>
                  <a:gd name="T70" fmla="*/ 37 w 75"/>
                  <a:gd name="T71" fmla="*/ 111 h 115"/>
                  <a:gd name="T72" fmla="*/ 41 w 75"/>
                  <a:gd name="T73" fmla="*/ 111 h 115"/>
                  <a:gd name="T74" fmla="*/ 49 w 75"/>
                  <a:gd name="T75" fmla="*/ 108 h 115"/>
                  <a:gd name="T76" fmla="*/ 56 w 75"/>
                  <a:gd name="T77" fmla="*/ 104 h 115"/>
                  <a:gd name="T78" fmla="*/ 60 w 75"/>
                  <a:gd name="T79" fmla="*/ 93 h 115"/>
                  <a:gd name="T80" fmla="*/ 63 w 75"/>
                  <a:gd name="T81" fmla="*/ 82 h 115"/>
                  <a:gd name="T82" fmla="*/ 60 w 75"/>
                  <a:gd name="T83" fmla="*/ 67 h 115"/>
                  <a:gd name="T84" fmla="*/ 56 w 75"/>
                  <a:gd name="T85" fmla="*/ 59 h 115"/>
                  <a:gd name="T86" fmla="*/ 49 w 75"/>
                  <a:gd name="T87" fmla="*/ 52 h 115"/>
                  <a:gd name="T88" fmla="*/ 41 w 75"/>
                  <a:gd name="T89" fmla="*/ 52 h 115"/>
                  <a:gd name="T90" fmla="*/ 37 w 75"/>
                  <a:gd name="T91" fmla="*/ 52 h 115"/>
                  <a:gd name="T92" fmla="*/ 34 w 75"/>
                  <a:gd name="T93" fmla="*/ 52 h 115"/>
                  <a:gd name="T94" fmla="*/ 30 w 75"/>
                  <a:gd name="T95" fmla="*/ 56 h 115"/>
                  <a:gd name="T96" fmla="*/ 26 w 75"/>
                  <a:gd name="T97" fmla="*/ 59 h 11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5"/>
                  <a:gd name="T149" fmla="*/ 75 w 75"/>
                  <a:gd name="T150" fmla="*/ 115 h 11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5">
                    <a:moveTo>
                      <a:pt x="26" y="56"/>
                    </a:moveTo>
                    <a:lnTo>
                      <a:pt x="30" y="48"/>
                    </a:lnTo>
                    <a:lnTo>
                      <a:pt x="41" y="41"/>
                    </a:lnTo>
                    <a:lnTo>
                      <a:pt x="49" y="41"/>
                    </a:lnTo>
                    <a:lnTo>
                      <a:pt x="60" y="41"/>
                    </a:lnTo>
                    <a:lnTo>
                      <a:pt x="67" y="48"/>
                    </a:lnTo>
                    <a:lnTo>
                      <a:pt x="71" y="56"/>
                    </a:lnTo>
                    <a:lnTo>
                      <a:pt x="75" y="67"/>
                    </a:lnTo>
                    <a:lnTo>
                      <a:pt x="75" y="74"/>
                    </a:lnTo>
                    <a:lnTo>
                      <a:pt x="75" y="85"/>
                    </a:lnTo>
                    <a:lnTo>
                      <a:pt x="71" y="97"/>
                    </a:lnTo>
                    <a:lnTo>
                      <a:pt x="63" y="108"/>
                    </a:lnTo>
                    <a:lnTo>
                      <a:pt x="52" y="115"/>
                    </a:lnTo>
                    <a:lnTo>
                      <a:pt x="37" y="115"/>
                    </a:lnTo>
                    <a:lnTo>
                      <a:pt x="30" y="115"/>
                    </a:lnTo>
                    <a:lnTo>
                      <a:pt x="26" y="115"/>
                    </a:lnTo>
                    <a:lnTo>
                      <a:pt x="19" y="111"/>
                    </a:lnTo>
                    <a:lnTo>
                      <a:pt x="11" y="108"/>
                    </a:lnTo>
                    <a:lnTo>
                      <a:pt x="11" y="29"/>
                    </a:lnTo>
                    <a:lnTo>
                      <a:pt x="11" y="22"/>
                    </a:lnTo>
                    <a:lnTo>
                      <a:pt x="11" y="14"/>
                    </a:lnTo>
                    <a:lnTo>
                      <a:pt x="11" y="11"/>
                    </a:lnTo>
                    <a:lnTo>
                      <a:pt x="7" y="11"/>
                    </a:lnTo>
                    <a:lnTo>
                      <a:pt x="4" y="11"/>
                    </a:lnTo>
                    <a:lnTo>
                      <a:pt x="0" y="11"/>
                    </a:lnTo>
                    <a:lnTo>
                      <a:pt x="22" y="0"/>
                    </a:lnTo>
                    <a:lnTo>
                      <a:pt x="26" y="0"/>
                    </a:lnTo>
                    <a:lnTo>
                      <a:pt x="26" y="56"/>
                    </a:lnTo>
                    <a:close/>
                    <a:moveTo>
                      <a:pt x="26" y="59"/>
                    </a:moveTo>
                    <a:lnTo>
                      <a:pt x="26" y="104"/>
                    </a:lnTo>
                    <a:lnTo>
                      <a:pt x="30" y="108"/>
                    </a:lnTo>
                    <a:lnTo>
                      <a:pt x="34" y="108"/>
                    </a:lnTo>
                    <a:lnTo>
                      <a:pt x="37" y="111"/>
                    </a:lnTo>
                    <a:lnTo>
                      <a:pt x="41" y="111"/>
                    </a:lnTo>
                    <a:lnTo>
                      <a:pt x="49" y="108"/>
                    </a:lnTo>
                    <a:lnTo>
                      <a:pt x="56" y="104"/>
                    </a:lnTo>
                    <a:lnTo>
                      <a:pt x="60" y="93"/>
                    </a:lnTo>
                    <a:lnTo>
                      <a:pt x="63" y="82"/>
                    </a:lnTo>
                    <a:lnTo>
                      <a:pt x="60" y="67"/>
                    </a:lnTo>
                    <a:lnTo>
                      <a:pt x="56" y="59"/>
                    </a:lnTo>
                    <a:lnTo>
                      <a:pt x="49" y="52"/>
                    </a:lnTo>
                    <a:lnTo>
                      <a:pt x="41" y="52"/>
                    </a:lnTo>
                    <a:lnTo>
                      <a:pt x="37" y="52"/>
                    </a:lnTo>
                    <a:lnTo>
                      <a:pt x="34" y="52"/>
                    </a:lnTo>
                    <a:lnTo>
                      <a:pt x="30" y="56"/>
                    </a:lnTo>
                    <a:lnTo>
                      <a:pt x="26" y="5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5" name="Freeform 116"/>
              <p:cNvSpPr>
                <a:spLocks/>
              </p:cNvSpPr>
              <p:nvPr/>
            </p:nvSpPr>
            <p:spPr bwMode="auto">
              <a:xfrm>
                <a:off x="3049" y="1733"/>
                <a:ext cx="52" cy="74"/>
              </a:xfrm>
              <a:custGeom>
                <a:avLst/>
                <a:gdLst>
                  <a:gd name="T0" fmla="*/ 23 w 52"/>
                  <a:gd name="T1" fmla="*/ 0 h 74"/>
                  <a:gd name="T2" fmla="*/ 23 w 52"/>
                  <a:gd name="T3" fmla="*/ 18 h 74"/>
                  <a:gd name="T4" fmla="*/ 30 w 52"/>
                  <a:gd name="T5" fmla="*/ 7 h 74"/>
                  <a:gd name="T6" fmla="*/ 37 w 52"/>
                  <a:gd name="T7" fmla="*/ 0 h 74"/>
                  <a:gd name="T8" fmla="*/ 41 w 52"/>
                  <a:gd name="T9" fmla="*/ 0 h 74"/>
                  <a:gd name="T10" fmla="*/ 49 w 52"/>
                  <a:gd name="T11" fmla="*/ 0 h 74"/>
                  <a:gd name="T12" fmla="*/ 49 w 52"/>
                  <a:gd name="T13" fmla="*/ 3 h 74"/>
                  <a:gd name="T14" fmla="*/ 52 w 52"/>
                  <a:gd name="T15" fmla="*/ 3 h 74"/>
                  <a:gd name="T16" fmla="*/ 52 w 52"/>
                  <a:gd name="T17" fmla="*/ 7 h 74"/>
                  <a:gd name="T18" fmla="*/ 52 w 52"/>
                  <a:gd name="T19" fmla="*/ 11 h 74"/>
                  <a:gd name="T20" fmla="*/ 52 w 52"/>
                  <a:gd name="T21" fmla="*/ 15 h 74"/>
                  <a:gd name="T22" fmla="*/ 49 w 52"/>
                  <a:gd name="T23" fmla="*/ 18 h 74"/>
                  <a:gd name="T24" fmla="*/ 45 w 52"/>
                  <a:gd name="T25" fmla="*/ 18 h 74"/>
                  <a:gd name="T26" fmla="*/ 45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3 w 52"/>
                  <a:gd name="T41" fmla="*/ 22 h 74"/>
                  <a:gd name="T42" fmla="*/ 23 w 52"/>
                  <a:gd name="T43" fmla="*/ 56 h 74"/>
                  <a:gd name="T44" fmla="*/ 26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8 w 52"/>
                  <a:gd name="T65" fmla="*/ 70 h 74"/>
                  <a:gd name="T66" fmla="*/ 8 w 52"/>
                  <a:gd name="T67" fmla="*/ 67 h 74"/>
                  <a:gd name="T68" fmla="*/ 11 w 52"/>
                  <a:gd name="T69" fmla="*/ 67 h 74"/>
                  <a:gd name="T70" fmla="*/ 11 w 52"/>
                  <a:gd name="T71" fmla="*/ 63 h 74"/>
                  <a:gd name="T72" fmla="*/ 11 w 52"/>
                  <a:gd name="T73" fmla="*/ 56 h 74"/>
                  <a:gd name="T74" fmla="*/ 11 w 52"/>
                  <a:gd name="T75" fmla="*/ 29 h 74"/>
                  <a:gd name="T76" fmla="*/ 11 w 52"/>
                  <a:gd name="T77" fmla="*/ 18 h 74"/>
                  <a:gd name="T78" fmla="*/ 11 w 52"/>
                  <a:gd name="T79" fmla="*/ 11 h 74"/>
                  <a:gd name="T80" fmla="*/ 8 w 52"/>
                  <a:gd name="T81" fmla="*/ 11 h 74"/>
                  <a:gd name="T82" fmla="*/ 8 w 52"/>
                  <a:gd name="T83" fmla="*/ 7 h 74"/>
                  <a:gd name="T84" fmla="*/ 8 w 52"/>
                  <a:gd name="T85" fmla="*/ 7 h 74"/>
                  <a:gd name="T86" fmla="*/ 4 w 52"/>
                  <a:gd name="T87" fmla="*/ 7 h 74"/>
                  <a:gd name="T88" fmla="*/ 4 w 52"/>
                  <a:gd name="T89" fmla="*/ 7 h 74"/>
                  <a:gd name="T90" fmla="*/ 0 w 52"/>
                  <a:gd name="T91" fmla="*/ 7 h 74"/>
                  <a:gd name="T92" fmla="*/ 0 w 52"/>
                  <a:gd name="T93" fmla="*/ 7 h 74"/>
                  <a:gd name="T94" fmla="*/ 23 w 52"/>
                  <a:gd name="T95" fmla="*/ 0 h 74"/>
                  <a:gd name="T96" fmla="*/ 23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3" y="0"/>
                    </a:moveTo>
                    <a:lnTo>
                      <a:pt x="23" y="18"/>
                    </a:lnTo>
                    <a:lnTo>
                      <a:pt x="30" y="7"/>
                    </a:lnTo>
                    <a:lnTo>
                      <a:pt x="37" y="0"/>
                    </a:lnTo>
                    <a:lnTo>
                      <a:pt x="41" y="0"/>
                    </a:lnTo>
                    <a:lnTo>
                      <a:pt x="49" y="0"/>
                    </a:lnTo>
                    <a:lnTo>
                      <a:pt x="49" y="3"/>
                    </a:lnTo>
                    <a:lnTo>
                      <a:pt x="52" y="3"/>
                    </a:lnTo>
                    <a:lnTo>
                      <a:pt x="52" y="7"/>
                    </a:lnTo>
                    <a:lnTo>
                      <a:pt x="52" y="11"/>
                    </a:lnTo>
                    <a:lnTo>
                      <a:pt x="52" y="15"/>
                    </a:lnTo>
                    <a:lnTo>
                      <a:pt x="49" y="18"/>
                    </a:lnTo>
                    <a:lnTo>
                      <a:pt x="45" y="18"/>
                    </a:lnTo>
                    <a:lnTo>
                      <a:pt x="41" y="15"/>
                    </a:lnTo>
                    <a:lnTo>
                      <a:pt x="37" y="11"/>
                    </a:lnTo>
                    <a:lnTo>
                      <a:pt x="34" y="11"/>
                    </a:lnTo>
                    <a:lnTo>
                      <a:pt x="30" y="11"/>
                    </a:lnTo>
                    <a:lnTo>
                      <a:pt x="26" y="18"/>
                    </a:lnTo>
                    <a:lnTo>
                      <a:pt x="23" y="22"/>
                    </a:lnTo>
                    <a:lnTo>
                      <a:pt x="23" y="56"/>
                    </a:lnTo>
                    <a:lnTo>
                      <a:pt x="26" y="63"/>
                    </a:lnTo>
                    <a:lnTo>
                      <a:pt x="26" y="67"/>
                    </a:lnTo>
                    <a:lnTo>
                      <a:pt x="30" y="70"/>
                    </a:lnTo>
                    <a:lnTo>
                      <a:pt x="34" y="70"/>
                    </a:lnTo>
                    <a:lnTo>
                      <a:pt x="37" y="70"/>
                    </a:lnTo>
                    <a:lnTo>
                      <a:pt x="37" y="74"/>
                    </a:lnTo>
                    <a:lnTo>
                      <a:pt x="0" y="74"/>
                    </a:lnTo>
                    <a:lnTo>
                      <a:pt x="0" y="70"/>
                    </a:lnTo>
                    <a:lnTo>
                      <a:pt x="4" y="70"/>
                    </a:lnTo>
                    <a:lnTo>
                      <a:pt x="8" y="70"/>
                    </a:lnTo>
                    <a:lnTo>
                      <a:pt x="8" y="67"/>
                    </a:lnTo>
                    <a:lnTo>
                      <a:pt x="11" y="67"/>
                    </a:lnTo>
                    <a:lnTo>
                      <a:pt x="11" y="63"/>
                    </a:lnTo>
                    <a:lnTo>
                      <a:pt x="11" y="56"/>
                    </a:lnTo>
                    <a:lnTo>
                      <a:pt x="11" y="29"/>
                    </a:lnTo>
                    <a:lnTo>
                      <a:pt x="11" y="18"/>
                    </a:lnTo>
                    <a:lnTo>
                      <a:pt x="11"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6" name="Freeform 117"/>
              <p:cNvSpPr>
                <a:spLocks noEditPoints="1"/>
              </p:cNvSpPr>
              <p:nvPr/>
            </p:nvSpPr>
            <p:spPr bwMode="auto">
              <a:xfrm>
                <a:off x="3109" y="1692"/>
                <a:ext cx="33" cy="115"/>
              </a:xfrm>
              <a:custGeom>
                <a:avLst/>
                <a:gdLst>
                  <a:gd name="T0" fmla="*/ 15 w 33"/>
                  <a:gd name="T1" fmla="*/ 0 h 115"/>
                  <a:gd name="T2" fmla="*/ 18 w 33"/>
                  <a:gd name="T3" fmla="*/ 0 h 115"/>
                  <a:gd name="T4" fmla="*/ 22 w 33"/>
                  <a:gd name="T5" fmla="*/ 3 h 115"/>
                  <a:gd name="T6" fmla="*/ 26 w 33"/>
                  <a:gd name="T7" fmla="*/ 7 h 115"/>
                  <a:gd name="T8" fmla="*/ 26 w 33"/>
                  <a:gd name="T9" fmla="*/ 11 h 115"/>
                  <a:gd name="T10" fmla="*/ 26 w 33"/>
                  <a:gd name="T11" fmla="*/ 14 h 115"/>
                  <a:gd name="T12" fmla="*/ 22 w 33"/>
                  <a:gd name="T13" fmla="*/ 18 h 115"/>
                  <a:gd name="T14" fmla="*/ 18 w 33"/>
                  <a:gd name="T15" fmla="*/ 18 h 115"/>
                  <a:gd name="T16" fmla="*/ 15 w 33"/>
                  <a:gd name="T17" fmla="*/ 18 h 115"/>
                  <a:gd name="T18" fmla="*/ 11 w 33"/>
                  <a:gd name="T19" fmla="*/ 18 h 115"/>
                  <a:gd name="T20" fmla="*/ 11 w 33"/>
                  <a:gd name="T21" fmla="*/ 18 h 115"/>
                  <a:gd name="T22" fmla="*/ 7 w 33"/>
                  <a:gd name="T23" fmla="*/ 14 h 115"/>
                  <a:gd name="T24" fmla="*/ 7 w 33"/>
                  <a:gd name="T25" fmla="*/ 11 h 115"/>
                  <a:gd name="T26" fmla="*/ 7 w 33"/>
                  <a:gd name="T27" fmla="*/ 7 h 115"/>
                  <a:gd name="T28" fmla="*/ 11 w 33"/>
                  <a:gd name="T29" fmla="*/ 3 h 115"/>
                  <a:gd name="T30" fmla="*/ 11 w 33"/>
                  <a:gd name="T31" fmla="*/ 0 h 115"/>
                  <a:gd name="T32" fmla="*/ 15 w 33"/>
                  <a:gd name="T33" fmla="*/ 0 h 115"/>
                  <a:gd name="T34" fmla="*/ 22 w 33"/>
                  <a:gd name="T35" fmla="*/ 41 h 115"/>
                  <a:gd name="T36" fmla="*/ 22 w 33"/>
                  <a:gd name="T37" fmla="*/ 97 h 115"/>
                  <a:gd name="T38" fmla="*/ 22 w 33"/>
                  <a:gd name="T39" fmla="*/ 104 h 115"/>
                  <a:gd name="T40" fmla="*/ 26 w 33"/>
                  <a:gd name="T41" fmla="*/ 108 h 115"/>
                  <a:gd name="T42" fmla="*/ 26 w 33"/>
                  <a:gd name="T43" fmla="*/ 111 h 115"/>
                  <a:gd name="T44" fmla="*/ 26 w 33"/>
                  <a:gd name="T45" fmla="*/ 111 h 115"/>
                  <a:gd name="T46" fmla="*/ 30 w 33"/>
                  <a:gd name="T47" fmla="*/ 111 h 115"/>
                  <a:gd name="T48" fmla="*/ 33 w 33"/>
                  <a:gd name="T49" fmla="*/ 111 h 115"/>
                  <a:gd name="T50" fmla="*/ 33 w 33"/>
                  <a:gd name="T51" fmla="*/ 115 h 115"/>
                  <a:gd name="T52" fmla="*/ 0 w 33"/>
                  <a:gd name="T53" fmla="*/ 115 h 115"/>
                  <a:gd name="T54" fmla="*/ 0 w 33"/>
                  <a:gd name="T55" fmla="*/ 111 h 115"/>
                  <a:gd name="T56" fmla="*/ 4 w 33"/>
                  <a:gd name="T57" fmla="*/ 111 h 115"/>
                  <a:gd name="T58" fmla="*/ 7 w 33"/>
                  <a:gd name="T59" fmla="*/ 111 h 115"/>
                  <a:gd name="T60" fmla="*/ 7 w 33"/>
                  <a:gd name="T61" fmla="*/ 111 h 115"/>
                  <a:gd name="T62" fmla="*/ 7 w 33"/>
                  <a:gd name="T63" fmla="*/ 108 h 115"/>
                  <a:gd name="T64" fmla="*/ 11 w 33"/>
                  <a:gd name="T65" fmla="*/ 104 h 115"/>
                  <a:gd name="T66" fmla="*/ 11 w 33"/>
                  <a:gd name="T67" fmla="*/ 97 h 115"/>
                  <a:gd name="T68" fmla="*/ 11 w 33"/>
                  <a:gd name="T69" fmla="*/ 70 h 115"/>
                  <a:gd name="T70" fmla="*/ 11 w 33"/>
                  <a:gd name="T71" fmla="*/ 59 h 115"/>
                  <a:gd name="T72" fmla="*/ 11 w 33"/>
                  <a:gd name="T73" fmla="*/ 52 h 115"/>
                  <a:gd name="T74" fmla="*/ 7 w 33"/>
                  <a:gd name="T75" fmla="*/ 52 h 115"/>
                  <a:gd name="T76" fmla="*/ 7 w 33"/>
                  <a:gd name="T77" fmla="*/ 48 h 115"/>
                  <a:gd name="T78" fmla="*/ 7 w 33"/>
                  <a:gd name="T79" fmla="*/ 48 h 115"/>
                  <a:gd name="T80" fmla="*/ 4 w 33"/>
                  <a:gd name="T81" fmla="*/ 48 h 115"/>
                  <a:gd name="T82" fmla="*/ 4 w 33"/>
                  <a:gd name="T83" fmla="*/ 48 h 115"/>
                  <a:gd name="T84" fmla="*/ 0 w 33"/>
                  <a:gd name="T85" fmla="*/ 48 h 115"/>
                  <a:gd name="T86" fmla="*/ 0 w 33"/>
                  <a:gd name="T87" fmla="*/ 48 h 115"/>
                  <a:gd name="T88" fmla="*/ 22 w 33"/>
                  <a:gd name="T89" fmla="*/ 41 h 115"/>
                  <a:gd name="T90" fmla="*/ 22 w 33"/>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5"/>
                  <a:gd name="T140" fmla="*/ 33 w 33"/>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5">
                    <a:moveTo>
                      <a:pt x="15" y="0"/>
                    </a:moveTo>
                    <a:lnTo>
                      <a:pt x="18" y="0"/>
                    </a:lnTo>
                    <a:lnTo>
                      <a:pt x="22" y="3"/>
                    </a:lnTo>
                    <a:lnTo>
                      <a:pt x="26" y="7"/>
                    </a:lnTo>
                    <a:lnTo>
                      <a:pt x="26" y="11"/>
                    </a:lnTo>
                    <a:lnTo>
                      <a:pt x="26" y="14"/>
                    </a:lnTo>
                    <a:lnTo>
                      <a:pt x="22" y="18"/>
                    </a:lnTo>
                    <a:lnTo>
                      <a:pt x="18" y="18"/>
                    </a:lnTo>
                    <a:lnTo>
                      <a:pt x="15" y="18"/>
                    </a:lnTo>
                    <a:lnTo>
                      <a:pt x="11" y="18"/>
                    </a:lnTo>
                    <a:lnTo>
                      <a:pt x="7" y="14"/>
                    </a:lnTo>
                    <a:lnTo>
                      <a:pt x="7" y="11"/>
                    </a:lnTo>
                    <a:lnTo>
                      <a:pt x="7" y="7"/>
                    </a:lnTo>
                    <a:lnTo>
                      <a:pt x="11" y="3"/>
                    </a:lnTo>
                    <a:lnTo>
                      <a:pt x="11" y="0"/>
                    </a:lnTo>
                    <a:lnTo>
                      <a:pt x="15" y="0"/>
                    </a:lnTo>
                    <a:close/>
                    <a:moveTo>
                      <a:pt x="22" y="41"/>
                    </a:moveTo>
                    <a:lnTo>
                      <a:pt x="22" y="97"/>
                    </a:lnTo>
                    <a:lnTo>
                      <a:pt x="22" y="104"/>
                    </a:lnTo>
                    <a:lnTo>
                      <a:pt x="26" y="108"/>
                    </a:lnTo>
                    <a:lnTo>
                      <a:pt x="26" y="111"/>
                    </a:lnTo>
                    <a:lnTo>
                      <a:pt x="30" y="111"/>
                    </a:lnTo>
                    <a:lnTo>
                      <a:pt x="33" y="111"/>
                    </a:lnTo>
                    <a:lnTo>
                      <a:pt x="33" y="115"/>
                    </a:lnTo>
                    <a:lnTo>
                      <a:pt x="0" y="115"/>
                    </a:lnTo>
                    <a:lnTo>
                      <a:pt x="0" y="111"/>
                    </a:lnTo>
                    <a:lnTo>
                      <a:pt x="4" y="111"/>
                    </a:lnTo>
                    <a:lnTo>
                      <a:pt x="7" y="111"/>
                    </a:lnTo>
                    <a:lnTo>
                      <a:pt x="7" y="108"/>
                    </a:lnTo>
                    <a:lnTo>
                      <a:pt x="11" y="104"/>
                    </a:lnTo>
                    <a:lnTo>
                      <a:pt x="11" y="97"/>
                    </a:lnTo>
                    <a:lnTo>
                      <a:pt x="11" y="70"/>
                    </a:lnTo>
                    <a:lnTo>
                      <a:pt x="11" y="59"/>
                    </a:lnTo>
                    <a:lnTo>
                      <a:pt x="11" y="52"/>
                    </a:lnTo>
                    <a:lnTo>
                      <a:pt x="7" y="52"/>
                    </a:lnTo>
                    <a:lnTo>
                      <a:pt x="7" y="48"/>
                    </a:lnTo>
                    <a:lnTo>
                      <a:pt x="4" y="48"/>
                    </a:lnTo>
                    <a:lnTo>
                      <a:pt x="0" y="48"/>
                    </a:lnTo>
                    <a:lnTo>
                      <a:pt x="22"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7" name="Freeform 118"/>
              <p:cNvSpPr>
                <a:spLocks/>
              </p:cNvSpPr>
              <p:nvPr/>
            </p:nvSpPr>
            <p:spPr bwMode="auto">
              <a:xfrm>
                <a:off x="3157" y="1733"/>
                <a:ext cx="49" cy="74"/>
              </a:xfrm>
              <a:custGeom>
                <a:avLst/>
                <a:gdLst>
                  <a:gd name="T0" fmla="*/ 45 w 49"/>
                  <a:gd name="T1" fmla="*/ 0 h 74"/>
                  <a:gd name="T2" fmla="*/ 45 w 49"/>
                  <a:gd name="T3" fmla="*/ 26 h 74"/>
                  <a:gd name="T4" fmla="*/ 41 w 49"/>
                  <a:gd name="T5" fmla="*/ 26 h 74"/>
                  <a:gd name="T6" fmla="*/ 38 w 49"/>
                  <a:gd name="T7" fmla="*/ 15 h 74"/>
                  <a:gd name="T8" fmla="*/ 34 w 49"/>
                  <a:gd name="T9" fmla="*/ 7 h 74"/>
                  <a:gd name="T10" fmla="*/ 30 w 49"/>
                  <a:gd name="T11" fmla="*/ 3 h 74"/>
                  <a:gd name="T12" fmla="*/ 23 w 49"/>
                  <a:gd name="T13" fmla="*/ 3 h 74"/>
                  <a:gd name="T14" fmla="*/ 19 w 49"/>
                  <a:gd name="T15" fmla="*/ 3 h 74"/>
                  <a:gd name="T16" fmla="*/ 12 w 49"/>
                  <a:gd name="T17" fmla="*/ 7 h 74"/>
                  <a:gd name="T18" fmla="*/ 12 w 49"/>
                  <a:gd name="T19" fmla="*/ 11 h 74"/>
                  <a:gd name="T20" fmla="*/ 12 w 49"/>
                  <a:gd name="T21" fmla="*/ 15 h 74"/>
                  <a:gd name="T22" fmla="*/ 12 w 49"/>
                  <a:gd name="T23" fmla="*/ 18 h 74"/>
                  <a:gd name="T24" fmla="*/ 12 w 49"/>
                  <a:gd name="T25" fmla="*/ 22 h 74"/>
                  <a:gd name="T26" fmla="*/ 15 w 49"/>
                  <a:gd name="T27" fmla="*/ 22 h 74"/>
                  <a:gd name="T28" fmla="*/ 23 w 49"/>
                  <a:gd name="T29" fmla="*/ 26 h 74"/>
                  <a:gd name="T30" fmla="*/ 34 w 49"/>
                  <a:gd name="T31" fmla="*/ 33 h 74"/>
                  <a:gd name="T32" fmla="*/ 41 w 49"/>
                  <a:gd name="T33" fmla="*/ 37 h 74"/>
                  <a:gd name="T34" fmla="*/ 49 w 49"/>
                  <a:gd name="T35" fmla="*/ 44 h 74"/>
                  <a:gd name="T36" fmla="*/ 49 w 49"/>
                  <a:gd name="T37" fmla="*/ 52 h 74"/>
                  <a:gd name="T38" fmla="*/ 45 w 49"/>
                  <a:gd name="T39" fmla="*/ 63 h 74"/>
                  <a:gd name="T40" fmla="*/ 41 w 49"/>
                  <a:gd name="T41" fmla="*/ 70 h 74"/>
                  <a:gd name="T42" fmla="*/ 34 w 49"/>
                  <a:gd name="T43" fmla="*/ 74 h 74"/>
                  <a:gd name="T44" fmla="*/ 23 w 49"/>
                  <a:gd name="T45" fmla="*/ 74 h 74"/>
                  <a:gd name="T46" fmla="*/ 15 w 49"/>
                  <a:gd name="T47" fmla="*/ 74 h 74"/>
                  <a:gd name="T48" fmla="*/ 8 w 49"/>
                  <a:gd name="T49" fmla="*/ 74 h 74"/>
                  <a:gd name="T50" fmla="*/ 8 w 49"/>
                  <a:gd name="T51" fmla="*/ 70 h 74"/>
                  <a:gd name="T52" fmla="*/ 4 w 49"/>
                  <a:gd name="T53" fmla="*/ 70 h 74"/>
                  <a:gd name="T54" fmla="*/ 4 w 49"/>
                  <a:gd name="T55" fmla="*/ 74 h 74"/>
                  <a:gd name="T56" fmla="*/ 0 w 49"/>
                  <a:gd name="T57" fmla="*/ 74 h 74"/>
                  <a:gd name="T58" fmla="*/ 0 w 49"/>
                  <a:gd name="T59" fmla="*/ 74 h 74"/>
                  <a:gd name="T60" fmla="*/ 0 w 49"/>
                  <a:gd name="T61" fmla="*/ 48 h 74"/>
                  <a:gd name="T62" fmla="*/ 0 w 49"/>
                  <a:gd name="T63" fmla="*/ 48 h 74"/>
                  <a:gd name="T64" fmla="*/ 4 w 49"/>
                  <a:gd name="T65" fmla="*/ 59 h 74"/>
                  <a:gd name="T66" fmla="*/ 12 w 49"/>
                  <a:gd name="T67" fmla="*/ 67 h 74"/>
                  <a:gd name="T68" fmla="*/ 15 w 49"/>
                  <a:gd name="T69" fmla="*/ 70 h 74"/>
                  <a:gd name="T70" fmla="*/ 23 w 49"/>
                  <a:gd name="T71" fmla="*/ 70 h 74"/>
                  <a:gd name="T72" fmla="*/ 30 w 49"/>
                  <a:gd name="T73" fmla="*/ 70 h 74"/>
                  <a:gd name="T74" fmla="*/ 34 w 49"/>
                  <a:gd name="T75" fmla="*/ 67 h 74"/>
                  <a:gd name="T76" fmla="*/ 38 w 49"/>
                  <a:gd name="T77" fmla="*/ 63 h 74"/>
                  <a:gd name="T78" fmla="*/ 38 w 49"/>
                  <a:gd name="T79" fmla="*/ 59 h 74"/>
                  <a:gd name="T80" fmla="*/ 38 w 49"/>
                  <a:gd name="T81" fmla="*/ 56 h 74"/>
                  <a:gd name="T82" fmla="*/ 34 w 49"/>
                  <a:gd name="T83" fmla="*/ 48 h 74"/>
                  <a:gd name="T84" fmla="*/ 26 w 49"/>
                  <a:gd name="T85" fmla="*/ 44 h 74"/>
                  <a:gd name="T86" fmla="*/ 19 w 49"/>
                  <a:gd name="T87" fmla="*/ 41 h 74"/>
                  <a:gd name="T88" fmla="*/ 8 w 49"/>
                  <a:gd name="T89" fmla="*/ 37 h 74"/>
                  <a:gd name="T90" fmla="*/ 4 w 49"/>
                  <a:gd name="T91" fmla="*/ 29 h 74"/>
                  <a:gd name="T92" fmla="*/ 0 w 49"/>
                  <a:gd name="T93" fmla="*/ 26 h 74"/>
                  <a:gd name="T94" fmla="*/ 0 w 49"/>
                  <a:gd name="T95" fmla="*/ 18 h 74"/>
                  <a:gd name="T96" fmla="*/ 0 w 49"/>
                  <a:gd name="T97" fmla="*/ 11 h 74"/>
                  <a:gd name="T98" fmla="*/ 4 w 49"/>
                  <a:gd name="T99" fmla="*/ 3 h 74"/>
                  <a:gd name="T100" fmla="*/ 12 w 49"/>
                  <a:gd name="T101" fmla="*/ 0 h 74"/>
                  <a:gd name="T102" fmla="*/ 23 w 49"/>
                  <a:gd name="T103" fmla="*/ 0 h 74"/>
                  <a:gd name="T104" fmla="*/ 26 w 49"/>
                  <a:gd name="T105" fmla="*/ 0 h 74"/>
                  <a:gd name="T106" fmla="*/ 34 w 49"/>
                  <a:gd name="T107" fmla="*/ 0 h 74"/>
                  <a:gd name="T108" fmla="*/ 38 w 49"/>
                  <a:gd name="T109" fmla="*/ 3 h 74"/>
                  <a:gd name="T110" fmla="*/ 38 w 49"/>
                  <a:gd name="T111" fmla="*/ 3 h 74"/>
                  <a:gd name="T112" fmla="*/ 38 w 49"/>
                  <a:gd name="T113" fmla="*/ 3 h 74"/>
                  <a:gd name="T114" fmla="*/ 41 w 49"/>
                  <a:gd name="T115" fmla="*/ 0 h 74"/>
                  <a:gd name="T116" fmla="*/ 41 w 49"/>
                  <a:gd name="T117" fmla="*/ 0 h 74"/>
                  <a:gd name="T118" fmla="*/ 41 w 49"/>
                  <a:gd name="T119" fmla="*/ 0 h 74"/>
                  <a:gd name="T120" fmla="*/ 45 w 49"/>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4"/>
                  <a:gd name="T185" fmla="*/ 49 w 49"/>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4">
                    <a:moveTo>
                      <a:pt x="45" y="0"/>
                    </a:moveTo>
                    <a:lnTo>
                      <a:pt x="45" y="26"/>
                    </a:lnTo>
                    <a:lnTo>
                      <a:pt x="41" y="26"/>
                    </a:lnTo>
                    <a:lnTo>
                      <a:pt x="38" y="15"/>
                    </a:lnTo>
                    <a:lnTo>
                      <a:pt x="34" y="7"/>
                    </a:lnTo>
                    <a:lnTo>
                      <a:pt x="30" y="3"/>
                    </a:lnTo>
                    <a:lnTo>
                      <a:pt x="23" y="3"/>
                    </a:lnTo>
                    <a:lnTo>
                      <a:pt x="19" y="3"/>
                    </a:lnTo>
                    <a:lnTo>
                      <a:pt x="12" y="7"/>
                    </a:lnTo>
                    <a:lnTo>
                      <a:pt x="12" y="11"/>
                    </a:lnTo>
                    <a:lnTo>
                      <a:pt x="12" y="15"/>
                    </a:lnTo>
                    <a:lnTo>
                      <a:pt x="12" y="18"/>
                    </a:lnTo>
                    <a:lnTo>
                      <a:pt x="12" y="22"/>
                    </a:lnTo>
                    <a:lnTo>
                      <a:pt x="15" y="22"/>
                    </a:lnTo>
                    <a:lnTo>
                      <a:pt x="23" y="26"/>
                    </a:lnTo>
                    <a:lnTo>
                      <a:pt x="34" y="33"/>
                    </a:lnTo>
                    <a:lnTo>
                      <a:pt x="41" y="37"/>
                    </a:lnTo>
                    <a:lnTo>
                      <a:pt x="49" y="44"/>
                    </a:lnTo>
                    <a:lnTo>
                      <a:pt x="49" y="52"/>
                    </a:lnTo>
                    <a:lnTo>
                      <a:pt x="45" y="63"/>
                    </a:lnTo>
                    <a:lnTo>
                      <a:pt x="41" y="70"/>
                    </a:lnTo>
                    <a:lnTo>
                      <a:pt x="34" y="74"/>
                    </a:lnTo>
                    <a:lnTo>
                      <a:pt x="23" y="74"/>
                    </a:lnTo>
                    <a:lnTo>
                      <a:pt x="15" y="74"/>
                    </a:lnTo>
                    <a:lnTo>
                      <a:pt x="8" y="74"/>
                    </a:lnTo>
                    <a:lnTo>
                      <a:pt x="8" y="70"/>
                    </a:lnTo>
                    <a:lnTo>
                      <a:pt x="4" y="70"/>
                    </a:lnTo>
                    <a:lnTo>
                      <a:pt x="4" y="74"/>
                    </a:lnTo>
                    <a:lnTo>
                      <a:pt x="0" y="74"/>
                    </a:lnTo>
                    <a:lnTo>
                      <a:pt x="0" y="48"/>
                    </a:lnTo>
                    <a:lnTo>
                      <a:pt x="4" y="59"/>
                    </a:lnTo>
                    <a:lnTo>
                      <a:pt x="12" y="67"/>
                    </a:lnTo>
                    <a:lnTo>
                      <a:pt x="15" y="70"/>
                    </a:lnTo>
                    <a:lnTo>
                      <a:pt x="23" y="70"/>
                    </a:lnTo>
                    <a:lnTo>
                      <a:pt x="30" y="70"/>
                    </a:lnTo>
                    <a:lnTo>
                      <a:pt x="34" y="67"/>
                    </a:lnTo>
                    <a:lnTo>
                      <a:pt x="38" y="63"/>
                    </a:lnTo>
                    <a:lnTo>
                      <a:pt x="38" y="59"/>
                    </a:lnTo>
                    <a:lnTo>
                      <a:pt x="38" y="56"/>
                    </a:lnTo>
                    <a:lnTo>
                      <a:pt x="34" y="48"/>
                    </a:lnTo>
                    <a:lnTo>
                      <a:pt x="26" y="44"/>
                    </a:lnTo>
                    <a:lnTo>
                      <a:pt x="19" y="41"/>
                    </a:lnTo>
                    <a:lnTo>
                      <a:pt x="8" y="37"/>
                    </a:lnTo>
                    <a:lnTo>
                      <a:pt x="4" y="29"/>
                    </a:lnTo>
                    <a:lnTo>
                      <a:pt x="0" y="26"/>
                    </a:lnTo>
                    <a:lnTo>
                      <a:pt x="0" y="18"/>
                    </a:lnTo>
                    <a:lnTo>
                      <a:pt x="0" y="11"/>
                    </a:lnTo>
                    <a:lnTo>
                      <a:pt x="4" y="3"/>
                    </a:lnTo>
                    <a:lnTo>
                      <a:pt x="12" y="0"/>
                    </a:lnTo>
                    <a:lnTo>
                      <a:pt x="23" y="0"/>
                    </a:lnTo>
                    <a:lnTo>
                      <a:pt x="26" y="0"/>
                    </a:lnTo>
                    <a:lnTo>
                      <a:pt x="34" y="0"/>
                    </a:lnTo>
                    <a:lnTo>
                      <a:pt x="38" y="3"/>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8" name="Freeform 119"/>
              <p:cNvSpPr>
                <a:spLocks/>
              </p:cNvSpPr>
              <p:nvPr/>
            </p:nvSpPr>
            <p:spPr bwMode="auto">
              <a:xfrm>
                <a:off x="3262" y="1692"/>
                <a:ext cx="63" cy="115"/>
              </a:xfrm>
              <a:custGeom>
                <a:avLst/>
                <a:gdLst>
                  <a:gd name="T0" fmla="*/ 26 w 63"/>
                  <a:gd name="T1" fmla="*/ 48 h 115"/>
                  <a:gd name="T2" fmla="*/ 26 w 63"/>
                  <a:gd name="T3" fmla="*/ 97 h 115"/>
                  <a:gd name="T4" fmla="*/ 26 w 63"/>
                  <a:gd name="T5" fmla="*/ 104 h 115"/>
                  <a:gd name="T6" fmla="*/ 30 w 63"/>
                  <a:gd name="T7" fmla="*/ 108 h 115"/>
                  <a:gd name="T8" fmla="*/ 33 w 63"/>
                  <a:gd name="T9" fmla="*/ 111 h 115"/>
                  <a:gd name="T10" fmla="*/ 37 w 63"/>
                  <a:gd name="T11" fmla="*/ 111 h 115"/>
                  <a:gd name="T12" fmla="*/ 45 w 63"/>
                  <a:gd name="T13" fmla="*/ 111 h 115"/>
                  <a:gd name="T14" fmla="*/ 45 w 63"/>
                  <a:gd name="T15" fmla="*/ 115 h 115"/>
                  <a:gd name="T16" fmla="*/ 0 w 63"/>
                  <a:gd name="T17" fmla="*/ 115 h 115"/>
                  <a:gd name="T18" fmla="*/ 0 w 63"/>
                  <a:gd name="T19" fmla="*/ 111 h 115"/>
                  <a:gd name="T20" fmla="*/ 4 w 63"/>
                  <a:gd name="T21" fmla="*/ 111 h 115"/>
                  <a:gd name="T22" fmla="*/ 4 w 63"/>
                  <a:gd name="T23" fmla="*/ 111 h 115"/>
                  <a:gd name="T24" fmla="*/ 7 w 63"/>
                  <a:gd name="T25" fmla="*/ 111 h 115"/>
                  <a:gd name="T26" fmla="*/ 11 w 63"/>
                  <a:gd name="T27" fmla="*/ 108 h 115"/>
                  <a:gd name="T28" fmla="*/ 11 w 63"/>
                  <a:gd name="T29" fmla="*/ 108 h 115"/>
                  <a:gd name="T30" fmla="*/ 11 w 63"/>
                  <a:gd name="T31" fmla="*/ 104 h 115"/>
                  <a:gd name="T32" fmla="*/ 11 w 63"/>
                  <a:gd name="T33" fmla="*/ 97 h 115"/>
                  <a:gd name="T34" fmla="*/ 11 w 63"/>
                  <a:gd name="T35" fmla="*/ 48 h 115"/>
                  <a:gd name="T36" fmla="*/ 0 w 63"/>
                  <a:gd name="T37" fmla="*/ 48 h 115"/>
                  <a:gd name="T38" fmla="*/ 0 w 63"/>
                  <a:gd name="T39" fmla="*/ 41 h 115"/>
                  <a:gd name="T40" fmla="*/ 11 w 63"/>
                  <a:gd name="T41" fmla="*/ 41 h 115"/>
                  <a:gd name="T42" fmla="*/ 11 w 63"/>
                  <a:gd name="T43" fmla="*/ 37 h 115"/>
                  <a:gd name="T44" fmla="*/ 15 w 63"/>
                  <a:gd name="T45" fmla="*/ 26 h 115"/>
                  <a:gd name="T46" fmla="*/ 15 w 63"/>
                  <a:gd name="T47" fmla="*/ 18 h 115"/>
                  <a:gd name="T48" fmla="*/ 22 w 63"/>
                  <a:gd name="T49" fmla="*/ 11 h 115"/>
                  <a:gd name="T50" fmla="*/ 26 w 63"/>
                  <a:gd name="T51" fmla="*/ 7 h 115"/>
                  <a:gd name="T52" fmla="*/ 33 w 63"/>
                  <a:gd name="T53" fmla="*/ 3 h 115"/>
                  <a:gd name="T54" fmla="*/ 45 w 63"/>
                  <a:gd name="T55" fmla="*/ 0 h 115"/>
                  <a:gd name="T56" fmla="*/ 52 w 63"/>
                  <a:gd name="T57" fmla="*/ 3 h 115"/>
                  <a:gd name="T58" fmla="*/ 60 w 63"/>
                  <a:gd name="T59" fmla="*/ 7 h 115"/>
                  <a:gd name="T60" fmla="*/ 63 w 63"/>
                  <a:gd name="T61" fmla="*/ 11 h 115"/>
                  <a:gd name="T62" fmla="*/ 63 w 63"/>
                  <a:gd name="T63" fmla="*/ 14 h 115"/>
                  <a:gd name="T64" fmla="*/ 63 w 63"/>
                  <a:gd name="T65" fmla="*/ 18 h 115"/>
                  <a:gd name="T66" fmla="*/ 63 w 63"/>
                  <a:gd name="T67" fmla="*/ 18 h 115"/>
                  <a:gd name="T68" fmla="*/ 60 w 63"/>
                  <a:gd name="T69" fmla="*/ 22 h 115"/>
                  <a:gd name="T70" fmla="*/ 56 w 63"/>
                  <a:gd name="T71" fmla="*/ 22 h 115"/>
                  <a:gd name="T72" fmla="*/ 56 w 63"/>
                  <a:gd name="T73" fmla="*/ 22 h 115"/>
                  <a:gd name="T74" fmla="*/ 52 w 63"/>
                  <a:gd name="T75" fmla="*/ 18 h 115"/>
                  <a:gd name="T76" fmla="*/ 52 w 63"/>
                  <a:gd name="T77" fmla="*/ 18 h 115"/>
                  <a:gd name="T78" fmla="*/ 48 w 63"/>
                  <a:gd name="T79" fmla="*/ 14 h 115"/>
                  <a:gd name="T80" fmla="*/ 45 w 63"/>
                  <a:gd name="T81" fmla="*/ 11 h 115"/>
                  <a:gd name="T82" fmla="*/ 41 w 63"/>
                  <a:gd name="T83" fmla="*/ 7 h 115"/>
                  <a:gd name="T84" fmla="*/ 41 w 63"/>
                  <a:gd name="T85" fmla="*/ 7 h 115"/>
                  <a:gd name="T86" fmla="*/ 37 w 63"/>
                  <a:gd name="T87" fmla="*/ 7 h 115"/>
                  <a:gd name="T88" fmla="*/ 33 w 63"/>
                  <a:gd name="T89" fmla="*/ 7 h 115"/>
                  <a:gd name="T90" fmla="*/ 30 w 63"/>
                  <a:gd name="T91" fmla="*/ 7 h 115"/>
                  <a:gd name="T92" fmla="*/ 30 w 63"/>
                  <a:gd name="T93" fmla="*/ 11 h 115"/>
                  <a:gd name="T94" fmla="*/ 26 w 63"/>
                  <a:gd name="T95" fmla="*/ 14 h 115"/>
                  <a:gd name="T96" fmla="*/ 26 w 63"/>
                  <a:gd name="T97" fmla="*/ 22 h 115"/>
                  <a:gd name="T98" fmla="*/ 26 w 63"/>
                  <a:gd name="T99" fmla="*/ 37 h 115"/>
                  <a:gd name="T100" fmla="*/ 26 w 63"/>
                  <a:gd name="T101" fmla="*/ 41 h 115"/>
                  <a:gd name="T102" fmla="*/ 45 w 63"/>
                  <a:gd name="T103" fmla="*/ 41 h 115"/>
                  <a:gd name="T104" fmla="*/ 45 w 63"/>
                  <a:gd name="T105" fmla="*/ 48 h 115"/>
                  <a:gd name="T106" fmla="*/ 26 w 63"/>
                  <a:gd name="T107" fmla="*/ 48 h 11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115"/>
                  <a:gd name="T164" fmla="*/ 63 w 63"/>
                  <a:gd name="T165" fmla="*/ 115 h 11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115">
                    <a:moveTo>
                      <a:pt x="26" y="48"/>
                    </a:moveTo>
                    <a:lnTo>
                      <a:pt x="26" y="97"/>
                    </a:lnTo>
                    <a:lnTo>
                      <a:pt x="26" y="104"/>
                    </a:lnTo>
                    <a:lnTo>
                      <a:pt x="30" y="108"/>
                    </a:lnTo>
                    <a:lnTo>
                      <a:pt x="33" y="111"/>
                    </a:lnTo>
                    <a:lnTo>
                      <a:pt x="37" y="111"/>
                    </a:lnTo>
                    <a:lnTo>
                      <a:pt x="45" y="111"/>
                    </a:lnTo>
                    <a:lnTo>
                      <a:pt x="45" y="115"/>
                    </a:lnTo>
                    <a:lnTo>
                      <a:pt x="0" y="115"/>
                    </a:lnTo>
                    <a:lnTo>
                      <a:pt x="0" y="111"/>
                    </a:lnTo>
                    <a:lnTo>
                      <a:pt x="4" y="111"/>
                    </a:lnTo>
                    <a:lnTo>
                      <a:pt x="7" y="111"/>
                    </a:lnTo>
                    <a:lnTo>
                      <a:pt x="11" y="108"/>
                    </a:lnTo>
                    <a:lnTo>
                      <a:pt x="11" y="104"/>
                    </a:lnTo>
                    <a:lnTo>
                      <a:pt x="11" y="97"/>
                    </a:lnTo>
                    <a:lnTo>
                      <a:pt x="11" y="48"/>
                    </a:lnTo>
                    <a:lnTo>
                      <a:pt x="0" y="48"/>
                    </a:lnTo>
                    <a:lnTo>
                      <a:pt x="0" y="41"/>
                    </a:lnTo>
                    <a:lnTo>
                      <a:pt x="11" y="41"/>
                    </a:lnTo>
                    <a:lnTo>
                      <a:pt x="11" y="37"/>
                    </a:lnTo>
                    <a:lnTo>
                      <a:pt x="15" y="26"/>
                    </a:lnTo>
                    <a:lnTo>
                      <a:pt x="15" y="18"/>
                    </a:lnTo>
                    <a:lnTo>
                      <a:pt x="22" y="11"/>
                    </a:lnTo>
                    <a:lnTo>
                      <a:pt x="26" y="7"/>
                    </a:lnTo>
                    <a:lnTo>
                      <a:pt x="33" y="3"/>
                    </a:lnTo>
                    <a:lnTo>
                      <a:pt x="45" y="0"/>
                    </a:lnTo>
                    <a:lnTo>
                      <a:pt x="52" y="3"/>
                    </a:lnTo>
                    <a:lnTo>
                      <a:pt x="60" y="7"/>
                    </a:lnTo>
                    <a:lnTo>
                      <a:pt x="63" y="11"/>
                    </a:lnTo>
                    <a:lnTo>
                      <a:pt x="63" y="14"/>
                    </a:lnTo>
                    <a:lnTo>
                      <a:pt x="63" y="18"/>
                    </a:lnTo>
                    <a:lnTo>
                      <a:pt x="60" y="22"/>
                    </a:lnTo>
                    <a:lnTo>
                      <a:pt x="56" y="22"/>
                    </a:lnTo>
                    <a:lnTo>
                      <a:pt x="52" y="18"/>
                    </a:lnTo>
                    <a:lnTo>
                      <a:pt x="48" y="14"/>
                    </a:lnTo>
                    <a:lnTo>
                      <a:pt x="45" y="11"/>
                    </a:lnTo>
                    <a:lnTo>
                      <a:pt x="41" y="7"/>
                    </a:lnTo>
                    <a:lnTo>
                      <a:pt x="37" y="7"/>
                    </a:lnTo>
                    <a:lnTo>
                      <a:pt x="33" y="7"/>
                    </a:lnTo>
                    <a:lnTo>
                      <a:pt x="30" y="7"/>
                    </a:lnTo>
                    <a:lnTo>
                      <a:pt x="30" y="11"/>
                    </a:lnTo>
                    <a:lnTo>
                      <a:pt x="26" y="14"/>
                    </a:lnTo>
                    <a:lnTo>
                      <a:pt x="26" y="22"/>
                    </a:lnTo>
                    <a:lnTo>
                      <a:pt x="26" y="37"/>
                    </a:lnTo>
                    <a:lnTo>
                      <a:pt x="26" y="41"/>
                    </a:lnTo>
                    <a:lnTo>
                      <a:pt x="45" y="41"/>
                    </a:lnTo>
                    <a:lnTo>
                      <a:pt x="45" y="48"/>
                    </a:lnTo>
                    <a:lnTo>
                      <a:pt x="26" y="4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89" name="Freeform 120"/>
              <p:cNvSpPr>
                <a:spLocks/>
              </p:cNvSpPr>
              <p:nvPr/>
            </p:nvSpPr>
            <p:spPr bwMode="auto">
              <a:xfrm>
                <a:off x="3310" y="1733"/>
                <a:ext cx="53" cy="74"/>
              </a:xfrm>
              <a:custGeom>
                <a:avLst/>
                <a:gdLst>
                  <a:gd name="T0" fmla="*/ 23 w 53"/>
                  <a:gd name="T1" fmla="*/ 0 h 74"/>
                  <a:gd name="T2" fmla="*/ 23 w 53"/>
                  <a:gd name="T3" fmla="*/ 18 h 74"/>
                  <a:gd name="T4" fmla="*/ 30 w 53"/>
                  <a:gd name="T5" fmla="*/ 7 h 74"/>
                  <a:gd name="T6" fmla="*/ 38 w 53"/>
                  <a:gd name="T7" fmla="*/ 0 h 74"/>
                  <a:gd name="T8" fmla="*/ 41 w 53"/>
                  <a:gd name="T9" fmla="*/ 0 h 74"/>
                  <a:gd name="T10" fmla="*/ 45 w 53"/>
                  <a:gd name="T11" fmla="*/ 0 h 74"/>
                  <a:gd name="T12" fmla="*/ 49 w 53"/>
                  <a:gd name="T13" fmla="*/ 3 h 74"/>
                  <a:gd name="T14" fmla="*/ 53 w 53"/>
                  <a:gd name="T15" fmla="*/ 3 h 74"/>
                  <a:gd name="T16" fmla="*/ 53 w 53"/>
                  <a:gd name="T17" fmla="*/ 7 h 74"/>
                  <a:gd name="T18" fmla="*/ 53 w 53"/>
                  <a:gd name="T19" fmla="*/ 11 h 74"/>
                  <a:gd name="T20" fmla="*/ 53 w 53"/>
                  <a:gd name="T21" fmla="*/ 15 h 74"/>
                  <a:gd name="T22" fmla="*/ 49 w 53"/>
                  <a:gd name="T23" fmla="*/ 18 h 74"/>
                  <a:gd name="T24" fmla="*/ 45 w 53"/>
                  <a:gd name="T25" fmla="*/ 18 h 74"/>
                  <a:gd name="T26" fmla="*/ 45 w 53"/>
                  <a:gd name="T27" fmla="*/ 18 h 74"/>
                  <a:gd name="T28" fmla="*/ 41 w 53"/>
                  <a:gd name="T29" fmla="*/ 15 h 74"/>
                  <a:gd name="T30" fmla="*/ 38 w 53"/>
                  <a:gd name="T31" fmla="*/ 11 h 74"/>
                  <a:gd name="T32" fmla="*/ 34 w 53"/>
                  <a:gd name="T33" fmla="*/ 11 h 74"/>
                  <a:gd name="T34" fmla="*/ 34 w 53"/>
                  <a:gd name="T35" fmla="*/ 11 h 74"/>
                  <a:gd name="T36" fmla="*/ 30 w 53"/>
                  <a:gd name="T37" fmla="*/ 11 h 74"/>
                  <a:gd name="T38" fmla="*/ 27 w 53"/>
                  <a:gd name="T39" fmla="*/ 18 h 74"/>
                  <a:gd name="T40" fmla="*/ 23 w 53"/>
                  <a:gd name="T41" fmla="*/ 22 h 74"/>
                  <a:gd name="T42" fmla="*/ 23 w 53"/>
                  <a:gd name="T43" fmla="*/ 56 h 74"/>
                  <a:gd name="T44" fmla="*/ 23 w 53"/>
                  <a:gd name="T45" fmla="*/ 63 h 74"/>
                  <a:gd name="T46" fmla="*/ 27 w 53"/>
                  <a:gd name="T47" fmla="*/ 67 h 74"/>
                  <a:gd name="T48" fmla="*/ 27 w 53"/>
                  <a:gd name="T49" fmla="*/ 67 h 74"/>
                  <a:gd name="T50" fmla="*/ 30 w 53"/>
                  <a:gd name="T51" fmla="*/ 70 h 74"/>
                  <a:gd name="T52" fmla="*/ 34 w 53"/>
                  <a:gd name="T53" fmla="*/ 70 h 74"/>
                  <a:gd name="T54" fmla="*/ 38 w 53"/>
                  <a:gd name="T55" fmla="*/ 70 h 74"/>
                  <a:gd name="T56" fmla="*/ 38 w 53"/>
                  <a:gd name="T57" fmla="*/ 74 h 74"/>
                  <a:gd name="T58" fmla="*/ 0 w 53"/>
                  <a:gd name="T59" fmla="*/ 74 h 74"/>
                  <a:gd name="T60" fmla="*/ 0 w 53"/>
                  <a:gd name="T61" fmla="*/ 70 h 74"/>
                  <a:gd name="T62" fmla="*/ 4 w 53"/>
                  <a:gd name="T63" fmla="*/ 70 h 74"/>
                  <a:gd name="T64" fmla="*/ 8 w 53"/>
                  <a:gd name="T65" fmla="*/ 70 h 74"/>
                  <a:gd name="T66" fmla="*/ 8 w 53"/>
                  <a:gd name="T67" fmla="*/ 67 h 74"/>
                  <a:gd name="T68" fmla="*/ 12 w 53"/>
                  <a:gd name="T69" fmla="*/ 67 h 74"/>
                  <a:gd name="T70" fmla="*/ 12 w 53"/>
                  <a:gd name="T71" fmla="*/ 63 h 74"/>
                  <a:gd name="T72" fmla="*/ 12 w 53"/>
                  <a:gd name="T73" fmla="*/ 56 h 74"/>
                  <a:gd name="T74" fmla="*/ 12 w 53"/>
                  <a:gd name="T75" fmla="*/ 29 h 74"/>
                  <a:gd name="T76" fmla="*/ 12 w 53"/>
                  <a:gd name="T77" fmla="*/ 18 h 74"/>
                  <a:gd name="T78" fmla="*/ 12 w 53"/>
                  <a:gd name="T79" fmla="*/ 11 h 74"/>
                  <a:gd name="T80" fmla="*/ 8 w 53"/>
                  <a:gd name="T81" fmla="*/ 11 h 74"/>
                  <a:gd name="T82" fmla="*/ 8 w 53"/>
                  <a:gd name="T83" fmla="*/ 7 h 74"/>
                  <a:gd name="T84" fmla="*/ 8 w 53"/>
                  <a:gd name="T85" fmla="*/ 7 h 74"/>
                  <a:gd name="T86" fmla="*/ 4 w 53"/>
                  <a:gd name="T87" fmla="*/ 7 h 74"/>
                  <a:gd name="T88" fmla="*/ 4 w 53"/>
                  <a:gd name="T89" fmla="*/ 7 h 74"/>
                  <a:gd name="T90" fmla="*/ 0 w 53"/>
                  <a:gd name="T91" fmla="*/ 7 h 74"/>
                  <a:gd name="T92" fmla="*/ 0 w 53"/>
                  <a:gd name="T93" fmla="*/ 7 h 74"/>
                  <a:gd name="T94" fmla="*/ 23 w 53"/>
                  <a:gd name="T95" fmla="*/ 0 h 74"/>
                  <a:gd name="T96" fmla="*/ 23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3" y="0"/>
                    </a:moveTo>
                    <a:lnTo>
                      <a:pt x="23" y="18"/>
                    </a:lnTo>
                    <a:lnTo>
                      <a:pt x="30" y="7"/>
                    </a:lnTo>
                    <a:lnTo>
                      <a:pt x="38" y="0"/>
                    </a:lnTo>
                    <a:lnTo>
                      <a:pt x="41" y="0"/>
                    </a:lnTo>
                    <a:lnTo>
                      <a:pt x="45" y="0"/>
                    </a:lnTo>
                    <a:lnTo>
                      <a:pt x="49" y="3"/>
                    </a:lnTo>
                    <a:lnTo>
                      <a:pt x="53" y="3"/>
                    </a:lnTo>
                    <a:lnTo>
                      <a:pt x="53" y="7"/>
                    </a:lnTo>
                    <a:lnTo>
                      <a:pt x="53" y="11"/>
                    </a:lnTo>
                    <a:lnTo>
                      <a:pt x="53" y="15"/>
                    </a:lnTo>
                    <a:lnTo>
                      <a:pt x="49" y="18"/>
                    </a:lnTo>
                    <a:lnTo>
                      <a:pt x="45" y="18"/>
                    </a:lnTo>
                    <a:lnTo>
                      <a:pt x="41" y="15"/>
                    </a:lnTo>
                    <a:lnTo>
                      <a:pt x="38" y="11"/>
                    </a:lnTo>
                    <a:lnTo>
                      <a:pt x="34" y="11"/>
                    </a:lnTo>
                    <a:lnTo>
                      <a:pt x="30" y="11"/>
                    </a:lnTo>
                    <a:lnTo>
                      <a:pt x="27" y="18"/>
                    </a:lnTo>
                    <a:lnTo>
                      <a:pt x="23" y="22"/>
                    </a:lnTo>
                    <a:lnTo>
                      <a:pt x="23" y="56"/>
                    </a:lnTo>
                    <a:lnTo>
                      <a:pt x="23" y="63"/>
                    </a:lnTo>
                    <a:lnTo>
                      <a:pt x="27" y="67"/>
                    </a:lnTo>
                    <a:lnTo>
                      <a:pt x="30" y="70"/>
                    </a:lnTo>
                    <a:lnTo>
                      <a:pt x="34" y="70"/>
                    </a:lnTo>
                    <a:lnTo>
                      <a:pt x="38" y="70"/>
                    </a:lnTo>
                    <a:lnTo>
                      <a:pt x="38" y="74"/>
                    </a:lnTo>
                    <a:lnTo>
                      <a:pt x="0" y="74"/>
                    </a:lnTo>
                    <a:lnTo>
                      <a:pt x="0" y="70"/>
                    </a:lnTo>
                    <a:lnTo>
                      <a:pt x="4" y="70"/>
                    </a:lnTo>
                    <a:lnTo>
                      <a:pt x="8" y="70"/>
                    </a:lnTo>
                    <a:lnTo>
                      <a:pt x="8" y="67"/>
                    </a:lnTo>
                    <a:lnTo>
                      <a:pt x="12" y="67"/>
                    </a:lnTo>
                    <a:lnTo>
                      <a:pt x="12" y="63"/>
                    </a:lnTo>
                    <a:lnTo>
                      <a:pt x="12" y="56"/>
                    </a:lnTo>
                    <a:lnTo>
                      <a:pt x="12" y="29"/>
                    </a:lnTo>
                    <a:lnTo>
                      <a:pt x="12" y="18"/>
                    </a:lnTo>
                    <a:lnTo>
                      <a:pt x="12" y="11"/>
                    </a:lnTo>
                    <a:lnTo>
                      <a:pt x="8" y="11"/>
                    </a:lnTo>
                    <a:lnTo>
                      <a:pt x="8" y="7"/>
                    </a:lnTo>
                    <a:lnTo>
                      <a:pt x="4" y="7"/>
                    </a:lnTo>
                    <a:lnTo>
                      <a:pt x="0" y="7"/>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0" name="Freeform 121"/>
              <p:cNvSpPr>
                <a:spLocks noEditPoints="1"/>
              </p:cNvSpPr>
              <p:nvPr/>
            </p:nvSpPr>
            <p:spPr bwMode="auto">
              <a:xfrm>
                <a:off x="3366" y="1733"/>
                <a:ext cx="71" cy="74"/>
              </a:xfrm>
              <a:custGeom>
                <a:avLst/>
                <a:gdLst>
                  <a:gd name="T0" fmla="*/ 38 w 71"/>
                  <a:gd name="T1" fmla="*/ 0 h 74"/>
                  <a:gd name="T2" fmla="*/ 49 w 71"/>
                  <a:gd name="T3" fmla="*/ 0 h 74"/>
                  <a:gd name="T4" fmla="*/ 56 w 71"/>
                  <a:gd name="T5" fmla="*/ 3 h 74"/>
                  <a:gd name="T6" fmla="*/ 64 w 71"/>
                  <a:gd name="T7" fmla="*/ 11 h 74"/>
                  <a:gd name="T8" fmla="*/ 71 w 71"/>
                  <a:gd name="T9" fmla="*/ 22 h 74"/>
                  <a:gd name="T10" fmla="*/ 71 w 71"/>
                  <a:gd name="T11" fmla="*/ 37 h 74"/>
                  <a:gd name="T12" fmla="*/ 71 w 71"/>
                  <a:gd name="T13" fmla="*/ 44 h 74"/>
                  <a:gd name="T14" fmla="*/ 68 w 71"/>
                  <a:gd name="T15" fmla="*/ 56 h 74"/>
                  <a:gd name="T16" fmla="*/ 60 w 71"/>
                  <a:gd name="T17" fmla="*/ 63 h 74"/>
                  <a:gd name="T18" fmla="*/ 56 w 71"/>
                  <a:gd name="T19" fmla="*/ 70 h 74"/>
                  <a:gd name="T20" fmla="*/ 45 w 71"/>
                  <a:gd name="T21" fmla="*/ 74 h 74"/>
                  <a:gd name="T22" fmla="*/ 38 w 71"/>
                  <a:gd name="T23" fmla="*/ 74 h 74"/>
                  <a:gd name="T24" fmla="*/ 27 w 71"/>
                  <a:gd name="T25" fmla="*/ 74 h 74"/>
                  <a:gd name="T26" fmla="*/ 19 w 71"/>
                  <a:gd name="T27" fmla="*/ 70 h 74"/>
                  <a:gd name="T28" fmla="*/ 12 w 71"/>
                  <a:gd name="T29" fmla="*/ 63 h 74"/>
                  <a:gd name="T30" fmla="*/ 4 w 71"/>
                  <a:gd name="T31" fmla="*/ 52 h 74"/>
                  <a:gd name="T32" fmla="*/ 0 w 71"/>
                  <a:gd name="T33" fmla="*/ 37 h 74"/>
                  <a:gd name="T34" fmla="*/ 4 w 71"/>
                  <a:gd name="T35" fmla="*/ 29 h 74"/>
                  <a:gd name="T36" fmla="*/ 8 w 71"/>
                  <a:gd name="T37" fmla="*/ 18 h 74"/>
                  <a:gd name="T38" fmla="*/ 12 w 71"/>
                  <a:gd name="T39" fmla="*/ 11 h 74"/>
                  <a:gd name="T40" fmla="*/ 19 w 71"/>
                  <a:gd name="T41" fmla="*/ 3 h 74"/>
                  <a:gd name="T42" fmla="*/ 30 w 71"/>
                  <a:gd name="T43" fmla="*/ 0 h 74"/>
                  <a:gd name="T44" fmla="*/ 38 w 71"/>
                  <a:gd name="T45" fmla="*/ 0 h 74"/>
                  <a:gd name="T46" fmla="*/ 34 w 71"/>
                  <a:gd name="T47" fmla="*/ 3 h 74"/>
                  <a:gd name="T48" fmla="*/ 30 w 71"/>
                  <a:gd name="T49" fmla="*/ 3 h 74"/>
                  <a:gd name="T50" fmla="*/ 27 w 71"/>
                  <a:gd name="T51" fmla="*/ 7 h 74"/>
                  <a:gd name="T52" fmla="*/ 23 w 71"/>
                  <a:gd name="T53" fmla="*/ 11 h 74"/>
                  <a:gd name="T54" fmla="*/ 19 w 71"/>
                  <a:gd name="T55" fmla="*/ 15 h 74"/>
                  <a:gd name="T56" fmla="*/ 15 w 71"/>
                  <a:gd name="T57" fmla="*/ 22 h 74"/>
                  <a:gd name="T58" fmla="*/ 15 w 71"/>
                  <a:gd name="T59" fmla="*/ 29 h 74"/>
                  <a:gd name="T60" fmla="*/ 19 w 71"/>
                  <a:gd name="T61" fmla="*/ 44 h 74"/>
                  <a:gd name="T62" fmla="*/ 23 w 71"/>
                  <a:gd name="T63" fmla="*/ 59 h 74"/>
                  <a:gd name="T64" fmla="*/ 27 w 71"/>
                  <a:gd name="T65" fmla="*/ 67 h 74"/>
                  <a:gd name="T66" fmla="*/ 34 w 71"/>
                  <a:gd name="T67" fmla="*/ 70 h 74"/>
                  <a:gd name="T68" fmla="*/ 41 w 71"/>
                  <a:gd name="T69" fmla="*/ 70 h 74"/>
                  <a:gd name="T70" fmla="*/ 49 w 71"/>
                  <a:gd name="T71" fmla="*/ 67 h 74"/>
                  <a:gd name="T72" fmla="*/ 53 w 71"/>
                  <a:gd name="T73" fmla="*/ 63 h 74"/>
                  <a:gd name="T74" fmla="*/ 56 w 71"/>
                  <a:gd name="T75" fmla="*/ 56 h 74"/>
                  <a:gd name="T76" fmla="*/ 60 w 71"/>
                  <a:gd name="T77" fmla="*/ 41 h 74"/>
                  <a:gd name="T78" fmla="*/ 56 w 71"/>
                  <a:gd name="T79" fmla="*/ 29 h 74"/>
                  <a:gd name="T80" fmla="*/ 56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8" y="0"/>
                    </a:moveTo>
                    <a:lnTo>
                      <a:pt x="49" y="0"/>
                    </a:lnTo>
                    <a:lnTo>
                      <a:pt x="56" y="3"/>
                    </a:lnTo>
                    <a:lnTo>
                      <a:pt x="64" y="11"/>
                    </a:lnTo>
                    <a:lnTo>
                      <a:pt x="71" y="22"/>
                    </a:lnTo>
                    <a:lnTo>
                      <a:pt x="71" y="37"/>
                    </a:lnTo>
                    <a:lnTo>
                      <a:pt x="71" y="44"/>
                    </a:lnTo>
                    <a:lnTo>
                      <a:pt x="68" y="56"/>
                    </a:lnTo>
                    <a:lnTo>
                      <a:pt x="60" y="63"/>
                    </a:lnTo>
                    <a:lnTo>
                      <a:pt x="56" y="70"/>
                    </a:lnTo>
                    <a:lnTo>
                      <a:pt x="45" y="74"/>
                    </a:lnTo>
                    <a:lnTo>
                      <a:pt x="38" y="74"/>
                    </a:lnTo>
                    <a:lnTo>
                      <a:pt x="27" y="74"/>
                    </a:lnTo>
                    <a:lnTo>
                      <a:pt x="19" y="70"/>
                    </a:lnTo>
                    <a:lnTo>
                      <a:pt x="12" y="63"/>
                    </a:lnTo>
                    <a:lnTo>
                      <a:pt x="4" y="52"/>
                    </a:lnTo>
                    <a:lnTo>
                      <a:pt x="0" y="37"/>
                    </a:lnTo>
                    <a:lnTo>
                      <a:pt x="4" y="29"/>
                    </a:lnTo>
                    <a:lnTo>
                      <a:pt x="8" y="18"/>
                    </a:lnTo>
                    <a:lnTo>
                      <a:pt x="12" y="11"/>
                    </a:lnTo>
                    <a:lnTo>
                      <a:pt x="19" y="3"/>
                    </a:lnTo>
                    <a:lnTo>
                      <a:pt x="30" y="0"/>
                    </a:lnTo>
                    <a:lnTo>
                      <a:pt x="38" y="0"/>
                    </a:lnTo>
                    <a:close/>
                    <a:moveTo>
                      <a:pt x="34" y="3"/>
                    </a:moveTo>
                    <a:lnTo>
                      <a:pt x="30" y="3"/>
                    </a:lnTo>
                    <a:lnTo>
                      <a:pt x="27" y="7"/>
                    </a:lnTo>
                    <a:lnTo>
                      <a:pt x="23" y="11"/>
                    </a:lnTo>
                    <a:lnTo>
                      <a:pt x="19" y="15"/>
                    </a:lnTo>
                    <a:lnTo>
                      <a:pt x="15" y="22"/>
                    </a:lnTo>
                    <a:lnTo>
                      <a:pt x="15" y="29"/>
                    </a:lnTo>
                    <a:lnTo>
                      <a:pt x="19" y="44"/>
                    </a:lnTo>
                    <a:lnTo>
                      <a:pt x="23" y="59"/>
                    </a:lnTo>
                    <a:lnTo>
                      <a:pt x="27" y="67"/>
                    </a:lnTo>
                    <a:lnTo>
                      <a:pt x="34" y="70"/>
                    </a:lnTo>
                    <a:lnTo>
                      <a:pt x="41" y="70"/>
                    </a:lnTo>
                    <a:lnTo>
                      <a:pt x="49" y="67"/>
                    </a:lnTo>
                    <a:lnTo>
                      <a:pt x="53" y="63"/>
                    </a:lnTo>
                    <a:lnTo>
                      <a:pt x="56" y="56"/>
                    </a:lnTo>
                    <a:lnTo>
                      <a:pt x="60" y="41"/>
                    </a:lnTo>
                    <a:lnTo>
                      <a:pt x="56" y="29"/>
                    </a:lnTo>
                    <a:lnTo>
                      <a:pt x="56" y="18"/>
                    </a:lnTo>
                    <a:lnTo>
                      <a:pt x="49" y="11"/>
                    </a:lnTo>
                    <a:lnTo>
                      <a:pt x="41" y="7"/>
                    </a:lnTo>
                    <a:lnTo>
                      <a:pt x="3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1" name="Freeform 122"/>
              <p:cNvSpPr>
                <a:spLocks/>
              </p:cNvSpPr>
              <p:nvPr/>
            </p:nvSpPr>
            <p:spPr bwMode="auto">
              <a:xfrm>
                <a:off x="3445" y="1733"/>
                <a:ext cx="123" cy="74"/>
              </a:xfrm>
              <a:custGeom>
                <a:avLst/>
                <a:gdLst>
                  <a:gd name="T0" fmla="*/ 33 w 123"/>
                  <a:gd name="T1" fmla="*/ 7 h 74"/>
                  <a:gd name="T2" fmla="*/ 37 w 123"/>
                  <a:gd name="T3" fmla="*/ 3 h 74"/>
                  <a:gd name="T4" fmla="*/ 48 w 123"/>
                  <a:gd name="T5" fmla="*/ 0 h 74"/>
                  <a:gd name="T6" fmla="*/ 56 w 123"/>
                  <a:gd name="T7" fmla="*/ 0 h 74"/>
                  <a:gd name="T8" fmla="*/ 67 w 123"/>
                  <a:gd name="T9" fmla="*/ 7 h 74"/>
                  <a:gd name="T10" fmla="*/ 78 w 123"/>
                  <a:gd name="T11" fmla="*/ 7 h 74"/>
                  <a:gd name="T12" fmla="*/ 89 w 123"/>
                  <a:gd name="T13" fmla="*/ 0 h 74"/>
                  <a:gd name="T14" fmla="*/ 101 w 123"/>
                  <a:gd name="T15" fmla="*/ 0 h 74"/>
                  <a:gd name="T16" fmla="*/ 108 w 123"/>
                  <a:gd name="T17" fmla="*/ 7 h 74"/>
                  <a:gd name="T18" fmla="*/ 112 w 123"/>
                  <a:gd name="T19" fmla="*/ 18 h 74"/>
                  <a:gd name="T20" fmla="*/ 115 w 123"/>
                  <a:gd name="T21" fmla="*/ 56 h 74"/>
                  <a:gd name="T22" fmla="*/ 115 w 123"/>
                  <a:gd name="T23" fmla="*/ 67 h 74"/>
                  <a:gd name="T24" fmla="*/ 119 w 123"/>
                  <a:gd name="T25" fmla="*/ 70 h 74"/>
                  <a:gd name="T26" fmla="*/ 123 w 123"/>
                  <a:gd name="T27" fmla="*/ 70 h 74"/>
                  <a:gd name="T28" fmla="*/ 89 w 123"/>
                  <a:gd name="T29" fmla="*/ 74 h 74"/>
                  <a:gd name="T30" fmla="*/ 93 w 123"/>
                  <a:gd name="T31" fmla="*/ 70 h 74"/>
                  <a:gd name="T32" fmla="*/ 97 w 123"/>
                  <a:gd name="T33" fmla="*/ 70 h 74"/>
                  <a:gd name="T34" fmla="*/ 101 w 123"/>
                  <a:gd name="T35" fmla="*/ 67 h 74"/>
                  <a:gd name="T36" fmla="*/ 101 w 123"/>
                  <a:gd name="T37" fmla="*/ 56 h 74"/>
                  <a:gd name="T38" fmla="*/ 101 w 123"/>
                  <a:gd name="T39" fmla="*/ 18 h 74"/>
                  <a:gd name="T40" fmla="*/ 93 w 123"/>
                  <a:gd name="T41" fmla="*/ 11 h 74"/>
                  <a:gd name="T42" fmla="*/ 86 w 123"/>
                  <a:gd name="T43" fmla="*/ 11 h 74"/>
                  <a:gd name="T44" fmla="*/ 74 w 123"/>
                  <a:gd name="T45" fmla="*/ 15 h 74"/>
                  <a:gd name="T46" fmla="*/ 71 w 123"/>
                  <a:gd name="T47" fmla="*/ 18 h 74"/>
                  <a:gd name="T48" fmla="*/ 71 w 123"/>
                  <a:gd name="T49" fmla="*/ 56 h 74"/>
                  <a:gd name="T50" fmla="*/ 71 w 123"/>
                  <a:gd name="T51" fmla="*/ 67 h 74"/>
                  <a:gd name="T52" fmla="*/ 74 w 123"/>
                  <a:gd name="T53" fmla="*/ 70 h 74"/>
                  <a:gd name="T54" fmla="*/ 78 w 123"/>
                  <a:gd name="T55" fmla="*/ 70 h 74"/>
                  <a:gd name="T56" fmla="*/ 45 w 123"/>
                  <a:gd name="T57" fmla="*/ 74 h 74"/>
                  <a:gd name="T58" fmla="*/ 52 w 123"/>
                  <a:gd name="T59" fmla="*/ 70 h 74"/>
                  <a:gd name="T60" fmla="*/ 56 w 123"/>
                  <a:gd name="T61" fmla="*/ 67 h 74"/>
                  <a:gd name="T62" fmla="*/ 56 w 123"/>
                  <a:gd name="T63" fmla="*/ 63 h 74"/>
                  <a:gd name="T64" fmla="*/ 56 w 123"/>
                  <a:gd name="T65" fmla="*/ 26 h 74"/>
                  <a:gd name="T66" fmla="*/ 52 w 123"/>
                  <a:gd name="T67" fmla="*/ 15 h 74"/>
                  <a:gd name="T68" fmla="*/ 45 w 123"/>
                  <a:gd name="T69" fmla="*/ 7 h 74"/>
                  <a:gd name="T70" fmla="*/ 37 w 123"/>
                  <a:gd name="T71" fmla="*/ 11 h 74"/>
                  <a:gd name="T72" fmla="*/ 26 w 123"/>
                  <a:gd name="T73" fmla="*/ 18 h 74"/>
                  <a:gd name="T74" fmla="*/ 26 w 123"/>
                  <a:gd name="T75" fmla="*/ 63 h 74"/>
                  <a:gd name="T76" fmla="*/ 26 w 123"/>
                  <a:gd name="T77" fmla="*/ 70 h 74"/>
                  <a:gd name="T78" fmla="*/ 30 w 123"/>
                  <a:gd name="T79" fmla="*/ 70 h 74"/>
                  <a:gd name="T80" fmla="*/ 37 w 123"/>
                  <a:gd name="T81" fmla="*/ 74 h 74"/>
                  <a:gd name="T82" fmla="*/ 0 w 123"/>
                  <a:gd name="T83" fmla="*/ 70 h 74"/>
                  <a:gd name="T84" fmla="*/ 7 w 123"/>
                  <a:gd name="T85" fmla="*/ 70 h 74"/>
                  <a:gd name="T86" fmla="*/ 11 w 123"/>
                  <a:gd name="T87" fmla="*/ 67 h 74"/>
                  <a:gd name="T88" fmla="*/ 11 w 123"/>
                  <a:gd name="T89" fmla="*/ 56 h 74"/>
                  <a:gd name="T90" fmla="*/ 11 w 123"/>
                  <a:gd name="T91" fmla="*/ 18 h 74"/>
                  <a:gd name="T92" fmla="*/ 11 w 123"/>
                  <a:gd name="T93" fmla="*/ 11 h 74"/>
                  <a:gd name="T94" fmla="*/ 7 w 123"/>
                  <a:gd name="T95" fmla="*/ 7 h 74"/>
                  <a:gd name="T96" fmla="*/ 4 w 123"/>
                  <a:gd name="T97" fmla="*/ 7 h 74"/>
                  <a:gd name="T98" fmla="*/ 0 w 123"/>
                  <a:gd name="T99" fmla="*/ 7 h 74"/>
                  <a:gd name="T100" fmla="*/ 26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6" y="15"/>
                    </a:moveTo>
                    <a:lnTo>
                      <a:pt x="33" y="7"/>
                    </a:lnTo>
                    <a:lnTo>
                      <a:pt x="33" y="3"/>
                    </a:lnTo>
                    <a:lnTo>
                      <a:pt x="37" y="3"/>
                    </a:lnTo>
                    <a:lnTo>
                      <a:pt x="41" y="0"/>
                    </a:lnTo>
                    <a:lnTo>
                      <a:pt x="48" y="0"/>
                    </a:lnTo>
                    <a:lnTo>
                      <a:pt x="52" y="0"/>
                    </a:lnTo>
                    <a:lnTo>
                      <a:pt x="56" y="0"/>
                    </a:lnTo>
                    <a:lnTo>
                      <a:pt x="63" y="3"/>
                    </a:lnTo>
                    <a:lnTo>
                      <a:pt x="67" y="7"/>
                    </a:lnTo>
                    <a:lnTo>
                      <a:pt x="71" y="15"/>
                    </a:lnTo>
                    <a:lnTo>
                      <a:pt x="78" y="7"/>
                    </a:lnTo>
                    <a:lnTo>
                      <a:pt x="82" y="3"/>
                    </a:lnTo>
                    <a:lnTo>
                      <a:pt x="89" y="0"/>
                    </a:lnTo>
                    <a:lnTo>
                      <a:pt x="93" y="0"/>
                    </a:lnTo>
                    <a:lnTo>
                      <a:pt x="101" y="0"/>
                    </a:lnTo>
                    <a:lnTo>
                      <a:pt x="104" y="3"/>
                    </a:lnTo>
                    <a:lnTo>
                      <a:pt x="108" y="7"/>
                    </a:lnTo>
                    <a:lnTo>
                      <a:pt x="112" y="11"/>
                    </a:lnTo>
                    <a:lnTo>
                      <a:pt x="112" y="18"/>
                    </a:lnTo>
                    <a:lnTo>
                      <a:pt x="115" y="26"/>
                    </a:lnTo>
                    <a:lnTo>
                      <a:pt x="115" y="56"/>
                    </a:lnTo>
                    <a:lnTo>
                      <a:pt x="115" y="63"/>
                    </a:lnTo>
                    <a:lnTo>
                      <a:pt x="115" y="67"/>
                    </a:lnTo>
                    <a:lnTo>
                      <a:pt x="115" y="70"/>
                    </a:lnTo>
                    <a:lnTo>
                      <a:pt x="119" y="70"/>
                    </a:lnTo>
                    <a:lnTo>
                      <a:pt x="123" y="70"/>
                    </a:lnTo>
                    <a:lnTo>
                      <a:pt x="123" y="74"/>
                    </a:lnTo>
                    <a:lnTo>
                      <a:pt x="89" y="74"/>
                    </a:lnTo>
                    <a:lnTo>
                      <a:pt x="89" y="70"/>
                    </a:lnTo>
                    <a:lnTo>
                      <a:pt x="93" y="70"/>
                    </a:lnTo>
                    <a:lnTo>
                      <a:pt x="97" y="70"/>
                    </a:lnTo>
                    <a:lnTo>
                      <a:pt x="101" y="67"/>
                    </a:lnTo>
                    <a:lnTo>
                      <a:pt x="101" y="63"/>
                    </a:lnTo>
                    <a:lnTo>
                      <a:pt x="101" y="56"/>
                    </a:lnTo>
                    <a:lnTo>
                      <a:pt x="101" y="26"/>
                    </a:lnTo>
                    <a:lnTo>
                      <a:pt x="101" y="18"/>
                    </a:lnTo>
                    <a:lnTo>
                      <a:pt x="97" y="15"/>
                    </a:lnTo>
                    <a:lnTo>
                      <a:pt x="93" y="11"/>
                    </a:lnTo>
                    <a:lnTo>
                      <a:pt x="89" y="7"/>
                    </a:lnTo>
                    <a:lnTo>
                      <a:pt x="86" y="11"/>
                    </a:lnTo>
                    <a:lnTo>
                      <a:pt x="78" y="11"/>
                    </a:lnTo>
                    <a:lnTo>
                      <a:pt x="74" y="15"/>
                    </a:lnTo>
                    <a:lnTo>
                      <a:pt x="71" y="18"/>
                    </a:lnTo>
                    <a:lnTo>
                      <a:pt x="71" y="22"/>
                    </a:lnTo>
                    <a:lnTo>
                      <a:pt x="71" y="56"/>
                    </a:lnTo>
                    <a:lnTo>
                      <a:pt x="71" y="63"/>
                    </a:lnTo>
                    <a:lnTo>
                      <a:pt x="71" y="67"/>
                    </a:lnTo>
                    <a:lnTo>
                      <a:pt x="71" y="70"/>
                    </a:lnTo>
                    <a:lnTo>
                      <a:pt x="74" y="70"/>
                    </a:lnTo>
                    <a:lnTo>
                      <a:pt x="78" y="70"/>
                    </a:lnTo>
                    <a:lnTo>
                      <a:pt x="78" y="74"/>
                    </a:lnTo>
                    <a:lnTo>
                      <a:pt x="45" y="74"/>
                    </a:lnTo>
                    <a:lnTo>
                      <a:pt x="45" y="70"/>
                    </a:lnTo>
                    <a:lnTo>
                      <a:pt x="52" y="70"/>
                    </a:lnTo>
                    <a:lnTo>
                      <a:pt x="56" y="67"/>
                    </a:lnTo>
                    <a:lnTo>
                      <a:pt x="56" y="63"/>
                    </a:lnTo>
                    <a:lnTo>
                      <a:pt x="56" y="56"/>
                    </a:lnTo>
                    <a:lnTo>
                      <a:pt x="56" y="26"/>
                    </a:lnTo>
                    <a:lnTo>
                      <a:pt x="56" y="18"/>
                    </a:lnTo>
                    <a:lnTo>
                      <a:pt x="52" y="15"/>
                    </a:lnTo>
                    <a:lnTo>
                      <a:pt x="48" y="11"/>
                    </a:lnTo>
                    <a:lnTo>
                      <a:pt x="45" y="7"/>
                    </a:lnTo>
                    <a:lnTo>
                      <a:pt x="41" y="11"/>
                    </a:lnTo>
                    <a:lnTo>
                      <a:pt x="37" y="11"/>
                    </a:lnTo>
                    <a:lnTo>
                      <a:pt x="30" y="15"/>
                    </a:lnTo>
                    <a:lnTo>
                      <a:pt x="26" y="18"/>
                    </a:lnTo>
                    <a:lnTo>
                      <a:pt x="26" y="56"/>
                    </a:lnTo>
                    <a:lnTo>
                      <a:pt x="26" y="63"/>
                    </a:lnTo>
                    <a:lnTo>
                      <a:pt x="26" y="67"/>
                    </a:lnTo>
                    <a:lnTo>
                      <a:pt x="26" y="70"/>
                    </a:lnTo>
                    <a:lnTo>
                      <a:pt x="30" y="70"/>
                    </a:lnTo>
                    <a:lnTo>
                      <a:pt x="37" y="70"/>
                    </a:lnTo>
                    <a:lnTo>
                      <a:pt x="37" y="74"/>
                    </a:lnTo>
                    <a:lnTo>
                      <a:pt x="0" y="74"/>
                    </a:lnTo>
                    <a:lnTo>
                      <a:pt x="0" y="70"/>
                    </a:lnTo>
                    <a:lnTo>
                      <a:pt x="7" y="70"/>
                    </a:lnTo>
                    <a:lnTo>
                      <a:pt x="11"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2" name="Freeform 123"/>
              <p:cNvSpPr>
                <a:spLocks/>
              </p:cNvSpPr>
              <p:nvPr/>
            </p:nvSpPr>
            <p:spPr bwMode="auto">
              <a:xfrm>
                <a:off x="3616" y="1710"/>
                <a:ext cx="45" cy="97"/>
              </a:xfrm>
              <a:custGeom>
                <a:avLst/>
                <a:gdLst>
                  <a:gd name="T0" fmla="*/ 27 w 45"/>
                  <a:gd name="T1" fmla="*/ 0 h 97"/>
                  <a:gd name="T2" fmla="*/ 27 w 45"/>
                  <a:gd name="T3" fmla="*/ 23 h 97"/>
                  <a:gd name="T4" fmla="*/ 42 w 45"/>
                  <a:gd name="T5" fmla="*/ 23 h 97"/>
                  <a:gd name="T6" fmla="*/ 42 w 45"/>
                  <a:gd name="T7" fmla="*/ 30 h 97"/>
                  <a:gd name="T8" fmla="*/ 27 w 45"/>
                  <a:gd name="T9" fmla="*/ 30 h 97"/>
                  <a:gd name="T10" fmla="*/ 27 w 45"/>
                  <a:gd name="T11" fmla="*/ 75 h 97"/>
                  <a:gd name="T12" fmla="*/ 27 w 45"/>
                  <a:gd name="T13" fmla="*/ 82 h 97"/>
                  <a:gd name="T14" fmla="*/ 27 w 45"/>
                  <a:gd name="T15" fmla="*/ 86 h 97"/>
                  <a:gd name="T16" fmla="*/ 30 w 45"/>
                  <a:gd name="T17" fmla="*/ 86 h 97"/>
                  <a:gd name="T18" fmla="*/ 34 w 45"/>
                  <a:gd name="T19" fmla="*/ 90 h 97"/>
                  <a:gd name="T20" fmla="*/ 34 w 45"/>
                  <a:gd name="T21" fmla="*/ 86 h 97"/>
                  <a:gd name="T22" fmla="*/ 38 w 45"/>
                  <a:gd name="T23" fmla="*/ 86 h 97"/>
                  <a:gd name="T24" fmla="*/ 42 w 45"/>
                  <a:gd name="T25" fmla="*/ 86 h 97"/>
                  <a:gd name="T26" fmla="*/ 42 w 45"/>
                  <a:gd name="T27" fmla="*/ 82 h 97"/>
                  <a:gd name="T28" fmla="*/ 45 w 45"/>
                  <a:gd name="T29" fmla="*/ 82 h 97"/>
                  <a:gd name="T30" fmla="*/ 42 w 45"/>
                  <a:gd name="T31" fmla="*/ 90 h 97"/>
                  <a:gd name="T32" fmla="*/ 38 w 45"/>
                  <a:gd name="T33" fmla="*/ 93 h 97"/>
                  <a:gd name="T34" fmla="*/ 30 w 45"/>
                  <a:gd name="T35" fmla="*/ 97 h 97"/>
                  <a:gd name="T36" fmla="*/ 27 w 45"/>
                  <a:gd name="T37" fmla="*/ 97 h 97"/>
                  <a:gd name="T38" fmla="*/ 23 w 45"/>
                  <a:gd name="T39" fmla="*/ 97 h 97"/>
                  <a:gd name="T40" fmla="*/ 19 w 45"/>
                  <a:gd name="T41" fmla="*/ 97 h 97"/>
                  <a:gd name="T42" fmla="*/ 15 w 45"/>
                  <a:gd name="T43" fmla="*/ 93 h 97"/>
                  <a:gd name="T44" fmla="*/ 12 w 45"/>
                  <a:gd name="T45" fmla="*/ 90 h 97"/>
                  <a:gd name="T46" fmla="*/ 12 w 45"/>
                  <a:gd name="T47" fmla="*/ 86 h 97"/>
                  <a:gd name="T48" fmla="*/ 12 w 45"/>
                  <a:gd name="T49" fmla="*/ 79 h 97"/>
                  <a:gd name="T50" fmla="*/ 12 w 45"/>
                  <a:gd name="T51" fmla="*/ 30 h 97"/>
                  <a:gd name="T52" fmla="*/ 0 w 45"/>
                  <a:gd name="T53" fmla="*/ 30 h 97"/>
                  <a:gd name="T54" fmla="*/ 0 w 45"/>
                  <a:gd name="T55" fmla="*/ 26 h 97"/>
                  <a:gd name="T56" fmla="*/ 4 w 45"/>
                  <a:gd name="T57" fmla="*/ 23 h 97"/>
                  <a:gd name="T58" fmla="*/ 8 w 45"/>
                  <a:gd name="T59" fmla="*/ 19 h 97"/>
                  <a:gd name="T60" fmla="*/ 15 w 45"/>
                  <a:gd name="T61" fmla="*/ 15 h 97"/>
                  <a:gd name="T62" fmla="*/ 19 w 45"/>
                  <a:gd name="T63" fmla="*/ 11 h 97"/>
                  <a:gd name="T64" fmla="*/ 19 w 45"/>
                  <a:gd name="T65" fmla="*/ 8 h 97"/>
                  <a:gd name="T66" fmla="*/ 23 w 45"/>
                  <a:gd name="T67" fmla="*/ 0 h 97"/>
                  <a:gd name="T68" fmla="*/ 2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7" y="0"/>
                    </a:moveTo>
                    <a:lnTo>
                      <a:pt x="27" y="23"/>
                    </a:lnTo>
                    <a:lnTo>
                      <a:pt x="42" y="23"/>
                    </a:lnTo>
                    <a:lnTo>
                      <a:pt x="42" y="30"/>
                    </a:lnTo>
                    <a:lnTo>
                      <a:pt x="27" y="30"/>
                    </a:lnTo>
                    <a:lnTo>
                      <a:pt x="27" y="75"/>
                    </a:lnTo>
                    <a:lnTo>
                      <a:pt x="27" y="82"/>
                    </a:lnTo>
                    <a:lnTo>
                      <a:pt x="27" y="86"/>
                    </a:lnTo>
                    <a:lnTo>
                      <a:pt x="30" y="86"/>
                    </a:lnTo>
                    <a:lnTo>
                      <a:pt x="34" y="90"/>
                    </a:lnTo>
                    <a:lnTo>
                      <a:pt x="34" y="86"/>
                    </a:lnTo>
                    <a:lnTo>
                      <a:pt x="38" y="86"/>
                    </a:lnTo>
                    <a:lnTo>
                      <a:pt x="42" y="86"/>
                    </a:lnTo>
                    <a:lnTo>
                      <a:pt x="42" y="82"/>
                    </a:lnTo>
                    <a:lnTo>
                      <a:pt x="45" y="82"/>
                    </a:lnTo>
                    <a:lnTo>
                      <a:pt x="42" y="90"/>
                    </a:lnTo>
                    <a:lnTo>
                      <a:pt x="38" y="93"/>
                    </a:lnTo>
                    <a:lnTo>
                      <a:pt x="30" y="97"/>
                    </a:lnTo>
                    <a:lnTo>
                      <a:pt x="27" y="97"/>
                    </a:lnTo>
                    <a:lnTo>
                      <a:pt x="23" y="97"/>
                    </a:lnTo>
                    <a:lnTo>
                      <a:pt x="19" y="97"/>
                    </a:lnTo>
                    <a:lnTo>
                      <a:pt x="15" y="93"/>
                    </a:lnTo>
                    <a:lnTo>
                      <a:pt x="12" y="90"/>
                    </a:lnTo>
                    <a:lnTo>
                      <a:pt x="12" y="86"/>
                    </a:lnTo>
                    <a:lnTo>
                      <a:pt x="12" y="79"/>
                    </a:lnTo>
                    <a:lnTo>
                      <a:pt x="12" y="30"/>
                    </a:lnTo>
                    <a:lnTo>
                      <a:pt x="0" y="30"/>
                    </a:lnTo>
                    <a:lnTo>
                      <a:pt x="0" y="26"/>
                    </a:lnTo>
                    <a:lnTo>
                      <a:pt x="4" y="23"/>
                    </a:lnTo>
                    <a:lnTo>
                      <a:pt x="8" y="19"/>
                    </a:lnTo>
                    <a:lnTo>
                      <a:pt x="15" y="15"/>
                    </a:lnTo>
                    <a:lnTo>
                      <a:pt x="19" y="11"/>
                    </a:lnTo>
                    <a:lnTo>
                      <a:pt x="19" y="8"/>
                    </a:lnTo>
                    <a:lnTo>
                      <a:pt x="23" y="0"/>
                    </a:lnTo>
                    <a:lnTo>
                      <a:pt x="2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3" name="Freeform 124"/>
              <p:cNvSpPr>
                <a:spLocks/>
              </p:cNvSpPr>
              <p:nvPr/>
            </p:nvSpPr>
            <p:spPr bwMode="auto">
              <a:xfrm>
                <a:off x="3665" y="1692"/>
                <a:ext cx="78" cy="115"/>
              </a:xfrm>
              <a:custGeom>
                <a:avLst/>
                <a:gdLst>
                  <a:gd name="T0" fmla="*/ 22 w 78"/>
                  <a:gd name="T1" fmla="*/ 56 h 115"/>
                  <a:gd name="T2" fmla="*/ 37 w 78"/>
                  <a:gd name="T3" fmla="*/ 41 h 115"/>
                  <a:gd name="T4" fmla="*/ 49 w 78"/>
                  <a:gd name="T5" fmla="*/ 41 h 115"/>
                  <a:gd name="T6" fmla="*/ 60 w 78"/>
                  <a:gd name="T7" fmla="*/ 44 h 115"/>
                  <a:gd name="T8" fmla="*/ 63 w 78"/>
                  <a:gd name="T9" fmla="*/ 52 h 115"/>
                  <a:gd name="T10" fmla="*/ 67 w 78"/>
                  <a:gd name="T11" fmla="*/ 70 h 115"/>
                  <a:gd name="T12" fmla="*/ 67 w 78"/>
                  <a:gd name="T13" fmla="*/ 104 h 115"/>
                  <a:gd name="T14" fmla="*/ 67 w 78"/>
                  <a:gd name="T15" fmla="*/ 111 h 115"/>
                  <a:gd name="T16" fmla="*/ 71 w 78"/>
                  <a:gd name="T17" fmla="*/ 111 h 115"/>
                  <a:gd name="T18" fmla="*/ 78 w 78"/>
                  <a:gd name="T19" fmla="*/ 115 h 115"/>
                  <a:gd name="T20" fmla="*/ 41 w 78"/>
                  <a:gd name="T21" fmla="*/ 111 h 115"/>
                  <a:gd name="T22" fmla="*/ 49 w 78"/>
                  <a:gd name="T23" fmla="*/ 111 h 115"/>
                  <a:gd name="T24" fmla="*/ 52 w 78"/>
                  <a:gd name="T25" fmla="*/ 108 h 115"/>
                  <a:gd name="T26" fmla="*/ 52 w 78"/>
                  <a:gd name="T27" fmla="*/ 104 h 115"/>
                  <a:gd name="T28" fmla="*/ 52 w 78"/>
                  <a:gd name="T29" fmla="*/ 74 h 115"/>
                  <a:gd name="T30" fmla="*/ 52 w 78"/>
                  <a:gd name="T31" fmla="*/ 56 h 115"/>
                  <a:gd name="T32" fmla="*/ 49 w 78"/>
                  <a:gd name="T33" fmla="*/ 52 h 115"/>
                  <a:gd name="T34" fmla="*/ 41 w 78"/>
                  <a:gd name="T35" fmla="*/ 48 h 115"/>
                  <a:gd name="T36" fmla="*/ 34 w 78"/>
                  <a:gd name="T37" fmla="*/ 52 h 115"/>
                  <a:gd name="T38" fmla="*/ 22 w 78"/>
                  <a:gd name="T39" fmla="*/ 59 h 115"/>
                  <a:gd name="T40" fmla="*/ 22 w 78"/>
                  <a:gd name="T41" fmla="*/ 104 h 115"/>
                  <a:gd name="T42" fmla="*/ 22 w 78"/>
                  <a:gd name="T43" fmla="*/ 111 h 115"/>
                  <a:gd name="T44" fmla="*/ 30 w 78"/>
                  <a:gd name="T45" fmla="*/ 111 h 115"/>
                  <a:gd name="T46" fmla="*/ 34 w 78"/>
                  <a:gd name="T47" fmla="*/ 115 h 115"/>
                  <a:gd name="T48" fmla="*/ 0 w 78"/>
                  <a:gd name="T49" fmla="*/ 111 h 115"/>
                  <a:gd name="T50" fmla="*/ 4 w 78"/>
                  <a:gd name="T51" fmla="*/ 111 h 115"/>
                  <a:gd name="T52" fmla="*/ 7 w 78"/>
                  <a:gd name="T53" fmla="*/ 108 h 115"/>
                  <a:gd name="T54" fmla="*/ 7 w 78"/>
                  <a:gd name="T55" fmla="*/ 97 h 115"/>
                  <a:gd name="T56" fmla="*/ 7 w 78"/>
                  <a:gd name="T57" fmla="*/ 22 h 115"/>
                  <a:gd name="T58" fmla="*/ 7 w 78"/>
                  <a:gd name="T59" fmla="*/ 11 h 115"/>
                  <a:gd name="T60" fmla="*/ 4 w 78"/>
                  <a:gd name="T61" fmla="*/ 11 h 115"/>
                  <a:gd name="T62" fmla="*/ 4 w 78"/>
                  <a:gd name="T63" fmla="*/ 11 h 115"/>
                  <a:gd name="T64" fmla="*/ 0 w 78"/>
                  <a:gd name="T65" fmla="*/ 11 h 115"/>
                  <a:gd name="T66" fmla="*/ 22 w 78"/>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5"/>
                  <a:gd name="T104" fmla="*/ 78 w 78"/>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5">
                    <a:moveTo>
                      <a:pt x="22" y="0"/>
                    </a:moveTo>
                    <a:lnTo>
                      <a:pt x="22" y="56"/>
                    </a:lnTo>
                    <a:lnTo>
                      <a:pt x="30" y="48"/>
                    </a:lnTo>
                    <a:lnTo>
                      <a:pt x="37" y="41"/>
                    </a:lnTo>
                    <a:lnTo>
                      <a:pt x="41" y="41"/>
                    </a:lnTo>
                    <a:lnTo>
                      <a:pt x="49" y="41"/>
                    </a:lnTo>
                    <a:lnTo>
                      <a:pt x="52" y="41"/>
                    </a:lnTo>
                    <a:lnTo>
                      <a:pt x="60" y="44"/>
                    </a:lnTo>
                    <a:lnTo>
                      <a:pt x="63" y="48"/>
                    </a:lnTo>
                    <a:lnTo>
                      <a:pt x="63" y="52"/>
                    </a:lnTo>
                    <a:lnTo>
                      <a:pt x="67" y="59"/>
                    </a:lnTo>
                    <a:lnTo>
                      <a:pt x="67" y="70"/>
                    </a:lnTo>
                    <a:lnTo>
                      <a:pt x="67" y="97"/>
                    </a:lnTo>
                    <a:lnTo>
                      <a:pt x="67" y="104"/>
                    </a:lnTo>
                    <a:lnTo>
                      <a:pt x="67" y="108"/>
                    </a:lnTo>
                    <a:lnTo>
                      <a:pt x="67" y="111"/>
                    </a:lnTo>
                    <a:lnTo>
                      <a:pt x="71" y="111"/>
                    </a:lnTo>
                    <a:lnTo>
                      <a:pt x="78" y="111"/>
                    </a:lnTo>
                    <a:lnTo>
                      <a:pt x="78" y="115"/>
                    </a:lnTo>
                    <a:lnTo>
                      <a:pt x="41" y="115"/>
                    </a:lnTo>
                    <a:lnTo>
                      <a:pt x="41" y="111"/>
                    </a:lnTo>
                    <a:lnTo>
                      <a:pt x="45" y="111"/>
                    </a:lnTo>
                    <a:lnTo>
                      <a:pt x="49" y="111"/>
                    </a:lnTo>
                    <a:lnTo>
                      <a:pt x="52" y="108"/>
                    </a:lnTo>
                    <a:lnTo>
                      <a:pt x="52" y="104"/>
                    </a:lnTo>
                    <a:lnTo>
                      <a:pt x="52" y="97"/>
                    </a:lnTo>
                    <a:lnTo>
                      <a:pt x="52" y="74"/>
                    </a:lnTo>
                    <a:lnTo>
                      <a:pt x="52" y="63"/>
                    </a:lnTo>
                    <a:lnTo>
                      <a:pt x="52" y="56"/>
                    </a:lnTo>
                    <a:lnTo>
                      <a:pt x="49" y="56"/>
                    </a:lnTo>
                    <a:lnTo>
                      <a:pt x="49" y="52"/>
                    </a:lnTo>
                    <a:lnTo>
                      <a:pt x="45" y="52"/>
                    </a:lnTo>
                    <a:lnTo>
                      <a:pt x="41" y="48"/>
                    </a:lnTo>
                    <a:lnTo>
                      <a:pt x="37" y="52"/>
                    </a:lnTo>
                    <a:lnTo>
                      <a:pt x="34" y="52"/>
                    </a:lnTo>
                    <a:lnTo>
                      <a:pt x="26" y="56"/>
                    </a:lnTo>
                    <a:lnTo>
                      <a:pt x="22" y="59"/>
                    </a:lnTo>
                    <a:lnTo>
                      <a:pt x="22" y="97"/>
                    </a:lnTo>
                    <a:lnTo>
                      <a:pt x="22" y="104"/>
                    </a:lnTo>
                    <a:lnTo>
                      <a:pt x="22" y="108"/>
                    </a:lnTo>
                    <a:lnTo>
                      <a:pt x="22" y="111"/>
                    </a:lnTo>
                    <a:lnTo>
                      <a:pt x="26" y="111"/>
                    </a:lnTo>
                    <a:lnTo>
                      <a:pt x="30" y="111"/>
                    </a:lnTo>
                    <a:lnTo>
                      <a:pt x="34" y="111"/>
                    </a:lnTo>
                    <a:lnTo>
                      <a:pt x="34" y="115"/>
                    </a:lnTo>
                    <a:lnTo>
                      <a:pt x="0" y="115"/>
                    </a:lnTo>
                    <a:lnTo>
                      <a:pt x="0" y="111"/>
                    </a:lnTo>
                    <a:lnTo>
                      <a:pt x="4" y="111"/>
                    </a:lnTo>
                    <a:lnTo>
                      <a:pt x="7" y="111"/>
                    </a:lnTo>
                    <a:lnTo>
                      <a:pt x="7" y="108"/>
                    </a:lnTo>
                    <a:lnTo>
                      <a:pt x="7" y="104"/>
                    </a:lnTo>
                    <a:lnTo>
                      <a:pt x="7" y="97"/>
                    </a:lnTo>
                    <a:lnTo>
                      <a:pt x="7" y="29"/>
                    </a:lnTo>
                    <a:lnTo>
                      <a:pt x="7" y="22"/>
                    </a:lnTo>
                    <a:lnTo>
                      <a:pt x="7" y="14"/>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4" name="Freeform 125"/>
              <p:cNvSpPr>
                <a:spLocks noEditPoints="1"/>
              </p:cNvSpPr>
              <p:nvPr/>
            </p:nvSpPr>
            <p:spPr bwMode="auto">
              <a:xfrm>
                <a:off x="3747" y="1733"/>
                <a:ext cx="64" cy="74"/>
              </a:xfrm>
              <a:custGeom>
                <a:avLst/>
                <a:gdLst>
                  <a:gd name="T0" fmla="*/ 15 w 64"/>
                  <a:gd name="T1" fmla="*/ 26 h 74"/>
                  <a:gd name="T2" fmla="*/ 15 w 64"/>
                  <a:gd name="T3" fmla="*/ 41 h 74"/>
                  <a:gd name="T4" fmla="*/ 23 w 64"/>
                  <a:gd name="T5" fmla="*/ 52 h 74"/>
                  <a:gd name="T6" fmla="*/ 30 w 64"/>
                  <a:gd name="T7" fmla="*/ 59 h 74"/>
                  <a:gd name="T8" fmla="*/ 41 w 64"/>
                  <a:gd name="T9" fmla="*/ 63 h 74"/>
                  <a:gd name="T10" fmla="*/ 45 w 64"/>
                  <a:gd name="T11" fmla="*/ 59 h 74"/>
                  <a:gd name="T12" fmla="*/ 52 w 64"/>
                  <a:gd name="T13" fmla="*/ 59 h 74"/>
                  <a:gd name="T14" fmla="*/ 56 w 64"/>
                  <a:gd name="T15" fmla="*/ 52 h 74"/>
                  <a:gd name="T16" fmla="*/ 60 w 64"/>
                  <a:gd name="T17" fmla="*/ 44 h 74"/>
                  <a:gd name="T18" fmla="*/ 64 w 64"/>
                  <a:gd name="T19" fmla="*/ 44 h 74"/>
                  <a:gd name="T20" fmla="*/ 60 w 64"/>
                  <a:gd name="T21" fmla="*/ 56 h 74"/>
                  <a:gd name="T22" fmla="*/ 52 w 64"/>
                  <a:gd name="T23" fmla="*/ 67 h 74"/>
                  <a:gd name="T24" fmla="*/ 45 w 64"/>
                  <a:gd name="T25" fmla="*/ 74 h 74"/>
                  <a:gd name="T26" fmla="*/ 34 w 64"/>
                  <a:gd name="T27" fmla="*/ 74 h 74"/>
                  <a:gd name="T28" fmla="*/ 23 w 64"/>
                  <a:gd name="T29" fmla="*/ 74 h 74"/>
                  <a:gd name="T30" fmla="*/ 11 w 64"/>
                  <a:gd name="T31" fmla="*/ 67 h 74"/>
                  <a:gd name="T32" fmla="*/ 4 w 64"/>
                  <a:gd name="T33" fmla="*/ 59 h 74"/>
                  <a:gd name="T34" fmla="*/ 4 w 64"/>
                  <a:gd name="T35" fmla="*/ 48 h 74"/>
                  <a:gd name="T36" fmla="*/ 0 w 64"/>
                  <a:gd name="T37" fmla="*/ 37 h 74"/>
                  <a:gd name="T38" fmla="*/ 4 w 64"/>
                  <a:gd name="T39" fmla="*/ 26 h 74"/>
                  <a:gd name="T40" fmla="*/ 4 w 64"/>
                  <a:gd name="T41" fmla="*/ 18 h 74"/>
                  <a:gd name="T42" fmla="*/ 11 w 64"/>
                  <a:gd name="T43" fmla="*/ 11 h 74"/>
                  <a:gd name="T44" fmla="*/ 19 w 64"/>
                  <a:gd name="T45" fmla="*/ 3 h 74"/>
                  <a:gd name="T46" fmla="*/ 26 w 64"/>
                  <a:gd name="T47" fmla="*/ 0 h 74"/>
                  <a:gd name="T48" fmla="*/ 34 w 64"/>
                  <a:gd name="T49" fmla="*/ 0 h 74"/>
                  <a:gd name="T50" fmla="*/ 45 w 64"/>
                  <a:gd name="T51" fmla="*/ 0 h 74"/>
                  <a:gd name="T52" fmla="*/ 56 w 64"/>
                  <a:gd name="T53" fmla="*/ 7 h 74"/>
                  <a:gd name="T54" fmla="*/ 60 w 64"/>
                  <a:gd name="T55" fmla="*/ 15 h 74"/>
                  <a:gd name="T56" fmla="*/ 64 w 64"/>
                  <a:gd name="T57" fmla="*/ 26 h 74"/>
                  <a:gd name="T58" fmla="*/ 15 w 64"/>
                  <a:gd name="T59" fmla="*/ 26 h 74"/>
                  <a:gd name="T60" fmla="*/ 15 w 64"/>
                  <a:gd name="T61" fmla="*/ 22 h 74"/>
                  <a:gd name="T62" fmla="*/ 45 w 64"/>
                  <a:gd name="T63" fmla="*/ 22 h 74"/>
                  <a:gd name="T64" fmla="*/ 45 w 64"/>
                  <a:gd name="T65" fmla="*/ 18 h 74"/>
                  <a:gd name="T66" fmla="*/ 45 w 64"/>
                  <a:gd name="T67" fmla="*/ 15 h 74"/>
                  <a:gd name="T68" fmla="*/ 41 w 64"/>
                  <a:gd name="T69" fmla="*/ 11 h 74"/>
                  <a:gd name="T70" fmla="*/ 37 w 64"/>
                  <a:gd name="T71" fmla="*/ 7 h 74"/>
                  <a:gd name="T72" fmla="*/ 34 w 64"/>
                  <a:gd name="T73" fmla="*/ 3 h 74"/>
                  <a:gd name="T74" fmla="*/ 30 w 64"/>
                  <a:gd name="T75" fmla="*/ 3 h 74"/>
                  <a:gd name="T76" fmla="*/ 26 w 64"/>
                  <a:gd name="T77" fmla="*/ 3 h 74"/>
                  <a:gd name="T78" fmla="*/ 19 w 64"/>
                  <a:gd name="T79" fmla="*/ 7 h 74"/>
                  <a:gd name="T80" fmla="*/ 15 w 64"/>
                  <a:gd name="T81" fmla="*/ 15 h 74"/>
                  <a:gd name="T82" fmla="*/ 15 w 64"/>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4"/>
                  <a:gd name="T128" fmla="*/ 64 w 64"/>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4">
                    <a:moveTo>
                      <a:pt x="15" y="26"/>
                    </a:moveTo>
                    <a:lnTo>
                      <a:pt x="15" y="41"/>
                    </a:lnTo>
                    <a:lnTo>
                      <a:pt x="23" y="52"/>
                    </a:lnTo>
                    <a:lnTo>
                      <a:pt x="30" y="59"/>
                    </a:lnTo>
                    <a:lnTo>
                      <a:pt x="41" y="63"/>
                    </a:lnTo>
                    <a:lnTo>
                      <a:pt x="45" y="59"/>
                    </a:lnTo>
                    <a:lnTo>
                      <a:pt x="52" y="59"/>
                    </a:lnTo>
                    <a:lnTo>
                      <a:pt x="56" y="52"/>
                    </a:lnTo>
                    <a:lnTo>
                      <a:pt x="60" y="44"/>
                    </a:lnTo>
                    <a:lnTo>
                      <a:pt x="64" y="44"/>
                    </a:lnTo>
                    <a:lnTo>
                      <a:pt x="60" y="56"/>
                    </a:lnTo>
                    <a:lnTo>
                      <a:pt x="52" y="67"/>
                    </a:lnTo>
                    <a:lnTo>
                      <a:pt x="45" y="74"/>
                    </a:lnTo>
                    <a:lnTo>
                      <a:pt x="34" y="74"/>
                    </a:lnTo>
                    <a:lnTo>
                      <a:pt x="23" y="74"/>
                    </a:lnTo>
                    <a:lnTo>
                      <a:pt x="11" y="67"/>
                    </a:lnTo>
                    <a:lnTo>
                      <a:pt x="4" y="59"/>
                    </a:lnTo>
                    <a:lnTo>
                      <a:pt x="4" y="48"/>
                    </a:lnTo>
                    <a:lnTo>
                      <a:pt x="0" y="37"/>
                    </a:lnTo>
                    <a:lnTo>
                      <a:pt x="4" y="26"/>
                    </a:lnTo>
                    <a:lnTo>
                      <a:pt x="4" y="18"/>
                    </a:lnTo>
                    <a:lnTo>
                      <a:pt x="11" y="11"/>
                    </a:lnTo>
                    <a:lnTo>
                      <a:pt x="19" y="3"/>
                    </a:lnTo>
                    <a:lnTo>
                      <a:pt x="26" y="0"/>
                    </a:lnTo>
                    <a:lnTo>
                      <a:pt x="34" y="0"/>
                    </a:lnTo>
                    <a:lnTo>
                      <a:pt x="45" y="0"/>
                    </a:lnTo>
                    <a:lnTo>
                      <a:pt x="56" y="7"/>
                    </a:lnTo>
                    <a:lnTo>
                      <a:pt x="60" y="15"/>
                    </a:lnTo>
                    <a:lnTo>
                      <a:pt x="64" y="26"/>
                    </a:lnTo>
                    <a:lnTo>
                      <a:pt x="15" y="26"/>
                    </a:lnTo>
                    <a:close/>
                    <a:moveTo>
                      <a:pt x="15" y="22"/>
                    </a:moveTo>
                    <a:lnTo>
                      <a:pt x="45" y="22"/>
                    </a:lnTo>
                    <a:lnTo>
                      <a:pt x="45" y="18"/>
                    </a:lnTo>
                    <a:lnTo>
                      <a:pt x="45" y="15"/>
                    </a:lnTo>
                    <a:lnTo>
                      <a:pt x="41" y="11"/>
                    </a:lnTo>
                    <a:lnTo>
                      <a:pt x="37" y="7"/>
                    </a:lnTo>
                    <a:lnTo>
                      <a:pt x="34" y="3"/>
                    </a:lnTo>
                    <a:lnTo>
                      <a:pt x="30" y="3"/>
                    </a:lnTo>
                    <a:lnTo>
                      <a:pt x="26" y="3"/>
                    </a:lnTo>
                    <a:lnTo>
                      <a:pt x="19" y="7"/>
                    </a:lnTo>
                    <a:lnTo>
                      <a:pt x="15" y="15"/>
                    </a:lnTo>
                    <a:lnTo>
                      <a:pt x="15"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5" name="Freeform 126"/>
              <p:cNvSpPr>
                <a:spLocks/>
              </p:cNvSpPr>
              <p:nvPr/>
            </p:nvSpPr>
            <p:spPr bwMode="auto">
              <a:xfrm>
                <a:off x="3863" y="1733"/>
                <a:ext cx="119" cy="74"/>
              </a:xfrm>
              <a:custGeom>
                <a:avLst/>
                <a:gdLst>
                  <a:gd name="T0" fmla="*/ 30 w 119"/>
                  <a:gd name="T1" fmla="*/ 7 h 74"/>
                  <a:gd name="T2" fmla="*/ 33 w 119"/>
                  <a:gd name="T3" fmla="*/ 3 h 74"/>
                  <a:gd name="T4" fmla="*/ 45 w 119"/>
                  <a:gd name="T5" fmla="*/ 0 h 74"/>
                  <a:gd name="T6" fmla="*/ 52 w 119"/>
                  <a:gd name="T7" fmla="*/ 0 h 74"/>
                  <a:gd name="T8" fmla="*/ 63 w 119"/>
                  <a:gd name="T9" fmla="*/ 7 h 74"/>
                  <a:gd name="T10" fmla="*/ 75 w 119"/>
                  <a:gd name="T11" fmla="*/ 7 h 74"/>
                  <a:gd name="T12" fmla="*/ 86 w 119"/>
                  <a:gd name="T13" fmla="*/ 0 h 74"/>
                  <a:gd name="T14" fmla="*/ 97 w 119"/>
                  <a:gd name="T15" fmla="*/ 0 h 74"/>
                  <a:gd name="T16" fmla="*/ 104 w 119"/>
                  <a:gd name="T17" fmla="*/ 7 h 74"/>
                  <a:gd name="T18" fmla="*/ 112 w 119"/>
                  <a:gd name="T19" fmla="*/ 18 h 74"/>
                  <a:gd name="T20" fmla="*/ 112 w 119"/>
                  <a:gd name="T21" fmla="*/ 56 h 74"/>
                  <a:gd name="T22" fmla="*/ 112 w 119"/>
                  <a:gd name="T23" fmla="*/ 67 h 74"/>
                  <a:gd name="T24" fmla="*/ 116 w 119"/>
                  <a:gd name="T25" fmla="*/ 70 h 74"/>
                  <a:gd name="T26" fmla="*/ 119 w 119"/>
                  <a:gd name="T27" fmla="*/ 70 h 74"/>
                  <a:gd name="T28" fmla="*/ 86 w 119"/>
                  <a:gd name="T29" fmla="*/ 74 h 74"/>
                  <a:gd name="T30" fmla="*/ 89 w 119"/>
                  <a:gd name="T31" fmla="*/ 70 h 74"/>
                  <a:gd name="T32" fmla="*/ 93 w 119"/>
                  <a:gd name="T33" fmla="*/ 70 h 74"/>
                  <a:gd name="T34" fmla="*/ 97 w 119"/>
                  <a:gd name="T35" fmla="*/ 67 h 74"/>
                  <a:gd name="T36" fmla="*/ 97 w 119"/>
                  <a:gd name="T37" fmla="*/ 56 h 74"/>
                  <a:gd name="T38" fmla="*/ 97 w 119"/>
                  <a:gd name="T39" fmla="*/ 18 h 74"/>
                  <a:gd name="T40" fmla="*/ 89 w 119"/>
                  <a:gd name="T41" fmla="*/ 11 h 74"/>
                  <a:gd name="T42" fmla="*/ 82 w 119"/>
                  <a:gd name="T43" fmla="*/ 11 h 74"/>
                  <a:gd name="T44" fmla="*/ 71 w 119"/>
                  <a:gd name="T45" fmla="*/ 15 h 74"/>
                  <a:gd name="T46" fmla="*/ 67 w 119"/>
                  <a:gd name="T47" fmla="*/ 18 h 74"/>
                  <a:gd name="T48" fmla="*/ 67 w 119"/>
                  <a:gd name="T49" fmla="*/ 56 h 74"/>
                  <a:gd name="T50" fmla="*/ 67 w 119"/>
                  <a:gd name="T51" fmla="*/ 67 h 74"/>
                  <a:gd name="T52" fmla="*/ 71 w 119"/>
                  <a:gd name="T53" fmla="*/ 70 h 74"/>
                  <a:gd name="T54" fmla="*/ 78 w 119"/>
                  <a:gd name="T55" fmla="*/ 70 h 74"/>
                  <a:gd name="T56" fmla="*/ 41 w 119"/>
                  <a:gd name="T57" fmla="*/ 74 h 74"/>
                  <a:gd name="T58" fmla="*/ 48 w 119"/>
                  <a:gd name="T59" fmla="*/ 70 h 74"/>
                  <a:gd name="T60" fmla="*/ 52 w 119"/>
                  <a:gd name="T61" fmla="*/ 67 h 74"/>
                  <a:gd name="T62" fmla="*/ 52 w 119"/>
                  <a:gd name="T63" fmla="*/ 63 h 74"/>
                  <a:gd name="T64" fmla="*/ 52 w 119"/>
                  <a:gd name="T65" fmla="*/ 26 h 74"/>
                  <a:gd name="T66" fmla="*/ 48 w 119"/>
                  <a:gd name="T67" fmla="*/ 15 h 74"/>
                  <a:gd name="T68" fmla="*/ 41 w 119"/>
                  <a:gd name="T69" fmla="*/ 7 h 74"/>
                  <a:gd name="T70" fmla="*/ 33 w 119"/>
                  <a:gd name="T71" fmla="*/ 11 h 74"/>
                  <a:gd name="T72" fmla="*/ 22 w 119"/>
                  <a:gd name="T73" fmla="*/ 18 h 74"/>
                  <a:gd name="T74" fmla="*/ 22 w 119"/>
                  <a:gd name="T75" fmla="*/ 63 h 74"/>
                  <a:gd name="T76" fmla="*/ 22 w 119"/>
                  <a:gd name="T77" fmla="*/ 70 h 74"/>
                  <a:gd name="T78" fmla="*/ 30 w 119"/>
                  <a:gd name="T79" fmla="*/ 70 h 74"/>
                  <a:gd name="T80" fmla="*/ 33 w 119"/>
                  <a:gd name="T81" fmla="*/ 74 h 74"/>
                  <a:gd name="T82" fmla="*/ 0 w 119"/>
                  <a:gd name="T83" fmla="*/ 70 h 74"/>
                  <a:gd name="T84" fmla="*/ 4 w 119"/>
                  <a:gd name="T85" fmla="*/ 70 h 74"/>
                  <a:gd name="T86" fmla="*/ 7 w 119"/>
                  <a:gd name="T87" fmla="*/ 67 h 74"/>
                  <a:gd name="T88" fmla="*/ 7 w 119"/>
                  <a:gd name="T89" fmla="*/ 56 h 74"/>
                  <a:gd name="T90" fmla="*/ 7 w 119"/>
                  <a:gd name="T91" fmla="*/ 18 h 74"/>
                  <a:gd name="T92" fmla="*/ 7 w 119"/>
                  <a:gd name="T93" fmla="*/ 11 h 74"/>
                  <a:gd name="T94" fmla="*/ 4 w 119"/>
                  <a:gd name="T95" fmla="*/ 7 h 74"/>
                  <a:gd name="T96" fmla="*/ 0 w 119"/>
                  <a:gd name="T97" fmla="*/ 7 h 74"/>
                  <a:gd name="T98" fmla="*/ 0 w 119"/>
                  <a:gd name="T99" fmla="*/ 7 h 74"/>
                  <a:gd name="T100" fmla="*/ 22 w 119"/>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9"/>
                  <a:gd name="T154" fmla="*/ 0 h 74"/>
                  <a:gd name="T155" fmla="*/ 119 w 119"/>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9" h="74">
                    <a:moveTo>
                      <a:pt x="22" y="15"/>
                    </a:moveTo>
                    <a:lnTo>
                      <a:pt x="30" y="7"/>
                    </a:lnTo>
                    <a:lnTo>
                      <a:pt x="30" y="3"/>
                    </a:lnTo>
                    <a:lnTo>
                      <a:pt x="33" y="3"/>
                    </a:lnTo>
                    <a:lnTo>
                      <a:pt x="41" y="0"/>
                    </a:lnTo>
                    <a:lnTo>
                      <a:pt x="45" y="0"/>
                    </a:lnTo>
                    <a:lnTo>
                      <a:pt x="48" y="0"/>
                    </a:lnTo>
                    <a:lnTo>
                      <a:pt x="52" y="0"/>
                    </a:lnTo>
                    <a:lnTo>
                      <a:pt x="60" y="3"/>
                    </a:lnTo>
                    <a:lnTo>
                      <a:pt x="63" y="7"/>
                    </a:lnTo>
                    <a:lnTo>
                      <a:pt x="67" y="15"/>
                    </a:lnTo>
                    <a:lnTo>
                      <a:pt x="75" y="7"/>
                    </a:lnTo>
                    <a:lnTo>
                      <a:pt x="78" y="3"/>
                    </a:lnTo>
                    <a:lnTo>
                      <a:pt x="86" y="0"/>
                    </a:lnTo>
                    <a:lnTo>
                      <a:pt x="93" y="0"/>
                    </a:lnTo>
                    <a:lnTo>
                      <a:pt x="97" y="0"/>
                    </a:lnTo>
                    <a:lnTo>
                      <a:pt x="101" y="3"/>
                    </a:lnTo>
                    <a:lnTo>
                      <a:pt x="104" y="7"/>
                    </a:lnTo>
                    <a:lnTo>
                      <a:pt x="108" y="11"/>
                    </a:lnTo>
                    <a:lnTo>
                      <a:pt x="112" y="18"/>
                    </a:lnTo>
                    <a:lnTo>
                      <a:pt x="112" y="26"/>
                    </a:lnTo>
                    <a:lnTo>
                      <a:pt x="112" y="56"/>
                    </a:lnTo>
                    <a:lnTo>
                      <a:pt x="112" y="63"/>
                    </a:lnTo>
                    <a:lnTo>
                      <a:pt x="112" y="67"/>
                    </a:lnTo>
                    <a:lnTo>
                      <a:pt x="112" y="70"/>
                    </a:lnTo>
                    <a:lnTo>
                      <a:pt x="116" y="70"/>
                    </a:lnTo>
                    <a:lnTo>
                      <a:pt x="119" y="70"/>
                    </a:lnTo>
                    <a:lnTo>
                      <a:pt x="119" y="74"/>
                    </a:lnTo>
                    <a:lnTo>
                      <a:pt x="86" y="74"/>
                    </a:lnTo>
                    <a:lnTo>
                      <a:pt x="86" y="70"/>
                    </a:lnTo>
                    <a:lnTo>
                      <a:pt x="89" y="70"/>
                    </a:lnTo>
                    <a:lnTo>
                      <a:pt x="93" y="70"/>
                    </a:lnTo>
                    <a:lnTo>
                      <a:pt x="97" y="67"/>
                    </a:lnTo>
                    <a:lnTo>
                      <a:pt x="97" y="63"/>
                    </a:lnTo>
                    <a:lnTo>
                      <a:pt x="97" y="56"/>
                    </a:lnTo>
                    <a:lnTo>
                      <a:pt x="97" y="26"/>
                    </a:lnTo>
                    <a:lnTo>
                      <a:pt x="97" y="18"/>
                    </a:lnTo>
                    <a:lnTo>
                      <a:pt x="93" y="15"/>
                    </a:lnTo>
                    <a:lnTo>
                      <a:pt x="89" y="11"/>
                    </a:lnTo>
                    <a:lnTo>
                      <a:pt x="86" y="7"/>
                    </a:lnTo>
                    <a:lnTo>
                      <a:pt x="82" y="11"/>
                    </a:lnTo>
                    <a:lnTo>
                      <a:pt x="78" y="11"/>
                    </a:lnTo>
                    <a:lnTo>
                      <a:pt x="71" y="15"/>
                    </a:lnTo>
                    <a:lnTo>
                      <a:pt x="67" y="18"/>
                    </a:lnTo>
                    <a:lnTo>
                      <a:pt x="67" y="22"/>
                    </a:lnTo>
                    <a:lnTo>
                      <a:pt x="67" y="56"/>
                    </a:lnTo>
                    <a:lnTo>
                      <a:pt x="67" y="63"/>
                    </a:lnTo>
                    <a:lnTo>
                      <a:pt x="67" y="67"/>
                    </a:lnTo>
                    <a:lnTo>
                      <a:pt x="67" y="70"/>
                    </a:lnTo>
                    <a:lnTo>
                      <a:pt x="71" y="70"/>
                    </a:lnTo>
                    <a:lnTo>
                      <a:pt x="78" y="70"/>
                    </a:lnTo>
                    <a:lnTo>
                      <a:pt x="78" y="74"/>
                    </a:lnTo>
                    <a:lnTo>
                      <a:pt x="41" y="74"/>
                    </a:lnTo>
                    <a:lnTo>
                      <a:pt x="41" y="70"/>
                    </a:lnTo>
                    <a:lnTo>
                      <a:pt x="48" y="70"/>
                    </a:lnTo>
                    <a:lnTo>
                      <a:pt x="52" y="67"/>
                    </a:lnTo>
                    <a:lnTo>
                      <a:pt x="52" y="63"/>
                    </a:lnTo>
                    <a:lnTo>
                      <a:pt x="52" y="56"/>
                    </a:lnTo>
                    <a:lnTo>
                      <a:pt x="52" y="26"/>
                    </a:lnTo>
                    <a:lnTo>
                      <a:pt x="52" y="18"/>
                    </a:lnTo>
                    <a:lnTo>
                      <a:pt x="48" y="15"/>
                    </a:lnTo>
                    <a:lnTo>
                      <a:pt x="45" y="11"/>
                    </a:lnTo>
                    <a:lnTo>
                      <a:pt x="41" y="7"/>
                    </a:lnTo>
                    <a:lnTo>
                      <a:pt x="37" y="11"/>
                    </a:lnTo>
                    <a:lnTo>
                      <a:pt x="33" y="11"/>
                    </a:lnTo>
                    <a:lnTo>
                      <a:pt x="26" y="15"/>
                    </a:lnTo>
                    <a:lnTo>
                      <a:pt x="22" y="18"/>
                    </a:lnTo>
                    <a:lnTo>
                      <a:pt x="22" y="56"/>
                    </a:lnTo>
                    <a:lnTo>
                      <a:pt x="22" y="63"/>
                    </a:lnTo>
                    <a:lnTo>
                      <a:pt x="22" y="67"/>
                    </a:lnTo>
                    <a:lnTo>
                      <a:pt x="22" y="70"/>
                    </a:lnTo>
                    <a:lnTo>
                      <a:pt x="26" y="70"/>
                    </a:lnTo>
                    <a:lnTo>
                      <a:pt x="30" y="70"/>
                    </a:lnTo>
                    <a:lnTo>
                      <a:pt x="33" y="70"/>
                    </a:lnTo>
                    <a:lnTo>
                      <a:pt x="33"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6" name="Freeform 127"/>
              <p:cNvSpPr>
                <a:spLocks noEditPoints="1"/>
              </p:cNvSpPr>
              <p:nvPr/>
            </p:nvSpPr>
            <p:spPr bwMode="auto">
              <a:xfrm>
                <a:off x="3993" y="1733"/>
                <a:ext cx="68" cy="74"/>
              </a:xfrm>
              <a:custGeom>
                <a:avLst/>
                <a:gdLst>
                  <a:gd name="T0" fmla="*/ 34 w 68"/>
                  <a:gd name="T1" fmla="*/ 67 h 74"/>
                  <a:gd name="T2" fmla="*/ 27 w 68"/>
                  <a:gd name="T3" fmla="*/ 74 h 74"/>
                  <a:gd name="T4" fmla="*/ 15 w 68"/>
                  <a:gd name="T5" fmla="*/ 74 h 74"/>
                  <a:gd name="T6" fmla="*/ 4 w 68"/>
                  <a:gd name="T7" fmla="*/ 70 h 74"/>
                  <a:gd name="T8" fmla="*/ 0 w 68"/>
                  <a:gd name="T9" fmla="*/ 56 h 74"/>
                  <a:gd name="T10" fmla="*/ 0 w 68"/>
                  <a:gd name="T11" fmla="*/ 48 h 74"/>
                  <a:gd name="T12" fmla="*/ 12 w 68"/>
                  <a:gd name="T13" fmla="*/ 37 h 74"/>
                  <a:gd name="T14" fmla="*/ 42 w 68"/>
                  <a:gd name="T15" fmla="*/ 26 h 74"/>
                  <a:gd name="T16" fmla="*/ 38 w 68"/>
                  <a:gd name="T17" fmla="*/ 15 h 74"/>
                  <a:gd name="T18" fmla="*/ 34 w 68"/>
                  <a:gd name="T19" fmla="*/ 3 h 74"/>
                  <a:gd name="T20" fmla="*/ 23 w 68"/>
                  <a:gd name="T21" fmla="*/ 3 h 74"/>
                  <a:gd name="T22" fmla="*/ 15 w 68"/>
                  <a:gd name="T23" fmla="*/ 11 h 74"/>
                  <a:gd name="T24" fmla="*/ 15 w 68"/>
                  <a:gd name="T25" fmla="*/ 18 h 74"/>
                  <a:gd name="T26" fmla="*/ 15 w 68"/>
                  <a:gd name="T27" fmla="*/ 22 h 74"/>
                  <a:gd name="T28" fmla="*/ 8 w 68"/>
                  <a:gd name="T29" fmla="*/ 26 h 74"/>
                  <a:gd name="T30" fmla="*/ 4 w 68"/>
                  <a:gd name="T31" fmla="*/ 22 h 74"/>
                  <a:gd name="T32" fmla="*/ 4 w 68"/>
                  <a:gd name="T33" fmla="*/ 18 h 74"/>
                  <a:gd name="T34" fmla="*/ 12 w 68"/>
                  <a:gd name="T35" fmla="*/ 3 h 74"/>
                  <a:gd name="T36" fmla="*/ 30 w 68"/>
                  <a:gd name="T37" fmla="*/ 0 h 74"/>
                  <a:gd name="T38" fmla="*/ 45 w 68"/>
                  <a:gd name="T39" fmla="*/ 3 h 74"/>
                  <a:gd name="T40" fmla="*/ 53 w 68"/>
                  <a:gd name="T41" fmla="*/ 11 h 74"/>
                  <a:gd name="T42" fmla="*/ 53 w 68"/>
                  <a:gd name="T43" fmla="*/ 22 h 74"/>
                  <a:gd name="T44" fmla="*/ 53 w 68"/>
                  <a:gd name="T45" fmla="*/ 56 h 74"/>
                  <a:gd name="T46" fmla="*/ 56 w 68"/>
                  <a:gd name="T47" fmla="*/ 63 h 74"/>
                  <a:gd name="T48" fmla="*/ 56 w 68"/>
                  <a:gd name="T49" fmla="*/ 63 h 74"/>
                  <a:gd name="T50" fmla="*/ 60 w 68"/>
                  <a:gd name="T51" fmla="*/ 63 h 74"/>
                  <a:gd name="T52" fmla="*/ 60 w 68"/>
                  <a:gd name="T53" fmla="*/ 63 h 74"/>
                  <a:gd name="T54" fmla="*/ 68 w 68"/>
                  <a:gd name="T55" fmla="*/ 63 h 74"/>
                  <a:gd name="T56" fmla="*/ 49 w 68"/>
                  <a:gd name="T57" fmla="*/ 74 h 74"/>
                  <a:gd name="T58" fmla="*/ 42 w 68"/>
                  <a:gd name="T59" fmla="*/ 70 h 74"/>
                  <a:gd name="T60" fmla="*/ 42 w 68"/>
                  <a:gd name="T61" fmla="*/ 63 h 74"/>
                  <a:gd name="T62" fmla="*/ 42 w 68"/>
                  <a:gd name="T63" fmla="*/ 29 h 74"/>
                  <a:gd name="T64" fmla="*/ 23 w 68"/>
                  <a:gd name="T65" fmla="*/ 37 h 74"/>
                  <a:gd name="T66" fmla="*/ 15 w 68"/>
                  <a:gd name="T67" fmla="*/ 44 h 74"/>
                  <a:gd name="T68" fmla="*/ 12 w 68"/>
                  <a:gd name="T69" fmla="*/ 52 h 74"/>
                  <a:gd name="T70" fmla="*/ 15 w 68"/>
                  <a:gd name="T71" fmla="*/ 63 h 74"/>
                  <a:gd name="T72" fmla="*/ 23 w 68"/>
                  <a:gd name="T73" fmla="*/ 67 h 74"/>
                  <a:gd name="T74" fmla="*/ 42 w 68"/>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
                  <a:gd name="T115" fmla="*/ 0 h 74"/>
                  <a:gd name="T116" fmla="*/ 68 w 68"/>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 h="74">
                    <a:moveTo>
                      <a:pt x="42" y="63"/>
                    </a:moveTo>
                    <a:lnTo>
                      <a:pt x="34" y="67"/>
                    </a:lnTo>
                    <a:lnTo>
                      <a:pt x="30" y="70"/>
                    </a:lnTo>
                    <a:lnTo>
                      <a:pt x="27" y="74"/>
                    </a:lnTo>
                    <a:lnTo>
                      <a:pt x="23" y="74"/>
                    </a:lnTo>
                    <a:lnTo>
                      <a:pt x="15" y="74"/>
                    </a:lnTo>
                    <a:lnTo>
                      <a:pt x="12" y="74"/>
                    </a:lnTo>
                    <a:lnTo>
                      <a:pt x="4" y="70"/>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12"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56" y="67"/>
                    </a:lnTo>
                    <a:lnTo>
                      <a:pt x="60" y="63"/>
                    </a:lnTo>
                    <a:lnTo>
                      <a:pt x="68" y="59"/>
                    </a:lnTo>
                    <a:lnTo>
                      <a:pt x="68" y="63"/>
                    </a:lnTo>
                    <a:lnTo>
                      <a:pt x="56" y="70"/>
                    </a:lnTo>
                    <a:lnTo>
                      <a:pt x="49" y="74"/>
                    </a:lnTo>
                    <a:lnTo>
                      <a:pt x="45" y="74"/>
                    </a:lnTo>
                    <a:lnTo>
                      <a:pt x="42" y="70"/>
                    </a:lnTo>
                    <a:lnTo>
                      <a:pt x="42" y="67"/>
                    </a:lnTo>
                    <a:lnTo>
                      <a:pt x="42" y="63"/>
                    </a:lnTo>
                    <a:close/>
                    <a:moveTo>
                      <a:pt x="42" y="56"/>
                    </a:moveTo>
                    <a:lnTo>
                      <a:pt x="42" y="29"/>
                    </a:lnTo>
                    <a:lnTo>
                      <a:pt x="30" y="33"/>
                    </a:lnTo>
                    <a:lnTo>
                      <a:pt x="23" y="37"/>
                    </a:lnTo>
                    <a:lnTo>
                      <a:pt x="19" y="41"/>
                    </a:lnTo>
                    <a:lnTo>
                      <a:pt x="15" y="44"/>
                    </a:lnTo>
                    <a:lnTo>
                      <a:pt x="15" y="48"/>
                    </a:lnTo>
                    <a:lnTo>
                      <a:pt x="12" y="52"/>
                    </a:lnTo>
                    <a:lnTo>
                      <a:pt x="15" y="56"/>
                    </a:lnTo>
                    <a:lnTo>
                      <a:pt x="15" y="63"/>
                    </a:lnTo>
                    <a:lnTo>
                      <a:pt x="19" y="63"/>
                    </a:lnTo>
                    <a:lnTo>
                      <a:pt x="23" y="67"/>
                    </a:lnTo>
                    <a:lnTo>
                      <a:pt x="30" y="63"/>
                    </a:lnTo>
                    <a:lnTo>
                      <a:pt x="42"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7" name="Freeform 128"/>
              <p:cNvSpPr>
                <a:spLocks/>
              </p:cNvSpPr>
              <p:nvPr/>
            </p:nvSpPr>
            <p:spPr bwMode="auto">
              <a:xfrm>
                <a:off x="4068" y="1692"/>
                <a:ext cx="34" cy="115"/>
              </a:xfrm>
              <a:custGeom>
                <a:avLst/>
                <a:gdLst>
                  <a:gd name="T0" fmla="*/ 23 w 34"/>
                  <a:gd name="T1" fmla="*/ 0 h 115"/>
                  <a:gd name="T2" fmla="*/ 23 w 34"/>
                  <a:gd name="T3" fmla="*/ 97 h 115"/>
                  <a:gd name="T4" fmla="*/ 23 w 34"/>
                  <a:gd name="T5" fmla="*/ 104 h 115"/>
                  <a:gd name="T6" fmla="*/ 23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8 w 34"/>
                  <a:gd name="T25" fmla="*/ 111 h 115"/>
                  <a:gd name="T26" fmla="*/ 8 w 34"/>
                  <a:gd name="T27" fmla="*/ 111 h 115"/>
                  <a:gd name="T28" fmla="*/ 8 w 34"/>
                  <a:gd name="T29" fmla="*/ 108 h 115"/>
                  <a:gd name="T30" fmla="*/ 8 w 34"/>
                  <a:gd name="T31" fmla="*/ 104 h 115"/>
                  <a:gd name="T32" fmla="*/ 11 w 34"/>
                  <a:gd name="T33" fmla="*/ 97 h 115"/>
                  <a:gd name="T34" fmla="*/ 11 w 34"/>
                  <a:gd name="T35" fmla="*/ 29 h 115"/>
                  <a:gd name="T36" fmla="*/ 8 w 34"/>
                  <a:gd name="T37" fmla="*/ 22 h 115"/>
                  <a:gd name="T38" fmla="*/ 8 w 34"/>
                  <a:gd name="T39" fmla="*/ 14 h 115"/>
                  <a:gd name="T40" fmla="*/ 8 w 34"/>
                  <a:gd name="T41" fmla="*/ 11 h 115"/>
                  <a:gd name="T42" fmla="*/ 8 w 34"/>
                  <a:gd name="T43" fmla="*/ 11 h 115"/>
                  <a:gd name="T44" fmla="*/ 8 w 34"/>
                  <a:gd name="T45" fmla="*/ 11 h 115"/>
                  <a:gd name="T46" fmla="*/ 4 w 34"/>
                  <a:gd name="T47" fmla="*/ 11 h 115"/>
                  <a:gd name="T48" fmla="*/ 4 w 34"/>
                  <a:gd name="T49" fmla="*/ 11 h 115"/>
                  <a:gd name="T50" fmla="*/ 0 w 34"/>
                  <a:gd name="T51" fmla="*/ 11 h 115"/>
                  <a:gd name="T52" fmla="*/ 0 w 34"/>
                  <a:gd name="T53" fmla="*/ 11 h 115"/>
                  <a:gd name="T54" fmla="*/ 19 w 34"/>
                  <a:gd name="T55" fmla="*/ 0 h 115"/>
                  <a:gd name="T56" fmla="*/ 23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3" y="0"/>
                    </a:moveTo>
                    <a:lnTo>
                      <a:pt x="23" y="97"/>
                    </a:lnTo>
                    <a:lnTo>
                      <a:pt x="23" y="104"/>
                    </a:lnTo>
                    <a:lnTo>
                      <a:pt x="23" y="108"/>
                    </a:lnTo>
                    <a:lnTo>
                      <a:pt x="26" y="111"/>
                    </a:lnTo>
                    <a:lnTo>
                      <a:pt x="30" y="111"/>
                    </a:lnTo>
                    <a:lnTo>
                      <a:pt x="34" y="111"/>
                    </a:lnTo>
                    <a:lnTo>
                      <a:pt x="34" y="115"/>
                    </a:lnTo>
                    <a:lnTo>
                      <a:pt x="0" y="115"/>
                    </a:lnTo>
                    <a:lnTo>
                      <a:pt x="0" y="111"/>
                    </a:lnTo>
                    <a:lnTo>
                      <a:pt x="4" y="111"/>
                    </a:lnTo>
                    <a:lnTo>
                      <a:pt x="8" y="111"/>
                    </a:lnTo>
                    <a:lnTo>
                      <a:pt x="8" y="108"/>
                    </a:lnTo>
                    <a:lnTo>
                      <a:pt x="8" y="104"/>
                    </a:lnTo>
                    <a:lnTo>
                      <a:pt x="11" y="97"/>
                    </a:lnTo>
                    <a:lnTo>
                      <a:pt x="11" y="29"/>
                    </a:lnTo>
                    <a:lnTo>
                      <a:pt x="8" y="22"/>
                    </a:lnTo>
                    <a:lnTo>
                      <a:pt x="8" y="14"/>
                    </a:lnTo>
                    <a:lnTo>
                      <a:pt x="8" y="11"/>
                    </a:lnTo>
                    <a:lnTo>
                      <a:pt x="4" y="11"/>
                    </a:lnTo>
                    <a:lnTo>
                      <a:pt x="0" y="11"/>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8" name="Freeform 129"/>
              <p:cNvSpPr>
                <a:spLocks/>
              </p:cNvSpPr>
              <p:nvPr/>
            </p:nvSpPr>
            <p:spPr bwMode="auto">
              <a:xfrm>
                <a:off x="4113" y="1692"/>
                <a:ext cx="34" cy="115"/>
              </a:xfrm>
              <a:custGeom>
                <a:avLst/>
                <a:gdLst>
                  <a:gd name="T0" fmla="*/ 22 w 34"/>
                  <a:gd name="T1" fmla="*/ 0 h 115"/>
                  <a:gd name="T2" fmla="*/ 22 w 34"/>
                  <a:gd name="T3" fmla="*/ 97 h 115"/>
                  <a:gd name="T4" fmla="*/ 26 w 34"/>
                  <a:gd name="T5" fmla="*/ 104 h 115"/>
                  <a:gd name="T6" fmla="*/ 26 w 34"/>
                  <a:gd name="T7" fmla="*/ 108 h 115"/>
                  <a:gd name="T8" fmla="*/ 26 w 34"/>
                  <a:gd name="T9" fmla="*/ 111 h 115"/>
                  <a:gd name="T10" fmla="*/ 26 w 34"/>
                  <a:gd name="T11" fmla="*/ 111 h 115"/>
                  <a:gd name="T12" fmla="*/ 30 w 34"/>
                  <a:gd name="T13" fmla="*/ 111 h 115"/>
                  <a:gd name="T14" fmla="*/ 34 w 34"/>
                  <a:gd name="T15" fmla="*/ 111 h 115"/>
                  <a:gd name="T16" fmla="*/ 34 w 34"/>
                  <a:gd name="T17" fmla="*/ 115 h 115"/>
                  <a:gd name="T18" fmla="*/ 0 w 34"/>
                  <a:gd name="T19" fmla="*/ 115 h 115"/>
                  <a:gd name="T20" fmla="*/ 0 w 34"/>
                  <a:gd name="T21" fmla="*/ 111 h 115"/>
                  <a:gd name="T22" fmla="*/ 4 w 34"/>
                  <a:gd name="T23" fmla="*/ 111 h 115"/>
                  <a:gd name="T24" fmla="*/ 7 w 34"/>
                  <a:gd name="T25" fmla="*/ 111 h 115"/>
                  <a:gd name="T26" fmla="*/ 7 w 34"/>
                  <a:gd name="T27" fmla="*/ 111 h 115"/>
                  <a:gd name="T28" fmla="*/ 11 w 34"/>
                  <a:gd name="T29" fmla="*/ 108 h 115"/>
                  <a:gd name="T30" fmla="*/ 11 w 34"/>
                  <a:gd name="T31" fmla="*/ 104 h 115"/>
                  <a:gd name="T32" fmla="*/ 11 w 34"/>
                  <a:gd name="T33" fmla="*/ 97 h 115"/>
                  <a:gd name="T34" fmla="*/ 11 w 34"/>
                  <a:gd name="T35" fmla="*/ 29 h 115"/>
                  <a:gd name="T36" fmla="*/ 11 w 34"/>
                  <a:gd name="T37" fmla="*/ 22 h 115"/>
                  <a:gd name="T38" fmla="*/ 11 w 34"/>
                  <a:gd name="T39" fmla="*/ 14 h 115"/>
                  <a:gd name="T40" fmla="*/ 11 w 34"/>
                  <a:gd name="T41" fmla="*/ 11 h 115"/>
                  <a:gd name="T42" fmla="*/ 7 w 34"/>
                  <a:gd name="T43" fmla="*/ 11 h 115"/>
                  <a:gd name="T44" fmla="*/ 7 w 34"/>
                  <a:gd name="T45" fmla="*/ 11 h 115"/>
                  <a:gd name="T46" fmla="*/ 7 w 34"/>
                  <a:gd name="T47" fmla="*/ 11 h 115"/>
                  <a:gd name="T48" fmla="*/ 4 w 34"/>
                  <a:gd name="T49" fmla="*/ 11 h 115"/>
                  <a:gd name="T50" fmla="*/ 0 w 34"/>
                  <a:gd name="T51" fmla="*/ 11 h 115"/>
                  <a:gd name="T52" fmla="*/ 0 w 34"/>
                  <a:gd name="T53" fmla="*/ 11 h 115"/>
                  <a:gd name="T54" fmla="*/ 22 w 34"/>
                  <a:gd name="T55" fmla="*/ 0 h 115"/>
                  <a:gd name="T56" fmla="*/ 22 w 34"/>
                  <a:gd name="T57" fmla="*/ 0 h 11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4"/>
                  <a:gd name="T88" fmla="*/ 0 h 115"/>
                  <a:gd name="T89" fmla="*/ 34 w 34"/>
                  <a:gd name="T90" fmla="*/ 115 h 11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4" h="115">
                    <a:moveTo>
                      <a:pt x="22" y="0"/>
                    </a:moveTo>
                    <a:lnTo>
                      <a:pt x="22" y="97"/>
                    </a:lnTo>
                    <a:lnTo>
                      <a:pt x="26" y="104"/>
                    </a:lnTo>
                    <a:lnTo>
                      <a:pt x="26" y="108"/>
                    </a:lnTo>
                    <a:lnTo>
                      <a:pt x="26" y="111"/>
                    </a:lnTo>
                    <a:lnTo>
                      <a:pt x="30" y="111"/>
                    </a:lnTo>
                    <a:lnTo>
                      <a:pt x="34" y="111"/>
                    </a:lnTo>
                    <a:lnTo>
                      <a:pt x="34" y="115"/>
                    </a:lnTo>
                    <a:lnTo>
                      <a:pt x="0" y="115"/>
                    </a:lnTo>
                    <a:lnTo>
                      <a:pt x="0" y="111"/>
                    </a:lnTo>
                    <a:lnTo>
                      <a:pt x="4" y="111"/>
                    </a:lnTo>
                    <a:lnTo>
                      <a:pt x="7" y="111"/>
                    </a:lnTo>
                    <a:lnTo>
                      <a:pt x="11" y="108"/>
                    </a:lnTo>
                    <a:lnTo>
                      <a:pt x="11" y="104"/>
                    </a:lnTo>
                    <a:lnTo>
                      <a:pt x="11" y="97"/>
                    </a:lnTo>
                    <a:lnTo>
                      <a:pt x="11" y="29"/>
                    </a:lnTo>
                    <a:lnTo>
                      <a:pt x="11" y="22"/>
                    </a:lnTo>
                    <a:lnTo>
                      <a:pt x="11" y="14"/>
                    </a:lnTo>
                    <a:lnTo>
                      <a:pt x="11" y="11"/>
                    </a:lnTo>
                    <a:lnTo>
                      <a:pt x="7" y="11"/>
                    </a:lnTo>
                    <a:lnTo>
                      <a:pt x="4" y="11"/>
                    </a:lnTo>
                    <a:lnTo>
                      <a:pt x="0" y="11"/>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199" name="Freeform 130"/>
              <p:cNvSpPr>
                <a:spLocks noEditPoints="1"/>
              </p:cNvSpPr>
              <p:nvPr/>
            </p:nvSpPr>
            <p:spPr bwMode="auto">
              <a:xfrm>
                <a:off x="4199" y="1692"/>
                <a:ext cx="37" cy="115"/>
              </a:xfrm>
              <a:custGeom>
                <a:avLst/>
                <a:gdLst>
                  <a:gd name="T0" fmla="*/ 18 w 37"/>
                  <a:gd name="T1" fmla="*/ 0 h 115"/>
                  <a:gd name="T2" fmla="*/ 22 w 37"/>
                  <a:gd name="T3" fmla="*/ 0 h 115"/>
                  <a:gd name="T4" fmla="*/ 26 w 37"/>
                  <a:gd name="T5" fmla="*/ 3 h 115"/>
                  <a:gd name="T6" fmla="*/ 26 w 37"/>
                  <a:gd name="T7" fmla="*/ 7 h 115"/>
                  <a:gd name="T8" fmla="*/ 26 w 37"/>
                  <a:gd name="T9" fmla="*/ 11 h 115"/>
                  <a:gd name="T10" fmla="*/ 26 w 37"/>
                  <a:gd name="T11" fmla="*/ 14 h 115"/>
                  <a:gd name="T12" fmla="*/ 26 w 37"/>
                  <a:gd name="T13" fmla="*/ 18 h 115"/>
                  <a:gd name="T14" fmla="*/ 22 w 37"/>
                  <a:gd name="T15" fmla="*/ 18 h 115"/>
                  <a:gd name="T16" fmla="*/ 18 w 37"/>
                  <a:gd name="T17" fmla="*/ 18 h 115"/>
                  <a:gd name="T18" fmla="*/ 15 w 37"/>
                  <a:gd name="T19" fmla="*/ 18 h 115"/>
                  <a:gd name="T20" fmla="*/ 11 w 37"/>
                  <a:gd name="T21" fmla="*/ 18 h 115"/>
                  <a:gd name="T22" fmla="*/ 7 w 37"/>
                  <a:gd name="T23" fmla="*/ 14 h 115"/>
                  <a:gd name="T24" fmla="*/ 7 w 37"/>
                  <a:gd name="T25" fmla="*/ 11 h 115"/>
                  <a:gd name="T26" fmla="*/ 7 w 37"/>
                  <a:gd name="T27" fmla="*/ 7 h 115"/>
                  <a:gd name="T28" fmla="*/ 11 w 37"/>
                  <a:gd name="T29" fmla="*/ 3 h 115"/>
                  <a:gd name="T30" fmla="*/ 15 w 37"/>
                  <a:gd name="T31" fmla="*/ 0 h 115"/>
                  <a:gd name="T32" fmla="*/ 18 w 37"/>
                  <a:gd name="T33" fmla="*/ 0 h 115"/>
                  <a:gd name="T34" fmla="*/ 26 w 37"/>
                  <a:gd name="T35" fmla="*/ 41 h 115"/>
                  <a:gd name="T36" fmla="*/ 26 w 37"/>
                  <a:gd name="T37" fmla="*/ 97 h 115"/>
                  <a:gd name="T38" fmla="*/ 26 w 37"/>
                  <a:gd name="T39" fmla="*/ 104 h 115"/>
                  <a:gd name="T40" fmla="*/ 26 w 37"/>
                  <a:gd name="T41" fmla="*/ 108 h 115"/>
                  <a:gd name="T42" fmla="*/ 26 w 37"/>
                  <a:gd name="T43" fmla="*/ 111 h 115"/>
                  <a:gd name="T44" fmla="*/ 30 w 37"/>
                  <a:gd name="T45" fmla="*/ 111 h 115"/>
                  <a:gd name="T46" fmla="*/ 33 w 37"/>
                  <a:gd name="T47" fmla="*/ 111 h 115"/>
                  <a:gd name="T48" fmla="*/ 37 w 37"/>
                  <a:gd name="T49" fmla="*/ 111 h 115"/>
                  <a:gd name="T50" fmla="*/ 37 w 37"/>
                  <a:gd name="T51" fmla="*/ 115 h 115"/>
                  <a:gd name="T52" fmla="*/ 0 w 37"/>
                  <a:gd name="T53" fmla="*/ 115 h 115"/>
                  <a:gd name="T54" fmla="*/ 0 w 37"/>
                  <a:gd name="T55" fmla="*/ 111 h 115"/>
                  <a:gd name="T56" fmla="*/ 7 w 37"/>
                  <a:gd name="T57" fmla="*/ 111 h 115"/>
                  <a:gd name="T58" fmla="*/ 7 w 37"/>
                  <a:gd name="T59" fmla="*/ 111 h 115"/>
                  <a:gd name="T60" fmla="*/ 11 w 37"/>
                  <a:gd name="T61" fmla="*/ 111 h 115"/>
                  <a:gd name="T62" fmla="*/ 11 w 37"/>
                  <a:gd name="T63" fmla="*/ 108 h 115"/>
                  <a:gd name="T64" fmla="*/ 11 w 37"/>
                  <a:gd name="T65" fmla="*/ 104 h 115"/>
                  <a:gd name="T66" fmla="*/ 11 w 37"/>
                  <a:gd name="T67" fmla="*/ 97 h 115"/>
                  <a:gd name="T68" fmla="*/ 11 w 37"/>
                  <a:gd name="T69" fmla="*/ 70 h 115"/>
                  <a:gd name="T70" fmla="*/ 11 w 37"/>
                  <a:gd name="T71" fmla="*/ 59 h 115"/>
                  <a:gd name="T72" fmla="*/ 11 w 37"/>
                  <a:gd name="T73" fmla="*/ 52 h 115"/>
                  <a:gd name="T74" fmla="*/ 11 w 37"/>
                  <a:gd name="T75" fmla="*/ 52 h 115"/>
                  <a:gd name="T76" fmla="*/ 11 w 37"/>
                  <a:gd name="T77" fmla="*/ 48 h 115"/>
                  <a:gd name="T78" fmla="*/ 7 w 37"/>
                  <a:gd name="T79" fmla="*/ 48 h 115"/>
                  <a:gd name="T80" fmla="*/ 7 w 37"/>
                  <a:gd name="T81" fmla="*/ 48 h 115"/>
                  <a:gd name="T82" fmla="*/ 4 w 37"/>
                  <a:gd name="T83" fmla="*/ 48 h 115"/>
                  <a:gd name="T84" fmla="*/ 4 w 37"/>
                  <a:gd name="T85" fmla="*/ 48 h 115"/>
                  <a:gd name="T86" fmla="*/ 0 w 37"/>
                  <a:gd name="T87" fmla="*/ 48 h 115"/>
                  <a:gd name="T88" fmla="*/ 22 w 37"/>
                  <a:gd name="T89" fmla="*/ 41 h 115"/>
                  <a:gd name="T90" fmla="*/ 26 w 37"/>
                  <a:gd name="T91" fmla="*/ 41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5"/>
                  <a:gd name="T140" fmla="*/ 37 w 37"/>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5">
                    <a:moveTo>
                      <a:pt x="18" y="0"/>
                    </a:moveTo>
                    <a:lnTo>
                      <a:pt x="22" y="0"/>
                    </a:lnTo>
                    <a:lnTo>
                      <a:pt x="26" y="3"/>
                    </a:lnTo>
                    <a:lnTo>
                      <a:pt x="26" y="7"/>
                    </a:lnTo>
                    <a:lnTo>
                      <a:pt x="26" y="11"/>
                    </a:lnTo>
                    <a:lnTo>
                      <a:pt x="26" y="14"/>
                    </a:lnTo>
                    <a:lnTo>
                      <a:pt x="26" y="18"/>
                    </a:lnTo>
                    <a:lnTo>
                      <a:pt x="22" y="18"/>
                    </a:lnTo>
                    <a:lnTo>
                      <a:pt x="18" y="18"/>
                    </a:lnTo>
                    <a:lnTo>
                      <a:pt x="15" y="18"/>
                    </a:lnTo>
                    <a:lnTo>
                      <a:pt x="11" y="18"/>
                    </a:lnTo>
                    <a:lnTo>
                      <a:pt x="7" y="14"/>
                    </a:lnTo>
                    <a:lnTo>
                      <a:pt x="7" y="11"/>
                    </a:lnTo>
                    <a:lnTo>
                      <a:pt x="7" y="7"/>
                    </a:lnTo>
                    <a:lnTo>
                      <a:pt x="11" y="3"/>
                    </a:lnTo>
                    <a:lnTo>
                      <a:pt x="15" y="0"/>
                    </a:lnTo>
                    <a:lnTo>
                      <a:pt x="18" y="0"/>
                    </a:lnTo>
                    <a:close/>
                    <a:moveTo>
                      <a:pt x="26" y="41"/>
                    </a:moveTo>
                    <a:lnTo>
                      <a:pt x="26" y="97"/>
                    </a:lnTo>
                    <a:lnTo>
                      <a:pt x="26" y="104"/>
                    </a:lnTo>
                    <a:lnTo>
                      <a:pt x="26" y="108"/>
                    </a:lnTo>
                    <a:lnTo>
                      <a:pt x="26" y="111"/>
                    </a:lnTo>
                    <a:lnTo>
                      <a:pt x="30" y="111"/>
                    </a:lnTo>
                    <a:lnTo>
                      <a:pt x="33" y="111"/>
                    </a:lnTo>
                    <a:lnTo>
                      <a:pt x="37" y="111"/>
                    </a:lnTo>
                    <a:lnTo>
                      <a:pt x="37" y="115"/>
                    </a:lnTo>
                    <a:lnTo>
                      <a:pt x="0" y="115"/>
                    </a:lnTo>
                    <a:lnTo>
                      <a:pt x="0" y="111"/>
                    </a:lnTo>
                    <a:lnTo>
                      <a:pt x="7" y="111"/>
                    </a:lnTo>
                    <a:lnTo>
                      <a:pt x="11" y="111"/>
                    </a:lnTo>
                    <a:lnTo>
                      <a:pt x="11" y="108"/>
                    </a:lnTo>
                    <a:lnTo>
                      <a:pt x="11" y="104"/>
                    </a:lnTo>
                    <a:lnTo>
                      <a:pt x="11" y="97"/>
                    </a:lnTo>
                    <a:lnTo>
                      <a:pt x="11" y="70"/>
                    </a:lnTo>
                    <a:lnTo>
                      <a:pt x="11" y="59"/>
                    </a:lnTo>
                    <a:lnTo>
                      <a:pt x="11" y="52"/>
                    </a:lnTo>
                    <a:lnTo>
                      <a:pt x="11" y="48"/>
                    </a:lnTo>
                    <a:lnTo>
                      <a:pt x="7" y="48"/>
                    </a:lnTo>
                    <a:lnTo>
                      <a:pt x="4" y="48"/>
                    </a:lnTo>
                    <a:lnTo>
                      <a:pt x="0" y="48"/>
                    </a:lnTo>
                    <a:lnTo>
                      <a:pt x="22" y="41"/>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0" name="Freeform 131"/>
              <p:cNvSpPr>
                <a:spLocks/>
              </p:cNvSpPr>
              <p:nvPr/>
            </p:nvSpPr>
            <p:spPr bwMode="auto">
              <a:xfrm>
                <a:off x="4240" y="1733"/>
                <a:ext cx="78" cy="74"/>
              </a:xfrm>
              <a:custGeom>
                <a:avLst/>
                <a:gdLst>
                  <a:gd name="T0" fmla="*/ 26 w 78"/>
                  <a:gd name="T1" fmla="*/ 15 h 74"/>
                  <a:gd name="T2" fmla="*/ 33 w 78"/>
                  <a:gd name="T3" fmla="*/ 7 h 74"/>
                  <a:gd name="T4" fmla="*/ 41 w 78"/>
                  <a:gd name="T5" fmla="*/ 0 h 74"/>
                  <a:gd name="T6" fmla="*/ 48 w 78"/>
                  <a:gd name="T7" fmla="*/ 0 h 74"/>
                  <a:gd name="T8" fmla="*/ 56 w 78"/>
                  <a:gd name="T9" fmla="*/ 0 h 74"/>
                  <a:gd name="T10" fmla="*/ 60 w 78"/>
                  <a:gd name="T11" fmla="*/ 3 h 74"/>
                  <a:gd name="T12" fmla="*/ 63 w 78"/>
                  <a:gd name="T13" fmla="*/ 7 h 74"/>
                  <a:gd name="T14" fmla="*/ 67 w 78"/>
                  <a:gd name="T15" fmla="*/ 11 h 74"/>
                  <a:gd name="T16" fmla="*/ 71 w 78"/>
                  <a:gd name="T17" fmla="*/ 18 h 74"/>
                  <a:gd name="T18" fmla="*/ 71 w 78"/>
                  <a:gd name="T19" fmla="*/ 26 h 74"/>
                  <a:gd name="T20" fmla="*/ 71 w 78"/>
                  <a:gd name="T21" fmla="*/ 56 h 74"/>
                  <a:gd name="T22" fmla="*/ 71 w 78"/>
                  <a:gd name="T23" fmla="*/ 63 h 74"/>
                  <a:gd name="T24" fmla="*/ 71 w 78"/>
                  <a:gd name="T25" fmla="*/ 67 h 74"/>
                  <a:gd name="T26" fmla="*/ 71 w 78"/>
                  <a:gd name="T27" fmla="*/ 70 h 74"/>
                  <a:gd name="T28" fmla="*/ 75 w 78"/>
                  <a:gd name="T29" fmla="*/ 70 h 74"/>
                  <a:gd name="T30" fmla="*/ 75 w 78"/>
                  <a:gd name="T31" fmla="*/ 70 h 74"/>
                  <a:gd name="T32" fmla="*/ 78 w 78"/>
                  <a:gd name="T33" fmla="*/ 70 h 74"/>
                  <a:gd name="T34" fmla="*/ 78 w 78"/>
                  <a:gd name="T35" fmla="*/ 74 h 74"/>
                  <a:gd name="T36" fmla="*/ 45 w 78"/>
                  <a:gd name="T37" fmla="*/ 74 h 74"/>
                  <a:gd name="T38" fmla="*/ 45 w 78"/>
                  <a:gd name="T39" fmla="*/ 70 h 74"/>
                  <a:gd name="T40" fmla="*/ 48 w 78"/>
                  <a:gd name="T41" fmla="*/ 70 h 74"/>
                  <a:gd name="T42" fmla="*/ 52 w 78"/>
                  <a:gd name="T43" fmla="*/ 70 h 74"/>
                  <a:gd name="T44" fmla="*/ 52 w 78"/>
                  <a:gd name="T45" fmla="*/ 70 h 74"/>
                  <a:gd name="T46" fmla="*/ 56 w 78"/>
                  <a:gd name="T47" fmla="*/ 67 h 74"/>
                  <a:gd name="T48" fmla="*/ 56 w 78"/>
                  <a:gd name="T49" fmla="*/ 63 h 74"/>
                  <a:gd name="T50" fmla="*/ 56 w 78"/>
                  <a:gd name="T51" fmla="*/ 63 h 74"/>
                  <a:gd name="T52" fmla="*/ 56 w 78"/>
                  <a:gd name="T53" fmla="*/ 56 h 74"/>
                  <a:gd name="T54" fmla="*/ 56 w 78"/>
                  <a:gd name="T55" fmla="*/ 26 h 74"/>
                  <a:gd name="T56" fmla="*/ 56 w 78"/>
                  <a:gd name="T57" fmla="*/ 18 h 74"/>
                  <a:gd name="T58" fmla="*/ 52 w 78"/>
                  <a:gd name="T59" fmla="*/ 15 h 74"/>
                  <a:gd name="T60" fmla="*/ 48 w 78"/>
                  <a:gd name="T61" fmla="*/ 11 h 74"/>
                  <a:gd name="T62" fmla="*/ 45 w 78"/>
                  <a:gd name="T63" fmla="*/ 7 h 74"/>
                  <a:gd name="T64" fmla="*/ 33 w 78"/>
                  <a:gd name="T65" fmla="*/ 11 h 74"/>
                  <a:gd name="T66" fmla="*/ 26 w 78"/>
                  <a:gd name="T67" fmla="*/ 18 h 74"/>
                  <a:gd name="T68" fmla="*/ 26 w 78"/>
                  <a:gd name="T69" fmla="*/ 56 h 74"/>
                  <a:gd name="T70" fmla="*/ 26 w 78"/>
                  <a:gd name="T71" fmla="*/ 63 h 74"/>
                  <a:gd name="T72" fmla="*/ 26 w 78"/>
                  <a:gd name="T73" fmla="*/ 67 h 74"/>
                  <a:gd name="T74" fmla="*/ 26 w 78"/>
                  <a:gd name="T75" fmla="*/ 70 h 74"/>
                  <a:gd name="T76" fmla="*/ 30 w 78"/>
                  <a:gd name="T77" fmla="*/ 70 h 74"/>
                  <a:gd name="T78" fmla="*/ 30 w 78"/>
                  <a:gd name="T79" fmla="*/ 70 h 74"/>
                  <a:gd name="T80" fmla="*/ 37 w 78"/>
                  <a:gd name="T81" fmla="*/ 70 h 74"/>
                  <a:gd name="T82" fmla="*/ 37 w 78"/>
                  <a:gd name="T83" fmla="*/ 74 h 74"/>
                  <a:gd name="T84" fmla="*/ 0 w 78"/>
                  <a:gd name="T85" fmla="*/ 74 h 74"/>
                  <a:gd name="T86" fmla="*/ 0 w 78"/>
                  <a:gd name="T87" fmla="*/ 70 h 74"/>
                  <a:gd name="T88" fmla="*/ 4 w 78"/>
                  <a:gd name="T89" fmla="*/ 70 h 74"/>
                  <a:gd name="T90" fmla="*/ 7 w 78"/>
                  <a:gd name="T91" fmla="*/ 70 h 74"/>
                  <a:gd name="T92" fmla="*/ 11 w 78"/>
                  <a:gd name="T93" fmla="*/ 67 h 74"/>
                  <a:gd name="T94" fmla="*/ 11 w 78"/>
                  <a:gd name="T95" fmla="*/ 63 h 74"/>
                  <a:gd name="T96" fmla="*/ 11 w 78"/>
                  <a:gd name="T97" fmla="*/ 56 h 74"/>
                  <a:gd name="T98" fmla="*/ 11 w 78"/>
                  <a:gd name="T99" fmla="*/ 29 h 74"/>
                  <a:gd name="T100" fmla="*/ 11 w 78"/>
                  <a:gd name="T101" fmla="*/ 18 h 74"/>
                  <a:gd name="T102" fmla="*/ 11 w 78"/>
                  <a:gd name="T103" fmla="*/ 11 h 74"/>
                  <a:gd name="T104" fmla="*/ 11 w 78"/>
                  <a:gd name="T105" fmla="*/ 11 h 74"/>
                  <a:gd name="T106" fmla="*/ 11 w 78"/>
                  <a:gd name="T107" fmla="*/ 7 h 74"/>
                  <a:gd name="T108" fmla="*/ 7 w 78"/>
                  <a:gd name="T109" fmla="*/ 7 h 74"/>
                  <a:gd name="T110" fmla="*/ 7 w 78"/>
                  <a:gd name="T111" fmla="*/ 7 h 74"/>
                  <a:gd name="T112" fmla="*/ 4 w 78"/>
                  <a:gd name="T113" fmla="*/ 7 h 74"/>
                  <a:gd name="T114" fmla="*/ 4 w 78"/>
                  <a:gd name="T115" fmla="*/ 7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3" y="7"/>
                    </a:lnTo>
                    <a:lnTo>
                      <a:pt x="41" y="0"/>
                    </a:lnTo>
                    <a:lnTo>
                      <a:pt x="48" y="0"/>
                    </a:lnTo>
                    <a:lnTo>
                      <a:pt x="56" y="0"/>
                    </a:lnTo>
                    <a:lnTo>
                      <a:pt x="60" y="3"/>
                    </a:lnTo>
                    <a:lnTo>
                      <a:pt x="63" y="7"/>
                    </a:lnTo>
                    <a:lnTo>
                      <a:pt x="67" y="11"/>
                    </a:lnTo>
                    <a:lnTo>
                      <a:pt x="71" y="18"/>
                    </a:lnTo>
                    <a:lnTo>
                      <a:pt x="71" y="26"/>
                    </a:lnTo>
                    <a:lnTo>
                      <a:pt x="71" y="56"/>
                    </a:lnTo>
                    <a:lnTo>
                      <a:pt x="71" y="63"/>
                    </a:lnTo>
                    <a:lnTo>
                      <a:pt x="71" y="67"/>
                    </a:lnTo>
                    <a:lnTo>
                      <a:pt x="71" y="70"/>
                    </a:lnTo>
                    <a:lnTo>
                      <a:pt x="75" y="70"/>
                    </a:lnTo>
                    <a:lnTo>
                      <a:pt x="78" y="70"/>
                    </a:lnTo>
                    <a:lnTo>
                      <a:pt x="78" y="74"/>
                    </a:lnTo>
                    <a:lnTo>
                      <a:pt x="45" y="74"/>
                    </a:lnTo>
                    <a:lnTo>
                      <a:pt x="45" y="70"/>
                    </a:lnTo>
                    <a:lnTo>
                      <a:pt x="48" y="70"/>
                    </a:lnTo>
                    <a:lnTo>
                      <a:pt x="52" y="70"/>
                    </a:lnTo>
                    <a:lnTo>
                      <a:pt x="56" y="67"/>
                    </a:lnTo>
                    <a:lnTo>
                      <a:pt x="56" y="63"/>
                    </a:lnTo>
                    <a:lnTo>
                      <a:pt x="56" y="56"/>
                    </a:lnTo>
                    <a:lnTo>
                      <a:pt x="56" y="26"/>
                    </a:lnTo>
                    <a:lnTo>
                      <a:pt x="56" y="18"/>
                    </a:lnTo>
                    <a:lnTo>
                      <a:pt x="52" y="15"/>
                    </a:lnTo>
                    <a:lnTo>
                      <a:pt x="48" y="11"/>
                    </a:lnTo>
                    <a:lnTo>
                      <a:pt x="45" y="7"/>
                    </a:lnTo>
                    <a:lnTo>
                      <a:pt x="33" y="11"/>
                    </a:lnTo>
                    <a:lnTo>
                      <a:pt x="26" y="18"/>
                    </a:lnTo>
                    <a:lnTo>
                      <a:pt x="26" y="56"/>
                    </a:lnTo>
                    <a:lnTo>
                      <a:pt x="26" y="63"/>
                    </a:lnTo>
                    <a:lnTo>
                      <a:pt x="26" y="67"/>
                    </a:lnTo>
                    <a:lnTo>
                      <a:pt x="26" y="70"/>
                    </a:lnTo>
                    <a:lnTo>
                      <a:pt x="30" y="70"/>
                    </a:lnTo>
                    <a:lnTo>
                      <a:pt x="37" y="70"/>
                    </a:lnTo>
                    <a:lnTo>
                      <a:pt x="37" y="74"/>
                    </a:lnTo>
                    <a:lnTo>
                      <a:pt x="0" y="74"/>
                    </a:lnTo>
                    <a:lnTo>
                      <a:pt x="0" y="70"/>
                    </a:lnTo>
                    <a:lnTo>
                      <a:pt x="4" y="70"/>
                    </a:lnTo>
                    <a:lnTo>
                      <a:pt x="7" y="70"/>
                    </a:lnTo>
                    <a:lnTo>
                      <a:pt x="11" y="67"/>
                    </a:lnTo>
                    <a:lnTo>
                      <a:pt x="11" y="63"/>
                    </a:lnTo>
                    <a:lnTo>
                      <a:pt x="11" y="56"/>
                    </a:lnTo>
                    <a:lnTo>
                      <a:pt x="11" y="29"/>
                    </a:lnTo>
                    <a:lnTo>
                      <a:pt x="11" y="18"/>
                    </a:lnTo>
                    <a:lnTo>
                      <a:pt x="11" y="11"/>
                    </a:lnTo>
                    <a:lnTo>
                      <a:pt x="11" y="7"/>
                    </a:lnTo>
                    <a:lnTo>
                      <a:pt x="7" y="7"/>
                    </a:lnTo>
                    <a:lnTo>
                      <a:pt x="4" y="7"/>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1" name="Freeform 132"/>
              <p:cNvSpPr>
                <a:spLocks/>
              </p:cNvSpPr>
              <p:nvPr/>
            </p:nvSpPr>
            <p:spPr bwMode="auto">
              <a:xfrm>
                <a:off x="4322" y="1710"/>
                <a:ext cx="45" cy="97"/>
              </a:xfrm>
              <a:custGeom>
                <a:avLst/>
                <a:gdLst>
                  <a:gd name="T0" fmla="*/ 26 w 45"/>
                  <a:gd name="T1" fmla="*/ 0 h 97"/>
                  <a:gd name="T2" fmla="*/ 26 w 45"/>
                  <a:gd name="T3" fmla="*/ 23 h 97"/>
                  <a:gd name="T4" fmla="*/ 41 w 45"/>
                  <a:gd name="T5" fmla="*/ 23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6 h 97"/>
                  <a:gd name="T18" fmla="*/ 34 w 45"/>
                  <a:gd name="T19" fmla="*/ 90 h 97"/>
                  <a:gd name="T20" fmla="*/ 34 w 45"/>
                  <a:gd name="T21" fmla="*/ 86 h 97"/>
                  <a:gd name="T22" fmla="*/ 37 w 45"/>
                  <a:gd name="T23" fmla="*/ 86 h 97"/>
                  <a:gd name="T24" fmla="*/ 41 w 45"/>
                  <a:gd name="T25" fmla="*/ 86 h 97"/>
                  <a:gd name="T26" fmla="*/ 41 w 45"/>
                  <a:gd name="T27" fmla="*/ 82 h 97"/>
                  <a:gd name="T28" fmla="*/ 45 w 45"/>
                  <a:gd name="T29" fmla="*/ 82 h 97"/>
                  <a:gd name="T30" fmla="*/ 41 w 45"/>
                  <a:gd name="T31" fmla="*/ 90 h 97"/>
                  <a:gd name="T32" fmla="*/ 37 w 45"/>
                  <a:gd name="T33" fmla="*/ 93 h 97"/>
                  <a:gd name="T34" fmla="*/ 30 w 45"/>
                  <a:gd name="T35" fmla="*/ 97 h 97"/>
                  <a:gd name="T36" fmla="*/ 26 w 45"/>
                  <a:gd name="T37" fmla="*/ 97 h 97"/>
                  <a:gd name="T38" fmla="*/ 22 w 45"/>
                  <a:gd name="T39" fmla="*/ 97 h 97"/>
                  <a:gd name="T40" fmla="*/ 19 w 45"/>
                  <a:gd name="T41" fmla="*/ 97 h 97"/>
                  <a:gd name="T42" fmla="*/ 15 w 45"/>
                  <a:gd name="T43" fmla="*/ 93 h 97"/>
                  <a:gd name="T44" fmla="*/ 15 w 45"/>
                  <a:gd name="T45" fmla="*/ 90 h 97"/>
                  <a:gd name="T46" fmla="*/ 11 w 45"/>
                  <a:gd name="T47" fmla="*/ 86 h 97"/>
                  <a:gd name="T48" fmla="*/ 11 w 45"/>
                  <a:gd name="T49" fmla="*/ 79 h 97"/>
                  <a:gd name="T50" fmla="*/ 11 w 45"/>
                  <a:gd name="T51" fmla="*/ 30 h 97"/>
                  <a:gd name="T52" fmla="*/ 0 w 45"/>
                  <a:gd name="T53" fmla="*/ 30 h 97"/>
                  <a:gd name="T54" fmla="*/ 0 w 45"/>
                  <a:gd name="T55" fmla="*/ 26 h 97"/>
                  <a:gd name="T56" fmla="*/ 4 w 45"/>
                  <a:gd name="T57" fmla="*/ 23 h 97"/>
                  <a:gd name="T58" fmla="*/ 7 w 45"/>
                  <a:gd name="T59" fmla="*/ 19 h 97"/>
                  <a:gd name="T60" fmla="*/ 15 w 45"/>
                  <a:gd name="T61" fmla="*/ 15 h 97"/>
                  <a:gd name="T62" fmla="*/ 19 w 45"/>
                  <a:gd name="T63" fmla="*/ 11 h 97"/>
                  <a:gd name="T64" fmla="*/ 19 w 45"/>
                  <a:gd name="T65" fmla="*/ 8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3"/>
                    </a:lnTo>
                    <a:lnTo>
                      <a:pt x="41" y="23"/>
                    </a:lnTo>
                    <a:lnTo>
                      <a:pt x="41" y="30"/>
                    </a:lnTo>
                    <a:lnTo>
                      <a:pt x="26" y="30"/>
                    </a:lnTo>
                    <a:lnTo>
                      <a:pt x="26" y="75"/>
                    </a:lnTo>
                    <a:lnTo>
                      <a:pt x="26" y="82"/>
                    </a:lnTo>
                    <a:lnTo>
                      <a:pt x="26" y="86"/>
                    </a:lnTo>
                    <a:lnTo>
                      <a:pt x="30" y="86"/>
                    </a:lnTo>
                    <a:lnTo>
                      <a:pt x="34" y="90"/>
                    </a:lnTo>
                    <a:lnTo>
                      <a:pt x="34" y="86"/>
                    </a:lnTo>
                    <a:lnTo>
                      <a:pt x="37" y="86"/>
                    </a:lnTo>
                    <a:lnTo>
                      <a:pt x="41" y="86"/>
                    </a:lnTo>
                    <a:lnTo>
                      <a:pt x="41" y="82"/>
                    </a:lnTo>
                    <a:lnTo>
                      <a:pt x="45" y="82"/>
                    </a:lnTo>
                    <a:lnTo>
                      <a:pt x="41" y="90"/>
                    </a:lnTo>
                    <a:lnTo>
                      <a:pt x="37" y="93"/>
                    </a:lnTo>
                    <a:lnTo>
                      <a:pt x="30" y="97"/>
                    </a:lnTo>
                    <a:lnTo>
                      <a:pt x="26" y="97"/>
                    </a:lnTo>
                    <a:lnTo>
                      <a:pt x="22" y="97"/>
                    </a:lnTo>
                    <a:lnTo>
                      <a:pt x="19" y="97"/>
                    </a:lnTo>
                    <a:lnTo>
                      <a:pt x="15" y="93"/>
                    </a:lnTo>
                    <a:lnTo>
                      <a:pt x="15" y="90"/>
                    </a:lnTo>
                    <a:lnTo>
                      <a:pt x="11" y="86"/>
                    </a:lnTo>
                    <a:lnTo>
                      <a:pt x="11" y="79"/>
                    </a:lnTo>
                    <a:lnTo>
                      <a:pt x="11" y="30"/>
                    </a:lnTo>
                    <a:lnTo>
                      <a:pt x="0" y="30"/>
                    </a:lnTo>
                    <a:lnTo>
                      <a:pt x="0" y="26"/>
                    </a:lnTo>
                    <a:lnTo>
                      <a:pt x="4" y="23"/>
                    </a:lnTo>
                    <a:lnTo>
                      <a:pt x="7" y="19"/>
                    </a:lnTo>
                    <a:lnTo>
                      <a:pt x="15" y="15"/>
                    </a:lnTo>
                    <a:lnTo>
                      <a:pt x="19" y="11"/>
                    </a:lnTo>
                    <a:lnTo>
                      <a:pt x="19" y="8"/>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2" name="Freeform 133"/>
              <p:cNvSpPr>
                <a:spLocks noEditPoints="1"/>
              </p:cNvSpPr>
              <p:nvPr/>
            </p:nvSpPr>
            <p:spPr bwMode="auto">
              <a:xfrm>
                <a:off x="4374" y="1733"/>
                <a:ext cx="67" cy="74"/>
              </a:xfrm>
              <a:custGeom>
                <a:avLst/>
                <a:gdLst>
                  <a:gd name="T0" fmla="*/ 34 w 67"/>
                  <a:gd name="T1" fmla="*/ 0 h 74"/>
                  <a:gd name="T2" fmla="*/ 45 w 67"/>
                  <a:gd name="T3" fmla="*/ 0 h 74"/>
                  <a:gd name="T4" fmla="*/ 53 w 67"/>
                  <a:gd name="T5" fmla="*/ 3 h 74"/>
                  <a:gd name="T6" fmla="*/ 60 w 67"/>
                  <a:gd name="T7" fmla="*/ 11 h 74"/>
                  <a:gd name="T8" fmla="*/ 67 w 67"/>
                  <a:gd name="T9" fmla="*/ 22 h 74"/>
                  <a:gd name="T10" fmla="*/ 67 w 67"/>
                  <a:gd name="T11" fmla="*/ 37 h 74"/>
                  <a:gd name="T12" fmla="*/ 67 w 67"/>
                  <a:gd name="T13" fmla="*/ 44 h 74"/>
                  <a:gd name="T14" fmla="*/ 64 w 67"/>
                  <a:gd name="T15" fmla="*/ 56 h 74"/>
                  <a:gd name="T16" fmla="*/ 60 w 67"/>
                  <a:gd name="T17" fmla="*/ 63 h 74"/>
                  <a:gd name="T18" fmla="*/ 53 w 67"/>
                  <a:gd name="T19" fmla="*/ 70 h 74"/>
                  <a:gd name="T20" fmla="*/ 41 w 67"/>
                  <a:gd name="T21" fmla="*/ 74 h 74"/>
                  <a:gd name="T22" fmla="*/ 34 w 67"/>
                  <a:gd name="T23" fmla="*/ 74 h 74"/>
                  <a:gd name="T24" fmla="*/ 23 w 67"/>
                  <a:gd name="T25" fmla="*/ 74 h 74"/>
                  <a:gd name="T26" fmla="*/ 15 w 67"/>
                  <a:gd name="T27" fmla="*/ 70 h 74"/>
                  <a:gd name="T28" fmla="*/ 8 w 67"/>
                  <a:gd name="T29" fmla="*/ 63 h 74"/>
                  <a:gd name="T30" fmla="*/ 0 w 67"/>
                  <a:gd name="T31" fmla="*/ 52 h 74"/>
                  <a:gd name="T32" fmla="*/ 0 w 67"/>
                  <a:gd name="T33" fmla="*/ 37 h 74"/>
                  <a:gd name="T34" fmla="*/ 0 w 67"/>
                  <a:gd name="T35" fmla="*/ 29 h 74"/>
                  <a:gd name="T36" fmla="*/ 4 w 67"/>
                  <a:gd name="T37" fmla="*/ 18 h 74"/>
                  <a:gd name="T38" fmla="*/ 8 w 67"/>
                  <a:gd name="T39" fmla="*/ 11 h 74"/>
                  <a:gd name="T40" fmla="*/ 15 w 67"/>
                  <a:gd name="T41" fmla="*/ 3 h 74"/>
                  <a:gd name="T42" fmla="*/ 26 w 67"/>
                  <a:gd name="T43" fmla="*/ 0 h 74"/>
                  <a:gd name="T44" fmla="*/ 34 w 67"/>
                  <a:gd name="T45" fmla="*/ 0 h 74"/>
                  <a:gd name="T46" fmla="*/ 30 w 67"/>
                  <a:gd name="T47" fmla="*/ 3 h 74"/>
                  <a:gd name="T48" fmla="*/ 26 w 67"/>
                  <a:gd name="T49" fmla="*/ 3 h 74"/>
                  <a:gd name="T50" fmla="*/ 23 w 67"/>
                  <a:gd name="T51" fmla="*/ 7 h 74"/>
                  <a:gd name="T52" fmla="*/ 19 w 67"/>
                  <a:gd name="T53" fmla="*/ 11 h 74"/>
                  <a:gd name="T54" fmla="*/ 15 w 67"/>
                  <a:gd name="T55" fmla="*/ 15 h 74"/>
                  <a:gd name="T56" fmla="*/ 11 w 67"/>
                  <a:gd name="T57" fmla="*/ 22 h 74"/>
                  <a:gd name="T58" fmla="*/ 11 w 67"/>
                  <a:gd name="T59" fmla="*/ 29 h 74"/>
                  <a:gd name="T60" fmla="*/ 15 w 67"/>
                  <a:gd name="T61" fmla="*/ 44 h 74"/>
                  <a:gd name="T62" fmla="*/ 19 w 67"/>
                  <a:gd name="T63" fmla="*/ 59 h 74"/>
                  <a:gd name="T64" fmla="*/ 23 w 67"/>
                  <a:gd name="T65" fmla="*/ 67 h 74"/>
                  <a:gd name="T66" fmla="*/ 30 w 67"/>
                  <a:gd name="T67" fmla="*/ 70 h 74"/>
                  <a:gd name="T68" fmla="*/ 38 w 67"/>
                  <a:gd name="T69" fmla="*/ 70 h 74"/>
                  <a:gd name="T70" fmla="*/ 45 w 67"/>
                  <a:gd name="T71" fmla="*/ 67 h 74"/>
                  <a:gd name="T72" fmla="*/ 49 w 67"/>
                  <a:gd name="T73" fmla="*/ 63 h 74"/>
                  <a:gd name="T74" fmla="*/ 53 w 67"/>
                  <a:gd name="T75" fmla="*/ 56 h 74"/>
                  <a:gd name="T76" fmla="*/ 56 w 67"/>
                  <a:gd name="T77" fmla="*/ 41 h 74"/>
                  <a:gd name="T78" fmla="*/ 53 w 67"/>
                  <a:gd name="T79" fmla="*/ 29 h 74"/>
                  <a:gd name="T80" fmla="*/ 53 w 67"/>
                  <a:gd name="T81" fmla="*/ 18 h 74"/>
                  <a:gd name="T82" fmla="*/ 45 w 67"/>
                  <a:gd name="T83" fmla="*/ 11 h 74"/>
                  <a:gd name="T84" fmla="*/ 38 w 67"/>
                  <a:gd name="T85" fmla="*/ 7 h 74"/>
                  <a:gd name="T86" fmla="*/ 30 w 67"/>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7"/>
                  <a:gd name="T133" fmla="*/ 0 h 74"/>
                  <a:gd name="T134" fmla="*/ 67 w 67"/>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7" h="74">
                    <a:moveTo>
                      <a:pt x="34" y="0"/>
                    </a:moveTo>
                    <a:lnTo>
                      <a:pt x="45" y="0"/>
                    </a:lnTo>
                    <a:lnTo>
                      <a:pt x="53" y="3"/>
                    </a:lnTo>
                    <a:lnTo>
                      <a:pt x="60" y="11"/>
                    </a:lnTo>
                    <a:lnTo>
                      <a:pt x="67" y="22"/>
                    </a:lnTo>
                    <a:lnTo>
                      <a:pt x="67" y="37"/>
                    </a:lnTo>
                    <a:lnTo>
                      <a:pt x="67" y="44"/>
                    </a:lnTo>
                    <a:lnTo>
                      <a:pt x="64" y="56"/>
                    </a:lnTo>
                    <a:lnTo>
                      <a:pt x="60" y="63"/>
                    </a:lnTo>
                    <a:lnTo>
                      <a:pt x="53" y="70"/>
                    </a:lnTo>
                    <a:lnTo>
                      <a:pt x="41" y="74"/>
                    </a:lnTo>
                    <a:lnTo>
                      <a:pt x="34" y="74"/>
                    </a:lnTo>
                    <a:lnTo>
                      <a:pt x="23" y="74"/>
                    </a:lnTo>
                    <a:lnTo>
                      <a:pt x="15" y="70"/>
                    </a:lnTo>
                    <a:lnTo>
                      <a:pt x="8" y="63"/>
                    </a:lnTo>
                    <a:lnTo>
                      <a:pt x="0" y="52"/>
                    </a:lnTo>
                    <a:lnTo>
                      <a:pt x="0" y="37"/>
                    </a:lnTo>
                    <a:lnTo>
                      <a:pt x="0" y="29"/>
                    </a:lnTo>
                    <a:lnTo>
                      <a:pt x="4" y="18"/>
                    </a:lnTo>
                    <a:lnTo>
                      <a:pt x="8" y="11"/>
                    </a:lnTo>
                    <a:lnTo>
                      <a:pt x="15" y="3"/>
                    </a:lnTo>
                    <a:lnTo>
                      <a:pt x="26" y="0"/>
                    </a:lnTo>
                    <a:lnTo>
                      <a:pt x="34" y="0"/>
                    </a:lnTo>
                    <a:close/>
                    <a:moveTo>
                      <a:pt x="30" y="3"/>
                    </a:moveTo>
                    <a:lnTo>
                      <a:pt x="26" y="3"/>
                    </a:lnTo>
                    <a:lnTo>
                      <a:pt x="23" y="7"/>
                    </a:lnTo>
                    <a:lnTo>
                      <a:pt x="19" y="11"/>
                    </a:lnTo>
                    <a:lnTo>
                      <a:pt x="15" y="15"/>
                    </a:lnTo>
                    <a:lnTo>
                      <a:pt x="11" y="22"/>
                    </a:lnTo>
                    <a:lnTo>
                      <a:pt x="11" y="29"/>
                    </a:lnTo>
                    <a:lnTo>
                      <a:pt x="15" y="44"/>
                    </a:lnTo>
                    <a:lnTo>
                      <a:pt x="19" y="59"/>
                    </a:lnTo>
                    <a:lnTo>
                      <a:pt x="23" y="67"/>
                    </a:lnTo>
                    <a:lnTo>
                      <a:pt x="30" y="70"/>
                    </a:lnTo>
                    <a:lnTo>
                      <a:pt x="38" y="70"/>
                    </a:lnTo>
                    <a:lnTo>
                      <a:pt x="45" y="67"/>
                    </a:lnTo>
                    <a:lnTo>
                      <a:pt x="49" y="63"/>
                    </a:lnTo>
                    <a:lnTo>
                      <a:pt x="53" y="56"/>
                    </a:lnTo>
                    <a:lnTo>
                      <a:pt x="56" y="41"/>
                    </a:lnTo>
                    <a:lnTo>
                      <a:pt x="53" y="29"/>
                    </a:lnTo>
                    <a:lnTo>
                      <a:pt x="53" y="18"/>
                    </a:lnTo>
                    <a:lnTo>
                      <a:pt x="45" y="11"/>
                    </a:lnTo>
                    <a:lnTo>
                      <a:pt x="38" y="7"/>
                    </a:lnTo>
                    <a:lnTo>
                      <a:pt x="30"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3" name="Freeform 134"/>
              <p:cNvSpPr>
                <a:spLocks noEditPoints="1"/>
              </p:cNvSpPr>
              <p:nvPr/>
            </p:nvSpPr>
            <p:spPr bwMode="auto">
              <a:xfrm>
                <a:off x="4497" y="1733"/>
                <a:ext cx="71" cy="74"/>
              </a:xfrm>
              <a:custGeom>
                <a:avLst/>
                <a:gdLst>
                  <a:gd name="T0" fmla="*/ 34 w 71"/>
                  <a:gd name="T1" fmla="*/ 0 h 74"/>
                  <a:gd name="T2" fmla="*/ 45 w 71"/>
                  <a:gd name="T3" fmla="*/ 0 h 74"/>
                  <a:gd name="T4" fmla="*/ 53 w 71"/>
                  <a:gd name="T5" fmla="*/ 3 h 74"/>
                  <a:gd name="T6" fmla="*/ 60 w 71"/>
                  <a:gd name="T7" fmla="*/ 11 h 74"/>
                  <a:gd name="T8" fmla="*/ 68 w 71"/>
                  <a:gd name="T9" fmla="*/ 22 h 74"/>
                  <a:gd name="T10" fmla="*/ 71 w 71"/>
                  <a:gd name="T11" fmla="*/ 37 h 74"/>
                  <a:gd name="T12" fmla="*/ 68 w 71"/>
                  <a:gd name="T13" fmla="*/ 44 h 74"/>
                  <a:gd name="T14" fmla="*/ 64 w 71"/>
                  <a:gd name="T15" fmla="*/ 56 h 74"/>
                  <a:gd name="T16" fmla="*/ 60 w 71"/>
                  <a:gd name="T17" fmla="*/ 63 h 74"/>
                  <a:gd name="T18" fmla="*/ 53 w 71"/>
                  <a:gd name="T19" fmla="*/ 70 h 74"/>
                  <a:gd name="T20" fmla="*/ 45 w 71"/>
                  <a:gd name="T21" fmla="*/ 74 h 74"/>
                  <a:gd name="T22" fmla="*/ 34 w 71"/>
                  <a:gd name="T23" fmla="*/ 74 h 74"/>
                  <a:gd name="T24" fmla="*/ 23 w 71"/>
                  <a:gd name="T25" fmla="*/ 74 h 74"/>
                  <a:gd name="T26" fmla="*/ 15 w 71"/>
                  <a:gd name="T27" fmla="*/ 70 h 74"/>
                  <a:gd name="T28" fmla="*/ 8 w 71"/>
                  <a:gd name="T29" fmla="*/ 63 h 74"/>
                  <a:gd name="T30" fmla="*/ 4 w 71"/>
                  <a:gd name="T31" fmla="*/ 52 h 74"/>
                  <a:gd name="T32" fmla="*/ 0 w 71"/>
                  <a:gd name="T33" fmla="*/ 37 h 74"/>
                  <a:gd name="T34" fmla="*/ 0 w 71"/>
                  <a:gd name="T35" fmla="*/ 29 h 74"/>
                  <a:gd name="T36" fmla="*/ 4 w 71"/>
                  <a:gd name="T37" fmla="*/ 18 h 74"/>
                  <a:gd name="T38" fmla="*/ 12 w 71"/>
                  <a:gd name="T39" fmla="*/ 11 h 74"/>
                  <a:gd name="T40" fmla="*/ 19 w 71"/>
                  <a:gd name="T41" fmla="*/ 3 h 74"/>
                  <a:gd name="T42" fmla="*/ 27 w 71"/>
                  <a:gd name="T43" fmla="*/ 0 h 74"/>
                  <a:gd name="T44" fmla="*/ 34 w 71"/>
                  <a:gd name="T45" fmla="*/ 0 h 74"/>
                  <a:gd name="T46" fmla="*/ 34 w 71"/>
                  <a:gd name="T47" fmla="*/ 3 h 74"/>
                  <a:gd name="T48" fmla="*/ 27 w 71"/>
                  <a:gd name="T49" fmla="*/ 3 h 74"/>
                  <a:gd name="T50" fmla="*/ 23 w 71"/>
                  <a:gd name="T51" fmla="*/ 7 h 74"/>
                  <a:gd name="T52" fmla="*/ 19 w 71"/>
                  <a:gd name="T53" fmla="*/ 11 h 74"/>
                  <a:gd name="T54" fmla="*/ 15 w 71"/>
                  <a:gd name="T55" fmla="*/ 15 h 74"/>
                  <a:gd name="T56" fmla="*/ 15 w 71"/>
                  <a:gd name="T57" fmla="*/ 22 h 74"/>
                  <a:gd name="T58" fmla="*/ 15 w 71"/>
                  <a:gd name="T59" fmla="*/ 29 h 74"/>
                  <a:gd name="T60" fmla="*/ 15 w 71"/>
                  <a:gd name="T61" fmla="*/ 44 h 74"/>
                  <a:gd name="T62" fmla="*/ 19 w 71"/>
                  <a:gd name="T63" fmla="*/ 59 h 74"/>
                  <a:gd name="T64" fmla="*/ 27 w 71"/>
                  <a:gd name="T65" fmla="*/ 67 h 74"/>
                  <a:gd name="T66" fmla="*/ 30 w 71"/>
                  <a:gd name="T67" fmla="*/ 70 h 74"/>
                  <a:gd name="T68" fmla="*/ 38 w 71"/>
                  <a:gd name="T69" fmla="*/ 70 h 74"/>
                  <a:gd name="T70" fmla="*/ 45 w 71"/>
                  <a:gd name="T71" fmla="*/ 67 h 74"/>
                  <a:gd name="T72" fmla="*/ 53 w 71"/>
                  <a:gd name="T73" fmla="*/ 63 h 74"/>
                  <a:gd name="T74" fmla="*/ 56 w 71"/>
                  <a:gd name="T75" fmla="*/ 56 h 74"/>
                  <a:gd name="T76" fmla="*/ 56 w 71"/>
                  <a:gd name="T77" fmla="*/ 41 h 74"/>
                  <a:gd name="T78" fmla="*/ 56 w 71"/>
                  <a:gd name="T79" fmla="*/ 29 h 74"/>
                  <a:gd name="T80" fmla="*/ 53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3" y="3"/>
                    </a:lnTo>
                    <a:lnTo>
                      <a:pt x="60" y="11"/>
                    </a:lnTo>
                    <a:lnTo>
                      <a:pt x="68" y="22"/>
                    </a:lnTo>
                    <a:lnTo>
                      <a:pt x="71" y="37"/>
                    </a:lnTo>
                    <a:lnTo>
                      <a:pt x="68" y="44"/>
                    </a:lnTo>
                    <a:lnTo>
                      <a:pt x="64" y="56"/>
                    </a:lnTo>
                    <a:lnTo>
                      <a:pt x="60" y="63"/>
                    </a:lnTo>
                    <a:lnTo>
                      <a:pt x="53" y="70"/>
                    </a:lnTo>
                    <a:lnTo>
                      <a:pt x="45" y="74"/>
                    </a:lnTo>
                    <a:lnTo>
                      <a:pt x="34" y="74"/>
                    </a:lnTo>
                    <a:lnTo>
                      <a:pt x="23" y="74"/>
                    </a:lnTo>
                    <a:lnTo>
                      <a:pt x="15" y="70"/>
                    </a:lnTo>
                    <a:lnTo>
                      <a:pt x="8" y="63"/>
                    </a:lnTo>
                    <a:lnTo>
                      <a:pt x="4" y="52"/>
                    </a:lnTo>
                    <a:lnTo>
                      <a:pt x="0" y="37"/>
                    </a:lnTo>
                    <a:lnTo>
                      <a:pt x="0" y="29"/>
                    </a:lnTo>
                    <a:lnTo>
                      <a:pt x="4" y="18"/>
                    </a:lnTo>
                    <a:lnTo>
                      <a:pt x="12" y="11"/>
                    </a:lnTo>
                    <a:lnTo>
                      <a:pt x="19" y="3"/>
                    </a:lnTo>
                    <a:lnTo>
                      <a:pt x="27" y="0"/>
                    </a:lnTo>
                    <a:lnTo>
                      <a:pt x="34" y="0"/>
                    </a:lnTo>
                    <a:close/>
                    <a:moveTo>
                      <a:pt x="34" y="3"/>
                    </a:moveTo>
                    <a:lnTo>
                      <a:pt x="27" y="3"/>
                    </a:lnTo>
                    <a:lnTo>
                      <a:pt x="23" y="7"/>
                    </a:lnTo>
                    <a:lnTo>
                      <a:pt x="19" y="11"/>
                    </a:lnTo>
                    <a:lnTo>
                      <a:pt x="15" y="15"/>
                    </a:lnTo>
                    <a:lnTo>
                      <a:pt x="15" y="22"/>
                    </a:lnTo>
                    <a:lnTo>
                      <a:pt x="15" y="29"/>
                    </a:lnTo>
                    <a:lnTo>
                      <a:pt x="15" y="44"/>
                    </a:lnTo>
                    <a:lnTo>
                      <a:pt x="19" y="59"/>
                    </a:lnTo>
                    <a:lnTo>
                      <a:pt x="27" y="67"/>
                    </a:lnTo>
                    <a:lnTo>
                      <a:pt x="30" y="70"/>
                    </a:lnTo>
                    <a:lnTo>
                      <a:pt x="38" y="70"/>
                    </a:lnTo>
                    <a:lnTo>
                      <a:pt x="45" y="67"/>
                    </a:lnTo>
                    <a:lnTo>
                      <a:pt x="53" y="63"/>
                    </a:lnTo>
                    <a:lnTo>
                      <a:pt x="56" y="56"/>
                    </a:lnTo>
                    <a:lnTo>
                      <a:pt x="56" y="41"/>
                    </a:lnTo>
                    <a:lnTo>
                      <a:pt x="56" y="29"/>
                    </a:lnTo>
                    <a:lnTo>
                      <a:pt x="53" y="18"/>
                    </a:lnTo>
                    <a:lnTo>
                      <a:pt x="49" y="11"/>
                    </a:lnTo>
                    <a:lnTo>
                      <a:pt x="41" y="7"/>
                    </a:lnTo>
                    <a:lnTo>
                      <a:pt x="3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4" name="Freeform 135"/>
              <p:cNvSpPr>
                <a:spLocks/>
              </p:cNvSpPr>
              <p:nvPr/>
            </p:nvSpPr>
            <p:spPr bwMode="auto">
              <a:xfrm>
                <a:off x="4576" y="1733"/>
                <a:ext cx="78" cy="74"/>
              </a:xfrm>
              <a:custGeom>
                <a:avLst/>
                <a:gdLst>
                  <a:gd name="T0" fmla="*/ 67 w 78"/>
                  <a:gd name="T1" fmla="*/ 0 h 74"/>
                  <a:gd name="T2" fmla="*/ 67 w 78"/>
                  <a:gd name="T3" fmla="*/ 44 h 74"/>
                  <a:gd name="T4" fmla="*/ 67 w 78"/>
                  <a:gd name="T5" fmla="*/ 56 h 74"/>
                  <a:gd name="T6" fmla="*/ 67 w 78"/>
                  <a:gd name="T7" fmla="*/ 59 h 74"/>
                  <a:gd name="T8" fmla="*/ 71 w 78"/>
                  <a:gd name="T9" fmla="*/ 63 h 74"/>
                  <a:gd name="T10" fmla="*/ 71 w 78"/>
                  <a:gd name="T11" fmla="*/ 67 h 74"/>
                  <a:gd name="T12" fmla="*/ 71 w 78"/>
                  <a:gd name="T13" fmla="*/ 67 h 74"/>
                  <a:gd name="T14" fmla="*/ 71 w 78"/>
                  <a:gd name="T15" fmla="*/ 67 h 74"/>
                  <a:gd name="T16" fmla="*/ 74 w 78"/>
                  <a:gd name="T17" fmla="*/ 67 h 74"/>
                  <a:gd name="T18" fmla="*/ 78 w 78"/>
                  <a:gd name="T19" fmla="*/ 67 h 74"/>
                  <a:gd name="T20" fmla="*/ 78 w 78"/>
                  <a:gd name="T21" fmla="*/ 67 h 74"/>
                  <a:gd name="T22" fmla="*/ 56 w 78"/>
                  <a:gd name="T23" fmla="*/ 74 h 74"/>
                  <a:gd name="T24" fmla="*/ 56 w 78"/>
                  <a:gd name="T25" fmla="*/ 74 h 74"/>
                  <a:gd name="T26" fmla="*/ 56 w 78"/>
                  <a:gd name="T27" fmla="*/ 59 h 74"/>
                  <a:gd name="T28" fmla="*/ 45 w 78"/>
                  <a:gd name="T29" fmla="*/ 67 h 74"/>
                  <a:gd name="T30" fmla="*/ 41 w 78"/>
                  <a:gd name="T31" fmla="*/ 74 h 74"/>
                  <a:gd name="T32" fmla="*/ 33 w 78"/>
                  <a:gd name="T33" fmla="*/ 74 h 74"/>
                  <a:gd name="T34" fmla="*/ 30 w 78"/>
                  <a:gd name="T35" fmla="*/ 74 h 74"/>
                  <a:gd name="T36" fmla="*/ 22 w 78"/>
                  <a:gd name="T37" fmla="*/ 74 h 74"/>
                  <a:gd name="T38" fmla="*/ 18 w 78"/>
                  <a:gd name="T39" fmla="*/ 70 h 74"/>
                  <a:gd name="T40" fmla="*/ 15 w 78"/>
                  <a:gd name="T41" fmla="*/ 67 h 74"/>
                  <a:gd name="T42" fmla="*/ 11 w 78"/>
                  <a:gd name="T43" fmla="*/ 63 h 74"/>
                  <a:gd name="T44" fmla="*/ 11 w 78"/>
                  <a:gd name="T45" fmla="*/ 56 h 74"/>
                  <a:gd name="T46" fmla="*/ 11 w 78"/>
                  <a:gd name="T47" fmla="*/ 48 h 74"/>
                  <a:gd name="T48" fmla="*/ 11 w 78"/>
                  <a:gd name="T49" fmla="*/ 15 h 74"/>
                  <a:gd name="T50" fmla="*/ 11 w 78"/>
                  <a:gd name="T51" fmla="*/ 11 h 74"/>
                  <a:gd name="T52" fmla="*/ 7 w 78"/>
                  <a:gd name="T53" fmla="*/ 7 h 74"/>
                  <a:gd name="T54" fmla="*/ 7 w 78"/>
                  <a:gd name="T55" fmla="*/ 3 h 74"/>
                  <a:gd name="T56" fmla="*/ 7 w 78"/>
                  <a:gd name="T57" fmla="*/ 3 h 74"/>
                  <a:gd name="T58" fmla="*/ 4 w 78"/>
                  <a:gd name="T59" fmla="*/ 3 h 74"/>
                  <a:gd name="T60" fmla="*/ 0 w 78"/>
                  <a:gd name="T61" fmla="*/ 3 h 74"/>
                  <a:gd name="T62" fmla="*/ 0 w 78"/>
                  <a:gd name="T63" fmla="*/ 0 h 74"/>
                  <a:gd name="T64" fmla="*/ 22 w 78"/>
                  <a:gd name="T65" fmla="*/ 0 h 74"/>
                  <a:gd name="T66" fmla="*/ 22 w 78"/>
                  <a:gd name="T67" fmla="*/ 48 h 74"/>
                  <a:gd name="T68" fmla="*/ 26 w 78"/>
                  <a:gd name="T69" fmla="*/ 56 h 74"/>
                  <a:gd name="T70" fmla="*/ 26 w 78"/>
                  <a:gd name="T71" fmla="*/ 63 h 74"/>
                  <a:gd name="T72" fmla="*/ 30 w 78"/>
                  <a:gd name="T73" fmla="*/ 63 h 74"/>
                  <a:gd name="T74" fmla="*/ 37 w 78"/>
                  <a:gd name="T75" fmla="*/ 67 h 74"/>
                  <a:gd name="T76" fmla="*/ 41 w 78"/>
                  <a:gd name="T77" fmla="*/ 63 h 74"/>
                  <a:gd name="T78" fmla="*/ 45 w 78"/>
                  <a:gd name="T79" fmla="*/ 63 h 74"/>
                  <a:gd name="T80" fmla="*/ 48 w 78"/>
                  <a:gd name="T81" fmla="*/ 59 h 74"/>
                  <a:gd name="T82" fmla="*/ 56 w 78"/>
                  <a:gd name="T83" fmla="*/ 56 h 74"/>
                  <a:gd name="T84" fmla="*/ 56 w 78"/>
                  <a:gd name="T85" fmla="*/ 15 h 74"/>
                  <a:gd name="T86" fmla="*/ 52 w 78"/>
                  <a:gd name="T87" fmla="*/ 7 h 74"/>
                  <a:gd name="T88" fmla="*/ 52 w 78"/>
                  <a:gd name="T89" fmla="*/ 3 h 74"/>
                  <a:gd name="T90" fmla="*/ 48 w 78"/>
                  <a:gd name="T91" fmla="*/ 3 h 74"/>
                  <a:gd name="T92" fmla="*/ 45 w 78"/>
                  <a:gd name="T93" fmla="*/ 3 h 74"/>
                  <a:gd name="T94" fmla="*/ 45 w 78"/>
                  <a:gd name="T95" fmla="*/ 0 h 74"/>
                  <a:gd name="T96" fmla="*/ 67 w 78"/>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4"/>
                  <a:gd name="T149" fmla="*/ 78 w 78"/>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4">
                    <a:moveTo>
                      <a:pt x="67" y="0"/>
                    </a:moveTo>
                    <a:lnTo>
                      <a:pt x="67" y="44"/>
                    </a:lnTo>
                    <a:lnTo>
                      <a:pt x="67" y="56"/>
                    </a:lnTo>
                    <a:lnTo>
                      <a:pt x="67" y="59"/>
                    </a:lnTo>
                    <a:lnTo>
                      <a:pt x="71" y="63"/>
                    </a:lnTo>
                    <a:lnTo>
                      <a:pt x="71" y="67"/>
                    </a:lnTo>
                    <a:lnTo>
                      <a:pt x="74" y="67"/>
                    </a:lnTo>
                    <a:lnTo>
                      <a:pt x="78" y="67"/>
                    </a:lnTo>
                    <a:lnTo>
                      <a:pt x="56" y="74"/>
                    </a:lnTo>
                    <a:lnTo>
                      <a:pt x="56" y="59"/>
                    </a:lnTo>
                    <a:lnTo>
                      <a:pt x="45" y="67"/>
                    </a:lnTo>
                    <a:lnTo>
                      <a:pt x="41" y="74"/>
                    </a:lnTo>
                    <a:lnTo>
                      <a:pt x="33" y="74"/>
                    </a:lnTo>
                    <a:lnTo>
                      <a:pt x="30" y="74"/>
                    </a:lnTo>
                    <a:lnTo>
                      <a:pt x="22" y="74"/>
                    </a:lnTo>
                    <a:lnTo>
                      <a:pt x="18" y="70"/>
                    </a:lnTo>
                    <a:lnTo>
                      <a:pt x="15" y="67"/>
                    </a:lnTo>
                    <a:lnTo>
                      <a:pt x="11" y="63"/>
                    </a:lnTo>
                    <a:lnTo>
                      <a:pt x="11" y="56"/>
                    </a:lnTo>
                    <a:lnTo>
                      <a:pt x="11" y="48"/>
                    </a:lnTo>
                    <a:lnTo>
                      <a:pt x="11" y="15"/>
                    </a:lnTo>
                    <a:lnTo>
                      <a:pt x="11" y="11"/>
                    </a:lnTo>
                    <a:lnTo>
                      <a:pt x="7" y="7"/>
                    </a:lnTo>
                    <a:lnTo>
                      <a:pt x="7" y="3"/>
                    </a:lnTo>
                    <a:lnTo>
                      <a:pt x="4" y="3"/>
                    </a:lnTo>
                    <a:lnTo>
                      <a:pt x="0" y="3"/>
                    </a:lnTo>
                    <a:lnTo>
                      <a:pt x="0" y="0"/>
                    </a:lnTo>
                    <a:lnTo>
                      <a:pt x="22" y="0"/>
                    </a:lnTo>
                    <a:lnTo>
                      <a:pt x="22" y="48"/>
                    </a:lnTo>
                    <a:lnTo>
                      <a:pt x="26" y="56"/>
                    </a:lnTo>
                    <a:lnTo>
                      <a:pt x="26" y="63"/>
                    </a:lnTo>
                    <a:lnTo>
                      <a:pt x="30" y="63"/>
                    </a:lnTo>
                    <a:lnTo>
                      <a:pt x="37" y="67"/>
                    </a:lnTo>
                    <a:lnTo>
                      <a:pt x="41" y="63"/>
                    </a:lnTo>
                    <a:lnTo>
                      <a:pt x="45" y="63"/>
                    </a:lnTo>
                    <a:lnTo>
                      <a:pt x="48" y="59"/>
                    </a:lnTo>
                    <a:lnTo>
                      <a:pt x="56" y="56"/>
                    </a:lnTo>
                    <a:lnTo>
                      <a:pt x="56" y="15"/>
                    </a:lnTo>
                    <a:lnTo>
                      <a:pt x="52" y="7"/>
                    </a:lnTo>
                    <a:lnTo>
                      <a:pt x="52" y="3"/>
                    </a:lnTo>
                    <a:lnTo>
                      <a:pt x="48" y="3"/>
                    </a:lnTo>
                    <a:lnTo>
                      <a:pt x="45" y="3"/>
                    </a:lnTo>
                    <a:lnTo>
                      <a:pt x="45" y="0"/>
                    </a:lnTo>
                    <a:lnTo>
                      <a:pt x="6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5" name="Freeform 136"/>
              <p:cNvSpPr>
                <a:spLocks/>
              </p:cNvSpPr>
              <p:nvPr/>
            </p:nvSpPr>
            <p:spPr bwMode="auto">
              <a:xfrm>
                <a:off x="4658" y="1733"/>
                <a:ext cx="52" cy="74"/>
              </a:xfrm>
              <a:custGeom>
                <a:avLst/>
                <a:gdLst>
                  <a:gd name="T0" fmla="*/ 22 w 52"/>
                  <a:gd name="T1" fmla="*/ 0 h 74"/>
                  <a:gd name="T2" fmla="*/ 22 w 52"/>
                  <a:gd name="T3" fmla="*/ 18 h 74"/>
                  <a:gd name="T4" fmla="*/ 30 w 52"/>
                  <a:gd name="T5" fmla="*/ 7 h 74"/>
                  <a:gd name="T6" fmla="*/ 37 w 52"/>
                  <a:gd name="T7" fmla="*/ 0 h 74"/>
                  <a:gd name="T8" fmla="*/ 41 w 52"/>
                  <a:gd name="T9" fmla="*/ 0 h 74"/>
                  <a:gd name="T10" fmla="*/ 45 w 52"/>
                  <a:gd name="T11" fmla="*/ 0 h 74"/>
                  <a:gd name="T12" fmla="*/ 48 w 52"/>
                  <a:gd name="T13" fmla="*/ 3 h 74"/>
                  <a:gd name="T14" fmla="*/ 52 w 52"/>
                  <a:gd name="T15" fmla="*/ 3 h 74"/>
                  <a:gd name="T16" fmla="*/ 52 w 52"/>
                  <a:gd name="T17" fmla="*/ 7 h 74"/>
                  <a:gd name="T18" fmla="*/ 52 w 52"/>
                  <a:gd name="T19" fmla="*/ 11 h 74"/>
                  <a:gd name="T20" fmla="*/ 48 w 52"/>
                  <a:gd name="T21" fmla="*/ 15 h 74"/>
                  <a:gd name="T22" fmla="*/ 48 w 52"/>
                  <a:gd name="T23" fmla="*/ 18 h 74"/>
                  <a:gd name="T24" fmla="*/ 45 w 52"/>
                  <a:gd name="T25" fmla="*/ 18 h 74"/>
                  <a:gd name="T26" fmla="*/ 41 w 52"/>
                  <a:gd name="T27" fmla="*/ 18 h 74"/>
                  <a:gd name="T28" fmla="*/ 41 w 52"/>
                  <a:gd name="T29" fmla="*/ 15 h 74"/>
                  <a:gd name="T30" fmla="*/ 37 w 52"/>
                  <a:gd name="T31" fmla="*/ 11 h 74"/>
                  <a:gd name="T32" fmla="*/ 34 w 52"/>
                  <a:gd name="T33" fmla="*/ 11 h 74"/>
                  <a:gd name="T34" fmla="*/ 34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6 w 52"/>
                  <a:gd name="T47" fmla="*/ 67 h 74"/>
                  <a:gd name="T48" fmla="*/ 26 w 52"/>
                  <a:gd name="T49" fmla="*/ 67 h 74"/>
                  <a:gd name="T50" fmla="*/ 30 w 52"/>
                  <a:gd name="T51" fmla="*/ 70 h 74"/>
                  <a:gd name="T52" fmla="*/ 34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11 w 52"/>
                  <a:gd name="T71" fmla="*/ 63 h 74"/>
                  <a:gd name="T72" fmla="*/ 11 w 52"/>
                  <a:gd name="T73" fmla="*/ 56 h 74"/>
                  <a:gd name="T74" fmla="*/ 11 w 52"/>
                  <a:gd name="T75" fmla="*/ 29 h 74"/>
                  <a:gd name="T76" fmla="*/ 11 w 52"/>
                  <a:gd name="T77" fmla="*/ 18 h 74"/>
                  <a:gd name="T78" fmla="*/ 7 w 52"/>
                  <a:gd name="T79" fmla="*/ 11 h 74"/>
                  <a:gd name="T80" fmla="*/ 7 w 52"/>
                  <a:gd name="T81" fmla="*/ 11 h 74"/>
                  <a:gd name="T82" fmla="*/ 7 w 52"/>
                  <a:gd name="T83" fmla="*/ 7 h 74"/>
                  <a:gd name="T84" fmla="*/ 7 w 52"/>
                  <a:gd name="T85" fmla="*/ 7 h 74"/>
                  <a:gd name="T86" fmla="*/ 4 w 52"/>
                  <a:gd name="T87" fmla="*/ 7 h 74"/>
                  <a:gd name="T88" fmla="*/ 4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7" y="0"/>
                    </a:lnTo>
                    <a:lnTo>
                      <a:pt x="41" y="0"/>
                    </a:lnTo>
                    <a:lnTo>
                      <a:pt x="45" y="0"/>
                    </a:lnTo>
                    <a:lnTo>
                      <a:pt x="48" y="3"/>
                    </a:lnTo>
                    <a:lnTo>
                      <a:pt x="52" y="3"/>
                    </a:lnTo>
                    <a:lnTo>
                      <a:pt x="52" y="7"/>
                    </a:lnTo>
                    <a:lnTo>
                      <a:pt x="52" y="11"/>
                    </a:lnTo>
                    <a:lnTo>
                      <a:pt x="48" y="15"/>
                    </a:lnTo>
                    <a:lnTo>
                      <a:pt x="48" y="18"/>
                    </a:lnTo>
                    <a:lnTo>
                      <a:pt x="45" y="18"/>
                    </a:lnTo>
                    <a:lnTo>
                      <a:pt x="41" y="18"/>
                    </a:lnTo>
                    <a:lnTo>
                      <a:pt x="41" y="15"/>
                    </a:lnTo>
                    <a:lnTo>
                      <a:pt x="37" y="11"/>
                    </a:lnTo>
                    <a:lnTo>
                      <a:pt x="34" y="11"/>
                    </a:lnTo>
                    <a:lnTo>
                      <a:pt x="30" y="11"/>
                    </a:lnTo>
                    <a:lnTo>
                      <a:pt x="26" y="18"/>
                    </a:lnTo>
                    <a:lnTo>
                      <a:pt x="22" y="22"/>
                    </a:lnTo>
                    <a:lnTo>
                      <a:pt x="22" y="56"/>
                    </a:lnTo>
                    <a:lnTo>
                      <a:pt x="22" y="63"/>
                    </a:lnTo>
                    <a:lnTo>
                      <a:pt x="26" y="67"/>
                    </a:lnTo>
                    <a:lnTo>
                      <a:pt x="30" y="70"/>
                    </a:lnTo>
                    <a:lnTo>
                      <a:pt x="34" y="70"/>
                    </a:lnTo>
                    <a:lnTo>
                      <a:pt x="37" y="70"/>
                    </a:lnTo>
                    <a:lnTo>
                      <a:pt x="37" y="74"/>
                    </a:lnTo>
                    <a:lnTo>
                      <a:pt x="0" y="74"/>
                    </a:lnTo>
                    <a:lnTo>
                      <a:pt x="0" y="70"/>
                    </a:lnTo>
                    <a:lnTo>
                      <a:pt x="4" y="70"/>
                    </a:lnTo>
                    <a:lnTo>
                      <a:pt x="7" y="70"/>
                    </a:lnTo>
                    <a:lnTo>
                      <a:pt x="7" y="67"/>
                    </a:lnTo>
                    <a:lnTo>
                      <a:pt x="11" y="63"/>
                    </a:lnTo>
                    <a:lnTo>
                      <a:pt x="11" y="56"/>
                    </a:lnTo>
                    <a:lnTo>
                      <a:pt x="11" y="29"/>
                    </a:lnTo>
                    <a:lnTo>
                      <a:pt x="11"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6" name="Freeform 137"/>
              <p:cNvSpPr>
                <a:spLocks/>
              </p:cNvSpPr>
              <p:nvPr/>
            </p:nvSpPr>
            <p:spPr bwMode="auto">
              <a:xfrm>
                <a:off x="4755" y="1733"/>
                <a:ext cx="78" cy="108"/>
              </a:xfrm>
              <a:custGeom>
                <a:avLst/>
                <a:gdLst>
                  <a:gd name="T0" fmla="*/ 0 w 78"/>
                  <a:gd name="T1" fmla="*/ 0 h 108"/>
                  <a:gd name="T2" fmla="*/ 34 w 78"/>
                  <a:gd name="T3" fmla="*/ 0 h 108"/>
                  <a:gd name="T4" fmla="*/ 34 w 78"/>
                  <a:gd name="T5" fmla="*/ 3 h 108"/>
                  <a:gd name="T6" fmla="*/ 30 w 78"/>
                  <a:gd name="T7" fmla="*/ 3 h 108"/>
                  <a:gd name="T8" fmla="*/ 30 w 78"/>
                  <a:gd name="T9" fmla="*/ 3 h 108"/>
                  <a:gd name="T10" fmla="*/ 26 w 78"/>
                  <a:gd name="T11" fmla="*/ 3 h 108"/>
                  <a:gd name="T12" fmla="*/ 26 w 78"/>
                  <a:gd name="T13" fmla="*/ 7 h 108"/>
                  <a:gd name="T14" fmla="*/ 26 w 78"/>
                  <a:gd name="T15" fmla="*/ 7 h 108"/>
                  <a:gd name="T16" fmla="*/ 26 w 78"/>
                  <a:gd name="T17" fmla="*/ 11 h 108"/>
                  <a:gd name="T18" fmla="*/ 26 w 78"/>
                  <a:gd name="T19" fmla="*/ 18 h 108"/>
                  <a:gd name="T20" fmla="*/ 45 w 78"/>
                  <a:gd name="T21" fmla="*/ 52 h 108"/>
                  <a:gd name="T22" fmla="*/ 60 w 78"/>
                  <a:gd name="T23" fmla="*/ 15 h 108"/>
                  <a:gd name="T24" fmla="*/ 63 w 78"/>
                  <a:gd name="T25" fmla="*/ 11 h 108"/>
                  <a:gd name="T26" fmla="*/ 63 w 78"/>
                  <a:gd name="T27" fmla="*/ 7 h 108"/>
                  <a:gd name="T28" fmla="*/ 63 w 78"/>
                  <a:gd name="T29" fmla="*/ 3 h 108"/>
                  <a:gd name="T30" fmla="*/ 63 w 78"/>
                  <a:gd name="T31" fmla="*/ 3 h 108"/>
                  <a:gd name="T32" fmla="*/ 60 w 78"/>
                  <a:gd name="T33" fmla="*/ 3 h 108"/>
                  <a:gd name="T34" fmla="*/ 60 w 78"/>
                  <a:gd name="T35" fmla="*/ 3 h 108"/>
                  <a:gd name="T36" fmla="*/ 60 w 78"/>
                  <a:gd name="T37" fmla="*/ 3 h 108"/>
                  <a:gd name="T38" fmla="*/ 56 w 78"/>
                  <a:gd name="T39" fmla="*/ 3 h 108"/>
                  <a:gd name="T40" fmla="*/ 56 w 78"/>
                  <a:gd name="T41" fmla="*/ 0 h 108"/>
                  <a:gd name="T42" fmla="*/ 78 w 78"/>
                  <a:gd name="T43" fmla="*/ 0 h 108"/>
                  <a:gd name="T44" fmla="*/ 78 w 78"/>
                  <a:gd name="T45" fmla="*/ 3 h 108"/>
                  <a:gd name="T46" fmla="*/ 75 w 78"/>
                  <a:gd name="T47" fmla="*/ 3 h 108"/>
                  <a:gd name="T48" fmla="*/ 71 w 78"/>
                  <a:gd name="T49" fmla="*/ 3 h 108"/>
                  <a:gd name="T50" fmla="*/ 71 w 78"/>
                  <a:gd name="T51" fmla="*/ 3 h 108"/>
                  <a:gd name="T52" fmla="*/ 71 w 78"/>
                  <a:gd name="T53" fmla="*/ 7 h 108"/>
                  <a:gd name="T54" fmla="*/ 67 w 78"/>
                  <a:gd name="T55" fmla="*/ 11 h 108"/>
                  <a:gd name="T56" fmla="*/ 67 w 78"/>
                  <a:gd name="T57" fmla="*/ 15 h 108"/>
                  <a:gd name="T58" fmla="*/ 37 w 78"/>
                  <a:gd name="T59" fmla="*/ 85 h 108"/>
                  <a:gd name="T60" fmla="*/ 34 w 78"/>
                  <a:gd name="T61" fmla="*/ 97 h 108"/>
                  <a:gd name="T62" fmla="*/ 26 w 78"/>
                  <a:gd name="T63" fmla="*/ 104 h 108"/>
                  <a:gd name="T64" fmla="*/ 19 w 78"/>
                  <a:gd name="T65" fmla="*/ 108 h 108"/>
                  <a:gd name="T66" fmla="*/ 11 w 78"/>
                  <a:gd name="T67" fmla="*/ 108 h 108"/>
                  <a:gd name="T68" fmla="*/ 7 w 78"/>
                  <a:gd name="T69" fmla="*/ 108 h 108"/>
                  <a:gd name="T70" fmla="*/ 4 w 78"/>
                  <a:gd name="T71" fmla="*/ 108 h 108"/>
                  <a:gd name="T72" fmla="*/ 4 w 78"/>
                  <a:gd name="T73" fmla="*/ 104 h 108"/>
                  <a:gd name="T74" fmla="*/ 0 w 78"/>
                  <a:gd name="T75" fmla="*/ 100 h 108"/>
                  <a:gd name="T76" fmla="*/ 4 w 78"/>
                  <a:gd name="T77" fmla="*/ 97 h 108"/>
                  <a:gd name="T78" fmla="*/ 4 w 78"/>
                  <a:gd name="T79" fmla="*/ 93 h 108"/>
                  <a:gd name="T80" fmla="*/ 7 w 78"/>
                  <a:gd name="T81" fmla="*/ 93 h 108"/>
                  <a:gd name="T82" fmla="*/ 11 w 78"/>
                  <a:gd name="T83" fmla="*/ 89 h 108"/>
                  <a:gd name="T84" fmla="*/ 15 w 78"/>
                  <a:gd name="T85" fmla="*/ 89 h 108"/>
                  <a:gd name="T86" fmla="*/ 19 w 78"/>
                  <a:gd name="T87" fmla="*/ 93 h 108"/>
                  <a:gd name="T88" fmla="*/ 22 w 78"/>
                  <a:gd name="T89" fmla="*/ 93 h 108"/>
                  <a:gd name="T90" fmla="*/ 22 w 78"/>
                  <a:gd name="T91" fmla="*/ 93 h 108"/>
                  <a:gd name="T92" fmla="*/ 26 w 78"/>
                  <a:gd name="T93" fmla="*/ 93 h 108"/>
                  <a:gd name="T94" fmla="*/ 26 w 78"/>
                  <a:gd name="T95" fmla="*/ 93 h 108"/>
                  <a:gd name="T96" fmla="*/ 30 w 78"/>
                  <a:gd name="T97" fmla="*/ 89 h 108"/>
                  <a:gd name="T98" fmla="*/ 34 w 78"/>
                  <a:gd name="T99" fmla="*/ 82 h 108"/>
                  <a:gd name="T100" fmla="*/ 37 w 78"/>
                  <a:gd name="T101" fmla="*/ 70 h 108"/>
                  <a:gd name="T102" fmla="*/ 11 w 78"/>
                  <a:gd name="T103" fmla="*/ 15 h 108"/>
                  <a:gd name="T104" fmla="*/ 11 w 78"/>
                  <a:gd name="T105" fmla="*/ 11 h 108"/>
                  <a:gd name="T106" fmla="*/ 7 w 78"/>
                  <a:gd name="T107" fmla="*/ 7 h 108"/>
                  <a:gd name="T108" fmla="*/ 7 w 78"/>
                  <a:gd name="T109" fmla="*/ 7 h 108"/>
                  <a:gd name="T110" fmla="*/ 4 w 78"/>
                  <a:gd name="T111" fmla="*/ 3 h 108"/>
                  <a:gd name="T112" fmla="*/ 4 w 78"/>
                  <a:gd name="T113" fmla="*/ 3 h 108"/>
                  <a:gd name="T114" fmla="*/ 0 w 78"/>
                  <a:gd name="T115" fmla="*/ 3 h 108"/>
                  <a:gd name="T116" fmla="*/ 0 w 78"/>
                  <a:gd name="T117" fmla="*/ 0 h 1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108"/>
                  <a:gd name="T179" fmla="*/ 78 w 78"/>
                  <a:gd name="T180" fmla="*/ 108 h 10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108">
                    <a:moveTo>
                      <a:pt x="0" y="0"/>
                    </a:moveTo>
                    <a:lnTo>
                      <a:pt x="34" y="0"/>
                    </a:lnTo>
                    <a:lnTo>
                      <a:pt x="34" y="3"/>
                    </a:lnTo>
                    <a:lnTo>
                      <a:pt x="30" y="3"/>
                    </a:lnTo>
                    <a:lnTo>
                      <a:pt x="26" y="3"/>
                    </a:lnTo>
                    <a:lnTo>
                      <a:pt x="26" y="7"/>
                    </a:lnTo>
                    <a:lnTo>
                      <a:pt x="26" y="11"/>
                    </a:lnTo>
                    <a:lnTo>
                      <a:pt x="26" y="18"/>
                    </a:lnTo>
                    <a:lnTo>
                      <a:pt x="45" y="52"/>
                    </a:lnTo>
                    <a:lnTo>
                      <a:pt x="60" y="15"/>
                    </a:lnTo>
                    <a:lnTo>
                      <a:pt x="63" y="11"/>
                    </a:lnTo>
                    <a:lnTo>
                      <a:pt x="63" y="7"/>
                    </a:lnTo>
                    <a:lnTo>
                      <a:pt x="63" y="3"/>
                    </a:lnTo>
                    <a:lnTo>
                      <a:pt x="60" y="3"/>
                    </a:lnTo>
                    <a:lnTo>
                      <a:pt x="56" y="3"/>
                    </a:lnTo>
                    <a:lnTo>
                      <a:pt x="56" y="0"/>
                    </a:lnTo>
                    <a:lnTo>
                      <a:pt x="78" y="0"/>
                    </a:lnTo>
                    <a:lnTo>
                      <a:pt x="78" y="3"/>
                    </a:lnTo>
                    <a:lnTo>
                      <a:pt x="75" y="3"/>
                    </a:lnTo>
                    <a:lnTo>
                      <a:pt x="71" y="3"/>
                    </a:lnTo>
                    <a:lnTo>
                      <a:pt x="71" y="7"/>
                    </a:lnTo>
                    <a:lnTo>
                      <a:pt x="67" y="11"/>
                    </a:lnTo>
                    <a:lnTo>
                      <a:pt x="67" y="15"/>
                    </a:lnTo>
                    <a:lnTo>
                      <a:pt x="37" y="85"/>
                    </a:lnTo>
                    <a:lnTo>
                      <a:pt x="34" y="97"/>
                    </a:lnTo>
                    <a:lnTo>
                      <a:pt x="26" y="104"/>
                    </a:lnTo>
                    <a:lnTo>
                      <a:pt x="19" y="108"/>
                    </a:lnTo>
                    <a:lnTo>
                      <a:pt x="11" y="108"/>
                    </a:lnTo>
                    <a:lnTo>
                      <a:pt x="7" y="108"/>
                    </a:lnTo>
                    <a:lnTo>
                      <a:pt x="4" y="108"/>
                    </a:lnTo>
                    <a:lnTo>
                      <a:pt x="4" y="104"/>
                    </a:lnTo>
                    <a:lnTo>
                      <a:pt x="0" y="100"/>
                    </a:lnTo>
                    <a:lnTo>
                      <a:pt x="4" y="97"/>
                    </a:lnTo>
                    <a:lnTo>
                      <a:pt x="4" y="93"/>
                    </a:lnTo>
                    <a:lnTo>
                      <a:pt x="7" y="93"/>
                    </a:lnTo>
                    <a:lnTo>
                      <a:pt x="11" y="89"/>
                    </a:lnTo>
                    <a:lnTo>
                      <a:pt x="15" y="89"/>
                    </a:lnTo>
                    <a:lnTo>
                      <a:pt x="19" y="93"/>
                    </a:lnTo>
                    <a:lnTo>
                      <a:pt x="22" y="93"/>
                    </a:lnTo>
                    <a:lnTo>
                      <a:pt x="26" y="93"/>
                    </a:lnTo>
                    <a:lnTo>
                      <a:pt x="30" y="89"/>
                    </a:lnTo>
                    <a:lnTo>
                      <a:pt x="34" y="82"/>
                    </a:lnTo>
                    <a:lnTo>
                      <a:pt x="37" y="70"/>
                    </a:lnTo>
                    <a:lnTo>
                      <a:pt x="11" y="15"/>
                    </a:lnTo>
                    <a:lnTo>
                      <a:pt x="11" y="11"/>
                    </a:lnTo>
                    <a:lnTo>
                      <a:pt x="7" y="7"/>
                    </a:lnTo>
                    <a:lnTo>
                      <a:pt x="4" y="3"/>
                    </a:lnTo>
                    <a:lnTo>
                      <a:pt x="0" y="3"/>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7" name="Freeform 138"/>
              <p:cNvSpPr>
                <a:spLocks noEditPoints="1"/>
              </p:cNvSpPr>
              <p:nvPr/>
            </p:nvSpPr>
            <p:spPr bwMode="auto">
              <a:xfrm>
                <a:off x="4837" y="1733"/>
                <a:ext cx="67" cy="74"/>
              </a:xfrm>
              <a:custGeom>
                <a:avLst/>
                <a:gdLst>
                  <a:gd name="T0" fmla="*/ 34 w 67"/>
                  <a:gd name="T1" fmla="*/ 67 h 74"/>
                  <a:gd name="T2" fmla="*/ 26 w 67"/>
                  <a:gd name="T3" fmla="*/ 74 h 74"/>
                  <a:gd name="T4" fmla="*/ 19 w 67"/>
                  <a:gd name="T5" fmla="*/ 74 h 74"/>
                  <a:gd name="T6" fmla="*/ 4 w 67"/>
                  <a:gd name="T7" fmla="*/ 70 h 74"/>
                  <a:gd name="T8" fmla="*/ 0 w 67"/>
                  <a:gd name="T9" fmla="*/ 56 h 74"/>
                  <a:gd name="T10" fmla="*/ 4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0 h 74"/>
                  <a:gd name="T60" fmla="*/ 41 w 67"/>
                  <a:gd name="T61" fmla="*/ 63 h 74"/>
                  <a:gd name="T62" fmla="*/ 41 w 67"/>
                  <a:gd name="T63" fmla="*/ 29 h 74"/>
                  <a:gd name="T64" fmla="*/ 26 w 67"/>
                  <a:gd name="T65" fmla="*/ 37 h 74"/>
                  <a:gd name="T66" fmla="*/ 15 w 67"/>
                  <a:gd name="T67" fmla="*/ 44 h 74"/>
                  <a:gd name="T68" fmla="*/ 15 w 67"/>
                  <a:gd name="T69" fmla="*/ 52 h 74"/>
                  <a:gd name="T70" fmla="*/ 15 w 67"/>
                  <a:gd name="T71" fmla="*/ 63 h 74"/>
                  <a:gd name="T72" fmla="*/ 26 w 67"/>
                  <a:gd name="T73" fmla="*/ 67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0"/>
                    </a:lnTo>
                    <a:lnTo>
                      <a:pt x="26" y="74"/>
                    </a:lnTo>
                    <a:lnTo>
                      <a:pt x="23" y="74"/>
                    </a:lnTo>
                    <a:lnTo>
                      <a:pt x="19" y="74"/>
                    </a:lnTo>
                    <a:lnTo>
                      <a:pt x="11" y="74"/>
                    </a:lnTo>
                    <a:lnTo>
                      <a:pt x="4" y="70"/>
                    </a:lnTo>
                    <a:lnTo>
                      <a:pt x="0" y="63"/>
                    </a:lnTo>
                    <a:lnTo>
                      <a:pt x="0" y="56"/>
                    </a:lnTo>
                    <a:lnTo>
                      <a:pt x="0" y="52"/>
                    </a:lnTo>
                    <a:lnTo>
                      <a:pt x="4"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56" y="67"/>
                    </a:lnTo>
                    <a:lnTo>
                      <a:pt x="60" y="63"/>
                    </a:lnTo>
                    <a:lnTo>
                      <a:pt x="64" y="63"/>
                    </a:lnTo>
                    <a:lnTo>
                      <a:pt x="67" y="59"/>
                    </a:lnTo>
                    <a:lnTo>
                      <a:pt x="67" y="63"/>
                    </a:lnTo>
                    <a:lnTo>
                      <a:pt x="56" y="70"/>
                    </a:lnTo>
                    <a:lnTo>
                      <a:pt x="49" y="74"/>
                    </a:lnTo>
                    <a:lnTo>
                      <a:pt x="45" y="74"/>
                    </a:lnTo>
                    <a:lnTo>
                      <a:pt x="41" y="70"/>
                    </a:lnTo>
                    <a:lnTo>
                      <a:pt x="41" y="67"/>
                    </a:lnTo>
                    <a:lnTo>
                      <a:pt x="41" y="63"/>
                    </a:lnTo>
                    <a:close/>
                    <a:moveTo>
                      <a:pt x="41" y="56"/>
                    </a:moveTo>
                    <a:lnTo>
                      <a:pt x="41" y="29"/>
                    </a:lnTo>
                    <a:lnTo>
                      <a:pt x="30" y="33"/>
                    </a:lnTo>
                    <a:lnTo>
                      <a:pt x="26" y="37"/>
                    </a:lnTo>
                    <a:lnTo>
                      <a:pt x="19" y="41"/>
                    </a:lnTo>
                    <a:lnTo>
                      <a:pt x="15" y="44"/>
                    </a:lnTo>
                    <a:lnTo>
                      <a:pt x="15" y="48"/>
                    </a:lnTo>
                    <a:lnTo>
                      <a:pt x="15" y="52"/>
                    </a:lnTo>
                    <a:lnTo>
                      <a:pt x="15" y="56"/>
                    </a:lnTo>
                    <a:lnTo>
                      <a:pt x="15" y="63"/>
                    </a:lnTo>
                    <a:lnTo>
                      <a:pt x="19" y="63"/>
                    </a:lnTo>
                    <a:lnTo>
                      <a:pt x="26" y="67"/>
                    </a:lnTo>
                    <a:lnTo>
                      <a:pt x="30" y="63"/>
                    </a:lnTo>
                    <a:lnTo>
                      <a:pt x="41"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8" name="Freeform 139"/>
              <p:cNvSpPr>
                <a:spLocks/>
              </p:cNvSpPr>
              <p:nvPr/>
            </p:nvSpPr>
            <p:spPr bwMode="auto">
              <a:xfrm>
                <a:off x="4908" y="1733"/>
                <a:ext cx="52" cy="74"/>
              </a:xfrm>
              <a:custGeom>
                <a:avLst/>
                <a:gdLst>
                  <a:gd name="T0" fmla="*/ 22 w 52"/>
                  <a:gd name="T1" fmla="*/ 0 h 74"/>
                  <a:gd name="T2" fmla="*/ 22 w 52"/>
                  <a:gd name="T3" fmla="*/ 18 h 74"/>
                  <a:gd name="T4" fmla="*/ 30 w 52"/>
                  <a:gd name="T5" fmla="*/ 7 h 74"/>
                  <a:gd name="T6" fmla="*/ 34 w 52"/>
                  <a:gd name="T7" fmla="*/ 0 h 74"/>
                  <a:gd name="T8" fmla="*/ 41 w 52"/>
                  <a:gd name="T9" fmla="*/ 0 h 74"/>
                  <a:gd name="T10" fmla="*/ 45 w 52"/>
                  <a:gd name="T11" fmla="*/ 0 h 74"/>
                  <a:gd name="T12" fmla="*/ 49 w 52"/>
                  <a:gd name="T13" fmla="*/ 3 h 74"/>
                  <a:gd name="T14" fmla="*/ 52 w 52"/>
                  <a:gd name="T15" fmla="*/ 3 h 74"/>
                  <a:gd name="T16" fmla="*/ 52 w 52"/>
                  <a:gd name="T17" fmla="*/ 7 h 74"/>
                  <a:gd name="T18" fmla="*/ 52 w 52"/>
                  <a:gd name="T19" fmla="*/ 11 h 74"/>
                  <a:gd name="T20" fmla="*/ 49 w 52"/>
                  <a:gd name="T21" fmla="*/ 15 h 74"/>
                  <a:gd name="T22" fmla="*/ 49 w 52"/>
                  <a:gd name="T23" fmla="*/ 18 h 74"/>
                  <a:gd name="T24" fmla="*/ 45 w 52"/>
                  <a:gd name="T25" fmla="*/ 18 h 74"/>
                  <a:gd name="T26" fmla="*/ 41 w 52"/>
                  <a:gd name="T27" fmla="*/ 18 h 74"/>
                  <a:gd name="T28" fmla="*/ 37 w 52"/>
                  <a:gd name="T29" fmla="*/ 15 h 74"/>
                  <a:gd name="T30" fmla="*/ 34 w 52"/>
                  <a:gd name="T31" fmla="*/ 11 h 74"/>
                  <a:gd name="T32" fmla="*/ 34 w 52"/>
                  <a:gd name="T33" fmla="*/ 11 h 74"/>
                  <a:gd name="T34" fmla="*/ 30 w 52"/>
                  <a:gd name="T35" fmla="*/ 11 h 74"/>
                  <a:gd name="T36" fmla="*/ 30 w 52"/>
                  <a:gd name="T37" fmla="*/ 11 h 74"/>
                  <a:gd name="T38" fmla="*/ 26 w 52"/>
                  <a:gd name="T39" fmla="*/ 18 h 74"/>
                  <a:gd name="T40" fmla="*/ 22 w 52"/>
                  <a:gd name="T41" fmla="*/ 22 h 74"/>
                  <a:gd name="T42" fmla="*/ 22 w 52"/>
                  <a:gd name="T43" fmla="*/ 56 h 74"/>
                  <a:gd name="T44" fmla="*/ 22 w 52"/>
                  <a:gd name="T45" fmla="*/ 63 h 74"/>
                  <a:gd name="T46" fmla="*/ 22 w 52"/>
                  <a:gd name="T47" fmla="*/ 67 h 74"/>
                  <a:gd name="T48" fmla="*/ 26 w 52"/>
                  <a:gd name="T49" fmla="*/ 67 h 74"/>
                  <a:gd name="T50" fmla="*/ 26 w 52"/>
                  <a:gd name="T51" fmla="*/ 70 h 74"/>
                  <a:gd name="T52" fmla="*/ 30 w 52"/>
                  <a:gd name="T53" fmla="*/ 70 h 74"/>
                  <a:gd name="T54" fmla="*/ 37 w 52"/>
                  <a:gd name="T55" fmla="*/ 70 h 74"/>
                  <a:gd name="T56" fmla="*/ 37 w 52"/>
                  <a:gd name="T57" fmla="*/ 74 h 74"/>
                  <a:gd name="T58" fmla="*/ 0 w 52"/>
                  <a:gd name="T59" fmla="*/ 74 h 74"/>
                  <a:gd name="T60" fmla="*/ 0 w 52"/>
                  <a:gd name="T61" fmla="*/ 70 h 74"/>
                  <a:gd name="T62" fmla="*/ 4 w 52"/>
                  <a:gd name="T63" fmla="*/ 70 h 74"/>
                  <a:gd name="T64" fmla="*/ 7 w 52"/>
                  <a:gd name="T65" fmla="*/ 70 h 74"/>
                  <a:gd name="T66" fmla="*/ 7 w 52"/>
                  <a:gd name="T67" fmla="*/ 67 h 74"/>
                  <a:gd name="T68" fmla="*/ 7 w 52"/>
                  <a:gd name="T69" fmla="*/ 67 h 74"/>
                  <a:gd name="T70" fmla="*/ 7 w 52"/>
                  <a:gd name="T71" fmla="*/ 63 h 74"/>
                  <a:gd name="T72" fmla="*/ 7 w 52"/>
                  <a:gd name="T73" fmla="*/ 56 h 74"/>
                  <a:gd name="T74" fmla="*/ 7 w 52"/>
                  <a:gd name="T75" fmla="*/ 29 h 74"/>
                  <a:gd name="T76" fmla="*/ 7 w 52"/>
                  <a:gd name="T77" fmla="*/ 18 h 74"/>
                  <a:gd name="T78" fmla="*/ 7 w 52"/>
                  <a:gd name="T79" fmla="*/ 11 h 74"/>
                  <a:gd name="T80" fmla="*/ 7 w 52"/>
                  <a:gd name="T81" fmla="*/ 11 h 74"/>
                  <a:gd name="T82" fmla="*/ 7 w 52"/>
                  <a:gd name="T83" fmla="*/ 7 h 74"/>
                  <a:gd name="T84" fmla="*/ 4 w 52"/>
                  <a:gd name="T85" fmla="*/ 7 h 74"/>
                  <a:gd name="T86" fmla="*/ 4 w 52"/>
                  <a:gd name="T87" fmla="*/ 7 h 74"/>
                  <a:gd name="T88" fmla="*/ 0 w 52"/>
                  <a:gd name="T89" fmla="*/ 7 h 74"/>
                  <a:gd name="T90" fmla="*/ 0 w 52"/>
                  <a:gd name="T91" fmla="*/ 7 h 74"/>
                  <a:gd name="T92" fmla="*/ 0 w 52"/>
                  <a:gd name="T93" fmla="*/ 7 h 74"/>
                  <a:gd name="T94" fmla="*/ 19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4" y="0"/>
                    </a:lnTo>
                    <a:lnTo>
                      <a:pt x="41" y="0"/>
                    </a:lnTo>
                    <a:lnTo>
                      <a:pt x="45" y="0"/>
                    </a:lnTo>
                    <a:lnTo>
                      <a:pt x="49" y="3"/>
                    </a:lnTo>
                    <a:lnTo>
                      <a:pt x="52" y="3"/>
                    </a:lnTo>
                    <a:lnTo>
                      <a:pt x="52" y="7"/>
                    </a:lnTo>
                    <a:lnTo>
                      <a:pt x="52" y="11"/>
                    </a:lnTo>
                    <a:lnTo>
                      <a:pt x="49" y="15"/>
                    </a:lnTo>
                    <a:lnTo>
                      <a:pt x="49" y="18"/>
                    </a:lnTo>
                    <a:lnTo>
                      <a:pt x="45" y="18"/>
                    </a:lnTo>
                    <a:lnTo>
                      <a:pt x="41" y="18"/>
                    </a:lnTo>
                    <a:lnTo>
                      <a:pt x="37" y="15"/>
                    </a:lnTo>
                    <a:lnTo>
                      <a:pt x="34" y="11"/>
                    </a:lnTo>
                    <a:lnTo>
                      <a:pt x="30" y="11"/>
                    </a:lnTo>
                    <a:lnTo>
                      <a:pt x="26" y="18"/>
                    </a:lnTo>
                    <a:lnTo>
                      <a:pt x="22" y="22"/>
                    </a:lnTo>
                    <a:lnTo>
                      <a:pt x="22" y="56"/>
                    </a:lnTo>
                    <a:lnTo>
                      <a:pt x="22" y="63"/>
                    </a:lnTo>
                    <a:lnTo>
                      <a:pt x="22" y="67"/>
                    </a:lnTo>
                    <a:lnTo>
                      <a:pt x="26" y="67"/>
                    </a:lnTo>
                    <a:lnTo>
                      <a:pt x="26" y="70"/>
                    </a:lnTo>
                    <a:lnTo>
                      <a:pt x="30" y="70"/>
                    </a:lnTo>
                    <a:lnTo>
                      <a:pt x="37" y="70"/>
                    </a:lnTo>
                    <a:lnTo>
                      <a:pt x="37" y="74"/>
                    </a:lnTo>
                    <a:lnTo>
                      <a:pt x="0" y="74"/>
                    </a:lnTo>
                    <a:lnTo>
                      <a:pt x="0" y="70"/>
                    </a:lnTo>
                    <a:lnTo>
                      <a:pt x="4" y="70"/>
                    </a:lnTo>
                    <a:lnTo>
                      <a:pt x="7" y="70"/>
                    </a:lnTo>
                    <a:lnTo>
                      <a:pt x="7" y="67"/>
                    </a:lnTo>
                    <a:lnTo>
                      <a:pt x="7" y="63"/>
                    </a:lnTo>
                    <a:lnTo>
                      <a:pt x="7" y="56"/>
                    </a:lnTo>
                    <a:lnTo>
                      <a:pt x="7" y="29"/>
                    </a:lnTo>
                    <a:lnTo>
                      <a:pt x="7" y="18"/>
                    </a:lnTo>
                    <a:lnTo>
                      <a:pt x="7" y="11"/>
                    </a:lnTo>
                    <a:lnTo>
                      <a:pt x="7" y="7"/>
                    </a:lnTo>
                    <a:lnTo>
                      <a:pt x="4" y="7"/>
                    </a:lnTo>
                    <a:lnTo>
                      <a:pt x="0" y="7"/>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09" name="Freeform 140"/>
              <p:cNvSpPr>
                <a:spLocks noEditPoints="1"/>
              </p:cNvSpPr>
              <p:nvPr/>
            </p:nvSpPr>
            <p:spPr bwMode="auto">
              <a:xfrm>
                <a:off x="4964" y="1692"/>
                <a:ext cx="75" cy="115"/>
              </a:xfrm>
              <a:custGeom>
                <a:avLst/>
                <a:gdLst>
                  <a:gd name="T0" fmla="*/ 52 w 75"/>
                  <a:gd name="T1" fmla="*/ 104 h 115"/>
                  <a:gd name="T2" fmla="*/ 45 w 75"/>
                  <a:gd name="T3" fmla="*/ 108 h 115"/>
                  <a:gd name="T4" fmla="*/ 41 w 75"/>
                  <a:gd name="T5" fmla="*/ 115 h 115"/>
                  <a:gd name="T6" fmla="*/ 37 w 75"/>
                  <a:gd name="T7" fmla="*/ 115 h 115"/>
                  <a:gd name="T8" fmla="*/ 30 w 75"/>
                  <a:gd name="T9" fmla="*/ 115 h 115"/>
                  <a:gd name="T10" fmla="*/ 19 w 75"/>
                  <a:gd name="T11" fmla="*/ 115 h 115"/>
                  <a:gd name="T12" fmla="*/ 7 w 75"/>
                  <a:gd name="T13" fmla="*/ 108 h 115"/>
                  <a:gd name="T14" fmla="*/ 4 w 75"/>
                  <a:gd name="T15" fmla="*/ 97 h 115"/>
                  <a:gd name="T16" fmla="*/ 0 w 75"/>
                  <a:gd name="T17" fmla="*/ 82 h 115"/>
                  <a:gd name="T18" fmla="*/ 4 w 75"/>
                  <a:gd name="T19" fmla="*/ 67 h 115"/>
                  <a:gd name="T20" fmla="*/ 11 w 75"/>
                  <a:gd name="T21" fmla="*/ 52 h 115"/>
                  <a:gd name="T22" fmla="*/ 19 w 75"/>
                  <a:gd name="T23" fmla="*/ 44 h 115"/>
                  <a:gd name="T24" fmla="*/ 26 w 75"/>
                  <a:gd name="T25" fmla="*/ 41 h 115"/>
                  <a:gd name="T26" fmla="*/ 37 w 75"/>
                  <a:gd name="T27" fmla="*/ 41 h 115"/>
                  <a:gd name="T28" fmla="*/ 45 w 75"/>
                  <a:gd name="T29" fmla="*/ 41 h 115"/>
                  <a:gd name="T30" fmla="*/ 52 w 75"/>
                  <a:gd name="T31" fmla="*/ 48 h 115"/>
                  <a:gd name="T32" fmla="*/ 52 w 75"/>
                  <a:gd name="T33" fmla="*/ 29 h 115"/>
                  <a:gd name="T34" fmla="*/ 52 w 75"/>
                  <a:gd name="T35" fmla="*/ 22 h 115"/>
                  <a:gd name="T36" fmla="*/ 52 w 75"/>
                  <a:gd name="T37" fmla="*/ 14 h 115"/>
                  <a:gd name="T38" fmla="*/ 49 w 75"/>
                  <a:gd name="T39" fmla="*/ 11 h 115"/>
                  <a:gd name="T40" fmla="*/ 49 w 75"/>
                  <a:gd name="T41" fmla="*/ 11 h 115"/>
                  <a:gd name="T42" fmla="*/ 49 w 75"/>
                  <a:gd name="T43" fmla="*/ 11 h 115"/>
                  <a:gd name="T44" fmla="*/ 49 w 75"/>
                  <a:gd name="T45" fmla="*/ 11 h 115"/>
                  <a:gd name="T46" fmla="*/ 45 w 75"/>
                  <a:gd name="T47" fmla="*/ 11 h 115"/>
                  <a:gd name="T48" fmla="*/ 41 w 75"/>
                  <a:gd name="T49" fmla="*/ 11 h 115"/>
                  <a:gd name="T50" fmla="*/ 41 w 75"/>
                  <a:gd name="T51" fmla="*/ 11 h 115"/>
                  <a:gd name="T52" fmla="*/ 63 w 75"/>
                  <a:gd name="T53" fmla="*/ 0 h 115"/>
                  <a:gd name="T54" fmla="*/ 63 w 75"/>
                  <a:gd name="T55" fmla="*/ 0 h 115"/>
                  <a:gd name="T56" fmla="*/ 63 w 75"/>
                  <a:gd name="T57" fmla="*/ 85 h 115"/>
                  <a:gd name="T58" fmla="*/ 63 w 75"/>
                  <a:gd name="T59" fmla="*/ 97 h 115"/>
                  <a:gd name="T60" fmla="*/ 67 w 75"/>
                  <a:gd name="T61" fmla="*/ 100 h 115"/>
                  <a:gd name="T62" fmla="*/ 67 w 75"/>
                  <a:gd name="T63" fmla="*/ 104 h 115"/>
                  <a:gd name="T64" fmla="*/ 67 w 75"/>
                  <a:gd name="T65" fmla="*/ 108 h 115"/>
                  <a:gd name="T66" fmla="*/ 67 w 75"/>
                  <a:gd name="T67" fmla="*/ 108 h 115"/>
                  <a:gd name="T68" fmla="*/ 71 w 75"/>
                  <a:gd name="T69" fmla="*/ 108 h 115"/>
                  <a:gd name="T70" fmla="*/ 71 w 75"/>
                  <a:gd name="T71" fmla="*/ 108 h 115"/>
                  <a:gd name="T72" fmla="*/ 75 w 75"/>
                  <a:gd name="T73" fmla="*/ 108 h 115"/>
                  <a:gd name="T74" fmla="*/ 75 w 75"/>
                  <a:gd name="T75" fmla="*/ 108 h 115"/>
                  <a:gd name="T76" fmla="*/ 56 w 75"/>
                  <a:gd name="T77" fmla="*/ 115 h 115"/>
                  <a:gd name="T78" fmla="*/ 52 w 75"/>
                  <a:gd name="T79" fmla="*/ 115 h 115"/>
                  <a:gd name="T80" fmla="*/ 52 w 75"/>
                  <a:gd name="T81" fmla="*/ 104 h 115"/>
                  <a:gd name="T82" fmla="*/ 52 w 75"/>
                  <a:gd name="T83" fmla="*/ 97 h 115"/>
                  <a:gd name="T84" fmla="*/ 52 w 75"/>
                  <a:gd name="T85" fmla="*/ 63 h 115"/>
                  <a:gd name="T86" fmla="*/ 52 w 75"/>
                  <a:gd name="T87" fmla="*/ 59 h 115"/>
                  <a:gd name="T88" fmla="*/ 49 w 75"/>
                  <a:gd name="T89" fmla="*/ 52 h 115"/>
                  <a:gd name="T90" fmla="*/ 45 w 75"/>
                  <a:gd name="T91" fmla="*/ 48 h 115"/>
                  <a:gd name="T92" fmla="*/ 41 w 75"/>
                  <a:gd name="T93" fmla="*/ 48 h 115"/>
                  <a:gd name="T94" fmla="*/ 37 w 75"/>
                  <a:gd name="T95" fmla="*/ 44 h 115"/>
                  <a:gd name="T96" fmla="*/ 34 w 75"/>
                  <a:gd name="T97" fmla="*/ 44 h 115"/>
                  <a:gd name="T98" fmla="*/ 26 w 75"/>
                  <a:gd name="T99" fmla="*/ 44 h 115"/>
                  <a:gd name="T100" fmla="*/ 22 w 75"/>
                  <a:gd name="T101" fmla="*/ 52 h 115"/>
                  <a:gd name="T102" fmla="*/ 15 w 75"/>
                  <a:gd name="T103" fmla="*/ 59 h 115"/>
                  <a:gd name="T104" fmla="*/ 15 w 75"/>
                  <a:gd name="T105" fmla="*/ 74 h 115"/>
                  <a:gd name="T106" fmla="*/ 15 w 75"/>
                  <a:gd name="T107" fmla="*/ 89 h 115"/>
                  <a:gd name="T108" fmla="*/ 22 w 75"/>
                  <a:gd name="T109" fmla="*/ 97 h 115"/>
                  <a:gd name="T110" fmla="*/ 30 w 75"/>
                  <a:gd name="T111" fmla="*/ 104 h 115"/>
                  <a:gd name="T112" fmla="*/ 37 w 75"/>
                  <a:gd name="T113" fmla="*/ 108 h 115"/>
                  <a:gd name="T114" fmla="*/ 45 w 75"/>
                  <a:gd name="T115" fmla="*/ 104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4"/>
                    </a:moveTo>
                    <a:lnTo>
                      <a:pt x="45" y="108"/>
                    </a:lnTo>
                    <a:lnTo>
                      <a:pt x="41" y="115"/>
                    </a:lnTo>
                    <a:lnTo>
                      <a:pt x="37" y="115"/>
                    </a:lnTo>
                    <a:lnTo>
                      <a:pt x="30" y="115"/>
                    </a:lnTo>
                    <a:lnTo>
                      <a:pt x="19" y="115"/>
                    </a:lnTo>
                    <a:lnTo>
                      <a:pt x="7" y="108"/>
                    </a:lnTo>
                    <a:lnTo>
                      <a:pt x="4" y="97"/>
                    </a:lnTo>
                    <a:lnTo>
                      <a:pt x="0" y="82"/>
                    </a:lnTo>
                    <a:lnTo>
                      <a:pt x="4" y="67"/>
                    </a:lnTo>
                    <a:lnTo>
                      <a:pt x="11" y="52"/>
                    </a:lnTo>
                    <a:lnTo>
                      <a:pt x="19" y="44"/>
                    </a:lnTo>
                    <a:lnTo>
                      <a:pt x="26" y="41"/>
                    </a:lnTo>
                    <a:lnTo>
                      <a:pt x="37" y="41"/>
                    </a:lnTo>
                    <a:lnTo>
                      <a:pt x="45" y="41"/>
                    </a:lnTo>
                    <a:lnTo>
                      <a:pt x="52" y="48"/>
                    </a:lnTo>
                    <a:lnTo>
                      <a:pt x="52" y="29"/>
                    </a:lnTo>
                    <a:lnTo>
                      <a:pt x="52" y="22"/>
                    </a:lnTo>
                    <a:lnTo>
                      <a:pt x="52" y="14"/>
                    </a:lnTo>
                    <a:lnTo>
                      <a:pt x="49" y="11"/>
                    </a:lnTo>
                    <a:lnTo>
                      <a:pt x="45" y="11"/>
                    </a:lnTo>
                    <a:lnTo>
                      <a:pt x="41" y="11"/>
                    </a:lnTo>
                    <a:lnTo>
                      <a:pt x="63" y="0"/>
                    </a:lnTo>
                    <a:lnTo>
                      <a:pt x="63" y="85"/>
                    </a:lnTo>
                    <a:lnTo>
                      <a:pt x="63" y="97"/>
                    </a:lnTo>
                    <a:lnTo>
                      <a:pt x="67" y="100"/>
                    </a:lnTo>
                    <a:lnTo>
                      <a:pt x="67" y="104"/>
                    </a:lnTo>
                    <a:lnTo>
                      <a:pt x="67" y="108"/>
                    </a:lnTo>
                    <a:lnTo>
                      <a:pt x="71" y="108"/>
                    </a:lnTo>
                    <a:lnTo>
                      <a:pt x="75" y="108"/>
                    </a:lnTo>
                    <a:lnTo>
                      <a:pt x="56" y="115"/>
                    </a:lnTo>
                    <a:lnTo>
                      <a:pt x="52" y="115"/>
                    </a:lnTo>
                    <a:lnTo>
                      <a:pt x="52" y="104"/>
                    </a:lnTo>
                    <a:close/>
                    <a:moveTo>
                      <a:pt x="52" y="97"/>
                    </a:moveTo>
                    <a:lnTo>
                      <a:pt x="52" y="63"/>
                    </a:lnTo>
                    <a:lnTo>
                      <a:pt x="52" y="59"/>
                    </a:lnTo>
                    <a:lnTo>
                      <a:pt x="49" y="52"/>
                    </a:lnTo>
                    <a:lnTo>
                      <a:pt x="45" y="48"/>
                    </a:lnTo>
                    <a:lnTo>
                      <a:pt x="41" y="48"/>
                    </a:lnTo>
                    <a:lnTo>
                      <a:pt x="37" y="44"/>
                    </a:lnTo>
                    <a:lnTo>
                      <a:pt x="34" y="44"/>
                    </a:lnTo>
                    <a:lnTo>
                      <a:pt x="26" y="44"/>
                    </a:lnTo>
                    <a:lnTo>
                      <a:pt x="22" y="52"/>
                    </a:lnTo>
                    <a:lnTo>
                      <a:pt x="15" y="59"/>
                    </a:lnTo>
                    <a:lnTo>
                      <a:pt x="15" y="74"/>
                    </a:lnTo>
                    <a:lnTo>
                      <a:pt x="15" y="89"/>
                    </a:lnTo>
                    <a:lnTo>
                      <a:pt x="22" y="97"/>
                    </a:lnTo>
                    <a:lnTo>
                      <a:pt x="30" y="104"/>
                    </a:lnTo>
                    <a:lnTo>
                      <a:pt x="37" y="108"/>
                    </a:lnTo>
                    <a:lnTo>
                      <a:pt x="45" y="104"/>
                    </a:lnTo>
                    <a:lnTo>
                      <a:pt x="52"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0" name="Freeform 141"/>
              <p:cNvSpPr>
                <a:spLocks/>
              </p:cNvSpPr>
              <p:nvPr/>
            </p:nvSpPr>
            <p:spPr bwMode="auto">
              <a:xfrm>
                <a:off x="5050" y="1733"/>
                <a:ext cx="48" cy="74"/>
              </a:xfrm>
              <a:custGeom>
                <a:avLst/>
                <a:gdLst>
                  <a:gd name="T0" fmla="*/ 45 w 48"/>
                  <a:gd name="T1" fmla="*/ 0 h 74"/>
                  <a:gd name="T2" fmla="*/ 45 w 48"/>
                  <a:gd name="T3" fmla="*/ 26 h 74"/>
                  <a:gd name="T4" fmla="*/ 41 w 48"/>
                  <a:gd name="T5" fmla="*/ 26 h 74"/>
                  <a:gd name="T6" fmla="*/ 37 w 48"/>
                  <a:gd name="T7" fmla="*/ 15 h 74"/>
                  <a:gd name="T8" fmla="*/ 33 w 48"/>
                  <a:gd name="T9" fmla="*/ 7 h 74"/>
                  <a:gd name="T10" fmla="*/ 30 w 48"/>
                  <a:gd name="T11" fmla="*/ 3 h 74"/>
                  <a:gd name="T12" fmla="*/ 22 w 48"/>
                  <a:gd name="T13" fmla="*/ 3 h 74"/>
                  <a:gd name="T14" fmla="*/ 19 w 48"/>
                  <a:gd name="T15" fmla="*/ 3 h 74"/>
                  <a:gd name="T16" fmla="*/ 15 w 48"/>
                  <a:gd name="T17" fmla="*/ 7 h 74"/>
                  <a:gd name="T18" fmla="*/ 11 w 48"/>
                  <a:gd name="T19" fmla="*/ 11 h 74"/>
                  <a:gd name="T20" fmla="*/ 11 w 48"/>
                  <a:gd name="T21" fmla="*/ 15 h 74"/>
                  <a:gd name="T22" fmla="*/ 11 w 48"/>
                  <a:gd name="T23" fmla="*/ 18 h 74"/>
                  <a:gd name="T24" fmla="*/ 11 w 48"/>
                  <a:gd name="T25" fmla="*/ 22 h 74"/>
                  <a:gd name="T26" fmla="*/ 15 w 48"/>
                  <a:gd name="T27" fmla="*/ 22 h 74"/>
                  <a:gd name="T28" fmla="*/ 22 w 48"/>
                  <a:gd name="T29" fmla="*/ 26 h 74"/>
                  <a:gd name="T30" fmla="*/ 33 w 48"/>
                  <a:gd name="T31" fmla="*/ 33 h 74"/>
                  <a:gd name="T32" fmla="*/ 41 w 48"/>
                  <a:gd name="T33" fmla="*/ 37 h 74"/>
                  <a:gd name="T34" fmla="*/ 48 w 48"/>
                  <a:gd name="T35" fmla="*/ 44 h 74"/>
                  <a:gd name="T36" fmla="*/ 48 w 48"/>
                  <a:gd name="T37" fmla="*/ 52 h 74"/>
                  <a:gd name="T38" fmla="*/ 48 w 48"/>
                  <a:gd name="T39" fmla="*/ 63 h 74"/>
                  <a:gd name="T40" fmla="*/ 41 w 48"/>
                  <a:gd name="T41" fmla="*/ 70 h 74"/>
                  <a:gd name="T42" fmla="*/ 33 w 48"/>
                  <a:gd name="T43" fmla="*/ 74 h 74"/>
                  <a:gd name="T44" fmla="*/ 22 w 48"/>
                  <a:gd name="T45" fmla="*/ 74 h 74"/>
                  <a:gd name="T46" fmla="*/ 19 w 48"/>
                  <a:gd name="T47" fmla="*/ 74 h 74"/>
                  <a:gd name="T48" fmla="*/ 7 w 48"/>
                  <a:gd name="T49" fmla="*/ 74 h 74"/>
                  <a:gd name="T50" fmla="*/ 7 w 48"/>
                  <a:gd name="T51" fmla="*/ 70 h 74"/>
                  <a:gd name="T52" fmla="*/ 4 w 48"/>
                  <a:gd name="T53" fmla="*/ 70 h 74"/>
                  <a:gd name="T54" fmla="*/ 4 w 48"/>
                  <a:gd name="T55" fmla="*/ 74 h 74"/>
                  <a:gd name="T56" fmla="*/ 0 w 48"/>
                  <a:gd name="T57" fmla="*/ 74 h 74"/>
                  <a:gd name="T58" fmla="*/ 0 w 48"/>
                  <a:gd name="T59" fmla="*/ 74 h 74"/>
                  <a:gd name="T60" fmla="*/ 0 w 48"/>
                  <a:gd name="T61" fmla="*/ 48 h 74"/>
                  <a:gd name="T62" fmla="*/ 0 w 48"/>
                  <a:gd name="T63" fmla="*/ 48 h 74"/>
                  <a:gd name="T64" fmla="*/ 4 w 48"/>
                  <a:gd name="T65" fmla="*/ 59 h 74"/>
                  <a:gd name="T66" fmla="*/ 11 w 48"/>
                  <a:gd name="T67" fmla="*/ 67 h 74"/>
                  <a:gd name="T68" fmla="*/ 19 w 48"/>
                  <a:gd name="T69" fmla="*/ 70 h 74"/>
                  <a:gd name="T70" fmla="*/ 26 w 48"/>
                  <a:gd name="T71" fmla="*/ 70 h 74"/>
                  <a:gd name="T72" fmla="*/ 30 w 48"/>
                  <a:gd name="T73" fmla="*/ 70 h 74"/>
                  <a:gd name="T74" fmla="*/ 33 w 48"/>
                  <a:gd name="T75" fmla="*/ 67 h 74"/>
                  <a:gd name="T76" fmla="*/ 37 w 48"/>
                  <a:gd name="T77" fmla="*/ 63 h 74"/>
                  <a:gd name="T78" fmla="*/ 37 w 48"/>
                  <a:gd name="T79" fmla="*/ 59 h 74"/>
                  <a:gd name="T80" fmla="*/ 37 w 48"/>
                  <a:gd name="T81" fmla="*/ 56 h 74"/>
                  <a:gd name="T82" fmla="*/ 33 w 48"/>
                  <a:gd name="T83" fmla="*/ 48 h 74"/>
                  <a:gd name="T84" fmla="*/ 26 w 48"/>
                  <a:gd name="T85" fmla="*/ 44 h 74"/>
                  <a:gd name="T86" fmla="*/ 19 w 48"/>
                  <a:gd name="T87" fmla="*/ 41 h 74"/>
                  <a:gd name="T88" fmla="*/ 7 w 48"/>
                  <a:gd name="T89" fmla="*/ 37 h 74"/>
                  <a:gd name="T90" fmla="*/ 4 w 48"/>
                  <a:gd name="T91" fmla="*/ 29 h 74"/>
                  <a:gd name="T92" fmla="*/ 0 w 48"/>
                  <a:gd name="T93" fmla="*/ 26 h 74"/>
                  <a:gd name="T94" fmla="*/ 0 w 48"/>
                  <a:gd name="T95" fmla="*/ 18 h 74"/>
                  <a:gd name="T96" fmla="*/ 0 w 48"/>
                  <a:gd name="T97" fmla="*/ 11 h 74"/>
                  <a:gd name="T98" fmla="*/ 7 w 48"/>
                  <a:gd name="T99" fmla="*/ 3 h 74"/>
                  <a:gd name="T100" fmla="*/ 15 w 48"/>
                  <a:gd name="T101" fmla="*/ 0 h 74"/>
                  <a:gd name="T102" fmla="*/ 22 w 48"/>
                  <a:gd name="T103" fmla="*/ 0 h 74"/>
                  <a:gd name="T104" fmla="*/ 26 w 48"/>
                  <a:gd name="T105" fmla="*/ 0 h 74"/>
                  <a:gd name="T106" fmla="*/ 33 w 48"/>
                  <a:gd name="T107" fmla="*/ 0 h 74"/>
                  <a:gd name="T108" fmla="*/ 37 w 48"/>
                  <a:gd name="T109" fmla="*/ 3 h 74"/>
                  <a:gd name="T110" fmla="*/ 37 w 48"/>
                  <a:gd name="T111" fmla="*/ 3 h 74"/>
                  <a:gd name="T112" fmla="*/ 41 w 48"/>
                  <a:gd name="T113" fmla="*/ 3 h 74"/>
                  <a:gd name="T114" fmla="*/ 41 w 48"/>
                  <a:gd name="T115" fmla="*/ 0 h 74"/>
                  <a:gd name="T116" fmla="*/ 41 w 48"/>
                  <a:gd name="T117" fmla="*/ 0 h 74"/>
                  <a:gd name="T118" fmla="*/ 41 w 48"/>
                  <a:gd name="T119" fmla="*/ 0 h 74"/>
                  <a:gd name="T120" fmla="*/ 45 w 48"/>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4"/>
                  <a:gd name="T185" fmla="*/ 48 w 48"/>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4">
                    <a:moveTo>
                      <a:pt x="45" y="0"/>
                    </a:moveTo>
                    <a:lnTo>
                      <a:pt x="45" y="26"/>
                    </a:lnTo>
                    <a:lnTo>
                      <a:pt x="41" y="26"/>
                    </a:lnTo>
                    <a:lnTo>
                      <a:pt x="37" y="15"/>
                    </a:lnTo>
                    <a:lnTo>
                      <a:pt x="33" y="7"/>
                    </a:lnTo>
                    <a:lnTo>
                      <a:pt x="30" y="3"/>
                    </a:lnTo>
                    <a:lnTo>
                      <a:pt x="22" y="3"/>
                    </a:lnTo>
                    <a:lnTo>
                      <a:pt x="19" y="3"/>
                    </a:lnTo>
                    <a:lnTo>
                      <a:pt x="15" y="7"/>
                    </a:lnTo>
                    <a:lnTo>
                      <a:pt x="11" y="11"/>
                    </a:lnTo>
                    <a:lnTo>
                      <a:pt x="11" y="15"/>
                    </a:lnTo>
                    <a:lnTo>
                      <a:pt x="11" y="18"/>
                    </a:lnTo>
                    <a:lnTo>
                      <a:pt x="11" y="22"/>
                    </a:lnTo>
                    <a:lnTo>
                      <a:pt x="15" y="22"/>
                    </a:lnTo>
                    <a:lnTo>
                      <a:pt x="22" y="26"/>
                    </a:lnTo>
                    <a:lnTo>
                      <a:pt x="33" y="33"/>
                    </a:lnTo>
                    <a:lnTo>
                      <a:pt x="41" y="37"/>
                    </a:lnTo>
                    <a:lnTo>
                      <a:pt x="48" y="44"/>
                    </a:lnTo>
                    <a:lnTo>
                      <a:pt x="48" y="52"/>
                    </a:lnTo>
                    <a:lnTo>
                      <a:pt x="48" y="63"/>
                    </a:lnTo>
                    <a:lnTo>
                      <a:pt x="41" y="70"/>
                    </a:lnTo>
                    <a:lnTo>
                      <a:pt x="33" y="74"/>
                    </a:lnTo>
                    <a:lnTo>
                      <a:pt x="22" y="74"/>
                    </a:lnTo>
                    <a:lnTo>
                      <a:pt x="19" y="74"/>
                    </a:lnTo>
                    <a:lnTo>
                      <a:pt x="7" y="74"/>
                    </a:lnTo>
                    <a:lnTo>
                      <a:pt x="7" y="70"/>
                    </a:lnTo>
                    <a:lnTo>
                      <a:pt x="4" y="70"/>
                    </a:lnTo>
                    <a:lnTo>
                      <a:pt x="4" y="74"/>
                    </a:lnTo>
                    <a:lnTo>
                      <a:pt x="0" y="74"/>
                    </a:lnTo>
                    <a:lnTo>
                      <a:pt x="0" y="48"/>
                    </a:lnTo>
                    <a:lnTo>
                      <a:pt x="4" y="59"/>
                    </a:lnTo>
                    <a:lnTo>
                      <a:pt x="11" y="67"/>
                    </a:lnTo>
                    <a:lnTo>
                      <a:pt x="19" y="70"/>
                    </a:lnTo>
                    <a:lnTo>
                      <a:pt x="26" y="70"/>
                    </a:lnTo>
                    <a:lnTo>
                      <a:pt x="30" y="70"/>
                    </a:lnTo>
                    <a:lnTo>
                      <a:pt x="33" y="67"/>
                    </a:lnTo>
                    <a:lnTo>
                      <a:pt x="37" y="63"/>
                    </a:lnTo>
                    <a:lnTo>
                      <a:pt x="37" y="59"/>
                    </a:lnTo>
                    <a:lnTo>
                      <a:pt x="37" y="56"/>
                    </a:lnTo>
                    <a:lnTo>
                      <a:pt x="33" y="48"/>
                    </a:lnTo>
                    <a:lnTo>
                      <a:pt x="26" y="44"/>
                    </a:lnTo>
                    <a:lnTo>
                      <a:pt x="19" y="41"/>
                    </a:lnTo>
                    <a:lnTo>
                      <a:pt x="7" y="37"/>
                    </a:lnTo>
                    <a:lnTo>
                      <a:pt x="4" y="29"/>
                    </a:lnTo>
                    <a:lnTo>
                      <a:pt x="0" y="26"/>
                    </a:lnTo>
                    <a:lnTo>
                      <a:pt x="0" y="18"/>
                    </a:lnTo>
                    <a:lnTo>
                      <a:pt x="0" y="11"/>
                    </a:lnTo>
                    <a:lnTo>
                      <a:pt x="7" y="3"/>
                    </a:lnTo>
                    <a:lnTo>
                      <a:pt x="15" y="0"/>
                    </a:lnTo>
                    <a:lnTo>
                      <a:pt x="22" y="0"/>
                    </a:lnTo>
                    <a:lnTo>
                      <a:pt x="26"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1" name="Freeform 142"/>
              <p:cNvSpPr>
                <a:spLocks/>
              </p:cNvSpPr>
              <p:nvPr/>
            </p:nvSpPr>
            <p:spPr bwMode="auto">
              <a:xfrm>
                <a:off x="5117" y="1789"/>
                <a:ext cx="19" cy="18"/>
              </a:xfrm>
              <a:custGeom>
                <a:avLst/>
                <a:gdLst>
                  <a:gd name="T0" fmla="*/ 8 w 19"/>
                  <a:gd name="T1" fmla="*/ 0 h 18"/>
                  <a:gd name="T2" fmla="*/ 11 w 19"/>
                  <a:gd name="T3" fmla="*/ 0 h 18"/>
                  <a:gd name="T4" fmla="*/ 15 w 19"/>
                  <a:gd name="T5" fmla="*/ 3 h 18"/>
                  <a:gd name="T6" fmla="*/ 19 w 19"/>
                  <a:gd name="T7" fmla="*/ 7 h 18"/>
                  <a:gd name="T8" fmla="*/ 19 w 19"/>
                  <a:gd name="T9" fmla="*/ 11 h 18"/>
                  <a:gd name="T10" fmla="*/ 19 w 19"/>
                  <a:gd name="T11" fmla="*/ 14 h 18"/>
                  <a:gd name="T12" fmla="*/ 15 w 19"/>
                  <a:gd name="T13" fmla="*/ 18 h 18"/>
                  <a:gd name="T14" fmla="*/ 11 w 19"/>
                  <a:gd name="T15" fmla="*/ 18 h 18"/>
                  <a:gd name="T16" fmla="*/ 8 w 19"/>
                  <a:gd name="T17" fmla="*/ 18 h 18"/>
                  <a:gd name="T18" fmla="*/ 4 w 19"/>
                  <a:gd name="T19" fmla="*/ 18 h 18"/>
                  <a:gd name="T20" fmla="*/ 0 w 19"/>
                  <a:gd name="T21" fmla="*/ 18 h 18"/>
                  <a:gd name="T22" fmla="*/ 0 w 19"/>
                  <a:gd name="T23" fmla="*/ 14 h 18"/>
                  <a:gd name="T24" fmla="*/ 0 w 19"/>
                  <a:gd name="T25" fmla="*/ 11 h 18"/>
                  <a:gd name="T26" fmla="*/ 0 w 19"/>
                  <a:gd name="T27" fmla="*/ 7 h 18"/>
                  <a:gd name="T28" fmla="*/ 0 w 19"/>
                  <a:gd name="T29" fmla="*/ 3 h 18"/>
                  <a:gd name="T30" fmla="*/ 4 w 19"/>
                  <a:gd name="T31" fmla="*/ 0 h 18"/>
                  <a:gd name="T32" fmla="*/ 8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8" y="0"/>
                    </a:moveTo>
                    <a:lnTo>
                      <a:pt x="11" y="0"/>
                    </a:lnTo>
                    <a:lnTo>
                      <a:pt x="15" y="3"/>
                    </a:lnTo>
                    <a:lnTo>
                      <a:pt x="19" y="7"/>
                    </a:lnTo>
                    <a:lnTo>
                      <a:pt x="19" y="11"/>
                    </a:lnTo>
                    <a:lnTo>
                      <a:pt x="19" y="14"/>
                    </a:lnTo>
                    <a:lnTo>
                      <a:pt x="15" y="18"/>
                    </a:lnTo>
                    <a:lnTo>
                      <a:pt x="11" y="18"/>
                    </a:lnTo>
                    <a:lnTo>
                      <a:pt x="8" y="18"/>
                    </a:lnTo>
                    <a:lnTo>
                      <a:pt x="4" y="18"/>
                    </a:lnTo>
                    <a:lnTo>
                      <a:pt x="0" y="18"/>
                    </a:lnTo>
                    <a:lnTo>
                      <a:pt x="0" y="14"/>
                    </a:lnTo>
                    <a:lnTo>
                      <a:pt x="0" y="11"/>
                    </a:lnTo>
                    <a:lnTo>
                      <a:pt x="0" y="7"/>
                    </a:lnTo>
                    <a:lnTo>
                      <a:pt x="0" y="3"/>
                    </a:lnTo>
                    <a:lnTo>
                      <a:pt x="4" y="0"/>
                    </a:lnTo>
                    <a:lnTo>
                      <a:pt x="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2" name="Rectangle 143"/>
              <p:cNvSpPr>
                <a:spLocks noChangeArrowheads="1"/>
              </p:cNvSpPr>
              <p:nvPr/>
            </p:nvSpPr>
            <p:spPr bwMode="auto">
              <a:xfrm>
                <a:off x="5535" y="1662"/>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3" name="Rectangle 144"/>
              <p:cNvSpPr>
                <a:spLocks noChangeArrowheads="1"/>
              </p:cNvSpPr>
              <p:nvPr/>
            </p:nvSpPr>
            <p:spPr bwMode="auto">
              <a:xfrm>
                <a:off x="593" y="1871"/>
                <a:ext cx="7"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4" name="Freeform 145"/>
              <p:cNvSpPr>
                <a:spLocks/>
              </p:cNvSpPr>
              <p:nvPr/>
            </p:nvSpPr>
            <p:spPr bwMode="auto">
              <a:xfrm>
                <a:off x="653" y="1923"/>
                <a:ext cx="71" cy="86"/>
              </a:xfrm>
              <a:custGeom>
                <a:avLst/>
                <a:gdLst>
                  <a:gd name="T0" fmla="*/ 71 w 71"/>
                  <a:gd name="T1" fmla="*/ 0 h 86"/>
                  <a:gd name="T2" fmla="*/ 71 w 71"/>
                  <a:gd name="T3" fmla="*/ 19 h 86"/>
                  <a:gd name="T4" fmla="*/ 71 w 71"/>
                  <a:gd name="T5" fmla="*/ 19 h 86"/>
                  <a:gd name="T6" fmla="*/ 67 w 71"/>
                  <a:gd name="T7" fmla="*/ 15 h 86"/>
                  <a:gd name="T8" fmla="*/ 67 w 71"/>
                  <a:gd name="T9" fmla="*/ 11 h 86"/>
                  <a:gd name="T10" fmla="*/ 67 w 71"/>
                  <a:gd name="T11" fmla="*/ 7 h 86"/>
                  <a:gd name="T12" fmla="*/ 63 w 71"/>
                  <a:gd name="T13" fmla="*/ 4 h 86"/>
                  <a:gd name="T14" fmla="*/ 59 w 71"/>
                  <a:gd name="T15" fmla="*/ 4 h 86"/>
                  <a:gd name="T16" fmla="*/ 52 w 71"/>
                  <a:gd name="T17" fmla="*/ 4 h 86"/>
                  <a:gd name="T18" fmla="*/ 41 w 71"/>
                  <a:gd name="T19" fmla="*/ 4 h 86"/>
                  <a:gd name="T20" fmla="*/ 41 w 71"/>
                  <a:gd name="T21" fmla="*/ 71 h 86"/>
                  <a:gd name="T22" fmla="*/ 41 w 71"/>
                  <a:gd name="T23" fmla="*/ 78 h 86"/>
                  <a:gd name="T24" fmla="*/ 41 w 71"/>
                  <a:gd name="T25" fmla="*/ 82 h 86"/>
                  <a:gd name="T26" fmla="*/ 44 w 71"/>
                  <a:gd name="T27" fmla="*/ 82 h 86"/>
                  <a:gd name="T28" fmla="*/ 48 w 71"/>
                  <a:gd name="T29" fmla="*/ 86 h 86"/>
                  <a:gd name="T30" fmla="*/ 52 w 71"/>
                  <a:gd name="T31" fmla="*/ 86 h 86"/>
                  <a:gd name="T32" fmla="*/ 52 w 71"/>
                  <a:gd name="T33" fmla="*/ 86 h 86"/>
                  <a:gd name="T34" fmla="*/ 15 w 71"/>
                  <a:gd name="T35" fmla="*/ 86 h 86"/>
                  <a:gd name="T36" fmla="*/ 15 w 71"/>
                  <a:gd name="T37" fmla="*/ 86 h 86"/>
                  <a:gd name="T38" fmla="*/ 18 w 71"/>
                  <a:gd name="T39" fmla="*/ 86 h 86"/>
                  <a:gd name="T40" fmla="*/ 22 w 71"/>
                  <a:gd name="T41" fmla="*/ 82 h 86"/>
                  <a:gd name="T42" fmla="*/ 26 w 71"/>
                  <a:gd name="T43" fmla="*/ 82 h 86"/>
                  <a:gd name="T44" fmla="*/ 30 w 71"/>
                  <a:gd name="T45" fmla="*/ 78 h 86"/>
                  <a:gd name="T46" fmla="*/ 30 w 71"/>
                  <a:gd name="T47" fmla="*/ 71 h 86"/>
                  <a:gd name="T48" fmla="*/ 30 w 71"/>
                  <a:gd name="T49" fmla="*/ 4 h 86"/>
                  <a:gd name="T50" fmla="*/ 18 w 71"/>
                  <a:gd name="T51" fmla="*/ 4 h 86"/>
                  <a:gd name="T52" fmla="*/ 15 w 71"/>
                  <a:gd name="T53" fmla="*/ 4 h 86"/>
                  <a:gd name="T54" fmla="*/ 11 w 71"/>
                  <a:gd name="T55" fmla="*/ 4 h 86"/>
                  <a:gd name="T56" fmla="*/ 7 w 71"/>
                  <a:gd name="T57" fmla="*/ 4 h 86"/>
                  <a:gd name="T58" fmla="*/ 3 w 71"/>
                  <a:gd name="T59" fmla="*/ 7 h 86"/>
                  <a:gd name="T60" fmla="*/ 3 w 71"/>
                  <a:gd name="T61" fmla="*/ 11 h 86"/>
                  <a:gd name="T62" fmla="*/ 0 w 71"/>
                  <a:gd name="T63" fmla="*/ 19 h 86"/>
                  <a:gd name="T64" fmla="*/ 0 w 71"/>
                  <a:gd name="T65" fmla="*/ 19 h 86"/>
                  <a:gd name="T66" fmla="*/ 0 w 71"/>
                  <a:gd name="T67" fmla="*/ 0 h 86"/>
                  <a:gd name="T68" fmla="*/ 71 w 71"/>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
                  <a:gd name="T106" fmla="*/ 0 h 86"/>
                  <a:gd name="T107" fmla="*/ 71 w 71"/>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 h="86">
                    <a:moveTo>
                      <a:pt x="71" y="0"/>
                    </a:moveTo>
                    <a:lnTo>
                      <a:pt x="71" y="19"/>
                    </a:lnTo>
                    <a:lnTo>
                      <a:pt x="67" y="15"/>
                    </a:lnTo>
                    <a:lnTo>
                      <a:pt x="67" y="11"/>
                    </a:lnTo>
                    <a:lnTo>
                      <a:pt x="67" y="7"/>
                    </a:lnTo>
                    <a:lnTo>
                      <a:pt x="63" y="4"/>
                    </a:lnTo>
                    <a:lnTo>
                      <a:pt x="59" y="4"/>
                    </a:lnTo>
                    <a:lnTo>
                      <a:pt x="52" y="4"/>
                    </a:lnTo>
                    <a:lnTo>
                      <a:pt x="41" y="4"/>
                    </a:lnTo>
                    <a:lnTo>
                      <a:pt x="41" y="71"/>
                    </a:lnTo>
                    <a:lnTo>
                      <a:pt x="41" y="78"/>
                    </a:lnTo>
                    <a:lnTo>
                      <a:pt x="41" y="82"/>
                    </a:lnTo>
                    <a:lnTo>
                      <a:pt x="44" y="82"/>
                    </a:lnTo>
                    <a:lnTo>
                      <a:pt x="48" y="86"/>
                    </a:lnTo>
                    <a:lnTo>
                      <a:pt x="52" y="86"/>
                    </a:lnTo>
                    <a:lnTo>
                      <a:pt x="15" y="86"/>
                    </a:lnTo>
                    <a:lnTo>
                      <a:pt x="18" y="86"/>
                    </a:lnTo>
                    <a:lnTo>
                      <a:pt x="22" y="82"/>
                    </a:lnTo>
                    <a:lnTo>
                      <a:pt x="26" y="82"/>
                    </a:lnTo>
                    <a:lnTo>
                      <a:pt x="30" y="78"/>
                    </a:lnTo>
                    <a:lnTo>
                      <a:pt x="30" y="71"/>
                    </a:lnTo>
                    <a:lnTo>
                      <a:pt x="30" y="4"/>
                    </a:lnTo>
                    <a:lnTo>
                      <a:pt x="18" y="4"/>
                    </a:lnTo>
                    <a:lnTo>
                      <a:pt x="15" y="4"/>
                    </a:lnTo>
                    <a:lnTo>
                      <a:pt x="11" y="4"/>
                    </a:lnTo>
                    <a:lnTo>
                      <a:pt x="7" y="4"/>
                    </a:lnTo>
                    <a:lnTo>
                      <a:pt x="3" y="7"/>
                    </a:lnTo>
                    <a:lnTo>
                      <a:pt x="3" y="11"/>
                    </a:lnTo>
                    <a:lnTo>
                      <a:pt x="0" y="19"/>
                    </a:lnTo>
                    <a:lnTo>
                      <a:pt x="0" y="0"/>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5" name="Freeform 146"/>
              <p:cNvSpPr>
                <a:spLocks/>
              </p:cNvSpPr>
              <p:nvPr/>
            </p:nvSpPr>
            <p:spPr bwMode="auto">
              <a:xfrm>
                <a:off x="735" y="1923"/>
                <a:ext cx="93" cy="86"/>
              </a:xfrm>
              <a:custGeom>
                <a:avLst/>
                <a:gdLst>
                  <a:gd name="T0" fmla="*/ 67 w 93"/>
                  <a:gd name="T1" fmla="*/ 41 h 86"/>
                  <a:gd name="T2" fmla="*/ 67 w 93"/>
                  <a:gd name="T3" fmla="*/ 7 h 86"/>
                  <a:gd name="T4" fmla="*/ 67 w 93"/>
                  <a:gd name="T5" fmla="*/ 4 h 86"/>
                  <a:gd name="T6" fmla="*/ 63 w 93"/>
                  <a:gd name="T7" fmla="*/ 0 h 86"/>
                  <a:gd name="T8" fmla="*/ 56 w 93"/>
                  <a:gd name="T9" fmla="*/ 0 h 86"/>
                  <a:gd name="T10" fmla="*/ 93 w 93"/>
                  <a:gd name="T11" fmla="*/ 0 h 86"/>
                  <a:gd name="T12" fmla="*/ 89 w 93"/>
                  <a:gd name="T13" fmla="*/ 0 h 86"/>
                  <a:gd name="T14" fmla="*/ 82 w 93"/>
                  <a:gd name="T15" fmla="*/ 0 h 86"/>
                  <a:gd name="T16" fmla="*/ 82 w 93"/>
                  <a:gd name="T17" fmla="*/ 4 h 86"/>
                  <a:gd name="T18" fmla="*/ 82 w 93"/>
                  <a:gd name="T19" fmla="*/ 15 h 86"/>
                  <a:gd name="T20" fmla="*/ 82 w 93"/>
                  <a:gd name="T21" fmla="*/ 78 h 86"/>
                  <a:gd name="T22" fmla="*/ 82 w 93"/>
                  <a:gd name="T23" fmla="*/ 82 h 86"/>
                  <a:gd name="T24" fmla="*/ 86 w 93"/>
                  <a:gd name="T25" fmla="*/ 86 h 86"/>
                  <a:gd name="T26" fmla="*/ 93 w 93"/>
                  <a:gd name="T27" fmla="*/ 86 h 86"/>
                  <a:gd name="T28" fmla="*/ 56 w 93"/>
                  <a:gd name="T29" fmla="*/ 86 h 86"/>
                  <a:gd name="T30" fmla="*/ 60 w 93"/>
                  <a:gd name="T31" fmla="*/ 86 h 86"/>
                  <a:gd name="T32" fmla="*/ 67 w 93"/>
                  <a:gd name="T33" fmla="*/ 82 h 86"/>
                  <a:gd name="T34" fmla="*/ 67 w 93"/>
                  <a:gd name="T35" fmla="*/ 71 h 86"/>
                  <a:gd name="T36" fmla="*/ 26 w 93"/>
                  <a:gd name="T37" fmla="*/ 45 h 86"/>
                  <a:gd name="T38" fmla="*/ 26 w 93"/>
                  <a:gd name="T39" fmla="*/ 78 h 86"/>
                  <a:gd name="T40" fmla="*/ 26 w 93"/>
                  <a:gd name="T41" fmla="*/ 82 h 86"/>
                  <a:gd name="T42" fmla="*/ 33 w 93"/>
                  <a:gd name="T43" fmla="*/ 86 h 86"/>
                  <a:gd name="T44" fmla="*/ 37 w 93"/>
                  <a:gd name="T45" fmla="*/ 86 h 86"/>
                  <a:gd name="T46" fmla="*/ 0 w 93"/>
                  <a:gd name="T47" fmla="*/ 86 h 86"/>
                  <a:gd name="T48" fmla="*/ 4 w 93"/>
                  <a:gd name="T49" fmla="*/ 86 h 86"/>
                  <a:gd name="T50" fmla="*/ 11 w 93"/>
                  <a:gd name="T51" fmla="*/ 82 h 86"/>
                  <a:gd name="T52" fmla="*/ 15 w 93"/>
                  <a:gd name="T53" fmla="*/ 71 h 86"/>
                  <a:gd name="T54" fmla="*/ 15 w 93"/>
                  <a:gd name="T55" fmla="*/ 7 h 86"/>
                  <a:gd name="T56" fmla="*/ 11 w 93"/>
                  <a:gd name="T57" fmla="*/ 4 h 86"/>
                  <a:gd name="T58" fmla="*/ 7 w 93"/>
                  <a:gd name="T59" fmla="*/ 0 h 86"/>
                  <a:gd name="T60" fmla="*/ 0 w 93"/>
                  <a:gd name="T61" fmla="*/ 0 h 86"/>
                  <a:gd name="T62" fmla="*/ 37 w 93"/>
                  <a:gd name="T63" fmla="*/ 0 h 86"/>
                  <a:gd name="T64" fmla="*/ 33 w 93"/>
                  <a:gd name="T65" fmla="*/ 0 h 86"/>
                  <a:gd name="T66" fmla="*/ 30 w 93"/>
                  <a:gd name="T67" fmla="*/ 0 h 86"/>
                  <a:gd name="T68" fmla="*/ 26 w 93"/>
                  <a:gd name="T69" fmla="*/ 4 h 86"/>
                  <a:gd name="T70" fmla="*/ 26 w 93"/>
                  <a:gd name="T71" fmla="*/ 15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3"/>
                  <a:gd name="T109" fmla="*/ 0 h 86"/>
                  <a:gd name="T110" fmla="*/ 93 w 93"/>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3" h="86">
                    <a:moveTo>
                      <a:pt x="26" y="41"/>
                    </a:moveTo>
                    <a:lnTo>
                      <a:pt x="67" y="41"/>
                    </a:lnTo>
                    <a:lnTo>
                      <a:pt x="67" y="15"/>
                    </a:lnTo>
                    <a:lnTo>
                      <a:pt x="67" y="7"/>
                    </a:lnTo>
                    <a:lnTo>
                      <a:pt x="67" y="4"/>
                    </a:lnTo>
                    <a:lnTo>
                      <a:pt x="63" y="0"/>
                    </a:lnTo>
                    <a:lnTo>
                      <a:pt x="60" y="0"/>
                    </a:lnTo>
                    <a:lnTo>
                      <a:pt x="56" y="0"/>
                    </a:lnTo>
                    <a:lnTo>
                      <a:pt x="93" y="0"/>
                    </a:lnTo>
                    <a:lnTo>
                      <a:pt x="89" y="0"/>
                    </a:lnTo>
                    <a:lnTo>
                      <a:pt x="86" y="0"/>
                    </a:lnTo>
                    <a:lnTo>
                      <a:pt x="82" y="0"/>
                    </a:lnTo>
                    <a:lnTo>
                      <a:pt x="82" y="4"/>
                    </a:lnTo>
                    <a:lnTo>
                      <a:pt x="82" y="7"/>
                    </a:lnTo>
                    <a:lnTo>
                      <a:pt x="82" y="15"/>
                    </a:lnTo>
                    <a:lnTo>
                      <a:pt x="82" y="71"/>
                    </a:lnTo>
                    <a:lnTo>
                      <a:pt x="82" y="78"/>
                    </a:lnTo>
                    <a:lnTo>
                      <a:pt x="82" y="82"/>
                    </a:lnTo>
                    <a:lnTo>
                      <a:pt x="86" y="86"/>
                    </a:lnTo>
                    <a:lnTo>
                      <a:pt x="89" y="86"/>
                    </a:lnTo>
                    <a:lnTo>
                      <a:pt x="93" y="86"/>
                    </a:lnTo>
                    <a:lnTo>
                      <a:pt x="56" y="86"/>
                    </a:lnTo>
                    <a:lnTo>
                      <a:pt x="60" y="86"/>
                    </a:lnTo>
                    <a:lnTo>
                      <a:pt x="63" y="82"/>
                    </a:lnTo>
                    <a:lnTo>
                      <a:pt x="67" y="82"/>
                    </a:lnTo>
                    <a:lnTo>
                      <a:pt x="67" y="78"/>
                    </a:lnTo>
                    <a:lnTo>
                      <a:pt x="67" y="71"/>
                    </a:lnTo>
                    <a:lnTo>
                      <a:pt x="67" y="45"/>
                    </a:lnTo>
                    <a:lnTo>
                      <a:pt x="26" y="45"/>
                    </a:lnTo>
                    <a:lnTo>
                      <a:pt x="26" y="71"/>
                    </a:lnTo>
                    <a:lnTo>
                      <a:pt x="26" y="78"/>
                    </a:lnTo>
                    <a:lnTo>
                      <a:pt x="26" y="82"/>
                    </a:lnTo>
                    <a:lnTo>
                      <a:pt x="30" y="82"/>
                    </a:lnTo>
                    <a:lnTo>
                      <a:pt x="33" y="86"/>
                    </a:lnTo>
                    <a:lnTo>
                      <a:pt x="37" y="86"/>
                    </a:lnTo>
                    <a:lnTo>
                      <a:pt x="0" y="86"/>
                    </a:lnTo>
                    <a:lnTo>
                      <a:pt x="4" y="86"/>
                    </a:lnTo>
                    <a:lnTo>
                      <a:pt x="7" y="82"/>
                    </a:lnTo>
                    <a:lnTo>
                      <a:pt x="11" y="82"/>
                    </a:lnTo>
                    <a:lnTo>
                      <a:pt x="15" y="78"/>
                    </a:lnTo>
                    <a:lnTo>
                      <a:pt x="15" y="71"/>
                    </a:lnTo>
                    <a:lnTo>
                      <a:pt x="15" y="15"/>
                    </a:lnTo>
                    <a:lnTo>
                      <a:pt x="15" y="7"/>
                    </a:lnTo>
                    <a:lnTo>
                      <a:pt x="11" y="4"/>
                    </a:lnTo>
                    <a:lnTo>
                      <a:pt x="11" y="0"/>
                    </a:lnTo>
                    <a:lnTo>
                      <a:pt x="7" y="0"/>
                    </a:lnTo>
                    <a:lnTo>
                      <a:pt x="4" y="0"/>
                    </a:lnTo>
                    <a:lnTo>
                      <a:pt x="0" y="0"/>
                    </a:lnTo>
                    <a:lnTo>
                      <a:pt x="37" y="0"/>
                    </a:lnTo>
                    <a:lnTo>
                      <a:pt x="33" y="0"/>
                    </a:lnTo>
                    <a:lnTo>
                      <a:pt x="30" y="0"/>
                    </a:lnTo>
                    <a:lnTo>
                      <a:pt x="26" y="4"/>
                    </a:lnTo>
                    <a:lnTo>
                      <a:pt x="26" y="7"/>
                    </a:lnTo>
                    <a:lnTo>
                      <a:pt x="26" y="15"/>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6" name="Freeform 147"/>
              <p:cNvSpPr>
                <a:spLocks/>
              </p:cNvSpPr>
              <p:nvPr/>
            </p:nvSpPr>
            <p:spPr bwMode="auto">
              <a:xfrm>
                <a:off x="836" y="1923"/>
                <a:ext cx="78" cy="86"/>
              </a:xfrm>
              <a:custGeom>
                <a:avLst/>
                <a:gdLst>
                  <a:gd name="T0" fmla="*/ 26 w 78"/>
                  <a:gd name="T1" fmla="*/ 4 h 86"/>
                  <a:gd name="T2" fmla="*/ 26 w 78"/>
                  <a:gd name="T3" fmla="*/ 37 h 86"/>
                  <a:gd name="T4" fmla="*/ 48 w 78"/>
                  <a:gd name="T5" fmla="*/ 37 h 86"/>
                  <a:gd name="T6" fmla="*/ 52 w 78"/>
                  <a:gd name="T7" fmla="*/ 37 h 86"/>
                  <a:gd name="T8" fmla="*/ 56 w 78"/>
                  <a:gd name="T9" fmla="*/ 37 h 86"/>
                  <a:gd name="T10" fmla="*/ 59 w 78"/>
                  <a:gd name="T11" fmla="*/ 34 h 86"/>
                  <a:gd name="T12" fmla="*/ 59 w 78"/>
                  <a:gd name="T13" fmla="*/ 26 h 86"/>
                  <a:gd name="T14" fmla="*/ 63 w 78"/>
                  <a:gd name="T15" fmla="*/ 26 h 86"/>
                  <a:gd name="T16" fmla="*/ 63 w 78"/>
                  <a:gd name="T17" fmla="*/ 56 h 86"/>
                  <a:gd name="T18" fmla="*/ 59 w 78"/>
                  <a:gd name="T19" fmla="*/ 56 h 86"/>
                  <a:gd name="T20" fmla="*/ 59 w 78"/>
                  <a:gd name="T21" fmla="*/ 48 h 86"/>
                  <a:gd name="T22" fmla="*/ 59 w 78"/>
                  <a:gd name="T23" fmla="*/ 48 h 86"/>
                  <a:gd name="T24" fmla="*/ 56 w 78"/>
                  <a:gd name="T25" fmla="*/ 45 h 86"/>
                  <a:gd name="T26" fmla="*/ 56 w 78"/>
                  <a:gd name="T27" fmla="*/ 45 h 86"/>
                  <a:gd name="T28" fmla="*/ 52 w 78"/>
                  <a:gd name="T29" fmla="*/ 41 h 86"/>
                  <a:gd name="T30" fmla="*/ 48 w 78"/>
                  <a:gd name="T31" fmla="*/ 41 h 86"/>
                  <a:gd name="T32" fmla="*/ 26 w 78"/>
                  <a:gd name="T33" fmla="*/ 41 h 86"/>
                  <a:gd name="T34" fmla="*/ 26 w 78"/>
                  <a:gd name="T35" fmla="*/ 71 h 86"/>
                  <a:gd name="T36" fmla="*/ 26 w 78"/>
                  <a:gd name="T37" fmla="*/ 78 h 86"/>
                  <a:gd name="T38" fmla="*/ 26 w 78"/>
                  <a:gd name="T39" fmla="*/ 78 h 86"/>
                  <a:gd name="T40" fmla="*/ 26 w 78"/>
                  <a:gd name="T41" fmla="*/ 82 h 86"/>
                  <a:gd name="T42" fmla="*/ 29 w 78"/>
                  <a:gd name="T43" fmla="*/ 82 h 86"/>
                  <a:gd name="T44" fmla="*/ 29 w 78"/>
                  <a:gd name="T45" fmla="*/ 82 h 86"/>
                  <a:gd name="T46" fmla="*/ 33 w 78"/>
                  <a:gd name="T47" fmla="*/ 82 h 86"/>
                  <a:gd name="T48" fmla="*/ 48 w 78"/>
                  <a:gd name="T49" fmla="*/ 82 h 86"/>
                  <a:gd name="T50" fmla="*/ 56 w 78"/>
                  <a:gd name="T51" fmla="*/ 82 h 86"/>
                  <a:gd name="T52" fmla="*/ 59 w 78"/>
                  <a:gd name="T53" fmla="*/ 82 h 86"/>
                  <a:gd name="T54" fmla="*/ 63 w 78"/>
                  <a:gd name="T55" fmla="*/ 78 h 86"/>
                  <a:gd name="T56" fmla="*/ 67 w 78"/>
                  <a:gd name="T57" fmla="*/ 78 h 86"/>
                  <a:gd name="T58" fmla="*/ 70 w 78"/>
                  <a:gd name="T59" fmla="*/ 71 h 86"/>
                  <a:gd name="T60" fmla="*/ 74 w 78"/>
                  <a:gd name="T61" fmla="*/ 63 h 86"/>
                  <a:gd name="T62" fmla="*/ 78 w 78"/>
                  <a:gd name="T63" fmla="*/ 63 h 86"/>
                  <a:gd name="T64" fmla="*/ 70 w 78"/>
                  <a:gd name="T65" fmla="*/ 86 h 86"/>
                  <a:gd name="T66" fmla="*/ 0 w 78"/>
                  <a:gd name="T67" fmla="*/ 86 h 86"/>
                  <a:gd name="T68" fmla="*/ 0 w 78"/>
                  <a:gd name="T69" fmla="*/ 86 h 86"/>
                  <a:gd name="T70" fmla="*/ 3 w 78"/>
                  <a:gd name="T71" fmla="*/ 86 h 86"/>
                  <a:gd name="T72" fmla="*/ 7 w 78"/>
                  <a:gd name="T73" fmla="*/ 86 h 86"/>
                  <a:gd name="T74" fmla="*/ 11 w 78"/>
                  <a:gd name="T75" fmla="*/ 82 h 86"/>
                  <a:gd name="T76" fmla="*/ 11 w 78"/>
                  <a:gd name="T77" fmla="*/ 82 h 86"/>
                  <a:gd name="T78" fmla="*/ 14 w 78"/>
                  <a:gd name="T79" fmla="*/ 78 h 86"/>
                  <a:gd name="T80" fmla="*/ 14 w 78"/>
                  <a:gd name="T81" fmla="*/ 78 h 86"/>
                  <a:gd name="T82" fmla="*/ 14 w 78"/>
                  <a:gd name="T83" fmla="*/ 71 h 86"/>
                  <a:gd name="T84" fmla="*/ 14 w 78"/>
                  <a:gd name="T85" fmla="*/ 15 h 86"/>
                  <a:gd name="T86" fmla="*/ 14 w 78"/>
                  <a:gd name="T87" fmla="*/ 7 h 86"/>
                  <a:gd name="T88" fmla="*/ 11 w 78"/>
                  <a:gd name="T89" fmla="*/ 4 h 86"/>
                  <a:gd name="T90" fmla="*/ 11 w 78"/>
                  <a:gd name="T91" fmla="*/ 0 h 86"/>
                  <a:gd name="T92" fmla="*/ 3 w 78"/>
                  <a:gd name="T93" fmla="*/ 0 h 86"/>
                  <a:gd name="T94" fmla="*/ 0 w 78"/>
                  <a:gd name="T95" fmla="*/ 0 h 86"/>
                  <a:gd name="T96" fmla="*/ 0 w 78"/>
                  <a:gd name="T97" fmla="*/ 0 h 86"/>
                  <a:gd name="T98" fmla="*/ 70 w 78"/>
                  <a:gd name="T99" fmla="*/ 0 h 86"/>
                  <a:gd name="T100" fmla="*/ 70 w 78"/>
                  <a:gd name="T101" fmla="*/ 19 h 86"/>
                  <a:gd name="T102" fmla="*/ 67 w 78"/>
                  <a:gd name="T103" fmla="*/ 19 h 86"/>
                  <a:gd name="T104" fmla="*/ 67 w 78"/>
                  <a:gd name="T105" fmla="*/ 11 h 86"/>
                  <a:gd name="T106" fmla="*/ 67 w 78"/>
                  <a:gd name="T107" fmla="*/ 7 h 86"/>
                  <a:gd name="T108" fmla="*/ 63 w 78"/>
                  <a:gd name="T109" fmla="*/ 7 h 86"/>
                  <a:gd name="T110" fmla="*/ 59 w 78"/>
                  <a:gd name="T111" fmla="*/ 4 h 86"/>
                  <a:gd name="T112" fmla="*/ 56 w 78"/>
                  <a:gd name="T113" fmla="*/ 4 h 86"/>
                  <a:gd name="T114" fmla="*/ 52 w 78"/>
                  <a:gd name="T115" fmla="*/ 4 h 86"/>
                  <a:gd name="T116" fmla="*/ 26 w 78"/>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8"/>
                  <a:gd name="T178" fmla="*/ 0 h 86"/>
                  <a:gd name="T179" fmla="*/ 78 w 78"/>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8" h="86">
                    <a:moveTo>
                      <a:pt x="26" y="4"/>
                    </a:moveTo>
                    <a:lnTo>
                      <a:pt x="26" y="37"/>
                    </a:lnTo>
                    <a:lnTo>
                      <a:pt x="48" y="37"/>
                    </a:lnTo>
                    <a:lnTo>
                      <a:pt x="52" y="37"/>
                    </a:lnTo>
                    <a:lnTo>
                      <a:pt x="56" y="37"/>
                    </a:lnTo>
                    <a:lnTo>
                      <a:pt x="59" y="34"/>
                    </a:lnTo>
                    <a:lnTo>
                      <a:pt x="59" y="26"/>
                    </a:lnTo>
                    <a:lnTo>
                      <a:pt x="63" y="26"/>
                    </a:lnTo>
                    <a:lnTo>
                      <a:pt x="63" y="56"/>
                    </a:lnTo>
                    <a:lnTo>
                      <a:pt x="59" y="56"/>
                    </a:lnTo>
                    <a:lnTo>
                      <a:pt x="59" y="48"/>
                    </a:lnTo>
                    <a:lnTo>
                      <a:pt x="56" y="45"/>
                    </a:lnTo>
                    <a:lnTo>
                      <a:pt x="52" y="41"/>
                    </a:lnTo>
                    <a:lnTo>
                      <a:pt x="48" y="41"/>
                    </a:lnTo>
                    <a:lnTo>
                      <a:pt x="26" y="41"/>
                    </a:lnTo>
                    <a:lnTo>
                      <a:pt x="26" y="71"/>
                    </a:lnTo>
                    <a:lnTo>
                      <a:pt x="26" y="78"/>
                    </a:lnTo>
                    <a:lnTo>
                      <a:pt x="26" y="82"/>
                    </a:lnTo>
                    <a:lnTo>
                      <a:pt x="29" y="82"/>
                    </a:lnTo>
                    <a:lnTo>
                      <a:pt x="33" y="82"/>
                    </a:lnTo>
                    <a:lnTo>
                      <a:pt x="48" y="82"/>
                    </a:lnTo>
                    <a:lnTo>
                      <a:pt x="56" y="82"/>
                    </a:lnTo>
                    <a:lnTo>
                      <a:pt x="59" y="82"/>
                    </a:lnTo>
                    <a:lnTo>
                      <a:pt x="63" y="78"/>
                    </a:lnTo>
                    <a:lnTo>
                      <a:pt x="67" y="78"/>
                    </a:lnTo>
                    <a:lnTo>
                      <a:pt x="70" y="71"/>
                    </a:lnTo>
                    <a:lnTo>
                      <a:pt x="74" y="63"/>
                    </a:lnTo>
                    <a:lnTo>
                      <a:pt x="78" y="63"/>
                    </a:lnTo>
                    <a:lnTo>
                      <a:pt x="70" y="86"/>
                    </a:lnTo>
                    <a:lnTo>
                      <a:pt x="0" y="86"/>
                    </a:lnTo>
                    <a:lnTo>
                      <a:pt x="3" y="86"/>
                    </a:lnTo>
                    <a:lnTo>
                      <a:pt x="7" y="86"/>
                    </a:lnTo>
                    <a:lnTo>
                      <a:pt x="11" y="82"/>
                    </a:lnTo>
                    <a:lnTo>
                      <a:pt x="14" y="78"/>
                    </a:lnTo>
                    <a:lnTo>
                      <a:pt x="14" y="71"/>
                    </a:lnTo>
                    <a:lnTo>
                      <a:pt x="14" y="15"/>
                    </a:lnTo>
                    <a:lnTo>
                      <a:pt x="14" y="7"/>
                    </a:lnTo>
                    <a:lnTo>
                      <a:pt x="11" y="4"/>
                    </a:lnTo>
                    <a:lnTo>
                      <a:pt x="11" y="0"/>
                    </a:lnTo>
                    <a:lnTo>
                      <a:pt x="3" y="0"/>
                    </a:lnTo>
                    <a:lnTo>
                      <a:pt x="0" y="0"/>
                    </a:lnTo>
                    <a:lnTo>
                      <a:pt x="70" y="0"/>
                    </a:lnTo>
                    <a:lnTo>
                      <a:pt x="70" y="19"/>
                    </a:lnTo>
                    <a:lnTo>
                      <a:pt x="67" y="19"/>
                    </a:lnTo>
                    <a:lnTo>
                      <a:pt x="67" y="11"/>
                    </a:lnTo>
                    <a:lnTo>
                      <a:pt x="67" y="7"/>
                    </a:lnTo>
                    <a:lnTo>
                      <a:pt x="63" y="7"/>
                    </a:lnTo>
                    <a:lnTo>
                      <a:pt x="59" y="4"/>
                    </a:lnTo>
                    <a:lnTo>
                      <a:pt x="56" y="4"/>
                    </a:lnTo>
                    <a:lnTo>
                      <a:pt x="52" y="4"/>
                    </a:lnTo>
                    <a:lnTo>
                      <a:pt x="2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7" name="Freeform 148"/>
              <p:cNvSpPr>
                <a:spLocks/>
              </p:cNvSpPr>
              <p:nvPr/>
            </p:nvSpPr>
            <p:spPr bwMode="auto">
              <a:xfrm>
                <a:off x="925" y="1923"/>
                <a:ext cx="112" cy="86"/>
              </a:xfrm>
              <a:custGeom>
                <a:avLst/>
                <a:gdLst>
                  <a:gd name="T0" fmla="*/ 52 w 112"/>
                  <a:gd name="T1" fmla="*/ 86 h 86"/>
                  <a:gd name="T2" fmla="*/ 19 w 112"/>
                  <a:gd name="T3" fmla="*/ 11 h 86"/>
                  <a:gd name="T4" fmla="*/ 19 w 112"/>
                  <a:gd name="T5" fmla="*/ 71 h 86"/>
                  <a:gd name="T6" fmla="*/ 19 w 112"/>
                  <a:gd name="T7" fmla="*/ 78 h 86"/>
                  <a:gd name="T8" fmla="*/ 19 w 112"/>
                  <a:gd name="T9" fmla="*/ 82 h 86"/>
                  <a:gd name="T10" fmla="*/ 23 w 112"/>
                  <a:gd name="T11" fmla="*/ 82 h 86"/>
                  <a:gd name="T12" fmla="*/ 26 w 112"/>
                  <a:gd name="T13" fmla="*/ 86 h 86"/>
                  <a:gd name="T14" fmla="*/ 30 w 112"/>
                  <a:gd name="T15" fmla="*/ 86 h 86"/>
                  <a:gd name="T16" fmla="*/ 30 w 112"/>
                  <a:gd name="T17" fmla="*/ 86 h 86"/>
                  <a:gd name="T18" fmla="*/ 0 w 112"/>
                  <a:gd name="T19" fmla="*/ 86 h 86"/>
                  <a:gd name="T20" fmla="*/ 0 w 112"/>
                  <a:gd name="T21" fmla="*/ 86 h 86"/>
                  <a:gd name="T22" fmla="*/ 4 w 112"/>
                  <a:gd name="T23" fmla="*/ 86 h 86"/>
                  <a:gd name="T24" fmla="*/ 8 w 112"/>
                  <a:gd name="T25" fmla="*/ 82 h 86"/>
                  <a:gd name="T26" fmla="*/ 11 w 112"/>
                  <a:gd name="T27" fmla="*/ 82 h 86"/>
                  <a:gd name="T28" fmla="*/ 11 w 112"/>
                  <a:gd name="T29" fmla="*/ 78 h 86"/>
                  <a:gd name="T30" fmla="*/ 11 w 112"/>
                  <a:gd name="T31" fmla="*/ 71 h 86"/>
                  <a:gd name="T32" fmla="*/ 11 w 112"/>
                  <a:gd name="T33" fmla="*/ 15 h 86"/>
                  <a:gd name="T34" fmla="*/ 11 w 112"/>
                  <a:gd name="T35" fmla="*/ 7 h 86"/>
                  <a:gd name="T36" fmla="*/ 11 w 112"/>
                  <a:gd name="T37" fmla="*/ 4 h 86"/>
                  <a:gd name="T38" fmla="*/ 11 w 112"/>
                  <a:gd name="T39" fmla="*/ 4 h 86"/>
                  <a:gd name="T40" fmla="*/ 8 w 112"/>
                  <a:gd name="T41" fmla="*/ 0 h 86"/>
                  <a:gd name="T42" fmla="*/ 4 w 112"/>
                  <a:gd name="T43" fmla="*/ 0 h 86"/>
                  <a:gd name="T44" fmla="*/ 0 w 112"/>
                  <a:gd name="T45" fmla="*/ 0 h 86"/>
                  <a:gd name="T46" fmla="*/ 0 w 112"/>
                  <a:gd name="T47" fmla="*/ 0 h 86"/>
                  <a:gd name="T48" fmla="*/ 26 w 112"/>
                  <a:gd name="T49" fmla="*/ 0 h 86"/>
                  <a:gd name="T50" fmla="*/ 56 w 112"/>
                  <a:gd name="T51" fmla="*/ 67 h 86"/>
                  <a:gd name="T52" fmla="*/ 90 w 112"/>
                  <a:gd name="T53" fmla="*/ 0 h 86"/>
                  <a:gd name="T54" fmla="*/ 112 w 112"/>
                  <a:gd name="T55" fmla="*/ 0 h 86"/>
                  <a:gd name="T56" fmla="*/ 112 w 112"/>
                  <a:gd name="T57" fmla="*/ 0 h 86"/>
                  <a:gd name="T58" fmla="*/ 108 w 112"/>
                  <a:gd name="T59" fmla="*/ 0 h 86"/>
                  <a:gd name="T60" fmla="*/ 105 w 112"/>
                  <a:gd name="T61" fmla="*/ 0 h 86"/>
                  <a:gd name="T62" fmla="*/ 101 w 112"/>
                  <a:gd name="T63" fmla="*/ 4 h 86"/>
                  <a:gd name="T64" fmla="*/ 101 w 112"/>
                  <a:gd name="T65" fmla="*/ 7 h 86"/>
                  <a:gd name="T66" fmla="*/ 101 w 112"/>
                  <a:gd name="T67" fmla="*/ 15 h 86"/>
                  <a:gd name="T68" fmla="*/ 101 w 112"/>
                  <a:gd name="T69" fmla="*/ 71 h 86"/>
                  <a:gd name="T70" fmla="*/ 101 w 112"/>
                  <a:gd name="T71" fmla="*/ 78 h 86"/>
                  <a:gd name="T72" fmla="*/ 101 w 112"/>
                  <a:gd name="T73" fmla="*/ 82 h 86"/>
                  <a:gd name="T74" fmla="*/ 105 w 112"/>
                  <a:gd name="T75" fmla="*/ 82 h 86"/>
                  <a:gd name="T76" fmla="*/ 108 w 112"/>
                  <a:gd name="T77" fmla="*/ 86 h 86"/>
                  <a:gd name="T78" fmla="*/ 112 w 112"/>
                  <a:gd name="T79" fmla="*/ 86 h 86"/>
                  <a:gd name="T80" fmla="*/ 112 w 112"/>
                  <a:gd name="T81" fmla="*/ 86 h 86"/>
                  <a:gd name="T82" fmla="*/ 75 w 112"/>
                  <a:gd name="T83" fmla="*/ 86 h 86"/>
                  <a:gd name="T84" fmla="*/ 75 w 112"/>
                  <a:gd name="T85" fmla="*/ 86 h 86"/>
                  <a:gd name="T86" fmla="*/ 79 w 112"/>
                  <a:gd name="T87" fmla="*/ 86 h 86"/>
                  <a:gd name="T88" fmla="*/ 82 w 112"/>
                  <a:gd name="T89" fmla="*/ 82 h 86"/>
                  <a:gd name="T90" fmla="*/ 86 w 112"/>
                  <a:gd name="T91" fmla="*/ 82 h 86"/>
                  <a:gd name="T92" fmla="*/ 90 w 112"/>
                  <a:gd name="T93" fmla="*/ 78 h 86"/>
                  <a:gd name="T94" fmla="*/ 90 w 112"/>
                  <a:gd name="T95" fmla="*/ 71 h 86"/>
                  <a:gd name="T96" fmla="*/ 90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9" y="11"/>
                    </a:lnTo>
                    <a:lnTo>
                      <a:pt x="19" y="71"/>
                    </a:lnTo>
                    <a:lnTo>
                      <a:pt x="19" y="78"/>
                    </a:lnTo>
                    <a:lnTo>
                      <a:pt x="19" y="82"/>
                    </a:lnTo>
                    <a:lnTo>
                      <a:pt x="23" y="82"/>
                    </a:lnTo>
                    <a:lnTo>
                      <a:pt x="26" y="86"/>
                    </a:lnTo>
                    <a:lnTo>
                      <a:pt x="30" y="86"/>
                    </a:lnTo>
                    <a:lnTo>
                      <a:pt x="0" y="86"/>
                    </a:lnTo>
                    <a:lnTo>
                      <a:pt x="4" y="86"/>
                    </a:lnTo>
                    <a:lnTo>
                      <a:pt x="8" y="82"/>
                    </a:lnTo>
                    <a:lnTo>
                      <a:pt x="11" y="82"/>
                    </a:lnTo>
                    <a:lnTo>
                      <a:pt x="11" y="78"/>
                    </a:lnTo>
                    <a:lnTo>
                      <a:pt x="11" y="71"/>
                    </a:lnTo>
                    <a:lnTo>
                      <a:pt x="11" y="15"/>
                    </a:lnTo>
                    <a:lnTo>
                      <a:pt x="11" y="7"/>
                    </a:lnTo>
                    <a:lnTo>
                      <a:pt x="11" y="4"/>
                    </a:lnTo>
                    <a:lnTo>
                      <a:pt x="8" y="0"/>
                    </a:lnTo>
                    <a:lnTo>
                      <a:pt x="4" y="0"/>
                    </a:lnTo>
                    <a:lnTo>
                      <a:pt x="0" y="0"/>
                    </a:lnTo>
                    <a:lnTo>
                      <a:pt x="26" y="0"/>
                    </a:lnTo>
                    <a:lnTo>
                      <a:pt x="56" y="67"/>
                    </a:lnTo>
                    <a:lnTo>
                      <a:pt x="90" y="0"/>
                    </a:lnTo>
                    <a:lnTo>
                      <a:pt x="112" y="0"/>
                    </a:lnTo>
                    <a:lnTo>
                      <a:pt x="108" y="0"/>
                    </a:lnTo>
                    <a:lnTo>
                      <a:pt x="105" y="0"/>
                    </a:lnTo>
                    <a:lnTo>
                      <a:pt x="101" y="4"/>
                    </a:lnTo>
                    <a:lnTo>
                      <a:pt x="101" y="7"/>
                    </a:lnTo>
                    <a:lnTo>
                      <a:pt x="101" y="15"/>
                    </a:lnTo>
                    <a:lnTo>
                      <a:pt x="101" y="71"/>
                    </a:lnTo>
                    <a:lnTo>
                      <a:pt x="101" y="78"/>
                    </a:lnTo>
                    <a:lnTo>
                      <a:pt x="101" y="82"/>
                    </a:lnTo>
                    <a:lnTo>
                      <a:pt x="105" y="82"/>
                    </a:lnTo>
                    <a:lnTo>
                      <a:pt x="108" y="86"/>
                    </a:lnTo>
                    <a:lnTo>
                      <a:pt x="112" y="86"/>
                    </a:lnTo>
                    <a:lnTo>
                      <a:pt x="75" y="86"/>
                    </a:lnTo>
                    <a:lnTo>
                      <a:pt x="79" y="86"/>
                    </a:lnTo>
                    <a:lnTo>
                      <a:pt x="82" y="82"/>
                    </a:lnTo>
                    <a:lnTo>
                      <a:pt x="86" y="82"/>
                    </a:lnTo>
                    <a:lnTo>
                      <a:pt x="90" y="78"/>
                    </a:lnTo>
                    <a:lnTo>
                      <a:pt x="90" y="71"/>
                    </a:lnTo>
                    <a:lnTo>
                      <a:pt x="90" y="11"/>
                    </a:lnTo>
                    <a:lnTo>
                      <a:pt x="52"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8" name="Freeform 149"/>
              <p:cNvSpPr>
                <a:spLocks/>
              </p:cNvSpPr>
              <p:nvPr/>
            </p:nvSpPr>
            <p:spPr bwMode="auto">
              <a:xfrm>
                <a:off x="1048" y="1923"/>
                <a:ext cx="75" cy="86"/>
              </a:xfrm>
              <a:custGeom>
                <a:avLst/>
                <a:gdLst>
                  <a:gd name="T0" fmla="*/ 23 w 75"/>
                  <a:gd name="T1" fmla="*/ 4 h 86"/>
                  <a:gd name="T2" fmla="*/ 23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8 h 86"/>
                  <a:gd name="T22" fmla="*/ 56 w 75"/>
                  <a:gd name="T23" fmla="*/ 48 h 86"/>
                  <a:gd name="T24" fmla="*/ 56 w 75"/>
                  <a:gd name="T25" fmla="*/ 45 h 86"/>
                  <a:gd name="T26" fmla="*/ 53 w 75"/>
                  <a:gd name="T27" fmla="*/ 45 h 86"/>
                  <a:gd name="T28" fmla="*/ 49 w 75"/>
                  <a:gd name="T29" fmla="*/ 41 h 86"/>
                  <a:gd name="T30" fmla="*/ 45 w 75"/>
                  <a:gd name="T31" fmla="*/ 41 h 86"/>
                  <a:gd name="T32" fmla="*/ 23 w 75"/>
                  <a:gd name="T33" fmla="*/ 41 h 86"/>
                  <a:gd name="T34" fmla="*/ 23 w 75"/>
                  <a:gd name="T35" fmla="*/ 71 h 86"/>
                  <a:gd name="T36" fmla="*/ 23 w 75"/>
                  <a:gd name="T37" fmla="*/ 78 h 86"/>
                  <a:gd name="T38" fmla="*/ 26 w 75"/>
                  <a:gd name="T39" fmla="*/ 78 h 86"/>
                  <a:gd name="T40" fmla="*/ 26 w 75"/>
                  <a:gd name="T41" fmla="*/ 82 h 86"/>
                  <a:gd name="T42" fmla="*/ 26 w 75"/>
                  <a:gd name="T43" fmla="*/ 82 h 86"/>
                  <a:gd name="T44" fmla="*/ 30 w 75"/>
                  <a:gd name="T45" fmla="*/ 82 h 86"/>
                  <a:gd name="T46" fmla="*/ 30 w 75"/>
                  <a:gd name="T47" fmla="*/ 82 h 86"/>
                  <a:gd name="T48" fmla="*/ 49 w 75"/>
                  <a:gd name="T49" fmla="*/ 82 h 86"/>
                  <a:gd name="T50" fmla="*/ 53 w 75"/>
                  <a:gd name="T51" fmla="*/ 82 h 86"/>
                  <a:gd name="T52" fmla="*/ 60 w 75"/>
                  <a:gd name="T53" fmla="*/ 82 h 86"/>
                  <a:gd name="T54" fmla="*/ 60 w 75"/>
                  <a:gd name="T55" fmla="*/ 78 h 86"/>
                  <a:gd name="T56" fmla="*/ 64 w 75"/>
                  <a:gd name="T57" fmla="*/ 78 h 86"/>
                  <a:gd name="T58" fmla="*/ 68 w 75"/>
                  <a:gd name="T59" fmla="*/ 71 h 86"/>
                  <a:gd name="T60" fmla="*/ 75 w 75"/>
                  <a:gd name="T61" fmla="*/ 63 h 86"/>
                  <a:gd name="T62" fmla="*/ 75 w 75"/>
                  <a:gd name="T63" fmla="*/ 63 h 86"/>
                  <a:gd name="T64" fmla="*/ 68 w 75"/>
                  <a:gd name="T65" fmla="*/ 86 h 86"/>
                  <a:gd name="T66" fmla="*/ 0 w 75"/>
                  <a:gd name="T67" fmla="*/ 86 h 86"/>
                  <a:gd name="T68" fmla="*/ 0 w 75"/>
                  <a:gd name="T69" fmla="*/ 86 h 86"/>
                  <a:gd name="T70" fmla="*/ 4 w 75"/>
                  <a:gd name="T71" fmla="*/ 86 h 86"/>
                  <a:gd name="T72" fmla="*/ 4 w 75"/>
                  <a:gd name="T73" fmla="*/ 86 h 86"/>
                  <a:gd name="T74" fmla="*/ 8 w 75"/>
                  <a:gd name="T75" fmla="*/ 82 h 86"/>
                  <a:gd name="T76" fmla="*/ 12 w 75"/>
                  <a:gd name="T77" fmla="*/ 82 h 86"/>
                  <a:gd name="T78" fmla="*/ 12 w 75"/>
                  <a:gd name="T79" fmla="*/ 78 h 86"/>
                  <a:gd name="T80" fmla="*/ 12 w 75"/>
                  <a:gd name="T81" fmla="*/ 78 h 86"/>
                  <a:gd name="T82" fmla="*/ 12 w 75"/>
                  <a:gd name="T83" fmla="*/ 71 h 86"/>
                  <a:gd name="T84" fmla="*/ 12 w 75"/>
                  <a:gd name="T85" fmla="*/ 15 h 86"/>
                  <a:gd name="T86" fmla="*/ 12 w 75"/>
                  <a:gd name="T87" fmla="*/ 7 h 86"/>
                  <a:gd name="T88" fmla="*/ 12 w 75"/>
                  <a:gd name="T89" fmla="*/ 4 h 86"/>
                  <a:gd name="T90" fmla="*/ 8 w 75"/>
                  <a:gd name="T91" fmla="*/ 0 h 86"/>
                  <a:gd name="T92" fmla="*/ 4 w 75"/>
                  <a:gd name="T93" fmla="*/ 0 h 86"/>
                  <a:gd name="T94" fmla="*/ 0 w 75"/>
                  <a:gd name="T95" fmla="*/ 0 h 86"/>
                  <a:gd name="T96" fmla="*/ 0 w 75"/>
                  <a:gd name="T97" fmla="*/ 0 h 86"/>
                  <a:gd name="T98" fmla="*/ 68 w 75"/>
                  <a:gd name="T99" fmla="*/ 0 h 86"/>
                  <a:gd name="T100" fmla="*/ 71 w 75"/>
                  <a:gd name="T101" fmla="*/ 19 h 86"/>
                  <a:gd name="T102" fmla="*/ 68 w 75"/>
                  <a:gd name="T103" fmla="*/ 19 h 86"/>
                  <a:gd name="T104" fmla="*/ 64 w 75"/>
                  <a:gd name="T105" fmla="*/ 11 h 86"/>
                  <a:gd name="T106" fmla="*/ 64 w 75"/>
                  <a:gd name="T107" fmla="*/ 7 h 86"/>
                  <a:gd name="T108" fmla="*/ 60 w 75"/>
                  <a:gd name="T109" fmla="*/ 7 h 86"/>
                  <a:gd name="T110" fmla="*/ 60 w 75"/>
                  <a:gd name="T111" fmla="*/ 4 h 86"/>
                  <a:gd name="T112" fmla="*/ 56 w 75"/>
                  <a:gd name="T113" fmla="*/ 4 h 86"/>
                  <a:gd name="T114" fmla="*/ 49 w 75"/>
                  <a:gd name="T115" fmla="*/ 4 h 86"/>
                  <a:gd name="T116" fmla="*/ 23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3" y="4"/>
                    </a:moveTo>
                    <a:lnTo>
                      <a:pt x="23" y="37"/>
                    </a:lnTo>
                    <a:lnTo>
                      <a:pt x="45" y="37"/>
                    </a:lnTo>
                    <a:lnTo>
                      <a:pt x="53" y="37"/>
                    </a:lnTo>
                    <a:lnTo>
                      <a:pt x="56" y="37"/>
                    </a:lnTo>
                    <a:lnTo>
                      <a:pt x="56" y="34"/>
                    </a:lnTo>
                    <a:lnTo>
                      <a:pt x="60" y="26"/>
                    </a:lnTo>
                    <a:lnTo>
                      <a:pt x="60" y="56"/>
                    </a:lnTo>
                    <a:lnTo>
                      <a:pt x="56" y="48"/>
                    </a:lnTo>
                    <a:lnTo>
                      <a:pt x="56" y="45"/>
                    </a:lnTo>
                    <a:lnTo>
                      <a:pt x="53" y="45"/>
                    </a:lnTo>
                    <a:lnTo>
                      <a:pt x="49" y="41"/>
                    </a:lnTo>
                    <a:lnTo>
                      <a:pt x="45" y="41"/>
                    </a:lnTo>
                    <a:lnTo>
                      <a:pt x="23" y="41"/>
                    </a:lnTo>
                    <a:lnTo>
                      <a:pt x="23" y="71"/>
                    </a:lnTo>
                    <a:lnTo>
                      <a:pt x="23" y="78"/>
                    </a:lnTo>
                    <a:lnTo>
                      <a:pt x="26" y="78"/>
                    </a:lnTo>
                    <a:lnTo>
                      <a:pt x="26" y="82"/>
                    </a:lnTo>
                    <a:lnTo>
                      <a:pt x="30" y="82"/>
                    </a:lnTo>
                    <a:lnTo>
                      <a:pt x="49" y="82"/>
                    </a:lnTo>
                    <a:lnTo>
                      <a:pt x="53" y="82"/>
                    </a:lnTo>
                    <a:lnTo>
                      <a:pt x="60" y="82"/>
                    </a:lnTo>
                    <a:lnTo>
                      <a:pt x="60" y="78"/>
                    </a:lnTo>
                    <a:lnTo>
                      <a:pt x="64" y="78"/>
                    </a:lnTo>
                    <a:lnTo>
                      <a:pt x="68" y="71"/>
                    </a:lnTo>
                    <a:lnTo>
                      <a:pt x="75" y="63"/>
                    </a:lnTo>
                    <a:lnTo>
                      <a:pt x="68" y="86"/>
                    </a:lnTo>
                    <a:lnTo>
                      <a:pt x="0" y="86"/>
                    </a:lnTo>
                    <a:lnTo>
                      <a:pt x="4" y="86"/>
                    </a:lnTo>
                    <a:lnTo>
                      <a:pt x="8" y="82"/>
                    </a:lnTo>
                    <a:lnTo>
                      <a:pt x="12" y="82"/>
                    </a:lnTo>
                    <a:lnTo>
                      <a:pt x="12" y="78"/>
                    </a:lnTo>
                    <a:lnTo>
                      <a:pt x="12" y="71"/>
                    </a:lnTo>
                    <a:lnTo>
                      <a:pt x="12" y="15"/>
                    </a:lnTo>
                    <a:lnTo>
                      <a:pt x="12" y="7"/>
                    </a:lnTo>
                    <a:lnTo>
                      <a:pt x="12" y="4"/>
                    </a:lnTo>
                    <a:lnTo>
                      <a:pt x="8" y="0"/>
                    </a:lnTo>
                    <a:lnTo>
                      <a:pt x="4" y="0"/>
                    </a:lnTo>
                    <a:lnTo>
                      <a:pt x="0" y="0"/>
                    </a:lnTo>
                    <a:lnTo>
                      <a:pt x="68" y="0"/>
                    </a:lnTo>
                    <a:lnTo>
                      <a:pt x="71" y="19"/>
                    </a:lnTo>
                    <a:lnTo>
                      <a:pt x="68" y="19"/>
                    </a:lnTo>
                    <a:lnTo>
                      <a:pt x="64" y="11"/>
                    </a:lnTo>
                    <a:lnTo>
                      <a:pt x="64" y="7"/>
                    </a:lnTo>
                    <a:lnTo>
                      <a:pt x="60" y="7"/>
                    </a:lnTo>
                    <a:lnTo>
                      <a:pt x="60" y="4"/>
                    </a:lnTo>
                    <a:lnTo>
                      <a:pt x="56" y="4"/>
                    </a:lnTo>
                    <a:lnTo>
                      <a:pt x="49" y="4"/>
                    </a:lnTo>
                    <a:lnTo>
                      <a:pt x="2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19" name="Rectangle 150"/>
              <p:cNvSpPr>
                <a:spLocks noChangeArrowheads="1"/>
              </p:cNvSpPr>
              <p:nvPr/>
            </p:nvSpPr>
            <p:spPr bwMode="auto">
              <a:xfrm>
                <a:off x="1653" y="1871"/>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0" name="Freeform 151"/>
              <p:cNvSpPr>
                <a:spLocks noEditPoints="1"/>
              </p:cNvSpPr>
              <p:nvPr/>
            </p:nvSpPr>
            <p:spPr bwMode="auto">
              <a:xfrm>
                <a:off x="1746" y="1897"/>
                <a:ext cx="105" cy="112"/>
              </a:xfrm>
              <a:custGeom>
                <a:avLst/>
                <a:gdLst>
                  <a:gd name="T0" fmla="*/ 53 w 105"/>
                  <a:gd name="T1" fmla="*/ 0 h 112"/>
                  <a:gd name="T2" fmla="*/ 68 w 105"/>
                  <a:gd name="T3" fmla="*/ 4 h 112"/>
                  <a:gd name="T4" fmla="*/ 79 w 105"/>
                  <a:gd name="T5" fmla="*/ 7 h 112"/>
                  <a:gd name="T6" fmla="*/ 90 w 105"/>
                  <a:gd name="T7" fmla="*/ 18 h 112"/>
                  <a:gd name="T8" fmla="*/ 97 w 105"/>
                  <a:gd name="T9" fmla="*/ 30 h 112"/>
                  <a:gd name="T10" fmla="*/ 101 w 105"/>
                  <a:gd name="T11" fmla="*/ 41 h 112"/>
                  <a:gd name="T12" fmla="*/ 105 w 105"/>
                  <a:gd name="T13" fmla="*/ 56 h 112"/>
                  <a:gd name="T14" fmla="*/ 101 w 105"/>
                  <a:gd name="T15" fmla="*/ 71 h 112"/>
                  <a:gd name="T16" fmla="*/ 97 w 105"/>
                  <a:gd name="T17" fmla="*/ 86 h 112"/>
                  <a:gd name="T18" fmla="*/ 90 w 105"/>
                  <a:gd name="T19" fmla="*/ 97 h 112"/>
                  <a:gd name="T20" fmla="*/ 79 w 105"/>
                  <a:gd name="T21" fmla="*/ 108 h 112"/>
                  <a:gd name="T22" fmla="*/ 68 w 105"/>
                  <a:gd name="T23" fmla="*/ 112 h 112"/>
                  <a:gd name="T24" fmla="*/ 53 w 105"/>
                  <a:gd name="T25" fmla="*/ 112 h 112"/>
                  <a:gd name="T26" fmla="*/ 38 w 105"/>
                  <a:gd name="T27" fmla="*/ 112 h 112"/>
                  <a:gd name="T28" fmla="*/ 26 w 105"/>
                  <a:gd name="T29" fmla="*/ 108 h 112"/>
                  <a:gd name="T30" fmla="*/ 15 w 105"/>
                  <a:gd name="T31" fmla="*/ 97 h 112"/>
                  <a:gd name="T32" fmla="*/ 8 w 105"/>
                  <a:gd name="T33" fmla="*/ 86 h 112"/>
                  <a:gd name="T34" fmla="*/ 0 w 105"/>
                  <a:gd name="T35" fmla="*/ 74 h 112"/>
                  <a:gd name="T36" fmla="*/ 0 w 105"/>
                  <a:gd name="T37" fmla="*/ 56 h 112"/>
                  <a:gd name="T38" fmla="*/ 4 w 105"/>
                  <a:gd name="T39" fmla="*/ 41 h 112"/>
                  <a:gd name="T40" fmla="*/ 8 w 105"/>
                  <a:gd name="T41" fmla="*/ 26 h 112"/>
                  <a:gd name="T42" fmla="*/ 19 w 105"/>
                  <a:gd name="T43" fmla="*/ 15 h 112"/>
                  <a:gd name="T44" fmla="*/ 26 w 105"/>
                  <a:gd name="T45" fmla="*/ 7 h 112"/>
                  <a:gd name="T46" fmla="*/ 41 w 105"/>
                  <a:gd name="T47" fmla="*/ 4 h 112"/>
                  <a:gd name="T48" fmla="*/ 53 w 105"/>
                  <a:gd name="T49" fmla="*/ 0 h 112"/>
                  <a:gd name="T50" fmla="*/ 53 w 105"/>
                  <a:gd name="T51" fmla="*/ 7 h 112"/>
                  <a:gd name="T52" fmla="*/ 45 w 105"/>
                  <a:gd name="T53" fmla="*/ 7 h 112"/>
                  <a:gd name="T54" fmla="*/ 38 w 105"/>
                  <a:gd name="T55" fmla="*/ 11 h 112"/>
                  <a:gd name="T56" fmla="*/ 30 w 105"/>
                  <a:gd name="T57" fmla="*/ 18 h 112"/>
                  <a:gd name="T58" fmla="*/ 23 w 105"/>
                  <a:gd name="T59" fmla="*/ 26 h 112"/>
                  <a:gd name="T60" fmla="*/ 19 w 105"/>
                  <a:gd name="T61" fmla="*/ 41 h 112"/>
                  <a:gd name="T62" fmla="*/ 19 w 105"/>
                  <a:gd name="T63" fmla="*/ 56 h 112"/>
                  <a:gd name="T64" fmla="*/ 19 w 105"/>
                  <a:gd name="T65" fmla="*/ 74 h 112"/>
                  <a:gd name="T66" fmla="*/ 23 w 105"/>
                  <a:gd name="T67" fmla="*/ 86 h 112"/>
                  <a:gd name="T68" fmla="*/ 30 w 105"/>
                  <a:gd name="T69" fmla="*/ 97 h 112"/>
                  <a:gd name="T70" fmla="*/ 38 w 105"/>
                  <a:gd name="T71" fmla="*/ 104 h 112"/>
                  <a:gd name="T72" fmla="*/ 45 w 105"/>
                  <a:gd name="T73" fmla="*/ 108 h 112"/>
                  <a:gd name="T74" fmla="*/ 53 w 105"/>
                  <a:gd name="T75" fmla="*/ 108 h 112"/>
                  <a:gd name="T76" fmla="*/ 60 w 105"/>
                  <a:gd name="T77" fmla="*/ 108 h 112"/>
                  <a:gd name="T78" fmla="*/ 68 w 105"/>
                  <a:gd name="T79" fmla="*/ 104 h 112"/>
                  <a:gd name="T80" fmla="*/ 75 w 105"/>
                  <a:gd name="T81" fmla="*/ 97 h 112"/>
                  <a:gd name="T82" fmla="*/ 82 w 105"/>
                  <a:gd name="T83" fmla="*/ 86 h 112"/>
                  <a:gd name="T84" fmla="*/ 86 w 105"/>
                  <a:gd name="T85" fmla="*/ 74 h 112"/>
                  <a:gd name="T86" fmla="*/ 86 w 105"/>
                  <a:gd name="T87" fmla="*/ 60 h 112"/>
                  <a:gd name="T88" fmla="*/ 86 w 105"/>
                  <a:gd name="T89" fmla="*/ 41 h 112"/>
                  <a:gd name="T90" fmla="*/ 82 w 105"/>
                  <a:gd name="T91" fmla="*/ 30 h 112"/>
                  <a:gd name="T92" fmla="*/ 75 w 105"/>
                  <a:gd name="T93" fmla="*/ 18 h 112"/>
                  <a:gd name="T94" fmla="*/ 68 w 105"/>
                  <a:gd name="T95" fmla="*/ 11 h 112"/>
                  <a:gd name="T96" fmla="*/ 60 w 105"/>
                  <a:gd name="T97" fmla="*/ 7 h 112"/>
                  <a:gd name="T98" fmla="*/ 53 w 105"/>
                  <a:gd name="T99" fmla="*/ 7 h 1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5"/>
                  <a:gd name="T151" fmla="*/ 0 h 112"/>
                  <a:gd name="T152" fmla="*/ 105 w 105"/>
                  <a:gd name="T153" fmla="*/ 112 h 1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5" h="112">
                    <a:moveTo>
                      <a:pt x="53" y="0"/>
                    </a:moveTo>
                    <a:lnTo>
                      <a:pt x="68" y="4"/>
                    </a:lnTo>
                    <a:lnTo>
                      <a:pt x="79" y="7"/>
                    </a:lnTo>
                    <a:lnTo>
                      <a:pt x="90" y="18"/>
                    </a:lnTo>
                    <a:lnTo>
                      <a:pt x="97" y="30"/>
                    </a:lnTo>
                    <a:lnTo>
                      <a:pt x="101" y="41"/>
                    </a:lnTo>
                    <a:lnTo>
                      <a:pt x="105" y="56"/>
                    </a:lnTo>
                    <a:lnTo>
                      <a:pt x="101" y="71"/>
                    </a:lnTo>
                    <a:lnTo>
                      <a:pt x="97" y="86"/>
                    </a:lnTo>
                    <a:lnTo>
                      <a:pt x="90" y="97"/>
                    </a:lnTo>
                    <a:lnTo>
                      <a:pt x="79" y="108"/>
                    </a:lnTo>
                    <a:lnTo>
                      <a:pt x="68" y="112"/>
                    </a:lnTo>
                    <a:lnTo>
                      <a:pt x="53" y="112"/>
                    </a:lnTo>
                    <a:lnTo>
                      <a:pt x="38" y="112"/>
                    </a:lnTo>
                    <a:lnTo>
                      <a:pt x="26" y="108"/>
                    </a:lnTo>
                    <a:lnTo>
                      <a:pt x="15" y="97"/>
                    </a:lnTo>
                    <a:lnTo>
                      <a:pt x="8" y="86"/>
                    </a:lnTo>
                    <a:lnTo>
                      <a:pt x="0" y="74"/>
                    </a:lnTo>
                    <a:lnTo>
                      <a:pt x="0" y="56"/>
                    </a:lnTo>
                    <a:lnTo>
                      <a:pt x="4" y="41"/>
                    </a:lnTo>
                    <a:lnTo>
                      <a:pt x="8" y="26"/>
                    </a:lnTo>
                    <a:lnTo>
                      <a:pt x="19" y="15"/>
                    </a:lnTo>
                    <a:lnTo>
                      <a:pt x="26" y="7"/>
                    </a:lnTo>
                    <a:lnTo>
                      <a:pt x="41" y="4"/>
                    </a:lnTo>
                    <a:lnTo>
                      <a:pt x="53" y="0"/>
                    </a:lnTo>
                    <a:close/>
                    <a:moveTo>
                      <a:pt x="53" y="7"/>
                    </a:moveTo>
                    <a:lnTo>
                      <a:pt x="45" y="7"/>
                    </a:lnTo>
                    <a:lnTo>
                      <a:pt x="38" y="11"/>
                    </a:lnTo>
                    <a:lnTo>
                      <a:pt x="30" y="18"/>
                    </a:lnTo>
                    <a:lnTo>
                      <a:pt x="23" y="26"/>
                    </a:lnTo>
                    <a:lnTo>
                      <a:pt x="19" y="41"/>
                    </a:lnTo>
                    <a:lnTo>
                      <a:pt x="19" y="56"/>
                    </a:lnTo>
                    <a:lnTo>
                      <a:pt x="19" y="74"/>
                    </a:lnTo>
                    <a:lnTo>
                      <a:pt x="23" y="86"/>
                    </a:lnTo>
                    <a:lnTo>
                      <a:pt x="30" y="97"/>
                    </a:lnTo>
                    <a:lnTo>
                      <a:pt x="38" y="104"/>
                    </a:lnTo>
                    <a:lnTo>
                      <a:pt x="45" y="108"/>
                    </a:lnTo>
                    <a:lnTo>
                      <a:pt x="53" y="108"/>
                    </a:lnTo>
                    <a:lnTo>
                      <a:pt x="60" y="108"/>
                    </a:lnTo>
                    <a:lnTo>
                      <a:pt x="68" y="104"/>
                    </a:lnTo>
                    <a:lnTo>
                      <a:pt x="75" y="97"/>
                    </a:lnTo>
                    <a:lnTo>
                      <a:pt x="82" y="86"/>
                    </a:lnTo>
                    <a:lnTo>
                      <a:pt x="86" y="74"/>
                    </a:lnTo>
                    <a:lnTo>
                      <a:pt x="86" y="60"/>
                    </a:lnTo>
                    <a:lnTo>
                      <a:pt x="86" y="41"/>
                    </a:lnTo>
                    <a:lnTo>
                      <a:pt x="82" y="30"/>
                    </a:lnTo>
                    <a:lnTo>
                      <a:pt x="75" y="18"/>
                    </a:lnTo>
                    <a:lnTo>
                      <a:pt x="68" y="11"/>
                    </a:lnTo>
                    <a:lnTo>
                      <a:pt x="60" y="7"/>
                    </a:lnTo>
                    <a:lnTo>
                      <a:pt x="53"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1" name="Freeform 152"/>
              <p:cNvSpPr>
                <a:spLocks/>
              </p:cNvSpPr>
              <p:nvPr/>
            </p:nvSpPr>
            <p:spPr bwMode="auto">
              <a:xfrm>
                <a:off x="1858" y="1934"/>
                <a:ext cx="79" cy="75"/>
              </a:xfrm>
              <a:custGeom>
                <a:avLst/>
                <a:gdLst>
                  <a:gd name="T0" fmla="*/ 26 w 79"/>
                  <a:gd name="T1" fmla="*/ 15 h 75"/>
                  <a:gd name="T2" fmla="*/ 34 w 79"/>
                  <a:gd name="T3" fmla="*/ 8 h 75"/>
                  <a:gd name="T4" fmla="*/ 41 w 79"/>
                  <a:gd name="T5" fmla="*/ 0 h 75"/>
                  <a:gd name="T6" fmla="*/ 49 w 79"/>
                  <a:gd name="T7" fmla="*/ 0 h 75"/>
                  <a:gd name="T8" fmla="*/ 56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71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6 w 79"/>
                  <a:gd name="T49" fmla="*/ 67 h 75"/>
                  <a:gd name="T50" fmla="*/ 56 w 79"/>
                  <a:gd name="T51" fmla="*/ 64 h 75"/>
                  <a:gd name="T52" fmla="*/ 56 w 79"/>
                  <a:gd name="T53" fmla="*/ 56 h 75"/>
                  <a:gd name="T54" fmla="*/ 56 w 79"/>
                  <a:gd name="T55" fmla="*/ 30 h 75"/>
                  <a:gd name="T56" fmla="*/ 56 w 79"/>
                  <a:gd name="T57" fmla="*/ 19 h 75"/>
                  <a:gd name="T58" fmla="*/ 53 w 79"/>
                  <a:gd name="T59" fmla="*/ 15 h 75"/>
                  <a:gd name="T60" fmla="*/ 49 w 79"/>
                  <a:gd name="T61" fmla="*/ 11 h 75"/>
                  <a:gd name="T62" fmla="*/ 45 w 79"/>
                  <a:gd name="T63" fmla="*/ 11 h 75"/>
                  <a:gd name="T64" fmla="*/ 34 w 79"/>
                  <a:gd name="T65" fmla="*/ 11 h 75"/>
                  <a:gd name="T66" fmla="*/ 26 w 79"/>
                  <a:gd name="T67" fmla="*/ 19 h 75"/>
                  <a:gd name="T68" fmla="*/ 26 w 79"/>
                  <a:gd name="T69" fmla="*/ 56 h 75"/>
                  <a:gd name="T70" fmla="*/ 26 w 79"/>
                  <a:gd name="T71" fmla="*/ 64 h 75"/>
                  <a:gd name="T72" fmla="*/ 26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4 w 79"/>
                  <a:gd name="T89" fmla="*/ 75 h 75"/>
                  <a:gd name="T90" fmla="*/ 8 w 79"/>
                  <a:gd name="T91" fmla="*/ 71 h 75"/>
                  <a:gd name="T92" fmla="*/ 8 w 79"/>
                  <a:gd name="T93" fmla="*/ 71 h 75"/>
                  <a:gd name="T94" fmla="*/ 12 w 79"/>
                  <a:gd name="T95" fmla="*/ 64 h 75"/>
                  <a:gd name="T96" fmla="*/ 12 w 79"/>
                  <a:gd name="T97" fmla="*/ 56 h 75"/>
                  <a:gd name="T98" fmla="*/ 12 w 79"/>
                  <a:gd name="T99" fmla="*/ 30 h 75"/>
                  <a:gd name="T100" fmla="*/ 12 w 79"/>
                  <a:gd name="T101" fmla="*/ 19 h 75"/>
                  <a:gd name="T102" fmla="*/ 12 w 79"/>
                  <a:gd name="T103" fmla="*/ 15 h 75"/>
                  <a:gd name="T104" fmla="*/ 12 w 79"/>
                  <a:gd name="T105" fmla="*/ 11 h 75"/>
                  <a:gd name="T106" fmla="*/ 8 w 79"/>
                  <a:gd name="T107" fmla="*/ 11 h 75"/>
                  <a:gd name="T108" fmla="*/ 8 w 79"/>
                  <a:gd name="T109" fmla="*/ 8 h 75"/>
                  <a:gd name="T110" fmla="*/ 8 w 79"/>
                  <a:gd name="T111" fmla="*/ 8 h 75"/>
                  <a:gd name="T112" fmla="*/ 4 w 79"/>
                  <a:gd name="T113" fmla="*/ 8 h 75"/>
                  <a:gd name="T114" fmla="*/ 0 w 79"/>
                  <a:gd name="T115" fmla="*/ 11 h 75"/>
                  <a:gd name="T116" fmla="*/ 0 w 79"/>
                  <a:gd name="T117" fmla="*/ 8 h 75"/>
                  <a:gd name="T118" fmla="*/ 23 w 79"/>
                  <a:gd name="T119" fmla="*/ 0 h 75"/>
                  <a:gd name="T120" fmla="*/ 26 w 79"/>
                  <a:gd name="T121" fmla="*/ 0 h 75"/>
                  <a:gd name="T122" fmla="*/ 26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6" y="15"/>
                    </a:moveTo>
                    <a:lnTo>
                      <a:pt x="34" y="8"/>
                    </a:lnTo>
                    <a:lnTo>
                      <a:pt x="41" y="0"/>
                    </a:lnTo>
                    <a:lnTo>
                      <a:pt x="49" y="0"/>
                    </a:lnTo>
                    <a:lnTo>
                      <a:pt x="56" y="0"/>
                    </a:lnTo>
                    <a:lnTo>
                      <a:pt x="60" y="4"/>
                    </a:lnTo>
                    <a:lnTo>
                      <a:pt x="64" y="8"/>
                    </a:lnTo>
                    <a:lnTo>
                      <a:pt x="68" y="11"/>
                    </a:lnTo>
                    <a:lnTo>
                      <a:pt x="68" y="19"/>
                    </a:lnTo>
                    <a:lnTo>
                      <a:pt x="68" y="26"/>
                    </a:lnTo>
                    <a:lnTo>
                      <a:pt x="68" y="56"/>
                    </a:lnTo>
                    <a:lnTo>
                      <a:pt x="68" y="64"/>
                    </a:lnTo>
                    <a:lnTo>
                      <a:pt x="71" y="67"/>
                    </a:lnTo>
                    <a:lnTo>
                      <a:pt x="71" y="71"/>
                    </a:lnTo>
                    <a:lnTo>
                      <a:pt x="75" y="71"/>
                    </a:lnTo>
                    <a:lnTo>
                      <a:pt x="79" y="75"/>
                    </a:lnTo>
                    <a:lnTo>
                      <a:pt x="45" y="75"/>
                    </a:lnTo>
                    <a:lnTo>
                      <a:pt x="49" y="71"/>
                    </a:lnTo>
                    <a:lnTo>
                      <a:pt x="53" y="71"/>
                    </a:lnTo>
                    <a:lnTo>
                      <a:pt x="56" y="67"/>
                    </a:lnTo>
                    <a:lnTo>
                      <a:pt x="56" y="64"/>
                    </a:lnTo>
                    <a:lnTo>
                      <a:pt x="56" y="56"/>
                    </a:lnTo>
                    <a:lnTo>
                      <a:pt x="56" y="30"/>
                    </a:lnTo>
                    <a:lnTo>
                      <a:pt x="56" y="19"/>
                    </a:lnTo>
                    <a:lnTo>
                      <a:pt x="53" y="15"/>
                    </a:lnTo>
                    <a:lnTo>
                      <a:pt x="49" y="11"/>
                    </a:lnTo>
                    <a:lnTo>
                      <a:pt x="45" y="11"/>
                    </a:lnTo>
                    <a:lnTo>
                      <a:pt x="34" y="11"/>
                    </a:lnTo>
                    <a:lnTo>
                      <a:pt x="26" y="19"/>
                    </a:lnTo>
                    <a:lnTo>
                      <a:pt x="26" y="56"/>
                    </a:lnTo>
                    <a:lnTo>
                      <a:pt x="26" y="64"/>
                    </a:lnTo>
                    <a:lnTo>
                      <a:pt x="26" y="67"/>
                    </a:lnTo>
                    <a:lnTo>
                      <a:pt x="26" y="71"/>
                    </a:lnTo>
                    <a:lnTo>
                      <a:pt x="30" y="75"/>
                    </a:lnTo>
                    <a:lnTo>
                      <a:pt x="34" y="75"/>
                    </a:lnTo>
                    <a:lnTo>
                      <a:pt x="0" y="75"/>
                    </a:lnTo>
                    <a:lnTo>
                      <a:pt x="4" y="75"/>
                    </a:lnTo>
                    <a:lnTo>
                      <a:pt x="8" y="71"/>
                    </a:lnTo>
                    <a:lnTo>
                      <a:pt x="12" y="64"/>
                    </a:lnTo>
                    <a:lnTo>
                      <a:pt x="12" y="56"/>
                    </a:lnTo>
                    <a:lnTo>
                      <a:pt x="12" y="30"/>
                    </a:lnTo>
                    <a:lnTo>
                      <a:pt x="12" y="19"/>
                    </a:lnTo>
                    <a:lnTo>
                      <a:pt x="12" y="15"/>
                    </a:lnTo>
                    <a:lnTo>
                      <a:pt x="12" y="11"/>
                    </a:lnTo>
                    <a:lnTo>
                      <a:pt x="8" y="11"/>
                    </a:lnTo>
                    <a:lnTo>
                      <a:pt x="8" y="8"/>
                    </a:lnTo>
                    <a:lnTo>
                      <a:pt x="4" y="8"/>
                    </a:lnTo>
                    <a:lnTo>
                      <a:pt x="0" y="11"/>
                    </a:lnTo>
                    <a:lnTo>
                      <a:pt x="0" y="8"/>
                    </a:lnTo>
                    <a:lnTo>
                      <a:pt x="23"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2" name="Freeform 153"/>
              <p:cNvSpPr>
                <a:spLocks/>
              </p:cNvSpPr>
              <p:nvPr/>
            </p:nvSpPr>
            <p:spPr bwMode="auto">
              <a:xfrm>
                <a:off x="1944" y="1893"/>
                <a:ext cx="38" cy="116"/>
              </a:xfrm>
              <a:custGeom>
                <a:avLst/>
                <a:gdLst>
                  <a:gd name="T0" fmla="*/ 26 w 38"/>
                  <a:gd name="T1" fmla="*/ 0 h 116"/>
                  <a:gd name="T2" fmla="*/ 26 w 38"/>
                  <a:gd name="T3" fmla="*/ 97 h 116"/>
                  <a:gd name="T4" fmla="*/ 26 w 38"/>
                  <a:gd name="T5" fmla="*/ 105 h 116"/>
                  <a:gd name="T6" fmla="*/ 26 w 38"/>
                  <a:gd name="T7" fmla="*/ 108 h 116"/>
                  <a:gd name="T8" fmla="*/ 26 w 38"/>
                  <a:gd name="T9" fmla="*/ 112 h 116"/>
                  <a:gd name="T10" fmla="*/ 30 w 38"/>
                  <a:gd name="T11" fmla="*/ 112 h 116"/>
                  <a:gd name="T12" fmla="*/ 30 w 38"/>
                  <a:gd name="T13" fmla="*/ 112 h 116"/>
                  <a:gd name="T14" fmla="*/ 38 w 38"/>
                  <a:gd name="T15" fmla="*/ 116 h 116"/>
                  <a:gd name="T16" fmla="*/ 38 w 38"/>
                  <a:gd name="T17" fmla="*/ 116 h 116"/>
                  <a:gd name="T18" fmla="*/ 0 w 38"/>
                  <a:gd name="T19" fmla="*/ 116 h 116"/>
                  <a:gd name="T20" fmla="*/ 0 w 38"/>
                  <a:gd name="T21" fmla="*/ 116 h 116"/>
                  <a:gd name="T22" fmla="*/ 4 w 38"/>
                  <a:gd name="T23" fmla="*/ 116 h 116"/>
                  <a:gd name="T24" fmla="*/ 8 w 38"/>
                  <a:gd name="T25" fmla="*/ 112 h 116"/>
                  <a:gd name="T26" fmla="*/ 11 w 38"/>
                  <a:gd name="T27" fmla="*/ 112 h 116"/>
                  <a:gd name="T28" fmla="*/ 11 w 38"/>
                  <a:gd name="T29" fmla="*/ 108 h 116"/>
                  <a:gd name="T30" fmla="*/ 11 w 38"/>
                  <a:gd name="T31" fmla="*/ 105 h 116"/>
                  <a:gd name="T32" fmla="*/ 11 w 38"/>
                  <a:gd name="T33" fmla="*/ 97 h 116"/>
                  <a:gd name="T34" fmla="*/ 11 w 38"/>
                  <a:gd name="T35" fmla="*/ 34 h 116"/>
                  <a:gd name="T36" fmla="*/ 11 w 38"/>
                  <a:gd name="T37" fmla="*/ 22 h 116"/>
                  <a:gd name="T38" fmla="*/ 11 w 38"/>
                  <a:gd name="T39" fmla="*/ 15 h 116"/>
                  <a:gd name="T40" fmla="*/ 11 w 38"/>
                  <a:gd name="T41" fmla="*/ 15 h 116"/>
                  <a:gd name="T42" fmla="*/ 11 w 38"/>
                  <a:gd name="T43" fmla="*/ 11 h 116"/>
                  <a:gd name="T44" fmla="*/ 8 w 38"/>
                  <a:gd name="T45" fmla="*/ 11 h 116"/>
                  <a:gd name="T46" fmla="*/ 8 w 38"/>
                  <a:gd name="T47" fmla="*/ 11 h 116"/>
                  <a:gd name="T48" fmla="*/ 4 w 38"/>
                  <a:gd name="T49" fmla="*/ 11 h 116"/>
                  <a:gd name="T50" fmla="*/ 4 w 38"/>
                  <a:gd name="T51" fmla="*/ 11 h 116"/>
                  <a:gd name="T52" fmla="*/ 0 w 38"/>
                  <a:gd name="T53" fmla="*/ 11 h 116"/>
                  <a:gd name="T54" fmla="*/ 23 w 38"/>
                  <a:gd name="T55" fmla="*/ 0 h 116"/>
                  <a:gd name="T56" fmla="*/ 26 w 38"/>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6"/>
                  <a:gd name="T89" fmla="*/ 38 w 38"/>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6">
                    <a:moveTo>
                      <a:pt x="26" y="0"/>
                    </a:moveTo>
                    <a:lnTo>
                      <a:pt x="26" y="97"/>
                    </a:lnTo>
                    <a:lnTo>
                      <a:pt x="26" y="105"/>
                    </a:lnTo>
                    <a:lnTo>
                      <a:pt x="26" y="108"/>
                    </a:lnTo>
                    <a:lnTo>
                      <a:pt x="26" y="112"/>
                    </a:lnTo>
                    <a:lnTo>
                      <a:pt x="30" y="112"/>
                    </a:lnTo>
                    <a:lnTo>
                      <a:pt x="38" y="116"/>
                    </a:lnTo>
                    <a:lnTo>
                      <a:pt x="0" y="116"/>
                    </a:lnTo>
                    <a:lnTo>
                      <a:pt x="4" y="116"/>
                    </a:lnTo>
                    <a:lnTo>
                      <a:pt x="8" y="112"/>
                    </a:lnTo>
                    <a:lnTo>
                      <a:pt x="11" y="112"/>
                    </a:lnTo>
                    <a:lnTo>
                      <a:pt x="11" y="108"/>
                    </a:lnTo>
                    <a:lnTo>
                      <a:pt x="11" y="105"/>
                    </a:lnTo>
                    <a:lnTo>
                      <a:pt x="11" y="97"/>
                    </a:lnTo>
                    <a:lnTo>
                      <a:pt x="11" y="34"/>
                    </a:lnTo>
                    <a:lnTo>
                      <a:pt x="11" y="22"/>
                    </a:lnTo>
                    <a:lnTo>
                      <a:pt x="11" y="15"/>
                    </a:lnTo>
                    <a:lnTo>
                      <a:pt x="11" y="11"/>
                    </a:lnTo>
                    <a:lnTo>
                      <a:pt x="8" y="11"/>
                    </a:lnTo>
                    <a:lnTo>
                      <a:pt x="4" y="11"/>
                    </a:lnTo>
                    <a:lnTo>
                      <a:pt x="0" y="11"/>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3" name="Freeform 154"/>
              <p:cNvSpPr>
                <a:spLocks/>
              </p:cNvSpPr>
              <p:nvPr/>
            </p:nvSpPr>
            <p:spPr bwMode="auto">
              <a:xfrm>
                <a:off x="1985" y="1934"/>
                <a:ext cx="79" cy="112"/>
              </a:xfrm>
              <a:custGeom>
                <a:avLst/>
                <a:gdLst>
                  <a:gd name="T0" fmla="*/ 0 w 79"/>
                  <a:gd name="T1" fmla="*/ 0 h 112"/>
                  <a:gd name="T2" fmla="*/ 34 w 79"/>
                  <a:gd name="T3" fmla="*/ 0 h 112"/>
                  <a:gd name="T4" fmla="*/ 34 w 79"/>
                  <a:gd name="T5" fmla="*/ 4 h 112"/>
                  <a:gd name="T6" fmla="*/ 34 w 79"/>
                  <a:gd name="T7" fmla="*/ 4 h 112"/>
                  <a:gd name="T8" fmla="*/ 30 w 79"/>
                  <a:gd name="T9" fmla="*/ 4 h 112"/>
                  <a:gd name="T10" fmla="*/ 26 w 79"/>
                  <a:gd name="T11" fmla="*/ 4 h 112"/>
                  <a:gd name="T12" fmla="*/ 26 w 79"/>
                  <a:gd name="T13" fmla="*/ 8 h 112"/>
                  <a:gd name="T14" fmla="*/ 26 w 79"/>
                  <a:gd name="T15" fmla="*/ 8 h 112"/>
                  <a:gd name="T16" fmla="*/ 26 w 79"/>
                  <a:gd name="T17" fmla="*/ 11 h 112"/>
                  <a:gd name="T18" fmla="*/ 30 w 79"/>
                  <a:gd name="T19" fmla="*/ 19 h 112"/>
                  <a:gd name="T20" fmla="*/ 45 w 79"/>
                  <a:gd name="T21" fmla="*/ 56 h 112"/>
                  <a:gd name="T22" fmla="*/ 64 w 79"/>
                  <a:gd name="T23" fmla="*/ 15 h 112"/>
                  <a:gd name="T24" fmla="*/ 64 w 79"/>
                  <a:gd name="T25" fmla="*/ 11 h 112"/>
                  <a:gd name="T26" fmla="*/ 64 w 79"/>
                  <a:gd name="T27" fmla="*/ 8 h 112"/>
                  <a:gd name="T28" fmla="*/ 64 w 79"/>
                  <a:gd name="T29" fmla="*/ 8 h 112"/>
                  <a:gd name="T30" fmla="*/ 64 w 79"/>
                  <a:gd name="T31" fmla="*/ 4 h 112"/>
                  <a:gd name="T32" fmla="*/ 64 w 79"/>
                  <a:gd name="T33" fmla="*/ 4 h 112"/>
                  <a:gd name="T34" fmla="*/ 60 w 79"/>
                  <a:gd name="T35" fmla="*/ 4 h 112"/>
                  <a:gd name="T36" fmla="*/ 60 w 79"/>
                  <a:gd name="T37" fmla="*/ 4 h 112"/>
                  <a:gd name="T38" fmla="*/ 56 w 79"/>
                  <a:gd name="T39" fmla="*/ 4 h 112"/>
                  <a:gd name="T40" fmla="*/ 56 w 79"/>
                  <a:gd name="T41" fmla="*/ 0 h 112"/>
                  <a:gd name="T42" fmla="*/ 79 w 79"/>
                  <a:gd name="T43" fmla="*/ 0 h 112"/>
                  <a:gd name="T44" fmla="*/ 79 w 79"/>
                  <a:gd name="T45" fmla="*/ 4 h 112"/>
                  <a:gd name="T46" fmla="*/ 75 w 79"/>
                  <a:gd name="T47" fmla="*/ 4 h 112"/>
                  <a:gd name="T48" fmla="*/ 75 w 79"/>
                  <a:gd name="T49" fmla="*/ 4 h 112"/>
                  <a:gd name="T50" fmla="*/ 71 w 79"/>
                  <a:gd name="T51" fmla="*/ 8 h 112"/>
                  <a:gd name="T52" fmla="*/ 71 w 79"/>
                  <a:gd name="T53" fmla="*/ 8 h 112"/>
                  <a:gd name="T54" fmla="*/ 71 w 79"/>
                  <a:gd name="T55" fmla="*/ 11 h 112"/>
                  <a:gd name="T56" fmla="*/ 67 w 79"/>
                  <a:gd name="T57" fmla="*/ 15 h 112"/>
                  <a:gd name="T58" fmla="*/ 38 w 79"/>
                  <a:gd name="T59" fmla="*/ 86 h 112"/>
                  <a:gd name="T60" fmla="*/ 34 w 79"/>
                  <a:gd name="T61" fmla="*/ 97 h 112"/>
                  <a:gd name="T62" fmla="*/ 26 w 79"/>
                  <a:gd name="T63" fmla="*/ 105 h 112"/>
                  <a:gd name="T64" fmla="*/ 23 w 79"/>
                  <a:gd name="T65" fmla="*/ 108 h 112"/>
                  <a:gd name="T66" fmla="*/ 15 w 79"/>
                  <a:gd name="T67" fmla="*/ 112 h 112"/>
                  <a:gd name="T68" fmla="*/ 11 w 79"/>
                  <a:gd name="T69" fmla="*/ 108 h 112"/>
                  <a:gd name="T70" fmla="*/ 8 w 79"/>
                  <a:gd name="T71" fmla="*/ 108 h 112"/>
                  <a:gd name="T72" fmla="*/ 4 w 79"/>
                  <a:gd name="T73" fmla="*/ 105 h 112"/>
                  <a:gd name="T74" fmla="*/ 4 w 79"/>
                  <a:gd name="T75" fmla="*/ 101 h 112"/>
                  <a:gd name="T76" fmla="*/ 4 w 79"/>
                  <a:gd name="T77" fmla="*/ 97 h 112"/>
                  <a:gd name="T78" fmla="*/ 4 w 79"/>
                  <a:gd name="T79" fmla="*/ 93 h 112"/>
                  <a:gd name="T80" fmla="*/ 8 w 79"/>
                  <a:gd name="T81" fmla="*/ 93 h 112"/>
                  <a:gd name="T82" fmla="*/ 11 w 79"/>
                  <a:gd name="T83" fmla="*/ 93 h 112"/>
                  <a:gd name="T84" fmla="*/ 15 w 79"/>
                  <a:gd name="T85" fmla="*/ 93 h 112"/>
                  <a:gd name="T86" fmla="*/ 19 w 79"/>
                  <a:gd name="T87" fmla="*/ 93 h 112"/>
                  <a:gd name="T88" fmla="*/ 23 w 79"/>
                  <a:gd name="T89" fmla="*/ 93 h 112"/>
                  <a:gd name="T90" fmla="*/ 23 w 79"/>
                  <a:gd name="T91" fmla="*/ 97 h 112"/>
                  <a:gd name="T92" fmla="*/ 26 w 79"/>
                  <a:gd name="T93" fmla="*/ 93 h 112"/>
                  <a:gd name="T94" fmla="*/ 30 w 79"/>
                  <a:gd name="T95" fmla="*/ 93 h 112"/>
                  <a:gd name="T96" fmla="*/ 34 w 79"/>
                  <a:gd name="T97" fmla="*/ 90 h 112"/>
                  <a:gd name="T98" fmla="*/ 34 w 79"/>
                  <a:gd name="T99" fmla="*/ 82 h 112"/>
                  <a:gd name="T100" fmla="*/ 41 w 79"/>
                  <a:gd name="T101" fmla="*/ 71 h 112"/>
                  <a:gd name="T102" fmla="*/ 11 w 79"/>
                  <a:gd name="T103" fmla="*/ 15 h 112"/>
                  <a:gd name="T104" fmla="*/ 11 w 79"/>
                  <a:gd name="T105" fmla="*/ 15 h 112"/>
                  <a:gd name="T106" fmla="*/ 8 w 79"/>
                  <a:gd name="T107" fmla="*/ 11 h 112"/>
                  <a:gd name="T108" fmla="*/ 8 w 79"/>
                  <a:gd name="T109" fmla="*/ 8 h 112"/>
                  <a:gd name="T110" fmla="*/ 8 w 79"/>
                  <a:gd name="T111" fmla="*/ 8 h 112"/>
                  <a:gd name="T112" fmla="*/ 4 w 79"/>
                  <a:gd name="T113" fmla="*/ 4 h 112"/>
                  <a:gd name="T114" fmla="*/ 0 w 79"/>
                  <a:gd name="T115" fmla="*/ 4 h 112"/>
                  <a:gd name="T116" fmla="*/ 0 w 79"/>
                  <a:gd name="T117" fmla="*/ 0 h 11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112"/>
                  <a:gd name="T179" fmla="*/ 79 w 79"/>
                  <a:gd name="T180" fmla="*/ 112 h 11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112">
                    <a:moveTo>
                      <a:pt x="0" y="0"/>
                    </a:moveTo>
                    <a:lnTo>
                      <a:pt x="34" y="0"/>
                    </a:lnTo>
                    <a:lnTo>
                      <a:pt x="34" y="4"/>
                    </a:lnTo>
                    <a:lnTo>
                      <a:pt x="30" y="4"/>
                    </a:lnTo>
                    <a:lnTo>
                      <a:pt x="26" y="4"/>
                    </a:lnTo>
                    <a:lnTo>
                      <a:pt x="26" y="8"/>
                    </a:lnTo>
                    <a:lnTo>
                      <a:pt x="26" y="11"/>
                    </a:lnTo>
                    <a:lnTo>
                      <a:pt x="30" y="19"/>
                    </a:lnTo>
                    <a:lnTo>
                      <a:pt x="45" y="56"/>
                    </a:lnTo>
                    <a:lnTo>
                      <a:pt x="64" y="15"/>
                    </a:lnTo>
                    <a:lnTo>
                      <a:pt x="64" y="11"/>
                    </a:lnTo>
                    <a:lnTo>
                      <a:pt x="64" y="8"/>
                    </a:lnTo>
                    <a:lnTo>
                      <a:pt x="64" y="4"/>
                    </a:lnTo>
                    <a:lnTo>
                      <a:pt x="60" y="4"/>
                    </a:lnTo>
                    <a:lnTo>
                      <a:pt x="56" y="4"/>
                    </a:lnTo>
                    <a:lnTo>
                      <a:pt x="56" y="0"/>
                    </a:lnTo>
                    <a:lnTo>
                      <a:pt x="79" y="0"/>
                    </a:lnTo>
                    <a:lnTo>
                      <a:pt x="79" y="4"/>
                    </a:lnTo>
                    <a:lnTo>
                      <a:pt x="75" y="4"/>
                    </a:lnTo>
                    <a:lnTo>
                      <a:pt x="71" y="8"/>
                    </a:lnTo>
                    <a:lnTo>
                      <a:pt x="71" y="11"/>
                    </a:lnTo>
                    <a:lnTo>
                      <a:pt x="67" y="15"/>
                    </a:lnTo>
                    <a:lnTo>
                      <a:pt x="38" y="86"/>
                    </a:lnTo>
                    <a:lnTo>
                      <a:pt x="34" y="97"/>
                    </a:lnTo>
                    <a:lnTo>
                      <a:pt x="26" y="105"/>
                    </a:lnTo>
                    <a:lnTo>
                      <a:pt x="23" y="108"/>
                    </a:lnTo>
                    <a:lnTo>
                      <a:pt x="15" y="112"/>
                    </a:lnTo>
                    <a:lnTo>
                      <a:pt x="11" y="108"/>
                    </a:lnTo>
                    <a:lnTo>
                      <a:pt x="8" y="108"/>
                    </a:lnTo>
                    <a:lnTo>
                      <a:pt x="4" y="105"/>
                    </a:lnTo>
                    <a:lnTo>
                      <a:pt x="4" y="101"/>
                    </a:lnTo>
                    <a:lnTo>
                      <a:pt x="4" y="97"/>
                    </a:lnTo>
                    <a:lnTo>
                      <a:pt x="4" y="93"/>
                    </a:lnTo>
                    <a:lnTo>
                      <a:pt x="8" y="93"/>
                    </a:lnTo>
                    <a:lnTo>
                      <a:pt x="11" y="93"/>
                    </a:lnTo>
                    <a:lnTo>
                      <a:pt x="15" y="93"/>
                    </a:lnTo>
                    <a:lnTo>
                      <a:pt x="19" y="93"/>
                    </a:lnTo>
                    <a:lnTo>
                      <a:pt x="23" y="93"/>
                    </a:lnTo>
                    <a:lnTo>
                      <a:pt x="23" y="97"/>
                    </a:lnTo>
                    <a:lnTo>
                      <a:pt x="26" y="93"/>
                    </a:lnTo>
                    <a:lnTo>
                      <a:pt x="30" y="93"/>
                    </a:lnTo>
                    <a:lnTo>
                      <a:pt x="34" y="90"/>
                    </a:lnTo>
                    <a:lnTo>
                      <a:pt x="34" y="82"/>
                    </a:lnTo>
                    <a:lnTo>
                      <a:pt x="41" y="71"/>
                    </a:lnTo>
                    <a:lnTo>
                      <a:pt x="11" y="15"/>
                    </a:lnTo>
                    <a:lnTo>
                      <a:pt x="8" y="11"/>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4" name="Freeform 155"/>
              <p:cNvSpPr>
                <a:spLocks noEditPoints="1"/>
              </p:cNvSpPr>
              <p:nvPr/>
            </p:nvSpPr>
            <p:spPr bwMode="auto">
              <a:xfrm>
                <a:off x="2112" y="1934"/>
                <a:ext cx="67" cy="75"/>
              </a:xfrm>
              <a:custGeom>
                <a:avLst/>
                <a:gdLst>
                  <a:gd name="T0" fmla="*/ 34 w 67"/>
                  <a:gd name="T1" fmla="*/ 67 h 75"/>
                  <a:gd name="T2" fmla="*/ 26 w 67"/>
                  <a:gd name="T3" fmla="*/ 75 h 75"/>
                  <a:gd name="T4" fmla="*/ 15 w 67"/>
                  <a:gd name="T5" fmla="*/ 75 h 75"/>
                  <a:gd name="T6" fmla="*/ 4 w 67"/>
                  <a:gd name="T7" fmla="*/ 71 h 75"/>
                  <a:gd name="T8" fmla="*/ 0 w 67"/>
                  <a:gd name="T9" fmla="*/ 60 h 75"/>
                  <a:gd name="T10" fmla="*/ 0 w 67"/>
                  <a:gd name="T11" fmla="*/ 49 h 75"/>
                  <a:gd name="T12" fmla="*/ 11 w 67"/>
                  <a:gd name="T13" fmla="*/ 37 h 75"/>
                  <a:gd name="T14" fmla="*/ 41 w 67"/>
                  <a:gd name="T15" fmla="*/ 26 h 75"/>
                  <a:gd name="T16" fmla="*/ 41 w 67"/>
                  <a:gd name="T17" fmla="*/ 15 h 75"/>
                  <a:gd name="T18" fmla="*/ 34 w 67"/>
                  <a:gd name="T19" fmla="*/ 8 h 75"/>
                  <a:gd name="T20" fmla="*/ 23 w 67"/>
                  <a:gd name="T21" fmla="*/ 8 h 75"/>
                  <a:gd name="T22" fmla="*/ 19 w 67"/>
                  <a:gd name="T23" fmla="*/ 11 h 75"/>
                  <a:gd name="T24" fmla="*/ 15 w 67"/>
                  <a:gd name="T25" fmla="*/ 19 h 75"/>
                  <a:gd name="T26" fmla="*/ 15 w 67"/>
                  <a:gd name="T27" fmla="*/ 26 h 75"/>
                  <a:gd name="T28" fmla="*/ 11 w 67"/>
                  <a:gd name="T29" fmla="*/ 26 h 75"/>
                  <a:gd name="T30" fmla="*/ 4 w 67"/>
                  <a:gd name="T31" fmla="*/ 26 h 75"/>
                  <a:gd name="T32" fmla="*/ 4 w 67"/>
                  <a:gd name="T33" fmla="*/ 19 h 75"/>
                  <a:gd name="T34" fmla="*/ 11 w 67"/>
                  <a:gd name="T35" fmla="*/ 8 h 75"/>
                  <a:gd name="T36" fmla="*/ 30 w 67"/>
                  <a:gd name="T37" fmla="*/ 0 h 75"/>
                  <a:gd name="T38" fmla="*/ 45 w 67"/>
                  <a:gd name="T39" fmla="*/ 4 h 75"/>
                  <a:gd name="T40" fmla="*/ 52 w 67"/>
                  <a:gd name="T41" fmla="*/ 11 h 75"/>
                  <a:gd name="T42" fmla="*/ 52 w 67"/>
                  <a:gd name="T43" fmla="*/ 26 h 75"/>
                  <a:gd name="T44" fmla="*/ 52 w 67"/>
                  <a:gd name="T45" fmla="*/ 60 h 75"/>
                  <a:gd name="T46" fmla="*/ 56 w 67"/>
                  <a:gd name="T47" fmla="*/ 64 h 75"/>
                  <a:gd name="T48" fmla="*/ 56 w 67"/>
                  <a:gd name="T49" fmla="*/ 67 h 75"/>
                  <a:gd name="T50" fmla="*/ 60 w 67"/>
                  <a:gd name="T51" fmla="*/ 67 h 75"/>
                  <a:gd name="T52" fmla="*/ 64 w 67"/>
                  <a:gd name="T53" fmla="*/ 64 h 75"/>
                  <a:gd name="T54" fmla="*/ 67 w 67"/>
                  <a:gd name="T55" fmla="*/ 64 h 75"/>
                  <a:gd name="T56" fmla="*/ 49 w 67"/>
                  <a:gd name="T57" fmla="*/ 75 h 75"/>
                  <a:gd name="T58" fmla="*/ 41 w 67"/>
                  <a:gd name="T59" fmla="*/ 75 h 75"/>
                  <a:gd name="T60" fmla="*/ 41 w 67"/>
                  <a:gd name="T61" fmla="*/ 64 h 75"/>
                  <a:gd name="T62" fmla="*/ 41 w 67"/>
                  <a:gd name="T63" fmla="*/ 34 h 75"/>
                  <a:gd name="T64" fmla="*/ 26 w 67"/>
                  <a:gd name="T65" fmla="*/ 37 h 75"/>
                  <a:gd name="T66" fmla="*/ 15 w 67"/>
                  <a:gd name="T67" fmla="*/ 45 h 75"/>
                  <a:gd name="T68" fmla="*/ 11 w 67"/>
                  <a:gd name="T69" fmla="*/ 52 h 75"/>
                  <a:gd name="T70" fmla="*/ 15 w 67"/>
                  <a:gd name="T71" fmla="*/ 64 h 75"/>
                  <a:gd name="T72" fmla="*/ 23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4" y="67"/>
                    </a:lnTo>
                    <a:lnTo>
                      <a:pt x="30" y="71"/>
                    </a:lnTo>
                    <a:lnTo>
                      <a:pt x="26" y="75"/>
                    </a:lnTo>
                    <a:lnTo>
                      <a:pt x="23" y="75"/>
                    </a:lnTo>
                    <a:lnTo>
                      <a:pt x="15" y="75"/>
                    </a:lnTo>
                    <a:lnTo>
                      <a:pt x="11" y="75"/>
                    </a:lnTo>
                    <a:lnTo>
                      <a:pt x="4" y="71"/>
                    </a:lnTo>
                    <a:lnTo>
                      <a:pt x="0" y="67"/>
                    </a:lnTo>
                    <a:lnTo>
                      <a:pt x="0" y="60"/>
                    </a:lnTo>
                    <a:lnTo>
                      <a:pt x="0" y="52"/>
                    </a:lnTo>
                    <a:lnTo>
                      <a:pt x="0" y="49"/>
                    </a:lnTo>
                    <a:lnTo>
                      <a:pt x="8" y="45"/>
                    </a:lnTo>
                    <a:lnTo>
                      <a:pt x="11" y="37"/>
                    </a:lnTo>
                    <a:lnTo>
                      <a:pt x="23" y="34"/>
                    </a:lnTo>
                    <a:lnTo>
                      <a:pt x="41" y="26"/>
                    </a:lnTo>
                    <a:lnTo>
                      <a:pt x="41" y="23"/>
                    </a:lnTo>
                    <a:lnTo>
                      <a:pt x="41" y="15"/>
                    </a:lnTo>
                    <a:lnTo>
                      <a:pt x="38" y="8"/>
                    </a:lnTo>
                    <a:lnTo>
                      <a:pt x="34" y="8"/>
                    </a:lnTo>
                    <a:lnTo>
                      <a:pt x="26" y="4"/>
                    </a:lnTo>
                    <a:lnTo>
                      <a:pt x="23" y="8"/>
                    </a:lnTo>
                    <a:lnTo>
                      <a:pt x="19" y="8"/>
                    </a:lnTo>
                    <a:lnTo>
                      <a:pt x="19" y="11"/>
                    </a:lnTo>
                    <a:lnTo>
                      <a:pt x="15" y="15"/>
                    </a:lnTo>
                    <a:lnTo>
                      <a:pt x="15" y="19"/>
                    </a:lnTo>
                    <a:lnTo>
                      <a:pt x="15" y="23"/>
                    </a:lnTo>
                    <a:lnTo>
                      <a:pt x="15" y="26"/>
                    </a:lnTo>
                    <a:lnTo>
                      <a:pt x="11" y="26"/>
                    </a:lnTo>
                    <a:lnTo>
                      <a:pt x="8" y="26"/>
                    </a:lnTo>
                    <a:lnTo>
                      <a:pt x="4" y="26"/>
                    </a:lnTo>
                    <a:lnTo>
                      <a:pt x="4" y="23"/>
                    </a:lnTo>
                    <a:lnTo>
                      <a:pt x="4" y="19"/>
                    </a:lnTo>
                    <a:lnTo>
                      <a:pt x="4" y="11"/>
                    </a:lnTo>
                    <a:lnTo>
                      <a:pt x="11" y="8"/>
                    </a:lnTo>
                    <a:lnTo>
                      <a:pt x="19" y="0"/>
                    </a:lnTo>
                    <a:lnTo>
                      <a:pt x="30" y="0"/>
                    </a:lnTo>
                    <a:lnTo>
                      <a:pt x="38" y="0"/>
                    </a:lnTo>
                    <a:lnTo>
                      <a:pt x="45" y="4"/>
                    </a:lnTo>
                    <a:lnTo>
                      <a:pt x="49" y="8"/>
                    </a:lnTo>
                    <a:lnTo>
                      <a:pt x="52" y="11"/>
                    </a:lnTo>
                    <a:lnTo>
                      <a:pt x="52" y="15"/>
                    </a:lnTo>
                    <a:lnTo>
                      <a:pt x="52" y="26"/>
                    </a:lnTo>
                    <a:lnTo>
                      <a:pt x="52" y="49"/>
                    </a:lnTo>
                    <a:lnTo>
                      <a:pt x="52" y="60"/>
                    </a:lnTo>
                    <a:lnTo>
                      <a:pt x="52" y="64"/>
                    </a:lnTo>
                    <a:lnTo>
                      <a:pt x="56" y="64"/>
                    </a:lnTo>
                    <a:lnTo>
                      <a:pt x="56" y="67"/>
                    </a:lnTo>
                    <a:lnTo>
                      <a:pt x="60" y="67"/>
                    </a:lnTo>
                    <a:lnTo>
                      <a:pt x="64" y="64"/>
                    </a:lnTo>
                    <a:lnTo>
                      <a:pt x="67" y="60"/>
                    </a:lnTo>
                    <a:lnTo>
                      <a:pt x="67" y="64"/>
                    </a:lnTo>
                    <a:lnTo>
                      <a:pt x="56" y="75"/>
                    </a:lnTo>
                    <a:lnTo>
                      <a:pt x="49" y="75"/>
                    </a:lnTo>
                    <a:lnTo>
                      <a:pt x="45" y="75"/>
                    </a:lnTo>
                    <a:lnTo>
                      <a:pt x="41" y="75"/>
                    </a:lnTo>
                    <a:lnTo>
                      <a:pt x="41" y="71"/>
                    </a:lnTo>
                    <a:lnTo>
                      <a:pt x="41" y="64"/>
                    </a:lnTo>
                    <a:close/>
                    <a:moveTo>
                      <a:pt x="41" y="60"/>
                    </a:moveTo>
                    <a:lnTo>
                      <a:pt x="41" y="34"/>
                    </a:lnTo>
                    <a:lnTo>
                      <a:pt x="30" y="37"/>
                    </a:lnTo>
                    <a:lnTo>
                      <a:pt x="26" y="37"/>
                    </a:lnTo>
                    <a:lnTo>
                      <a:pt x="19" y="41"/>
                    </a:lnTo>
                    <a:lnTo>
                      <a:pt x="15" y="45"/>
                    </a:lnTo>
                    <a:lnTo>
                      <a:pt x="15" y="49"/>
                    </a:lnTo>
                    <a:lnTo>
                      <a:pt x="11"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5" name="Freeform 156"/>
              <p:cNvSpPr>
                <a:spLocks/>
              </p:cNvSpPr>
              <p:nvPr/>
            </p:nvSpPr>
            <p:spPr bwMode="auto">
              <a:xfrm>
                <a:off x="2183" y="1893"/>
                <a:ext cx="67" cy="116"/>
              </a:xfrm>
              <a:custGeom>
                <a:avLst/>
                <a:gdLst>
                  <a:gd name="T0" fmla="*/ 30 w 67"/>
                  <a:gd name="T1" fmla="*/ 49 h 116"/>
                  <a:gd name="T2" fmla="*/ 30 w 67"/>
                  <a:gd name="T3" fmla="*/ 97 h 116"/>
                  <a:gd name="T4" fmla="*/ 30 w 67"/>
                  <a:gd name="T5" fmla="*/ 105 h 116"/>
                  <a:gd name="T6" fmla="*/ 30 w 67"/>
                  <a:gd name="T7" fmla="*/ 112 h 116"/>
                  <a:gd name="T8" fmla="*/ 34 w 67"/>
                  <a:gd name="T9" fmla="*/ 112 h 116"/>
                  <a:gd name="T10" fmla="*/ 37 w 67"/>
                  <a:gd name="T11" fmla="*/ 116 h 116"/>
                  <a:gd name="T12" fmla="*/ 45 w 67"/>
                  <a:gd name="T13" fmla="*/ 116 h 116"/>
                  <a:gd name="T14" fmla="*/ 45 w 67"/>
                  <a:gd name="T15" fmla="*/ 116 h 116"/>
                  <a:gd name="T16" fmla="*/ 0 w 67"/>
                  <a:gd name="T17" fmla="*/ 116 h 116"/>
                  <a:gd name="T18" fmla="*/ 0 w 67"/>
                  <a:gd name="T19" fmla="*/ 116 h 116"/>
                  <a:gd name="T20" fmla="*/ 4 w 67"/>
                  <a:gd name="T21" fmla="*/ 116 h 116"/>
                  <a:gd name="T22" fmla="*/ 8 w 67"/>
                  <a:gd name="T23" fmla="*/ 112 h 116"/>
                  <a:gd name="T24" fmla="*/ 11 w 67"/>
                  <a:gd name="T25" fmla="*/ 112 h 116"/>
                  <a:gd name="T26" fmla="*/ 11 w 67"/>
                  <a:gd name="T27" fmla="*/ 112 h 116"/>
                  <a:gd name="T28" fmla="*/ 15 w 67"/>
                  <a:gd name="T29" fmla="*/ 108 h 116"/>
                  <a:gd name="T30" fmla="*/ 15 w 67"/>
                  <a:gd name="T31" fmla="*/ 105 h 116"/>
                  <a:gd name="T32" fmla="*/ 15 w 67"/>
                  <a:gd name="T33" fmla="*/ 97 h 116"/>
                  <a:gd name="T34" fmla="*/ 15 w 67"/>
                  <a:gd name="T35" fmla="*/ 49 h 116"/>
                  <a:gd name="T36" fmla="*/ 0 w 67"/>
                  <a:gd name="T37" fmla="*/ 49 h 116"/>
                  <a:gd name="T38" fmla="*/ 0 w 67"/>
                  <a:gd name="T39" fmla="*/ 41 h 116"/>
                  <a:gd name="T40" fmla="*/ 15 w 67"/>
                  <a:gd name="T41" fmla="*/ 41 h 116"/>
                  <a:gd name="T42" fmla="*/ 15 w 67"/>
                  <a:gd name="T43" fmla="*/ 37 h 116"/>
                  <a:gd name="T44" fmla="*/ 15 w 67"/>
                  <a:gd name="T45" fmla="*/ 26 h 116"/>
                  <a:gd name="T46" fmla="*/ 19 w 67"/>
                  <a:gd name="T47" fmla="*/ 19 h 116"/>
                  <a:gd name="T48" fmla="*/ 22 w 67"/>
                  <a:gd name="T49" fmla="*/ 11 h 116"/>
                  <a:gd name="T50" fmla="*/ 30 w 67"/>
                  <a:gd name="T51" fmla="*/ 8 h 116"/>
                  <a:gd name="T52" fmla="*/ 37 w 67"/>
                  <a:gd name="T53" fmla="*/ 4 h 116"/>
                  <a:gd name="T54" fmla="*/ 45 w 67"/>
                  <a:gd name="T55" fmla="*/ 0 h 116"/>
                  <a:gd name="T56" fmla="*/ 52 w 67"/>
                  <a:gd name="T57" fmla="*/ 4 h 116"/>
                  <a:gd name="T58" fmla="*/ 60 w 67"/>
                  <a:gd name="T59" fmla="*/ 8 h 116"/>
                  <a:gd name="T60" fmla="*/ 64 w 67"/>
                  <a:gd name="T61" fmla="*/ 11 h 116"/>
                  <a:gd name="T62" fmla="*/ 67 w 67"/>
                  <a:gd name="T63" fmla="*/ 15 h 116"/>
                  <a:gd name="T64" fmla="*/ 67 w 67"/>
                  <a:gd name="T65" fmla="*/ 19 h 116"/>
                  <a:gd name="T66" fmla="*/ 64 w 67"/>
                  <a:gd name="T67" fmla="*/ 19 h 116"/>
                  <a:gd name="T68" fmla="*/ 64 w 67"/>
                  <a:gd name="T69" fmla="*/ 22 h 116"/>
                  <a:gd name="T70" fmla="*/ 60 w 67"/>
                  <a:gd name="T71" fmla="*/ 22 h 116"/>
                  <a:gd name="T72" fmla="*/ 56 w 67"/>
                  <a:gd name="T73" fmla="*/ 22 h 116"/>
                  <a:gd name="T74" fmla="*/ 56 w 67"/>
                  <a:gd name="T75" fmla="*/ 22 h 116"/>
                  <a:gd name="T76" fmla="*/ 52 w 67"/>
                  <a:gd name="T77" fmla="*/ 19 h 116"/>
                  <a:gd name="T78" fmla="*/ 52 w 67"/>
                  <a:gd name="T79" fmla="*/ 15 h 116"/>
                  <a:gd name="T80" fmla="*/ 49 w 67"/>
                  <a:gd name="T81" fmla="*/ 11 h 116"/>
                  <a:gd name="T82" fmla="*/ 45 w 67"/>
                  <a:gd name="T83" fmla="*/ 8 h 116"/>
                  <a:gd name="T84" fmla="*/ 41 w 67"/>
                  <a:gd name="T85" fmla="*/ 8 h 116"/>
                  <a:gd name="T86" fmla="*/ 41 w 67"/>
                  <a:gd name="T87" fmla="*/ 8 h 116"/>
                  <a:gd name="T88" fmla="*/ 37 w 67"/>
                  <a:gd name="T89" fmla="*/ 8 h 116"/>
                  <a:gd name="T90" fmla="*/ 34 w 67"/>
                  <a:gd name="T91" fmla="*/ 8 h 116"/>
                  <a:gd name="T92" fmla="*/ 30 w 67"/>
                  <a:gd name="T93" fmla="*/ 11 h 116"/>
                  <a:gd name="T94" fmla="*/ 30 w 67"/>
                  <a:gd name="T95" fmla="*/ 15 h 116"/>
                  <a:gd name="T96" fmla="*/ 30 w 67"/>
                  <a:gd name="T97" fmla="*/ 22 h 116"/>
                  <a:gd name="T98" fmla="*/ 30 w 67"/>
                  <a:gd name="T99" fmla="*/ 37 h 116"/>
                  <a:gd name="T100" fmla="*/ 30 w 67"/>
                  <a:gd name="T101" fmla="*/ 41 h 116"/>
                  <a:gd name="T102" fmla="*/ 49 w 67"/>
                  <a:gd name="T103" fmla="*/ 41 h 116"/>
                  <a:gd name="T104" fmla="*/ 49 w 67"/>
                  <a:gd name="T105" fmla="*/ 49 h 116"/>
                  <a:gd name="T106" fmla="*/ 30 w 67"/>
                  <a:gd name="T107" fmla="*/ 49 h 11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116"/>
                  <a:gd name="T164" fmla="*/ 67 w 67"/>
                  <a:gd name="T165" fmla="*/ 116 h 11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116">
                    <a:moveTo>
                      <a:pt x="30" y="49"/>
                    </a:moveTo>
                    <a:lnTo>
                      <a:pt x="30" y="97"/>
                    </a:lnTo>
                    <a:lnTo>
                      <a:pt x="30" y="105"/>
                    </a:lnTo>
                    <a:lnTo>
                      <a:pt x="30" y="112"/>
                    </a:lnTo>
                    <a:lnTo>
                      <a:pt x="34" y="112"/>
                    </a:lnTo>
                    <a:lnTo>
                      <a:pt x="37" y="116"/>
                    </a:lnTo>
                    <a:lnTo>
                      <a:pt x="45" y="116"/>
                    </a:lnTo>
                    <a:lnTo>
                      <a:pt x="0" y="116"/>
                    </a:lnTo>
                    <a:lnTo>
                      <a:pt x="4" y="116"/>
                    </a:lnTo>
                    <a:lnTo>
                      <a:pt x="8" y="112"/>
                    </a:lnTo>
                    <a:lnTo>
                      <a:pt x="11" y="112"/>
                    </a:lnTo>
                    <a:lnTo>
                      <a:pt x="15" y="108"/>
                    </a:lnTo>
                    <a:lnTo>
                      <a:pt x="15" y="105"/>
                    </a:lnTo>
                    <a:lnTo>
                      <a:pt x="15" y="97"/>
                    </a:lnTo>
                    <a:lnTo>
                      <a:pt x="15" y="49"/>
                    </a:lnTo>
                    <a:lnTo>
                      <a:pt x="0" y="49"/>
                    </a:lnTo>
                    <a:lnTo>
                      <a:pt x="0" y="41"/>
                    </a:lnTo>
                    <a:lnTo>
                      <a:pt x="15" y="41"/>
                    </a:lnTo>
                    <a:lnTo>
                      <a:pt x="15" y="37"/>
                    </a:lnTo>
                    <a:lnTo>
                      <a:pt x="15" y="26"/>
                    </a:lnTo>
                    <a:lnTo>
                      <a:pt x="19" y="19"/>
                    </a:lnTo>
                    <a:lnTo>
                      <a:pt x="22" y="11"/>
                    </a:lnTo>
                    <a:lnTo>
                      <a:pt x="30" y="8"/>
                    </a:lnTo>
                    <a:lnTo>
                      <a:pt x="37" y="4"/>
                    </a:lnTo>
                    <a:lnTo>
                      <a:pt x="45" y="0"/>
                    </a:lnTo>
                    <a:lnTo>
                      <a:pt x="52" y="4"/>
                    </a:lnTo>
                    <a:lnTo>
                      <a:pt x="60" y="8"/>
                    </a:lnTo>
                    <a:lnTo>
                      <a:pt x="64" y="11"/>
                    </a:lnTo>
                    <a:lnTo>
                      <a:pt x="67" y="15"/>
                    </a:lnTo>
                    <a:lnTo>
                      <a:pt x="67" y="19"/>
                    </a:lnTo>
                    <a:lnTo>
                      <a:pt x="64" y="19"/>
                    </a:lnTo>
                    <a:lnTo>
                      <a:pt x="64" y="22"/>
                    </a:lnTo>
                    <a:lnTo>
                      <a:pt x="60" y="22"/>
                    </a:lnTo>
                    <a:lnTo>
                      <a:pt x="56" y="22"/>
                    </a:lnTo>
                    <a:lnTo>
                      <a:pt x="52" y="19"/>
                    </a:lnTo>
                    <a:lnTo>
                      <a:pt x="52" y="15"/>
                    </a:lnTo>
                    <a:lnTo>
                      <a:pt x="49" y="11"/>
                    </a:lnTo>
                    <a:lnTo>
                      <a:pt x="45" y="8"/>
                    </a:lnTo>
                    <a:lnTo>
                      <a:pt x="41" y="8"/>
                    </a:lnTo>
                    <a:lnTo>
                      <a:pt x="37" y="8"/>
                    </a:lnTo>
                    <a:lnTo>
                      <a:pt x="34" y="8"/>
                    </a:lnTo>
                    <a:lnTo>
                      <a:pt x="30" y="11"/>
                    </a:lnTo>
                    <a:lnTo>
                      <a:pt x="30" y="15"/>
                    </a:lnTo>
                    <a:lnTo>
                      <a:pt x="30" y="22"/>
                    </a:lnTo>
                    <a:lnTo>
                      <a:pt x="30" y="37"/>
                    </a:lnTo>
                    <a:lnTo>
                      <a:pt x="30" y="41"/>
                    </a:lnTo>
                    <a:lnTo>
                      <a:pt x="49" y="41"/>
                    </a:lnTo>
                    <a:lnTo>
                      <a:pt x="49" y="49"/>
                    </a:lnTo>
                    <a:lnTo>
                      <a:pt x="30" y="4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6" name="Freeform 157"/>
              <p:cNvSpPr>
                <a:spLocks/>
              </p:cNvSpPr>
              <p:nvPr/>
            </p:nvSpPr>
            <p:spPr bwMode="auto">
              <a:xfrm>
                <a:off x="2232" y="1912"/>
                <a:ext cx="48" cy="97"/>
              </a:xfrm>
              <a:custGeom>
                <a:avLst/>
                <a:gdLst>
                  <a:gd name="T0" fmla="*/ 26 w 48"/>
                  <a:gd name="T1" fmla="*/ 0 h 97"/>
                  <a:gd name="T2" fmla="*/ 26 w 48"/>
                  <a:gd name="T3" fmla="*/ 22 h 97"/>
                  <a:gd name="T4" fmla="*/ 44 w 48"/>
                  <a:gd name="T5" fmla="*/ 22 h 97"/>
                  <a:gd name="T6" fmla="*/ 44 w 48"/>
                  <a:gd name="T7" fmla="*/ 30 h 97"/>
                  <a:gd name="T8" fmla="*/ 26 w 48"/>
                  <a:gd name="T9" fmla="*/ 30 h 97"/>
                  <a:gd name="T10" fmla="*/ 26 w 48"/>
                  <a:gd name="T11" fmla="*/ 78 h 97"/>
                  <a:gd name="T12" fmla="*/ 26 w 48"/>
                  <a:gd name="T13" fmla="*/ 82 h 97"/>
                  <a:gd name="T14" fmla="*/ 29 w 48"/>
                  <a:gd name="T15" fmla="*/ 86 h 97"/>
                  <a:gd name="T16" fmla="*/ 29 w 48"/>
                  <a:gd name="T17" fmla="*/ 89 h 97"/>
                  <a:gd name="T18" fmla="*/ 33 w 48"/>
                  <a:gd name="T19" fmla="*/ 89 h 97"/>
                  <a:gd name="T20" fmla="*/ 37 w 48"/>
                  <a:gd name="T21" fmla="*/ 89 h 97"/>
                  <a:gd name="T22" fmla="*/ 41 w 48"/>
                  <a:gd name="T23" fmla="*/ 86 h 97"/>
                  <a:gd name="T24" fmla="*/ 41 w 48"/>
                  <a:gd name="T25" fmla="*/ 86 h 97"/>
                  <a:gd name="T26" fmla="*/ 44 w 48"/>
                  <a:gd name="T27" fmla="*/ 82 h 97"/>
                  <a:gd name="T28" fmla="*/ 48 w 48"/>
                  <a:gd name="T29" fmla="*/ 82 h 97"/>
                  <a:gd name="T30" fmla="*/ 44 w 48"/>
                  <a:gd name="T31" fmla="*/ 89 h 97"/>
                  <a:gd name="T32" fmla="*/ 37 w 48"/>
                  <a:gd name="T33" fmla="*/ 93 h 97"/>
                  <a:gd name="T34" fmla="*/ 33 w 48"/>
                  <a:gd name="T35" fmla="*/ 97 h 97"/>
                  <a:gd name="T36" fmla="*/ 26 w 48"/>
                  <a:gd name="T37" fmla="*/ 97 h 97"/>
                  <a:gd name="T38" fmla="*/ 22 w 48"/>
                  <a:gd name="T39" fmla="*/ 97 h 97"/>
                  <a:gd name="T40" fmla="*/ 18 w 48"/>
                  <a:gd name="T41" fmla="*/ 97 h 97"/>
                  <a:gd name="T42" fmla="*/ 15 w 48"/>
                  <a:gd name="T43" fmla="*/ 93 h 97"/>
                  <a:gd name="T44" fmla="*/ 15 w 48"/>
                  <a:gd name="T45" fmla="*/ 89 h 97"/>
                  <a:gd name="T46" fmla="*/ 11 w 48"/>
                  <a:gd name="T47" fmla="*/ 86 h 97"/>
                  <a:gd name="T48" fmla="*/ 11 w 48"/>
                  <a:gd name="T49" fmla="*/ 78 h 97"/>
                  <a:gd name="T50" fmla="*/ 11 w 48"/>
                  <a:gd name="T51" fmla="*/ 30 h 97"/>
                  <a:gd name="T52" fmla="*/ 0 w 48"/>
                  <a:gd name="T53" fmla="*/ 30 h 97"/>
                  <a:gd name="T54" fmla="*/ 0 w 48"/>
                  <a:gd name="T55" fmla="*/ 26 h 97"/>
                  <a:gd name="T56" fmla="*/ 3 w 48"/>
                  <a:gd name="T57" fmla="*/ 26 h 97"/>
                  <a:gd name="T58" fmla="*/ 11 w 48"/>
                  <a:gd name="T59" fmla="*/ 22 h 97"/>
                  <a:gd name="T60" fmla="*/ 15 w 48"/>
                  <a:gd name="T61" fmla="*/ 15 h 97"/>
                  <a:gd name="T62" fmla="*/ 18 w 48"/>
                  <a:gd name="T63" fmla="*/ 11 h 97"/>
                  <a:gd name="T64" fmla="*/ 22 w 48"/>
                  <a:gd name="T65" fmla="*/ 7 h 97"/>
                  <a:gd name="T66" fmla="*/ 26 w 48"/>
                  <a:gd name="T67" fmla="*/ 0 h 97"/>
                  <a:gd name="T68" fmla="*/ 26 w 48"/>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97"/>
                  <a:gd name="T107" fmla="*/ 48 w 48"/>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97">
                    <a:moveTo>
                      <a:pt x="26" y="0"/>
                    </a:moveTo>
                    <a:lnTo>
                      <a:pt x="26" y="22"/>
                    </a:lnTo>
                    <a:lnTo>
                      <a:pt x="44" y="22"/>
                    </a:lnTo>
                    <a:lnTo>
                      <a:pt x="44" y="30"/>
                    </a:lnTo>
                    <a:lnTo>
                      <a:pt x="26" y="30"/>
                    </a:lnTo>
                    <a:lnTo>
                      <a:pt x="26" y="78"/>
                    </a:lnTo>
                    <a:lnTo>
                      <a:pt x="26" y="82"/>
                    </a:lnTo>
                    <a:lnTo>
                      <a:pt x="29" y="86"/>
                    </a:lnTo>
                    <a:lnTo>
                      <a:pt x="29" y="89"/>
                    </a:lnTo>
                    <a:lnTo>
                      <a:pt x="33" y="89"/>
                    </a:lnTo>
                    <a:lnTo>
                      <a:pt x="37" y="89"/>
                    </a:lnTo>
                    <a:lnTo>
                      <a:pt x="41" y="86"/>
                    </a:lnTo>
                    <a:lnTo>
                      <a:pt x="44" y="82"/>
                    </a:lnTo>
                    <a:lnTo>
                      <a:pt x="48" y="82"/>
                    </a:lnTo>
                    <a:lnTo>
                      <a:pt x="44"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3" y="26"/>
                    </a:lnTo>
                    <a:lnTo>
                      <a:pt x="11" y="22"/>
                    </a:lnTo>
                    <a:lnTo>
                      <a:pt x="15" y="15"/>
                    </a:lnTo>
                    <a:lnTo>
                      <a:pt x="18" y="11"/>
                    </a:lnTo>
                    <a:lnTo>
                      <a:pt x="22" y="7"/>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7" name="Freeform 158"/>
              <p:cNvSpPr>
                <a:spLocks noEditPoints="1"/>
              </p:cNvSpPr>
              <p:nvPr/>
            </p:nvSpPr>
            <p:spPr bwMode="auto">
              <a:xfrm>
                <a:off x="228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8" name="Freeform 159"/>
              <p:cNvSpPr>
                <a:spLocks/>
              </p:cNvSpPr>
              <p:nvPr/>
            </p:nvSpPr>
            <p:spPr bwMode="auto">
              <a:xfrm>
                <a:off x="2355" y="1934"/>
                <a:ext cx="52" cy="75"/>
              </a:xfrm>
              <a:custGeom>
                <a:avLst/>
                <a:gdLst>
                  <a:gd name="T0" fmla="*/ 22 w 52"/>
                  <a:gd name="T1" fmla="*/ 0 h 75"/>
                  <a:gd name="T2" fmla="*/ 22 w 52"/>
                  <a:gd name="T3" fmla="*/ 19 h 75"/>
                  <a:gd name="T4" fmla="*/ 30 w 52"/>
                  <a:gd name="T5" fmla="*/ 8 h 75"/>
                  <a:gd name="T6" fmla="*/ 33 w 52"/>
                  <a:gd name="T7" fmla="*/ 4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48 w 52"/>
                  <a:gd name="T21" fmla="*/ 15 h 75"/>
                  <a:gd name="T22" fmla="*/ 48 w 52"/>
                  <a:gd name="T23" fmla="*/ 19 h 75"/>
                  <a:gd name="T24" fmla="*/ 45 w 52"/>
                  <a:gd name="T25" fmla="*/ 19 h 75"/>
                  <a:gd name="T26" fmla="*/ 41 w 52"/>
                  <a:gd name="T27" fmla="*/ 19 h 75"/>
                  <a:gd name="T28" fmla="*/ 37 w 52"/>
                  <a:gd name="T29" fmla="*/ 15 h 75"/>
                  <a:gd name="T30" fmla="*/ 33 w 52"/>
                  <a:gd name="T31" fmla="*/ 11 h 75"/>
                  <a:gd name="T32" fmla="*/ 33 w 52"/>
                  <a:gd name="T33" fmla="*/ 11 h 75"/>
                  <a:gd name="T34" fmla="*/ 30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2 w 52"/>
                  <a:gd name="T47" fmla="*/ 67 h 75"/>
                  <a:gd name="T48" fmla="*/ 26 w 52"/>
                  <a:gd name="T49" fmla="*/ 71 h 75"/>
                  <a:gd name="T50" fmla="*/ 26 w 52"/>
                  <a:gd name="T51" fmla="*/ 71 h 75"/>
                  <a:gd name="T52" fmla="*/ 30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7 w 52"/>
                  <a:gd name="T69" fmla="*/ 67 h 75"/>
                  <a:gd name="T70" fmla="*/ 7 w 52"/>
                  <a:gd name="T71" fmla="*/ 64 h 75"/>
                  <a:gd name="T72" fmla="*/ 7 w 52"/>
                  <a:gd name="T73" fmla="*/ 56 h 75"/>
                  <a:gd name="T74" fmla="*/ 7 w 52"/>
                  <a:gd name="T75" fmla="*/ 30 h 75"/>
                  <a:gd name="T76" fmla="*/ 7 w 52"/>
                  <a:gd name="T77" fmla="*/ 19 h 75"/>
                  <a:gd name="T78" fmla="*/ 7 w 52"/>
                  <a:gd name="T79" fmla="*/ 15 h 75"/>
                  <a:gd name="T80" fmla="*/ 7 w 52"/>
                  <a:gd name="T81" fmla="*/ 11 h 75"/>
                  <a:gd name="T82" fmla="*/ 7 w 52"/>
                  <a:gd name="T83" fmla="*/ 11 h 75"/>
                  <a:gd name="T84" fmla="*/ 4 w 52"/>
                  <a:gd name="T85" fmla="*/ 8 h 75"/>
                  <a:gd name="T86" fmla="*/ 4 w 52"/>
                  <a:gd name="T87" fmla="*/ 8 h 75"/>
                  <a:gd name="T88" fmla="*/ 0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3" y="4"/>
                    </a:lnTo>
                    <a:lnTo>
                      <a:pt x="41" y="0"/>
                    </a:lnTo>
                    <a:lnTo>
                      <a:pt x="45" y="0"/>
                    </a:lnTo>
                    <a:lnTo>
                      <a:pt x="48" y="4"/>
                    </a:lnTo>
                    <a:lnTo>
                      <a:pt x="52" y="8"/>
                    </a:lnTo>
                    <a:lnTo>
                      <a:pt x="52" y="11"/>
                    </a:lnTo>
                    <a:lnTo>
                      <a:pt x="52" y="15"/>
                    </a:lnTo>
                    <a:lnTo>
                      <a:pt x="48" y="15"/>
                    </a:lnTo>
                    <a:lnTo>
                      <a:pt x="48" y="19"/>
                    </a:lnTo>
                    <a:lnTo>
                      <a:pt x="45" y="19"/>
                    </a:lnTo>
                    <a:lnTo>
                      <a:pt x="41" y="19"/>
                    </a:lnTo>
                    <a:lnTo>
                      <a:pt x="37" y="15"/>
                    </a:lnTo>
                    <a:lnTo>
                      <a:pt x="33" y="11"/>
                    </a:lnTo>
                    <a:lnTo>
                      <a:pt x="30" y="11"/>
                    </a:lnTo>
                    <a:lnTo>
                      <a:pt x="30" y="15"/>
                    </a:lnTo>
                    <a:lnTo>
                      <a:pt x="26" y="19"/>
                    </a:lnTo>
                    <a:lnTo>
                      <a:pt x="22" y="26"/>
                    </a:lnTo>
                    <a:lnTo>
                      <a:pt x="22" y="56"/>
                    </a:lnTo>
                    <a:lnTo>
                      <a:pt x="22" y="64"/>
                    </a:lnTo>
                    <a:lnTo>
                      <a:pt x="22" y="67"/>
                    </a:lnTo>
                    <a:lnTo>
                      <a:pt x="26" y="71"/>
                    </a:lnTo>
                    <a:lnTo>
                      <a:pt x="30" y="71"/>
                    </a:lnTo>
                    <a:lnTo>
                      <a:pt x="37" y="75"/>
                    </a:lnTo>
                    <a:lnTo>
                      <a:pt x="0" y="75"/>
                    </a:lnTo>
                    <a:lnTo>
                      <a:pt x="4" y="71"/>
                    </a:lnTo>
                    <a:lnTo>
                      <a:pt x="7" y="71"/>
                    </a:lnTo>
                    <a:lnTo>
                      <a:pt x="7" y="67"/>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29" name="Freeform 160"/>
              <p:cNvSpPr>
                <a:spLocks noEditPoints="1"/>
              </p:cNvSpPr>
              <p:nvPr/>
            </p:nvSpPr>
            <p:spPr bwMode="auto">
              <a:xfrm>
                <a:off x="2452" y="1901"/>
                <a:ext cx="97" cy="108"/>
              </a:xfrm>
              <a:custGeom>
                <a:avLst/>
                <a:gdLst>
                  <a:gd name="T0" fmla="*/ 82 w 97"/>
                  <a:gd name="T1" fmla="*/ 56 h 108"/>
                  <a:gd name="T2" fmla="*/ 93 w 97"/>
                  <a:gd name="T3" fmla="*/ 70 h 108"/>
                  <a:gd name="T4" fmla="*/ 93 w 97"/>
                  <a:gd name="T5" fmla="*/ 85 h 108"/>
                  <a:gd name="T6" fmla="*/ 86 w 97"/>
                  <a:gd name="T7" fmla="*/ 100 h 108"/>
                  <a:gd name="T8" fmla="*/ 67 w 97"/>
                  <a:gd name="T9" fmla="*/ 108 h 108"/>
                  <a:gd name="T10" fmla="*/ 0 w 97"/>
                  <a:gd name="T11" fmla="*/ 108 h 108"/>
                  <a:gd name="T12" fmla="*/ 4 w 97"/>
                  <a:gd name="T13" fmla="*/ 108 h 108"/>
                  <a:gd name="T14" fmla="*/ 11 w 97"/>
                  <a:gd name="T15" fmla="*/ 100 h 108"/>
                  <a:gd name="T16" fmla="*/ 15 w 97"/>
                  <a:gd name="T17" fmla="*/ 89 h 108"/>
                  <a:gd name="T18" fmla="*/ 15 w 97"/>
                  <a:gd name="T19" fmla="*/ 11 h 108"/>
                  <a:gd name="T20" fmla="*/ 7 w 97"/>
                  <a:gd name="T21" fmla="*/ 3 h 108"/>
                  <a:gd name="T22" fmla="*/ 0 w 97"/>
                  <a:gd name="T23" fmla="*/ 0 h 108"/>
                  <a:gd name="T24" fmla="*/ 45 w 97"/>
                  <a:gd name="T25" fmla="*/ 0 h 108"/>
                  <a:gd name="T26" fmla="*/ 67 w 97"/>
                  <a:gd name="T27" fmla="*/ 0 h 108"/>
                  <a:gd name="T28" fmla="*/ 86 w 97"/>
                  <a:gd name="T29" fmla="*/ 11 h 108"/>
                  <a:gd name="T30" fmla="*/ 89 w 97"/>
                  <a:gd name="T31" fmla="*/ 29 h 108"/>
                  <a:gd name="T32" fmla="*/ 86 w 97"/>
                  <a:gd name="T33" fmla="*/ 44 h 108"/>
                  <a:gd name="T34" fmla="*/ 71 w 97"/>
                  <a:gd name="T35" fmla="*/ 52 h 108"/>
                  <a:gd name="T36" fmla="*/ 33 w 97"/>
                  <a:gd name="T37" fmla="*/ 48 h 108"/>
                  <a:gd name="T38" fmla="*/ 41 w 97"/>
                  <a:gd name="T39" fmla="*/ 52 h 108"/>
                  <a:gd name="T40" fmla="*/ 56 w 97"/>
                  <a:gd name="T41" fmla="*/ 48 h 108"/>
                  <a:gd name="T42" fmla="*/ 67 w 97"/>
                  <a:gd name="T43" fmla="*/ 44 h 108"/>
                  <a:gd name="T44" fmla="*/ 71 w 97"/>
                  <a:gd name="T45" fmla="*/ 33 h 108"/>
                  <a:gd name="T46" fmla="*/ 71 w 97"/>
                  <a:gd name="T47" fmla="*/ 18 h 108"/>
                  <a:gd name="T48" fmla="*/ 56 w 97"/>
                  <a:gd name="T49" fmla="*/ 7 h 108"/>
                  <a:gd name="T50" fmla="*/ 37 w 97"/>
                  <a:gd name="T51" fmla="*/ 3 h 108"/>
                  <a:gd name="T52" fmla="*/ 30 w 97"/>
                  <a:gd name="T53" fmla="*/ 48 h 108"/>
                  <a:gd name="T54" fmla="*/ 37 w 97"/>
                  <a:gd name="T55" fmla="*/ 104 h 108"/>
                  <a:gd name="T56" fmla="*/ 60 w 97"/>
                  <a:gd name="T57" fmla="*/ 100 h 108"/>
                  <a:gd name="T58" fmla="*/ 75 w 97"/>
                  <a:gd name="T59" fmla="*/ 89 h 108"/>
                  <a:gd name="T60" fmla="*/ 75 w 97"/>
                  <a:gd name="T61" fmla="*/ 74 h 108"/>
                  <a:gd name="T62" fmla="*/ 71 w 97"/>
                  <a:gd name="T63" fmla="*/ 63 h 108"/>
                  <a:gd name="T64" fmla="*/ 56 w 97"/>
                  <a:gd name="T65" fmla="*/ 56 h 108"/>
                  <a:gd name="T66" fmla="*/ 37 w 97"/>
                  <a:gd name="T67" fmla="*/ 56 h 108"/>
                  <a:gd name="T68" fmla="*/ 33 w 97"/>
                  <a:gd name="T69" fmla="*/ 56 h 108"/>
                  <a:gd name="T70" fmla="*/ 30 w 97"/>
                  <a:gd name="T71" fmla="*/ 100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7"/>
                  <a:gd name="T109" fmla="*/ 0 h 108"/>
                  <a:gd name="T110" fmla="*/ 97 w 97"/>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7" h="108">
                    <a:moveTo>
                      <a:pt x="71" y="52"/>
                    </a:moveTo>
                    <a:lnTo>
                      <a:pt x="82" y="56"/>
                    </a:lnTo>
                    <a:lnTo>
                      <a:pt x="89" y="59"/>
                    </a:lnTo>
                    <a:lnTo>
                      <a:pt x="93" y="70"/>
                    </a:lnTo>
                    <a:lnTo>
                      <a:pt x="97" y="78"/>
                    </a:lnTo>
                    <a:lnTo>
                      <a:pt x="93" y="85"/>
                    </a:lnTo>
                    <a:lnTo>
                      <a:pt x="89" y="93"/>
                    </a:lnTo>
                    <a:lnTo>
                      <a:pt x="86" y="100"/>
                    </a:lnTo>
                    <a:lnTo>
                      <a:pt x="78" y="104"/>
                    </a:lnTo>
                    <a:lnTo>
                      <a:pt x="67" y="108"/>
                    </a:lnTo>
                    <a:lnTo>
                      <a:pt x="48" y="108"/>
                    </a:lnTo>
                    <a:lnTo>
                      <a:pt x="0" y="108"/>
                    </a:lnTo>
                    <a:lnTo>
                      <a:pt x="4" y="108"/>
                    </a:lnTo>
                    <a:lnTo>
                      <a:pt x="7" y="104"/>
                    </a:lnTo>
                    <a:lnTo>
                      <a:pt x="11" y="100"/>
                    </a:lnTo>
                    <a:lnTo>
                      <a:pt x="15" y="97"/>
                    </a:lnTo>
                    <a:lnTo>
                      <a:pt x="15" y="89"/>
                    </a:lnTo>
                    <a:lnTo>
                      <a:pt x="15" y="18"/>
                    </a:lnTo>
                    <a:lnTo>
                      <a:pt x="15" y="11"/>
                    </a:lnTo>
                    <a:lnTo>
                      <a:pt x="11" y="3"/>
                    </a:lnTo>
                    <a:lnTo>
                      <a:pt x="7" y="3"/>
                    </a:lnTo>
                    <a:lnTo>
                      <a:pt x="4" y="0"/>
                    </a:lnTo>
                    <a:lnTo>
                      <a:pt x="0" y="0"/>
                    </a:lnTo>
                    <a:lnTo>
                      <a:pt x="45" y="0"/>
                    </a:lnTo>
                    <a:lnTo>
                      <a:pt x="56" y="0"/>
                    </a:lnTo>
                    <a:lnTo>
                      <a:pt x="67" y="0"/>
                    </a:lnTo>
                    <a:lnTo>
                      <a:pt x="78" y="3"/>
                    </a:lnTo>
                    <a:lnTo>
                      <a:pt x="86" y="11"/>
                    </a:lnTo>
                    <a:lnTo>
                      <a:pt x="89" y="18"/>
                    </a:lnTo>
                    <a:lnTo>
                      <a:pt x="89" y="29"/>
                    </a:lnTo>
                    <a:lnTo>
                      <a:pt x="89" y="37"/>
                    </a:lnTo>
                    <a:lnTo>
                      <a:pt x="86" y="44"/>
                    </a:lnTo>
                    <a:lnTo>
                      <a:pt x="78" y="48"/>
                    </a:lnTo>
                    <a:lnTo>
                      <a:pt x="71" y="52"/>
                    </a:lnTo>
                    <a:close/>
                    <a:moveTo>
                      <a:pt x="30" y="48"/>
                    </a:moveTo>
                    <a:lnTo>
                      <a:pt x="33" y="48"/>
                    </a:lnTo>
                    <a:lnTo>
                      <a:pt x="37" y="48"/>
                    </a:lnTo>
                    <a:lnTo>
                      <a:pt x="41" y="52"/>
                    </a:lnTo>
                    <a:lnTo>
                      <a:pt x="45" y="52"/>
                    </a:lnTo>
                    <a:lnTo>
                      <a:pt x="56" y="48"/>
                    </a:lnTo>
                    <a:lnTo>
                      <a:pt x="63" y="48"/>
                    </a:lnTo>
                    <a:lnTo>
                      <a:pt x="67" y="44"/>
                    </a:lnTo>
                    <a:lnTo>
                      <a:pt x="71" y="41"/>
                    </a:lnTo>
                    <a:lnTo>
                      <a:pt x="71" y="33"/>
                    </a:lnTo>
                    <a:lnTo>
                      <a:pt x="71" y="29"/>
                    </a:lnTo>
                    <a:lnTo>
                      <a:pt x="71" y="18"/>
                    </a:lnTo>
                    <a:lnTo>
                      <a:pt x="63" y="11"/>
                    </a:lnTo>
                    <a:lnTo>
                      <a:pt x="56" y="7"/>
                    </a:lnTo>
                    <a:lnTo>
                      <a:pt x="45" y="3"/>
                    </a:lnTo>
                    <a:lnTo>
                      <a:pt x="37" y="3"/>
                    </a:lnTo>
                    <a:lnTo>
                      <a:pt x="30" y="7"/>
                    </a:lnTo>
                    <a:lnTo>
                      <a:pt x="30" y="48"/>
                    </a:lnTo>
                    <a:close/>
                    <a:moveTo>
                      <a:pt x="30" y="100"/>
                    </a:moveTo>
                    <a:lnTo>
                      <a:pt x="37" y="104"/>
                    </a:lnTo>
                    <a:lnTo>
                      <a:pt x="48" y="104"/>
                    </a:lnTo>
                    <a:lnTo>
                      <a:pt x="60" y="100"/>
                    </a:lnTo>
                    <a:lnTo>
                      <a:pt x="71" y="97"/>
                    </a:lnTo>
                    <a:lnTo>
                      <a:pt x="75" y="89"/>
                    </a:lnTo>
                    <a:lnTo>
                      <a:pt x="78" y="82"/>
                    </a:lnTo>
                    <a:lnTo>
                      <a:pt x="75" y="74"/>
                    </a:lnTo>
                    <a:lnTo>
                      <a:pt x="75" y="67"/>
                    </a:lnTo>
                    <a:lnTo>
                      <a:pt x="71" y="63"/>
                    </a:lnTo>
                    <a:lnTo>
                      <a:pt x="63" y="59"/>
                    </a:lnTo>
                    <a:lnTo>
                      <a:pt x="56" y="56"/>
                    </a:lnTo>
                    <a:lnTo>
                      <a:pt x="45" y="56"/>
                    </a:lnTo>
                    <a:lnTo>
                      <a:pt x="37" y="56"/>
                    </a:lnTo>
                    <a:lnTo>
                      <a:pt x="33" y="56"/>
                    </a:lnTo>
                    <a:lnTo>
                      <a:pt x="30" y="56"/>
                    </a:lnTo>
                    <a:lnTo>
                      <a:pt x="30" y="10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0" name="Freeform 161"/>
              <p:cNvSpPr>
                <a:spLocks noEditPoints="1"/>
              </p:cNvSpPr>
              <p:nvPr/>
            </p:nvSpPr>
            <p:spPr bwMode="auto">
              <a:xfrm>
                <a:off x="2564" y="1934"/>
                <a:ext cx="60" cy="75"/>
              </a:xfrm>
              <a:custGeom>
                <a:avLst/>
                <a:gdLst>
                  <a:gd name="T0" fmla="*/ 11 w 60"/>
                  <a:gd name="T1" fmla="*/ 30 h 75"/>
                  <a:gd name="T2" fmla="*/ 15 w 60"/>
                  <a:gd name="T3" fmla="*/ 45 h 75"/>
                  <a:gd name="T4" fmla="*/ 19 w 60"/>
                  <a:gd name="T5" fmla="*/ 52 h 75"/>
                  <a:gd name="T6" fmla="*/ 26 w 60"/>
                  <a:gd name="T7" fmla="*/ 60 h 75"/>
                  <a:gd name="T8" fmla="*/ 37 w 60"/>
                  <a:gd name="T9" fmla="*/ 64 h 75"/>
                  <a:gd name="T10" fmla="*/ 45 w 60"/>
                  <a:gd name="T11" fmla="*/ 64 h 75"/>
                  <a:gd name="T12" fmla="*/ 48 w 60"/>
                  <a:gd name="T13" fmla="*/ 60 h 75"/>
                  <a:gd name="T14" fmla="*/ 56 w 60"/>
                  <a:gd name="T15" fmla="*/ 56 h 75"/>
                  <a:gd name="T16" fmla="*/ 60 w 60"/>
                  <a:gd name="T17" fmla="*/ 45 h 75"/>
                  <a:gd name="T18" fmla="*/ 60 w 60"/>
                  <a:gd name="T19" fmla="*/ 49 h 75"/>
                  <a:gd name="T20" fmla="*/ 56 w 60"/>
                  <a:gd name="T21" fmla="*/ 60 h 75"/>
                  <a:gd name="T22" fmla="*/ 52 w 60"/>
                  <a:gd name="T23" fmla="*/ 67 h 75"/>
                  <a:gd name="T24" fmla="*/ 41 w 60"/>
                  <a:gd name="T25" fmla="*/ 75 h 75"/>
                  <a:gd name="T26" fmla="*/ 30 w 60"/>
                  <a:gd name="T27" fmla="*/ 75 h 75"/>
                  <a:gd name="T28" fmla="*/ 19 w 60"/>
                  <a:gd name="T29" fmla="*/ 75 h 75"/>
                  <a:gd name="T30" fmla="*/ 7 w 60"/>
                  <a:gd name="T31" fmla="*/ 67 h 75"/>
                  <a:gd name="T32" fmla="*/ 4 w 60"/>
                  <a:gd name="T33" fmla="*/ 60 h 75"/>
                  <a:gd name="T34" fmla="*/ 0 w 60"/>
                  <a:gd name="T35" fmla="*/ 49 h 75"/>
                  <a:gd name="T36" fmla="*/ 0 w 60"/>
                  <a:gd name="T37" fmla="*/ 37 h 75"/>
                  <a:gd name="T38" fmla="*/ 0 w 60"/>
                  <a:gd name="T39" fmla="*/ 26 h 75"/>
                  <a:gd name="T40" fmla="*/ 4 w 60"/>
                  <a:gd name="T41" fmla="*/ 19 h 75"/>
                  <a:gd name="T42" fmla="*/ 7 w 60"/>
                  <a:gd name="T43" fmla="*/ 11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9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1 h 75"/>
                  <a:gd name="T70" fmla="*/ 37 w 60"/>
                  <a:gd name="T71" fmla="*/ 8 h 75"/>
                  <a:gd name="T72" fmla="*/ 33 w 60"/>
                  <a:gd name="T73" fmla="*/ 4 h 75"/>
                  <a:gd name="T74" fmla="*/ 30 w 60"/>
                  <a:gd name="T75" fmla="*/ 4 h 75"/>
                  <a:gd name="T76" fmla="*/ 22 w 60"/>
                  <a:gd name="T77" fmla="*/ 8 h 75"/>
                  <a:gd name="T78" fmla="*/ 19 w 60"/>
                  <a:gd name="T79" fmla="*/ 11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5"/>
                    </a:lnTo>
                    <a:lnTo>
                      <a:pt x="19" y="52"/>
                    </a:lnTo>
                    <a:lnTo>
                      <a:pt x="26" y="60"/>
                    </a:lnTo>
                    <a:lnTo>
                      <a:pt x="37" y="64"/>
                    </a:lnTo>
                    <a:lnTo>
                      <a:pt x="45" y="64"/>
                    </a:lnTo>
                    <a:lnTo>
                      <a:pt x="48" y="60"/>
                    </a:lnTo>
                    <a:lnTo>
                      <a:pt x="56" y="56"/>
                    </a:lnTo>
                    <a:lnTo>
                      <a:pt x="60" y="45"/>
                    </a:lnTo>
                    <a:lnTo>
                      <a:pt x="60" y="49"/>
                    </a:lnTo>
                    <a:lnTo>
                      <a:pt x="56" y="60"/>
                    </a:lnTo>
                    <a:lnTo>
                      <a:pt x="52" y="67"/>
                    </a:lnTo>
                    <a:lnTo>
                      <a:pt x="41" y="75"/>
                    </a:lnTo>
                    <a:lnTo>
                      <a:pt x="30" y="75"/>
                    </a:lnTo>
                    <a:lnTo>
                      <a:pt x="19" y="75"/>
                    </a:lnTo>
                    <a:lnTo>
                      <a:pt x="7" y="67"/>
                    </a:lnTo>
                    <a:lnTo>
                      <a:pt x="4" y="60"/>
                    </a:lnTo>
                    <a:lnTo>
                      <a:pt x="0" y="49"/>
                    </a:lnTo>
                    <a:lnTo>
                      <a:pt x="0" y="37"/>
                    </a:lnTo>
                    <a:lnTo>
                      <a:pt x="0" y="26"/>
                    </a:lnTo>
                    <a:lnTo>
                      <a:pt x="4" y="19"/>
                    </a:lnTo>
                    <a:lnTo>
                      <a:pt x="7" y="11"/>
                    </a:lnTo>
                    <a:lnTo>
                      <a:pt x="15" y="4"/>
                    </a:lnTo>
                    <a:lnTo>
                      <a:pt x="22" y="0"/>
                    </a:lnTo>
                    <a:lnTo>
                      <a:pt x="33" y="0"/>
                    </a:lnTo>
                    <a:lnTo>
                      <a:pt x="45" y="0"/>
                    </a:lnTo>
                    <a:lnTo>
                      <a:pt x="52" y="8"/>
                    </a:lnTo>
                    <a:lnTo>
                      <a:pt x="60" y="19"/>
                    </a:lnTo>
                    <a:lnTo>
                      <a:pt x="60" y="30"/>
                    </a:lnTo>
                    <a:lnTo>
                      <a:pt x="11" y="30"/>
                    </a:lnTo>
                    <a:close/>
                    <a:moveTo>
                      <a:pt x="11" y="23"/>
                    </a:moveTo>
                    <a:lnTo>
                      <a:pt x="45" y="23"/>
                    </a:lnTo>
                    <a:lnTo>
                      <a:pt x="45" y="19"/>
                    </a:lnTo>
                    <a:lnTo>
                      <a:pt x="41" y="15"/>
                    </a:lnTo>
                    <a:lnTo>
                      <a:pt x="41" y="11"/>
                    </a:lnTo>
                    <a:lnTo>
                      <a:pt x="37" y="8"/>
                    </a:lnTo>
                    <a:lnTo>
                      <a:pt x="33" y="4"/>
                    </a:lnTo>
                    <a:lnTo>
                      <a:pt x="30" y="4"/>
                    </a:lnTo>
                    <a:lnTo>
                      <a:pt x="22" y="8"/>
                    </a:lnTo>
                    <a:lnTo>
                      <a:pt x="19" y="11"/>
                    </a:lnTo>
                    <a:lnTo>
                      <a:pt x="15"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1" name="Freeform 162"/>
              <p:cNvSpPr>
                <a:spLocks/>
              </p:cNvSpPr>
              <p:nvPr/>
            </p:nvSpPr>
            <p:spPr bwMode="auto">
              <a:xfrm>
                <a:off x="2635" y="1934"/>
                <a:ext cx="78" cy="75"/>
              </a:xfrm>
              <a:custGeom>
                <a:avLst/>
                <a:gdLst>
                  <a:gd name="T0" fmla="*/ 22 w 78"/>
                  <a:gd name="T1" fmla="*/ 15 h 75"/>
                  <a:gd name="T2" fmla="*/ 30 w 78"/>
                  <a:gd name="T3" fmla="*/ 8 h 75"/>
                  <a:gd name="T4" fmla="*/ 37 w 78"/>
                  <a:gd name="T5" fmla="*/ 0 h 75"/>
                  <a:gd name="T6" fmla="*/ 48 w 78"/>
                  <a:gd name="T7" fmla="*/ 0 h 75"/>
                  <a:gd name="T8" fmla="*/ 52 w 78"/>
                  <a:gd name="T9" fmla="*/ 0 h 75"/>
                  <a:gd name="T10" fmla="*/ 56 w 78"/>
                  <a:gd name="T11" fmla="*/ 4 h 75"/>
                  <a:gd name="T12" fmla="*/ 59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1 w 78"/>
                  <a:gd name="T29" fmla="*/ 71 h 75"/>
                  <a:gd name="T30" fmla="*/ 71 w 78"/>
                  <a:gd name="T31" fmla="*/ 71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1 h 75"/>
                  <a:gd name="T44" fmla="*/ 48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5 w 78"/>
                  <a:gd name="T61" fmla="*/ 11 h 75"/>
                  <a:gd name="T62" fmla="*/ 41 w 78"/>
                  <a:gd name="T63" fmla="*/ 11 h 75"/>
                  <a:gd name="T64" fmla="*/ 30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0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8" y="75"/>
                    </a:lnTo>
                    <a:lnTo>
                      <a:pt x="41" y="75"/>
                    </a:lnTo>
                    <a:lnTo>
                      <a:pt x="45" y="75"/>
                    </a:lnTo>
                    <a:lnTo>
                      <a:pt x="48" y="71"/>
                    </a:lnTo>
                    <a:lnTo>
                      <a:pt x="52"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26" y="75"/>
                    </a:lnTo>
                    <a:lnTo>
                      <a:pt x="33" y="75"/>
                    </a:lnTo>
                    <a:lnTo>
                      <a:pt x="0" y="75"/>
                    </a:lnTo>
                    <a:lnTo>
                      <a:pt x="3" y="71"/>
                    </a:lnTo>
                    <a:lnTo>
                      <a:pt x="7" y="71"/>
                    </a:lnTo>
                    <a:lnTo>
                      <a:pt x="7" y="64"/>
                    </a:lnTo>
                    <a:lnTo>
                      <a:pt x="7" y="56"/>
                    </a:lnTo>
                    <a:lnTo>
                      <a:pt x="7" y="30"/>
                    </a:lnTo>
                    <a:lnTo>
                      <a:pt x="7" y="19"/>
                    </a:lnTo>
                    <a:lnTo>
                      <a:pt x="7" y="15"/>
                    </a:lnTo>
                    <a:lnTo>
                      <a:pt x="7" y="11"/>
                    </a:lnTo>
                    <a:lnTo>
                      <a:pt x="3"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2" name="Freeform 163"/>
              <p:cNvSpPr>
                <a:spLocks noEditPoints="1"/>
              </p:cNvSpPr>
              <p:nvPr/>
            </p:nvSpPr>
            <p:spPr bwMode="auto">
              <a:xfrm>
                <a:off x="2698" y="1893"/>
                <a:ext cx="45" cy="153"/>
              </a:xfrm>
              <a:custGeom>
                <a:avLst/>
                <a:gdLst>
                  <a:gd name="T0" fmla="*/ 38 w 45"/>
                  <a:gd name="T1" fmla="*/ 0 h 153"/>
                  <a:gd name="T2" fmla="*/ 41 w 45"/>
                  <a:gd name="T3" fmla="*/ 4 h 153"/>
                  <a:gd name="T4" fmla="*/ 41 w 45"/>
                  <a:gd name="T5" fmla="*/ 4 h 153"/>
                  <a:gd name="T6" fmla="*/ 45 w 45"/>
                  <a:gd name="T7" fmla="*/ 8 h 153"/>
                  <a:gd name="T8" fmla="*/ 45 w 45"/>
                  <a:gd name="T9" fmla="*/ 11 h 153"/>
                  <a:gd name="T10" fmla="*/ 45 w 45"/>
                  <a:gd name="T11" fmla="*/ 15 h 153"/>
                  <a:gd name="T12" fmla="*/ 41 w 45"/>
                  <a:gd name="T13" fmla="*/ 19 h 153"/>
                  <a:gd name="T14" fmla="*/ 41 w 45"/>
                  <a:gd name="T15" fmla="*/ 19 h 153"/>
                  <a:gd name="T16" fmla="*/ 38 w 45"/>
                  <a:gd name="T17" fmla="*/ 19 h 153"/>
                  <a:gd name="T18" fmla="*/ 34 w 45"/>
                  <a:gd name="T19" fmla="*/ 19 h 153"/>
                  <a:gd name="T20" fmla="*/ 30 w 45"/>
                  <a:gd name="T21" fmla="*/ 19 h 153"/>
                  <a:gd name="T22" fmla="*/ 26 w 45"/>
                  <a:gd name="T23" fmla="*/ 15 h 153"/>
                  <a:gd name="T24" fmla="*/ 26 w 45"/>
                  <a:gd name="T25" fmla="*/ 11 h 153"/>
                  <a:gd name="T26" fmla="*/ 26 w 45"/>
                  <a:gd name="T27" fmla="*/ 8 h 153"/>
                  <a:gd name="T28" fmla="*/ 30 w 45"/>
                  <a:gd name="T29" fmla="*/ 4 h 153"/>
                  <a:gd name="T30" fmla="*/ 34 w 45"/>
                  <a:gd name="T31" fmla="*/ 4 h 153"/>
                  <a:gd name="T32" fmla="*/ 38 w 45"/>
                  <a:gd name="T33" fmla="*/ 0 h 153"/>
                  <a:gd name="T34" fmla="*/ 45 w 45"/>
                  <a:gd name="T35" fmla="*/ 41 h 153"/>
                  <a:gd name="T36" fmla="*/ 45 w 45"/>
                  <a:gd name="T37" fmla="*/ 116 h 153"/>
                  <a:gd name="T38" fmla="*/ 45 w 45"/>
                  <a:gd name="T39" fmla="*/ 127 h 153"/>
                  <a:gd name="T40" fmla="*/ 41 w 45"/>
                  <a:gd name="T41" fmla="*/ 134 h 153"/>
                  <a:gd name="T42" fmla="*/ 38 w 45"/>
                  <a:gd name="T43" fmla="*/ 142 h 153"/>
                  <a:gd name="T44" fmla="*/ 26 w 45"/>
                  <a:gd name="T45" fmla="*/ 149 h 153"/>
                  <a:gd name="T46" fmla="*/ 15 w 45"/>
                  <a:gd name="T47" fmla="*/ 153 h 153"/>
                  <a:gd name="T48" fmla="*/ 11 w 45"/>
                  <a:gd name="T49" fmla="*/ 149 h 153"/>
                  <a:gd name="T50" fmla="*/ 4 w 45"/>
                  <a:gd name="T51" fmla="*/ 149 h 153"/>
                  <a:gd name="T52" fmla="*/ 4 w 45"/>
                  <a:gd name="T53" fmla="*/ 146 h 153"/>
                  <a:gd name="T54" fmla="*/ 0 w 45"/>
                  <a:gd name="T55" fmla="*/ 142 h 153"/>
                  <a:gd name="T56" fmla="*/ 0 w 45"/>
                  <a:gd name="T57" fmla="*/ 142 h 153"/>
                  <a:gd name="T58" fmla="*/ 4 w 45"/>
                  <a:gd name="T59" fmla="*/ 138 h 153"/>
                  <a:gd name="T60" fmla="*/ 8 w 45"/>
                  <a:gd name="T61" fmla="*/ 138 h 153"/>
                  <a:gd name="T62" fmla="*/ 8 w 45"/>
                  <a:gd name="T63" fmla="*/ 138 h 153"/>
                  <a:gd name="T64" fmla="*/ 11 w 45"/>
                  <a:gd name="T65" fmla="*/ 138 h 153"/>
                  <a:gd name="T66" fmla="*/ 11 w 45"/>
                  <a:gd name="T67" fmla="*/ 138 h 153"/>
                  <a:gd name="T68" fmla="*/ 15 w 45"/>
                  <a:gd name="T69" fmla="*/ 138 h 153"/>
                  <a:gd name="T70" fmla="*/ 19 w 45"/>
                  <a:gd name="T71" fmla="*/ 142 h 153"/>
                  <a:gd name="T72" fmla="*/ 19 w 45"/>
                  <a:gd name="T73" fmla="*/ 146 h 153"/>
                  <a:gd name="T74" fmla="*/ 23 w 45"/>
                  <a:gd name="T75" fmla="*/ 146 h 153"/>
                  <a:gd name="T76" fmla="*/ 26 w 45"/>
                  <a:gd name="T77" fmla="*/ 146 h 153"/>
                  <a:gd name="T78" fmla="*/ 26 w 45"/>
                  <a:gd name="T79" fmla="*/ 146 h 153"/>
                  <a:gd name="T80" fmla="*/ 30 w 45"/>
                  <a:gd name="T81" fmla="*/ 142 h 153"/>
                  <a:gd name="T82" fmla="*/ 30 w 45"/>
                  <a:gd name="T83" fmla="*/ 138 h 153"/>
                  <a:gd name="T84" fmla="*/ 30 w 45"/>
                  <a:gd name="T85" fmla="*/ 134 h 153"/>
                  <a:gd name="T86" fmla="*/ 34 w 45"/>
                  <a:gd name="T87" fmla="*/ 123 h 153"/>
                  <a:gd name="T88" fmla="*/ 34 w 45"/>
                  <a:gd name="T89" fmla="*/ 71 h 153"/>
                  <a:gd name="T90" fmla="*/ 30 w 45"/>
                  <a:gd name="T91" fmla="*/ 60 h 153"/>
                  <a:gd name="T92" fmla="*/ 30 w 45"/>
                  <a:gd name="T93" fmla="*/ 56 h 153"/>
                  <a:gd name="T94" fmla="*/ 30 w 45"/>
                  <a:gd name="T95" fmla="*/ 52 h 153"/>
                  <a:gd name="T96" fmla="*/ 30 w 45"/>
                  <a:gd name="T97" fmla="*/ 52 h 153"/>
                  <a:gd name="T98" fmla="*/ 30 w 45"/>
                  <a:gd name="T99" fmla="*/ 49 h 153"/>
                  <a:gd name="T100" fmla="*/ 26 w 45"/>
                  <a:gd name="T101" fmla="*/ 49 h 153"/>
                  <a:gd name="T102" fmla="*/ 26 w 45"/>
                  <a:gd name="T103" fmla="*/ 49 h 153"/>
                  <a:gd name="T104" fmla="*/ 23 w 45"/>
                  <a:gd name="T105" fmla="*/ 52 h 153"/>
                  <a:gd name="T106" fmla="*/ 23 w 45"/>
                  <a:gd name="T107" fmla="*/ 49 h 153"/>
                  <a:gd name="T108" fmla="*/ 41 w 45"/>
                  <a:gd name="T109" fmla="*/ 41 h 153"/>
                  <a:gd name="T110" fmla="*/ 45 w 45"/>
                  <a:gd name="T111" fmla="*/ 41 h 1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
                  <a:gd name="T169" fmla="*/ 0 h 153"/>
                  <a:gd name="T170" fmla="*/ 45 w 45"/>
                  <a:gd name="T171" fmla="*/ 153 h 15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 h="153">
                    <a:moveTo>
                      <a:pt x="38" y="0"/>
                    </a:moveTo>
                    <a:lnTo>
                      <a:pt x="41" y="4"/>
                    </a:lnTo>
                    <a:lnTo>
                      <a:pt x="45" y="8"/>
                    </a:lnTo>
                    <a:lnTo>
                      <a:pt x="45" y="11"/>
                    </a:lnTo>
                    <a:lnTo>
                      <a:pt x="45" y="15"/>
                    </a:lnTo>
                    <a:lnTo>
                      <a:pt x="41" y="19"/>
                    </a:lnTo>
                    <a:lnTo>
                      <a:pt x="38" y="19"/>
                    </a:lnTo>
                    <a:lnTo>
                      <a:pt x="34" y="19"/>
                    </a:lnTo>
                    <a:lnTo>
                      <a:pt x="30" y="19"/>
                    </a:lnTo>
                    <a:lnTo>
                      <a:pt x="26" y="15"/>
                    </a:lnTo>
                    <a:lnTo>
                      <a:pt x="26" y="11"/>
                    </a:lnTo>
                    <a:lnTo>
                      <a:pt x="26" y="8"/>
                    </a:lnTo>
                    <a:lnTo>
                      <a:pt x="30" y="4"/>
                    </a:lnTo>
                    <a:lnTo>
                      <a:pt x="34" y="4"/>
                    </a:lnTo>
                    <a:lnTo>
                      <a:pt x="38" y="0"/>
                    </a:lnTo>
                    <a:close/>
                    <a:moveTo>
                      <a:pt x="45" y="41"/>
                    </a:moveTo>
                    <a:lnTo>
                      <a:pt x="45" y="116"/>
                    </a:lnTo>
                    <a:lnTo>
                      <a:pt x="45" y="127"/>
                    </a:lnTo>
                    <a:lnTo>
                      <a:pt x="41" y="134"/>
                    </a:lnTo>
                    <a:lnTo>
                      <a:pt x="38" y="142"/>
                    </a:lnTo>
                    <a:lnTo>
                      <a:pt x="26" y="149"/>
                    </a:lnTo>
                    <a:lnTo>
                      <a:pt x="15" y="153"/>
                    </a:lnTo>
                    <a:lnTo>
                      <a:pt x="11" y="149"/>
                    </a:lnTo>
                    <a:lnTo>
                      <a:pt x="4" y="149"/>
                    </a:lnTo>
                    <a:lnTo>
                      <a:pt x="4" y="146"/>
                    </a:lnTo>
                    <a:lnTo>
                      <a:pt x="0" y="142"/>
                    </a:lnTo>
                    <a:lnTo>
                      <a:pt x="4" y="138"/>
                    </a:lnTo>
                    <a:lnTo>
                      <a:pt x="8" y="138"/>
                    </a:lnTo>
                    <a:lnTo>
                      <a:pt x="11" y="138"/>
                    </a:lnTo>
                    <a:lnTo>
                      <a:pt x="15" y="138"/>
                    </a:lnTo>
                    <a:lnTo>
                      <a:pt x="19" y="142"/>
                    </a:lnTo>
                    <a:lnTo>
                      <a:pt x="19" y="146"/>
                    </a:lnTo>
                    <a:lnTo>
                      <a:pt x="23" y="146"/>
                    </a:lnTo>
                    <a:lnTo>
                      <a:pt x="26" y="146"/>
                    </a:lnTo>
                    <a:lnTo>
                      <a:pt x="30" y="142"/>
                    </a:lnTo>
                    <a:lnTo>
                      <a:pt x="30" y="138"/>
                    </a:lnTo>
                    <a:lnTo>
                      <a:pt x="30" y="134"/>
                    </a:lnTo>
                    <a:lnTo>
                      <a:pt x="34" y="123"/>
                    </a:lnTo>
                    <a:lnTo>
                      <a:pt x="34" y="71"/>
                    </a:lnTo>
                    <a:lnTo>
                      <a:pt x="30" y="60"/>
                    </a:lnTo>
                    <a:lnTo>
                      <a:pt x="30" y="56"/>
                    </a:lnTo>
                    <a:lnTo>
                      <a:pt x="30" y="52"/>
                    </a:lnTo>
                    <a:lnTo>
                      <a:pt x="30" y="49"/>
                    </a:lnTo>
                    <a:lnTo>
                      <a:pt x="26" y="49"/>
                    </a:lnTo>
                    <a:lnTo>
                      <a:pt x="23" y="52"/>
                    </a:lnTo>
                    <a:lnTo>
                      <a:pt x="23" y="49"/>
                    </a:lnTo>
                    <a:lnTo>
                      <a:pt x="41" y="41"/>
                    </a:lnTo>
                    <a:lnTo>
                      <a:pt x="4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3" name="Freeform 164"/>
              <p:cNvSpPr>
                <a:spLocks noEditPoints="1"/>
              </p:cNvSpPr>
              <p:nvPr/>
            </p:nvSpPr>
            <p:spPr bwMode="auto">
              <a:xfrm>
                <a:off x="2765" y="1934"/>
                <a:ext cx="64" cy="75"/>
              </a:xfrm>
              <a:custGeom>
                <a:avLst/>
                <a:gdLst>
                  <a:gd name="T0" fmla="*/ 34 w 64"/>
                  <a:gd name="T1" fmla="*/ 67 h 75"/>
                  <a:gd name="T2" fmla="*/ 27 w 64"/>
                  <a:gd name="T3" fmla="*/ 75 h 75"/>
                  <a:gd name="T4" fmla="*/ 15 w 64"/>
                  <a:gd name="T5" fmla="*/ 75 h 75"/>
                  <a:gd name="T6" fmla="*/ 4 w 64"/>
                  <a:gd name="T7" fmla="*/ 71 h 75"/>
                  <a:gd name="T8" fmla="*/ 0 w 64"/>
                  <a:gd name="T9" fmla="*/ 60 h 75"/>
                  <a:gd name="T10" fmla="*/ 0 w 64"/>
                  <a:gd name="T11" fmla="*/ 49 h 75"/>
                  <a:gd name="T12" fmla="*/ 12 w 64"/>
                  <a:gd name="T13" fmla="*/ 37 h 75"/>
                  <a:gd name="T14" fmla="*/ 41 w 64"/>
                  <a:gd name="T15" fmla="*/ 26 h 75"/>
                  <a:gd name="T16" fmla="*/ 38 w 64"/>
                  <a:gd name="T17" fmla="*/ 15 h 75"/>
                  <a:gd name="T18" fmla="*/ 34 w 64"/>
                  <a:gd name="T19" fmla="*/ 8 h 75"/>
                  <a:gd name="T20" fmla="*/ 23 w 64"/>
                  <a:gd name="T21" fmla="*/ 8 h 75"/>
                  <a:gd name="T22" fmla="*/ 15 w 64"/>
                  <a:gd name="T23" fmla="*/ 11 h 75"/>
                  <a:gd name="T24" fmla="*/ 15 w 64"/>
                  <a:gd name="T25" fmla="*/ 19 h 75"/>
                  <a:gd name="T26" fmla="*/ 15 w 64"/>
                  <a:gd name="T27" fmla="*/ 26 h 75"/>
                  <a:gd name="T28" fmla="*/ 8 w 64"/>
                  <a:gd name="T29" fmla="*/ 26 h 75"/>
                  <a:gd name="T30" fmla="*/ 4 w 64"/>
                  <a:gd name="T31" fmla="*/ 26 h 75"/>
                  <a:gd name="T32" fmla="*/ 4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60 h 75"/>
                  <a:gd name="T46" fmla="*/ 53 w 64"/>
                  <a:gd name="T47" fmla="*/ 64 h 75"/>
                  <a:gd name="T48" fmla="*/ 56 w 64"/>
                  <a:gd name="T49" fmla="*/ 67 h 75"/>
                  <a:gd name="T50" fmla="*/ 60 w 64"/>
                  <a:gd name="T51" fmla="*/ 67 h 75"/>
                  <a:gd name="T52" fmla="*/ 60 w 64"/>
                  <a:gd name="T53" fmla="*/ 64 h 75"/>
                  <a:gd name="T54" fmla="*/ 64 w 64"/>
                  <a:gd name="T55" fmla="*/ 64 h 75"/>
                  <a:gd name="T56" fmla="*/ 49 w 64"/>
                  <a:gd name="T57" fmla="*/ 75 h 75"/>
                  <a:gd name="T58" fmla="*/ 41 w 64"/>
                  <a:gd name="T59" fmla="*/ 75 h 75"/>
                  <a:gd name="T60" fmla="*/ 41 w 64"/>
                  <a:gd name="T61" fmla="*/ 64 h 75"/>
                  <a:gd name="T62" fmla="*/ 41 w 64"/>
                  <a:gd name="T63" fmla="*/ 34 h 75"/>
                  <a:gd name="T64" fmla="*/ 23 w 64"/>
                  <a:gd name="T65" fmla="*/ 37 h 75"/>
                  <a:gd name="T66" fmla="*/ 15 w 64"/>
                  <a:gd name="T67" fmla="*/ 45 h 75"/>
                  <a:gd name="T68" fmla="*/ 12 w 64"/>
                  <a:gd name="T69" fmla="*/ 52 h 75"/>
                  <a:gd name="T70" fmla="*/ 15 w 64"/>
                  <a:gd name="T71" fmla="*/ 64 h 75"/>
                  <a:gd name="T72" fmla="*/ 23 w 64"/>
                  <a:gd name="T73" fmla="*/ 67 h 75"/>
                  <a:gd name="T74" fmla="*/ 41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41" y="64"/>
                    </a:moveTo>
                    <a:lnTo>
                      <a:pt x="34" y="67"/>
                    </a:lnTo>
                    <a:lnTo>
                      <a:pt x="30" y="71"/>
                    </a:lnTo>
                    <a:lnTo>
                      <a:pt x="27" y="75"/>
                    </a:lnTo>
                    <a:lnTo>
                      <a:pt x="23" y="75"/>
                    </a:lnTo>
                    <a:lnTo>
                      <a:pt x="15" y="75"/>
                    </a:lnTo>
                    <a:lnTo>
                      <a:pt x="8" y="75"/>
                    </a:lnTo>
                    <a:lnTo>
                      <a:pt x="4" y="71"/>
                    </a:lnTo>
                    <a:lnTo>
                      <a:pt x="0" y="67"/>
                    </a:lnTo>
                    <a:lnTo>
                      <a:pt x="0" y="60"/>
                    </a:lnTo>
                    <a:lnTo>
                      <a:pt x="0" y="52"/>
                    </a:lnTo>
                    <a:lnTo>
                      <a:pt x="0" y="49"/>
                    </a:lnTo>
                    <a:lnTo>
                      <a:pt x="4" y="45"/>
                    </a:lnTo>
                    <a:lnTo>
                      <a:pt x="12" y="37"/>
                    </a:lnTo>
                    <a:lnTo>
                      <a:pt x="23" y="34"/>
                    </a:lnTo>
                    <a:lnTo>
                      <a:pt x="41" y="26"/>
                    </a:lnTo>
                    <a:lnTo>
                      <a:pt x="41" y="23"/>
                    </a:lnTo>
                    <a:lnTo>
                      <a:pt x="38" y="15"/>
                    </a:lnTo>
                    <a:lnTo>
                      <a:pt x="38" y="8"/>
                    </a:lnTo>
                    <a:lnTo>
                      <a:pt x="34" y="8"/>
                    </a:lnTo>
                    <a:lnTo>
                      <a:pt x="27" y="4"/>
                    </a:lnTo>
                    <a:lnTo>
                      <a:pt x="23" y="8"/>
                    </a:lnTo>
                    <a:lnTo>
                      <a:pt x="19" y="8"/>
                    </a:lnTo>
                    <a:lnTo>
                      <a:pt x="15" y="11"/>
                    </a:lnTo>
                    <a:lnTo>
                      <a:pt x="15" y="15"/>
                    </a:lnTo>
                    <a:lnTo>
                      <a:pt x="15" y="19"/>
                    </a:lnTo>
                    <a:lnTo>
                      <a:pt x="15" y="23"/>
                    </a:lnTo>
                    <a:lnTo>
                      <a:pt x="15" y="26"/>
                    </a:lnTo>
                    <a:lnTo>
                      <a:pt x="12" y="26"/>
                    </a:lnTo>
                    <a:lnTo>
                      <a:pt x="8" y="26"/>
                    </a:lnTo>
                    <a:lnTo>
                      <a:pt x="4" y="26"/>
                    </a:lnTo>
                    <a:lnTo>
                      <a:pt x="4" y="23"/>
                    </a:lnTo>
                    <a:lnTo>
                      <a:pt x="4"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60"/>
                    </a:lnTo>
                    <a:lnTo>
                      <a:pt x="53" y="64"/>
                    </a:lnTo>
                    <a:lnTo>
                      <a:pt x="56" y="67"/>
                    </a:lnTo>
                    <a:lnTo>
                      <a:pt x="60" y="67"/>
                    </a:lnTo>
                    <a:lnTo>
                      <a:pt x="60" y="64"/>
                    </a:lnTo>
                    <a:lnTo>
                      <a:pt x="64" y="60"/>
                    </a:lnTo>
                    <a:lnTo>
                      <a:pt x="64" y="64"/>
                    </a:lnTo>
                    <a:lnTo>
                      <a:pt x="56" y="75"/>
                    </a:lnTo>
                    <a:lnTo>
                      <a:pt x="49" y="75"/>
                    </a:lnTo>
                    <a:lnTo>
                      <a:pt x="45" y="75"/>
                    </a:lnTo>
                    <a:lnTo>
                      <a:pt x="41" y="75"/>
                    </a:lnTo>
                    <a:lnTo>
                      <a:pt x="41" y="71"/>
                    </a:lnTo>
                    <a:lnTo>
                      <a:pt x="41" y="64"/>
                    </a:lnTo>
                    <a:close/>
                    <a:moveTo>
                      <a:pt x="41" y="60"/>
                    </a:moveTo>
                    <a:lnTo>
                      <a:pt x="41" y="34"/>
                    </a:lnTo>
                    <a:lnTo>
                      <a:pt x="30" y="37"/>
                    </a:lnTo>
                    <a:lnTo>
                      <a:pt x="23" y="37"/>
                    </a:lnTo>
                    <a:lnTo>
                      <a:pt x="19" y="41"/>
                    </a:lnTo>
                    <a:lnTo>
                      <a:pt x="15" y="45"/>
                    </a:lnTo>
                    <a:lnTo>
                      <a:pt x="12" y="49"/>
                    </a:lnTo>
                    <a:lnTo>
                      <a:pt x="12" y="52"/>
                    </a:lnTo>
                    <a:lnTo>
                      <a:pt x="15" y="60"/>
                    </a:lnTo>
                    <a:lnTo>
                      <a:pt x="15" y="64"/>
                    </a:lnTo>
                    <a:lnTo>
                      <a:pt x="19" y="67"/>
                    </a:lnTo>
                    <a:lnTo>
                      <a:pt x="23" y="67"/>
                    </a:lnTo>
                    <a:lnTo>
                      <a:pt x="30" y="64"/>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4" name="Freeform 165"/>
              <p:cNvSpPr>
                <a:spLocks/>
              </p:cNvSpPr>
              <p:nvPr/>
            </p:nvSpPr>
            <p:spPr bwMode="auto">
              <a:xfrm>
                <a:off x="2833" y="1934"/>
                <a:ext cx="123" cy="75"/>
              </a:xfrm>
              <a:custGeom>
                <a:avLst/>
                <a:gdLst>
                  <a:gd name="T0" fmla="*/ 29 w 123"/>
                  <a:gd name="T1" fmla="*/ 11 h 75"/>
                  <a:gd name="T2" fmla="*/ 37 w 123"/>
                  <a:gd name="T3" fmla="*/ 4 h 75"/>
                  <a:gd name="T4" fmla="*/ 44 w 123"/>
                  <a:gd name="T5" fmla="*/ 0 h 75"/>
                  <a:gd name="T6" fmla="*/ 56 w 123"/>
                  <a:gd name="T7" fmla="*/ 0 h 75"/>
                  <a:gd name="T8" fmla="*/ 67 w 123"/>
                  <a:gd name="T9" fmla="*/ 8 h 75"/>
                  <a:gd name="T10" fmla="*/ 78 w 123"/>
                  <a:gd name="T11" fmla="*/ 8 h 75"/>
                  <a:gd name="T12" fmla="*/ 89 w 123"/>
                  <a:gd name="T13" fmla="*/ 0 h 75"/>
                  <a:gd name="T14" fmla="*/ 100 w 123"/>
                  <a:gd name="T15" fmla="*/ 0 h 75"/>
                  <a:gd name="T16" fmla="*/ 108 w 123"/>
                  <a:gd name="T17" fmla="*/ 8 h 75"/>
                  <a:gd name="T18" fmla="*/ 112 w 123"/>
                  <a:gd name="T19" fmla="*/ 19 h 75"/>
                  <a:gd name="T20" fmla="*/ 112 w 123"/>
                  <a:gd name="T21" fmla="*/ 56 h 75"/>
                  <a:gd name="T22" fmla="*/ 115 w 123"/>
                  <a:gd name="T23" fmla="*/ 67 h 75"/>
                  <a:gd name="T24" fmla="*/ 115 w 123"/>
                  <a:gd name="T25" fmla="*/ 71 h 75"/>
                  <a:gd name="T26" fmla="*/ 123 w 123"/>
                  <a:gd name="T27" fmla="*/ 75 h 75"/>
                  <a:gd name="T28" fmla="*/ 89 w 123"/>
                  <a:gd name="T29" fmla="*/ 75 h 75"/>
                  <a:gd name="T30" fmla="*/ 89 w 123"/>
                  <a:gd name="T31" fmla="*/ 75 h 75"/>
                  <a:gd name="T32" fmla="*/ 97 w 123"/>
                  <a:gd name="T33" fmla="*/ 71 h 75"/>
                  <a:gd name="T34" fmla="*/ 100 w 123"/>
                  <a:gd name="T35" fmla="*/ 67 h 75"/>
                  <a:gd name="T36" fmla="*/ 100 w 123"/>
                  <a:gd name="T37" fmla="*/ 56 h 75"/>
                  <a:gd name="T38" fmla="*/ 100 w 123"/>
                  <a:gd name="T39" fmla="*/ 19 h 75"/>
                  <a:gd name="T40" fmla="*/ 93 w 123"/>
                  <a:gd name="T41" fmla="*/ 11 h 75"/>
                  <a:gd name="T42" fmla="*/ 82 w 123"/>
                  <a:gd name="T43" fmla="*/ 11 h 75"/>
                  <a:gd name="T44" fmla="*/ 74 w 123"/>
                  <a:gd name="T45" fmla="*/ 15 h 75"/>
                  <a:gd name="T46" fmla="*/ 71 w 123"/>
                  <a:gd name="T47" fmla="*/ 23 h 75"/>
                  <a:gd name="T48" fmla="*/ 71 w 123"/>
                  <a:gd name="T49" fmla="*/ 56 h 75"/>
                  <a:gd name="T50" fmla="*/ 71 w 123"/>
                  <a:gd name="T51" fmla="*/ 67 h 75"/>
                  <a:gd name="T52" fmla="*/ 74 w 123"/>
                  <a:gd name="T53" fmla="*/ 71 h 75"/>
                  <a:gd name="T54" fmla="*/ 78 w 123"/>
                  <a:gd name="T55" fmla="*/ 75 h 75"/>
                  <a:gd name="T56" fmla="*/ 44 w 123"/>
                  <a:gd name="T57" fmla="*/ 75 h 75"/>
                  <a:gd name="T58" fmla="*/ 48 w 123"/>
                  <a:gd name="T59" fmla="*/ 71 h 75"/>
                  <a:gd name="T60" fmla="*/ 56 w 123"/>
                  <a:gd name="T61" fmla="*/ 71 h 75"/>
                  <a:gd name="T62" fmla="*/ 56 w 123"/>
                  <a:gd name="T63" fmla="*/ 64 h 75"/>
                  <a:gd name="T64" fmla="*/ 56 w 123"/>
                  <a:gd name="T65" fmla="*/ 26 h 75"/>
                  <a:gd name="T66" fmla="*/ 52 w 123"/>
                  <a:gd name="T67" fmla="*/ 15 h 75"/>
                  <a:gd name="T68" fmla="*/ 44 w 123"/>
                  <a:gd name="T69" fmla="*/ 11 h 75"/>
                  <a:gd name="T70" fmla="*/ 33 w 123"/>
                  <a:gd name="T71" fmla="*/ 11 h 75"/>
                  <a:gd name="T72" fmla="*/ 26 w 123"/>
                  <a:gd name="T73" fmla="*/ 19 h 75"/>
                  <a:gd name="T74" fmla="*/ 26 w 123"/>
                  <a:gd name="T75" fmla="*/ 64 h 75"/>
                  <a:gd name="T76" fmla="*/ 26 w 123"/>
                  <a:gd name="T77" fmla="*/ 71 h 75"/>
                  <a:gd name="T78" fmla="*/ 29 w 123"/>
                  <a:gd name="T79" fmla="*/ 75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3 w 123"/>
                  <a:gd name="T97" fmla="*/ 8 h 75"/>
                  <a:gd name="T98" fmla="*/ 0 w 123"/>
                  <a:gd name="T99" fmla="*/ 8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5"/>
                    </a:moveTo>
                    <a:lnTo>
                      <a:pt x="29" y="11"/>
                    </a:lnTo>
                    <a:lnTo>
                      <a:pt x="33" y="8"/>
                    </a:lnTo>
                    <a:lnTo>
                      <a:pt x="37" y="4"/>
                    </a:lnTo>
                    <a:lnTo>
                      <a:pt x="41" y="0"/>
                    </a:lnTo>
                    <a:lnTo>
                      <a:pt x="44" y="0"/>
                    </a:lnTo>
                    <a:lnTo>
                      <a:pt x="52" y="0"/>
                    </a:lnTo>
                    <a:lnTo>
                      <a:pt x="56" y="0"/>
                    </a:lnTo>
                    <a:lnTo>
                      <a:pt x="63" y="4"/>
                    </a:lnTo>
                    <a:lnTo>
                      <a:pt x="67" y="8"/>
                    </a:lnTo>
                    <a:lnTo>
                      <a:pt x="67" y="15"/>
                    </a:lnTo>
                    <a:lnTo>
                      <a:pt x="78" y="8"/>
                    </a:lnTo>
                    <a:lnTo>
                      <a:pt x="82" y="4"/>
                    </a:lnTo>
                    <a:lnTo>
                      <a:pt x="89" y="0"/>
                    </a:lnTo>
                    <a:lnTo>
                      <a:pt x="93" y="0"/>
                    </a:lnTo>
                    <a:lnTo>
                      <a:pt x="100" y="0"/>
                    </a:lnTo>
                    <a:lnTo>
                      <a:pt x="104" y="4"/>
                    </a:lnTo>
                    <a:lnTo>
                      <a:pt x="108" y="8"/>
                    </a:lnTo>
                    <a:lnTo>
                      <a:pt x="112" y="11"/>
                    </a:lnTo>
                    <a:lnTo>
                      <a:pt x="112" y="19"/>
                    </a:lnTo>
                    <a:lnTo>
                      <a:pt x="112" y="26"/>
                    </a:lnTo>
                    <a:lnTo>
                      <a:pt x="112" y="56"/>
                    </a:lnTo>
                    <a:lnTo>
                      <a:pt x="115" y="64"/>
                    </a:lnTo>
                    <a:lnTo>
                      <a:pt x="115" y="67"/>
                    </a:lnTo>
                    <a:lnTo>
                      <a:pt x="115" y="71"/>
                    </a:lnTo>
                    <a:lnTo>
                      <a:pt x="119" y="71"/>
                    </a:lnTo>
                    <a:lnTo>
                      <a:pt x="123" y="75"/>
                    </a:lnTo>
                    <a:lnTo>
                      <a:pt x="89" y="75"/>
                    </a:lnTo>
                    <a:lnTo>
                      <a:pt x="93" y="71"/>
                    </a:lnTo>
                    <a:lnTo>
                      <a:pt x="97" y="71"/>
                    </a:lnTo>
                    <a:lnTo>
                      <a:pt x="100" y="71"/>
                    </a:lnTo>
                    <a:lnTo>
                      <a:pt x="100" y="67"/>
                    </a:lnTo>
                    <a:lnTo>
                      <a:pt x="100" y="64"/>
                    </a:lnTo>
                    <a:lnTo>
                      <a:pt x="100" y="56"/>
                    </a:lnTo>
                    <a:lnTo>
                      <a:pt x="100" y="26"/>
                    </a:lnTo>
                    <a:lnTo>
                      <a:pt x="100" y="19"/>
                    </a:lnTo>
                    <a:lnTo>
                      <a:pt x="97" y="15"/>
                    </a:lnTo>
                    <a:lnTo>
                      <a:pt x="93" y="11"/>
                    </a:lnTo>
                    <a:lnTo>
                      <a:pt x="89" y="11"/>
                    </a:lnTo>
                    <a:lnTo>
                      <a:pt x="82" y="11"/>
                    </a:lnTo>
                    <a:lnTo>
                      <a:pt x="78" y="11"/>
                    </a:lnTo>
                    <a:lnTo>
                      <a:pt x="74" y="15"/>
                    </a:lnTo>
                    <a:lnTo>
                      <a:pt x="71" y="19"/>
                    </a:lnTo>
                    <a:lnTo>
                      <a:pt x="71" y="23"/>
                    </a:lnTo>
                    <a:lnTo>
                      <a:pt x="71" y="56"/>
                    </a:lnTo>
                    <a:lnTo>
                      <a:pt x="71" y="64"/>
                    </a:lnTo>
                    <a:lnTo>
                      <a:pt x="71" y="67"/>
                    </a:lnTo>
                    <a:lnTo>
                      <a:pt x="71" y="71"/>
                    </a:lnTo>
                    <a:lnTo>
                      <a:pt x="74" y="71"/>
                    </a:lnTo>
                    <a:lnTo>
                      <a:pt x="78" y="75"/>
                    </a:lnTo>
                    <a:lnTo>
                      <a:pt x="44" y="75"/>
                    </a:lnTo>
                    <a:lnTo>
                      <a:pt x="48" y="71"/>
                    </a:lnTo>
                    <a:lnTo>
                      <a:pt x="52" y="71"/>
                    </a:lnTo>
                    <a:lnTo>
                      <a:pt x="56" y="71"/>
                    </a:lnTo>
                    <a:lnTo>
                      <a:pt x="56" y="67"/>
                    </a:lnTo>
                    <a:lnTo>
                      <a:pt x="56" y="64"/>
                    </a:lnTo>
                    <a:lnTo>
                      <a:pt x="56" y="56"/>
                    </a:lnTo>
                    <a:lnTo>
                      <a:pt x="56" y="26"/>
                    </a:lnTo>
                    <a:lnTo>
                      <a:pt x="56" y="19"/>
                    </a:lnTo>
                    <a:lnTo>
                      <a:pt x="52" y="15"/>
                    </a:lnTo>
                    <a:lnTo>
                      <a:pt x="48" y="11"/>
                    </a:lnTo>
                    <a:lnTo>
                      <a:pt x="44" y="11"/>
                    </a:lnTo>
                    <a:lnTo>
                      <a:pt x="41" y="11"/>
                    </a:lnTo>
                    <a:lnTo>
                      <a:pt x="33" y="11"/>
                    </a:lnTo>
                    <a:lnTo>
                      <a:pt x="29" y="15"/>
                    </a:lnTo>
                    <a:lnTo>
                      <a:pt x="26" y="19"/>
                    </a:lnTo>
                    <a:lnTo>
                      <a:pt x="26" y="56"/>
                    </a:lnTo>
                    <a:lnTo>
                      <a:pt x="26" y="64"/>
                    </a:lnTo>
                    <a:lnTo>
                      <a:pt x="26" y="67"/>
                    </a:lnTo>
                    <a:lnTo>
                      <a:pt x="26" y="71"/>
                    </a:lnTo>
                    <a:lnTo>
                      <a:pt x="29" y="71"/>
                    </a:lnTo>
                    <a:lnTo>
                      <a:pt x="29" y="75"/>
                    </a:lnTo>
                    <a:lnTo>
                      <a:pt x="33" y="75"/>
                    </a:lnTo>
                    <a:lnTo>
                      <a:pt x="0" y="75"/>
                    </a:lnTo>
                    <a:lnTo>
                      <a:pt x="3"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5" name="Freeform 166"/>
              <p:cNvSpPr>
                <a:spLocks noEditPoints="1"/>
              </p:cNvSpPr>
              <p:nvPr/>
            </p:nvSpPr>
            <p:spPr bwMode="auto">
              <a:xfrm>
                <a:off x="2967" y="1893"/>
                <a:ext cx="34" cy="116"/>
              </a:xfrm>
              <a:custGeom>
                <a:avLst/>
                <a:gdLst>
                  <a:gd name="T0" fmla="*/ 15 w 34"/>
                  <a:gd name="T1" fmla="*/ 0 h 116"/>
                  <a:gd name="T2" fmla="*/ 19 w 34"/>
                  <a:gd name="T3" fmla="*/ 4 h 116"/>
                  <a:gd name="T4" fmla="*/ 22 w 34"/>
                  <a:gd name="T5" fmla="*/ 4 h 116"/>
                  <a:gd name="T6" fmla="*/ 26 w 34"/>
                  <a:gd name="T7" fmla="*/ 8 h 116"/>
                  <a:gd name="T8" fmla="*/ 26 w 34"/>
                  <a:gd name="T9" fmla="*/ 11 h 116"/>
                  <a:gd name="T10" fmla="*/ 26 w 34"/>
                  <a:gd name="T11" fmla="*/ 15 h 116"/>
                  <a:gd name="T12" fmla="*/ 22 w 34"/>
                  <a:gd name="T13" fmla="*/ 19 h 116"/>
                  <a:gd name="T14" fmla="*/ 19 w 34"/>
                  <a:gd name="T15" fmla="*/ 19 h 116"/>
                  <a:gd name="T16" fmla="*/ 15 w 34"/>
                  <a:gd name="T17" fmla="*/ 19 h 116"/>
                  <a:gd name="T18" fmla="*/ 11 w 34"/>
                  <a:gd name="T19" fmla="*/ 19 h 116"/>
                  <a:gd name="T20" fmla="*/ 11 w 34"/>
                  <a:gd name="T21" fmla="*/ 19 h 116"/>
                  <a:gd name="T22" fmla="*/ 7 w 34"/>
                  <a:gd name="T23" fmla="*/ 15 h 116"/>
                  <a:gd name="T24" fmla="*/ 7 w 34"/>
                  <a:gd name="T25" fmla="*/ 11 h 116"/>
                  <a:gd name="T26" fmla="*/ 7 w 34"/>
                  <a:gd name="T27" fmla="*/ 8 h 116"/>
                  <a:gd name="T28" fmla="*/ 7 w 34"/>
                  <a:gd name="T29" fmla="*/ 4 h 116"/>
                  <a:gd name="T30" fmla="*/ 11 w 34"/>
                  <a:gd name="T31" fmla="*/ 4 h 116"/>
                  <a:gd name="T32" fmla="*/ 15 w 34"/>
                  <a:gd name="T33" fmla="*/ 0 h 116"/>
                  <a:gd name="T34" fmla="*/ 22 w 34"/>
                  <a:gd name="T35" fmla="*/ 41 h 116"/>
                  <a:gd name="T36" fmla="*/ 22 w 34"/>
                  <a:gd name="T37" fmla="*/ 97 h 116"/>
                  <a:gd name="T38" fmla="*/ 22 w 34"/>
                  <a:gd name="T39" fmla="*/ 105 h 116"/>
                  <a:gd name="T40" fmla="*/ 26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7 w 34"/>
                  <a:gd name="T59" fmla="*/ 112 h 116"/>
                  <a:gd name="T60" fmla="*/ 7 w 34"/>
                  <a:gd name="T61" fmla="*/ 112 h 116"/>
                  <a:gd name="T62" fmla="*/ 7 w 34"/>
                  <a:gd name="T63" fmla="*/ 108 h 116"/>
                  <a:gd name="T64" fmla="*/ 11 w 34"/>
                  <a:gd name="T65" fmla="*/ 105 h 116"/>
                  <a:gd name="T66" fmla="*/ 11 w 34"/>
                  <a:gd name="T67" fmla="*/ 97 h 116"/>
                  <a:gd name="T68" fmla="*/ 11 w 34"/>
                  <a:gd name="T69" fmla="*/ 71 h 116"/>
                  <a:gd name="T70" fmla="*/ 11 w 34"/>
                  <a:gd name="T71" fmla="*/ 60 h 116"/>
                  <a:gd name="T72" fmla="*/ 11 w 34"/>
                  <a:gd name="T73" fmla="*/ 56 h 116"/>
                  <a:gd name="T74" fmla="*/ 7 w 34"/>
                  <a:gd name="T75" fmla="*/ 52 h 116"/>
                  <a:gd name="T76" fmla="*/ 7 w 34"/>
                  <a:gd name="T77" fmla="*/ 52 h 116"/>
                  <a:gd name="T78" fmla="*/ 7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2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2" y="4"/>
                    </a:lnTo>
                    <a:lnTo>
                      <a:pt x="26" y="8"/>
                    </a:lnTo>
                    <a:lnTo>
                      <a:pt x="26" y="11"/>
                    </a:lnTo>
                    <a:lnTo>
                      <a:pt x="26" y="15"/>
                    </a:lnTo>
                    <a:lnTo>
                      <a:pt x="22" y="19"/>
                    </a:lnTo>
                    <a:lnTo>
                      <a:pt x="19" y="19"/>
                    </a:lnTo>
                    <a:lnTo>
                      <a:pt x="15" y="19"/>
                    </a:lnTo>
                    <a:lnTo>
                      <a:pt x="11" y="19"/>
                    </a:lnTo>
                    <a:lnTo>
                      <a:pt x="7" y="15"/>
                    </a:lnTo>
                    <a:lnTo>
                      <a:pt x="7" y="11"/>
                    </a:lnTo>
                    <a:lnTo>
                      <a:pt x="7" y="8"/>
                    </a:lnTo>
                    <a:lnTo>
                      <a:pt x="7" y="4"/>
                    </a:lnTo>
                    <a:lnTo>
                      <a:pt x="11" y="4"/>
                    </a:lnTo>
                    <a:lnTo>
                      <a:pt x="15" y="0"/>
                    </a:lnTo>
                    <a:close/>
                    <a:moveTo>
                      <a:pt x="22" y="41"/>
                    </a:moveTo>
                    <a:lnTo>
                      <a:pt x="22" y="97"/>
                    </a:lnTo>
                    <a:lnTo>
                      <a:pt x="22" y="105"/>
                    </a:lnTo>
                    <a:lnTo>
                      <a:pt x="26" y="108"/>
                    </a:lnTo>
                    <a:lnTo>
                      <a:pt x="26" y="112"/>
                    </a:lnTo>
                    <a:lnTo>
                      <a:pt x="30" y="112"/>
                    </a:lnTo>
                    <a:lnTo>
                      <a:pt x="34" y="116"/>
                    </a:lnTo>
                    <a:lnTo>
                      <a:pt x="0" y="116"/>
                    </a:lnTo>
                    <a:lnTo>
                      <a:pt x="4" y="116"/>
                    </a:lnTo>
                    <a:lnTo>
                      <a:pt x="7" y="112"/>
                    </a:lnTo>
                    <a:lnTo>
                      <a:pt x="7" y="108"/>
                    </a:lnTo>
                    <a:lnTo>
                      <a:pt x="11" y="105"/>
                    </a:lnTo>
                    <a:lnTo>
                      <a:pt x="11" y="97"/>
                    </a:lnTo>
                    <a:lnTo>
                      <a:pt x="11" y="71"/>
                    </a:lnTo>
                    <a:lnTo>
                      <a:pt x="11" y="60"/>
                    </a:lnTo>
                    <a:lnTo>
                      <a:pt x="11" y="56"/>
                    </a:lnTo>
                    <a:lnTo>
                      <a:pt x="7" y="52"/>
                    </a:lnTo>
                    <a:lnTo>
                      <a:pt x="7" y="49"/>
                    </a:lnTo>
                    <a:lnTo>
                      <a:pt x="4" y="49"/>
                    </a:lnTo>
                    <a:lnTo>
                      <a:pt x="0" y="52"/>
                    </a:lnTo>
                    <a:lnTo>
                      <a:pt x="0" y="49"/>
                    </a:lnTo>
                    <a:lnTo>
                      <a:pt x="19" y="41"/>
                    </a:lnTo>
                    <a:lnTo>
                      <a:pt x="22"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6" name="Freeform 167"/>
              <p:cNvSpPr>
                <a:spLocks/>
              </p:cNvSpPr>
              <p:nvPr/>
            </p:nvSpPr>
            <p:spPr bwMode="auto">
              <a:xfrm>
                <a:off x="3008" y="1934"/>
                <a:ext cx="78" cy="75"/>
              </a:xfrm>
              <a:custGeom>
                <a:avLst/>
                <a:gdLst>
                  <a:gd name="T0" fmla="*/ 22 w 78"/>
                  <a:gd name="T1" fmla="*/ 15 h 75"/>
                  <a:gd name="T2" fmla="*/ 34 w 78"/>
                  <a:gd name="T3" fmla="*/ 8 h 75"/>
                  <a:gd name="T4" fmla="*/ 41 w 78"/>
                  <a:gd name="T5" fmla="*/ 0 h 75"/>
                  <a:gd name="T6" fmla="*/ 49 w 78"/>
                  <a:gd name="T7" fmla="*/ 0 h 75"/>
                  <a:gd name="T8" fmla="*/ 52 w 78"/>
                  <a:gd name="T9" fmla="*/ 0 h 75"/>
                  <a:gd name="T10" fmla="*/ 60 w 78"/>
                  <a:gd name="T11" fmla="*/ 4 h 75"/>
                  <a:gd name="T12" fmla="*/ 64 w 78"/>
                  <a:gd name="T13" fmla="*/ 8 h 75"/>
                  <a:gd name="T14" fmla="*/ 67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71 w 78"/>
                  <a:gd name="T27" fmla="*/ 71 h 75"/>
                  <a:gd name="T28" fmla="*/ 71 w 78"/>
                  <a:gd name="T29" fmla="*/ 71 h 75"/>
                  <a:gd name="T30" fmla="*/ 75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9 w 78"/>
                  <a:gd name="T43" fmla="*/ 71 h 75"/>
                  <a:gd name="T44" fmla="*/ 52 w 78"/>
                  <a:gd name="T45" fmla="*/ 71 h 75"/>
                  <a:gd name="T46" fmla="*/ 52 w 78"/>
                  <a:gd name="T47" fmla="*/ 71 h 75"/>
                  <a:gd name="T48" fmla="*/ 52 w 78"/>
                  <a:gd name="T49" fmla="*/ 67 h 75"/>
                  <a:gd name="T50" fmla="*/ 52 w 78"/>
                  <a:gd name="T51" fmla="*/ 64 h 75"/>
                  <a:gd name="T52" fmla="*/ 52 w 78"/>
                  <a:gd name="T53" fmla="*/ 56 h 75"/>
                  <a:gd name="T54" fmla="*/ 52 w 78"/>
                  <a:gd name="T55" fmla="*/ 30 h 75"/>
                  <a:gd name="T56" fmla="*/ 52 w 78"/>
                  <a:gd name="T57" fmla="*/ 19 h 75"/>
                  <a:gd name="T58" fmla="*/ 52 w 78"/>
                  <a:gd name="T59" fmla="*/ 15 h 75"/>
                  <a:gd name="T60" fmla="*/ 49 w 78"/>
                  <a:gd name="T61" fmla="*/ 11 h 75"/>
                  <a:gd name="T62" fmla="*/ 41 w 78"/>
                  <a:gd name="T63" fmla="*/ 11 h 75"/>
                  <a:gd name="T64" fmla="*/ 34 w 78"/>
                  <a:gd name="T65" fmla="*/ 11 h 75"/>
                  <a:gd name="T66" fmla="*/ 22 w 78"/>
                  <a:gd name="T67" fmla="*/ 19 h 75"/>
                  <a:gd name="T68" fmla="*/ 22 w 78"/>
                  <a:gd name="T69" fmla="*/ 56 h 75"/>
                  <a:gd name="T70" fmla="*/ 22 w 78"/>
                  <a:gd name="T71" fmla="*/ 64 h 75"/>
                  <a:gd name="T72" fmla="*/ 22 w 78"/>
                  <a:gd name="T73" fmla="*/ 67 h 75"/>
                  <a:gd name="T74" fmla="*/ 26 w 78"/>
                  <a:gd name="T75" fmla="*/ 71 h 75"/>
                  <a:gd name="T76" fmla="*/ 26 w 78"/>
                  <a:gd name="T77" fmla="*/ 71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4 w 78"/>
                  <a:gd name="T91" fmla="*/ 71 h 75"/>
                  <a:gd name="T92" fmla="*/ 8 w 78"/>
                  <a:gd name="T93" fmla="*/ 71 h 75"/>
                  <a:gd name="T94" fmla="*/ 11 w 78"/>
                  <a:gd name="T95" fmla="*/ 64 h 75"/>
                  <a:gd name="T96" fmla="*/ 11 w 78"/>
                  <a:gd name="T97" fmla="*/ 56 h 75"/>
                  <a:gd name="T98" fmla="*/ 11 w 78"/>
                  <a:gd name="T99" fmla="*/ 30 h 75"/>
                  <a:gd name="T100" fmla="*/ 11 w 78"/>
                  <a:gd name="T101" fmla="*/ 19 h 75"/>
                  <a:gd name="T102" fmla="*/ 8 w 78"/>
                  <a:gd name="T103" fmla="*/ 15 h 75"/>
                  <a:gd name="T104" fmla="*/ 8 w 78"/>
                  <a:gd name="T105" fmla="*/ 11 h 75"/>
                  <a:gd name="T106" fmla="*/ 8 w 78"/>
                  <a:gd name="T107" fmla="*/ 11 h 75"/>
                  <a:gd name="T108" fmla="*/ 8 w 78"/>
                  <a:gd name="T109" fmla="*/ 8 h 75"/>
                  <a:gd name="T110" fmla="*/ 4 w 78"/>
                  <a:gd name="T111" fmla="*/ 8 h 75"/>
                  <a:gd name="T112" fmla="*/ 4 w 78"/>
                  <a:gd name="T113" fmla="*/ 8 h 75"/>
                  <a:gd name="T114" fmla="*/ 0 w 78"/>
                  <a:gd name="T115" fmla="*/ 11 h 75"/>
                  <a:gd name="T116" fmla="*/ 0 w 78"/>
                  <a:gd name="T117" fmla="*/ 8 h 75"/>
                  <a:gd name="T118" fmla="*/ 19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4" y="8"/>
                    </a:lnTo>
                    <a:lnTo>
                      <a:pt x="41" y="0"/>
                    </a:lnTo>
                    <a:lnTo>
                      <a:pt x="49" y="0"/>
                    </a:lnTo>
                    <a:lnTo>
                      <a:pt x="52" y="0"/>
                    </a:lnTo>
                    <a:lnTo>
                      <a:pt x="60" y="4"/>
                    </a:lnTo>
                    <a:lnTo>
                      <a:pt x="64" y="8"/>
                    </a:lnTo>
                    <a:lnTo>
                      <a:pt x="67" y="11"/>
                    </a:lnTo>
                    <a:lnTo>
                      <a:pt x="67" y="19"/>
                    </a:lnTo>
                    <a:lnTo>
                      <a:pt x="67" y="26"/>
                    </a:lnTo>
                    <a:lnTo>
                      <a:pt x="67" y="56"/>
                    </a:lnTo>
                    <a:lnTo>
                      <a:pt x="67" y="64"/>
                    </a:lnTo>
                    <a:lnTo>
                      <a:pt x="67" y="67"/>
                    </a:lnTo>
                    <a:lnTo>
                      <a:pt x="71" y="71"/>
                    </a:lnTo>
                    <a:lnTo>
                      <a:pt x="75" y="71"/>
                    </a:lnTo>
                    <a:lnTo>
                      <a:pt x="78" y="75"/>
                    </a:lnTo>
                    <a:lnTo>
                      <a:pt x="45" y="75"/>
                    </a:lnTo>
                    <a:lnTo>
                      <a:pt x="49" y="71"/>
                    </a:lnTo>
                    <a:lnTo>
                      <a:pt x="52" y="71"/>
                    </a:lnTo>
                    <a:lnTo>
                      <a:pt x="52" y="67"/>
                    </a:lnTo>
                    <a:lnTo>
                      <a:pt x="52" y="64"/>
                    </a:lnTo>
                    <a:lnTo>
                      <a:pt x="52" y="56"/>
                    </a:lnTo>
                    <a:lnTo>
                      <a:pt x="52" y="30"/>
                    </a:lnTo>
                    <a:lnTo>
                      <a:pt x="52" y="19"/>
                    </a:lnTo>
                    <a:lnTo>
                      <a:pt x="52" y="15"/>
                    </a:lnTo>
                    <a:lnTo>
                      <a:pt x="49" y="11"/>
                    </a:lnTo>
                    <a:lnTo>
                      <a:pt x="41" y="11"/>
                    </a:lnTo>
                    <a:lnTo>
                      <a:pt x="34" y="11"/>
                    </a:lnTo>
                    <a:lnTo>
                      <a:pt x="22" y="19"/>
                    </a:lnTo>
                    <a:lnTo>
                      <a:pt x="22" y="56"/>
                    </a:lnTo>
                    <a:lnTo>
                      <a:pt x="22" y="64"/>
                    </a:lnTo>
                    <a:lnTo>
                      <a:pt x="22" y="67"/>
                    </a:lnTo>
                    <a:lnTo>
                      <a:pt x="26" y="71"/>
                    </a:lnTo>
                    <a:lnTo>
                      <a:pt x="30" y="75"/>
                    </a:lnTo>
                    <a:lnTo>
                      <a:pt x="34" y="75"/>
                    </a:lnTo>
                    <a:lnTo>
                      <a:pt x="0" y="75"/>
                    </a:lnTo>
                    <a:lnTo>
                      <a:pt x="4" y="71"/>
                    </a:lnTo>
                    <a:lnTo>
                      <a:pt x="8" y="71"/>
                    </a:lnTo>
                    <a:lnTo>
                      <a:pt x="11" y="64"/>
                    </a:lnTo>
                    <a:lnTo>
                      <a:pt x="11" y="56"/>
                    </a:lnTo>
                    <a:lnTo>
                      <a:pt x="11" y="30"/>
                    </a:lnTo>
                    <a:lnTo>
                      <a:pt x="11" y="19"/>
                    </a:lnTo>
                    <a:lnTo>
                      <a:pt x="8" y="15"/>
                    </a:lnTo>
                    <a:lnTo>
                      <a:pt x="8" y="11"/>
                    </a:lnTo>
                    <a:lnTo>
                      <a:pt x="8" y="8"/>
                    </a:lnTo>
                    <a:lnTo>
                      <a:pt x="4" y="8"/>
                    </a:lnTo>
                    <a:lnTo>
                      <a:pt x="0" y="11"/>
                    </a:lnTo>
                    <a:lnTo>
                      <a:pt x="0" y="8"/>
                    </a:lnTo>
                    <a:lnTo>
                      <a:pt x="19"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7" name="Freeform 168"/>
              <p:cNvSpPr>
                <a:spLocks/>
              </p:cNvSpPr>
              <p:nvPr/>
            </p:nvSpPr>
            <p:spPr bwMode="auto">
              <a:xfrm>
                <a:off x="3131" y="1901"/>
                <a:ext cx="82" cy="108"/>
              </a:xfrm>
              <a:custGeom>
                <a:avLst/>
                <a:gdLst>
                  <a:gd name="T0" fmla="*/ 34 w 82"/>
                  <a:gd name="T1" fmla="*/ 3 h 108"/>
                  <a:gd name="T2" fmla="*/ 34 w 82"/>
                  <a:gd name="T3" fmla="*/ 52 h 108"/>
                  <a:gd name="T4" fmla="*/ 49 w 82"/>
                  <a:gd name="T5" fmla="*/ 52 h 108"/>
                  <a:gd name="T6" fmla="*/ 56 w 82"/>
                  <a:gd name="T7" fmla="*/ 48 h 108"/>
                  <a:gd name="T8" fmla="*/ 60 w 82"/>
                  <a:gd name="T9" fmla="*/ 48 h 108"/>
                  <a:gd name="T10" fmla="*/ 64 w 82"/>
                  <a:gd name="T11" fmla="*/ 41 h 108"/>
                  <a:gd name="T12" fmla="*/ 67 w 82"/>
                  <a:gd name="T13" fmla="*/ 33 h 108"/>
                  <a:gd name="T14" fmla="*/ 67 w 82"/>
                  <a:gd name="T15" fmla="*/ 33 h 108"/>
                  <a:gd name="T16" fmla="*/ 67 w 82"/>
                  <a:gd name="T17" fmla="*/ 70 h 108"/>
                  <a:gd name="T18" fmla="*/ 67 w 82"/>
                  <a:gd name="T19" fmla="*/ 70 h 108"/>
                  <a:gd name="T20" fmla="*/ 67 w 82"/>
                  <a:gd name="T21" fmla="*/ 67 h 108"/>
                  <a:gd name="T22" fmla="*/ 64 w 82"/>
                  <a:gd name="T23" fmla="*/ 59 h 108"/>
                  <a:gd name="T24" fmla="*/ 64 w 82"/>
                  <a:gd name="T25" fmla="*/ 59 h 108"/>
                  <a:gd name="T26" fmla="*/ 60 w 82"/>
                  <a:gd name="T27" fmla="*/ 56 h 108"/>
                  <a:gd name="T28" fmla="*/ 56 w 82"/>
                  <a:gd name="T29" fmla="*/ 56 h 108"/>
                  <a:gd name="T30" fmla="*/ 49 w 82"/>
                  <a:gd name="T31" fmla="*/ 56 h 108"/>
                  <a:gd name="T32" fmla="*/ 34 w 82"/>
                  <a:gd name="T33" fmla="*/ 56 h 108"/>
                  <a:gd name="T34" fmla="*/ 34 w 82"/>
                  <a:gd name="T35" fmla="*/ 89 h 108"/>
                  <a:gd name="T36" fmla="*/ 34 w 82"/>
                  <a:gd name="T37" fmla="*/ 97 h 108"/>
                  <a:gd name="T38" fmla="*/ 34 w 82"/>
                  <a:gd name="T39" fmla="*/ 100 h 108"/>
                  <a:gd name="T40" fmla="*/ 34 w 82"/>
                  <a:gd name="T41" fmla="*/ 104 h 108"/>
                  <a:gd name="T42" fmla="*/ 38 w 82"/>
                  <a:gd name="T43" fmla="*/ 104 h 108"/>
                  <a:gd name="T44" fmla="*/ 41 w 82"/>
                  <a:gd name="T45" fmla="*/ 104 h 108"/>
                  <a:gd name="T46" fmla="*/ 45 w 82"/>
                  <a:gd name="T47" fmla="*/ 108 h 108"/>
                  <a:gd name="T48" fmla="*/ 49 w 82"/>
                  <a:gd name="T49" fmla="*/ 108 h 108"/>
                  <a:gd name="T50" fmla="*/ 49 w 82"/>
                  <a:gd name="T51" fmla="*/ 108 h 108"/>
                  <a:gd name="T52" fmla="*/ 0 w 82"/>
                  <a:gd name="T53" fmla="*/ 108 h 108"/>
                  <a:gd name="T54" fmla="*/ 0 w 82"/>
                  <a:gd name="T55" fmla="*/ 108 h 108"/>
                  <a:gd name="T56" fmla="*/ 4 w 82"/>
                  <a:gd name="T57" fmla="*/ 108 h 108"/>
                  <a:gd name="T58" fmla="*/ 11 w 82"/>
                  <a:gd name="T59" fmla="*/ 104 h 108"/>
                  <a:gd name="T60" fmla="*/ 15 w 82"/>
                  <a:gd name="T61" fmla="*/ 100 h 108"/>
                  <a:gd name="T62" fmla="*/ 15 w 82"/>
                  <a:gd name="T63" fmla="*/ 97 h 108"/>
                  <a:gd name="T64" fmla="*/ 15 w 82"/>
                  <a:gd name="T65" fmla="*/ 89 h 108"/>
                  <a:gd name="T66" fmla="*/ 15 w 82"/>
                  <a:gd name="T67" fmla="*/ 18 h 108"/>
                  <a:gd name="T68" fmla="*/ 15 w 82"/>
                  <a:gd name="T69" fmla="*/ 11 h 108"/>
                  <a:gd name="T70" fmla="*/ 15 w 82"/>
                  <a:gd name="T71" fmla="*/ 7 h 108"/>
                  <a:gd name="T72" fmla="*/ 15 w 82"/>
                  <a:gd name="T73" fmla="*/ 3 h 108"/>
                  <a:gd name="T74" fmla="*/ 11 w 82"/>
                  <a:gd name="T75" fmla="*/ 3 h 108"/>
                  <a:gd name="T76" fmla="*/ 8 w 82"/>
                  <a:gd name="T77" fmla="*/ 0 h 108"/>
                  <a:gd name="T78" fmla="*/ 4 w 82"/>
                  <a:gd name="T79" fmla="*/ 0 h 108"/>
                  <a:gd name="T80" fmla="*/ 0 w 82"/>
                  <a:gd name="T81" fmla="*/ 0 h 108"/>
                  <a:gd name="T82" fmla="*/ 0 w 82"/>
                  <a:gd name="T83" fmla="*/ 0 h 108"/>
                  <a:gd name="T84" fmla="*/ 79 w 82"/>
                  <a:gd name="T85" fmla="*/ 0 h 108"/>
                  <a:gd name="T86" fmla="*/ 82 w 82"/>
                  <a:gd name="T87" fmla="*/ 22 h 108"/>
                  <a:gd name="T88" fmla="*/ 79 w 82"/>
                  <a:gd name="T89" fmla="*/ 22 h 108"/>
                  <a:gd name="T90" fmla="*/ 75 w 82"/>
                  <a:gd name="T91" fmla="*/ 14 h 108"/>
                  <a:gd name="T92" fmla="*/ 75 w 82"/>
                  <a:gd name="T93" fmla="*/ 11 h 108"/>
                  <a:gd name="T94" fmla="*/ 71 w 82"/>
                  <a:gd name="T95" fmla="*/ 7 h 108"/>
                  <a:gd name="T96" fmla="*/ 67 w 82"/>
                  <a:gd name="T97" fmla="*/ 7 h 108"/>
                  <a:gd name="T98" fmla="*/ 64 w 82"/>
                  <a:gd name="T99" fmla="*/ 3 h 108"/>
                  <a:gd name="T100" fmla="*/ 56 w 82"/>
                  <a:gd name="T101" fmla="*/ 3 h 108"/>
                  <a:gd name="T102" fmla="*/ 34 w 82"/>
                  <a:gd name="T103" fmla="*/ 3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4" y="3"/>
                    </a:moveTo>
                    <a:lnTo>
                      <a:pt x="34" y="52"/>
                    </a:lnTo>
                    <a:lnTo>
                      <a:pt x="49" y="52"/>
                    </a:lnTo>
                    <a:lnTo>
                      <a:pt x="56" y="48"/>
                    </a:lnTo>
                    <a:lnTo>
                      <a:pt x="60" y="48"/>
                    </a:lnTo>
                    <a:lnTo>
                      <a:pt x="64" y="41"/>
                    </a:lnTo>
                    <a:lnTo>
                      <a:pt x="67" y="33"/>
                    </a:lnTo>
                    <a:lnTo>
                      <a:pt x="67" y="70"/>
                    </a:lnTo>
                    <a:lnTo>
                      <a:pt x="67" y="67"/>
                    </a:lnTo>
                    <a:lnTo>
                      <a:pt x="64" y="59"/>
                    </a:lnTo>
                    <a:lnTo>
                      <a:pt x="60" y="56"/>
                    </a:lnTo>
                    <a:lnTo>
                      <a:pt x="56" y="56"/>
                    </a:lnTo>
                    <a:lnTo>
                      <a:pt x="49" y="56"/>
                    </a:lnTo>
                    <a:lnTo>
                      <a:pt x="34" y="56"/>
                    </a:lnTo>
                    <a:lnTo>
                      <a:pt x="34" y="89"/>
                    </a:lnTo>
                    <a:lnTo>
                      <a:pt x="34" y="97"/>
                    </a:lnTo>
                    <a:lnTo>
                      <a:pt x="34" y="100"/>
                    </a:lnTo>
                    <a:lnTo>
                      <a:pt x="34" y="104"/>
                    </a:lnTo>
                    <a:lnTo>
                      <a:pt x="38" y="104"/>
                    </a:lnTo>
                    <a:lnTo>
                      <a:pt x="41" y="104"/>
                    </a:lnTo>
                    <a:lnTo>
                      <a:pt x="45" y="108"/>
                    </a:lnTo>
                    <a:lnTo>
                      <a:pt x="49" y="108"/>
                    </a:lnTo>
                    <a:lnTo>
                      <a:pt x="0" y="108"/>
                    </a:lnTo>
                    <a:lnTo>
                      <a:pt x="4" y="108"/>
                    </a:lnTo>
                    <a:lnTo>
                      <a:pt x="11" y="104"/>
                    </a:lnTo>
                    <a:lnTo>
                      <a:pt x="15" y="100"/>
                    </a:lnTo>
                    <a:lnTo>
                      <a:pt x="15" y="97"/>
                    </a:lnTo>
                    <a:lnTo>
                      <a:pt x="15" y="89"/>
                    </a:lnTo>
                    <a:lnTo>
                      <a:pt x="15" y="18"/>
                    </a:lnTo>
                    <a:lnTo>
                      <a:pt x="15" y="11"/>
                    </a:lnTo>
                    <a:lnTo>
                      <a:pt x="15" y="7"/>
                    </a:lnTo>
                    <a:lnTo>
                      <a:pt x="15" y="3"/>
                    </a:lnTo>
                    <a:lnTo>
                      <a:pt x="11" y="3"/>
                    </a:lnTo>
                    <a:lnTo>
                      <a:pt x="8" y="0"/>
                    </a:lnTo>
                    <a:lnTo>
                      <a:pt x="4" y="0"/>
                    </a:lnTo>
                    <a:lnTo>
                      <a:pt x="0" y="0"/>
                    </a:lnTo>
                    <a:lnTo>
                      <a:pt x="79" y="0"/>
                    </a:lnTo>
                    <a:lnTo>
                      <a:pt x="82" y="22"/>
                    </a:lnTo>
                    <a:lnTo>
                      <a:pt x="79" y="22"/>
                    </a:lnTo>
                    <a:lnTo>
                      <a:pt x="75" y="14"/>
                    </a:lnTo>
                    <a:lnTo>
                      <a:pt x="75" y="11"/>
                    </a:lnTo>
                    <a:lnTo>
                      <a:pt x="71" y="7"/>
                    </a:lnTo>
                    <a:lnTo>
                      <a:pt x="67" y="7"/>
                    </a:lnTo>
                    <a:lnTo>
                      <a:pt x="64" y="3"/>
                    </a:lnTo>
                    <a:lnTo>
                      <a:pt x="56" y="3"/>
                    </a:lnTo>
                    <a:lnTo>
                      <a:pt x="3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8" name="Freeform 169"/>
              <p:cNvSpPr>
                <a:spLocks/>
              </p:cNvSpPr>
              <p:nvPr/>
            </p:nvSpPr>
            <p:spPr bwMode="auto">
              <a:xfrm>
                <a:off x="3221" y="1934"/>
                <a:ext cx="52" cy="75"/>
              </a:xfrm>
              <a:custGeom>
                <a:avLst/>
                <a:gdLst>
                  <a:gd name="T0" fmla="*/ 22 w 52"/>
                  <a:gd name="T1" fmla="*/ 0 h 75"/>
                  <a:gd name="T2" fmla="*/ 22 w 52"/>
                  <a:gd name="T3" fmla="*/ 19 h 75"/>
                  <a:gd name="T4" fmla="*/ 30 w 52"/>
                  <a:gd name="T5" fmla="*/ 8 h 75"/>
                  <a:gd name="T6" fmla="*/ 37 w 52"/>
                  <a:gd name="T7" fmla="*/ 4 h 75"/>
                  <a:gd name="T8" fmla="*/ 41 w 52"/>
                  <a:gd name="T9" fmla="*/ 0 h 75"/>
                  <a:gd name="T10" fmla="*/ 48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6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4"/>
                    </a:lnTo>
                    <a:lnTo>
                      <a:pt x="41" y="0"/>
                    </a:lnTo>
                    <a:lnTo>
                      <a:pt x="48"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6"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39" name="Freeform 170"/>
              <p:cNvSpPr>
                <a:spLocks noEditPoints="1"/>
              </p:cNvSpPr>
              <p:nvPr/>
            </p:nvSpPr>
            <p:spPr bwMode="auto">
              <a:xfrm>
                <a:off x="3281" y="1934"/>
                <a:ext cx="63" cy="75"/>
              </a:xfrm>
              <a:custGeom>
                <a:avLst/>
                <a:gdLst>
                  <a:gd name="T0" fmla="*/ 33 w 63"/>
                  <a:gd name="T1" fmla="*/ 67 h 75"/>
                  <a:gd name="T2" fmla="*/ 26 w 63"/>
                  <a:gd name="T3" fmla="*/ 75 h 75"/>
                  <a:gd name="T4" fmla="*/ 14 w 63"/>
                  <a:gd name="T5" fmla="*/ 75 h 75"/>
                  <a:gd name="T6" fmla="*/ 3 w 63"/>
                  <a:gd name="T7" fmla="*/ 71 h 75"/>
                  <a:gd name="T8" fmla="*/ 0 w 63"/>
                  <a:gd name="T9" fmla="*/ 60 h 75"/>
                  <a:gd name="T10" fmla="*/ 0 w 63"/>
                  <a:gd name="T11" fmla="*/ 49 h 75"/>
                  <a:gd name="T12" fmla="*/ 11 w 63"/>
                  <a:gd name="T13" fmla="*/ 37 h 75"/>
                  <a:gd name="T14" fmla="*/ 41 w 63"/>
                  <a:gd name="T15" fmla="*/ 26 h 75"/>
                  <a:gd name="T16" fmla="*/ 37 w 63"/>
                  <a:gd name="T17" fmla="*/ 15 h 75"/>
                  <a:gd name="T18" fmla="*/ 29 w 63"/>
                  <a:gd name="T19" fmla="*/ 8 h 75"/>
                  <a:gd name="T20" fmla="*/ 22 w 63"/>
                  <a:gd name="T21" fmla="*/ 8 h 75"/>
                  <a:gd name="T22" fmla="*/ 14 w 63"/>
                  <a:gd name="T23" fmla="*/ 11 h 75"/>
                  <a:gd name="T24" fmla="*/ 14 w 63"/>
                  <a:gd name="T25" fmla="*/ 19 h 75"/>
                  <a:gd name="T26" fmla="*/ 14 w 63"/>
                  <a:gd name="T27" fmla="*/ 26 h 75"/>
                  <a:gd name="T28" fmla="*/ 7 w 63"/>
                  <a:gd name="T29" fmla="*/ 26 h 75"/>
                  <a:gd name="T30" fmla="*/ 3 w 63"/>
                  <a:gd name="T31" fmla="*/ 26 h 75"/>
                  <a:gd name="T32" fmla="*/ 0 w 63"/>
                  <a:gd name="T33" fmla="*/ 19 h 75"/>
                  <a:gd name="T34" fmla="*/ 7 w 63"/>
                  <a:gd name="T35" fmla="*/ 8 h 75"/>
                  <a:gd name="T36" fmla="*/ 29 w 63"/>
                  <a:gd name="T37" fmla="*/ 0 h 75"/>
                  <a:gd name="T38" fmla="*/ 44 w 63"/>
                  <a:gd name="T39" fmla="*/ 4 h 75"/>
                  <a:gd name="T40" fmla="*/ 52 w 63"/>
                  <a:gd name="T41" fmla="*/ 11 h 75"/>
                  <a:gd name="T42" fmla="*/ 52 w 63"/>
                  <a:gd name="T43" fmla="*/ 26 h 75"/>
                  <a:gd name="T44" fmla="*/ 52 w 63"/>
                  <a:gd name="T45" fmla="*/ 60 h 75"/>
                  <a:gd name="T46" fmla="*/ 52 w 63"/>
                  <a:gd name="T47" fmla="*/ 64 h 75"/>
                  <a:gd name="T48" fmla="*/ 56 w 63"/>
                  <a:gd name="T49" fmla="*/ 67 h 75"/>
                  <a:gd name="T50" fmla="*/ 56 w 63"/>
                  <a:gd name="T51" fmla="*/ 67 h 75"/>
                  <a:gd name="T52" fmla="*/ 59 w 63"/>
                  <a:gd name="T53" fmla="*/ 64 h 75"/>
                  <a:gd name="T54" fmla="*/ 63 w 63"/>
                  <a:gd name="T55" fmla="*/ 64 h 75"/>
                  <a:gd name="T56" fmla="*/ 48 w 63"/>
                  <a:gd name="T57" fmla="*/ 75 h 75"/>
                  <a:gd name="T58" fmla="*/ 41 w 63"/>
                  <a:gd name="T59" fmla="*/ 75 h 75"/>
                  <a:gd name="T60" fmla="*/ 41 w 63"/>
                  <a:gd name="T61" fmla="*/ 64 h 75"/>
                  <a:gd name="T62" fmla="*/ 41 w 63"/>
                  <a:gd name="T63" fmla="*/ 34 h 75"/>
                  <a:gd name="T64" fmla="*/ 22 w 63"/>
                  <a:gd name="T65" fmla="*/ 37 h 75"/>
                  <a:gd name="T66" fmla="*/ 14 w 63"/>
                  <a:gd name="T67" fmla="*/ 45 h 75"/>
                  <a:gd name="T68" fmla="*/ 11 w 63"/>
                  <a:gd name="T69" fmla="*/ 52 h 75"/>
                  <a:gd name="T70" fmla="*/ 14 w 63"/>
                  <a:gd name="T71" fmla="*/ 64 h 75"/>
                  <a:gd name="T72" fmla="*/ 22 w 63"/>
                  <a:gd name="T73" fmla="*/ 67 h 75"/>
                  <a:gd name="T74" fmla="*/ 41 w 63"/>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3"/>
                  <a:gd name="T115" fmla="*/ 0 h 75"/>
                  <a:gd name="T116" fmla="*/ 63 w 63"/>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3" h="75">
                    <a:moveTo>
                      <a:pt x="41" y="64"/>
                    </a:moveTo>
                    <a:lnTo>
                      <a:pt x="33" y="67"/>
                    </a:lnTo>
                    <a:lnTo>
                      <a:pt x="26" y="71"/>
                    </a:lnTo>
                    <a:lnTo>
                      <a:pt x="26" y="75"/>
                    </a:lnTo>
                    <a:lnTo>
                      <a:pt x="22" y="75"/>
                    </a:lnTo>
                    <a:lnTo>
                      <a:pt x="14" y="75"/>
                    </a:lnTo>
                    <a:lnTo>
                      <a:pt x="7" y="75"/>
                    </a:lnTo>
                    <a:lnTo>
                      <a:pt x="3" y="71"/>
                    </a:lnTo>
                    <a:lnTo>
                      <a:pt x="0" y="67"/>
                    </a:lnTo>
                    <a:lnTo>
                      <a:pt x="0" y="60"/>
                    </a:lnTo>
                    <a:lnTo>
                      <a:pt x="0" y="52"/>
                    </a:lnTo>
                    <a:lnTo>
                      <a:pt x="0" y="49"/>
                    </a:lnTo>
                    <a:lnTo>
                      <a:pt x="3" y="45"/>
                    </a:lnTo>
                    <a:lnTo>
                      <a:pt x="11" y="37"/>
                    </a:lnTo>
                    <a:lnTo>
                      <a:pt x="22" y="34"/>
                    </a:lnTo>
                    <a:lnTo>
                      <a:pt x="41" y="26"/>
                    </a:lnTo>
                    <a:lnTo>
                      <a:pt x="41" y="23"/>
                    </a:lnTo>
                    <a:lnTo>
                      <a:pt x="37" y="15"/>
                    </a:lnTo>
                    <a:lnTo>
                      <a:pt x="37" y="8"/>
                    </a:lnTo>
                    <a:lnTo>
                      <a:pt x="29" y="8"/>
                    </a:lnTo>
                    <a:lnTo>
                      <a:pt x="26" y="4"/>
                    </a:lnTo>
                    <a:lnTo>
                      <a:pt x="22" y="8"/>
                    </a:lnTo>
                    <a:lnTo>
                      <a:pt x="18" y="8"/>
                    </a:lnTo>
                    <a:lnTo>
                      <a:pt x="14" y="11"/>
                    </a:lnTo>
                    <a:lnTo>
                      <a:pt x="14" y="15"/>
                    </a:lnTo>
                    <a:lnTo>
                      <a:pt x="14" y="19"/>
                    </a:lnTo>
                    <a:lnTo>
                      <a:pt x="14" y="23"/>
                    </a:lnTo>
                    <a:lnTo>
                      <a:pt x="14" y="26"/>
                    </a:lnTo>
                    <a:lnTo>
                      <a:pt x="11" y="26"/>
                    </a:lnTo>
                    <a:lnTo>
                      <a:pt x="7" y="26"/>
                    </a:lnTo>
                    <a:lnTo>
                      <a:pt x="3" y="26"/>
                    </a:lnTo>
                    <a:lnTo>
                      <a:pt x="3" y="23"/>
                    </a:lnTo>
                    <a:lnTo>
                      <a:pt x="0" y="19"/>
                    </a:lnTo>
                    <a:lnTo>
                      <a:pt x="3" y="11"/>
                    </a:lnTo>
                    <a:lnTo>
                      <a:pt x="7" y="8"/>
                    </a:lnTo>
                    <a:lnTo>
                      <a:pt x="18" y="0"/>
                    </a:lnTo>
                    <a:lnTo>
                      <a:pt x="29" y="0"/>
                    </a:lnTo>
                    <a:lnTo>
                      <a:pt x="37" y="0"/>
                    </a:lnTo>
                    <a:lnTo>
                      <a:pt x="44" y="4"/>
                    </a:lnTo>
                    <a:lnTo>
                      <a:pt x="48" y="8"/>
                    </a:lnTo>
                    <a:lnTo>
                      <a:pt x="52" y="11"/>
                    </a:lnTo>
                    <a:lnTo>
                      <a:pt x="52" y="15"/>
                    </a:lnTo>
                    <a:lnTo>
                      <a:pt x="52" y="26"/>
                    </a:lnTo>
                    <a:lnTo>
                      <a:pt x="52" y="49"/>
                    </a:lnTo>
                    <a:lnTo>
                      <a:pt x="52" y="60"/>
                    </a:lnTo>
                    <a:lnTo>
                      <a:pt x="52" y="64"/>
                    </a:lnTo>
                    <a:lnTo>
                      <a:pt x="56" y="67"/>
                    </a:lnTo>
                    <a:lnTo>
                      <a:pt x="59" y="67"/>
                    </a:lnTo>
                    <a:lnTo>
                      <a:pt x="59" y="64"/>
                    </a:lnTo>
                    <a:lnTo>
                      <a:pt x="63" y="60"/>
                    </a:lnTo>
                    <a:lnTo>
                      <a:pt x="63" y="64"/>
                    </a:lnTo>
                    <a:lnTo>
                      <a:pt x="56" y="75"/>
                    </a:lnTo>
                    <a:lnTo>
                      <a:pt x="48" y="75"/>
                    </a:lnTo>
                    <a:lnTo>
                      <a:pt x="44" y="75"/>
                    </a:lnTo>
                    <a:lnTo>
                      <a:pt x="41" y="75"/>
                    </a:lnTo>
                    <a:lnTo>
                      <a:pt x="41" y="71"/>
                    </a:lnTo>
                    <a:lnTo>
                      <a:pt x="41" y="64"/>
                    </a:lnTo>
                    <a:close/>
                    <a:moveTo>
                      <a:pt x="41" y="60"/>
                    </a:moveTo>
                    <a:lnTo>
                      <a:pt x="41" y="34"/>
                    </a:lnTo>
                    <a:lnTo>
                      <a:pt x="29" y="37"/>
                    </a:lnTo>
                    <a:lnTo>
                      <a:pt x="22" y="37"/>
                    </a:lnTo>
                    <a:lnTo>
                      <a:pt x="18" y="41"/>
                    </a:lnTo>
                    <a:lnTo>
                      <a:pt x="14" y="45"/>
                    </a:lnTo>
                    <a:lnTo>
                      <a:pt x="11" y="49"/>
                    </a:lnTo>
                    <a:lnTo>
                      <a:pt x="11" y="52"/>
                    </a:lnTo>
                    <a:lnTo>
                      <a:pt x="11" y="60"/>
                    </a:lnTo>
                    <a:lnTo>
                      <a:pt x="14" y="64"/>
                    </a:lnTo>
                    <a:lnTo>
                      <a:pt x="18" y="67"/>
                    </a:lnTo>
                    <a:lnTo>
                      <a:pt x="22" y="67"/>
                    </a:lnTo>
                    <a:lnTo>
                      <a:pt x="29" y="64"/>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0" name="Freeform 171"/>
              <p:cNvSpPr>
                <a:spLocks/>
              </p:cNvSpPr>
              <p:nvPr/>
            </p:nvSpPr>
            <p:spPr bwMode="auto">
              <a:xfrm>
                <a:off x="3348" y="1934"/>
                <a:ext cx="78" cy="75"/>
              </a:xfrm>
              <a:custGeom>
                <a:avLst/>
                <a:gdLst>
                  <a:gd name="T0" fmla="*/ 26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1 h 75"/>
                  <a:gd name="T16" fmla="*/ 67 w 78"/>
                  <a:gd name="T17" fmla="*/ 19 h 75"/>
                  <a:gd name="T18" fmla="*/ 71 w 78"/>
                  <a:gd name="T19" fmla="*/ 26 h 75"/>
                  <a:gd name="T20" fmla="*/ 71 w 78"/>
                  <a:gd name="T21" fmla="*/ 56 h 75"/>
                  <a:gd name="T22" fmla="*/ 71 w 78"/>
                  <a:gd name="T23" fmla="*/ 64 h 75"/>
                  <a:gd name="T24" fmla="*/ 71 w 78"/>
                  <a:gd name="T25" fmla="*/ 67 h 75"/>
                  <a:gd name="T26" fmla="*/ 71 w 78"/>
                  <a:gd name="T27" fmla="*/ 71 h 75"/>
                  <a:gd name="T28" fmla="*/ 71 w 78"/>
                  <a:gd name="T29" fmla="*/ 71 h 75"/>
                  <a:gd name="T30" fmla="*/ 74 w 78"/>
                  <a:gd name="T31" fmla="*/ 71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1 h 75"/>
                  <a:gd name="T44" fmla="*/ 52 w 78"/>
                  <a:gd name="T45" fmla="*/ 71 h 75"/>
                  <a:gd name="T46" fmla="*/ 56 w 78"/>
                  <a:gd name="T47" fmla="*/ 71 h 75"/>
                  <a:gd name="T48" fmla="*/ 56 w 78"/>
                  <a:gd name="T49" fmla="*/ 67 h 75"/>
                  <a:gd name="T50" fmla="*/ 56 w 78"/>
                  <a:gd name="T51" fmla="*/ 64 h 75"/>
                  <a:gd name="T52" fmla="*/ 56 w 78"/>
                  <a:gd name="T53" fmla="*/ 56 h 75"/>
                  <a:gd name="T54" fmla="*/ 56 w 78"/>
                  <a:gd name="T55" fmla="*/ 30 h 75"/>
                  <a:gd name="T56" fmla="*/ 56 w 78"/>
                  <a:gd name="T57" fmla="*/ 19 h 75"/>
                  <a:gd name="T58" fmla="*/ 52 w 78"/>
                  <a:gd name="T59" fmla="*/ 15 h 75"/>
                  <a:gd name="T60" fmla="*/ 48 w 78"/>
                  <a:gd name="T61" fmla="*/ 11 h 75"/>
                  <a:gd name="T62" fmla="*/ 45 w 78"/>
                  <a:gd name="T63" fmla="*/ 11 h 75"/>
                  <a:gd name="T64" fmla="*/ 33 w 78"/>
                  <a:gd name="T65" fmla="*/ 11 h 75"/>
                  <a:gd name="T66" fmla="*/ 26 w 78"/>
                  <a:gd name="T67" fmla="*/ 19 h 75"/>
                  <a:gd name="T68" fmla="*/ 26 w 78"/>
                  <a:gd name="T69" fmla="*/ 56 h 75"/>
                  <a:gd name="T70" fmla="*/ 26 w 78"/>
                  <a:gd name="T71" fmla="*/ 64 h 75"/>
                  <a:gd name="T72" fmla="*/ 26 w 78"/>
                  <a:gd name="T73" fmla="*/ 67 h 75"/>
                  <a:gd name="T74" fmla="*/ 26 w 78"/>
                  <a:gd name="T75" fmla="*/ 71 h 75"/>
                  <a:gd name="T76" fmla="*/ 30 w 78"/>
                  <a:gd name="T77" fmla="*/ 71 h 75"/>
                  <a:gd name="T78" fmla="*/ 30 w 78"/>
                  <a:gd name="T79" fmla="*/ 75 h 75"/>
                  <a:gd name="T80" fmla="*/ 33 w 78"/>
                  <a:gd name="T81" fmla="*/ 75 h 75"/>
                  <a:gd name="T82" fmla="*/ 33 w 78"/>
                  <a:gd name="T83" fmla="*/ 75 h 75"/>
                  <a:gd name="T84" fmla="*/ 0 w 78"/>
                  <a:gd name="T85" fmla="*/ 75 h 75"/>
                  <a:gd name="T86" fmla="*/ 0 w 78"/>
                  <a:gd name="T87" fmla="*/ 75 h 75"/>
                  <a:gd name="T88" fmla="*/ 3 w 78"/>
                  <a:gd name="T89" fmla="*/ 75 h 75"/>
                  <a:gd name="T90" fmla="*/ 7 w 78"/>
                  <a:gd name="T91" fmla="*/ 71 h 75"/>
                  <a:gd name="T92" fmla="*/ 11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11 w 78"/>
                  <a:gd name="T105" fmla="*/ 11 h 75"/>
                  <a:gd name="T106" fmla="*/ 7 w 78"/>
                  <a:gd name="T107" fmla="*/ 11 h 75"/>
                  <a:gd name="T108" fmla="*/ 7 w 78"/>
                  <a:gd name="T109" fmla="*/ 8 h 75"/>
                  <a:gd name="T110" fmla="*/ 7 w 78"/>
                  <a:gd name="T111" fmla="*/ 8 h 75"/>
                  <a:gd name="T112" fmla="*/ 3 w 78"/>
                  <a:gd name="T113" fmla="*/ 8 h 75"/>
                  <a:gd name="T114" fmla="*/ 3 w 78"/>
                  <a:gd name="T115" fmla="*/ 11 h 75"/>
                  <a:gd name="T116" fmla="*/ 0 w 78"/>
                  <a:gd name="T117" fmla="*/ 8 h 75"/>
                  <a:gd name="T118" fmla="*/ 22 w 78"/>
                  <a:gd name="T119" fmla="*/ 0 h 75"/>
                  <a:gd name="T120" fmla="*/ 26 w 78"/>
                  <a:gd name="T121" fmla="*/ 0 h 75"/>
                  <a:gd name="T122" fmla="*/ 26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5"/>
                    </a:moveTo>
                    <a:lnTo>
                      <a:pt x="33" y="8"/>
                    </a:lnTo>
                    <a:lnTo>
                      <a:pt x="41" y="0"/>
                    </a:lnTo>
                    <a:lnTo>
                      <a:pt x="48" y="0"/>
                    </a:lnTo>
                    <a:lnTo>
                      <a:pt x="56" y="0"/>
                    </a:lnTo>
                    <a:lnTo>
                      <a:pt x="59" y="4"/>
                    </a:lnTo>
                    <a:lnTo>
                      <a:pt x="63" y="8"/>
                    </a:lnTo>
                    <a:lnTo>
                      <a:pt x="67" y="11"/>
                    </a:lnTo>
                    <a:lnTo>
                      <a:pt x="67" y="19"/>
                    </a:lnTo>
                    <a:lnTo>
                      <a:pt x="71" y="26"/>
                    </a:lnTo>
                    <a:lnTo>
                      <a:pt x="71" y="56"/>
                    </a:lnTo>
                    <a:lnTo>
                      <a:pt x="71" y="64"/>
                    </a:lnTo>
                    <a:lnTo>
                      <a:pt x="71" y="67"/>
                    </a:lnTo>
                    <a:lnTo>
                      <a:pt x="71" y="71"/>
                    </a:lnTo>
                    <a:lnTo>
                      <a:pt x="74" y="71"/>
                    </a:lnTo>
                    <a:lnTo>
                      <a:pt x="78" y="75"/>
                    </a:lnTo>
                    <a:lnTo>
                      <a:pt x="45" y="75"/>
                    </a:lnTo>
                    <a:lnTo>
                      <a:pt x="48" y="71"/>
                    </a:lnTo>
                    <a:lnTo>
                      <a:pt x="52" y="71"/>
                    </a:lnTo>
                    <a:lnTo>
                      <a:pt x="56" y="71"/>
                    </a:lnTo>
                    <a:lnTo>
                      <a:pt x="56" y="67"/>
                    </a:lnTo>
                    <a:lnTo>
                      <a:pt x="56" y="64"/>
                    </a:lnTo>
                    <a:lnTo>
                      <a:pt x="56" y="56"/>
                    </a:lnTo>
                    <a:lnTo>
                      <a:pt x="56" y="30"/>
                    </a:lnTo>
                    <a:lnTo>
                      <a:pt x="56" y="19"/>
                    </a:lnTo>
                    <a:lnTo>
                      <a:pt x="52" y="15"/>
                    </a:lnTo>
                    <a:lnTo>
                      <a:pt x="48" y="11"/>
                    </a:lnTo>
                    <a:lnTo>
                      <a:pt x="45" y="11"/>
                    </a:lnTo>
                    <a:lnTo>
                      <a:pt x="33" y="11"/>
                    </a:lnTo>
                    <a:lnTo>
                      <a:pt x="26" y="19"/>
                    </a:lnTo>
                    <a:lnTo>
                      <a:pt x="26" y="56"/>
                    </a:lnTo>
                    <a:lnTo>
                      <a:pt x="26" y="64"/>
                    </a:lnTo>
                    <a:lnTo>
                      <a:pt x="26" y="67"/>
                    </a:lnTo>
                    <a:lnTo>
                      <a:pt x="26" y="71"/>
                    </a:lnTo>
                    <a:lnTo>
                      <a:pt x="30" y="71"/>
                    </a:lnTo>
                    <a:lnTo>
                      <a:pt x="30" y="75"/>
                    </a:lnTo>
                    <a:lnTo>
                      <a:pt x="33" y="75"/>
                    </a:lnTo>
                    <a:lnTo>
                      <a:pt x="0" y="75"/>
                    </a:lnTo>
                    <a:lnTo>
                      <a:pt x="3" y="75"/>
                    </a:lnTo>
                    <a:lnTo>
                      <a:pt x="7" y="71"/>
                    </a:lnTo>
                    <a:lnTo>
                      <a:pt x="11" y="71"/>
                    </a:lnTo>
                    <a:lnTo>
                      <a:pt x="11" y="64"/>
                    </a:lnTo>
                    <a:lnTo>
                      <a:pt x="11" y="56"/>
                    </a:lnTo>
                    <a:lnTo>
                      <a:pt x="11" y="30"/>
                    </a:lnTo>
                    <a:lnTo>
                      <a:pt x="11" y="19"/>
                    </a:lnTo>
                    <a:lnTo>
                      <a:pt x="11" y="15"/>
                    </a:lnTo>
                    <a:lnTo>
                      <a:pt x="11" y="11"/>
                    </a:lnTo>
                    <a:lnTo>
                      <a:pt x="7" y="11"/>
                    </a:lnTo>
                    <a:lnTo>
                      <a:pt x="7" y="8"/>
                    </a:lnTo>
                    <a:lnTo>
                      <a:pt x="3" y="8"/>
                    </a:lnTo>
                    <a:lnTo>
                      <a:pt x="3" y="11"/>
                    </a:lnTo>
                    <a:lnTo>
                      <a:pt x="0" y="8"/>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1" name="Freeform 172"/>
              <p:cNvSpPr>
                <a:spLocks/>
              </p:cNvSpPr>
              <p:nvPr/>
            </p:nvSpPr>
            <p:spPr bwMode="auto">
              <a:xfrm>
                <a:off x="3430" y="1893"/>
                <a:ext cx="82" cy="116"/>
              </a:xfrm>
              <a:custGeom>
                <a:avLst/>
                <a:gdLst>
                  <a:gd name="T0" fmla="*/ 26 w 82"/>
                  <a:gd name="T1" fmla="*/ 75 h 116"/>
                  <a:gd name="T2" fmla="*/ 48 w 82"/>
                  <a:gd name="T3" fmla="*/ 52 h 116"/>
                  <a:gd name="T4" fmla="*/ 52 w 82"/>
                  <a:gd name="T5" fmla="*/ 49 h 116"/>
                  <a:gd name="T6" fmla="*/ 52 w 82"/>
                  <a:gd name="T7" fmla="*/ 49 h 116"/>
                  <a:gd name="T8" fmla="*/ 48 w 82"/>
                  <a:gd name="T9" fmla="*/ 45 h 116"/>
                  <a:gd name="T10" fmla="*/ 45 w 82"/>
                  <a:gd name="T11" fmla="*/ 41 h 116"/>
                  <a:gd name="T12" fmla="*/ 78 w 82"/>
                  <a:gd name="T13" fmla="*/ 45 h 116"/>
                  <a:gd name="T14" fmla="*/ 67 w 82"/>
                  <a:gd name="T15" fmla="*/ 45 h 116"/>
                  <a:gd name="T16" fmla="*/ 56 w 82"/>
                  <a:gd name="T17" fmla="*/ 52 h 116"/>
                  <a:gd name="T18" fmla="*/ 56 w 82"/>
                  <a:gd name="T19" fmla="*/ 93 h 116"/>
                  <a:gd name="T20" fmla="*/ 67 w 82"/>
                  <a:gd name="T21" fmla="*/ 108 h 116"/>
                  <a:gd name="T22" fmla="*/ 75 w 82"/>
                  <a:gd name="T23" fmla="*/ 112 h 116"/>
                  <a:gd name="T24" fmla="*/ 82 w 82"/>
                  <a:gd name="T25" fmla="*/ 112 h 116"/>
                  <a:gd name="T26" fmla="*/ 45 w 82"/>
                  <a:gd name="T27" fmla="*/ 116 h 116"/>
                  <a:gd name="T28" fmla="*/ 48 w 82"/>
                  <a:gd name="T29" fmla="*/ 116 h 116"/>
                  <a:gd name="T30" fmla="*/ 52 w 82"/>
                  <a:gd name="T31" fmla="*/ 112 h 116"/>
                  <a:gd name="T32" fmla="*/ 52 w 82"/>
                  <a:gd name="T33" fmla="*/ 108 h 116"/>
                  <a:gd name="T34" fmla="*/ 26 w 82"/>
                  <a:gd name="T35" fmla="*/ 75 h 116"/>
                  <a:gd name="T36" fmla="*/ 26 w 82"/>
                  <a:gd name="T37" fmla="*/ 105 h 116"/>
                  <a:gd name="T38" fmla="*/ 26 w 82"/>
                  <a:gd name="T39" fmla="*/ 112 h 116"/>
                  <a:gd name="T40" fmla="*/ 30 w 82"/>
                  <a:gd name="T41" fmla="*/ 112 h 116"/>
                  <a:gd name="T42" fmla="*/ 33 w 82"/>
                  <a:gd name="T43" fmla="*/ 116 h 116"/>
                  <a:gd name="T44" fmla="*/ 0 w 82"/>
                  <a:gd name="T45" fmla="*/ 116 h 116"/>
                  <a:gd name="T46" fmla="*/ 7 w 82"/>
                  <a:gd name="T47" fmla="*/ 112 h 116"/>
                  <a:gd name="T48" fmla="*/ 11 w 82"/>
                  <a:gd name="T49" fmla="*/ 108 h 116"/>
                  <a:gd name="T50" fmla="*/ 11 w 82"/>
                  <a:gd name="T51" fmla="*/ 97 h 116"/>
                  <a:gd name="T52" fmla="*/ 11 w 82"/>
                  <a:gd name="T53" fmla="*/ 22 h 116"/>
                  <a:gd name="T54" fmla="*/ 11 w 82"/>
                  <a:gd name="T55" fmla="*/ 15 h 116"/>
                  <a:gd name="T56" fmla="*/ 7 w 82"/>
                  <a:gd name="T57" fmla="*/ 11 h 116"/>
                  <a:gd name="T58" fmla="*/ 4 w 82"/>
                  <a:gd name="T59" fmla="*/ 11 h 116"/>
                  <a:gd name="T60" fmla="*/ 0 w 82"/>
                  <a:gd name="T61" fmla="*/ 11 h 116"/>
                  <a:gd name="T62" fmla="*/ 26 w 82"/>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6"/>
                  <a:gd name="T98" fmla="*/ 82 w 82"/>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6">
                    <a:moveTo>
                      <a:pt x="26" y="0"/>
                    </a:moveTo>
                    <a:lnTo>
                      <a:pt x="26" y="75"/>
                    </a:lnTo>
                    <a:lnTo>
                      <a:pt x="45" y="56"/>
                    </a:lnTo>
                    <a:lnTo>
                      <a:pt x="48" y="52"/>
                    </a:lnTo>
                    <a:lnTo>
                      <a:pt x="52" y="52"/>
                    </a:lnTo>
                    <a:lnTo>
                      <a:pt x="52" y="49"/>
                    </a:lnTo>
                    <a:lnTo>
                      <a:pt x="52" y="45"/>
                    </a:lnTo>
                    <a:lnTo>
                      <a:pt x="48" y="45"/>
                    </a:lnTo>
                    <a:lnTo>
                      <a:pt x="45" y="45"/>
                    </a:lnTo>
                    <a:lnTo>
                      <a:pt x="45" y="41"/>
                    </a:lnTo>
                    <a:lnTo>
                      <a:pt x="78" y="41"/>
                    </a:lnTo>
                    <a:lnTo>
                      <a:pt x="78" y="45"/>
                    </a:lnTo>
                    <a:lnTo>
                      <a:pt x="71" y="45"/>
                    </a:lnTo>
                    <a:lnTo>
                      <a:pt x="67" y="45"/>
                    </a:lnTo>
                    <a:lnTo>
                      <a:pt x="63" y="49"/>
                    </a:lnTo>
                    <a:lnTo>
                      <a:pt x="56" y="52"/>
                    </a:lnTo>
                    <a:lnTo>
                      <a:pt x="37" y="71"/>
                    </a:lnTo>
                    <a:lnTo>
                      <a:pt x="56" y="93"/>
                    </a:lnTo>
                    <a:lnTo>
                      <a:pt x="63" y="101"/>
                    </a:lnTo>
                    <a:lnTo>
                      <a:pt x="67" y="108"/>
                    </a:lnTo>
                    <a:lnTo>
                      <a:pt x="71" y="108"/>
                    </a:lnTo>
                    <a:lnTo>
                      <a:pt x="75" y="112"/>
                    </a:lnTo>
                    <a:lnTo>
                      <a:pt x="78" y="112"/>
                    </a:lnTo>
                    <a:lnTo>
                      <a:pt x="82" y="112"/>
                    </a:lnTo>
                    <a:lnTo>
                      <a:pt x="82" y="116"/>
                    </a:lnTo>
                    <a:lnTo>
                      <a:pt x="45" y="116"/>
                    </a:lnTo>
                    <a:lnTo>
                      <a:pt x="48" y="116"/>
                    </a:lnTo>
                    <a:lnTo>
                      <a:pt x="48" y="112"/>
                    </a:lnTo>
                    <a:lnTo>
                      <a:pt x="52" y="112"/>
                    </a:lnTo>
                    <a:lnTo>
                      <a:pt x="52" y="108"/>
                    </a:lnTo>
                    <a:lnTo>
                      <a:pt x="48" y="105"/>
                    </a:lnTo>
                    <a:lnTo>
                      <a:pt x="26" y="75"/>
                    </a:lnTo>
                    <a:lnTo>
                      <a:pt x="26" y="97"/>
                    </a:lnTo>
                    <a:lnTo>
                      <a:pt x="26" y="105"/>
                    </a:lnTo>
                    <a:lnTo>
                      <a:pt x="26" y="108"/>
                    </a:lnTo>
                    <a:lnTo>
                      <a:pt x="26" y="112"/>
                    </a:lnTo>
                    <a:lnTo>
                      <a:pt x="30" y="112"/>
                    </a:lnTo>
                    <a:lnTo>
                      <a:pt x="33" y="116"/>
                    </a:lnTo>
                    <a:lnTo>
                      <a:pt x="0" y="116"/>
                    </a:lnTo>
                    <a:lnTo>
                      <a:pt x="4" y="112"/>
                    </a:lnTo>
                    <a:lnTo>
                      <a:pt x="7" y="112"/>
                    </a:lnTo>
                    <a:lnTo>
                      <a:pt x="11" y="108"/>
                    </a:lnTo>
                    <a:lnTo>
                      <a:pt x="11" y="105"/>
                    </a:lnTo>
                    <a:lnTo>
                      <a:pt x="11" y="97"/>
                    </a:lnTo>
                    <a:lnTo>
                      <a:pt x="11" y="34"/>
                    </a:lnTo>
                    <a:lnTo>
                      <a:pt x="11" y="22"/>
                    </a:lnTo>
                    <a:lnTo>
                      <a:pt x="11" y="15"/>
                    </a:lnTo>
                    <a:lnTo>
                      <a:pt x="7" y="11"/>
                    </a:lnTo>
                    <a:lnTo>
                      <a:pt x="4" y="11"/>
                    </a:lnTo>
                    <a:lnTo>
                      <a:pt x="0" y="11"/>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2" name="Freeform 173"/>
              <p:cNvSpPr>
                <a:spLocks/>
              </p:cNvSpPr>
              <p:nvPr/>
            </p:nvSpPr>
            <p:spPr bwMode="auto">
              <a:xfrm>
                <a:off x="3516" y="1893"/>
                <a:ext cx="37" cy="116"/>
              </a:xfrm>
              <a:custGeom>
                <a:avLst/>
                <a:gdLst>
                  <a:gd name="T0" fmla="*/ 26 w 37"/>
                  <a:gd name="T1" fmla="*/ 0 h 116"/>
                  <a:gd name="T2" fmla="*/ 26 w 37"/>
                  <a:gd name="T3" fmla="*/ 97 h 116"/>
                  <a:gd name="T4" fmla="*/ 26 w 37"/>
                  <a:gd name="T5" fmla="*/ 105 h 116"/>
                  <a:gd name="T6" fmla="*/ 26 w 37"/>
                  <a:gd name="T7" fmla="*/ 108 h 116"/>
                  <a:gd name="T8" fmla="*/ 26 w 37"/>
                  <a:gd name="T9" fmla="*/ 112 h 116"/>
                  <a:gd name="T10" fmla="*/ 30 w 37"/>
                  <a:gd name="T11" fmla="*/ 112 h 116"/>
                  <a:gd name="T12" fmla="*/ 30 w 37"/>
                  <a:gd name="T13" fmla="*/ 112 h 116"/>
                  <a:gd name="T14" fmla="*/ 37 w 37"/>
                  <a:gd name="T15" fmla="*/ 116 h 116"/>
                  <a:gd name="T16" fmla="*/ 37 w 37"/>
                  <a:gd name="T17" fmla="*/ 116 h 116"/>
                  <a:gd name="T18" fmla="*/ 0 w 37"/>
                  <a:gd name="T19" fmla="*/ 116 h 116"/>
                  <a:gd name="T20" fmla="*/ 0 w 37"/>
                  <a:gd name="T21" fmla="*/ 116 h 116"/>
                  <a:gd name="T22" fmla="*/ 3 w 37"/>
                  <a:gd name="T23" fmla="*/ 116 h 116"/>
                  <a:gd name="T24" fmla="*/ 7 w 37"/>
                  <a:gd name="T25" fmla="*/ 112 h 116"/>
                  <a:gd name="T26" fmla="*/ 11 w 37"/>
                  <a:gd name="T27" fmla="*/ 112 h 116"/>
                  <a:gd name="T28" fmla="*/ 11 w 37"/>
                  <a:gd name="T29" fmla="*/ 108 h 116"/>
                  <a:gd name="T30" fmla="*/ 11 w 37"/>
                  <a:gd name="T31" fmla="*/ 105 h 116"/>
                  <a:gd name="T32" fmla="*/ 11 w 37"/>
                  <a:gd name="T33" fmla="*/ 97 h 116"/>
                  <a:gd name="T34" fmla="*/ 11 w 37"/>
                  <a:gd name="T35" fmla="*/ 34 h 116"/>
                  <a:gd name="T36" fmla="*/ 11 w 37"/>
                  <a:gd name="T37" fmla="*/ 22 h 116"/>
                  <a:gd name="T38" fmla="*/ 11 w 37"/>
                  <a:gd name="T39" fmla="*/ 15 h 116"/>
                  <a:gd name="T40" fmla="*/ 11 w 37"/>
                  <a:gd name="T41" fmla="*/ 15 h 116"/>
                  <a:gd name="T42" fmla="*/ 11 w 37"/>
                  <a:gd name="T43" fmla="*/ 11 h 116"/>
                  <a:gd name="T44" fmla="*/ 7 w 37"/>
                  <a:gd name="T45" fmla="*/ 11 h 116"/>
                  <a:gd name="T46" fmla="*/ 7 w 37"/>
                  <a:gd name="T47" fmla="*/ 11 h 116"/>
                  <a:gd name="T48" fmla="*/ 3 w 37"/>
                  <a:gd name="T49" fmla="*/ 11 h 116"/>
                  <a:gd name="T50" fmla="*/ 3 w 37"/>
                  <a:gd name="T51" fmla="*/ 11 h 116"/>
                  <a:gd name="T52" fmla="*/ 0 w 37"/>
                  <a:gd name="T53" fmla="*/ 11 h 116"/>
                  <a:gd name="T54" fmla="*/ 22 w 37"/>
                  <a:gd name="T55" fmla="*/ 0 h 116"/>
                  <a:gd name="T56" fmla="*/ 26 w 37"/>
                  <a:gd name="T57" fmla="*/ 0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7"/>
                  <a:gd name="T88" fmla="*/ 0 h 116"/>
                  <a:gd name="T89" fmla="*/ 37 w 37"/>
                  <a:gd name="T90" fmla="*/ 116 h 11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7" h="116">
                    <a:moveTo>
                      <a:pt x="26" y="0"/>
                    </a:moveTo>
                    <a:lnTo>
                      <a:pt x="26" y="97"/>
                    </a:lnTo>
                    <a:lnTo>
                      <a:pt x="26" y="105"/>
                    </a:lnTo>
                    <a:lnTo>
                      <a:pt x="26" y="108"/>
                    </a:lnTo>
                    <a:lnTo>
                      <a:pt x="26" y="112"/>
                    </a:lnTo>
                    <a:lnTo>
                      <a:pt x="30" y="112"/>
                    </a:lnTo>
                    <a:lnTo>
                      <a:pt x="37" y="116"/>
                    </a:lnTo>
                    <a:lnTo>
                      <a:pt x="0" y="116"/>
                    </a:lnTo>
                    <a:lnTo>
                      <a:pt x="3" y="116"/>
                    </a:lnTo>
                    <a:lnTo>
                      <a:pt x="7" y="112"/>
                    </a:lnTo>
                    <a:lnTo>
                      <a:pt x="11" y="112"/>
                    </a:lnTo>
                    <a:lnTo>
                      <a:pt x="11" y="108"/>
                    </a:lnTo>
                    <a:lnTo>
                      <a:pt x="11" y="105"/>
                    </a:lnTo>
                    <a:lnTo>
                      <a:pt x="11" y="97"/>
                    </a:lnTo>
                    <a:lnTo>
                      <a:pt x="11" y="34"/>
                    </a:lnTo>
                    <a:lnTo>
                      <a:pt x="11" y="22"/>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3" name="Freeform 174"/>
              <p:cNvSpPr>
                <a:spLocks noEditPoints="1"/>
              </p:cNvSpPr>
              <p:nvPr/>
            </p:nvSpPr>
            <p:spPr bwMode="auto">
              <a:xfrm>
                <a:off x="3564" y="1893"/>
                <a:ext cx="34" cy="116"/>
              </a:xfrm>
              <a:custGeom>
                <a:avLst/>
                <a:gdLst>
                  <a:gd name="T0" fmla="*/ 15 w 34"/>
                  <a:gd name="T1" fmla="*/ 0 h 116"/>
                  <a:gd name="T2" fmla="*/ 19 w 34"/>
                  <a:gd name="T3" fmla="*/ 4 h 116"/>
                  <a:gd name="T4" fmla="*/ 23 w 34"/>
                  <a:gd name="T5" fmla="*/ 4 h 116"/>
                  <a:gd name="T6" fmla="*/ 23 w 34"/>
                  <a:gd name="T7" fmla="*/ 8 h 116"/>
                  <a:gd name="T8" fmla="*/ 26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6 h 116"/>
                  <a:gd name="T58" fmla="*/ 8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6" y="11"/>
                    </a:lnTo>
                    <a:lnTo>
                      <a:pt x="23" y="15"/>
                    </a:lnTo>
                    <a:lnTo>
                      <a:pt x="23" y="19"/>
                    </a:lnTo>
                    <a:lnTo>
                      <a:pt x="19" y="19"/>
                    </a:lnTo>
                    <a:lnTo>
                      <a:pt x="15" y="19"/>
                    </a:lnTo>
                    <a:lnTo>
                      <a:pt x="11" y="19"/>
                    </a:lnTo>
                    <a:lnTo>
                      <a:pt x="8" y="19"/>
                    </a:lnTo>
                    <a:lnTo>
                      <a:pt x="8" y="15"/>
                    </a:lnTo>
                    <a:lnTo>
                      <a:pt x="8"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6"/>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4" name="Freeform 175"/>
              <p:cNvSpPr>
                <a:spLocks/>
              </p:cNvSpPr>
              <p:nvPr/>
            </p:nvSpPr>
            <p:spPr bwMode="auto">
              <a:xfrm>
                <a:off x="3605" y="193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71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6 w 79"/>
                  <a:gd name="T75" fmla="*/ 71 h 75"/>
                  <a:gd name="T76" fmla="*/ 26 w 79"/>
                  <a:gd name="T77" fmla="*/ 71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7" y="19"/>
                    </a:lnTo>
                    <a:lnTo>
                      <a:pt x="67" y="26"/>
                    </a:lnTo>
                    <a:lnTo>
                      <a:pt x="67" y="56"/>
                    </a:lnTo>
                    <a:lnTo>
                      <a:pt x="67" y="64"/>
                    </a:lnTo>
                    <a:lnTo>
                      <a:pt x="67"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6" y="71"/>
                    </a:lnTo>
                    <a:lnTo>
                      <a:pt x="30" y="75"/>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5" name="Freeform 176"/>
              <p:cNvSpPr>
                <a:spLocks noEditPoints="1"/>
              </p:cNvSpPr>
              <p:nvPr/>
            </p:nvSpPr>
            <p:spPr bwMode="auto">
              <a:xfrm>
                <a:off x="3732" y="1893"/>
                <a:ext cx="75" cy="116"/>
              </a:xfrm>
              <a:custGeom>
                <a:avLst/>
                <a:gdLst>
                  <a:gd name="T0" fmla="*/ 23 w 75"/>
                  <a:gd name="T1" fmla="*/ 56 h 116"/>
                  <a:gd name="T2" fmla="*/ 30 w 75"/>
                  <a:gd name="T3" fmla="*/ 49 h 116"/>
                  <a:gd name="T4" fmla="*/ 38 w 75"/>
                  <a:gd name="T5" fmla="*/ 41 h 116"/>
                  <a:gd name="T6" fmla="*/ 45 w 75"/>
                  <a:gd name="T7" fmla="*/ 41 h 116"/>
                  <a:gd name="T8" fmla="*/ 56 w 75"/>
                  <a:gd name="T9" fmla="*/ 45 h 116"/>
                  <a:gd name="T10" fmla="*/ 64 w 75"/>
                  <a:gd name="T11" fmla="*/ 52 h 116"/>
                  <a:gd name="T12" fmla="*/ 71 w 75"/>
                  <a:gd name="T13" fmla="*/ 56 h 116"/>
                  <a:gd name="T14" fmla="*/ 71 w 75"/>
                  <a:gd name="T15" fmla="*/ 67 h 116"/>
                  <a:gd name="T16" fmla="*/ 75 w 75"/>
                  <a:gd name="T17" fmla="*/ 75 h 116"/>
                  <a:gd name="T18" fmla="*/ 71 w 75"/>
                  <a:gd name="T19" fmla="*/ 90 h 116"/>
                  <a:gd name="T20" fmla="*/ 67 w 75"/>
                  <a:gd name="T21" fmla="*/ 97 h 116"/>
                  <a:gd name="T22" fmla="*/ 60 w 75"/>
                  <a:gd name="T23" fmla="*/ 108 h 116"/>
                  <a:gd name="T24" fmla="*/ 49 w 75"/>
                  <a:gd name="T25" fmla="*/ 116 h 116"/>
                  <a:gd name="T26" fmla="*/ 34 w 75"/>
                  <a:gd name="T27" fmla="*/ 116 h 116"/>
                  <a:gd name="T28" fmla="*/ 30 w 75"/>
                  <a:gd name="T29" fmla="*/ 116 h 116"/>
                  <a:gd name="T30" fmla="*/ 23 w 75"/>
                  <a:gd name="T31" fmla="*/ 116 h 116"/>
                  <a:gd name="T32" fmla="*/ 15 w 75"/>
                  <a:gd name="T33" fmla="*/ 112 h 116"/>
                  <a:gd name="T34" fmla="*/ 8 w 75"/>
                  <a:gd name="T35" fmla="*/ 108 h 116"/>
                  <a:gd name="T36" fmla="*/ 8 w 75"/>
                  <a:gd name="T37" fmla="*/ 34 h 116"/>
                  <a:gd name="T38" fmla="*/ 8 w 75"/>
                  <a:gd name="T39" fmla="*/ 22 h 116"/>
                  <a:gd name="T40" fmla="*/ 8 w 75"/>
                  <a:gd name="T41" fmla="*/ 15 h 116"/>
                  <a:gd name="T42" fmla="*/ 8 w 75"/>
                  <a:gd name="T43" fmla="*/ 15 h 116"/>
                  <a:gd name="T44" fmla="*/ 8 w 75"/>
                  <a:gd name="T45" fmla="*/ 11 h 116"/>
                  <a:gd name="T46" fmla="*/ 4 w 75"/>
                  <a:gd name="T47" fmla="*/ 11 h 116"/>
                  <a:gd name="T48" fmla="*/ 4 w 75"/>
                  <a:gd name="T49" fmla="*/ 11 h 116"/>
                  <a:gd name="T50" fmla="*/ 4 w 75"/>
                  <a:gd name="T51" fmla="*/ 11 h 116"/>
                  <a:gd name="T52" fmla="*/ 0 w 75"/>
                  <a:gd name="T53" fmla="*/ 11 h 116"/>
                  <a:gd name="T54" fmla="*/ 0 w 75"/>
                  <a:gd name="T55" fmla="*/ 11 h 116"/>
                  <a:gd name="T56" fmla="*/ 19 w 75"/>
                  <a:gd name="T57" fmla="*/ 0 h 116"/>
                  <a:gd name="T58" fmla="*/ 23 w 75"/>
                  <a:gd name="T59" fmla="*/ 0 h 116"/>
                  <a:gd name="T60" fmla="*/ 23 w 75"/>
                  <a:gd name="T61" fmla="*/ 56 h 116"/>
                  <a:gd name="T62" fmla="*/ 23 w 75"/>
                  <a:gd name="T63" fmla="*/ 60 h 116"/>
                  <a:gd name="T64" fmla="*/ 23 w 75"/>
                  <a:gd name="T65" fmla="*/ 105 h 116"/>
                  <a:gd name="T66" fmla="*/ 26 w 75"/>
                  <a:gd name="T67" fmla="*/ 108 h 116"/>
                  <a:gd name="T68" fmla="*/ 30 w 75"/>
                  <a:gd name="T69" fmla="*/ 112 h 116"/>
                  <a:gd name="T70" fmla="*/ 34 w 75"/>
                  <a:gd name="T71" fmla="*/ 112 h 116"/>
                  <a:gd name="T72" fmla="*/ 41 w 75"/>
                  <a:gd name="T73" fmla="*/ 112 h 116"/>
                  <a:gd name="T74" fmla="*/ 49 w 75"/>
                  <a:gd name="T75" fmla="*/ 112 h 116"/>
                  <a:gd name="T76" fmla="*/ 52 w 75"/>
                  <a:gd name="T77" fmla="*/ 105 h 116"/>
                  <a:gd name="T78" fmla="*/ 60 w 75"/>
                  <a:gd name="T79" fmla="*/ 93 h 116"/>
                  <a:gd name="T80" fmla="*/ 60 w 75"/>
                  <a:gd name="T81" fmla="*/ 82 h 116"/>
                  <a:gd name="T82" fmla="*/ 60 w 75"/>
                  <a:gd name="T83" fmla="*/ 71 h 116"/>
                  <a:gd name="T84" fmla="*/ 52 w 75"/>
                  <a:gd name="T85" fmla="*/ 60 h 116"/>
                  <a:gd name="T86" fmla="*/ 49 w 75"/>
                  <a:gd name="T87" fmla="*/ 56 h 116"/>
                  <a:gd name="T88" fmla="*/ 38 w 75"/>
                  <a:gd name="T89" fmla="*/ 52 h 116"/>
                  <a:gd name="T90" fmla="*/ 34 w 75"/>
                  <a:gd name="T91" fmla="*/ 52 h 116"/>
                  <a:gd name="T92" fmla="*/ 30 w 75"/>
                  <a:gd name="T93" fmla="*/ 56 h 116"/>
                  <a:gd name="T94" fmla="*/ 26 w 75"/>
                  <a:gd name="T95" fmla="*/ 56 h 116"/>
                  <a:gd name="T96" fmla="*/ 23 w 75"/>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5"/>
                  <a:gd name="T148" fmla="*/ 0 h 116"/>
                  <a:gd name="T149" fmla="*/ 75 w 75"/>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5" h="116">
                    <a:moveTo>
                      <a:pt x="23" y="56"/>
                    </a:moveTo>
                    <a:lnTo>
                      <a:pt x="30" y="49"/>
                    </a:lnTo>
                    <a:lnTo>
                      <a:pt x="38" y="41"/>
                    </a:lnTo>
                    <a:lnTo>
                      <a:pt x="45" y="41"/>
                    </a:lnTo>
                    <a:lnTo>
                      <a:pt x="56" y="45"/>
                    </a:lnTo>
                    <a:lnTo>
                      <a:pt x="64" y="52"/>
                    </a:lnTo>
                    <a:lnTo>
                      <a:pt x="71" y="56"/>
                    </a:lnTo>
                    <a:lnTo>
                      <a:pt x="71" y="67"/>
                    </a:lnTo>
                    <a:lnTo>
                      <a:pt x="75" y="75"/>
                    </a:lnTo>
                    <a:lnTo>
                      <a:pt x="71" y="90"/>
                    </a:lnTo>
                    <a:lnTo>
                      <a:pt x="67" y="97"/>
                    </a:lnTo>
                    <a:lnTo>
                      <a:pt x="60" y="108"/>
                    </a:lnTo>
                    <a:lnTo>
                      <a:pt x="49" y="116"/>
                    </a:lnTo>
                    <a:lnTo>
                      <a:pt x="34" y="116"/>
                    </a:lnTo>
                    <a:lnTo>
                      <a:pt x="30" y="116"/>
                    </a:lnTo>
                    <a:lnTo>
                      <a:pt x="23" y="116"/>
                    </a:lnTo>
                    <a:lnTo>
                      <a:pt x="15" y="112"/>
                    </a:lnTo>
                    <a:lnTo>
                      <a:pt x="8" y="108"/>
                    </a:lnTo>
                    <a:lnTo>
                      <a:pt x="8" y="34"/>
                    </a:lnTo>
                    <a:lnTo>
                      <a:pt x="8" y="22"/>
                    </a:lnTo>
                    <a:lnTo>
                      <a:pt x="8" y="15"/>
                    </a:lnTo>
                    <a:lnTo>
                      <a:pt x="8" y="11"/>
                    </a:lnTo>
                    <a:lnTo>
                      <a:pt x="4" y="11"/>
                    </a:lnTo>
                    <a:lnTo>
                      <a:pt x="0" y="11"/>
                    </a:lnTo>
                    <a:lnTo>
                      <a:pt x="19" y="0"/>
                    </a:lnTo>
                    <a:lnTo>
                      <a:pt x="23" y="0"/>
                    </a:lnTo>
                    <a:lnTo>
                      <a:pt x="23" y="56"/>
                    </a:lnTo>
                    <a:close/>
                    <a:moveTo>
                      <a:pt x="23" y="60"/>
                    </a:moveTo>
                    <a:lnTo>
                      <a:pt x="23" y="105"/>
                    </a:lnTo>
                    <a:lnTo>
                      <a:pt x="26" y="108"/>
                    </a:lnTo>
                    <a:lnTo>
                      <a:pt x="30" y="112"/>
                    </a:lnTo>
                    <a:lnTo>
                      <a:pt x="34" y="112"/>
                    </a:lnTo>
                    <a:lnTo>
                      <a:pt x="41" y="112"/>
                    </a:lnTo>
                    <a:lnTo>
                      <a:pt x="49" y="112"/>
                    </a:lnTo>
                    <a:lnTo>
                      <a:pt x="52" y="105"/>
                    </a:lnTo>
                    <a:lnTo>
                      <a:pt x="60" y="93"/>
                    </a:lnTo>
                    <a:lnTo>
                      <a:pt x="60" y="82"/>
                    </a:lnTo>
                    <a:lnTo>
                      <a:pt x="60" y="71"/>
                    </a:lnTo>
                    <a:lnTo>
                      <a:pt x="52" y="60"/>
                    </a:lnTo>
                    <a:lnTo>
                      <a:pt x="49" y="56"/>
                    </a:lnTo>
                    <a:lnTo>
                      <a:pt x="38" y="52"/>
                    </a:lnTo>
                    <a:lnTo>
                      <a:pt x="34" y="52"/>
                    </a:lnTo>
                    <a:lnTo>
                      <a:pt x="30" y="56"/>
                    </a:lnTo>
                    <a:lnTo>
                      <a:pt x="26" y="56"/>
                    </a:lnTo>
                    <a:lnTo>
                      <a:pt x="23"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6" name="Freeform 177"/>
              <p:cNvSpPr>
                <a:spLocks/>
              </p:cNvSpPr>
              <p:nvPr/>
            </p:nvSpPr>
            <p:spPr bwMode="auto">
              <a:xfrm>
                <a:off x="3811" y="1934"/>
                <a:ext cx="56" cy="75"/>
              </a:xfrm>
              <a:custGeom>
                <a:avLst/>
                <a:gdLst>
                  <a:gd name="T0" fmla="*/ 26 w 56"/>
                  <a:gd name="T1" fmla="*/ 0 h 75"/>
                  <a:gd name="T2" fmla="*/ 26 w 56"/>
                  <a:gd name="T3" fmla="*/ 19 h 75"/>
                  <a:gd name="T4" fmla="*/ 33 w 56"/>
                  <a:gd name="T5" fmla="*/ 8 h 75"/>
                  <a:gd name="T6" fmla="*/ 37 w 56"/>
                  <a:gd name="T7" fmla="*/ 4 h 75"/>
                  <a:gd name="T8" fmla="*/ 44 w 56"/>
                  <a:gd name="T9" fmla="*/ 0 h 75"/>
                  <a:gd name="T10" fmla="*/ 48 w 56"/>
                  <a:gd name="T11" fmla="*/ 0 h 75"/>
                  <a:gd name="T12" fmla="*/ 52 w 56"/>
                  <a:gd name="T13" fmla="*/ 4 h 75"/>
                  <a:gd name="T14" fmla="*/ 52 w 56"/>
                  <a:gd name="T15" fmla="*/ 8 h 75"/>
                  <a:gd name="T16" fmla="*/ 56 w 56"/>
                  <a:gd name="T17" fmla="*/ 11 h 75"/>
                  <a:gd name="T18" fmla="*/ 56 w 56"/>
                  <a:gd name="T19" fmla="*/ 15 h 75"/>
                  <a:gd name="T20" fmla="*/ 52 w 56"/>
                  <a:gd name="T21" fmla="*/ 15 h 75"/>
                  <a:gd name="T22" fmla="*/ 52 w 56"/>
                  <a:gd name="T23" fmla="*/ 19 h 75"/>
                  <a:gd name="T24" fmla="*/ 48 w 56"/>
                  <a:gd name="T25" fmla="*/ 19 h 75"/>
                  <a:gd name="T26" fmla="*/ 44 w 56"/>
                  <a:gd name="T27" fmla="*/ 19 h 75"/>
                  <a:gd name="T28" fmla="*/ 41 w 56"/>
                  <a:gd name="T29" fmla="*/ 15 h 75"/>
                  <a:gd name="T30" fmla="*/ 37 w 56"/>
                  <a:gd name="T31" fmla="*/ 11 h 75"/>
                  <a:gd name="T32" fmla="*/ 37 w 56"/>
                  <a:gd name="T33" fmla="*/ 11 h 75"/>
                  <a:gd name="T34" fmla="*/ 33 w 56"/>
                  <a:gd name="T35" fmla="*/ 11 h 75"/>
                  <a:gd name="T36" fmla="*/ 33 w 56"/>
                  <a:gd name="T37" fmla="*/ 15 h 75"/>
                  <a:gd name="T38" fmla="*/ 29 w 56"/>
                  <a:gd name="T39" fmla="*/ 19 h 75"/>
                  <a:gd name="T40" fmla="*/ 26 w 56"/>
                  <a:gd name="T41" fmla="*/ 26 h 75"/>
                  <a:gd name="T42" fmla="*/ 26 w 56"/>
                  <a:gd name="T43" fmla="*/ 56 h 75"/>
                  <a:gd name="T44" fmla="*/ 26 w 56"/>
                  <a:gd name="T45" fmla="*/ 64 h 75"/>
                  <a:gd name="T46" fmla="*/ 26 w 56"/>
                  <a:gd name="T47" fmla="*/ 67 h 75"/>
                  <a:gd name="T48" fmla="*/ 29 w 56"/>
                  <a:gd name="T49" fmla="*/ 71 h 75"/>
                  <a:gd name="T50" fmla="*/ 29 w 56"/>
                  <a:gd name="T51" fmla="*/ 71 h 75"/>
                  <a:gd name="T52" fmla="*/ 33 w 56"/>
                  <a:gd name="T53" fmla="*/ 71 h 75"/>
                  <a:gd name="T54" fmla="*/ 41 w 56"/>
                  <a:gd name="T55" fmla="*/ 75 h 75"/>
                  <a:gd name="T56" fmla="*/ 41 w 56"/>
                  <a:gd name="T57" fmla="*/ 75 h 75"/>
                  <a:gd name="T58" fmla="*/ 0 w 56"/>
                  <a:gd name="T59" fmla="*/ 75 h 75"/>
                  <a:gd name="T60" fmla="*/ 0 w 56"/>
                  <a:gd name="T61" fmla="*/ 75 h 75"/>
                  <a:gd name="T62" fmla="*/ 7 w 56"/>
                  <a:gd name="T63" fmla="*/ 71 h 75"/>
                  <a:gd name="T64" fmla="*/ 7 w 56"/>
                  <a:gd name="T65" fmla="*/ 71 h 75"/>
                  <a:gd name="T66" fmla="*/ 11 w 56"/>
                  <a:gd name="T67" fmla="*/ 71 h 75"/>
                  <a:gd name="T68" fmla="*/ 11 w 56"/>
                  <a:gd name="T69" fmla="*/ 67 h 75"/>
                  <a:gd name="T70" fmla="*/ 11 w 56"/>
                  <a:gd name="T71" fmla="*/ 64 h 75"/>
                  <a:gd name="T72" fmla="*/ 11 w 56"/>
                  <a:gd name="T73" fmla="*/ 56 h 75"/>
                  <a:gd name="T74" fmla="*/ 11 w 56"/>
                  <a:gd name="T75" fmla="*/ 30 h 75"/>
                  <a:gd name="T76" fmla="*/ 11 w 56"/>
                  <a:gd name="T77" fmla="*/ 19 h 75"/>
                  <a:gd name="T78" fmla="*/ 11 w 56"/>
                  <a:gd name="T79" fmla="*/ 15 h 75"/>
                  <a:gd name="T80" fmla="*/ 11 w 56"/>
                  <a:gd name="T81" fmla="*/ 11 h 75"/>
                  <a:gd name="T82" fmla="*/ 11 w 56"/>
                  <a:gd name="T83" fmla="*/ 11 h 75"/>
                  <a:gd name="T84" fmla="*/ 7 w 56"/>
                  <a:gd name="T85" fmla="*/ 8 h 75"/>
                  <a:gd name="T86" fmla="*/ 7 w 56"/>
                  <a:gd name="T87" fmla="*/ 8 h 75"/>
                  <a:gd name="T88" fmla="*/ 3 w 56"/>
                  <a:gd name="T89" fmla="*/ 8 h 75"/>
                  <a:gd name="T90" fmla="*/ 3 w 56"/>
                  <a:gd name="T91" fmla="*/ 11 h 75"/>
                  <a:gd name="T92" fmla="*/ 0 w 56"/>
                  <a:gd name="T93" fmla="*/ 8 h 75"/>
                  <a:gd name="T94" fmla="*/ 22 w 56"/>
                  <a:gd name="T95" fmla="*/ 0 h 75"/>
                  <a:gd name="T96" fmla="*/ 26 w 56"/>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6"/>
                  <a:gd name="T148" fmla="*/ 0 h 75"/>
                  <a:gd name="T149" fmla="*/ 56 w 56"/>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6" h="75">
                    <a:moveTo>
                      <a:pt x="26" y="0"/>
                    </a:moveTo>
                    <a:lnTo>
                      <a:pt x="26" y="19"/>
                    </a:lnTo>
                    <a:lnTo>
                      <a:pt x="33" y="8"/>
                    </a:lnTo>
                    <a:lnTo>
                      <a:pt x="37" y="4"/>
                    </a:lnTo>
                    <a:lnTo>
                      <a:pt x="44" y="0"/>
                    </a:lnTo>
                    <a:lnTo>
                      <a:pt x="48" y="0"/>
                    </a:lnTo>
                    <a:lnTo>
                      <a:pt x="52" y="4"/>
                    </a:lnTo>
                    <a:lnTo>
                      <a:pt x="52" y="8"/>
                    </a:lnTo>
                    <a:lnTo>
                      <a:pt x="56" y="11"/>
                    </a:lnTo>
                    <a:lnTo>
                      <a:pt x="56" y="15"/>
                    </a:lnTo>
                    <a:lnTo>
                      <a:pt x="52" y="15"/>
                    </a:lnTo>
                    <a:lnTo>
                      <a:pt x="52" y="19"/>
                    </a:lnTo>
                    <a:lnTo>
                      <a:pt x="48" y="19"/>
                    </a:lnTo>
                    <a:lnTo>
                      <a:pt x="44" y="19"/>
                    </a:lnTo>
                    <a:lnTo>
                      <a:pt x="41" y="15"/>
                    </a:lnTo>
                    <a:lnTo>
                      <a:pt x="37" y="11"/>
                    </a:lnTo>
                    <a:lnTo>
                      <a:pt x="33" y="11"/>
                    </a:lnTo>
                    <a:lnTo>
                      <a:pt x="33" y="15"/>
                    </a:lnTo>
                    <a:lnTo>
                      <a:pt x="29" y="19"/>
                    </a:lnTo>
                    <a:lnTo>
                      <a:pt x="26" y="26"/>
                    </a:lnTo>
                    <a:lnTo>
                      <a:pt x="26" y="56"/>
                    </a:lnTo>
                    <a:lnTo>
                      <a:pt x="26" y="64"/>
                    </a:lnTo>
                    <a:lnTo>
                      <a:pt x="26" y="67"/>
                    </a:lnTo>
                    <a:lnTo>
                      <a:pt x="29" y="71"/>
                    </a:lnTo>
                    <a:lnTo>
                      <a:pt x="33" y="71"/>
                    </a:lnTo>
                    <a:lnTo>
                      <a:pt x="41" y="75"/>
                    </a:lnTo>
                    <a:lnTo>
                      <a:pt x="0" y="75"/>
                    </a:lnTo>
                    <a:lnTo>
                      <a:pt x="7" y="71"/>
                    </a:lnTo>
                    <a:lnTo>
                      <a:pt x="11" y="71"/>
                    </a:lnTo>
                    <a:lnTo>
                      <a:pt x="11" y="67"/>
                    </a:lnTo>
                    <a:lnTo>
                      <a:pt x="11" y="64"/>
                    </a:lnTo>
                    <a:lnTo>
                      <a:pt x="11" y="56"/>
                    </a:lnTo>
                    <a:lnTo>
                      <a:pt x="11" y="30"/>
                    </a:lnTo>
                    <a:lnTo>
                      <a:pt x="11" y="19"/>
                    </a:lnTo>
                    <a:lnTo>
                      <a:pt x="11" y="15"/>
                    </a:lnTo>
                    <a:lnTo>
                      <a:pt x="11" y="11"/>
                    </a:lnTo>
                    <a:lnTo>
                      <a:pt x="7" y="8"/>
                    </a:lnTo>
                    <a:lnTo>
                      <a:pt x="3" y="8"/>
                    </a:lnTo>
                    <a:lnTo>
                      <a:pt x="3" y="11"/>
                    </a:lnTo>
                    <a:lnTo>
                      <a:pt x="0" y="8"/>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7" name="Freeform 178"/>
              <p:cNvSpPr>
                <a:spLocks noEditPoints="1"/>
              </p:cNvSpPr>
              <p:nvPr/>
            </p:nvSpPr>
            <p:spPr bwMode="auto">
              <a:xfrm>
                <a:off x="3870" y="1934"/>
                <a:ext cx="71" cy="75"/>
              </a:xfrm>
              <a:custGeom>
                <a:avLst/>
                <a:gdLst>
                  <a:gd name="T0" fmla="*/ 34 w 71"/>
                  <a:gd name="T1" fmla="*/ 0 h 75"/>
                  <a:gd name="T2" fmla="*/ 45 w 71"/>
                  <a:gd name="T3" fmla="*/ 0 h 75"/>
                  <a:gd name="T4" fmla="*/ 53 w 71"/>
                  <a:gd name="T5" fmla="*/ 4 h 75"/>
                  <a:gd name="T6" fmla="*/ 60 w 71"/>
                  <a:gd name="T7" fmla="*/ 11 h 75"/>
                  <a:gd name="T8" fmla="*/ 68 w 71"/>
                  <a:gd name="T9" fmla="*/ 23 h 75"/>
                  <a:gd name="T10" fmla="*/ 71 w 71"/>
                  <a:gd name="T11" fmla="*/ 37 h 75"/>
                  <a:gd name="T12" fmla="*/ 68 w 71"/>
                  <a:gd name="T13" fmla="*/ 45 h 75"/>
                  <a:gd name="T14" fmla="*/ 64 w 71"/>
                  <a:gd name="T15" fmla="*/ 56 h 75"/>
                  <a:gd name="T16" fmla="*/ 60 w 71"/>
                  <a:gd name="T17" fmla="*/ 64 h 75"/>
                  <a:gd name="T18" fmla="*/ 53 w 71"/>
                  <a:gd name="T19" fmla="*/ 71 h 75"/>
                  <a:gd name="T20" fmla="*/ 45 w 71"/>
                  <a:gd name="T21" fmla="*/ 75 h 75"/>
                  <a:gd name="T22" fmla="*/ 34 w 71"/>
                  <a:gd name="T23" fmla="*/ 75 h 75"/>
                  <a:gd name="T24" fmla="*/ 23 w 71"/>
                  <a:gd name="T25" fmla="*/ 75 h 75"/>
                  <a:gd name="T26" fmla="*/ 15 w 71"/>
                  <a:gd name="T27" fmla="*/ 71 h 75"/>
                  <a:gd name="T28" fmla="*/ 8 w 71"/>
                  <a:gd name="T29" fmla="*/ 64 h 75"/>
                  <a:gd name="T30" fmla="*/ 4 w 71"/>
                  <a:gd name="T31" fmla="*/ 52 h 75"/>
                  <a:gd name="T32" fmla="*/ 0 w 71"/>
                  <a:gd name="T33" fmla="*/ 37 h 75"/>
                  <a:gd name="T34" fmla="*/ 0 w 71"/>
                  <a:gd name="T35" fmla="*/ 30 h 75"/>
                  <a:gd name="T36" fmla="*/ 4 w 71"/>
                  <a:gd name="T37" fmla="*/ 19 h 75"/>
                  <a:gd name="T38" fmla="*/ 12 w 71"/>
                  <a:gd name="T39" fmla="*/ 11 h 75"/>
                  <a:gd name="T40" fmla="*/ 19 w 71"/>
                  <a:gd name="T41" fmla="*/ 4 h 75"/>
                  <a:gd name="T42" fmla="*/ 26 w 71"/>
                  <a:gd name="T43" fmla="*/ 0 h 75"/>
                  <a:gd name="T44" fmla="*/ 34 w 71"/>
                  <a:gd name="T45" fmla="*/ 0 h 75"/>
                  <a:gd name="T46" fmla="*/ 34 w 71"/>
                  <a:gd name="T47" fmla="*/ 4 h 75"/>
                  <a:gd name="T48" fmla="*/ 30 w 71"/>
                  <a:gd name="T49" fmla="*/ 4 h 75"/>
                  <a:gd name="T50" fmla="*/ 23 w 71"/>
                  <a:gd name="T51" fmla="*/ 8 h 75"/>
                  <a:gd name="T52" fmla="*/ 19 w 71"/>
                  <a:gd name="T53" fmla="*/ 11 h 75"/>
                  <a:gd name="T54" fmla="*/ 15 w 71"/>
                  <a:gd name="T55" fmla="*/ 15 h 75"/>
                  <a:gd name="T56" fmla="*/ 15 w 71"/>
                  <a:gd name="T57" fmla="*/ 23 h 75"/>
                  <a:gd name="T58" fmla="*/ 15 w 71"/>
                  <a:gd name="T59" fmla="*/ 34 h 75"/>
                  <a:gd name="T60" fmla="*/ 15 w 71"/>
                  <a:gd name="T61" fmla="*/ 49 h 75"/>
                  <a:gd name="T62" fmla="*/ 19 w 71"/>
                  <a:gd name="T63" fmla="*/ 60 h 75"/>
                  <a:gd name="T64" fmla="*/ 26 w 71"/>
                  <a:gd name="T65" fmla="*/ 67 h 75"/>
                  <a:gd name="T66" fmla="*/ 30 w 71"/>
                  <a:gd name="T67" fmla="*/ 71 h 75"/>
                  <a:gd name="T68" fmla="*/ 38 w 71"/>
                  <a:gd name="T69" fmla="*/ 71 h 75"/>
                  <a:gd name="T70" fmla="*/ 45 w 71"/>
                  <a:gd name="T71" fmla="*/ 71 h 75"/>
                  <a:gd name="T72" fmla="*/ 53 w 71"/>
                  <a:gd name="T73" fmla="*/ 64 h 75"/>
                  <a:gd name="T74" fmla="*/ 56 w 71"/>
                  <a:gd name="T75" fmla="*/ 56 h 75"/>
                  <a:gd name="T76" fmla="*/ 56 w 71"/>
                  <a:gd name="T77" fmla="*/ 45 h 75"/>
                  <a:gd name="T78" fmla="*/ 56 w 71"/>
                  <a:gd name="T79" fmla="*/ 30 h 75"/>
                  <a:gd name="T80" fmla="*/ 53 w 71"/>
                  <a:gd name="T81" fmla="*/ 23 h 75"/>
                  <a:gd name="T82" fmla="*/ 49 w 71"/>
                  <a:gd name="T83" fmla="*/ 11 h 75"/>
                  <a:gd name="T84" fmla="*/ 41 w 71"/>
                  <a:gd name="T85" fmla="*/ 8 h 75"/>
                  <a:gd name="T86" fmla="*/ 34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4" y="0"/>
                    </a:moveTo>
                    <a:lnTo>
                      <a:pt x="45" y="0"/>
                    </a:lnTo>
                    <a:lnTo>
                      <a:pt x="53" y="4"/>
                    </a:lnTo>
                    <a:lnTo>
                      <a:pt x="60" y="11"/>
                    </a:lnTo>
                    <a:lnTo>
                      <a:pt x="68" y="23"/>
                    </a:lnTo>
                    <a:lnTo>
                      <a:pt x="71" y="37"/>
                    </a:lnTo>
                    <a:lnTo>
                      <a:pt x="68" y="45"/>
                    </a:lnTo>
                    <a:lnTo>
                      <a:pt x="64" y="56"/>
                    </a:lnTo>
                    <a:lnTo>
                      <a:pt x="60" y="64"/>
                    </a:lnTo>
                    <a:lnTo>
                      <a:pt x="53" y="71"/>
                    </a:lnTo>
                    <a:lnTo>
                      <a:pt x="45" y="75"/>
                    </a:lnTo>
                    <a:lnTo>
                      <a:pt x="34" y="75"/>
                    </a:lnTo>
                    <a:lnTo>
                      <a:pt x="23" y="75"/>
                    </a:lnTo>
                    <a:lnTo>
                      <a:pt x="15" y="71"/>
                    </a:lnTo>
                    <a:lnTo>
                      <a:pt x="8" y="64"/>
                    </a:lnTo>
                    <a:lnTo>
                      <a:pt x="4" y="52"/>
                    </a:lnTo>
                    <a:lnTo>
                      <a:pt x="0" y="37"/>
                    </a:lnTo>
                    <a:lnTo>
                      <a:pt x="0" y="30"/>
                    </a:lnTo>
                    <a:lnTo>
                      <a:pt x="4" y="19"/>
                    </a:lnTo>
                    <a:lnTo>
                      <a:pt x="12" y="11"/>
                    </a:lnTo>
                    <a:lnTo>
                      <a:pt x="19" y="4"/>
                    </a:lnTo>
                    <a:lnTo>
                      <a:pt x="26" y="0"/>
                    </a:lnTo>
                    <a:lnTo>
                      <a:pt x="34" y="0"/>
                    </a:lnTo>
                    <a:close/>
                    <a:moveTo>
                      <a:pt x="34" y="4"/>
                    </a:moveTo>
                    <a:lnTo>
                      <a:pt x="30" y="4"/>
                    </a:lnTo>
                    <a:lnTo>
                      <a:pt x="23" y="8"/>
                    </a:lnTo>
                    <a:lnTo>
                      <a:pt x="19" y="11"/>
                    </a:lnTo>
                    <a:lnTo>
                      <a:pt x="15" y="15"/>
                    </a:lnTo>
                    <a:lnTo>
                      <a:pt x="15" y="23"/>
                    </a:lnTo>
                    <a:lnTo>
                      <a:pt x="15" y="34"/>
                    </a:lnTo>
                    <a:lnTo>
                      <a:pt x="15" y="49"/>
                    </a:lnTo>
                    <a:lnTo>
                      <a:pt x="19" y="60"/>
                    </a:lnTo>
                    <a:lnTo>
                      <a:pt x="26" y="67"/>
                    </a:lnTo>
                    <a:lnTo>
                      <a:pt x="30" y="71"/>
                    </a:lnTo>
                    <a:lnTo>
                      <a:pt x="38" y="71"/>
                    </a:lnTo>
                    <a:lnTo>
                      <a:pt x="45" y="71"/>
                    </a:lnTo>
                    <a:lnTo>
                      <a:pt x="53" y="64"/>
                    </a:lnTo>
                    <a:lnTo>
                      <a:pt x="56" y="56"/>
                    </a:lnTo>
                    <a:lnTo>
                      <a:pt x="56" y="45"/>
                    </a:lnTo>
                    <a:lnTo>
                      <a:pt x="56" y="30"/>
                    </a:lnTo>
                    <a:lnTo>
                      <a:pt x="53" y="23"/>
                    </a:lnTo>
                    <a:lnTo>
                      <a:pt x="49" y="11"/>
                    </a:lnTo>
                    <a:lnTo>
                      <a:pt x="41" y="8"/>
                    </a:lnTo>
                    <a:lnTo>
                      <a:pt x="34"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8" name="Freeform 179"/>
              <p:cNvSpPr>
                <a:spLocks/>
              </p:cNvSpPr>
              <p:nvPr/>
            </p:nvSpPr>
            <p:spPr bwMode="auto">
              <a:xfrm>
                <a:off x="3949" y="1893"/>
                <a:ext cx="78" cy="116"/>
              </a:xfrm>
              <a:custGeom>
                <a:avLst/>
                <a:gdLst>
                  <a:gd name="T0" fmla="*/ 22 w 78"/>
                  <a:gd name="T1" fmla="*/ 75 h 116"/>
                  <a:gd name="T2" fmla="*/ 48 w 78"/>
                  <a:gd name="T3" fmla="*/ 52 h 116"/>
                  <a:gd name="T4" fmla="*/ 52 w 78"/>
                  <a:gd name="T5" fmla="*/ 49 h 116"/>
                  <a:gd name="T6" fmla="*/ 52 w 78"/>
                  <a:gd name="T7" fmla="*/ 49 h 116"/>
                  <a:gd name="T8" fmla="*/ 48 w 78"/>
                  <a:gd name="T9" fmla="*/ 45 h 116"/>
                  <a:gd name="T10" fmla="*/ 44 w 78"/>
                  <a:gd name="T11" fmla="*/ 41 h 116"/>
                  <a:gd name="T12" fmla="*/ 78 w 78"/>
                  <a:gd name="T13" fmla="*/ 45 h 116"/>
                  <a:gd name="T14" fmla="*/ 67 w 78"/>
                  <a:gd name="T15" fmla="*/ 45 h 116"/>
                  <a:gd name="T16" fmla="*/ 56 w 78"/>
                  <a:gd name="T17" fmla="*/ 52 h 116"/>
                  <a:gd name="T18" fmla="*/ 56 w 78"/>
                  <a:gd name="T19" fmla="*/ 93 h 116"/>
                  <a:gd name="T20" fmla="*/ 67 w 78"/>
                  <a:gd name="T21" fmla="*/ 108 h 116"/>
                  <a:gd name="T22" fmla="*/ 74 w 78"/>
                  <a:gd name="T23" fmla="*/ 112 h 116"/>
                  <a:gd name="T24" fmla="*/ 78 w 78"/>
                  <a:gd name="T25" fmla="*/ 112 h 116"/>
                  <a:gd name="T26" fmla="*/ 44 w 78"/>
                  <a:gd name="T27" fmla="*/ 116 h 116"/>
                  <a:gd name="T28" fmla="*/ 48 w 78"/>
                  <a:gd name="T29" fmla="*/ 116 h 116"/>
                  <a:gd name="T30" fmla="*/ 48 w 78"/>
                  <a:gd name="T31" fmla="*/ 112 h 116"/>
                  <a:gd name="T32" fmla="*/ 48 w 78"/>
                  <a:gd name="T33" fmla="*/ 108 h 116"/>
                  <a:gd name="T34" fmla="*/ 22 w 78"/>
                  <a:gd name="T35" fmla="*/ 75 h 116"/>
                  <a:gd name="T36" fmla="*/ 22 w 78"/>
                  <a:gd name="T37" fmla="*/ 105 h 116"/>
                  <a:gd name="T38" fmla="*/ 26 w 78"/>
                  <a:gd name="T39" fmla="*/ 112 h 116"/>
                  <a:gd name="T40" fmla="*/ 30 w 78"/>
                  <a:gd name="T41" fmla="*/ 112 h 116"/>
                  <a:gd name="T42" fmla="*/ 33 w 78"/>
                  <a:gd name="T43" fmla="*/ 116 h 116"/>
                  <a:gd name="T44" fmla="*/ 0 w 78"/>
                  <a:gd name="T45" fmla="*/ 116 h 116"/>
                  <a:gd name="T46" fmla="*/ 7 w 78"/>
                  <a:gd name="T47" fmla="*/ 112 h 116"/>
                  <a:gd name="T48" fmla="*/ 7 w 78"/>
                  <a:gd name="T49" fmla="*/ 108 h 116"/>
                  <a:gd name="T50" fmla="*/ 11 w 78"/>
                  <a:gd name="T51" fmla="*/ 97 h 116"/>
                  <a:gd name="T52" fmla="*/ 11 w 78"/>
                  <a:gd name="T53" fmla="*/ 22 h 116"/>
                  <a:gd name="T54" fmla="*/ 7 w 78"/>
                  <a:gd name="T55" fmla="*/ 15 h 116"/>
                  <a:gd name="T56" fmla="*/ 7 w 78"/>
                  <a:gd name="T57" fmla="*/ 11 h 116"/>
                  <a:gd name="T58" fmla="*/ 3 w 78"/>
                  <a:gd name="T59" fmla="*/ 11 h 116"/>
                  <a:gd name="T60" fmla="*/ 0 w 78"/>
                  <a:gd name="T61" fmla="*/ 11 h 116"/>
                  <a:gd name="T62" fmla="*/ 22 w 78"/>
                  <a:gd name="T63" fmla="*/ 0 h 11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116"/>
                  <a:gd name="T98" fmla="*/ 78 w 78"/>
                  <a:gd name="T99" fmla="*/ 116 h 11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116">
                    <a:moveTo>
                      <a:pt x="22" y="0"/>
                    </a:moveTo>
                    <a:lnTo>
                      <a:pt x="22" y="75"/>
                    </a:lnTo>
                    <a:lnTo>
                      <a:pt x="44" y="56"/>
                    </a:lnTo>
                    <a:lnTo>
                      <a:pt x="48" y="52"/>
                    </a:lnTo>
                    <a:lnTo>
                      <a:pt x="52" y="52"/>
                    </a:lnTo>
                    <a:lnTo>
                      <a:pt x="52" y="49"/>
                    </a:lnTo>
                    <a:lnTo>
                      <a:pt x="48" y="45"/>
                    </a:lnTo>
                    <a:lnTo>
                      <a:pt x="44" y="45"/>
                    </a:lnTo>
                    <a:lnTo>
                      <a:pt x="44" y="41"/>
                    </a:lnTo>
                    <a:lnTo>
                      <a:pt x="78" y="41"/>
                    </a:lnTo>
                    <a:lnTo>
                      <a:pt x="78" y="45"/>
                    </a:lnTo>
                    <a:lnTo>
                      <a:pt x="71" y="45"/>
                    </a:lnTo>
                    <a:lnTo>
                      <a:pt x="67" y="45"/>
                    </a:lnTo>
                    <a:lnTo>
                      <a:pt x="59" y="49"/>
                    </a:lnTo>
                    <a:lnTo>
                      <a:pt x="56" y="52"/>
                    </a:lnTo>
                    <a:lnTo>
                      <a:pt x="37" y="71"/>
                    </a:lnTo>
                    <a:lnTo>
                      <a:pt x="56" y="93"/>
                    </a:lnTo>
                    <a:lnTo>
                      <a:pt x="63" y="101"/>
                    </a:lnTo>
                    <a:lnTo>
                      <a:pt x="67" y="108"/>
                    </a:lnTo>
                    <a:lnTo>
                      <a:pt x="71" y="108"/>
                    </a:lnTo>
                    <a:lnTo>
                      <a:pt x="74" y="112"/>
                    </a:lnTo>
                    <a:lnTo>
                      <a:pt x="78" y="112"/>
                    </a:lnTo>
                    <a:lnTo>
                      <a:pt x="78" y="116"/>
                    </a:lnTo>
                    <a:lnTo>
                      <a:pt x="44" y="116"/>
                    </a:lnTo>
                    <a:lnTo>
                      <a:pt x="48" y="116"/>
                    </a:lnTo>
                    <a:lnTo>
                      <a:pt x="48" y="112"/>
                    </a:lnTo>
                    <a:lnTo>
                      <a:pt x="52" y="112"/>
                    </a:lnTo>
                    <a:lnTo>
                      <a:pt x="48" y="108"/>
                    </a:lnTo>
                    <a:lnTo>
                      <a:pt x="48" y="105"/>
                    </a:lnTo>
                    <a:lnTo>
                      <a:pt x="22" y="75"/>
                    </a:lnTo>
                    <a:lnTo>
                      <a:pt x="22" y="97"/>
                    </a:lnTo>
                    <a:lnTo>
                      <a:pt x="22" y="105"/>
                    </a:lnTo>
                    <a:lnTo>
                      <a:pt x="26" y="108"/>
                    </a:lnTo>
                    <a:lnTo>
                      <a:pt x="26" y="112"/>
                    </a:lnTo>
                    <a:lnTo>
                      <a:pt x="30" y="112"/>
                    </a:lnTo>
                    <a:lnTo>
                      <a:pt x="33" y="116"/>
                    </a:lnTo>
                    <a:lnTo>
                      <a:pt x="0" y="116"/>
                    </a:lnTo>
                    <a:lnTo>
                      <a:pt x="3" y="112"/>
                    </a:lnTo>
                    <a:lnTo>
                      <a:pt x="7" y="112"/>
                    </a:lnTo>
                    <a:lnTo>
                      <a:pt x="7" y="108"/>
                    </a:lnTo>
                    <a:lnTo>
                      <a:pt x="11" y="105"/>
                    </a:lnTo>
                    <a:lnTo>
                      <a:pt x="11" y="97"/>
                    </a:lnTo>
                    <a:lnTo>
                      <a:pt x="11" y="34"/>
                    </a:lnTo>
                    <a:lnTo>
                      <a:pt x="11" y="22"/>
                    </a:lnTo>
                    <a:lnTo>
                      <a:pt x="11" y="15"/>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49" name="Freeform 180"/>
              <p:cNvSpPr>
                <a:spLocks noEditPoints="1"/>
              </p:cNvSpPr>
              <p:nvPr/>
            </p:nvSpPr>
            <p:spPr bwMode="auto">
              <a:xfrm>
                <a:off x="4031" y="1934"/>
                <a:ext cx="63" cy="75"/>
              </a:xfrm>
              <a:custGeom>
                <a:avLst/>
                <a:gdLst>
                  <a:gd name="T0" fmla="*/ 15 w 63"/>
                  <a:gd name="T1" fmla="*/ 30 h 75"/>
                  <a:gd name="T2" fmla="*/ 15 w 63"/>
                  <a:gd name="T3" fmla="*/ 45 h 75"/>
                  <a:gd name="T4" fmla="*/ 22 w 63"/>
                  <a:gd name="T5" fmla="*/ 52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7 h 75"/>
                  <a:gd name="T38" fmla="*/ 4 w 63"/>
                  <a:gd name="T39" fmla="*/ 26 h 75"/>
                  <a:gd name="T40" fmla="*/ 4 w 63"/>
                  <a:gd name="T41" fmla="*/ 19 h 75"/>
                  <a:gd name="T42" fmla="*/ 11 w 63"/>
                  <a:gd name="T43" fmla="*/ 11 h 75"/>
                  <a:gd name="T44" fmla="*/ 18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6 w 63"/>
                  <a:gd name="T77" fmla="*/ 8 h 75"/>
                  <a:gd name="T78" fmla="*/ 18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5"/>
                    </a:lnTo>
                    <a:lnTo>
                      <a:pt x="22" y="52"/>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7"/>
                    </a:lnTo>
                    <a:lnTo>
                      <a:pt x="4" y="26"/>
                    </a:lnTo>
                    <a:lnTo>
                      <a:pt x="4" y="19"/>
                    </a:lnTo>
                    <a:lnTo>
                      <a:pt x="11" y="11"/>
                    </a:lnTo>
                    <a:lnTo>
                      <a:pt x="18"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6" y="8"/>
                    </a:lnTo>
                    <a:lnTo>
                      <a:pt x="18" y="11"/>
                    </a:lnTo>
                    <a:lnTo>
                      <a:pt x="15" y="15"/>
                    </a:lnTo>
                    <a:lnTo>
                      <a:pt x="15"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0" name="Freeform 181"/>
              <p:cNvSpPr>
                <a:spLocks/>
              </p:cNvSpPr>
              <p:nvPr/>
            </p:nvSpPr>
            <p:spPr bwMode="auto">
              <a:xfrm>
                <a:off x="4150" y="1915"/>
                <a:ext cx="45" cy="94"/>
              </a:xfrm>
              <a:custGeom>
                <a:avLst/>
                <a:gdLst>
                  <a:gd name="T0" fmla="*/ 38 w 45"/>
                  <a:gd name="T1" fmla="*/ 0 h 94"/>
                  <a:gd name="T2" fmla="*/ 30 w 45"/>
                  <a:gd name="T3" fmla="*/ 23 h 94"/>
                  <a:gd name="T4" fmla="*/ 45 w 45"/>
                  <a:gd name="T5" fmla="*/ 23 h 94"/>
                  <a:gd name="T6" fmla="*/ 45 w 45"/>
                  <a:gd name="T7" fmla="*/ 27 h 94"/>
                  <a:gd name="T8" fmla="*/ 30 w 45"/>
                  <a:gd name="T9" fmla="*/ 27 h 94"/>
                  <a:gd name="T10" fmla="*/ 15 w 45"/>
                  <a:gd name="T11" fmla="*/ 75 h 94"/>
                  <a:gd name="T12" fmla="*/ 15 w 45"/>
                  <a:gd name="T13" fmla="*/ 83 h 94"/>
                  <a:gd name="T14" fmla="*/ 11 w 45"/>
                  <a:gd name="T15" fmla="*/ 86 h 94"/>
                  <a:gd name="T16" fmla="*/ 11 w 45"/>
                  <a:gd name="T17" fmla="*/ 86 h 94"/>
                  <a:gd name="T18" fmla="*/ 15 w 45"/>
                  <a:gd name="T19" fmla="*/ 86 h 94"/>
                  <a:gd name="T20" fmla="*/ 15 w 45"/>
                  <a:gd name="T21" fmla="*/ 90 h 94"/>
                  <a:gd name="T22" fmla="*/ 15 w 45"/>
                  <a:gd name="T23" fmla="*/ 90 h 94"/>
                  <a:gd name="T24" fmla="*/ 15 w 45"/>
                  <a:gd name="T25" fmla="*/ 86 h 94"/>
                  <a:gd name="T26" fmla="*/ 19 w 45"/>
                  <a:gd name="T27" fmla="*/ 86 h 94"/>
                  <a:gd name="T28" fmla="*/ 23 w 45"/>
                  <a:gd name="T29" fmla="*/ 83 h 94"/>
                  <a:gd name="T30" fmla="*/ 26 w 45"/>
                  <a:gd name="T31" fmla="*/ 75 h 94"/>
                  <a:gd name="T32" fmla="*/ 30 w 45"/>
                  <a:gd name="T33" fmla="*/ 79 h 94"/>
                  <a:gd name="T34" fmla="*/ 23 w 45"/>
                  <a:gd name="T35" fmla="*/ 86 h 94"/>
                  <a:gd name="T36" fmla="*/ 15 w 45"/>
                  <a:gd name="T37" fmla="*/ 94 h 94"/>
                  <a:gd name="T38" fmla="*/ 11 w 45"/>
                  <a:gd name="T39" fmla="*/ 94 h 94"/>
                  <a:gd name="T40" fmla="*/ 8 w 45"/>
                  <a:gd name="T41" fmla="*/ 94 h 94"/>
                  <a:gd name="T42" fmla="*/ 4 w 45"/>
                  <a:gd name="T43" fmla="*/ 94 h 94"/>
                  <a:gd name="T44" fmla="*/ 4 w 45"/>
                  <a:gd name="T45" fmla="*/ 94 h 94"/>
                  <a:gd name="T46" fmla="*/ 0 w 45"/>
                  <a:gd name="T47" fmla="*/ 90 h 94"/>
                  <a:gd name="T48" fmla="*/ 0 w 45"/>
                  <a:gd name="T49" fmla="*/ 86 h 94"/>
                  <a:gd name="T50" fmla="*/ 0 w 45"/>
                  <a:gd name="T51" fmla="*/ 83 h 94"/>
                  <a:gd name="T52" fmla="*/ 4 w 45"/>
                  <a:gd name="T53" fmla="*/ 75 h 94"/>
                  <a:gd name="T54" fmla="*/ 15 w 45"/>
                  <a:gd name="T55" fmla="*/ 27 h 94"/>
                  <a:gd name="T56" fmla="*/ 4 w 45"/>
                  <a:gd name="T57" fmla="*/ 27 h 94"/>
                  <a:gd name="T58" fmla="*/ 4 w 45"/>
                  <a:gd name="T59" fmla="*/ 23 h 94"/>
                  <a:gd name="T60" fmla="*/ 11 w 45"/>
                  <a:gd name="T61" fmla="*/ 23 h 94"/>
                  <a:gd name="T62" fmla="*/ 19 w 45"/>
                  <a:gd name="T63" fmla="*/ 19 h 94"/>
                  <a:gd name="T64" fmla="*/ 26 w 45"/>
                  <a:gd name="T65" fmla="*/ 12 h 94"/>
                  <a:gd name="T66" fmla="*/ 34 w 45"/>
                  <a:gd name="T67" fmla="*/ 0 h 94"/>
                  <a:gd name="T68" fmla="*/ 38 w 45"/>
                  <a:gd name="T69" fmla="*/ 0 h 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4"/>
                  <a:gd name="T107" fmla="*/ 45 w 45"/>
                  <a:gd name="T108" fmla="*/ 94 h 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4">
                    <a:moveTo>
                      <a:pt x="38" y="0"/>
                    </a:moveTo>
                    <a:lnTo>
                      <a:pt x="30" y="23"/>
                    </a:lnTo>
                    <a:lnTo>
                      <a:pt x="45" y="23"/>
                    </a:lnTo>
                    <a:lnTo>
                      <a:pt x="45" y="27"/>
                    </a:lnTo>
                    <a:lnTo>
                      <a:pt x="30" y="27"/>
                    </a:lnTo>
                    <a:lnTo>
                      <a:pt x="15" y="75"/>
                    </a:lnTo>
                    <a:lnTo>
                      <a:pt x="15" y="83"/>
                    </a:lnTo>
                    <a:lnTo>
                      <a:pt x="11" y="86"/>
                    </a:lnTo>
                    <a:lnTo>
                      <a:pt x="15" y="86"/>
                    </a:lnTo>
                    <a:lnTo>
                      <a:pt x="15" y="90"/>
                    </a:lnTo>
                    <a:lnTo>
                      <a:pt x="15" y="86"/>
                    </a:lnTo>
                    <a:lnTo>
                      <a:pt x="19" y="86"/>
                    </a:lnTo>
                    <a:lnTo>
                      <a:pt x="23" y="83"/>
                    </a:lnTo>
                    <a:lnTo>
                      <a:pt x="26" y="75"/>
                    </a:lnTo>
                    <a:lnTo>
                      <a:pt x="30" y="79"/>
                    </a:lnTo>
                    <a:lnTo>
                      <a:pt x="23" y="86"/>
                    </a:lnTo>
                    <a:lnTo>
                      <a:pt x="15" y="94"/>
                    </a:lnTo>
                    <a:lnTo>
                      <a:pt x="11" y="94"/>
                    </a:lnTo>
                    <a:lnTo>
                      <a:pt x="8" y="94"/>
                    </a:lnTo>
                    <a:lnTo>
                      <a:pt x="4" y="94"/>
                    </a:lnTo>
                    <a:lnTo>
                      <a:pt x="0" y="90"/>
                    </a:lnTo>
                    <a:lnTo>
                      <a:pt x="0" y="86"/>
                    </a:lnTo>
                    <a:lnTo>
                      <a:pt x="0" y="83"/>
                    </a:lnTo>
                    <a:lnTo>
                      <a:pt x="4" y="75"/>
                    </a:lnTo>
                    <a:lnTo>
                      <a:pt x="15" y="27"/>
                    </a:lnTo>
                    <a:lnTo>
                      <a:pt x="4" y="27"/>
                    </a:lnTo>
                    <a:lnTo>
                      <a:pt x="4" y="23"/>
                    </a:lnTo>
                    <a:lnTo>
                      <a:pt x="11" y="23"/>
                    </a:lnTo>
                    <a:lnTo>
                      <a:pt x="19" y="19"/>
                    </a:lnTo>
                    <a:lnTo>
                      <a:pt x="26" y="12"/>
                    </a:lnTo>
                    <a:lnTo>
                      <a:pt x="34"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1" name="Freeform 182"/>
              <p:cNvSpPr>
                <a:spLocks/>
              </p:cNvSpPr>
              <p:nvPr/>
            </p:nvSpPr>
            <p:spPr bwMode="auto">
              <a:xfrm>
                <a:off x="4195" y="1893"/>
                <a:ext cx="75" cy="116"/>
              </a:xfrm>
              <a:custGeom>
                <a:avLst/>
                <a:gdLst>
                  <a:gd name="T0" fmla="*/ 22 w 75"/>
                  <a:gd name="T1" fmla="*/ 78 h 116"/>
                  <a:gd name="T2" fmla="*/ 41 w 75"/>
                  <a:gd name="T3" fmla="*/ 56 h 116"/>
                  <a:gd name="T4" fmla="*/ 56 w 75"/>
                  <a:gd name="T5" fmla="*/ 45 h 116"/>
                  <a:gd name="T6" fmla="*/ 67 w 75"/>
                  <a:gd name="T7" fmla="*/ 45 h 116"/>
                  <a:gd name="T8" fmla="*/ 71 w 75"/>
                  <a:gd name="T9" fmla="*/ 49 h 116"/>
                  <a:gd name="T10" fmla="*/ 75 w 75"/>
                  <a:gd name="T11" fmla="*/ 60 h 116"/>
                  <a:gd name="T12" fmla="*/ 60 w 75"/>
                  <a:gd name="T13" fmla="*/ 101 h 116"/>
                  <a:gd name="T14" fmla="*/ 60 w 75"/>
                  <a:gd name="T15" fmla="*/ 108 h 116"/>
                  <a:gd name="T16" fmla="*/ 60 w 75"/>
                  <a:gd name="T17" fmla="*/ 108 h 116"/>
                  <a:gd name="T18" fmla="*/ 60 w 75"/>
                  <a:gd name="T19" fmla="*/ 108 h 116"/>
                  <a:gd name="T20" fmla="*/ 64 w 75"/>
                  <a:gd name="T21" fmla="*/ 108 h 116"/>
                  <a:gd name="T22" fmla="*/ 71 w 75"/>
                  <a:gd name="T23" fmla="*/ 97 h 116"/>
                  <a:gd name="T24" fmla="*/ 71 w 75"/>
                  <a:gd name="T25" fmla="*/ 105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7 h 116"/>
                  <a:gd name="T38" fmla="*/ 60 w 75"/>
                  <a:gd name="T39" fmla="*/ 56 h 116"/>
                  <a:gd name="T40" fmla="*/ 60 w 75"/>
                  <a:gd name="T41" fmla="*/ 52 h 116"/>
                  <a:gd name="T42" fmla="*/ 56 w 75"/>
                  <a:gd name="T43" fmla="*/ 52 h 116"/>
                  <a:gd name="T44" fmla="*/ 49 w 75"/>
                  <a:gd name="T45" fmla="*/ 56 h 116"/>
                  <a:gd name="T46" fmla="*/ 37 w 75"/>
                  <a:gd name="T47" fmla="*/ 67 h 116"/>
                  <a:gd name="T48" fmla="*/ 30 w 75"/>
                  <a:gd name="T49" fmla="*/ 78 h 116"/>
                  <a:gd name="T50" fmla="*/ 19 w 75"/>
                  <a:gd name="T51" fmla="*/ 93 h 116"/>
                  <a:gd name="T52" fmla="*/ 11 w 75"/>
                  <a:gd name="T53" fmla="*/ 116 h 116"/>
                  <a:gd name="T54" fmla="*/ 26 w 75"/>
                  <a:gd name="T55" fmla="*/ 22 h 116"/>
                  <a:gd name="T56" fmla="*/ 30 w 75"/>
                  <a:gd name="T57" fmla="*/ 11 h 116"/>
                  <a:gd name="T58" fmla="*/ 26 w 75"/>
                  <a:gd name="T59" fmla="*/ 8 h 116"/>
                  <a:gd name="T60" fmla="*/ 22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2" y="78"/>
                    </a:lnTo>
                    <a:lnTo>
                      <a:pt x="34" y="64"/>
                    </a:lnTo>
                    <a:lnTo>
                      <a:pt x="41" y="56"/>
                    </a:lnTo>
                    <a:lnTo>
                      <a:pt x="49" y="49"/>
                    </a:lnTo>
                    <a:lnTo>
                      <a:pt x="56" y="45"/>
                    </a:lnTo>
                    <a:lnTo>
                      <a:pt x="64" y="41"/>
                    </a:lnTo>
                    <a:lnTo>
                      <a:pt x="67" y="45"/>
                    </a:lnTo>
                    <a:lnTo>
                      <a:pt x="71" y="45"/>
                    </a:lnTo>
                    <a:lnTo>
                      <a:pt x="71" y="49"/>
                    </a:lnTo>
                    <a:lnTo>
                      <a:pt x="75" y="52"/>
                    </a:lnTo>
                    <a:lnTo>
                      <a:pt x="75" y="60"/>
                    </a:lnTo>
                    <a:lnTo>
                      <a:pt x="71" y="67"/>
                    </a:lnTo>
                    <a:lnTo>
                      <a:pt x="60" y="101"/>
                    </a:lnTo>
                    <a:lnTo>
                      <a:pt x="60" y="105"/>
                    </a:lnTo>
                    <a:lnTo>
                      <a:pt x="60" y="108"/>
                    </a:lnTo>
                    <a:lnTo>
                      <a:pt x="64" y="108"/>
                    </a:lnTo>
                    <a:lnTo>
                      <a:pt x="67" y="105"/>
                    </a:lnTo>
                    <a:lnTo>
                      <a:pt x="71" y="97"/>
                    </a:lnTo>
                    <a:lnTo>
                      <a:pt x="71" y="101"/>
                    </a:lnTo>
                    <a:lnTo>
                      <a:pt x="71" y="105"/>
                    </a:lnTo>
                    <a:lnTo>
                      <a:pt x="64" y="108"/>
                    </a:lnTo>
                    <a:lnTo>
                      <a:pt x="60" y="112"/>
                    </a:lnTo>
                    <a:lnTo>
                      <a:pt x="56" y="116"/>
                    </a:lnTo>
                    <a:lnTo>
                      <a:pt x="52" y="116"/>
                    </a:lnTo>
                    <a:lnTo>
                      <a:pt x="49" y="116"/>
                    </a:lnTo>
                    <a:lnTo>
                      <a:pt x="45" y="112"/>
                    </a:lnTo>
                    <a:lnTo>
                      <a:pt x="45" y="105"/>
                    </a:lnTo>
                    <a:lnTo>
                      <a:pt x="49" y="97"/>
                    </a:lnTo>
                    <a:lnTo>
                      <a:pt x="60" y="67"/>
                    </a:lnTo>
                    <a:lnTo>
                      <a:pt x="60" y="60"/>
                    </a:lnTo>
                    <a:lnTo>
                      <a:pt x="60" y="56"/>
                    </a:lnTo>
                    <a:lnTo>
                      <a:pt x="60" y="52"/>
                    </a:lnTo>
                    <a:lnTo>
                      <a:pt x="56" y="52"/>
                    </a:lnTo>
                    <a:lnTo>
                      <a:pt x="52" y="52"/>
                    </a:lnTo>
                    <a:lnTo>
                      <a:pt x="49" y="56"/>
                    </a:lnTo>
                    <a:lnTo>
                      <a:pt x="45" y="60"/>
                    </a:lnTo>
                    <a:lnTo>
                      <a:pt x="37" y="67"/>
                    </a:lnTo>
                    <a:lnTo>
                      <a:pt x="34" y="71"/>
                    </a:lnTo>
                    <a:lnTo>
                      <a:pt x="30" y="78"/>
                    </a:lnTo>
                    <a:lnTo>
                      <a:pt x="22" y="86"/>
                    </a:lnTo>
                    <a:lnTo>
                      <a:pt x="19" y="93"/>
                    </a:lnTo>
                    <a:lnTo>
                      <a:pt x="15" y="101"/>
                    </a:lnTo>
                    <a:lnTo>
                      <a:pt x="11" y="116"/>
                    </a:lnTo>
                    <a:lnTo>
                      <a:pt x="0" y="116"/>
                    </a:lnTo>
                    <a:lnTo>
                      <a:pt x="26" y="22"/>
                    </a:lnTo>
                    <a:lnTo>
                      <a:pt x="30" y="11"/>
                    </a:lnTo>
                    <a:lnTo>
                      <a:pt x="26"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2" name="Freeform 183"/>
              <p:cNvSpPr>
                <a:spLocks noEditPoints="1"/>
              </p:cNvSpPr>
              <p:nvPr/>
            </p:nvSpPr>
            <p:spPr bwMode="auto">
              <a:xfrm>
                <a:off x="4277"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1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2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1" y="75"/>
                    </a:lnTo>
                    <a:lnTo>
                      <a:pt x="4" y="71"/>
                    </a:lnTo>
                    <a:lnTo>
                      <a:pt x="0" y="60"/>
                    </a:lnTo>
                    <a:lnTo>
                      <a:pt x="0" y="52"/>
                    </a:lnTo>
                    <a:lnTo>
                      <a:pt x="0" y="41"/>
                    </a:lnTo>
                    <a:lnTo>
                      <a:pt x="8" y="30"/>
                    </a:lnTo>
                    <a:lnTo>
                      <a:pt x="15" y="19"/>
                    </a:lnTo>
                    <a:lnTo>
                      <a:pt x="23" y="8"/>
                    </a:lnTo>
                    <a:lnTo>
                      <a:pt x="34" y="4"/>
                    </a:lnTo>
                    <a:lnTo>
                      <a:pt x="45" y="0"/>
                    </a:lnTo>
                    <a:lnTo>
                      <a:pt x="52"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3" name="Freeform 184"/>
              <p:cNvSpPr>
                <a:spLocks noEditPoints="1"/>
              </p:cNvSpPr>
              <p:nvPr/>
            </p:nvSpPr>
            <p:spPr bwMode="auto">
              <a:xfrm>
                <a:off x="4397" y="1904"/>
                <a:ext cx="37" cy="105"/>
              </a:xfrm>
              <a:custGeom>
                <a:avLst/>
                <a:gdLst>
                  <a:gd name="T0" fmla="*/ 30 w 37"/>
                  <a:gd name="T1" fmla="*/ 0 h 105"/>
                  <a:gd name="T2" fmla="*/ 33 w 37"/>
                  <a:gd name="T3" fmla="*/ 0 h 105"/>
                  <a:gd name="T4" fmla="*/ 37 w 37"/>
                  <a:gd name="T5" fmla="*/ 4 h 105"/>
                  <a:gd name="T6" fmla="*/ 37 w 37"/>
                  <a:gd name="T7" fmla="*/ 4 h 105"/>
                  <a:gd name="T8" fmla="*/ 37 w 37"/>
                  <a:gd name="T9" fmla="*/ 8 h 105"/>
                  <a:gd name="T10" fmla="*/ 37 w 37"/>
                  <a:gd name="T11" fmla="*/ 11 h 105"/>
                  <a:gd name="T12" fmla="*/ 37 w 37"/>
                  <a:gd name="T13" fmla="*/ 15 h 105"/>
                  <a:gd name="T14" fmla="*/ 33 w 37"/>
                  <a:gd name="T15" fmla="*/ 15 h 105"/>
                  <a:gd name="T16" fmla="*/ 30 w 37"/>
                  <a:gd name="T17" fmla="*/ 15 h 105"/>
                  <a:gd name="T18" fmla="*/ 26 w 37"/>
                  <a:gd name="T19" fmla="*/ 15 h 105"/>
                  <a:gd name="T20" fmla="*/ 26 w 37"/>
                  <a:gd name="T21" fmla="*/ 15 h 105"/>
                  <a:gd name="T22" fmla="*/ 22 w 37"/>
                  <a:gd name="T23" fmla="*/ 11 h 105"/>
                  <a:gd name="T24" fmla="*/ 22 w 37"/>
                  <a:gd name="T25" fmla="*/ 8 h 105"/>
                  <a:gd name="T26" fmla="*/ 22 w 37"/>
                  <a:gd name="T27" fmla="*/ 4 h 105"/>
                  <a:gd name="T28" fmla="*/ 26 w 37"/>
                  <a:gd name="T29" fmla="*/ 4 h 105"/>
                  <a:gd name="T30" fmla="*/ 26 w 37"/>
                  <a:gd name="T31" fmla="*/ 0 h 105"/>
                  <a:gd name="T32" fmla="*/ 30 w 37"/>
                  <a:gd name="T33" fmla="*/ 0 h 105"/>
                  <a:gd name="T34" fmla="*/ 33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8 w 37"/>
                  <a:gd name="T51" fmla="*/ 97 h 105"/>
                  <a:gd name="T52" fmla="*/ 18 w 37"/>
                  <a:gd name="T53" fmla="*/ 97 h 105"/>
                  <a:gd name="T54" fmla="*/ 22 w 37"/>
                  <a:gd name="T55" fmla="*/ 94 h 105"/>
                  <a:gd name="T56" fmla="*/ 26 w 37"/>
                  <a:gd name="T57" fmla="*/ 86 h 105"/>
                  <a:gd name="T58" fmla="*/ 30 w 37"/>
                  <a:gd name="T59" fmla="*/ 90 h 105"/>
                  <a:gd name="T60" fmla="*/ 22 w 37"/>
                  <a:gd name="T61" fmla="*/ 97 h 105"/>
                  <a:gd name="T62" fmla="*/ 15 w 37"/>
                  <a:gd name="T63" fmla="*/ 101 h 105"/>
                  <a:gd name="T64" fmla="*/ 11 w 37"/>
                  <a:gd name="T65" fmla="*/ 105 h 105"/>
                  <a:gd name="T66" fmla="*/ 7 w 37"/>
                  <a:gd name="T67" fmla="*/ 105 h 105"/>
                  <a:gd name="T68" fmla="*/ 3 w 37"/>
                  <a:gd name="T69" fmla="*/ 105 h 105"/>
                  <a:gd name="T70" fmla="*/ 3 w 37"/>
                  <a:gd name="T71" fmla="*/ 105 h 105"/>
                  <a:gd name="T72" fmla="*/ 0 w 37"/>
                  <a:gd name="T73" fmla="*/ 101 h 105"/>
                  <a:gd name="T74" fmla="*/ 0 w 37"/>
                  <a:gd name="T75" fmla="*/ 101 h 105"/>
                  <a:gd name="T76" fmla="*/ 0 w 37"/>
                  <a:gd name="T77" fmla="*/ 97 h 105"/>
                  <a:gd name="T78" fmla="*/ 3 w 37"/>
                  <a:gd name="T79" fmla="*/ 90 h 105"/>
                  <a:gd name="T80" fmla="*/ 15 w 37"/>
                  <a:gd name="T81" fmla="*/ 53 h 105"/>
                  <a:gd name="T82" fmla="*/ 15 w 37"/>
                  <a:gd name="T83" fmla="*/ 45 h 105"/>
                  <a:gd name="T84" fmla="*/ 15 w 37"/>
                  <a:gd name="T85" fmla="*/ 41 h 105"/>
                  <a:gd name="T86" fmla="*/ 15 w 37"/>
                  <a:gd name="T87" fmla="*/ 41 h 105"/>
                  <a:gd name="T88" fmla="*/ 15 w 37"/>
                  <a:gd name="T89" fmla="*/ 38 h 105"/>
                  <a:gd name="T90" fmla="*/ 15 w 37"/>
                  <a:gd name="T91" fmla="*/ 38 h 105"/>
                  <a:gd name="T92" fmla="*/ 11 w 37"/>
                  <a:gd name="T93" fmla="*/ 38 h 105"/>
                  <a:gd name="T94" fmla="*/ 11 w 37"/>
                  <a:gd name="T95" fmla="*/ 38 h 105"/>
                  <a:gd name="T96" fmla="*/ 3 w 37"/>
                  <a:gd name="T97" fmla="*/ 38 h 105"/>
                  <a:gd name="T98" fmla="*/ 3 w 37"/>
                  <a:gd name="T99" fmla="*/ 34 h 105"/>
                  <a:gd name="T100" fmla="*/ 33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3" y="0"/>
                    </a:lnTo>
                    <a:lnTo>
                      <a:pt x="37" y="4"/>
                    </a:lnTo>
                    <a:lnTo>
                      <a:pt x="37" y="8"/>
                    </a:lnTo>
                    <a:lnTo>
                      <a:pt x="37" y="11"/>
                    </a:lnTo>
                    <a:lnTo>
                      <a:pt x="37" y="15"/>
                    </a:lnTo>
                    <a:lnTo>
                      <a:pt x="33" y="15"/>
                    </a:lnTo>
                    <a:lnTo>
                      <a:pt x="30" y="15"/>
                    </a:lnTo>
                    <a:lnTo>
                      <a:pt x="26" y="15"/>
                    </a:lnTo>
                    <a:lnTo>
                      <a:pt x="22" y="11"/>
                    </a:lnTo>
                    <a:lnTo>
                      <a:pt x="22" y="8"/>
                    </a:lnTo>
                    <a:lnTo>
                      <a:pt x="22" y="4"/>
                    </a:lnTo>
                    <a:lnTo>
                      <a:pt x="26" y="4"/>
                    </a:lnTo>
                    <a:lnTo>
                      <a:pt x="26" y="0"/>
                    </a:lnTo>
                    <a:lnTo>
                      <a:pt x="30" y="0"/>
                    </a:lnTo>
                    <a:close/>
                    <a:moveTo>
                      <a:pt x="33" y="30"/>
                    </a:moveTo>
                    <a:lnTo>
                      <a:pt x="15" y="90"/>
                    </a:lnTo>
                    <a:lnTo>
                      <a:pt x="15" y="94"/>
                    </a:lnTo>
                    <a:lnTo>
                      <a:pt x="15" y="97"/>
                    </a:lnTo>
                    <a:lnTo>
                      <a:pt x="18" y="97"/>
                    </a:lnTo>
                    <a:lnTo>
                      <a:pt x="22" y="94"/>
                    </a:lnTo>
                    <a:lnTo>
                      <a:pt x="26" y="86"/>
                    </a:lnTo>
                    <a:lnTo>
                      <a:pt x="30" y="90"/>
                    </a:lnTo>
                    <a:lnTo>
                      <a:pt x="22" y="97"/>
                    </a:lnTo>
                    <a:lnTo>
                      <a:pt x="15" y="101"/>
                    </a:lnTo>
                    <a:lnTo>
                      <a:pt x="11" y="105"/>
                    </a:lnTo>
                    <a:lnTo>
                      <a:pt x="7" y="105"/>
                    </a:lnTo>
                    <a:lnTo>
                      <a:pt x="3" y="105"/>
                    </a:lnTo>
                    <a:lnTo>
                      <a:pt x="0" y="101"/>
                    </a:lnTo>
                    <a:lnTo>
                      <a:pt x="0" y="97"/>
                    </a:lnTo>
                    <a:lnTo>
                      <a:pt x="3" y="90"/>
                    </a:lnTo>
                    <a:lnTo>
                      <a:pt x="15" y="53"/>
                    </a:lnTo>
                    <a:lnTo>
                      <a:pt x="15" y="45"/>
                    </a:lnTo>
                    <a:lnTo>
                      <a:pt x="15" y="41"/>
                    </a:lnTo>
                    <a:lnTo>
                      <a:pt x="15" y="38"/>
                    </a:lnTo>
                    <a:lnTo>
                      <a:pt x="11" y="38"/>
                    </a:lnTo>
                    <a:lnTo>
                      <a:pt x="3" y="38"/>
                    </a:lnTo>
                    <a:lnTo>
                      <a:pt x="3" y="34"/>
                    </a:lnTo>
                    <a:lnTo>
                      <a:pt x="33"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4" name="Freeform 185"/>
              <p:cNvSpPr>
                <a:spLocks/>
              </p:cNvSpPr>
              <p:nvPr/>
            </p:nvSpPr>
            <p:spPr bwMode="auto">
              <a:xfrm>
                <a:off x="4441" y="1934"/>
                <a:ext cx="64" cy="75"/>
              </a:xfrm>
              <a:custGeom>
                <a:avLst/>
                <a:gdLst>
                  <a:gd name="T0" fmla="*/ 56 w 64"/>
                  <a:gd name="T1" fmla="*/ 56 h 75"/>
                  <a:gd name="T2" fmla="*/ 49 w 64"/>
                  <a:gd name="T3" fmla="*/ 64 h 75"/>
                  <a:gd name="T4" fmla="*/ 41 w 64"/>
                  <a:gd name="T5" fmla="*/ 71 h 75"/>
                  <a:gd name="T6" fmla="*/ 30 w 64"/>
                  <a:gd name="T7" fmla="*/ 75 h 75"/>
                  <a:gd name="T8" fmla="*/ 23 w 64"/>
                  <a:gd name="T9" fmla="*/ 75 h 75"/>
                  <a:gd name="T10" fmla="*/ 12 w 64"/>
                  <a:gd name="T11" fmla="*/ 75 h 75"/>
                  <a:gd name="T12" fmla="*/ 4 w 64"/>
                  <a:gd name="T13" fmla="*/ 71 h 75"/>
                  <a:gd name="T14" fmla="*/ 0 w 64"/>
                  <a:gd name="T15" fmla="*/ 64 h 75"/>
                  <a:gd name="T16" fmla="*/ 0 w 64"/>
                  <a:gd name="T17" fmla="*/ 52 h 75"/>
                  <a:gd name="T18" fmla="*/ 0 w 64"/>
                  <a:gd name="T19" fmla="*/ 41 h 75"/>
                  <a:gd name="T20" fmla="*/ 4 w 64"/>
                  <a:gd name="T21" fmla="*/ 30 h 75"/>
                  <a:gd name="T22" fmla="*/ 15 w 64"/>
                  <a:gd name="T23" fmla="*/ 19 h 75"/>
                  <a:gd name="T24" fmla="*/ 23 w 64"/>
                  <a:gd name="T25" fmla="*/ 8 h 75"/>
                  <a:gd name="T26" fmla="*/ 34 w 64"/>
                  <a:gd name="T27" fmla="*/ 4 h 75"/>
                  <a:gd name="T28" fmla="*/ 45 w 64"/>
                  <a:gd name="T29" fmla="*/ 0 h 75"/>
                  <a:gd name="T30" fmla="*/ 53 w 64"/>
                  <a:gd name="T31" fmla="*/ 4 h 75"/>
                  <a:gd name="T32" fmla="*/ 60 w 64"/>
                  <a:gd name="T33" fmla="*/ 4 h 75"/>
                  <a:gd name="T34" fmla="*/ 64 w 64"/>
                  <a:gd name="T35" fmla="*/ 8 h 75"/>
                  <a:gd name="T36" fmla="*/ 64 w 64"/>
                  <a:gd name="T37" fmla="*/ 15 h 75"/>
                  <a:gd name="T38" fmla="*/ 64 w 64"/>
                  <a:gd name="T39" fmla="*/ 19 h 75"/>
                  <a:gd name="T40" fmla="*/ 60 w 64"/>
                  <a:gd name="T41" fmla="*/ 23 h 75"/>
                  <a:gd name="T42" fmla="*/ 56 w 64"/>
                  <a:gd name="T43" fmla="*/ 26 h 75"/>
                  <a:gd name="T44" fmla="*/ 56 w 64"/>
                  <a:gd name="T45" fmla="*/ 26 h 75"/>
                  <a:gd name="T46" fmla="*/ 53 w 64"/>
                  <a:gd name="T47" fmla="*/ 26 h 75"/>
                  <a:gd name="T48" fmla="*/ 49 w 64"/>
                  <a:gd name="T49" fmla="*/ 23 h 75"/>
                  <a:gd name="T50" fmla="*/ 49 w 64"/>
                  <a:gd name="T51" fmla="*/ 23 h 75"/>
                  <a:gd name="T52" fmla="*/ 49 w 64"/>
                  <a:gd name="T53" fmla="*/ 19 h 75"/>
                  <a:gd name="T54" fmla="*/ 49 w 64"/>
                  <a:gd name="T55" fmla="*/ 19 h 75"/>
                  <a:gd name="T56" fmla="*/ 49 w 64"/>
                  <a:gd name="T57" fmla="*/ 19 h 75"/>
                  <a:gd name="T58" fmla="*/ 49 w 64"/>
                  <a:gd name="T59" fmla="*/ 15 h 75"/>
                  <a:gd name="T60" fmla="*/ 53 w 64"/>
                  <a:gd name="T61" fmla="*/ 15 h 75"/>
                  <a:gd name="T62" fmla="*/ 53 w 64"/>
                  <a:gd name="T63" fmla="*/ 11 h 75"/>
                  <a:gd name="T64" fmla="*/ 53 w 64"/>
                  <a:gd name="T65" fmla="*/ 11 h 75"/>
                  <a:gd name="T66" fmla="*/ 53 w 64"/>
                  <a:gd name="T67" fmla="*/ 11 h 75"/>
                  <a:gd name="T68" fmla="*/ 53 w 64"/>
                  <a:gd name="T69" fmla="*/ 11 h 75"/>
                  <a:gd name="T70" fmla="*/ 53 w 64"/>
                  <a:gd name="T71" fmla="*/ 8 h 75"/>
                  <a:gd name="T72" fmla="*/ 53 w 64"/>
                  <a:gd name="T73" fmla="*/ 8 h 75"/>
                  <a:gd name="T74" fmla="*/ 49 w 64"/>
                  <a:gd name="T75" fmla="*/ 4 h 75"/>
                  <a:gd name="T76" fmla="*/ 45 w 64"/>
                  <a:gd name="T77" fmla="*/ 4 h 75"/>
                  <a:gd name="T78" fmla="*/ 38 w 64"/>
                  <a:gd name="T79" fmla="*/ 8 h 75"/>
                  <a:gd name="T80" fmla="*/ 30 w 64"/>
                  <a:gd name="T81" fmla="*/ 11 h 75"/>
                  <a:gd name="T82" fmla="*/ 27 w 64"/>
                  <a:gd name="T83" fmla="*/ 15 h 75"/>
                  <a:gd name="T84" fmla="*/ 19 w 64"/>
                  <a:gd name="T85" fmla="*/ 26 h 75"/>
                  <a:gd name="T86" fmla="*/ 15 w 64"/>
                  <a:gd name="T87" fmla="*/ 37 h 75"/>
                  <a:gd name="T88" fmla="*/ 12 w 64"/>
                  <a:gd name="T89" fmla="*/ 49 h 75"/>
                  <a:gd name="T90" fmla="*/ 15 w 64"/>
                  <a:gd name="T91" fmla="*/ 56 h 75"/>
                  <a:gd name="T92" fmla="*/ 19 w 64"/>
                  <a:gd name="T93" fmla="*/ 64 h 75"/>
                  <a:gd name="T94" fmla="*/ 23 w 64"/>
                  <a:gd name="T95" fmla="*/ 64 h 75"/>
                  <a:gd name="T96" fmla="*/ 30 w 64"/>
                  <a:gd name="T97" fmla="*/ 67 h 75"/>
                  <a:gd name="T98" fmla="*/ 34 w 64"/>
                  <a:gd name="T99" fmla="*/ 67 h 75"/>
                  <a:gd name="T100" fmla="*/ 41 w 64"/>
                  <a:gd name="T101" fmla="*/ 64 h 75"/>
                  <a:gd name="T102" fmla="*/ 45 w 64"/>
                  <a:gd name="T103" fmla="*/ 60 h 75"/>
                  <a:gd name="T104" fmla="*/ 53 w 64"/>
                  <a:gd name="T105" fmla="*/ 52 h 75"/>
                  <a:gd name="T106" fmla="*/ 56 w 64"/>
                  <a:gd name="T107" fmla="*/ 56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4"/>
                  <a:gd name="T163" fmla="*/ 0 h 75"/>
                  <a:gd name="T164" fmla="*/ 64 w 64"/>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4" h="75">
                    <a:moveTo>
                      <a:pt x="56" y="56"/>
                    </a:moveTo>
                    <a:lnTo>
                      <a:pt x="49" y="64"/>
                    </a:lnTo>
                    <a:lnTo>
                      <a:pt x="41" y="71"/>
                    </a:lnTo>
                    <a:lnTo>
                      <a:pt x="30" y="75"/>
                    </a:lnTo>
                    <a:lnTo>
                      <a:pt x="23" y="75"/>
                    </a:lnTo>
                    <a:lnTo>
                      <a:pt x="12" y="75"/>
                    </a:lnTo>
                    <a:lnTo>
                      <a:pt x="4" y="71"/>
                    </a:lnTo>
                    <a:lnTo>
                      <a:pt x="0" y="64"/>
                    </a:lnTo>
                    <a:lnTo>
                      <a:pt x="0" y="52"/>
                    </a:lnTo>
                    <a:lnTo>
                      <a:pt x="0" y="41"/>
                    </a:lnTo>
                    <a:lnTo>
                      <a:pt x="4" y="30"/>
                    </a:lnTo>
                    <a:lnTo>
                      <a:pt x="15" y="19"/>
                    </a:lnTo>
                    <a:lnTo>
                      <a:pt x="23" y="8"/>
                    </a:lnTo>
                    <a:lnTo>
                      <a:pt x="34" y="4"/>
                    </a:lnTo>
                    <a:lnTo>
                      <a:pt x="45" y="0"/>
                    </a:lnTo>
                    <a:lnTo>
                      <a:pt x="53" y="4"/>
                    </a:lnTo>
                    <a:lnTo>
                      <a:pt x="60" y="4"/>
                    </a:lnTo>
                    <a:lnTo>
                      <a:pt x="64" y="8"/>
                    </a:lnTo>
                    <a:lnTo>
                      <a:pt x="64" y="15"/>
                    </a:lnTo>
                    <a:lnTo>
                      <a:pt x="64" y="19"/>
                    </a:lnTo>
                    <a:lnTo>
                      <a:pt x="60" y="23"/>
                    </a:lnTo>
                    <a:lnTo>
                      <a:pt x="56" y="26"/>
                    </a:lnTo>
                    <a:lnTo>
                      <a:pt x="53" y="26"/>
                    </a:lnTo>
                    <a:lnTo>
                      <a:pt x="49" y="23"/>
                    </a:lnTo>
                    <a:lnTo>
                      <a:pt x="49" y="19"/>
                    </a:lnTo>
                    <a:lnTo>
                      <a:pt x="49" y="15"/>
                    </a:lnTo>
                    <a:lnTo>
                      <a:pt x="53" y="15"/>
                    </a:lnTo>
                    <a:lnTo>
                      <a:pt x="53" y="11"/>
                    </a:lnTo>
                    <a:lnTo>
                      <a:pt x="53" y="8"/>
                    </a:lnTo>
                    <a:lnTo>
                      <a:pt x="49" y="4"/>
                    </a:lnTo>
                    <a:lnTo>
                      <a:pt x="45" y="4"/>
                    </a:lnTo>
                    <a:lnTo>
                      <a:pt x="38" y="8"/>
                    </a:lnTo>
                    <a:lnTo>
                      <a:pt x="30" y="11"/>
                    </a:lnTo>
                    <a:lnTo>
                      <a:pt x="27" y="15"/>
                    </a:lnTo>
                    <a:lnTo>
                      <a:pt x="19" y="26"/>
                    </a:lnTo>
                    <a:lnTo>
                      <a:pt x="15" y="37"/>
                    </a:lnTo>
                    <a:lnTo>
                      <a:pt x="12" y="49"/>
                    </a:lnTo>
                    <a:lnTo>
                      <a:pt x="15" y="56"/>
                    </a:lnTo>
                    <a:lnTo>
                      <a:pt x="19" y="64"/>
                    </a:lnTo>
                    <a:lnTo>
                      <a:pt x="23" y="64"/>
                    </a:lnTo>
                    <a:lnTo>
                      <a:pt x="30" y="67"/>
                    </a:lnTo>
                    <a:lnTo>
                      <a:pt x="34" y="67"/>
                    </a:lnTo>
                    <a:lnTo>
                      <a:pt x="41" y="64"/>
                    </a:lnTo>
                    <a:lnTo>
                      <a:pt x="45" y="60"/>
                    </a:lnTo>
                    <a:lnTo>
                      <a:pt x="53" y="52"/>
                    </a:lnTo>
                    <a:lnTo>
                      <a:pt x="56"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5" name="Freeform 186"/>
              <p:cNvSpPr>
                <a:spLocks noEditPoints="1"/>
              </p:cNvSpPr>
              <p:nvPr/>
            </p:nvSpPr>
            <p:spPr bwMode="auto">
              <a:xfrm>
                <a:off x="4512" y="1934"/>
                <a:ext cx="64" cy="75"/>
              </a:xfrm>
              <a:custGeom>
                <a:avLst/>
                <a:gdLst>
                  <a:gd name="T0" fmla="*/ 15 w 64"/>
                  <a:gd name="T1" fmla="*/ 45 h 75"/>
                  <a:gd name="T2" fmla="*/ 15 w 64"/>
                  <a:gd name="T3" fmla="*/ 49 h 75"/>
                  <a:gd name="T4" fmla="*/ 15 w 64"/>
                  <a:gd name="T5" fmla="*/ 49 h 75"/>
                  <a:gd name="T6" fmla="*/ 15 w 64"/>
                  <a:gd name="T7" fmla="*/ 56 h 75"/>
                  <a:gd name="T8" fmla="*/ 19 w 64"/>
                  <a:gd name="T9" fmla="*/ 64 h 75"/>
                  <a:gd name="T10" fmla="*/ 23 w 64"/>
                  <a:gd name="T11" fmla="*/ 64 h 75"/>
                  <a:gd name="T12" fmla="*/ 30 w 64"/>
                  <a:gd name="T13" fmla="*/ 67 h 75"/>
                  <a:gd name="T14" fmla="*/ 34 w 64"/>
                  <a:gd name="T15" fmla="*/ 67 h 75"/>
                  <a:gd name="T16" fmla="*/ 41 w 64"/>
                  <a:gd name="T17" fmla="*/ 64 h 75"/>
                  <a:gd name="T18" fmla="*/ 45 w 64"/>
                  <a:gd name="T19" fmla="*/ 60 h 75"/>
                  <a:gd name="T20" fmla="*/ 56 w 64"/>
                  <a:gd name="T21" fmla="*/ 56 h 75"/>
                  <a:gd name="T22" fmla="*/ 56 w 64"/>
                  <a:gd name="T23" fmla="*/ 56 h 75"/>
                  <a:gd name="T24" fmla="*/ 45 w 64"/>
                  <a:gd name="T25" fmla="*/ 67 h 75"/>
                  <a:gd name="T26" fmla="*/ 34 w 64"/>
                  <a:gd name="T27" fmla="*/ 75 h 75"/>
                  <a:gd name="T28" fmla="*/ 23 w 64"/>
                  <a:gd name="T29" fmla="*/ 75 h 75"/>
                  <a:gd name="T30" fmla="*/ 12 w 64"/>
                  <a:gd name="T31" fmla="*/ 75 h 75"/>
                  <a:gd name="T32" fmla="*/ 4 w 64"/>
                  <a:gd name="T33" fmla="*/ 71 h 75"/>
                  <a:gd name="T34" fmla="*/ 0 w 64"/>
                  <a:gd name="T35" fmla="*/ 60 h 75"/>
                  <a:gd name="T36" fmla="*/ 0 w 64"/>
                  <a:gd name="T37" fmla="*/ 52 h 75"/>
                  <a:gd name="T38" fmla="*/ 0 w 64"/>
                  <a:gd name="T39" fmla="*/ 41 h 75"/>
                  <a:gd name="T40" fmla="*/ 8 w 64"/>
                  <a:gd name="T41" fmla="*/ 30 h 75"/>
                  <a:gd name="T42" fmla="*/ 15 w 64"/>
                  <a:gd name="T43" fmla="*/ 19 h 75"/>
                  <a:gd name="T44" fmla="*/ 23 w 64"/>
                  <a:gd name="T45" fmla="*/ 8 h 75"/>
                  <a:gd name="T46" fmla="*/ 34 w 64"/>
                  <a:gd name="T47" fmla="*/ 4 h 75"/>
                  <a:gd name="T48" fmla="*/ 45 w 64"/>
                  <a:gd name="T49" fmla="*/ 0 h 75"/>
                  <a:gd name="T50" fmla="*/ 53 w 64"/>
                  <a:gd name="T51" fmla="*/ 4 h 75"/>
                  <a:gd name="T52" fmla="*/ 60 w 64"/>
                  <a:gd name="T53" fmla="*/ 4 h 75"/>
                  <a:gd name="T54" fmla="*/ 60 w 64"/>
                  <a:gd name="T55" fmla="*/ 8 h 75"/>
                  <a:gd name="T56" fmla="*/ 64 w 64"/>
                  <a:gd name="T57" fmla="*/ 15 h 75"/>
                  <a:gd name="T58" fmla="*/ 60 w 64"/>
                  <a:gd name="T59" fmla="*/ 19 h 75"/>
                  <a:gd name="T60" fmla="*/ 56 w 64"/>
                  <a:gd name="T61" fmla="*/ 26 h 75"/>
                  <a:gd name="T62" fmla="*/ 49 w 64"/>
                  <a:gd name="T63" fmla="*/ 34 h 75"/>
                  <a:gd name="T64" fmla="*/ 38 w 64"/>
                  <a:gd name="T65" fmla="*/ 37 h 75"/>
                  <a:gd name="T66" fmla="*/ 26 w 64"/>
                  <a:gd name="T67" fmla="*/ 41 h 75"/>
                  <a:gd name="T68" fmla="*/ 15 w 64"/>
                  <a:gd name="T69" fmla="*/ 45 h 75"/>
                  <a:gd name="T70" fmla="*/ 15 w 64"/>
                  <a:gd name="T71" fmla="*/ 41 h 75"/>
                  <a:gd name="T72" fmla="*/ 23 w 64"/>
                  <a:gd name="T73" fmla="*/ 37 h 75"/>
                  <a:gd name="T74" fmla="*/ 34 w 64"/>
                  <a:gd name="T75" fmla="*/ 37 h 75"/>
                  <a:gd name="T76" fmla="*/ 41 w 64"/>
                  <a:gd name="T77" fmla="*/ 30 h 75"/>
                  <a:gd name="T78" fmla="*/ 45 w 64"/>
                  <a:gd name="T79" fmla="*/ 26 h 75"/>
                  <a:gd name="T80" fmla="*/ 49 w 64"/>
                  <a:gd name="T81" fmla="*/ 19 h 75"/>
                  <a:gd name="T82" fmla="*/ 49 w 64"/>
                  <a:gd name="T83" fmla="*/ 11 h 75"/>
                  <a:gd name="T84" fmla="*/ 49 w 64"/>
                  <a:gd name="T85" fmla="*/ 11 h 75"/>
                  <a:gd name="T86" fmla="*/ 49 w 64"/>
                  <a:gd name="T87" fmla="*/ 8 h 75"/>
                  <a:gd name="T88" fmla="*/ 45 w 64"/>
                  <a:gd name="T89" fmla="*/ 4 h 75"/>
                  <a:gd name="T90" fmla="*/ 41 w 64"/>
                  <a:gd name="T91" fmla="*/ 4 h 75"/>
                  <a:gd name="T92" fmla="*/ 34 w 64"/>
                  <a:gd name="T93" fmla="*/ 8 h 75"/>
                  <a:gd name="T94" fmla="*/ 26 w 64"/>
                  <a:gd name="T95" fmla="*/ 15 h 75"/>
                  <a:gd name="T96" fmla="*/ 19 w 64"/>
                  <a:gd name="T97" fmla="*/ 26 h 75"/>
                  <a:gd name="T98" fmla="*/ 15 w 64"/>
                  <a:gd name="T99" fmla="*/ 41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5"/>
                    </a:moveTo>
                    <a:lnTo>
                      <a:pt x="15" y="49"/>
                    </a:lnTo>
                    <a:lnTo>
                      <a:pt x="15" y="56"/>
                    </a:lnTo>
                    <a:lnTo>
                      <a:pt x="19" y="64"/>
                    </a:lnTo>
                    <a:lnTo>
                      <a:pt x="23" y="64"/>
                    </a:lnTo>
                    <a:lnTo>
                      <a:pt x="30" y="67"/>
                    </a:lnTo>
                    <a:lnTo>
                      <a:pt x="34" y="67"/>
                    </a:lnTo>
                    <a:lnTo>
                      <a:pt x="41" y="64"/>
                    </a:lnTo>
                    <a:lnTo>
                      <a:pt x="45" y="60"/>
                    </a:lnTo>
                    <a:lnTo>
                      <a:pt x="56" y="56"/>
                    </a:lnTo>
                    <a:lnTo>
                      <a:pt x="45" y="67"/>
                    </a:lnTo>
                    <a:lnTo>
                      <a:pt x="34" y="75"/>
                    </a:lnTo>
                    <a:lnTo>
                      <a:pt x="23" y="75"/>
                    </a:lnTo>
                    <a:lnTo>
                      <a:pt x="12" y="75"/>
                    </a:lnTo>
                    <a:lnTo>
                      <a:pt x="4" y="71"/>
                    </a:lnTo>
                    <a:lnTo>
                      <a:pt x="0" y="60"/>
                    </a:lnTo>
                    <a:lnTo>
                      <a:pt x="0" y="52"/>
                    </a:lnTo>
                    <a:lnTo>
                      <a:pt x="0" y="41"/>
                    </a:lnTo>
                    <a:lnTo>
                      <a:pt x="8" y="30"/>
                    </a:lnTo>
                    <a:lnTo>
                      <a:pt x="15" y="19"/>
                    </a:lnTo>
                    <a:lnTo>
                      <a:pt x="23" y="8"/>
                    </a:lnTo>
                    <a:lnTo>
                      <a:pt x="34" y="4"/>
                    </a:lnTo>
                    <a:lnTo>
                      <a:pt x="45" y="0"/>
                    </a:lnTo>
                    <a:lnTo>
                      <a:pt x="53" y="4"/>
                    </a:lnTo>
                    <a:lnTo>
                      <a:pt x="60" y="4"/>
                    </a:lnTo>
                    <a:lnTo>
                      <a:pt x="60" y="8"/>
                    </a:lnTo>
                    <a:lnTo>
                      <a:pt x="64" y="15"/>
                    </a:lnTo>
                    <a:lnTo>
                      <a:pt x="60" y="19"/>
                    </a:lnTo>
                    <a:lnTo>
                      <a:pt x="56" y="26"/>
                    </a:lnTo>
                    <a:lnTo>
                      <a:pt x="49" y="34"/>
                    </a:lnTo>
                    <a:lnTo>
                      <a:pt x="38" y="37"/>
                    </a:lnTo>
                    <a:lnTo>
                      <a:pt x="26" y="41"/>
                    </a:lnTo>
                    <a:lnTo>
                      <a:pt x="15" y="45"/>
                    </a:lnTo>
                    <a:close/>
                    <a:moveTo>
                      <a:pt x="15" y="41"/>
                    </a:moveTo>
                    <a:lnTo>
                      <a:pt x="23" y="37"/>
                    </a:lnTo>
                    <a:lnTo>
                      <a:pt x="34" y="37"/>
                    </a:lnTo>
                    <a:lnTo>
                      <a:pt x="41" y="30"/>
                    </a:lnTo>
                    <a:lnTo>
                      <a:pt x="45" y="26"/>
                    </a:lnTo>
                    <a:lnTo>
                      <a:pt x="49" y="19"/>
                    </a:lnTo>
                    <a:lnTo>
                      <a:pt x="49" y="11"/>
                    </a:lnTo>
                    <a:lnTo>
                      <a:pt x="49" y="8"/>
                    </a:lnTo>
                    <a:lnTo>
                      <a:pt x="45" y="4"/>
                    </a:lnTo>
                    <a:lnTo>
                      <a:pt x="41" y="4"/>
                    </a:lnTo>
                    <a:lnTo>
                      <a:pt x="34" y="8"/>
                    </a:lnTo>
                    <a:lnTo>
                      <a:pt x="26" y="15"/>
                    </a:lnTo>
                    <a:lnTo>
                      <a:pt x="19" y="26"/>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6" name="Freeform 187"/>
              <p:cNvSpPr>
                <a:spLocks/>
              </p:cNvSpPr>
              <p:nvPr/>
            </p:nvSpPr>
            <p:spPr bwMode="auto">
              <a:xfrm>
                <a:off x="4594" y="1990"/>
                <a:ext cx="19" cy="19"/>
              </a:xfrm>
              <a:custGeom>
                <a:avLst/>
                <a:gdLst>
                  <a:gd name="T0" fmla="*/ 8 w 19"/>
                  <a:gd name="T1" fmla="*/ 0 h 19"/>
                  <a:gd name="T2" fmla="*/ 12 w 19"/>
                  <a:gd name="T3" fmla="*/ 4 h 19"/>
                  <a:gd name="T4" fmla="*/ 15 w 19"/>
                  <a:gd name="T5" fmla="*/ 4 h 19"/>
                  <a:gd name="T6" fmla="*/ 19 w 19"/>
                  <a:gd name="T7" fmla="*/ 8 h 19"/>
                  <a:gd name="T8" fmla="*/ 19 w 19"/>
                  <a:gd name="T9" fmla="*/ 11 h 19"/>
                  <a:gd name="T10" fmla="*/ 19 w 19"/>
                  <a:gd name="T11" fmla="*/ 15 h 19"/>
                  <a:gd name="T12" fmla="*/ 15 w 19"/>
                  <a:gd name="T13" fmla="*/ 19 h 19"/>
                  <a:gd name="T14" fmla="*/ 12 w 19"/>
                  <a:gd name="T15" fmla="*/ 19 h 19"/>
                  <a:gd name="T16" fmla="*/ 8 w 19"/>
                  <a:gd name="T17" fmla="*/ 19 h 19"/>
                  <a:gd name="T18" fmla="*/ 4 w 19"/>
                  <a:gd name="T19" fmla="*/ 19 h 19"/>
                  <a:gd name="T20" fmla="*/ 0 w 19"/>
                  <a:gd name="T21" fmla="*/ 19 h 19"/>
                  <a:gd name="T22" fmla="*/ 0 w 19"/>
                  <a:gd name="T23" fmla="*/ 15 h 19"/>
                  <a:gd name="T24" fmla="*/ 0 w 19"/>
                  <a:gd name="T25" fmla="*/ 11 h 19"/>
                  <a:gd name="T26" fmla="*/ 0 w 19"/>
                  <a:gd name="T27" fmla="*/ 8 h 19"/>
                  <a:gd name="T28" fmla="*/ 0 w 19"/>
                  <a:gd name="T29" fmla="*/ 4 h 19"/>
                  <a:gd name="T30" fmla="*/ 4 w 19"/>
                  <a:gd name="T31" fmla="*/ 4 h 19"/>
                  <a:gd name="T32" fmla="*/ 8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8" y="0"/>
                    </a:moveTo>
                    <a:lnTo>
                      <a:pt x="12" y="4"/>
                    </a:lnTo>
                    <a:lnTo>
                      <a:pt x="15" y="4"/>
                    </a:lnTo>
                    <a:lnTo>
                      <a:pt x="19" y="8"/>
                    </a:lnTo>
                    <a:lnTo>
                      <a:pt x="19" y="11"/>
                    </a:lnTo>
                    <a:lnTo>
                      <a:pt x="19" y="15"/>
                    </a:lnTo>
                    <a:lnTo>
                      <a:pt x="15" y="19"/>
                    </a:lnTo>
                    <a:lnTo>
                      <a:pt x="12" y="19"/>
                    </a:lnTo>
                    <a:lnTo>
                      <a:pt x="8" y="19"/>
                    </a:lnTo>
                    <a:lnTo>
                      <a:pt x="4" y="19"/>
                    </a:lnTo>
                    <a:lnTo>
                      <a:pt x="0" y="19"/>
                    </a:lnTo>
                    <a:lnTo>
                      <a:pt x="0" y="15"/>
                    </a:lnTo>
                    <a:lnTo>
                      <a:pt x="0" y="11"/>
                    </a:lnTo>
                    <a:lnTo>
                      <a:pt x="0" y="8"/>
                    </a:lnTo>
                    <a:lnTo>
                      <a:pt x="0" y="4"/>
                    </a:lnTo>
                    <a:lnTo>
                      <a:pt x="4" y="4"/>
                    </a:lnTo>
                    <a:lnTo>
                      <a:pt x="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7" name="Freeform 188"/>
              <p:cNvSpPr>
                <a:spLocks/>
              </p:cNvSpPr>
              <p:nvPr/>
            </p:nvSpPr>
            <p:spPr bwMode="auto">
              <a:xfrm>
                <a:off x="4636" y="1990"/>
                <a:ext cx="18" cy="19"/>
              </a:xfrm>
              <a:custGeom>
                <a:avLst/>
                <a:gdLst>
                  <a:gd name="T0" fmla="*/ 7 w 18"/>
                  <a:gd name="T1" fmla="*/ 0 h 19"/>
                  <a:gd name="T2" fmla="*/ 11 w 18"/>
                  <a:gd name="T3" fmla="*/ 4 h 19"/>
                  <a:gd name="T4" fmla="*/ 14 w 18"/>
                  <a:gd name="T5" fmla="*/ 4 h 19"/>
                  <a:gd name="T6" fmla="*/ 14 w 18"/>
                  <a:gd name="T7" fmla="*/ 8 h 19"/>
                  <a:gd name="T8" fmla="*/ 18 w 18"/>
                  <a:gd name="T9" fmla="*/ 11 h 19"/>
                  <a:gd name="T10" fmla="*/ 14 w 18"/>
                  <a:gd name="T11" fmla="*/ 15 h 19"/>
                  <a:gd name="T12" fmla="*/ 14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4" y="4"/>
                    </a:lnTo>
                    <a:lnTo>
                      <a:pt x="14" y="8"/>
                    </a:lnTo>
                    <a:lnTo>
                      <a:pt x="18" y="11"/>
                    </a:lnTo>
                    <a:lnTo>
                      <a:pt x="14" y="15"/>
                    </a:lnTo>
                    <a:lnTo>
                      <a:pt x="14"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8" name="Freeform 189"/>
              <p:cNvSpPr>
                <a:spLocks/>
              </p:cNvSpPr>
              <p:nvPr/>
            </p:nvSpPr>
            <p:spPr bwMode="auto">
              <a:xfrm>
                <a:off x="4677" y="1990"/>
                <a:ext cx="18" cy="19"/>
              </a:xfrm>
              <a:custGeom>
                <a:avLst/>
                <a:gdLst>
                  <a:gd name="T0" fmla="*/ 7 w 18"/>
                  <a:gd name="T1" fmla="*/ 0 h 19"/>
                  <a:gd name="T2" fmla="*/ 11 w 18"/>
                  <a:gd name="T3" fmla="*/ 4 h 19"/>
                  <a:gd name="T4" fmla="*/ 15 w 18"/>
                  <a:gd name="T5" fmla="*/ 4 h 19"/>
                  <a:gd name="T6" fmla="*/ 15 w 18"/>
                  <a:gd name="T7" fmla="*/ 8 h 19"/>
                  <a:gd name="T8" fmla="*/ 18 w 18"/>
                  <a:gd name="T9" fmla="*/ 11 h 19"/>
                  <a:gd name="T10" fmla="*/ 15 w 18"/>
                  <a:gd name="T11" fmla="*/ 15 h 19"/>
                  <a:gd name="T12" fmla="*/ 15 w 18"/>
                  <a:gd name="T13" fmla="*/ 19 h 19"/>
                  <a:gd name="T14" fmla="*/ 11 w 18"/>
                  <a:gd name="T15" fmla="*/ 19 h 19"/>
                  <a:gd name="T16" fmla="*/ 7 w 18"/>
                  <a:gd name="T17" fmla="*/ 19 h 19"/>
                  <a:gd name="T18" fmla="*/ 3 w 18"/>
                  <a:gd name="T19" fmla="*/ 19 h 19"/>
                  <a:gd name="T20" fmla="*/ 0 w 18"/>
                  <a:gd name="T21" fmla="*/ 19 h 19"/>
                  <a:gd name="T22" fmla="*/ 0 w 18"/>
                  <a:gd name="T23" fmla="*/ 15 h 19"/>
                  <a:gd name="T24" fmla="*/ 0 w 18"/>
                  <a:gd name="T25" fmla="*/ 11 h 19"/>
                  <a:gd name="T26" fmla="*/ 0 w 18"/>
                  <a:gd name="T27" fmla="*/ 8 h 19"/>
                  <a:gd name="T28" fmla="*/ 0 w 18"/>
                  <a:gd name="T29" fmla="*/ 4 h 19"/>
                  <a:gd name="T30" fmla="*/ 3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5" y="8"/>
                    </a:lnTo>
                    <a:lnTo>
                      <a:pt x="18" y="11"/>
                    </a:lnTo>
                    <a:lnTo>
                      <a:pt x="15" y="15"/>
                    </a:lnTo>
                    <a:lnTo>
                      <a:pt x="15" y="19"/>
                    </a:lnTo>
                    <a:lnTo>
                      <a:pt x="11" y="19"/>
                    </a:lnTo>
                    <a:lnTo>
                      <a:pt x="7" y="19"/>
                    </a:lnTo>
                    <a:lnTo>
                      <a:pt x="3" y="19"/>
                    </a:lnTo>
                    <a:lnTo>
                      <a:pt x="0" y="19"/>
                    </a:lnTo>
                    <a:lnTo>
                      <a:pt x="0" y="15"/>
                    </a:lnTo>
                    <a:lnTo>
                      <a:pt x="0" y="11"/>
                    </a:lnTo>
                    <a:lnTo>
                      <a:pt x="0" y="8"/>
                    </a:lnTo>
                    <a:lnTo>
                      <a:pt x="0" y="4"/>
                    </a:lnTo>
                    <a:lnTo>
                      <a:pt x="3" y="4"/>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59" name="Rectangle 190"/>
              <p:cNvSpPr>
                <a:spLocks noChangeArrowheads="1"/>
              </p:cNvSpPr>
              <p:nvPr/>
            </p:nvSpPr>
            <p:spPr bwMode="auto">
              <a:xfrm>
                <a:off x="5535" y="1871"/>
                <a:ext cx="8" cy="201"/>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0" name="Rectangle 191"/>
              <p:cNvSpPr>
                <a:spLocks noChangeArrowheads="1"/>
              </p:cNvSpPr>
              <p:nvPr/>
            </p:nvSpPr>
            <p:spPr bwMode="auto">
              <a:xfrm>
                <a:off x="593" y="2072"/>
                <a:ext cx="7"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1" name="Freeform 192"/>
              <p:cNvSpPr>
                <a:spLocks noEditPoints="1"/>
              </p:cNvSpPr>
              <p:nvPr/>
            </p:nvSpPr>
            <p:spPr bwMode="auto">
              <a:xfrm>
                <a:off x="649" y="2125"/>
                <a:ext cx="86" cy="85"/>
              </a:xfrm>
              <a:custGeom>
                <a:avLst/>
                <a:gdLst>
                  <a:gd name="T0" fmla="*/ 86 w 86"/>
                  <a:gd name="T1" fmla="*/ 85 h 85"/>
                  <a:gd name="T2" fmla="*/ 63 w 86"/>
                  <a:gd name="T3" fmla="*/ 85 h 85"/>
                  <a:gd name="T4" fmla="*/ 34 w 86"/>
                  <a:gd name="T5" fmla="*/ 44 h 85"/>
                  <a:gd name="T6" fmla="*/ 30 w 86"/>
                  <a:gd name="T7" fmla="*/ 44 h 85"/>
                  <a:gd name="T8" fmla="*/ 30 w 86"/>
                  <a:gd name="T9" fmla="*/ 44 h 85"/>
                  <a:gd name="T10" fmla="*/ 26 w 86"/>
                  <a:gd name="T11" fmla="*/ 44 h 85"/>
                  <a:gd name="T12" fmla="*/ 26 w 86"/>
                  <a:gd name="T13" fmla="*/ 44 h 85"/>
                  <a:gd name="T14" fmla="*/ 26 w 86"/>
                  <a:gd name="T15" fmla="*/ 44 h 85"/>
                  <a:gd name="T16" fmla="*/ 22 w 86"/>
                  <a:gd name="T17" fmla="*/ 44 h 85"/>
                  <a:gd name="T18" fmla="*/ 22 w 86"/>
                  <a:gd name="T19" fmla="*/ 70 h 85"/>
                  <a:gd name="T20" fmla="*/ 26 w 86"/>
                  <a:gd name="T21" fmla="*/ 78 h 85"/>
                  <a:gd name="T22" fmla="*/ 26 w 86"/>
                  <a:gd name="T23" fmla="*/ 82 h 85"/>
                  <a:gd name="T24" fmla="*/ 30 w 86"/>
                  <a:gd name="T25" fmla="*/ 85 h 85"/>
                  <a:gd name="T26" fmla="*/ 34 w 86"/>
                  <a:gd name="T27" fmla="*/ 85 h 85"/>
                  <a:gd name="T28" fmla="*/ 37 w 86"/>
                  <a:gd name="T29" fmla="*/ 85 h 85"/>
                  <a:gd name="T30" fmla="*/ 37 w 86"/>
                  <a:gd name="T31" fmla="*/ 85 h 85"/>
                  <a:gd name="T32" fmla="*/ 0 w 86"/>
                  <a:gd name="T33" fmla="*/ 85 h 85"/>
                  <a:gd name="T34" fmla="*/ 0 w 86"/>
                  <a:gd name="T35" fmla="*/ 85 h 85"/>
                  <a:gd name="T36" fmla="*/ 4 w 86"/>
                  <a:gd name="T37" fmla="*/ 85 h 85"/>
                  <a:gd name="T38" fmla="*/ 7 w 86"/>
                  <a:gd name="T39" fmla="*/ 85 h 85"/>
                  <a:gd name="T40" fmla="*/ 11 w 86"/>
                  <a:gd name="T41" fmla="*/ 82 h 85"/>
                  <a:gd name="T42" fmla="*/ 11 w 86"/>
                  <a:gd name="T43" fmla="*/ 78 h 85"/>
                  <a:gd name="T44" fmla="*/ 11 w 86"/>
                  <a:gd name="T45" fmla="*/ 70 h 85"/>
                  <a:gd name="T46" fmla="*/ 11 w 86"/>
                  <a:gd name="T47" fmla="*/ 14 h 85"/>
                  <a:gd name="T48" fmla="*/ 11 w 86"/>
                  <a:gd name="T49" fmla="*/ 7 h 85"/>
                  <a:gd name="T50" fmla="*/ 11 w 86"/>
                  <a:gd name="T51" fmla="*/ 3 h 85"/>
                  <a:gd name="T52" fmla="*/ 7 w 86"/>
                  <a:gd name="T53" fmla="*/ 0 h 85"/>
                  <a:gd name="T54" fmla="*/ 4 w 86"/>
                  <a:gd name="T55" fmla="*/ 0 h 85"/>
                  <a:gd name="T56" fmla="*/ 0 w 86"/>
                  <a:gd name="T57" fmla="*/ 0 h 85"/>
                  <a:gd name="T58" fmla="*/ 0 w 86"/>
                  <a:gd name="T59" fmla="*/ 0 h 85"/>
                  <a:gd name="T60" fmla="*/ 30 w 86"/>
                  <a:gd name="T61" fmla="*/ 0 h 85"/>
                  <a:gd name="T62" fmla="*/ 45 w 86"/>
                  <a:gd name="T63" fmla="*/ 0 h 85"/>
                  <a:gd name="T64" fmla="*/ 52 w 86"/>
                  <a:gd name="T65" fmla="*/ 0 h 85"/>
                  <a:gd name="T66" fmla="*/ 60 w 86"/>
                  <a:gd name="T67" fmla="*/ 3 h 85"/>
                  <a:gd name="T68" fmla="*/ 63 w 86"/>
                  <a:gd name="T69" fmla="*/ 7 h 85"/>
                  <a:gd name="T70" fmla="*/ 67 w 86"/>
                  <a:gd name="T71" fmla="*/ 14 h 85"/>
                  <a:gd name="T72" fmla="*/ 67 w 86"/>
                  <a:gd name="T73" fmla="*/ 22 h 85"/>
                  <a:gd name="T74" fmla="*/ 67 w 86"/>
                  <a:gd name="T75" fmla="*/ 29 h 85"/>
                  <a:gd name="T76" fmla="*/ 63 w 86"/>
                  <a:gd name="T77" fmla="*/ 33 h 85"/>
                  <a:gd name="T78" fmla="*/ 56 w 86"/>
                  <a:gd name="T79" fmla="*/ 41 h 85"/>
                  <a:gd name="T80" fmla="*/ 48 w 86"/>
                  <a:gd name="T81" fmla="*/ 41 h 85"/>
                  <a:gd name="T82" fmla="*/ 67 w 86"/>
                  <a:gd name="T83" fmla="*/ 67 h 85"/>
                  <a:gd name="T84" fmla="*/ 71 w 86"/>
                  <a:gd name="T85" fmla="*/ 78 h 85"/>
                  <a:gd name="T86" fmla="*/ 75 w 86"/>
                  <a:gd name="T87" fmla="*/ 82 h 85"/>
                  <a:gd name="T88" fmla="*/ 82 w 86"/>
                  <a:gd name="T89" fmla="*/ 85 h 85"/>
                  <a:gd name="T90" fmla="*/ 86 w 86"/>
                  <a:gd name="T91" fmla="*/ 85 h 85"/>
                  <a:gd name="T92" fmla="*/ 86 w 86"/>
                  <a:gd name="T93" fmla="*/ 85 h 85"/>
                  <a:gd name="T94" fmla="*/ 22 w 86"/>
                  <a:gd name="T95" fmla="*/ 41 h 85"/>
                  <a:gd name="T96" fmla="*/ 26 w 86"/>
                  <a:gd name="T97" fmla="*/ 41 h 85"/>
                  <a:gd name="T98" fmla="*/ 26 w 86"/>
                  <a:gd name="T99" fmla="*/ 41 h 85"/>
                  <a:gd name="T100" fmla="*/ 26 w 86"/>
                  <a:gd name="T101" fmla="*/ 41 h 85"/>
                  <a:gd name="T102" fmla="*/ 26 w 86"/>
                  <a:gd name="T103" fmla="*/ 41 h 85"/>
                  <a:gd name="T104" fmla="*/ 37 w 86"/>
                  <a:gd name="T105" fmla="*/ 41 h 85"/>
                  <a:gd name="T106" fmla="*/ 45 w 86"/>
                  <a:gd name="T107" fmla="*/ 37 h 85"/>
                  <a:gd name="T108" fmla="*/ 52 w 86"/>
                  <a:gd name="T109" fmla="*/ 29 h 85"/>
                  <a:gd name="T110" fmla="*/ 52 w 86"/>
                  <a:gd name="T111" fmla="*/ 22 h 85"/>
                  <a:gd name="T112" fmla="*/ 52 w 86"/>
                  <a:gd name="T113" fmla="*/ 14 h 85"/>
                  <a:gd name="T114" fmla="*/ 48 w 86"/>
                  <a:gd name="T115" fmla="*/ 7 h 85"/>
                  <a:gd name="T116" fmla="*/ 41 w 86"/>
                  <a:gd name="T117" fmla="*/ 3 h 85"/>
                  <a:gd name="T118" fmla="*/ 34 w 86"/>
                  <a:gd name="T119" fmla="*/ 3 h 85"/>
                  <a:gd name="T120" fmla="*/ 30 w 86"/>
                  <a:gd name="T121" fmla="*/ 3 h 85"/>
                  <a:gd name="T122" fmla="*/ 22 w 86"/>
                  <a:gd name="T123" fmla="*/ 7 h 85"/>
                  <a:gd name="T124" fmla="*/ 22 w 86"/>
                  <a:gd name="T125" fmla="*/ 41 h 8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6"/>
                  <a:gd name="T190" fmla="*/ 0 h 85"/>
                  <a:gd name="T191" fmla="*/ 86 w 86"/>
                  <a:gd name="T192" fmla="*/ 85 h 8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6" h="85">
                    <a:moveTo>
                      <a:pt x="86" y="85"/>
                    </a:moveTo>
                    <a:lnTo>
                      <a:pt x="63" y="85"/>
                    </a:lnTo>
                    <a:lnTo>
                      <a:pt x="34" y="44"/>
                    </a:lnTo>
                    <a:lnTo>
                      <a:pt x="30" y="44"/>
                    </a:lnTo>
                    <a:lnTo>
                      <a:pt x="26" y="44"/>
                    </a:lnTo>
                    <a:lnTo>
                      <a:pt x="22" y="44"/>
                    </a:lnTo>
                    <a:lnTo>
                      <a:pt x="22" y="70"/>
                    </a:lnTo>
                    <a:lnTo>
                      <a:pt x="26" y="78"/>
                    </a:lnTo>
                    <a:lnTo>
                      <a:pt x="26" y="82"/>
                    </a:lnTo>
                    <a:lnTo>
                      <a:pt x="30" y="85"/>
                    </a:lnTo>
                    <a:lnTo>
                      <a:pt x="34" y="85"/>
                    </a:lnTo>
                    <a:lnTo>
                      <a:pt x="3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30" y="0"/>
                    </a:lnTo>
                    <a:lnTo>
                      <a:pt x="45" y="0"/>
                    </a:lnTo>
                    <a:lnTo>
                      <a:pt x="52" y="0"/>
                    </a:lnTo>
                    <a:lnTo>
                      <a:pt x="60" y="3"/>
                    </a:lnTo>
                    <a:lnTo>
                      <a:pt x="63" y="7"/>
                    </a:lnTo>
                    <a:lnTo>
                      <a:pt x="67" y="14"/>
                    </a:lnTo>
                    <a:lnTo>
                      <a:pt x="67" y="22"/>
                    </a:lnTo>
                    <a:lnTo>
                      <a:pt x="67" y="29"/>
                    </a:lnTo>
                    <a:lnTo>
                      <a:pt x="63" y="33"/>
                    </a:lnTo>
                    <a:lnTo>
                      <a:pt x="56" y="41"/>
                    </a:lnTo>
                    <a:lnTo>
                      <a:pt x="48" y="41"/>
                    </a:lnTo>
                    <a:lnTo>
                      <a:pt x="67" y="67"/>
                    </a:lnTo>
                    <a:lnTo>
                      <a:pt x="71" y="78"/>
                    </a:lnTo>
                    <a:lnTo>
                      <a:pt x="75" y="82"/>
                    </a:lnTo>
                    <a:lnTo>
                      <a:pt x="82" y="85"/>
                    </a:lnTo>
                    <a:lnTo>
                      <a:pt x="86" y="85"/>
                    </a:lnTo>
                    <a:close/>
                    <a:moveTo>
                      <a:pt x="22" y="41"/>
                    </a:moveTo>
                    <a:lnTo>
                      <a:pt x="26" y="41"/>
                    </a:lnTo>
                    <a:lnTo>
                      <a:pt x="37" y="41"/>
                    </a:lnTo>
                    <a:lnTo>
                      <a:pt x="45" y="37"/>
                    </a:lnTo>
                    <a:lnTo>
                      <a:pt x="52" y="29"/>
                    </a:lnTo>
                    <a:lnTo>
                      <a:pt x="52" y="22"/>
                    </a:lnTo>
                    <a:lnTo>
                      <a:pt x="52" y="14"/>
                    </a:lnTo>
                    <a:lnTo>
                      <a:pt x="48" y="7"/>
                    </a:lnTo>
                    <a:lnTo>
                      <a:pt x="41" y="3"/>
                    </a:lnTo>
                    <a:lnTo>
                      <a:pt x="34" y="3"/>
                    </a:lnTo>
                    <a:lnTo>
                      <a:pt x="30" y="3"/>
                    </a:lnTo>
                    <a:lnTo>
                      <a:pt x="22" y="7"/>
                    </a:lnTo>
                    <a:lnTo>
                      <a:pt x="22"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2" name="Freeform 193"/>
              <p:cNvSpPr>
                <a:spLocks/>
              </p:cNvSpPr>
              <p:nvPr/>
            </p:nvSpPr>
            <p:spPr bwMode="auto">
              <a:xfrm>
                <a:off x="742" y="2125"/>
                <a:ext cx="79" cy="85"/>
              </a:xfrm>
              <a:custGeom>
                <a:avLst/>
                <a:gdLst>
                  <a:gd name="T0" fmla="*/ 26 w 79"/>
                  <a:gd name="T1" fmla="*/ 3 h 85"/>
                  <a:gd name="T2" fmla="*/ 26 w 79"/>
                  <a:gd name="T3" fmla="*/ 41 h 85"/>
                  <a:gd name="T4" fmla="*/ 45 w 79"/>
                  <a:gd name="T5" fmla="*/ 41 h 85"/>
                  <a:gd name="T6" fmla="*/ 53 w 79"/>
                  <a:gd name="T7" fmla="*/ 37 h 85"/>
                  <a:gd name="T8" fmla="*/ 56 w 79"/>
                  <a:gd name="T9" fmla="*/ 37 h 85"/>
                  <a:gd name="T10" fmla="*/ 60 w 79"/>
                  <a:gd name="T11" fmla="*/ 33 h 85"/>
                  <a:gd name="T12" fmla="*/ 60 w 79"/>
                  <a:gd name="T13" fmla="*/ 26 h 85"/>
                  <a:gd name="T14" fmla="*/ 60 w 79"/>
                  <a:gd name="T15" fmla="*/ 26 h 85"/>
                  <a:gd name="T16" fmla="*/ 60 w 79"/>
                  <a:gd name="T17" fmla="*/ 56 h 85"/>
                  <a:gd name="T18" fmla="*/ 60 w 79"/>
                  <a:gd name="T19" fmla="*/ 56 h 85"/>
                  <a:gd name="T20" fmla="*/ 60 w 79"/>
                  <a:gd name="T21" fmla="*/ 52 h 85"/>
                  <a:gd name="T22" fmla="*/ 56 w 79"/>
                  <a:gd name="T23" fmla="*/ 48 h 85"/>
                  <a:gd name="T24" fmla="*/ 56 w 79"/>
                  <a:gd name="T25" fmla="*/ 44 h 85"/>
                  <a:gd name="T26" fmla="*/ 53 w 79"/>
                  <a:gd name="T27" fmla="*/ 44 h 85"/>
                  <a:gd name="T28" fmla="*/ 53 w 79"/>
                  <a:gd name="T29" fmla="*/ 44 h 85"/>
                  <a:gd name="T30" fmla="*/ 45 w 79"/>
                  <a:gd name="T31" fmla="*/ 44 h 85"/>
                  <a:gd name="T32" fmla="*/ 26 w 79"/>
                  <a:gd name="T33" fmla="*/ 44 h 85"/>
                  <a:gd name="T34" fmla="*/ 26 w 79"/>
                  <a:gd name="T35" fmla="*/ 70 h 85"/>
                  <a:gd name="T36" fmla="*/ 26 w 79"/>
                  <a:gd name="T37" fmla="*/ 78 h 85"/>
                  <a:gd name="T38" fmla="*/ 26 w 79"/>
                  <a:gd name="T39" fmla="*/ 78 h 85"/>
                  <a:gd name="T40" fmla="*/ 26 w 79"/>
                  <a:gd name="T41" fmla="*/ 82 h 85"/>
                  <a:gd name="T42" fmla="*/ 26 w 79"/>
                  <a:gd name="T43" fmla="*/ 82 h 85"/>
                  <a:gd name="T44" fmla="*/ 30 w 79"/>
                  <a:gd name="T45" fmla="*/ 82 h 85"/>
                  <a:gd name="T46" fmla="*/ 34 w 79"/>
                  <a:gd name="T47" fmla="*/ 82 h 85"/>
                  <a:gd name="T48" fmla="*/ 49 w 79"/>
                  <a:gd name="T49" fmla="*/ 82 h 85"/>
                  <a:gd name="T50" fmla="*/ 56 w 79"/>
                  <a:gd name="T51" fmla="*/ 82 h 85"/>
                  <a:gd name="T52" fmla="*/ 60 w 79"/>
                  <a:gd name="T53" fmla="*/ 82 h 85"/>
                  <a:gd name="T54" fmla="*/ 64 w 79"/>
                  <a:gd name="T55" fmla="*/ 78 h 85"/>
                  <a:gd name="T56" fmla="*/ 67 w 79"/>
                  <a:gd name="T57" fmla="*/ 78 h 85"/>
                  <a:gd name="T58" fmla="*/ 71 w 79"/>
                  <a:gd name="T59" fmla="*/ 70 h 85"/>
                  <a:gd name="T60" fmla="*/ 75 w 79"/>
                  <a:gd name="T61" fmla="*/ 63 h 85"/>
                  <a:gd name="T62" fmla="*/ 79 w 79"/>
                  <a:gd name="T63" fmla="*/ 63 h 85"/>
                  <a:gd name="T64" fmla="*/ 71 w 79"/>
                  <a:gd name="T65" fmla="*/ 85 h 85"/>
                  <a:gd name="T66" fmla="*/ 0 w 79"/>
                  <a:gd name="T67" fmla="*/ 85 h 85"/>
                  <a:gd name="T68" fmla="*/ 0 w 79"/>
                  <a:gd name="T69" fmla="*/ 85 h 85"/>
                  <a:gd name="T70" fmla="*/ 4 w 79"/>
                  <a:gd name="T71" fmla="*/ 85 h 85"/>
                  <a:gd name="T72" fmla="*/ 8 w 79"/>
                  <a:gd name="T73" fmla="*/ 85 h 85"/>
                  <a:gd name="T74" fmla="*/ 11 w 79"/>
                  <a:gd name="T75" fmla="*/ 82 h 85"/>
                  <a:gd name="T76" fmla="*/ 11 w 79"/>
                  <a:gd name="T77" fmla="*/ 82 h 85"/>
                  <a:gd name="T78" fmla="*/ 11 w 79"/>
                  <a:gd name="T79" fmla="*/ 82 h 85"/>
                  <a:gd name="T80" fmla="*/ 11 w 79"/>
                  <a:gd name="T81" fmla="*/ 78 h 85"/>
                  <a:gd name="T82" fmla="*/ 11 w 79"/>
                  <a:gd name="T83" fmla="*/ 70 h 85"/>
                  <a:gd name="T84" fmla="*/ 11 w 79"/>
                  <a:gd name="T85" fmla="*/ 14 h 85"/>
                  <a:gd name="T86" fmla="*/ 11 w 79"/>
                  <a:gd name="T87" fmla="*/ 7 h 85"/>
                  <a:gd name="T88" fmla="*/ 11 w 79"/>
                  <a:gd name="T89" fmla="*/ 3 h 85"/>
                  <a:gd name="T90" fmla="*/ 8 w 79"/>
                  <a:gd name="T91" fmla="*/ 0 h 85"/>
                  <a:gd name="T92" fmla="*/ 4 w 79"/>
                  <a:gd name="T93" fmla="*/ 0 h 85"/>
                  <a:gd name="T94" fmla="*/ 0 w 79"/>
                  <a:gd name="T95" fmla="*/ 0 h 85"/>
                  <a:gd name="T96" fmla="*/ 0 w 79"/>
                  <a:gd name="T97" fmla="*/ 0 h 85"/>
                  <a:gd name="T98" fmla="*/ 67 w 79"/>
                  <a:gd name="T99" fmla="*/ 0 h 85"/>
                  <a:gd name="T100" fmla="*/ 71 w 79"/>
                  <a:gd name="T101" fmla="*/ 18 h 85"/>
                  <a:gd name="T102" fmla="*/ 67 w 79"/>
                  <a:gd name="T103" fmla="*/ 18 h 85"/>
                  <a:gd name="T104" fmla="*/ 67 w 79"/>
                  <a:gd name="T105" fmla="*/ 11 h 85"/>
                  <a:gd name="T106" fmla="*/ 64 w 79"/>
                  <a:gd name="T107" fmla="*/ 7 h 85"/>
                  <a:gd name="T108" fmla="*/ 64 w 79"/>
                  <a:gd name="T109" fmla="*/ 7 h 85"/>
                  <a:gd name="T110" fmla="*/ 60 w 79"/>
                  <a:gd name="T111" fmla="*/ 3 h 85"/>
                  <a:gd name="T112" fmla="*/ 56 w 79"/>
                  <a:gd name="T113" fmla="*/ 3 h 85"/>
                  <a:gd name="T114" fmla="*/ 49 w 79"/>
                  <a:gd name="T115" fmla="*/ 3 h 85"/>
                  <a:gd name="T116" fmla="*/ 26 w 79"/>
                  <a:gd name="T117" fmla="*/ 3 h 8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5"/>
                  <a:gd name="T179" fmla="*/ 79 w 79"/>
                  <a:gd name="T180" fmla="*/ 85 h 8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5">
                    <a:moveTo>
                      <a:pt x="26" y="3"/>
                    </a:moveTo>
                    <a:lnTo>
                      <a:pt x="26" y="41"/>
                    </a:lnTo>
                    <a:lnTo>
                      <a:pt x="45" y="41"/>
                    </a:lnTo>
                    <a:lnTo>
                      <a:pt x="53" y="37"/>
                    </a:lnTo>
                    <a:lnTo>
                      <a:pt x="56" y="37"/>
                    </a:lnTo>
                    <a:lnTo>
                      <a:pt x="60" y="33"/>
                    </a:lnTo>
                    <a:lnTo>
                      <a:pt x="60" y="26"/>
                    </a:lnTo>
                    <a:lnTo>
                      <a:pt x="60" y="56"/>
                    </a:lnTo>
                    <a:lnTo>
                      <a:pt x="60" y="52"/>
                    </a:lnTo>
                    <a:lnTo>
                      <a:pt x="56" y="48"/>
                    </a:lnTo>
                    <a:lnTo>
                      <a:pt x="56" y="44"/>
                    </a:lnTo>
                    <a:lnTo>
                      <a:pt x="53" y="44"/>
                    </a:lnTo>
                    <a:lnTo>
                      <a:pt x="45" y="44"/>
                    </a:lnTo>
                    <a:lnTo>
                      <a:pt x="26" y="44"/>
                    </a:lnTo>
                    <a:lnTo>
                      <a:pt x="26" y="70"/>
                    </a:lnTo>
                    <a:lnTo>
                      <a:pt x="26" y="78"/>
                    </a:lnTo>
                    <a:lnTo>
                      <a:pt x="26" y="82"/>
                    </a:lnTo>
                    <a:lnTo>
                      <a:pt x="30" y="82"/>
                    </a:lnTo>
                    <a:lnTo>
                      <a:pt x="34" y="82"/>
                    </a:lnTo>
                    <a:lnTo>
                      <a:pt x="49" y="82"/>
                    </a:lnTo>
                    <a:lnTo>
                      <a:pt x="56" y="82"/>
                    </a:lnTo>
                    <a:lnTo>
                      <a:pt x="60" y="82"/>
                    </a:lnTo>
                    <a:lnTo>
                      <a:pt x="64" y="78"/>
                    </a:lnTo>
                    <a:lnTo>
                      <a:pt x="67" y="78"/>
                    </a:lnTo>
                    <a:lnTo>
                      <a:pt x="71" y="70"/>
                    </a:lnTo>
                    <a:lnTo>
                      <a:pt x="75" y="63"/>
                    </a:lnTo>
                    <a:lnTo>
                      <a:pt x="79" y="63"/>
                    </a:lnTo>
                    <a:lnTo>
                      <a:pt x="71" y="85"/>
                    </a:lnTo>
                    <a:lnTo>
                      <a:pt x="0" y="85"/>
                    </a:lnTo>
                    <a:lnTo>
                      <a:pt x="4" y="85"/>
                    </a:lnTo>
                    <a:lnTo>
                      <a:pt x="8" y="85"/>
                    </a:lnTo>
                    <a:lnTo>
                      <a:pt x="11" y="82"/>
                    </a:lnTo>
                    <a:lnTo>
                      <a:pt x="11" y="78"/>
                    </a:lnTo>
                    <a:lnTo>
                      <a:pt x="11" y="70"/>
                    </a:lnTo>
                    <a:lnTo>
                      <a:pt x="11" y="14"/>
                    </a:lnTo>
                    <a:lnTo>
                      <a:pt x="11" y="7"/>
                    </a:lnTo>
                    <a:lnTo>
                      <a:pt x="11" y="3"/>
                    </a:lnTo>
                    <a:lnTo>
                      <a:pt x="8" y="0"/>
                    </a:lnTo>
                    <a:lnTo>
                      <a:pt x="4" y="0"/>
                    </a:lnTo>
                    <a:lnTo>
                      <a:pt x="0" y="0"/>
                    </a:lnTo>
                    <a:lnTo>
                      <a:pt x="67" y="0"/>
                    </a:lnTo>
                    <a:lnTo>
                      <a:pt x="71" y="18"/>
                    </a:lnTo>
                    <a:lnTo>
                      <a:pt x="67" y="18"/>
                    </a:lnTo>
                    <a:lnTo>
                      <a:pt x="67" y="11"/>
                    </a:lnTo>
                    <a:lnTo>
                      <a:pt x="64" y="7"/>
                    </a:lnTo>
                    <a:lnTo>
                      <a:pt x="60" y="3"/>
                    </a:lnTo>
                    <a:lnTo>
                      <a:pt x="56" y="3"/>
                    </a:lnTo>
                    <a:lnTo>
                      <a:pt x="49" y="3"/>
                    </a:lnTo>
                    <a:lnTo>
                      <a:pt x="26"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3" name="Freeform 194"/>
              <p:cNvSpPr>
                <a:spLocks/>
              </p:cNvSpPr>
              <p:nvPr/>
            </p:nvSpPr>
            <p:spPr bwMode="auto">
              <a:xfrm>
                <a:off x="836" y="2125"/>
                <a:ext cx="59" cy="89"/>
              </a:xfrm>
              <a:custGeom>
                <a:avLst/>
                <a:gdLst>
                  <a:gd name="T0" fmla="*/ 52 w 59"/>
                  <a:gd name="T1" fmla="*/ 29 h 89"/>
                  <a:gd name="T2" fmla="*/ 52 w 59"/>
                  <a:gd name="T3" fmla="*/ 18 h 89"/>
                  <a:gd name="T4" fmla="*/ 44 w 59"/>
                  <a:gd name="T5" fmla="*/ 7 h 89"/>
                  <a:gd name="T6" fmla="*/ 33 w 59"/>
                  <a:gd name="T7" fmla="*/ 3 h 89"/>
                  <a:gd name="T8" fmla="*/ 22 w 59"/>
                  <a:gd name="T9" fmla="*/ 3 h 89"/>
                  <a:gd name="T10" fmla="*/ 14 w 59"/>
                  <a:gd name="T11" fmla="*/ 11 h 89"/>
                  <a:gd name="T12" fmla="*/ 14 w 59"/>
                  <a:gd name="T13" fmla="*/ 18 h 89"/>
                  <a:gd name="T14" fmla="*/ 22 w 59"/>
                  <a:gd name="T15" fmla="*/ 29 h 89"/>
                  <a:gd name="T16" fmla="*/ 44 w 59"/>
                  <a:gd name="T17" fmla="*/ 41 h 89"/>
                  <a:gd name="T18" fmla="*/ 52 w 59"/>
                  <a:gd name="T19" fmla="*/ 48 h 89"/>
                  <a:gd name="T20" fmla="*/ 59 w 59"/>
                  <a:gd name="T21" fmla="*/ 59 h 89"/>
                  <a:gd name="T22" fmla="*/ 56 w 59"/>
                  <a:gd name="T23" fmla="*/ 74 h 89"/>
                  <a:gd name="T24" fmla="*/ 41 w 59"/>
                  <a:gd name="T25" fmla="*/ 85 h 89"/>
                  <a:gd name="T26" fmla="*/ 29 w 59"/>
                  <a:gd name="T27" fmla="*/ 89 h 89"/>
                  <a:gd name="T28" fmla="*/ 22 w 59"/>
                  <a:gd name="T29" fmla="*/ 85 h 89"/>
                  <a:gd name="T30" fmla="*/ 11 w 59"/>
                  <a:gd name="T31" fmla="*/ 82 h 89"/>
                  <a:gd name="T32" fmla="*/ 7 w 59"/>
                  <a:gd name="T33" fmla="*/ 82 h 89"/>
                  <a:gd name="T34" fmla="*/ 3 w 59"/>
                  <a:gd name="T35" fmla="*/ 85 h 89"/>
                  <a:gd name="T36" fmla="*/ 3 w 59"/>
                  <a:gd name="T37" fmla="*/ 89 h 89"/>
                  <a:gd name="T38" fmla="*/ 3 w 59"/>
                  <a:gd name="T39" fmla="*/ 59 h 89"/>
                  <a:gd name="T40" fmla="*/ 7 w 59"/>
                  <a:gd name="T41" fmla="*/ 74 h 89"/>
                  <a:gd name="T42" fmla="*/ 18 w 59"/>
                  <a:gd name="T43" fmla="*/ 82 h 89"/>
                  <a:gd name="T44" fmla="*/ 29 w 59"/>
                  <a:gd name="T45" fmla="*/ 85 h 89"/>
                  <a:gd name="T46" fmla="*/ 44 w 59"/>
                  <a:gd name="T47" fmla="*/ 78 h 89"/>
                  <a:gd name="T48" fmla="*/ 48 w 59"/>
                  <a:gd name="T49" fmla="*/ 70 h 89"/>
                  <a:gd name="T50" fmla="*/ 44 w 59"/>
                  <a:gd name="T51" fmla="*/ 63 h 89"/>
                  <a:gd name="T52" fmla="*/ 41 w 59"/>
                  <a:gd name="T53" fmla="*/ 56 h 89"/>
                  <a:gd name="T54" fmla="*/ 26 w 59"/>
                  <a:gd name="T55" fmla="*/ 48 h 89"/>
                  <a:gd name="T56" fmla="*/ 11 w 59"/>
                  <a:gd name="T57" fmla="*/ 41 h 89"/>
                  <a:gd name="T58" fmla="*/ 3 w 59"/>
                  <a:gd name="T59" fmla="*/ 29 h 89"/>
                  <a:gd name="T60" fmla="*/ 0 w 59"/>
                  <a:gd name="T61" fmla="*/ 22 h 89"/>
                  <a:gd name="T62" fmla="*/ 7 w 59"/>
                  <a:gd name="T63" fmla="*/ 3 h 89"/>
                  <a:gd name="T64" fmla="*/ 26 w 59"/>
                  <a:gd name="T65" fmla="*/ 0 h 89"/>
                  <a:gd name="T66" fmla="*/ 41 w 59"/>
                  <a:gd name="T67" fmla="*/ 3 h 89"/>
                  <a:gd name="T68" fmla="*/ 48 w 59"/>
                  <a:gd name="T69" fmla="*/ 3 h 89"/>
                  <a:gd name="T70" fmla="*/ 52 w 59"/>
                  <a:gd name="T71" fmla="*/ 3 h 89"/>
                  <a:gd name="T72" fmla="*/ 52 w 59"/>
                  <a:gd name="T73" fmla="*/ 0 h 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9"/>
                  <a:gd name="T112" fmla="*/ 0 h 89"/>
                  <a:gd name="T113" fmla="*/ 59 w 59"/>
                  <a:gd name="T114" fmla="*/ 89 h 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9" h="89">
                    <a:moveTo>
                      <a:pt x="52" y="0"/>
                    </a:moveTo>
                    <a:lnTo>
                      <a:pt x="52" y="29"/>
                    </a:lnTo>
                    <a:lnTo>
                      <a:pt x="52" y="18"/>
                    </a:lnTo>
                    <a:lnTo>
                      <a:pt x="48" y="14"/>
                    </a:lnTo>
                    <a:lnTo>
                      <a:pt x="44" y="7"/>
                    </a:lnTo>
                    <a:lnTo>
                      <a:pt x="41" y="3"/>
                    </a:lnTo>
                    <a:lnTo>
                      <a:pt x="33" y="3"/>
                    </a:lnTo>
                    <a:lnTo>
                      <a:pt x="29" y="3"/>
                    </a:lnTo>
                    <a:lnTo>
                      <a:pt x="22" y="3"/>
                    </a:lnTo>
                    <a:lnTo>
                      <a:pt x="18" y="7"/>
                    </a:lnTo>
                    <a:lnTo>
                      <a:pt x="14" y="11"/>
                    </a:lnTo>
                    <a:lnTo>
                      <a:pt x="11" y="14"/>
                    </a:lnTo>
                    <a:lnTo>
                      <a:pt x="14" y="18"/>
                    </a:lnTo>
                    <a:lnTo>
                      <a:pt x="14" y="22"/>
                    </a:lnTo>
                    <a:lnTo>
                      <a:pt x="22" y="29"/>
                    </a:lnTo>
                    <a:lnTo>
                      <a:pt x="33" y="37"/>
                    </a:lnTo>
                    <a:lnTo>
                      <a:pt x="44" y="41"/>
                    </a:lnTo>
                    <a:lnTo>
                      <a:pt x="48" y="44"/>
                    </a:lnTo>
                    <a:lnTo>
                      <a:pt x="52" y="48"/>
                    </a:lnTo>
                    <a:lnTo>
                      <a:pt x="56" y="56"/>
                    </a:lnTo>
                    <a:lnTo>
                      <a:pt x="59" y="59"/>
                    </a:lnTo>
                    <a:lnTo>
                      <a:pt x="59" y="63"/>
                    </a:lnTo>
                    <a:lnTo>
                      <a:pt x="56" y="74"/>
                    </a:lnTo>
                    <a:lnTo>
                      <a:pt x="52" y="82"/>
                    </a:lnTo>
                    <a:lnTo>
                      <a:pt x="41" y="85"/>
                    </a:lnTo>
                    <a:lnTo>
                      <a:pt x="29" y="89"/>
                    </a:lnTo>
                    <a:lnTo>
                      <a:pt x="26" y="85"/>
                    </a:lnTo>
                    <a:lnTo>
                      <a:pt x="22" y="85"/>
                    </a:lnTo>
                    <a:lnTo>
                      <a:pt x="14" y="85"/>
                    </a:lnTo>
                    <a:lnTo>
                      <a:pt x="11" y="82"/>
                    </a:lnTo>
                    <a:lnTo>
                      <a:pt x="7" y="82"/>
                    </a:lnTo>
                    <a:lnTo>
                      <a:pt x="3" y="85"/>
                    </a:lnTo>
                    <a:lnTo>
                      <a:pt x="3" y="89"/>
                    </a:lnTo>
                    <a:lnTo>
                      <a:pt x="3" y="59"/>
                    </a:lnTo>
                    <a:lnTo>
                      <a:pt x="7" y="67"/>
                    </a:lnTo>
                    <a:lnTo>
                      <a:pt x="7" y="74"/>
                    </a:lnTo>
                    <a:lnTo>
                      <a:pt x="11" y="78"/>
                    </a:lnTo>
                    <a:lnTo>
                      <a:pt x="18" y="82"/>
                    </a:lnTo>
                    <a:lnTo>
                      <a:pt x="22" y="82"/>
                    </a:lnTo>
                    <a:lnTo>
                      <a:pt x="29" y="85"/>
                    </a:lnTo>
                    <a:lnTo>
                      <a:pt x="37" y="82"/>
                    </a:lnTo>
                    <a:lnTo>
                      <a:pt x="44" y="78"/>
                    </a:lnTo>
                    <a:lnTo>
                      <a:pt x="48" y="74"/>
                    </a:lnTo>
                    <a:lnTo>
                      <a:pt x="48" y="70"/>
                    </a:lnTo>
                    <a:lnTo>
                      <a:pt x="48" y="67"/>
                    </a:lnTo>
                    <a:lnTo>
                      <a:pt x="44" y="63"/>
                    </a:lnTo>
                    <a:lnTo>
                      <a:pt x="44" y="59"/>
                    </a:lnTo>
                    <a:lnTo>
                      <a:pt x="41" y="56"/>
                    </a:lnTo>
                    <a:lnTo>
                      <a:pt x="37" y="56"/>
                    </a:lnTo>
                    <a:lnTo>
                      <a:pt x="26" y="48"/>
                    </a:lnTo>
                    <a:lnTo>
                      <a:pt x="18" y="44"/>
                    </a:lnTo>
                    <a:lnTo>
                      <a:pt x="11" y="41"/>
                    </a:lnTo>
                    <a:lnTo>
                      <a:pt x="7" y="37"/>
                    </a:lnTo>
                    <a:lnTo>
                      <a:pt x="3" y="29"/>
                    </a:lnTo>
                    <a:lnTo>
                      <a:pt x="3" y="26"/>
                    </a:lnTo>
                    <a:lnTo>
                      <a:pt x="0" y="22"/>
                    </a:lnTo>
                    <a:lnTo>
                      <a:pt x="3" y="11"/>
                    </a:lnTo>
                    <a:lnTo>
                      <a:pt x="7" y="3"/>
                    </a:lnTo>
                    <a:lnTo>
                      <a:pt x="18" y="0"/>
                    </a:lnTo>
                    <a:lnTo>
                      <a:pt x="26" y="0"/>
                    </a:lnTo>
                    <a:lnTo>
                      <a:pt x="33" y="0"/>
                    </a:lnTo>
                    <a:lnTo>
                      <a:pt x="41" y="3"/>
                    </a:lnTo>
                    <a:lnTo>
                      <a:pt x="44" y="3"/>
                    </a:lnTo>
                    <a:lnTo>
                      <a:pt x="48" y="3"/>
                    </a:lnTo>
                    <a:lnTo>
                      <a:pt x="52" y="3"/>
                    </a:lnTo>
                    <a:lnTo>
                      <a:pt x="5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4" name="Freeform 195"/>
              <p:cNvSpPr>
                <a:spLocks/>
              </p:cNvSpPr>
              <p:nvPr/>
            </p:nvSpPr>
            <p:spPr bwMode="auto">
              <a:xfrm>
                <a:off x="910" y="2125"/>
                <a:ext cx="90" cy="89"/>
              </a:xfrm>
              <a:custGeom>
                <a:avLst/>
                <a:gdLst>
                  <a:gd name="T0" fmla="*/ 60 w 90"/>
                  <a:gd name="T1" fmla="*/ 0 h 89"/>
                  <a:gd name="T2" fmla="*/ 60 w 90"/>
                  <a:gd name="T3" fmla="*/ 0 h 89"/>
                  <a:gd name="T4" fmla="*/ 90 w 90"/>
                  <a:gd name="T5" fmla="*/ 0 h 89"/>
                  <a:gd name="T6" fmla="*/ 90 w 90"/>
                  <a:gd name="T7" fmla="*/ 0 h 89"/>
                  <a:gd name="T8" fmla="*/ 90 w 90"/>
                  <a:gd name="T9" fmla="*/ 0 h 89"/>
                  <a:gd name="T10" fmla="*/ 82 w 90"/>
                  <a:gd name="T11" fmla="*/ 3 h 89"/>
                  <a:gd name="T12" fmla="*/ 79 w 90"/>
                  <a:gd name="T13" fmla="*/ 3 h 89"/>
                  <a:gd name="T14" fmla="*/ 79 w 90"/>
                  <a:gd name="T15" fmla="*/ 7 h 89"/>
                  <a:gd name="T16" fmla="*/ 79 w 90"/>
                  <a:gd name="T17" fmla="*/ 14 h 89"/>
                  <a:gd name="T18" fmla="*/ 79 w 90"/>
                  <a:gd name="T19" fmla="*/ 48 h 89"/>
                  <a:gd name="T20" fmla="*/ 79 w 90"/>
                  <a:gd name="T21" fmla="*/ 63 h 89"/>
                  <a:gd name="T22" fmla="*/ 75 w 90"/>
                  <a:gd name="T23" fmla="*/ 70 h 89"/>
                  <a:gd name="T24" fmla="*/ 71 w 90"/>
                  <a:gd name="T25" fmla="*/ 78 h 89"/>
                  <a:gd name="T26" fmla="*/ 67 w 90"/>
                  <a:gd name="T27" fmla="*/ 82 h 89"/>
                  <a:gd name="T28" fmla="*/ 56 w 90"/>
                  <a:gd name="T29" fmla="*/ 85 h 89"/>
                  <a:gd name="T30" fmla="*/ 45 w 90"/>
                  <a:gd name="T31" fmla="*/ 89 h 89"/>
                  <a:gd name="T32" fmla="*/ 34 w 90"/>
                  <a:gd name="T33" fmla="*/ 85 h 89"/>
                  <a:gd name="T34" fmla="*/ 26 w 90"/>
                  <a:gd name="T35" fmla="*/ 82 h 89"/>
                  <a:gd name="T36" fmla="*/ 19 w 90"/>
                  <a:gd name="T37" fmla="*/ 78 h 89"/>
                  <a:gd name="T38" fmla="*/ 15 w 90"/>
                  <a:gd name="T39" fmla="*/ 70 h 89"/>
                  <a:gd name="T40" fmla="*/ 11 w 90"/>
                  <a:gd name="T41" fmla="*/ 63 h 89"/>
                  <a:gd name="T42" fmla="*/ 11 w 90"/>
                  <a:gd name="T43" fmla="*/ 48 h 89"/>
                  <a:gd name="T44" fmla="*/ 11 w 90"/>
                  <a:gd name="T45" fmla="*/ 14 h 89"/>
                  <a:gd name="T46" fmla="*/ 11 w 90"/>
                  <a:gd name="T47" fmla="*/ 7 h 89"/>
                  <a:gd name="T48" fmla="*/ 11 w 90"/>
                  <a:gd name="T49" fmla="*/ 3 h 89"/>
                  <a:gd name="T50" fmla="*/ 8 w 90"/>
                  <a:gd name="T51" fmla="*/ 0 h 89"/>
                  <a:gd name="T52" fmla="*/ 4 w 90"/>
                  <a:gd name="T53" fmla="*/ 0 h 89"/>
                  <a:gd name="T54" fmla="*/ 0 w 90"/>
                  <a:gd name="T55" fmla="*/ 0 h 89"/>
                  <a:gd name="T56" fmla="*/ 0 w 90"/>
                  <a:gd name="T57" fmla="*/ 0 h 89"/>
                  <a:gd name="T58" fmla="*/ 38 w 90"/>
                  <a:gd name="T59" fmla="*/ 0 h 89"/>
                  <a:gd name="T60" fmla="*/ 38 w 90"/>
                  <a:gd name="T61" fmla="*/ 0 h 89"/>
                  <a:gd name="T62" fmla="*/ 34 w 90"/>
                  <a:gd name="T63" fmla="*/ 0 h 89"/>
                  <a:gd name="T64" fmla="*/ 30 w 90"/>
                  <a:gd name="T65" fmla="*/ 3 h 89"/>
                  <a:gd name="T66" fmla="*/ 26 w 90"/>
                  <a:gd name="T67" fmla="*/ 3 h 89"/>
                  <a:gd name="T68" fmla="*/ 26 w 90"/>
                  <a:gd name="T69" fmla="*/ 7 h 89"/>
                  <a:gd name="T70" fmla="*/ 23 w 90"/>
                  <a:gd name="T71" fmla="*/ 14 h 89"/>
                  <a:gd name="T72" fmla="*/ 23 w 90"/>
                  <a:gd name="T73" fmla="*/ 52 h 89"/>
                  <a:gd name="T74" fmla="*/ 26 w 90"/>
                  <a:gd name="T75" fmla="*/ 59 h 89"/>
                  <a:gd name="T76" fmla="*/ 26 w 90"/>
                  <a:gd name="T77" fmla="*/ 63 h 89"/>
                  <a:gd name="T78" fmla="*/ 26 w 90"/>
                  <a:gd name="T79" fmla="*/ 70 h 89"/>
                  <a:gd name="T80" fmla="*/ 30 w 90"/>
                  <a:gd name="T81" fmla="*/ 74 h 89"/>
                  <a:gd name="T82" fmla="*/ 30 w 90"/>
                  <a:gd name="T83" fmla="*/ 78 h 89"/>
                  <a:gd name="T84" fmla="*/ 34 w 90"/>
                  <a:gd name="T85" fmla="*/ 82 h 89"/>
                  <a:gd name="T86" fmla="*/ 41 w 90"/>
                  <a:gd name="T87" fmla="*/ 82 h 89"/>
                  <a:gd name="T88" fmla="*/ 45 w 90"/>
                  <a:gd name="T89" fmla="*/ 85 h 89"/>
                  <a:gd name="T90" fmla="*/ 56 w 90"/>
                  <a:gd name="T91" fmla="*/ 82 h 89"/>
                  <a:gd name="T92" fmla="*/ 64 w 90"/>
                  <a:gd name="T93" fmla="*/ 82 h 89"/>
                  <a:gd name="T94" fmla="*/ 67 w 90"/>
                  <a:gd name="T95" fmla="*/ 74 h 89"/>
                  <a:gd name="T96" fmla="*/ 71 w 90"/>
                  <a:gd name="T97" fmla="*/ 70 h 89"/>
                  <a:gd name="T98" fmla="*/ 71 w 90"/>
                  <a:gd name="T99" fmla="*/ 63 h 89"/>
                  <a:gd name="T100" fmla="*/ 75 w 90"/>
                  <a:gd name="T101" fmla="*/ 52 h 89"/>
                  <a:gd name="T102" fmla="*/ 75 w 90"/>
                  <a:gd name="T103" fmla="*/ 14 h 89"/>
                  <a:gd name="T104" fmla="*/ 75 w 90"/>
                  <a:gd name="T105" fmla="*/ 7 h 89"/>
                  <a:gd name="T106" fmla="*/ 71 w 90"/>
                  <a:gd name="T107" fmla="*/ 3 h 89"/>
                  <a:gd name="T108" fmla="*/ 67 w 90"/>
                  <a:gd name="T109" fmla="*/ 0 h 89"/>
                  <a:gd name="T110" fmla="*/ 64 w 90"/>
                  <a:gd name="T111" fmla="*/ 0 h 89"/>
                  <a:gd name="T112" fmla="*/ 60 w 90"/>
                  <a:gd name="T113" fmla="*/ 0 h 8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89"/>
                  <a:gd name="T173" fmla="*/ 90 w 90"/>
                  <a:gd name="T174" fmla="*/ 89 h 8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89">
                    <a:moveTo>
                      <a:pt x="60" y="0"/>
                    </a:moveTo>
                    <a:lnTo>
                      <a:pt x="60" y="0"/>
                    </a:lnTo>
                    <a:lnTo>
                      <a:pt x="90" y="0"/>
                    </a:lnTo>
                    <a:lnTo>
                      <a:pt x="82" y="3"/>
                    </a:lnTo>
                    <a:lnTo>
                      <a:pt x="79" y="3"/>
                    </a:lnTo>
                    <a:lnTo>
                      <a:pt x="79" y="7"/>
                    </a:lnTo>
                    <a:lnTo>
                      <a:pt x="79" y="14"/>
                    </a:lnTo>
                    <a:lnTo>
                      <a:pt x="79" y="48"/>
                    </a:lnTo>
                    <a:lnTo>
                      <a:pt x="79" y="63"/>
                    </a:lnTo>
                    <a:lnTo>
                      <a:pt x="75" y="70"/>
                    </a:lnTo>
                    <a:lnTo>
                      <a:pt x="71" y="78"/>
                    </a:lnTo>
                    <a:lnTo>
                      <a:pt x="67" y="82"/>
                    </a:lnTo>
                    <a:lnTo>
                      <a:pt x="56" y="85"/>
                    </a:lnTo>
                    <a:lnTo>
                      <a:pt x="45" y="89"/>
                    </a:lnTo>
                    <a:lnTo>
                      <a:pt x="34" y="85"/>
                    </a:lnTo>
                    <a:lnTo>
                      <a:pt x="26" y="82"/>
                    </a:lnTo>
                    <a:lnTo>
                      <a:pt x="19" y="78"/>
                    </a:lnTo>
                    <a:lnTo>
                      <a:pt x="15" y="70"/>
                    </a:lnTo>
                    <a:lnTo>
                      <a:pt x="11" y="63"/>
                    </a:lnTo>
                    <a:lnTo>
                      <a:pt x="11" y="48"/>
                    </a:lnTo>
                    <a:lnTo>
                      <a:pt x="11" y="14"/>
                    </a:lnTo>
                    <a:lnTo>
                      <a:pt x="11" y="7"/>
                    </a:lnTo>
                    <a:lnTo>
                      <a:pt x="11" y="3"/>
                    </a:lnTo>
                    <a:lnTo>
                      <a:pt x="8" y="0"/>
                    </a:lnTo>
                    <a:lnTo>
                      <a:pt x="4" y="0"/>
                    </a:lnTo>
                    <a:lnTo>
                      <a:pt x="0" y="0"/>
                    </a:lnTo>
                    <a:lnTo>
                      <a:pt x="38" y="0"/>
                    </a:lnTo>
                    <a:lnTo>
                      <a:pt x="34" y="0"/>
                    </a:lnTo>
                    <a:lnTo>
                      <a:pt x="30" y="3"/>
                    </a:lnTo>
                    <a:lnTo>
                      <a:pt x="26" y="3"/>
                    </a:lnTo>
                    <a:lnTo>
                      <a:pt x="26" y="7"/>
                    </a:lnTo>
                    <a:lnTo>
                      <a:pt x="23" y="14"/>
                    </a:lnTo>
                    <a:lnTo>
                      <a:pt x="23" y="52"/>
                    </a:lnTo>
                    <a:lnTo>
                      <a:pt x="26" y="59"/>
                    </a:lnTo>
                    <a:lnTo>
                      <a:pt x="26" y="63"/>
                    </a:lnTo>
                    <a:lnTo>
                      <a:pt x="26" y="70"/>
                    </a:lnTo>
                    <a:lnTo>
                      <a:pt x="30" y="74"/>
                    </a:lnTo>
                    <a:lnTo>
                      <a:pt x="30" y="78"/>
                    </a:lnTo>
                    <a:lnTo>
                      <a:pt x="34" y="82"/>
                    </a:lnTo>
                    <a:lnTo>
                      <a:pt x="41" y="82"/>
                    </a:lnTo>
                    <a:lnTo>
                      <a:pt x="45" y="85"/>
                    </a:lnTo>
                    <a:lnTo>
                      <a:pt x="56" y="82"/>
                    </a:lnTo>
                    <a:lnTo>
                      <a:pt x="64" y="82"/>
                    </a:lnTo>
                    <a:lnTo>
                      <a:pt x="67" y="74"/>
                    </a:lnTo>
                    <a:lnTo>
                      <a:pt x="71" y="70"/>
                    </a:lnTo>
                    <a:lnTo>
                      <a:pt x="71" y="63"/>
                    </a:lnTo>
                    <a:lnTo>
                      <a:pt x="75" y="52"/>
                    </a:lnTo>
                    <a:lnTo>
                      <a:pt x="75" y="14"/>
                    </a:lnTo>
                    <a:lnTo>
                      <a:pt x="75" y="7"/>
                    </a:lnTo>
                    <a:lnTo>
                      <a:pt x="71" y="3"/>
                    </a:lnTo>
                    <a:lnTo>
                      <a:pt x="67" y="0"/>
                    </a:lnTo>
                    <a:lnTo>
                      <a:pt x="64" y="0"/>
                    </a:lnTo>
                    <a:lnTo>
                      <a:pt x="6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5" name="Freeform 196"/>
              <p:cNvSpPr>
                <a:spLocks/>
              </p:cNvSpPr>
              <p:nvPr/>
            </p:nvSpPr>
            <p:spPr bwMode="auto">
              <a:xfrm>
                <a:off x="1011" y="2125"/>
                <a:ext cx="75" cy="85"/>
              </a:xfrm>
              <a:custGeom>
                <a:avLst/>
                <a:gdLst>
                  <a:gd name="T0" fmla="*/ 71 w 75"/>
                  <a:gd name="T1" fmla="*/ 63 h 85"/>
                  <a:gd name="T2" fmla="*/ 75 w 75"/>
                  <a:gd name="T3" fmla="*/ 63 h 85"/>
                  <a:gd name="T4" fmla="*/ 67 w 75"/>
                  <a:gd name="T5" fmla="*/ 85 h 85"/>
                  <a:gd name="T6" fmla="*/ 0 w 75"/>
                  <a:gd name="T7" fmla="*/ 85 h 85"/>
                  <a:gd name="T8" fmla="*/ 0 w 75"/>
                  <a:gd name="T9" fmla="*/ 85 h 85"/>
                  <a:gd name="T10" fmla="*/ 4 w 75"/>
                  <a:gd name="T11" fmla="*/ 85 h 85"/>
                  <a:gd name="T12" fmla="*/ 7 w 75"/>
                  <a:gd name="T13" fmla="*/ 85 h 85"/>
                  <a:gd name="T14" fmla="*/ 11 w 75"/>
                  <a:gd name="T15" fmla="*/ 82 h 85"/>
                  <a:gd name="T16" fmla="*/ 11 w 75"/>
                  <a:gd name="T17" fmla="*/ 78 h 85"/>
                  <a:gd name="T18" fmla="*/ 11 w 75"/>
                  <a:gd name="T19" fmla="*/ 70 h 85"/>
                  <a:gd name="T20" fmla="*/ 11 w 75"/>
                  <a:gd name="T21" fmla="*/ 14 h 85"/>
                  <a:gd name="T22" fmla="*/ 11 w 75"/>
                  <a:gd name="T23" fmla="*/ 7 h 85"/>
                  <a:gd name="T24" fmla="*/ 11 w 75"/>
                  <a:gd name="T25" fmla="*/ 3 h 85"/>
                  <a:gd name="T26" fmla="*/ 7 w 75"/>
                  <a:gd name="T27" fmla="*/ 0 h 85"/>
                  <a:gd name="T28" fmla="*/ 4 w 75"/>
                  <a:gd name="T29" fmla="*/ 0 h 85"/>
                  <a:gd name="T30" fmla="*/ 0 w 75"/>
                  <a:gd name="T31" fmla="*/ 0 h 85"/>
                  <a:gd name="T32" fmla="*/ 0 w 75"/>
                  <a:gd name="T33" fmla="*/ 0 h 85"/>
                  <a:gd name="T34" fmla="*/ 41 w 75"/>
                  <a:gd name="T35" fmla="*/ 0 h 85"/>
                  <a:gd name="T36" fmla="*/ 41 w 75"/>
                  <a:gd name="T37" fmla="*/ 0 h 85"/>
                  <a:gd name="T38" fmla="*/ 34 w 75"/>
                  <a:gd name="T39" fmla="*/ 0 h 85"/>
                  <a:gd name="T40" fmla="*/ 30 w 75"/>
                  <a:gd name="T41" fmla="*/ 3 h 85"/>
                  <a:gd name="T42" fmla="*/ 26 w 75"/>
                  <a:gd name="T43" fmla="*/ 3 h 85"/>
                  <a:gd name="T44" fmla="*/ 26 w 75"/>
                  <a:gd name="T45" fmla="*/ 3 h 85"/>
                  <a:gd name="T46" fmla="*/ 26 w 75"/>
                  <a:gd name="T47" fmla="*/ 7 h 85"/>
                  <a:gd name="T48" fmla="*/ 26 w 75"/>
                  <a:gd name="T49" fmla="*/ 14 h 85"/>
                  <a:gd name="T50" fmla="*/ 26 w 75"/>
                  <a:gd name="T51" fmla="*/ 70 h 85"/>
                  <a:gd name="T52" fmla="*/ 26 w 75"/>
                  <a:gd name="T53" fmla="*/ 78 h 85"/>
                  <a:gd name="T54" fmla="*/ 26 w 75"/>
                  <a:gd name="T55" fmla="*/ 78 h 85"/>
                  <a:gd name="T56" fmla="*/ 26 w 75"/>
                  <a:gd name="T57" fmla="*/ 82 h 85"/>
                  <a:gd name="T58" fmla="*/ 26 w 75"/>
                  <a:gd name="T59" fmla="*/ 82 h 85"/>
                  <a:gd name="T60" fmla="*/ 30 w 75"/>
                  <a:gd name="T61" fmla="*/ 82 h 85"/>
                  <a:gd name="T62" fmla="*/ 37 w 75"/>
                  <a:gd name="T63" fmla="*/ 82 h 85"/>
                  <a:gd name="T64" fmla="*/ 45 w 75"/>
                  <a:gd name="T65" fmla="*/ 82 h 85"/>
                  <a:gd name="T66" fmla="*/ 52 w 75"/>
                  <a:gd name="T67" fmla="*/ 82 h 85"/>
                  <a:gd name="T68" fmla="*/ 56 w 75"/>
                  <a:gd name="T69" fmla="*/ 82 h 85"/>
                  <a:gd name="T70" fmla="*/ 60 w 75"/>
                  <a:gd name="T71" fmla="*/ 78 h 85"/>
                  <a:gd name="T72" fmla="*/ 63 w 75"/>
                  <a:gd name="T73" fmla="*/ 74 h 85"/>
                  <a:gd name="T74" fmla="*/ 67 w 75"/>
                  <a:gd name="T75" fmla="*/ 70 h 85"/>
                  <a:gd name="T76" fmla="*/ 71 w 75"/>
                  <a:gd name="T77" fmla="*/ 63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5"/>
                  <a:gd name="T118" fmla="*/ 0 h 85"/>
                  <a:gd name="T119" fmla="*/ 75 w 75"/>
                  <a:gd name="T120" fmla="*/ 85 h 8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5" h="85">
                    <a:moveTo>
                      <a:pt x="71" y="63"/>
                    </a:moveTo>
                    <a:lnTo>
                      <a:pt x="75" y="63"/>
                    </a:lnTo>
                    <a:lnTo>
                      <a:pt x="67" y="85"/>
                    </a:lnTo>
                    <a:lnTo>
                      <a:pt x="0" y="85"/>
                    </a:lnTo>
                    <a:lnTo>
                      <a:pt x="4" y="85"/>
                    </a:lnTo>
                    <a:lnTo>
                      <a:pt x="7" y="85"/>
                    </a:lnTo>
                    <a:lnTo>
                      <a:pt x="11" y="82"/>
                    </a:lnTo>
                    <a:lnTo>
                      <a:pt x="11" y="78"/>
                    </a:lnTo>
                    <a:lnTo>
                      <a:pt x="11" y="70"/>
                    </a:lnTo>
                    <a:lnTo>
                      <a:pt x="11" y="14"/>
                    </a:lnTo>
                    <a:lnTo>
                      <a:pt x="11" y="7"/>
                    </a:lnTo>
                    <a:lnTo>
                      <a:pt x="11" y="3"/>
                    </a:lnTo>
                    <a:lnTo>
                      <a:pt x="7" y="0"/>
                    </a:lnTo>
                    <a:lnTo>
                      <a:pt x="4" y="0"/>
                    </a:lnTo>
                    <a:lnTo>
                      <a:pt x="0" y="0"/>
                    </a:lnTo>
                    <a:lnTo>
                      <a:pt x="41" y="0"/>
                    </a:lnTo>
                    <a:lnTo>
                      <a:pt x="34" y="0"/>
                    </a:lnTo>
                    <a:lnTo>
                      <a:pt x="30" y="3"/>
                    </a:lnTo>
                    <a:lnTo>
                      <a:pt x="26" y="3"/>
                    </a:lnTo>
                    <a:lnTo>
                      <a:pt x="26" y="7"/>
                    </a:lnTo>
                    <a:lnTo>
                      <a:pt x="26" y="14"/>
                    </a:lnTo>
                    <a:lnTo>
                      <a:pt x="26" y="70"/>
                    </a:lnTo>
                    <a:lnTo>
                      <a:pt x="26" y="78"/>
                    </a:lnTo>
                    <a:lnTo>
                      <a:pt x="26" y="82"/>
                    </a:lnTo>
                    <a:lnTo>
                      <a:pt x="30" y="82"/>
                    </a:lnTo>
                    <a:lnTo>
                      <a:pt x="37" y="82"/>
                    </a:lnTo>
                    <a:lnTo>
                      <a:pt x="45" y="82"/>
                    </a:lnTo>
                    <a:lnTo>
                      <a:pt x="52" y="82"/>
                    </a:lnTo>
                    <a:lnTo>
                      <a:pt x="56" y="82"/>
                    </a:lnTo>
                    <a:lnTo>
                      <a:pt x="60" y="78"/>
                    </a:lnTo>
                    <a:lnTo>
                      <a:pt x="63" y="74"/>
                    </a:lnTo>
                    <a:lnTo>
                      <a:pt x="67" y="70"/>
                    </a:lnTo>
                    <a:lnTo>
                      <a:pt x="71" y="6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6" name="Freeform 197"/>
              <p:cNvSpPr>
                <a:spLocks/>
              </p:cNvSpPr>
              <p:nvPr/>
            </p:nvSpPr>
            <p:spPr bwMode="auto">
              <a:xfrm>
                <a:off x="1086" y="2125"/>
                <a:ext cx="74" cy="85"/>
              </a:xfrm>
              <a:custGeom>
                <a:avLst/>
                <a:gdLst>
                  <a:gd name="T0" fmla="*/ 71 w 74"/>
                  <a:gd name="T1" fmla="*/ 0 h 85"/>
                  <a:gd name="T2" fmla="*/ 74 w 74"/>
                  <a:gd name="T3" fmla="*/ 18 h 85"/>
                  <a:gd name="T4" fmla="*/ 71 w 74"/>
                  <a:gd name="T5" fmla="*/ 18 h 85"/>
                  <a:gd name="T6" fmla="*/ 71 w 74"/>
                  <a:gd name="T7" fmla="*/ 14 h 85"/>
                  <a:gd name="T8" fmla="*/ 71 w 74"/>
                  <a:gd name="T9" fmla="*/ 11 h 85"/>
                  <a:gd name="T10" fmla="*/ 67 w 74"/>
                  <a:gd name="T11" fmla="*/ 7 h 85"/>
                  <a:gd name="T12" fmla="*/ 63 w 74"/>
                  <a:gd name="T13" fmla="*/ 3 h 85"/>
                  <a:gd name="T14" fmla="*/ 59 w 74"/>
                  <a:gd name="T15" fmla="*/ 3 h 85"/>
                  <a:gd name="T16" fmla="*/ 56 w 74"/>
                  <a:gd name="T17" fmla="*/ 3 h 85"/>
                  <a:gd name="T18" fmla="*/ 41 w 74"/>
                  <a:gd name="T19" fmla="*/ 3 h 85"/>
                  <a:gd name="T20" fmla="*/ 41 w 74"/>
                  <a:gd name="T21" fmla="*/ 70 h 85"/>
                  <a:gd name="T22" fmla="*/ 44 w 74"/>
                  <a:gd name="T23" fmla="*/ 78 h 85"/>
                  <a:gd name="T24" fmla="*/ 44 w 74"/>
                  <a:gd name="T25" fmla="*/ 82 h 85"/>
                  <a:gd name="T26" fmla="*/ 48 w 74"/>
                  <a:gd name="T27" fmla="*/ 85 h 85"/>
                  <a:gd name="T28" fmla="*/ 52 w 74"/>
                  <a:gd name="T29" fmla="*/ 85 h 85"/>
                  <a:gd name="T30" fmla="*/ 56 w 74"/>
                  <a:gd name="T31" fmla="*/ 85 h 85"/>
                  <a:gd name="T32" fmla="*/ 56 w 74"/>
                  <a:gd name="T33" fmla="*/ 85 h 85"/>
                  <a:gd name="T34" fmla="*/ 18 w 74"/>
                  <a:gd name="T35" fmla="*/ 85 h 85"/>
                  <a:gd name="T36" fmla="*/ 18 w 74"/>
                  <a:gd name="T37" fmla="*/ 85 h 85"/>
                  <a:gd name="T38" fmla="*/ 22 w 74"/>
                  <a:gd name="T39" fmla="*/ 85 h 85"/>
                  <a:gd name="T40" fmla="*/ 26 w 74"/>
                  <a:gd name="T41" fmla="*/ 85 h 85"/>
                  <a:gd name="T42" fmla="*/ 30 w 74"/>
                  <a:gd name="T43" fmla="*/ 82 h 85"/>
                  <a:gd name="T44" fmla="*/ 30 w 74"/>
                  <a:gd name="T45" fmla="*/ 78 h 85"/>
                  <a:gd name="T46" fmla="*/ 30 w 74"/>
                  <a:gd name="T47" fmla="*/ 70 h 85"/>
                  <a:gd name="T48" fmla="*/ 30 w 74"/>
                  <a:gd name="T49" fmla="*/ 3 h 85"/>
                  <a:gd name="T50" fmla="*/ 18 w 74"/>
                  <a:gd name="T51" fmla="*/ 3 h 85"/>
                  <a:gd name="T52" fmla="*/ 15 w 74"/>
                  <a:gd name="T53" fmla="*/ 3 h 85"/>
                  <a:gd name="T54" fmla="*/ 11 w 74"/>
                  <a:gd name="T55" fmla="*/ 3 h 85"/>
                  <a:gd name="T56" fmla="*/ 7 w 74"/>
                  <a:gd name="T57" fmla="*/ 7 h 85"/>
                  <a:gd name="T58" fmla="*/ 7 w 74"/>
                  <a:gd name="T59" fmla="*/ 11 h 85"/>
                  <a:gd name="T60" fmla="*/ 3 w 74"/>
                  <a:gd name="T61" fmla="*/ 14 h 85"/>
                  <a:gd name="T62" fmla="*/ 3 w 74"/>
                  <a:gd name="T63" fmla="*/ 18 h 85"/>
                  <a:gd name="T64" fmla="*/ 0 w 74"/>
                  <a:gd name="T65" fmla="*/ 18 h 85"/>
                  <a:gd name="T66" fmla="*/ 0 w 74"/>
                  <a:gd name="T67" fmla="*/ 0 h 85"/>
                  <a:gd name="T68" fmla="*/ 71 w 74"/>
                  <a:gd name="T69" fmla="*/ 0 h 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5"/>
                  <a:gd name="T107" fmla="*/ 74 w 74"/>
                  <a:gd name="T108" fmla="*/ 85 h 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5">
                    <a:moveTo>
                      <a:pt x="71" y="0"/>
                    </a:moveTo>
                    <a:lnTo>
                      <a:pt x="74" y="18"/>
                    </a:lnTo>
                    <a:lnTo>
                      <a:pt x="71" y="18"/>
                    </a:lnTo>
                    <a:lnTo>
                      <a:pt x="71" y="14"/>
                    </a:lnTo>
                    <a:lnTo>
                      <a:pt x="71" y="11"/>
                    </a:lnTo>
                    <a:lnTo>
                      <a:pt x="67" y="7"/>
                    </a:lnTo>
                    <a:lnTo>
                      <a:pt x="63" y="3"/>
                    </a:lnTo>
                    <a:lnTo>
                      <a:pt x="59" y="3"/>
                    </a:lnTo>
                    <a:lnTo>
                      <a:pt x="56" y="3"/>
                    </a:lnTo>
                    <a:lnTo>
                      <a:pt x="41" y="3"/>
                    </a:lnTo>
                    <a:lnTo>
                      <a:pt x="41" y="70"/>
                    </a:lnTo>
                    <a:lnTo>
                      <a:pt x="44" y="78"/>
                    </a:lnTo>
                    <a:lnTo>
                      <a:pt x="44" y="82"/>
                    </a:lnTo>
                    <a:lnTo>
                      <a:pt x="48" y="85"/>
                    </a:lnTo>
                    <a:lnTo>
                      <a:pt x="52" y="85"/>
                    </a:lnTo>
                    <a:lnTo>
                      <a:pt x="56" y="85"/>
                    </a:lnTo>
                    <a:lnTo>
                      <a:pt x="18" y="85"/>
                    </a:lnTo>
                    <a:lnTo>
                      <a:pt x="22" y="85"/>
                    </a:lnTo>
                    <a:lnTo>
                      <a:pt x="26" y="85"/>
                    </a:lnTo>
                    <a:lnTo>
                      <a:pt x="30" y="82"/>
                    </a:lnTo>
                    <a:lnTo>
                      <a:pt x="30" y="78"/>
                    </a:lnTo>
                    <a:lnTo>
                      <a:pt x="30" y="70"/>
                    </a:lnTo>
                    <a:lnTo>
                      <a:pt x="30" y="3"/>
                    </a:lnTo>
                    <a:lnTo>
                      <a:pt x="18" y="3"/>
                    </a:lnTo>
                    <a:lnTo>
                      <a:pt x="15" y="3"/>
                    </a:lnTo>
                    <a:lnTo>
                      <a:pt x="11" y="3"/>
                    </a:lnTo>
                    <a:lnTo>
                      <a:pt x="7" y="7"/>
                    </a:lnTo>
                    <a:lnTo>
                      <a:pt x="7" y="11"/>
                    </a:lnTo>
                    <a:lnTo>
                      <a:pt x="3" y="14"/>
                    </a:lnTo>
                    <a:lnTo>
                      <a:pt x="3" y="18"/>
                    </a:lnTo>
                    <a:lnTo>
                      <a:pt x="0" y="18"/>
                    </a:lnTo>
                    <a:lnTo>
                      <a:pt x="0" y="0"/>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7" name="Rectangle 198"/>
              <p:cNvSpPr>
                <a:spLocks noChangeArrowheads="1"/>
              </p:cNvSpPr>
              <p:nvPr/>
            </p:nvSpPr>
            <p:spPr bwMode="auto">
              <a:xfrm>
                <a:off x="1653" y="2072"/>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8" name="Freeform 199"/>
              <p:cNvSpPr>
                <a:spLocks/>
              </p:cNvSpPr>
              <p:nvPr/>
            </p:nvSpPr>
            <p:spPr bwMode="auto">
              <a:xfrm>
                <a:off x="1743" y="2102"/>
                <a:ext cx="93" cy="108"/>
              </a:xfrm>
              <a:custGeom>
                <a:avLst/>
                <a:gdLst>
                  <a:gd name="T0" fmla="*/ 89 w 93"/>
                  <a:gd name="T1" fmla="*/ 0 h 108"/>
                  <a:gd name="T2" fmla="*/ 93 w 93"/>
                  <a:gd name="T3" fmla="*/ 23 h 108"/>
                  <a:gd name="T4" fmla="*/ 89 w 93"/>
                  <a:gd name="T5" fmla="*/ 23 h 108"/>
                  <a:gd name="T6" fmla="*/ 89 w 93"/>
                  <a:gd name="T7" fmla="*/ 19 h 108"/>
                  <a:gd name="T8" fmla="*/ 85 w 93"/>
                  <a:gd name="T9" fmla="*/ 15 h 108"/>
                  <a:gd name="T10" fmla="*/ 82 w 93"/>
                  <a:gd name="T11" fmla="*/ 11 h 108"/>
                  <a:gd name="T12" fmla="*/ 78 w 93"/>
                  <a:gd name="T13" fmla="*/ 8 h 108"/>
                  <a:gd name="T14" fmla="*/ 74 w 93"/>
                  <a:gd name="T15" fmla="*/ 8 h 108"/>
                  <a:gd name="T16" fmla="*/ 67 w 93"/>
                  <a:gd name="T17" fmla="*/ 4 h 108"/>
                  <a:gd name="T18" fmla="*/ 52 w 93"/>
                  <a:gd name="T19" fmla="*/ 4 h 108"/>
                  <a:gd name="T20" fmla="*/ 52 w 93"/>
                  <a:gd name="T21" fmla="*/ 90 h 108"/>
                  <a:gd name="T22" fmla="*/ 52 w 93"/>
                  <a:gd name="T23" fmla="*/ 101 h 108"/>
                  <a:gd name="T24" fmla="*/ 56 w 93"/>
                  <a:gd name="T25" fmla="*/ 105 h 108"/>
                  <a:gd name="T26" fmla="*/ 59 w 93"/>
                  <a:gd name="T27" fmla="*/ 108 h 108"/>
                  <a:gd name="T28" fmla="*/ 63 w 93"/>
                  <a:gd name="T29" fmla="*/ 108 h 108"/>
                  <a:gd name="T30" fmla="*/ 67 w 93"/>
                  <a:gd name="T31" fmla="*/ 108 h 108"/>
                  <a:gd name="T32" fmla="*/ 67 w 93"/>
                  <a:gd name="T33" fmla="*/ 108 h 108"/>
                  <a:gd name="T34" fmla="*/ 22 w 93"/>
                  <a:gd name="T35" fmla="*/ 108 h 108"/>
                  <a:gd name="T36" fmla="*/ 22 w 93"/>
                  <a:gd name="T37" fmla="*/ 108 h 108"/>
                  <a:gd name="T38" fmla="*/ 26 w 93"/>
                  <a:gd name="T39" fmla="*/ 108 h 108"/>
                  <a:gd name="T40" fmla="*/ 33 w 93"/>
                  <a:gd name="T41" fmla="*/ 108 h 108"/>
                  <a:gd name="T42" fmla="*/ 37 w 93"/>
                  <a:gd name="T43" fmla="*/ 105 h 108"/>
                  <a:gd name="T44" fmla="*/ 37 w 93"/>
                  <a:gd name="T45" fmla="*/ 97 h 108"/>
                  <a:gd name="T46" fmla="*/ 37 w 93"/>
                  <a:gd name="T47" fmla="*/ 90 h 108"/>
                  <a:gd name="T48" fmla="*/ 37 w 93"/>
                  <a:gd name="T49" fmla="*/ 4 h 108"/>
                  <a:gd name="T50" fmla="*/ 26 w 93"/>
                  <a:gd name="T51" fmla="*/ 4 h 108"/>
                  <a:gd name="T52" fmla="*/ 18 w 93"/>
                  <a:gd name="T53" fmla="*/ 8 h 108"/>
                  <a:gd name="T54" fmla="*/ 15 w 93"/>
                  <a:gd name="T55" fmla="*/ 8 h 108"/>
                  <a:gd name="T56" fmla="*/ 11 w 93"/>
                  <a:gd name="T57" fmla="*/ 8 h 108"/>
                  <a:gd name="T58" fmla="*/ 7 w 93"/>
                  <a:gd name="T59" fmla="*/ 11 h 108"/>
                  <a:gd name="T60" fmla="*/ 3 w 93"/>
                  <a:gd name="T61" fmla="*/ 19 h 108"/>
                  <a:gd name="T62" fmla="*/ 3 w 93"/>
                  <a:gd name="T63" fmla="*/ 23 h 108"/>
                  <a:gd name="T64" fmla="*/ 0 w 93"/>
                  <a:gd name="T65" fmla="*/ 23 h 108"/>
                  <a:gd name="T66" fmla="*/ 0 w 93"/>
                  <a:gd name="T67" fmla="*/ 0 h 108"/>
                  <a:gd name="T68" fmla="*/ 89 w 93"/>
                  <a:gd name="T69" fmla="*/ 0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3"/>
                  <a:gd name="T106" fmla="*/ 0 h 108"/>
                  <a:gd name="T107" fmla="*/ 93 w 93"/>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3" h="108">
                    <a:moveTo>
                      <a:pt x="89" y="0"/>
                    </a:moveTo>
                    <a:lnTo>
                      <a:pt x="93" y="23"/>
                    </a:lnTo>
                    <a:lnTo>
                      <a:pt x="89" y="23"/>
                    </a:lnTo>
                    <a:lnTo>
                      <a:pt x="89" y="19"/>
                    </a:lnTo>
                    <a:lnTo>
                      <a:pt x="85" y="15"/>
                    </a:lnTo>
                    <a:lnTo>
                      <a:pt x="82" y="11"/>
                    </a:lnTo>
                    <a:lnTo>
                      <a:pt x="78" y="8"/>
                    </a:lnTo>
                    <a:lnTo>
                      <a:pt x="74" y="8"/>
                    </a:lnTo>
                    <a:lnTo>
                      <a:pt x="67" y="4"/>
                    </a:lnTo>
                    <a:lnTo>
                      <a:pt x="52" y="4"/>
                    </a:lnTo>
                    <a:lnTo>
                      <a:pt x="52" y="90"/>
                    </a:lnTo>
                    <a:lnTo>
                      <a:pt x="52" y="101"/>
                    </a:lnTo>
                    <a:lnTo>
                      <a:pt x="56" y="105"/>
                    </a:lnTo>
                    <a:lnTo>
                      <a:pt x="59" y="108"/>
                    </a:lnTo>
                    <a:lnTo>
                      <a:pt x="63" y="108"/>
                    </a:lnTo>
                    <a:lnTo>
                      <a:pt x="67" y="108"/>
                    </a:lnTo>
                    <a:lnTo>
                      <a:pt x="22" y="108"/>
                    </a:lnTo>
                    <a:lnTo>
                      <a:pt x="26" y="108"/>
                    </a:lnTo>
                    <a:lnTo>
                      <a:pt x="33" y="108"/>
                    </a:lnTo>
                    <a:lnTo>
                      <a:pt x="37" y="105"/>
                    </a:lnTo>
                    <a:lnTo>
                      <a:pt x="37" y="97"/>
                    </a:lnTo>
                    <a:lnTo>
                      <a:pt x="37" y="90"/>
                    </a:lnTo>
                    <a:lnTo>
                      <a:pt x="37" y="4"/>
                    </a:lnTo>
                    <a:lnTo>
                      <a:pt x="26" y="4"/>
                    </a:lnTo>
                    <a:lnTo>
                      <a:pt x="18" y="8"/>
                    </a:lnTo>
                    <a:lnTo>
                      <a:pt x="15" y="8"/>
                    </a:lnTo>
                    <a:lnTo>
                      <a:pt x="11" y="8"/>
                    </a:lnTo>
                    <a:lnTo>
                      <a:pt x="7" y="11"/>
                    </a:lnTo>
                    <a:lnTo>
                      <a:pt x="3" y="19"/>
                    </a:lnTo>
                    <a:lnTo>
                      <a:pt x="3" y="23"/>
                    </a:lnTo>
                    <a:lnTo>
                      <a:pt x="0" y="23"/>
                    </a:lnTo>
                    <a:lnTo>
                      <a:pt x="0" y="0"/>
                    </a:lnTo>
                    <a:lnTo>
                      <a:pt x="89"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69" name="Freeform 200"/>
              <p:cNvSpPr>
                <a:spLocks/>
              </p:cNvSpPr>
              <p:nvPr/>
            </p:nvSpPr>
            <p:spPr bwMode="auto">
              <a:xfrm>
                <a:off x="1840" y="2098"/>
                <a:ext cx="78" cy="112"/>
              </a:xfrm>
              <a:custGeom>
                <a:avLst/>
                <a:gdLst>
                  <a:gd name="T0" fmla="*/ 22 w 78"/>
                  <a:gd name="T1" fmla="*/ 53 h 112"/>
                  <a:gd name="T2" fmla="*/ 37 w 78"/>
                  <a:gd name="T3" fmla="*/ 41 h 112"/>
                  <a:gd name="T4" fmla="*/ 48 w 78"/>
                  <a:gd name="T5" fmla="*/ 38 h 112"/>
                  <a:gd name="T6" fmla="*/ 59 w 78"/>
                  <a:gd name="T7" fmla="*/ 41 h 112"/>
                  <a:gd name="T8" fmla="*/ 67 w 78"/>
                  <a:gd name="T9" fmla="*/ 53 h 112"/>
                  <a:gd name="T10" fmla="*/ 67 w 78"/>
                  <a:gd name="T11" fmla="*/ 71 h 112"/>
                  <a:gd name="T12" fmla="*/ 67 w 78"/>
                  <a:gd name="T13" fmla="*/ 101 h 112"/>
                  <a:gd name="T14" fmla="*/ 71 w 78"/>
                  <a:gd name="T15" fmla="*/ 109 h 112"/>
                  <a:gd name="T16" fmla="*/ 74 w 78"/>
                  <a:gd name="T17" fmla="*/ 112 h 112"/>
                  <a:gd name="T18" fmla="*/ 78 w 78"/>
                  <a:gd name="T19" fmla="*/ 112 h 112"/>
                  <a:gd name="T20" fmla="*/ 44 w 78"/>
                  <a:gd name="T21" fmla="*/ 112 h 112"/>
                  <a:gd name="T22" fmla="*/ 48 w 78"/>
                  <a:gd name="T23" fmla="*/ 112 h 112"/>
                  <a:gd name="T24" fmla="*/ 52 w 78"/>
                  <a:gd name="T25" fmla="*/ 109 h 112"/>
                  <a:gd name="T26" fmla="*/ 56 w 78"/>
                  <a:gd name="T27" fmla="*/ 101 h 112"/>
                  <a:gd name="T28" fmla="*/ 56 w 78"/>
                  <a:gd name="T29" fmla="*/ 71 h 112"/>
                  <a:gd name="T30" fmla="*/ 52 w 78"/>
                  <a:gd name="T31" fmla="*/ 56 h 112"/>
                  <a:gd name="T32" fmla="*/ 48 w 78"/>
                  <a:gd name="T33" fmla="*/ 49 h 112"/>
                  <a:gd name="T34" fmla="*/ 41 w 78"/>
                  <a:gd name="T35" fmla="*/ 49 h 112"/>
                  <a:gd name="T36" fmla="*/ 33 w 78"/>
                  <a:gd name="T37" fmla="*/ 49 h 112"/>
                  <a:gd name="T38" fmla="*/ 22 w 78"/>
                  <a:gd name="T39" fmla="*/ 60 h 112"/>
                  <a:gd name="T40" fmla="*/ 22 w 78"/>
                  <a:gd name="T41" fmla="*/ 105 h 112"/>
                  <a:gd name="T42" fmla="*/ 26 w 78"/>
                  <a:gd name="T43" fmla="*/ 109 h 112"/>
                  <a:gd name="T44" fmla="*/ 30 w 78"/>
                  <a:gd name="T45" fmla="*/ 112 h 112"/>
                  <a:gd name="T46" fmla="*/ 33 w 78"/>
                  <a:gd name="T47" fmla="*/ 112 h 112"/>
                  <a:gd name="T48" fmla="*/ 0 w 78"/>
                  <a:gd name="T49" fmla="*/ 112 h 112"/>
                  <a:gd name="T50" fmla="*/ 7 w 78"/>
                  <a:gd name="T51" fmla="*/ 109 h 112"/>
                  <a:gd name="T52" fmla="*/ 11 w 78"/>
                  <a:gd name="T53" fmla="*/ 105 h 112"/>
                  <a:gd name="T54" fmla="*/ 11 w 78"/>
                  <a:gd name="T55" fmla="*/ 97 h 112"/>
                  <a:gd name="T56" fmla="*/ 11 w 78"/>
                  <a:gd name="T57" fmla="*/ 19 h 112"/>
                  <a:gd name="T58" fmla="*/ 7 w 78"/>
                  <a:gd name="T59" fmla="*/ 12 h 112"/>
                  <a:gd name="T60" fmla="*/ 7 w 78"/>
                  <a:gd name="T61" fmla="*/ 8 h 112"/>
                  <a:gd name="T62" fmla="*/ 3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3" y="45"/>
                    </a:lnTo>
                    <a:lnTo>
                      <a:pt x="37" y="41"/>
                    </a:lnTo>
                    <a:lnTo>
                      <a:pt x="44" y="38"/>
                    </a:lnTo>
                    <a:lnTo>
                      <a:pt x="48" y="38"/>
                    </a:lnTo>
                    <a:lnTo>
                      <a:pt x="56" y="38"/>
                    </a:lnTo>
                    <a:lnTo>
                      <a:pt x="59" y="41"/>
                    </a:lnTo>
                    <a:lnTo>
                      <a:pt x="63" y="45"/>
                    </a:lnTo>
                    <a:lnTo>
                      <a:pt x="67" y="53"/>
                    </a:lnTo>
                    <a:lnTo>
                      <a:pt x="67" y="60"/>
                    </a:lnTo>
                    <a:lnTo>
                      <a:pt x="67" y="71"/>
                    </a:lnTo>
                    <a:lnTo>
                      <a:pt x="67" y="97"/>
                    </a:lnTo>
                    <a:lnTo>
                      <a:pt x="67" y="101"/>
                    </a:lnTo>
                    <a:lnTo>
                      <a:pt x="71" y="109"/>
                    </a:lnTo>
                    <a:lnTo>
                      <a:pt x="74" y="112"/>
                    </a:lnTo>
                    <a:lnTo>
                      <a:pt x="78" y="112"/>
                    </a:lnTo>
                    <a:lnTo>
                      <a:pt x="44" y="112"/>
                    </a:lnTo>
                    <a:lnTo>
                      <a:pt x="48" y="112"/>
                    </a:lnTo>
                    <a:lnTo>
                      <a:pt x="52" y="109"/>
                    </a:lnTo>
                    <a:lnTo>
                      <a:pt x="56" y="105"/>
                    </a:lnTo>
                    <a:lnTo>
                      <a:pt x="56" y="101"/>
                    </a:lnTo>
                    <a:lnTo>
                      <a:pt x="56" y="97"/>
                    </a:lnTo>
                    <a:lnTo>
                      <a:pt x="56" y="71"/>
                    </a:lnTo>
                    <a:lnTo>
                      <a:pt x="56" y="60"/>
                    </a:lnTo>
                    <a:lnTo>
                      <a:pt x="52" y="56"/>
                    </a:lnTo>
                    <a:lnTo>
                      <a:pt x="52" y="53"/>
                    </a:lnTo>
                    <a:lnTo>
                      <a:pt x="48" y="49"/>
                    </a:lnTo>
                    <a:lnTo>
                      <a:pt x="44" y="49"/>
                    </a:lnTo>
                    <a:lnTo>
                      <a:pt x="41" y="49"/>
                    </a:lnTo>
                    <a:lnTo>
                      <a:pt x="37" y="49"/>
                    </a:lnTo>
                    <a:lnTo>
                      <a:pt x="33" y="49"/>
                    </a:lnTo>
                    <a:lnTo>
                      <a:pt x="30" y="53"/>
                    </a:lnTo>
                    <a:lnTo>
                      <a:pt x="22" y="60"/>
                    </a:lnTo>
                    <a:lnTo>
                      <a:pt x="22" y="97"/>
                    </a:lnTo>
                    <a:lnTo>
                      <a:pt x="22" y="105"/>
                    </a:lnTo>
                    <a:lnTo>
                      <a:pt x="26" y="109"/>
                    </a:lnTo>
                    <a:lnTo>
                      <a:pt x="30" y="112"/>
                    </a:lnTo>
                    <a:lnTo>
                      <a:pt x="33" y="112"/>
                    </a:lnTo>
                    <a:lnTo>
                      <a:pt x="0" y="112"/>
                    </a:lnTo>
                    <a:lnTo>
                      <a:pt x="3" y="112"/>
                    </a:lnTo>
                    <a:lnTo>
                      <a:pt x="7" y="109"/>
                    </a:lnTo>
                    <a:lnTo>
                      <a:pt x="11" y="105"/>
                    </a:lnTo>
                    <a:lnTo>
                      <a:pt x="11" y="101"/>
                    </a:lnTo>
                    <a:lnTo>
                      <a:pt x="11" y="97"/>
                    </a:lnTo>
                    <a:lnTo>
                      <a:pt x="11" y="30"/>
                    </a:lnTo>
                    <a:lnTo>
                      <a:pt x="11" y="19"/>
                    </a:lnTo>
                    <a:lnTo>
                      <a:pt x="11" y="12"/>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70" name="Freeform 201"/>
              <p:cNvSpPr>
                <a:spLocks noEditPoints="1"/>
              </p:cNvSpPr>
              <p:nvPr/>
            </p:nvSpPr>
            <p:spPr bwMode="auto">
              <a:xfrm>
                <a:off x="1926" y="2136"/>
                <a:ext cx="59" cy="78"/>
              </a:xfrm>
              <a:custGeom>
                <a:avLst/>
                <a:gdLst>
                  <a:gd name="T0" fmla="*/ 11 w 59"/>
                  <a:gd name="T1" fmla="*/ 30 h 78"/>
                  <a:gd name="T2" fmla="*/ 14 w 59"/>
                  <a:gd name="T3" fmla="*/ 45 h 78"/>
                  <a:gd name="T4" fmla="*/ 18 w 59"/>
                  <a:gd name="T5" fmla="*/ 56 h 78"/>
                  <a:gd name="T6" fmla="*/ 26 w 59"/>
                  <a:gd name="T7" fmla="*/ 59 h 78"/>
                  <a:gd name="T8" fmla="*/ 37 w 59"/>
                  <a:gd name="T9" fmla="*/ 63 h 78"/>
                  <a:gd name="T10" fmla="*/ 44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29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4 w 59"/>
                  <a:gd name="T45" fmla="*/ 3 h 78"/>
                  <a:gd name="T46" fmla="*/ 22 w 59"/>
                  <a:gd name="T47" fmla="*/ 3 h 78"/>
                  <a:gd name="T48" fmla="*/ 33 w 59"/>
                  <a:gd name="T49" fmla="*/ 0 h 78"/>
                  <a:gd name="T50" fmla="*/ 44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4 w 59"/>
                  <a:gd name="T63" fmla="*/ 26 h 78"/>
                  <a:gd name="T64" fmla="*/ 44 w 59"/>
                  <a:gd name="T65" fmla="*/ 18 h 78"/>
                  <a:gd name="T66" fmla="*/ 41 w 59"/>
                  <a:gd name="T67" fmla="*/ 15 h 78"/>
                  <a:gd name="T68" fmla="*/ 41 w 59"/>
                  <a:gd name="T69" fmla="*/ 11 h 78"/>
                  <a:gd name="T70" fmla="*/ 37 w 59"/>
                  <a:gd name="T71" fmla="*/ 7 h 78"/>
                  <a:gd name="T72" fmla="*/ 33 w 59"/>
                  <a:gd name="T73" fmla="*/ 7 h 78"/>
                  <a:gd name="T74" fmla="*/ 29 w 59"/>
                  <a:gd name="T75" fmla="*/ 7 h 78"/>
                  <a:gd name="T76" fmla="*/ 22 w 59"/>
                  <a:gd name="T77" fmla="*/ 7 h 78"/>
                  <a:gd name="T78" fmla="*/ 18 w 59"/>
                  <a:gd name="T79" fmla="*/ 11 h 78"/>
                  <a:gd name="T80" fmla="*/ 14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4" y="45"/>
                    </a:lnTo>
                    <a:lnTo>
                      <a:pt x="18" y="56"/>
                    </a:lnTo>
                    <a:lnTo>
                      <a:pt x="26" y="59"/>
                    </a:lnTo>
                    <a:lnTo>
                      <a:pt x="37" y="63"/>
                    </a:lnTo>
                    <a:lnTo>
                      <a:pt x="44" y="63"/>
                    </a:lnTo>
                    <a:lnTo>
                      <a:pt x="48" y="59"/>
                    </a:lnTo>
                    <a:lnTo>
                      <a:pt x="56" y="56"/>
                    </a:lnTo>
                    <a:lnTo>
                      <a:pt x="59" y="48"/>
                    </a:lnTo>
                    <a:lnTo>
                      <a:pt x="56" y="59"/>
                    </a:lnTo>
                    <a:lnTo>
                      <a:pt x="52" y="67"/>
                    </a:lnTo>
                    <a:lnTo>
                      <a:pt x="41" y="74"/>
                    </a:lnTo>
                    <a:lnTo>
                      <a:pt x="29" y="78"/>
                    </a:lnTo>
                    <a:lnTo>
                      <a:pt x="18" y="74"/>
                    </a:lnTo>
                    <a:lnTo>
                      <a:pt x="7" y="67"/>
                    </a:lnTo>
                    <a:lnTo>
                      <a:pt x="3" y="59"/>
                    </a:lnTo>
                    <a:lnTo>
                      <a:pt x="0" y="52"/>
                    </a:lnTo>
                    <a:lnTo>
                      <a:pt x="0" y="41"/>
                    </a:lnTo>
                    <a:lnTo>
                      <a:pt x="0" y="30"/>
                    </a:lnTo>
                    <a:lnTo>
                      <a:pt x="3" y="18"/>
                    </a:lnTo>
                    <a:lnTo>
                      <a:pt x="7" y="11"/>
                    </a:lnTo>
                    <a:lnTo>
                      <a:pt x="14" y="3"/>
                    </a:lnTo>
                    <a:lnTo>
                      <a:pt x="22" y="3"/>
                    </a:lnTo>
                    <a:lnTo>
                      <a:pt x="33" y="0"/>
                    </a:lnTo>
                    <a:lnTo>
                      <a:pt x="44" y="3"/>
                    </a:lnTo>
                    <a:lnTo>
                      <a:pt x="52" y="7"/>
                    </a:lnTo>
                    <a:lnTo>
                      <a:pt x="59" y="18"/>
                    </a:lnTo>
                    <a:lnTo>
                      <a:pt x="59" y="30"/>
                    </a:lnTo>
                    <a:lnTo>
                      <a:pt x="11" y="30"/>
                    </a:lnTo>
                    <a:close/>
                    <a:moveTo>
                      <a:pt x="11" y="26"/>
                    </a:moveTo>
                    <a:lnTo>
                      <a:pt x="44" y="26"/>
                    </a:lnTo>
                    <a:lnTo>
                      <a:pt x="44" y="18"/>
                    </a:lnTo>
                    <a:lnTo>
                      <a:pt x="41" y="15"/>
                    </a:lnTo>
                    <a:lnTo>
                      <a:pt x="41" y="11"/>
                    </a:lnTo>
                    <a:lnTo>
                      <a:pt x="37" y="7"/>
                    </a:lnTo>
                    <a:lnTo>
                      <a:pt x="33" y="7"/>
                    </a:lnTo>
                    <a:lnTo>
                      <a:pt x="29" y="7"/>
                    </a:lnTo>
                    <a:lnTo>
                      <a:pt x="22" y="7"/>
                    </a:lnTo>
                    <a:lnTo>
                      <a:pt x="18" y="11"/>
                    </a:lnTo>
                    <a:lnTo>
                      <a:pt x="14" y="15"/>
                    </a:lnTo>
                    <a:lnTo>
                      <a:pt x="11"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71" name="Freeform 202"/>
              <p:cNvSpPr>
                <a:spLocks/>
              </p:cNvSpPr>
              <p:nvPr/>
            </p:nvSpPr>
            <p:spPr bwMode="auto">
              <a:xfrm>
                <a:off x="2049" y="2102"/>
                <a:ext cx="82" cy="108"/>
              </a:xfrm>
              <a:custGeom>
                <a:avLst/>
                <a:gdLst>
                  <a:gd name="T0" fmla="*/ 33 w 82"/>
                  <a:gd name="T1" fmla="*/ 4 h 108"/>
                  <a:gd name="T2" fmla="*/ 33 w 82"/>
                  <a:gd name="T3" fmla="*/ 52 h 108"/>
                  <a:gd name="T4" fmla="*/ 48 w 82"/>
                  <a:gd name="T5" fmla="*/ 52 h 108"/>
                  <a:gd name="T6" fmla="*/ 56 w 82"/>
                  <a:gd name="T7" fmla="*/ 52 h 108"/>
                  <a:gd name="T8" fmla="*/ 59 w 82"/>
                  <a:gd name="T9" fmla="*/ 49 h 108"/>
                  <a:gd name="T10" fmla="*/ 63 w 82"/>
                  <a:gd name="T11" fmla="*/ 45 h 108"/>
                  <a:gd name="T12" fmla="*/ 67 w 82"/>
                  <a:gd name="T13" fmla="*/ 37 h 108"/>
                  <a:gd name="T14" fmla="*/ 67 w 82"/>
                  <a:gd name="T15" fmla="*/ 37 h 108"/>
                  <a:gd name="T16" fmla="*/ 67 w 82"/>
                  <a:gd name="T17" fmla="*/ 71 h 108"/>
                  <a:gd name="T18" fmla="*/ 67 w 82"/>
                  <a:gd name="T19" fmla="*/ 71 h 108"/>
                  <a:gd name="T20" fmla="*/ 67 w 82"/>
                  <a:gd name="T21" fmla="*/ 67 h 108"/>
                  <a:gd name="T22" fmla="*/ 63 w 82"/>
                  <a:gd name="T23" fmla="*/ 64 h 108"/>
                  <a:gd name="T24" fmla="*/ 63 w 82"/>
                  <a:gd name="T25" fmla="*/ 60 h 108"/>
                  <a:gd name="T26" fmla="*/ 59 w 82"/>
                  <a:gd name="T27" fmla="*/ 60 h 108"/>
                  <a:gd name="T28" fmla="*/ 56 w 82"/>
                  <a:gd name="T29" fmla="*/ 56 h 108"/>
                  <a:gd name="T30" fmla="*/ 48 w 82"/>
                  <a:gd name="T31" fmla="*/ 56 h 108"/>
                  <a:gd name="T32" fmla="*/ 33 w 82"/>
                  <a:gd name="T33" fmla="*/ 56 h 108"/>
                  <a:gd name="T34" fmla="*/ 33 w 82"/>
                  <a:gd name="T35" fmla="*/ 90 h 108"/>
                  <a:gd name="T36" fmla="*/ 33 w 82"/>
                  <a:gd name="T37" fmla="*/ 97 h 108"/>
                  <a:gd name="T38" fmla="*/ 33 w 82"/>
                  <a:gd name="T39" fmla="*/ 101 h 108"/>
                  <a:gd name="T40" fmla="*/ 33 w 82"/>
                  <a:gd name="T41" fmla="*/ 105 h 108"/>
                  <a:gd name="T42" fmla="*/ 37 w 82"/>
                  <a:gd name="T43" fmla="*/ 105 h 108"/>
                  <a:gd name="T44" fmla="*/ 41 w 82"/>
                  <a:gd name="T45" fmla="*/ 108 h 108"/>
                  <a:gd name="T46" fmla="*/ 45 w 82"/>
                  <a:gd name="T47" fmla="*/ 108 h 108"/>
                  <a:gd name="T48" fmla="*/ 48 w 82"/>
                  <a:gd name="T49" fmla="*/ 108 h 108"/>
                  <a:gd name="T50" fmla="*/ 48 w 82"/>
                  <a:gd name="T51" fmla="*/ 108 h 108"/>
                  <a:gd name="T52" fmla="*/ 0 w 82"/>
                  <a:gd name="T53" fmla="*/ 108 h 108"/>
                  <a:gd name="T54" fmla="*/ 0 w 82"/>
                  <a:gd name="T55" fmla="*/ 108 h 108"/>
                  <a:gd name="T56" fmla="*/ 3 w 82"/>
                  <a:gd name="T57" fmla="*/ 108 h 108"/>
                  <a:gd name="T58" fmla="*/ 11 w 82"/>
                  <a:gd name="T59" fmla="*/ 108 h 108"/>
                  <a:gd name="T60" fmla="*/ 15 w 82"/>
                  <a:gd name="T61" fmla="*/ 105 h 108"/>
                  <a:gd name="T62" fmla="*/ 15 w 82"/>
                  <a:gd name="T63" fmla="*/ 97 h 108"/>
                  <a:gd name="T64" fmla="*/ 18 w 82"/>
                  <a:gd name="T65" fmla="*/ 90 h 108"/>
                  <a:gd name="T66" fmla="*/ 18 w 82"/>
                  <a:gd name="T67" fmla="*/ 19 h 108"/>
                  <a:gd name="T68" fmla="*/ 15 w 82"/>
                  <a:gd name="T69" fmla="*/ 11 h 108"/>
                  <a:gd name="T70" fmla="*/ 15 w 82"/>
                  <a:gd name="T71" fmla="*/ 8 h 108"/>
                  <a:gd name="T72" fmla="*/ 15 w 82"/>
                  <a:gd name="T73" fmla="*/ 8 h 108"/>
                  <a:gd name="T74" fmla="*/ 11 w 82"/>
                  <a:gd name="T75" fmla="*/ 4 h 108"/>
                  <a:gd name="T76" fmla="*/ 7 w 82"/>
                  <a:gd name="T77" fmla="*/ 4 h 108"/>
                  <a:gd name="T78" fmla="*/ 3 w 82"/>
                  <a:gd name="T79" fmla="*/ 4 h 108"/>
                  <a:gd name="T80" fmla="*/ 0 w 82"/>
                  <a:gd name="T81" fmla="*/ 4 h 108"/>
                  <a:gd name="T82" fmla="*/ 0 w 82"/>
                  <a:gd name="T83" fmla="*/ 0 h 108"/>
                  <a:gd name="T84" fmla="*/ 78 w 82"/>
                  <a:gd name="T85" fmla="*/ 0 h 108"/>
                  <a:gd name="T86" fmla="*/ 82 w 82"/>
                  <a:gd name="T87" fmla="*/ 23 h 108"/>
                  <a:gd name="T88" fmla="*/ 78 w 82"/>
                  <a:gd name="T89" fmla="*/ 23 h 108"/>
                  <a:gd name="T90" fmla="*/ 78 w 82"/>
                  <a:gd name="T91" fmla="*/ 19 h 108"/>
                  <a:gd name="T92" fmla="*/ 74 w 82"/>
                  <a:gd name="T93" fmla="*/ 11 h 108"/>
                  <a:gd name="T94" fmla="*/ 71 w 82"/>
                  <a:gd name="T95" fmla="*/ 8 h 108"/>
                  <a:gd name="T96" fmla="*/ 67 w 82"/>
                  <a:gd name="T97" fmla="*/ 8 h 108"/>
                  <a:gd name="T98" fmla="*/ 63 w 82"/>
                  <a:gd name="T99" fmla="*/ 8 h 108"/>
                  <a:gd name="T100" fmla="*/ 56 w 82"/>
                  <a:gd name="T101" fmla="*/ 4 h 108"/>
                  <a:gd name="T102" fmla="*/ 33 w 82"/>
                  <a:gd name="T103" fmla="*/ 4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82"/>
                  <a:gd name="T157" fmla="*/ 0 h 108"/>
                  <a:gd name="T158" fmla="*/ 82 w 82"/>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82" h="108">
                    <a:moveTo>
                      <a:pt x="33" y="4"/>
                    </a:moveTo>
                    <a:lnTo>
                      <a:pt x="33" y="52"/>
                    </a:lnTo>
                    <a:lnTo>
                      <a:pt x="48" y="52"/>
                    </a:lnTo>
                    <a:lnTo>
                      <a:pt x="56" y="52"/>
                    </a:lnTo>
                    <a:lnTo>
                      <a:pt x="59" y="49"/>
                    </a:lnTo>
                    <a:lnTo>
                      <a:pt x="63" y="45"/>
                    </a:lnTo>
                    <a:lnTo>
                      <a:pt x="67" y="37"/>
                    </a:lnTo>
                    <a:lnTo>
                      <a:pt x="67" y="71"/>
                    </a:lnTo>
                    <a:lnTo>
                      <a:pt x="67" y="67"/>
                    </a:lnTo>
                    <a:lnTo>
                      <a:pt x="63" y="64"/>
                    </a:lnTo>
                    <a:lnTo>
                      <a:pt x="63" y="60"/>
                    </a:lnTo>
                    <a:lnTo>
                      <a:pt x="59" y="60"/>
                    </a:lnTo>
                    <a:lnTo>
                      <a:pt x="56" y="56"/>
                    </a:lnTo>
                    <a:lnTo>
                      <a:pt x="48" y="56"/>
                    </a:lnTo>
                    <a:lnTo>
                      <a:pt x="33" y="56"/>
                    </a:lnTo>
                    <a:lnTo>
                      <a:pt x="33" y="90"/>
                    </a:lnTo>
                    <a:lnTo>
                      <a:pt x="33" y="97"/>
                    </a:lnTo>
                    <a:lnTo>
                      <a:pt x="33" y="101"/>
                    </a:lnTo>
                    <a:lnTo>
                      <a:pt x="33" y="105"/>
                    </a:lnTo>
                    <a:lnTo>
                      <a:pt x="37" y="105"/>
                    </a:lnTo>
                    <a:lnTo>
                      <a:pt x="41" y="108"/>
                    </a:lnTo>
                    <a:lnTo>
                      <a:pt x="45" y="108"/>
                    </a:lnTo>
                    <a:lnTo>
                      <a:pt x="48" y="108"/>
                    </a:lnTo>
                    <a:lnTo>
                      <a:pt x="0" y="108"/>
                    </a:lnTo>
                    <a:lnTo>
                      <a:pt x="3" y="108"/>
                    </a:lnTo>
                    <a:lnTo>
                      <a:pt x="11" y="108"/>
                    </a:lnTo>
                    <a:lnTo>
                      <a:pt x="15" y="105"/>
                    </a:lnTo>
                    <a:lnTo>
                      <a:pt x="15" y="97"/>
                    </a:lnTo>
                    <a:lnTo>
                      <a:pt x="18" y="90"/>
                    </a:lnTo>
                    <a:lnTo>
                      <a:pt x="18" y="19"/>
                    </a:lnTo>
                    <a:lnTo>
                      <a:pt x="15" y="11"/>
                    </a:lnTo>
                    <a:lnTo>
                      <a:pt x="15" y="8"/>
                    </a:lnTo>
                    <a:lnTo>
                      <a:pt x="11" y="4"/>
                    </a:lnTo>
                    <a:lnTo>
                      <a:pt x="7" y="4"/>
                    </a:lnTo>
                    <a:lnTo>
                      <a:pt x="3" y="4"/>
                    </a:lnTo>
                    <a:lnTo>
                      <a:pt x="0" y="4"/>
                    </a:lnTo>
                    <a:lnTo>
                      <a:pt x="0" y="0"/>
                    </a:lnTo>
                    <a:lnTo>
                      <a:pt x="78" y="0"/>
                    </a:lnTo>
                    <a:lnTo>
                      <a:pt x="82" y="23"/>
                    </a:lnTo>
                    <a:lnTo>
                      <a:pt x="78" y="23"/>
                    </a:lnTo>
                    <a:lnTo>
                      <a:pt x="78" y="19"/>
                    </a:lnTo>
                    <a:lnTo>
                      <a:pt x="74" y="11"/>
                    </a:lnTo>
                    <a:lnTo>
                      <a:pt x="71" y="8"/>
                    </a:lnTo>
                    <a:lnTo>
                      <a:pt x="67" y="8"/>
                    </a:lnTo>
                    <a:lnTo>
                      <a:pt x="63" y="8"/>
                    </a:lnTo>
                    <a:lnTo>
                      <a:pt x="56" y="4"/>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72" name="Freeform 203"/>
              <p:cNvSpPr>
                <a:spLocks/>
              </p:cNvSpPr>
              <p:nvPr/>
            </p:nvSpPr>
            <p:spPr bwMode="auto">
              <a:xfrm>
                <a:off x="2138" y="2136"/>
                <a:ext cx="53" cy="74"/>
              </a:xfrm>
              <a:custGeom>
                <a:avLst/>
                <a:gdLst>
                  <a:gd name="T0" fmla="*/ 26 w 53"/>
                  <a:gd name="T1" fmla="*/ 0 h 74"/>
                  <a:gd name="T2" fmla="*/ 26 w 53"/>
                  <a:gd name="T3" fmla="*/ 18 h 74"/>
                  <a:gd name="T4" fmla="*/ 30 w 53"/>
                  <a:gd name="T5" fmla="*/ 7 h 74"/>
                  <a:gd name="T6" fmla="*/ 38 w 53"/>
                  <a:gd name="T7" fmla="*/ 3 h 74"/>
                  <a:gd name="T8" fmla="*/ 45 w 53"/>
                  <a:gd name="T9" fmla="*/ 0 h 74"/>
                  <a:gd name="T10" fmla="*/ 49 w 53"/>
                  <a:gd name="T11" fmla="*/ 0 h 74"/>
                  <a:gd name="T12" fmla="*/ 53 w 53"/>
                  <a:gd name="T13" fmla="*/ 3 h 74"/>
                  <a:gd name="T14" fmla="*/ 53 w 53"/>
                  <a:gd name="T15" fmla="*/ 7 h 74"/>
                  <a:gd name="T16" fmla="*/ 53 w 53"/>
                  <a:gd name="T17" fmla="*/ 11 h 74"/>
                  <a:gd name="T18" fmla="*/ 53 w 53"/>
                  <a:gd name="T19" fmla="*/ 15 h 74"/>
                  <a:gd name="T20" fmla="*/ 53 w 53"/>
                  <a:gd name="T21" fmla="*/ 18 h 74"/>
                  <a:gd name="T22" fmla="*/ 49 w 53"/>
                  <a:gd name="T23" fmla="*/ 18 h 74"/>
                  <a:gd name="T24" fmla="*/ 49 w 53"/>
                  <a:gd name="T25" fmla="*/ 18 h 74"/>
                  <a:gd name="T26" fmla="*/ 45 w 53"/>
                  <a:gd name="T27" fmla="*/ 18 h 74"/>
                  <a:gd name="T28" fmla="*/ 41 w 53"/>
                  <a:gd name="T29" fmla="*/ 15 h 74"/>
                  <a:gd name="T30" fmla="*/ 38 w 53"/>
                  <a:gd name="T31" fmla="*/ 15 h 74"/>
                  <a:gd name="T32" fmla="*/ 34 w 53"/>
                  <a:gd name="T33" fmla="*/ 11 h 74"/>
                  <a:gd name="T34" fmla="*/ 34 w 53"/>
                  <a:gd name="T35" fmla="*/ 15 h 74"/>
                  <a:gd name="T36" fmla="*/ 34 w 53"/>
                  <a:gd name="T37" fmla="*/ 15 h 74"/>
                  <a:gd name="T38" fmla="*/ 30 w 53"/>
                  <a:gd name="T39" fmla="*/ 18 h 74"/>
                  <a:gd name="T40" fmla="*/ 26 w 53"/>
                  <a:gd name="T41" fmla="*/ 26 h 74"/>
                  <a:gd name="T42" fmla="*/ 26 w 53"/>
                  <a:gd name="T43" fmla="*/ 59 h 74"/>
                  <a:gd name="T44" fmla="*/ 26 w 53"/>
                  <a:gd name="T45" fmla="*/ 63 h 74"/>
                  <a:gd name="T46" fmla="*/ 26 w 53"/>
                  <a:gd name="T47" fmla="*/ 67 h 74"/>
                  <a:gd name="T48" fmla="*/ 26 w 53"/>
                  <a:gd name="T49" fmla="*/ 71 h 74"/>
                  <a:gd name="T50" fmla="*/ 30 w 53"/>
                  <a:gd name="T51" fmla="*/ 71 h 74"/>
                  <a:gd name="T52" fmla="*/ 34 w 53"/>
                  <a:gd name="T53" fmla="*/ 74 h 74"/>
                  <a:gd name="T54" fmla="*/ 38 w 53"/>
                  <a:gd name="T55" fmla="*/ 74 h 74"/>
                  <a:gd name="T56" fmla="*/ 38 w 53"/>
                  <a:gd name="T57" fmla="*/ 74 h 74"/>
                  <a:gd name="T58" fmla="*/ 0 w 53"/>
                  <a:gd name="T59" fmla="*/ 74 h 74"/>
                  <a:gd name="T60" fmla="*/ 0 w 53"/>
                  <a:gd name="T61" fmla="*/ 74 h 74"/>
                  <a:gd name="T62" fmla="*/ 4 w 53"/>
                  <a:gd name="T63" fmla="*/ 74 h 74"/>
                  <a:gd name="T64" fmla="*/ 8 w 53"/>
                  <a:gd name="T65" fmla="*/ 71 h 74"/>
                  <a:gd name="T66" fmla="*/ 12 w 53"/>
                  <a:gd name="T67" fmla="*/ 71 h 74"/>
                  <a:gd name="T68" fmla="*/ 12 w 53"/>
                  <a:gd name="T69" fmla="*/ 67 h 74"/>
                  <a:gd name="T70" fmla="*/ 12 w 53"/>
                  <a:gd name="T71" fmla="*/ 63 h 74"/>
                  <a:gd name="T72" fmla="*/ 12 w 53"/>
                  <a:gd name="T73" fmla="*/ 59 h 74"/>
                  <a:gd name="T74" fmla="*/ 12 w 53"/>
                  <a:gd name="T75" fmla="*/ 30 h 74"/>
                  <a:gd name="T76" fmla="*/ 12 w 53"/>
                  <a:gd name="T77" fmla="*/ 18 h 74"/>
                  <a:gd name="T78" fmla="*/ 12 w 53"/>
                  <a:gd name="T79" fmla="*/ 15 h 74"/>
                  <a:gd name="T80" fmla="*/ 12 w 53"/>
                  <a:gd name="T81" fmla="*/ 11 h 74"/>
                  <a:gd name="T82" fmla="*/ 8 w 53"/>
                  <a:gd name="T83" fmla="*/ 11 h 74"/>
                  <a:gd name="T84" fmla="*/ 8 w 53"/>
                  <a:gd name="T85" fmla="*/ 11 h 74"/>
                  <a:gd name="T86" fmla="*/ 8 w 53"/>
                  <a:gd name="T87" fmla="*/ 11 h 74"/>
                  <a:gd name="T88" fmla="*/ 4 w 53"/>
                  <a:gd name="T89" fmla="*/ 11 h 74"/>
                  <a:gd name="T90" fmla="*/ 0 w 53"/>
                  <a:gd name="T91" fmla="*/ 11 h 74"/>
                  <a:gd name="T92" fmla="*/ 0 w 53"/>
                  <a:gd name="T93" fmla="*/ 7 h 74"/>
                  <a:gd name="T94" fmla="*/ 23 w 53"/>
                  <a:gd name="T95" fmla="*/ 0 h 74"/>
                  <a:gd name="T96" fmla="*/ 26 w 53"/>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3"/>
                  <a:gd name="T148" fmla="*/ 0 h 74"/>
                  <a:gd name="T149" fmla="*/ 53 w 53"/>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3" h="74">
                    <a:moveTo>
                      <a:pt x="26" y="0"/>
                    </a:moveTo>
                    <a:lnTo>
                      <a:pt x="26" y="18"/>
                    </a:lnTo>
                    <a:lnTo>
                      <a:pt x="30" y="7"/>
                    </a:lnTo>
                    <a:lnTo>
                      <a:pt x="38" y="3"/>
                    </a:lnTo>
                    <a:lnTo>
                      <a:pt x="45" y="0"/>
                    </a:lnTo>
                    <a:lnTo>
                      <a:pt x="49" y="0"/>
                    </a:lnTo>
                    <a:lnTo>
                      <a:pt x="53" y="3"/>
                    </a:lnTo>
                    <a:lnTo>
                      <a:pt x="53" y="7"/>
                    </a:lnTo>
                    <a:lnTo>
                      <a:pt x="53" y="11"/>
                    </a:lnTo>
                    <a:lnTo>
                      <a:pt x="53" y="15"/>
                    </a:lnTo>
                    <a:lnTo>
                      <a:pt x="53" y="18"/>
                    </a:lnTo>
                    <a:lnTo>
                      <a:pt x="49" y="18"/>
                    </a:lnTo>
                    <a:lnTo>
                      <a:pt x="45" y="18"/>
                    </a:lnTo>
                    <a:lnTo>
                      <a:pt x="41" y="15"/>
                    </a:lnTo>
                    <a:lnTo>
                      <a:pt x="38" y="15"/>
                    </a:lnTo>
                    <a:lnTo>
                      <a:pt x="34" y="11"/>
                    </a:lnTo>
                    <a:lnTo>
                      <a:pt x="34" y="15"/>
                    </a:lnTo>
                    <a:lnTo>
                      <a:pt x="30" y="18"/>
                    </a:lnTo>
                    <a:lnTo>
                      <a:pt x="26" y="26"/>
                    </a:lnTo>
                    <a:lnTo>
                      <a:pt x="26" y="59"/>
                    </a:lnTo>
                    <a:lnTo>
                      <a:pt x="26" y="63"/>
                    </a:lnTo>
                    <a:lnTo>
                      <a:pt x="26" y="67"/>
                    </a:lnTo>
                    <a:lnTo>
                      <a:pt x="26" y="71"/>
                    </a:lnTo>
                    <a:lnTo>
                      <a:pt x="30" y="71"/>
                    </a:lnTo>
                    <a:lnTo>
                      <a:pt x="34" y="74"/>
                    </a:lnTo>
                    <a:lnTo>
                      <a:pt x="38" y="74"/>
                    </a:lnTo>
                    <a:lnTo>
                      <a:pt x="0" y="74"/>
                    </a:lnTo>
                    <a:lnTo>
                      <a:pt x="4" y="74"/>
                    </a:lnTo>
                    <a:lnTo>
                      <a:pt x="8" y="71"/>
                    </a:lnTo>
                    <a:lnTo>
                      <a:pt x="12" y="71"/>
                    </a:lnTo>
                    <a:lnTo>
                      <a:pt x="12" y="67"/>
                    </a:lnTo>
                    <a:lnTo>
                      <a:pt x="12" y="63"/>
                    </a:lnTo>
                    <a:lnTo>
                      <a:pt x="12" y="59"/>
                    </a:lnTo>
                    <a:lnTo>
                      <a:pt x="12" y="30"/>
                    </a:lnTo>
                    <a:lnTo>
                      <a:pt x="12" y="18"/>
                    </a:lnTo>
                    <a:lnTo>
                      <a:pt x="12" y="15"/>
                    </a:lnTo>
                    <a:lnTo>
                      <a:pt x="12" y="11"/>
                    </a:lnTo>
                    <a:lnTo>
                      <a:pt x="8" y="11"/>
                    </a:lnTo>
                    <a:lnTo>
                      <a:pt x="4" y="11"/>
                    </a:lnTo>
                    <a:lnTo>
                      <a:pt x="0" y="11"/>
                    </a:lnTo>
                    <a:lnTo>
                      <a:pt x="0" y="7"/>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73" name="Freeform 204"/>
              <p:cNvSpPr>
                <a:spLocks noEditPoints="1"/>
              </p:cNvSpPr>
              <p:nvPr/>
            </p:nvSpPr>
            <p:spPr bwMode="auto">
              <a:xfrm>
                <a:off x="2198" y="2136"/>
                <a:ext cx="60" cy="78"/>
              </a:xfrm>
              <a:custGeom>
                <a:avLst/>
                <a:gdLst>
                  <a:gd name="T0" fmla="*/ 11 w 60"/>
                  <a:gd name="T1" fmla="*/ 30 h 78"/>
                  <a:gd name="T2" fmla="*/ 11 w 60"/>
                  <a:gd name="T3" fmla="*/ 45 h 78"/>
                  <a:gd name="T4" fmla="*/ 19 w 60"/>
                  <a:gd name="T5" fmla="*/ 56 h 78"/>
                  <a:gd name="T6" fmla="*/ 26 w 60"/>
                  <a:gd name="T7" fmla="*/ 59 h 78"/>
                  <a:gd name="T8" fmla="*/ 37 w 60"/>
                  <a:gd name="T9" fmla="*/ 63 h 78"/>
                  <a:gd name="T10" fmla="*/ 45 w 60"/>
                  <a:gd name="T11" fmla="*/ 63 h 78"/>
                  <a:gd name="T12" fmla="*/ 49 w 60"/>
                  <a:gd name="T13" fmla="*/ 59 h 78"/>
                  <a:gd name="T14" fmla="*/ 56 w 60"/>
                  <a:gd name="T15" fmla="*/ 56 h 78"/>
                  <a:gd name="T16" fmla="*/ 60 w 60"/>
                  <a:gd name="T17" fmla="*/ 48 h 78"/>
                  <a:gd name="T18" fmla="*/ 60 w 60"/>
                  <a:gd name="T19" fmla="*/ 48 h 78"/>
                  <a:gd name="T20" fmla="*/ 56 w 60"/>
                  <a:gd name="T21" fmla="*/ 59 h 78"/>
                  <a:gd name="T22" fmla="*/ 49 w 60"/>
                  <a:gd name="T23" fmla="*/ 67 h 78"/>
                  <a:gd name="T24" fmla="*/ 41 w 60"/>
                  <a:gd name="T25" fmla="*/ 74 h 78"/>
                  <a:gd name="T26" fmla="*/ 30 w 60"/>
                  <a:gd name="T27" fmla="*/ 78 h 78"/>
                  <a:gd name="T28" fmla="*/ 19 w 60"/>
                  <a:gd name="T29" fmla="*/ 74 h 78"/>
                  <a:gd name="T30" fmla="*/ 7 w 60"/>
                  <a:gd name="T31" fmla="*/ 67 h 78"/>
                  <a:gd name="T32" fmla="*/ 4 w 60"/>
                  <a:gd name="T33" fmla="*/ 59 h 78"/>
                  <a:gd name="T34" fmla="*/ 0 w 60"/>
                  <a:gd name="T35" fmla="*/ 52 h 78"/>
                  <a:gd name="T36" fmla="*/ 0 w 60"/>
                  <a:gd name="T37" fmla="*/ 41 h 78"/>
                  <a:gd name="T38" fmla="*/ 0 w 60"/>
                  <a:gd name="T39" fmla="*/ 30 h 78"/>
                  <a:gd name="T40" fmla="*/ 4 w 60"/>
                  <a:gd name="T41" fmla="*/ 18 h 78"/>
                  <a:gd name="T42" fmla="*/ 7 w 60"/>
                  <a:gd name="T43" fmla="*/ 11 h 78"/>
                  <a:gd name="T44" fmla="*/ 15 w 60"/>
                  <a:gd name="T45" fmla="*/ 3 h 78"/>
                  <a:gd name="T46" fmla="*/ 22 w 60"/>
                  <a:gd name="T47" fmla="*/ 3 h 78"/>
                  <a:gd name="T48" fmla="*/ 34 w 60"/>
                  <a:gd name="T49" fmla="*/ 0 h 78"/>
                  <a:gd name="T50" fmla="*/ 45 w 60"/>
                  <a:gd name="T51" fmla="*/ 3 h 78"/>
                  <a:gd name="T52" fmla="*/ 52 w 60"/>
                  <a:gd name="T53" fmla="*/ 7 h 78"/>
                  <a:gd name="T54" fmla="*/ 60 w 60"/>
                  <a:gd name="T55" fmla="*/ 18 h 78"/>
                  <a:gd name="T56" fmla="*/ 60 w 60"/>
                  <a:gd name="T57" fmla="*/ 30 h 78"/>
                  <a:gd name="T58" fmla="*/ 11 w 60"/>
                  <a:gd name="T59" fmla="*/ 30 h 78"/>
                  <a:gd name="T60" fmla="*/ 11 w 60"/>
                  <a:gd name="T61" fmla="*/ 26 h 78"/>
                  <a:gd name="T62" fmla="*/ 45 w 60"/>
                  <a:gd name="T63" fmla="*/ 26 h 78"/>
                  <a:gd name="T64" fmla="*/ 41 w 60"/>
                  <a:gd name="T65" fmla="*/ 18 h 78"/>
                  <a:gd name="T66" fmla="*/ 41 w 60"/>
                  <a:gd name="T67" fmla="*/ 15 h 78"/>
                  <a:gd name="T68" fmla="*/ 37 w 60"/>
                  <a:gd name="T69" fmla="*/ 11 h 78"/>
                  <a:gd name="T70" fmla="*/ 37 w 60"/>
                  <a:gd name="T71" fmla="*/ 7 h 78"/>
                  <a:gd name="T72" fmla="*/ 34 w 60"/>
                  <a:gd name="T73" fmla="*/ 7 h 78"/>
                  <a:gd name="T74" fmla="*/ 26 w 60"/>
                  <a:gd name="T75" fmla="*/ 7 h 78"/>
                  <a:gd name="T76" fmla="*/ 22 w 60"/>
                  <a:gd name="T77" fmla="*/ 7 h 78"/>
                  <a:gd name="T78" fmla="*/ 15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59"/>
                    </a:lnTo>
                    <a:lnTo>
                      <a:pt x="37" y="63"/>
                    </a:lnTo>
                    <a:lnTo>
                      <a:pt x="45" y="63"/>
                    </a:lnTo>
                    <a:lnTo>
                      <a:pt x="49" y="59"/>
                    </a:lnTo>
                    <a:lnTo>
                      <a:pt x="56" y="56"/>
                    </a:lnTo>
                    <a:lnTo>
                      <a:pt x="60" y="48"/>
                    </a:lnTo>
                    <a:lnTo>
                      <a:pt x="56" y="59"/>
                    </a:lnTo>
                    <a:lnTo>
                      <a:pt x="49" y="67"/>
                    </a:lnTo>
                    <a:lnTo>
                      <a:pt x="41" y="74"/>
                    </a:lnTo>
                    <a:lnTo>
                      <a:pt x="30" y="78"/>
                    </a:lnTo>
                    <a:lnTo>
                      <a:pt x="19" y="74"/>
                    </a:lnTo>
                    <a:lnTo>
                      <a:pt x="7" y="67"/>
                    </a:lnTo>
                    <a:lnTo>
                      <a:pt x="4" y="59"/>
                    </a:lnTo>
                    <a:lnTo>
                      <a:pt x="0" y="52"/>
                    </a:lnTo>
                    <a:lnTo>
                      <a:pt x="0" y="41"/>
                    </a:lnTo>
                    <a:lnTo>
                      <a:pt x="0" y="30"/>
                    </a:lnTo>
                    <a:lnTo>
                      <a:pt x="4" y="18"/>
                    </a:lnTo>
                    <a:lnTo>
                      <a:pt x="7" y="11"/>
                    </a:lnTo>
                    <a:lnTo>
                      <a:pt x="15" y="3"/>
                    </a:lnTo>
                    <a:lnTo>
                      <a:pt x="22" y="3"/>
                    </a:lnTo>
                    <a:lnTo>
                      <a:pt x="34" y="0"/>
                    </a:lnTo>
                    <a:lnTo>
                      <a:pt x="45" y="3"/>
                    </a:lnTo>
                    <a:lnTo>
                      <a:pt x="52" y="7"/>
                    </a:lnTo>
                    <a:lnTo>
                      <a:pt x="60" y="18"/>
                    </a:lnTo>
                    <a:lnTo>
                      <a:pt x="60" y="30"/>
                    </a:lnTo>
                    <a:lnTo>
                      <a:pt x="11" y="30"/>
                    </a:lnTo>
                    <a:close/>
                    <a:moveTo>
                      <a:pt x="11" y="26"/>
                    </a:moveTo>
                    <a:lnTo>
                      <a:pt x="45" y="26"/>
                    </a:lnTo>
                    <a:lnTo>
                      <a:pt x="41" y="18"/>
                    </a:lnTo>
                    <a:lnTo>
                      <a:pt x="41" y="15"/>
                    </a:lnTo>
                    <a:lnTo>
                      <a:pt x="37" y="11"/>
                    </a:lnTo>
                    <a:lnTo>
                      <a:pt x="37" y="7"/>
                    </a:lnTo>
                    <a:lnTo>
                      <a:pt x="34" y="7"/>
                    </a:lnTo>
                    <a:lnTo>
                      <a:pt x="26" y="7"/>
                    </a:lnTo>
                    <a:lnTo>
                      <a:pt x="22" y="7"/>
                    </a:lnTo>
                    <a:lnTo>
                      <a:pt x="15" y="11"/>
                    </a:lnTo>
                    <a:lnTo>
                      <a:pt x="11" y="15"/>
                    </a:lnTo>
                    <a:lnTo>
                      <a:pt x="11"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274" name="Freeform 205"/>
              <p:cNvSpPr>
                <a:spLocks/>
              </p:cNvSpPr>
              <p:nvPr/>
            </p:nvSpPr>
            <p:spPr bwMode="auto">
              <a:xfrm>
                <a:off x="2265" y="2136"/>
                <a:ext cx="79" cy="74"/>
              </a:xfrm>
              <a:custGeom>
                <a:avLst/>
                <a:gdLst>
                  <a:gd name="T0" fmla="*/ 26 w 79"/>
                  <a:gd name="T1" fmla="*/ 15 h 74"/>
                  <a:gd name="T2" fmla="*/ 34 w 79"/>
                  <a:gd name="T3" fmla="*/ 7 h 74"/>
                  <a:gd name="T4" fmla="*/ 41 w 79"/>
                  <a:gd name="T5" fmla="*/ 3 h 74"/>
                  <a:gd name="T6" fmla="*/ 49 w 79"/>
                  <a:gd name="T7" fmla="*/ 0 h 74"/>
                  <a:gd name="T8" fmla="*/ 56 w 79"/>
                  <a:gd name="T9" fmla="*/ 0 h 74"/>
                  <a:gd name="T10" fmla="*/ 60 w 79"/>
                  <a:gd name="T11" fmla="*/ 3 h 74"/>
                  <a:gd name="T12" fmla="*/ 64 w 79"/>
                  <a:gd name="T13" fmla="*/ 7 h 74"/>
                  <a:gd name="T14" fmla="*/ 67 w 79"/>
                  <a:gd name="T15" fmla="*/ 15 h 74"/>
                  <a:gd name="T16" fmla="*/ 67 w 79"/>
                  <a:gd name="T17" fmla="*/ 18 h 74"/>
                  <a:gd name="T18" fmla="*/ 71 w 79"/>
                  <a:gd name="T19" fmla="*/ 26 h 74"/>
                  <a:gd name="T20" fmla="*/ 71 w 79"/>
                  <a:gd name="T21" fmla="*/ 59 h 74"/>
                  <a:gd name="T22" fmla="*/ 71 w 79"/>
                  <a:gd name="T23" fmla="*/ 63 h 74"/>
                  <a:gd name="T24" fmla="*/ 71 w 79"/>
                  <a:gd name="T25" fmla="*/ 71 h 74"/>
                  <a:gd name="T26" fmla="*/ 71 w 79"/>
                  <a:gd name="T27" fmla="*/ 71 h 74"/>
                  <a:gd name="T28" fmla="*/ 75 w 79"/>
                  <a:gd name="T29" fmla="*/ 71 h 74"/>
                  <a:gd name="T30" fmla="*/ 75 w 79"/>
                  <a:gd name="T31" fmla="*/ 74 h 74"/>
                  <a:gd name="T32" fmla="*/ 79 w 79"/>
                  <a:gd name="T33" fmla="*/ 74 h 74"/>
                  <a:gd name="T34" fmla="*/ 79 w 79"/>
                  <a:gd name="T35" fmla="*/ 74 h 74"/>
                  <a:gd name="T36" fmla="*/ 45 w 79"/>
                  <a:gd name="T37" fmla="*/ 74 h 74"/>
                  <a:gd name="T38" fmla="*/ 45 w 79"/>
                  <a:gd name="T39" fmla="*/ 74 h 74"/>
                  <a:gd name="T40" fmla="*/ 49 w 79"/>
                  <a:gd name="T41" fmla="*/ 74 h 74"/>
                  <a:gd name="T42" fmla="*/ 52 w 79"/>
                  <a:gd name="T43" fmla="*/ 74 h 74"/>
                  <a:gd name="T44" fmla="*/ 52 w 79"/>
                  <a:gd name="T45" fmla="*/ 71 h 74"/>
                  <a:gd name="T46" fmla="*/ 56 w 79"/>
                  <a:gd name="T47" fmla="*/ 71 h 74"/>
                  <a:gd name="T48" fmla="*/ 56 w 79"/>
                  <a:gd name="T49" fmla="*/ 67 h 74"/>
                  <a:gd name="T50" fmla="*/ 56 w 79"/>
                  <a:gd name="T51" fmla="*/ 63 h 74"/>
                  <a:gd name="T52" fmla="*/ 56 w 79"/>
                  <a:gd name="T53" fmla="*/ 59 h 74"/>
                  <a:gd name="T54" fmla="*/ 56 w 79"/>
                  <a:gd name="T55" fmla="*/ 30 h 74"/>
                  <a:gd name="T56" fmla="*/ 56 w 79"/>
                  <a:gd name="T57" fmla="*/ 22 h 74"/>
                  <a:gd name="T58" fmla="*/ 52 w 79"/>
                  <a:gd name="T59" fmla="*/ 15 h 74"/>
                  <a:gd name="T60" fmla="*/ 49 w 79"/>
                  <a:gd name="T61" fmla="*/ 11 h 74"/>
                  <a:gd name="T62" fmla="*/ 45 w 79"/>
                  <a:gd name="T63" fmla="*/ 11 h 74"/>
                  <a:gd name="T64" fmla="*/ 34 w 79"/>
                  <a:gd name="T65" fmla="*/ 15 h 74"/>
                  <a:gd name="T66" fmla="*/ 26 w 79"/>
                  <a:gd name="T67" fmla="*/ 22 h 74"/>
                  <a:gd name="T68" fmla="*/ 26 w 79"/>
                  <a:gd name="T69" fmla="*/ 59 h 74"/>
                  <a:gd name="T70" fmla="*/ 26 w 79"/>
                  <a:gd name="T71" fmla="*/ 67 h 74"/>
                  <a:gd name="T72" fmla="*/ 26 w 79"/>
                  <a:gd name="T73" fmla="*/ 67 h 74"/>
                  <a:gd name="T74" fmla="*/ 26 w 79"/>
                  <a:gd name="T75" fmla="*/ 71 h 74"/>
                  <a:gd name="T76" fmla="*/ 30 w 79"/>
                  <a:gd name="T77" fmla="*/ 71 h 74"/>
                  <a:gd name="T78" fmla="*/ 30 w 79"/>
                  <a:gd name="T79" fmla="*/ 74 h 74"/>
                  <a:gd name="T80" fmla="*/ 34 w 79"/>
                  <a:gd name="T81" fmla="*/ 74 h 74"/>
                  <a:gd name="T82" fmla="*/ 34 w 79"/>
                  <a:gd name="T83" fmla="*/ 74 h 74"/>
                  <a:gd name="T84" fmla="*/ 0 w 79"/>
                  <a:gd name="T85" fmla="*/ 74 h 74"/>
                  <a:gd name="T86" fmla="*/ 0 w 79"/>
                  <a:gd name="T87" fmla="*/ 74 h 74"/>
                  <a:gd name="T88" fmla="*/ 4 w 79"/>
                  <a:gd name="T89" fmla="*/ 74 h 74"/>
                  <a:gd name="T90" fmla="*/ 8 w 79"/>
                  <a:gd name="T91" fmla="*/ 74 h 74"/>
                  <a:gd name="T92" fmla="*/ 11 w 79"/>
                  <a:gd name="T93" fmla="*/ 71 h 74"/>
                  <a:gd name="T94" fmla="*/ 11 w 79"/>
                  <a:gd name="T95" fmla="*/ 67 h 74"/>
                  <a:gd name="T96" fmla="*/ 11 w 79"/>
                  <a:gd name="T97" fmla="*/ 59 h 74"/>
                  <a:gd name="T98" fmla="*/ 11 w 79"/>
                  <a:gd name="T99" fmla="*/ 30 h 74"/>
                  <a:gd name="T100" fmla="*/ 11 w 79"/>
                  <a:gd name="T101" fmla="*/ 18 h 74"/>
                  <a:gd name="T102" fmla="*/ 11 w 79"/>
                  <a:gd name="T103" fmla="*/ 15 h 74"/>
                  <a:gd name="T104" fmla="*/ 11 w 79"/>
                  <a:gd name="T105" fmla="*/ 11 h 74"/>
                  <a:gd name="T106" fmla="*/ 11 w 79"/>
                  <a:gd name="T107" fmla="*/ 11 h 74"/>
                  <a:gd name="T108" fmla="*/ 8 w 79"/>
                  <a:gd name="T109" fmla="*/ 11 h 74"/>
                  <a:gd name="T110" fmla="*/ 8 w 79"/>
                  <a:gd name="T111" fmla="*/ 11 h 74"/>
                  <a:gd name="T112" fmla="*/ 4 w 79"/>
                  <a:gd name="T113" fmla="*/ 11 h 74"/>
                  <a:gd name="T114" fmla="*/ 4 w 79"/>
                  <a:gd name="T115" fmla="*/ 11 h 74"/>
                  <a:gd name="T116" fmla="*/ 0 w 79"/>
                  <a:gd name="T117" fmla="*/ 7 h 74"/>
                  <a:gd name="T118" fmla="*/ 23 w 79"/>
                  <a:gd name="T119" fmla="*/ 0 h 74"/>
                  <a:gd name="T120" fmla="*/ 26 w 79"/>
                  <a:gd name="T121" fmla="*/ 0 h 74"/>
                  <a:gd name="T122" fmla="*/ 26 w 79"/>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4"/>
                  <a:gd name="T188" fmla="*/ 79 w 79"/>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4">
                    <a:moveTo>
                      <a:pt x="26" y="15"/>
                    </a:moveTo>
                    <a:lnTo>
                      <a:pt x="34" y="7"/>
                    </a:lnTo>
                    <a:lnTo>
                      <a:pt x="41" y="3"/>
                    </a:lnTo>
                    <a:lnTo>
                      <a:pt x="49" y="0"/>
                    </a:lnTo>
                    <a:lnTo>
                      <a:pt x="56" y="0"/>
                    </a:lnTo>
                    <a:lnTo>
                      <a:pt x="60" y="3"/>
                    </a:lnTo>
                    <a:lnTo>
                      <a:pt x="64" y="7"/>
                    </a:lnTo>
                    <a:lnTo>
                      <a:pt x="67" y="15"/>
                    </a:lnTo>
                    <a:lnTo>
                      <a:pt x="67" y="18"/>
                    </a:lnTo>
                    <a:lnTo>
                      <a:pt x="71" y="26"/>
                    </a:lnTo>
                    <a:lnTo>
                      <a:pt x="71" y="59"/>
                    </a:lnTo>
                    <a:lnTo>
                      <a:pt x="71" y="63"/>
                    </a:lnTo>
                    <a:lnTo>
                      <a:pt x="71" y="71"/>
                    </a:lnTo>
                    <a:lnTo>
                      <a:pt x="75" y="71"/>
                    </a:lnTo>
                    <a:lnTo>
                      <a:pt x="75" y="74"/>
                    </a:lnTo>
                    <a:lnTo>
                      <a:pt x="79" y="74"/>
                    </a:lnTo>
                    <a:lnTo>
                      <a:pt x="45" y="74"/>
                    </a:lnTo>
                    <a:lnTo>
                      <a:pt x="49" y="74"/>
                    </a:lnTo>
                    <a:lnTo>
                      <a:pt x="52" y="74"/>
                    </a:lnTo>
                    <a:lnTo>
                      <a:pt x="52" y="71"/>
                    </a:lnTo>
                    <a:lnTo>
                      <a:pt x="56" y="71"/>
                    </a:lnTo>
                    <a:lnTo>
                      <a:pt x="56" y="67"/>
                    </a:lnTo>
                    <a:lnTo>
                      <a:pt x="56" y="63"/>
                    </a:lnTo>
                    <a:lnTo>
                      <a:pt x="56" y="59"/>
                    </a:lnTo>
                    <a:lnTo>
                      <a:pt x="56" y="30"/>
                    </a:lnTo>
                    <a:lnTo>
                      <a:pt x="56" y="22"/>
                    </a:lnTo>
                    <a:lnTo>
                      <a:pt x="52" y="15"/>
                    </a:lnTo>
                    <a:lnTo>
                      <a:pt x="49" y="11"/>
                    </a:lnTo>
                    <a:lnTo>
                      <a:pt x="45" y="11"/>
                    </a:lnTo>
                    <a:lnTo>
                      <a:pt x="34" y="15"/>
                    </a:lnTo>
                    <a:lnTo>
                      <a:pt x="26" y="22"/>
                    </a:lnTo>
                    <a:lnTo>
                      <a:pt x="26" y="59"/>
                    </a:lnTo>
                    <a:lnTo>
                      <a:pt x="26" y="67"/>
                    </a:lnTo>
                    <a:lnTo>
                      <a:pt x="26" y="71"/>
                    </a:lnTo>
                    <a:lnTo>
                      <a:pt x="30" y="71"/>
                    </a:lnTo>
                    <a:lnTo>
                      <a:pt x="30" y="74"/>
                    </a:lnTo>
                    <a:lnTo>
                      <a:pt x="34" y="74"/>
                    </a:lnTo>
                    <a:lnTo>
                      <a:pt x="0" y="74"/>
                    </a:lnTo>
                    <a:lnTo>
                      <a:pt x="4" y="74"/>
                    </a:lnTo>
                    <a:lnTo>
                      <a:pt x="8" y="74"/>
                    </a:lnTo>
                    <a:lnTo>
                      <a:pt x="11" y="71"/>
                    </a:lnTo>
                    <a:lnTo>
                      <a:pt x="11" y="67"/>
                    </a:lnTo>
                    <a:lnTo>
                      <a:pt x="11" y="59"/>
                    </a:lnTo>
                    <a:lnTo>
                      <a:pt x="11" y="30"/>
                    </a:lnTo>
                    <a:lnTo>
                      <a:pt x="11" y="18"/>
                    </a:lnTo>
                    <a:lnTo>
                      <a:pt x="11" y="15"/>
                    </a:lnTo>
                    <a:lnTo>
                      <a:pt x="11" y="11"/>
                    </a:lnTo>
                    <a:lnTo>
                      <a:pt x="8" y="11"/>
                    </a:lnTo>
                    <a:lnTo>
                      <a:pt x="4" y="11"/>
                    </a:lnTo>
                    <a:lnTo>
                      <a:pt x="0" y="7"/>
                    </a:lnTo>
                    <a:lnTo>
                      <a:pt x="23"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grpSp>
          <p:nvGrpSpPr>
            <p:cNvPr id="32779" name="Group 206"/>
            <p:cNvGrpSpPr>
              <a:grpSpLocks/>
            </p:cNvGrpSpPr>
            <p:nvPr/>
          </p:nvGrpSpPr>
          <p:grpSpPr bwMode="auto">
            <a:xfrm>
              <a:off x="593" y="2072"/>
              <a:ext cx="4979" cy="1419"/>
              <a:chOff x="593" y="2072"/>
              <a:chExt cx="4979" cy="1419"/>
            </a:xfrm>
          </p:grpSpPr>
          <p:sp>
            <p:nvSpPr>
              <p:cNvPr id="32875" name="Freeform 207"/>
              <p:cNvSpPr>
                <a:spLocks/>
              </p:cNvSpPr>
              <p:nvPr/>
            </p:nvSpPr>
            <p:spPr bwMode="auto">
              <a:xfrm>
                <a:off x="2351" y="2136"/>
                <a:ext cx="64" cy="78"/>
              </a:xfrm>
              <a:custGeom>
                <a:avLst/>
                <a:gdLst>
                  <a:gd name="T0" fmla="*/ 64 w 64"/>
                  <a:gd name="T1" fmla="*/ 45 h 78"/>
                  <a:gd name="T2" fmla="*/ 56 w 64"/>
                  <a:gd name="T3" fmla="*/ 59 h 78"/>
                  <a:gd name="T4" fmla="*/ 52 w 64"/>
                  <a:gd name="T5" fmla="*/ 71 h 78"/>
                  <a:gd name="T6" fmla="*/ 41 w 64"/>
                  <a:gd name="T7" fmla="*/ 74 h 78"/>
                  <a:gd name="T8" fmla="*/ 30 w 64"/>
                  <a:gd name="T9" fmla="*/ 78 h 78"/>
                  <a:gd name="T10" fmla="*/ 19 w 64"/>
                  <a:gd name="T11" fmla="*/ 74 h 78"/>
                  <a:gd name="T12" fmla="*/ 11 w 64"/>
                  <a:gd name="T13" fmla="*/ 67 h 78"/>
                  <a:gd name="T14" fmla="*/ 4 w 64"/>
                  <a:gd name="T15" fmla="*/ 59 h 78"/>
                  <a:gd name="T16" fmla="*/ 0 w 64"/>
                  <a:gd name="T17" fmla="*/ 48 h 78"/>
                  <a:gd name="T18" fmla="*/ 0 w 64"/>
                  <a:gd name="T19" fmla="*/ 37 h 78"/>
                  <a:gd name="T20" fmla="*/ 0 w 64"/>
                  <a:gd name="T21" fmla="*/ 30 h 78"/>
                  <a:gd name="T22" fmla="*/ 4 w 64"/>
                  <a:gd name="T23" fmla="*/ 18 h 78"/>
                  <a:gd name="T24" fmla="*/ 11 w 64"/>
                  <a:gd name="T25" fmla="*/ 11 h 78"/>
                  <a:gd name="T26" fmla="*/ 22 w 64"/>
                  <a:gd name="T27" fmla="*/ 3 h 78"/>
                  <a:gd name="T28" fmla="*/ 34 w 64"/>
                  <a:gd name="T29" fmla="*/ 0 h 78"/>
                  <a:gd name="T30" fmla="*/ 45 w 64"/>
                  <a:gd name="T31" fmla="*/ 3 h 78"/>
                  <a:gd name="T32" fmla="*/ 52 w 64"/>
                  <a:gd name="T33" fmla="*/ 7 h 78"/>
                  <a:gd name="T34" fmla="*/ 56 w 64"/>
                  <a:gd name="T35" fmla="*/ 11 h 78"/>
                  <a:gd name="T36" fmla="*/ 60 w 64"/>
                  <a:gd name="T37" fmla="*/ 18 h 78"/>
                  <a:gd name="T38" fmla="*/ 60 w 64"/>
                  <a:gd name="T39" fmla="*/ 22 h 78"/>
                  <a:gd name="T40" fmla="*/ 56 w 64"/>
                  <a:gd name="T41" fmla="*/ 22 h 78"/>
                  <a:gd name="T42" fmla="*/ 56 w 64"/>
                  <a:gd name="T43" fmla="*/ 22 h 78"/>
                  <a:gd name="T44" fmla="*/ 52 w 64"/>
                  <a:gd name="T45" fmla="*/ 26 h 78"/>
                  <a:gd name="T46" fmla="*/ 49 w 64"/>
                  <a:gd name="T47" fmla="*/ 22 h 78"/>
                  <a:gd name="T48" fmla="*/ 45 w 64"/>
                  <a:gd name="T49" fmla="*/ 22 h 78"/>
                  <a:gd name="T50" fmla="*/ 45 w 64"/>
                  <a:gd name="T51" fmla="*/ 18 h 78"/>
                  <a:gd name="T52" fmla="*/ 45 w 64"/>
                  <a:gd name="T53" fmla="*/ 15 h 78"/>
                  <a:gd name="T54" fmla="*/ 41 w 64"/>
                  <a:gd name="T55" fmla="*/ 11 h 78"/>
                  <a:gd name="T56" fmla="*/ 41 w 64"/>
                  <a:gd name="T57" fmla="*/ 7 h 78"/>
                  <a:gd name="T58" fmla="*/ 37 w 64"/>
                  <a:gd name="T59" fmla="*/ 7 h 78"/>
                  <a:gd name="T60" fmla="*/ 34 w 64"/>
                  <a:gd name="T61" fmla="*/ 7 h 78"/>
                  <a:gd name="T62" fmla="*/ 26 w 64"/>
                  <a:gd name="T63" fmla="*/ 7 h 78"/>
                  <a:gd name="T64" fmla="*/ 19 w 64"/>
                  <a:gd name="T65" fmla="*/ 11 h 78"/>
                  <a:gd name="T66" fmla="*/ 15 w 64"/>
                  <a:gd name="T67" fmla="*/ 18 h 78"/>
                  <a:gd name="T68" fmla="*/ 15 w 64"/>
                  <a:gd name="T69" fmla="*/ 30 h 78"/>
                  <a:gd name="T70" fmla="*/ 15 w 64"/>
                  <a:gd name="T71" fmla="*/ 45 h 78"/>
                  <a:gd name="T72" fmla="*/ 22 w 64"/>
                  <a:gd name="T73" fmla="*/ 52 h 78"/>
                  <a:gd name="T74" fmla="*/ 30 w 64"/>
                  <a:gd name="T75" fmla="*/ 59 h 78"/>
                  <a:gd name="T76" fmla="*/ 37 w 64"/>
                  <a:gd name="T77" fmla="*/ 63 h 78"/>
                  <a:gd name="T78" fmla="*/ 45 w 64"/>
                  <a:gd name="T79" fmla="*/ 63 h 78"/>
                  <a:gd name="T80" fmla="*/ 52 w 64"/>
                  <a:gd name="T81" fmla="*/ 59 h 78"/>
                  <a:gd name="T82" fmla="*/ 56 w 64"/>
                  <a:gd name="T83" fmla="*/ 52 h 78"/>
                  <a:gd name="T84" fmla="*/ 60 w 64"/>
                  <a:gd name="T85" fmla="*/ 45 h 78"/>
                  <a:gd name="T86" fmla="*/ 64 w 64"/>
                  <a:gd name="T87" fmla="*/ 45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4"/>
                  <a:gd name="T133" fmla="*/ 0 h 78"/>
                  <a:gd name="T134" fmla="*/ 64 w 64"/>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4" h="78">
                    <a:moveTo>
                      <a:pt x="64" y="45"/>
                    </a:moveTo>
                    <a:lnTo>
                      <a:pt x="56" y="59"/>
                    </a:lnTo>
                    <a:lnTo>
                      <a:pt x="52" y="71"/>
                    </a:lnTo>
                    <a:lnTo>
                      <a:pt x="41" y="74"/>
                    </a:lnTo>
                    <a:lnTo>
                      <a:pt x="30" y="78"/>
                    </a:lnTo>
                    <a:lnTo>
                      <a:pt x="19" y="74"/>
                    </a:lnTo>
                    <a:lnTo>
                      <a:pt x="11" y="67"/>
                    </a:lnTo>
                    <a:lnTo>
                      <a:pt x="4" y="59"/>
                    </a:lnTo>
                    <a:lnTo>
                      <a:pt x="0" y="48"/>
                    </a:lnTo>
                    <a:lnTo>
                      <a:pt x="0" y="37"/>
                    </a:lnTo>
                    <a:lnTo>
                      <a:pt x="0" y="30"/>
                    </a:lnTo>
                    <a:lnTo>
                      <a:pt x="4" y="18"/>
                    </a:lnTo>
                    <a:lnTo>
                      <a:pt x="11" y="11"/>
                    </a:lnTo>
                    <a:lnTo>
                      <a:pt x="22" y="3"/>
                    </a:lnTo>
                    <a:lnTo>
                      <a:pt x="34" y="0"/>
                    </a:lnTo>
                    <a:lnTo>
                      <a:pt x="45" y="3"/>
                    </a:lnTo>
                    <a:lnTo>
                      <a:pt x="52" y="7"/>
                    </a:lnTo>
                    <a:lnTo>
                      <a:pt x="56" y="11"/>
                    </a:lnTo>
                    <a:lnTo>
                      <a:pt x="60" y="18"/>
                    </a:lnTo>
                    <a:lnTo>
                      <a:pt x="60" y="22"/>
                    </a:lnTo>
                    <a:lnTo>
                      <a:pt x="56" y="22"/>
                    </a:lnTo>
                    <a:lnTo>
                      <a:pt x="52" y="26"/>
                    </a:lnTo>
                    <a:lnTo>
                      <a:pt x="49" y="22"/>
                    </a:lnTo>
                    <a:lnTo>
                      <a:pt x="45" y="22"/>
                    </a:lnTo>
                    <a:lnTo>
                      <a:pt x="45" y="18"/>
                    </a:lnTo>
                    <a:lnTo>
                      <a:pt x="45" y="15"/>
                    </a:lnTo>
                    <a:lnTo>
                      <a:pt x="41" y="11"/>
                    </a:lnTo>
                    <a:lnTo>
                      <a:pt x="41" y="7"/>
                    </a:lnTo>
                    <a:lnTo>
                      <a:pt x="37" y="7"/>
                    </a:lnTo>
                    <a:lnTo>
                      <a:pt x="34" y="7"/>
                    </a:lnTo>
                    <a:lnTo>
                      <a:pt x="26" y="7"/>
                    </a:lnTo>
                    <a:lnTo>
                      <a:pt x="19" y="11"/>
                    </a:lnTo>
                    <a:lnTo>
                      <a:pt x="15" y="18"/>
                    </a:lnTo>
                    <a:lnTo>
                      <a:pt x="15" y="30"/>
                    </a:lnTo>
                    <a:lnTo>
                      <a:pt x="15" y="45"/>
                    </a:lnTo>
                    <a:lnTo>
                      <a:pt x="22" y="52"/>
                    </a:lnTo>
                    <a:lnTo>
                      <a:pt x="30" y="59"/>
                    </a:lnTo>
                    <a:lnTo>
                      <a:pt x="37" y="63"/>
                    </a:lnTo>
                    <a:lnTo>
                      <a:pt x="45" y="63"/>
                    </a:lnTo>
                    <a:lnTo>
                      <a:pt x="52" y="59"/>
                    </a:lnTo>
                    <a:lnTo>
                      <a:pt x="56" y="52"/>
                    </a:lnTo>
                    <a:lnTo>
                      <a:pt x="60" y="45"/>
                    </a:lnTo>
                    <a:lnTo>
                      <a:pt x="64"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6" name="Freeform 208"/>
              <p:cNvSpPr>
                <a:spLocks/>
              </p:cNvSpPr>
              <p:nvPr/>
            </p:nvSpPr>
            <p:spPr bwMode="auto">
              <a:xfrm>
                <a:off x="2422" y="2098"/>
                <a:ext cx="78" cy="112"/>
              </a:xfrm>
              <a:custGeom>
                <a:avLst/>
                <a:gdLst>
                  <a:gd name="T0" fmla="*/ 22 w 78"/>
                  <a:gd name="T1" fmla="*/ 53 h 112"/>
                  <a:gd name="T2" fmla="*/ 37 w 78"/>
                  <a:gd name="T3" fmla="*/ 41 h 112"/>
                  <a:gd name="T4" fmla="*/ 49 w 78"/>
                  <a:gd name="T5" fmla="*/ 38 h 112"/>
                  <a:gd name="T6" fmla="*/ 60 w 78"/>
                  <a:gd name="T7" fmla="*/ 41 h 112"/>
                  <a:gd name="T8" fmla="*/ 67 w 78"/>
                  <a:gd name="T9" fmla="*/ 53 h 112"/>
                  <a:gd name="T10" fmla="*/ 67 w 78"/>
                  <a:gd name="T11" fmla="*/ 71 h 112"/>
                  <a:gd name="T12" fmla="*/ 67 w 78"/>
                  <a:gd name="T13" fmla="*/ 101 h 112"/>
                  <a:gd name="T14" fmla="*/ 71 w 78"/>
                  <a:gd name="T15" fmla="*/ 109 h 112"/>
                  <a:gd name="T16" fmla="*/ 75 w 78"/>
                  <a:gd name="T17" fmla="*/ 112 h 112"/>
                  <a:gd name="T18" fmla="*/ 78 w 78"/>
                  <a:gd name="T19" fmla="*/ 112 h 112"/>
                  <a:gd name="T20" fmla="*/ 45 w 78"/>
                  <a:gd name="T21" fmla="*/ 112 h 112"/>
                  <a:gd name="T22" fmla="*/ 49 w 78"/>
                  <a:gd name="T23" fmla="*/ 112 h 112"/>
                  <a:gd name="T24" fmla="*/ 52 w 78"/>
                  <a:gd name="T25" fmla="*/ 109 h 112"/>
                  <a:gd name="T26" fmla="*/ 52 w 78"/>
                  <a:gd name="T27" fmla="*/ 101 h 112"/>
                  <a:gd name="T28" fmla="*/ 52 w 78"/>
                  <a:gd name="T29" fmla="*/ 71 h 112"/>
                  <a:gd name="T30" fmla="*/ 52 w 78"/>
                  <a:gd name="T31" fmla="*/ 56 h 112"/>
                  <a:gd name="T32" fmla="*/ 49 w 78"/>
                  <a:gd name="T33" fmla="*/ 49 h 112"/>
                  <a:gd name="T34" fmla="*/ 41 w 78"/>
                  <a:gd name="T35" fmla="*/ 49 h 112"/>
                  <a:gd name="T36" fmla="*/ 34 w 78"/>
                  <a:gd name="T37" fmla="*/ 49 h 112"/>
                  <a:gd name="T38" fmla="*/ 22 w 78"/>
                  <a:gd name="T39" fmla="*/ 60 h 112"/>
                  <a:gd name="T40" fmla="*/ 22 w 78"/>
                  <a:gd name="T41" fmla="*/ 105 h 112"/>
                  <a:gd name="T42" fmla="*/ 26 w 78"/>
                  <a:gd name="T43" fmla="*/ 109 h 112"/>
                  <a:gd name="T44" fmla="*/ 30 w 78"/>
                  <a:gd name="T45" fmla="*/ 112 h 112"/>
                  <a:gd name="T46" fmla="*/ 34 w 78"/>
                  <a:gd name="T47" fmla="*/ 112 h 112"/>
                  <a:gd name="T48" fmla="*/ 0 w 78"/>
                  <a:gd name="T49" fmla="*/ 112 h 112"/>
                  <a:gd name="T50" fmla="*/ 7 w 78"/>
                  <a:gd name="T51" fmla="*/ 109 h 112"/>
                  <a:gd name="T52" fmla="*/ 7 w 78"/>
                  <a:gd name="T53" fmla="*/ 105 h 112"/>
                  <a:gd name="T54" fmla="*/ 11 w 78"/>
                  <a:gd name="T55" fmla="*/ 97 h 112"/>
                  <a:gd name="T56" fmla="*/ 11 w 78"/>
                  <a:gd name="T57" fmla="*/ 19 h 112"/>
                  <a:gd name="T58" fmla="*/ 7 w 78"/>
                  <a:gd name="T59" fmla="*/ 12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3"/>
                    </a:lnTo>
                    <a:lnTo>
                      <a:pt x="30" y="45"/>
                    </a:lnTo>
                    <a:lnTo>
                      <a:pt x="37" y="41"/>
                    </a:lnTo>
                    <a:lnTo>
                      <a:pt x="45" y="38"/>
                    </a:lnTo>
                    <a:lnTo>
                      <a:pt x="49" y="38"/>
                    </a:lnTo>
                    <a:lnTo>
                      <a:pt x="56" y="38"/>
                    </a:lnTo>
                    <a:lnTo>
                      <a:pt x="60" y="41"/>
                    </a:lnTo>
                    <a:lnTo>
                      <a:pt x="63" y="45"/>
                    </a:lnTo>
                    <a:lnTo>
                      <a:pt x="67" y="53"/>
                    </a:lnTo>
                    <a:lnTo>
                      <a:pt x="67" y="60"/>
                    </a:lnTo>
                    <a:lnTo>
                      <a:pt x="67" y="71"/>
                    </a:lnTo>
                    <a:lnTo>
                      <a:pt x="67" y="97"/>
                    </a:lnTo>
                    <a:lnTo>
                      <a:pt x="67" y="101"/>
                    </a:lnTo>
                    <a:lnTo>
                      <a:pt x="67" y="109"/>
                    </a:lnTo>
                    <a:lnTo>
                      <a:pt x="71" y="109"/>
                    </a:lnTo>
                    <a:lnTo>
                      <a:pt x="75" y="112"/>
                    </a:lnTo>
                    <a:lnTo>
                      <a:pt x="78" y="112"/>
                    </a:lnTo>
                    <a:lnTo>
                      <a:pt x="45" y="112"/>
                    </a:lnTo>
                    <a:lnTo>
                      <a:pt x="49" y="112"/>
                    </a:lnTo>
                    <a:lnTo>
                      <a:pt x="52" y="109"/>
                    </a:lnTo>
                    <a:lnTo>
                      <a:pt x="52" y="105"/>
                    </a:lnTo>
                    <a:lnTo>
                      <a:pt x="52" y="101"/>
                    </a:lnTo>
                    <a:lnTo>
                      <a:pt x="52" y="97"/>
                    </a:lnTo>
                    <a:lnTo>
                      <a:pt x="52" y="71"/>
                    </a:lnTo>
                    <a:lnTo>
                      <a:pt x="52" y="60"/>
                    </a:lnTo>
                    <a:lnTo>
                      <a:pt x="52" y="56"/>
                    </a:lnTo>
                    <a:lnTo>
                      <a:pt x="52" y="53"/>
                    </a:lnTo>
                    <a:lnTo>
                      <a:pt x="49" y="49"/>
                    </a:lnTo>
                    <a:lnTo>
                      <a:pt x="45" y="49"/>
                    </a:lnTo>
                    <a:lnTo>
                      <a:pt x="41" y="49"/>
                    </a:lnTo>
                    <a:lnTo>
                      <a:pt x="37" y="49"/>
                    </a:lnTo>
                    <a:lnTo>
                      <a:pt x="34" y="49"/>
                    </a:lnTo>
                    <a:lnTo>
                      <a:pt x="30" y="53"/>
                    </a:lnTo>
                    <a:lnTo>
                      <a:pt x="22" y="60"/>
                    </a:lnTo>
                    <a:lnTo>
                      <a:pt x="22" y="97"/>
                    </a:lnTo>
                    <a:lnTo>
                      <a:pt x="22" y="105"/>
                    </a:lnTo>
                    <a:lnTo>
                      <a:pt x="22" y="109"/>
                    </a:lnTo>
                    <a:lnTo>
                      <a:pt x="26" y="109"/>
                    </a:lnTo>
                    <a:lnTo>
                      <a:pt x="30" y="112"/>
                    </a:lnTo>
                    <a:lnTo>
                      <a:pt x="34" y="112"/>
                    </a:lnTo>
                    <a:lnTo>
                      <a:pt x="0" y="112"/>
                    </a:lnTo>
                    <a:lnTo>
                      <a:pt x="4" y="112"/>
                    </a:lnTo>
                    <a:lnTo>
                      <a:pt x="7" y="109"/>
                    </a:lnTo>
                    <a:lnTo>
                      <a:pt x="7" y="105"/>
                    </a:lnTo>
                    <a:lnTo>
                      <a:pt x="11" y="101"/>
                    </a:lnTo>
                    <a:lnTo>
                      <a:pt x="11" y="97"/>
                    </a:lnTo>
                    <a:lnTo>
                      <a:pt x="11" y="30"/>
                    </a:lnTo>
                    <a:lnTo>
                      <a:pt x="11" y="19"/>
                    </a:lnTo>
                    <a:lnTo>
                      <a:pt x="7" y="12"/>
                    </a:lnTo>
                    <a:lnTo>
                      <a:pt x="7" y="8"/>
                    </a:lnTo>
                    <a:lnTo>
                      <a:pt x="4" y="8"/>
                    </a:lnTo>
                    <a:lnTo>
                      <a:pt x="0" y="8"/>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7" name="Freeform 209"/>
              <p:cNvSpPr>
                <a:spLocks noEditPoints="1"/>
              </p:cNvSpPr>
              <p:nvPr/>
            </p:nvSpPr>
            <p:spPr bwMode="auto">
              <a:xfrm>
                <a:off x="2564" y="2136"/>
                <a:ext cx="74" cy="112"/>
              </a:xfrm>
              <a:custGeom>
                <a:avLst/>
                <a:gdLst>
                  <a:gd name="T0" fmla="*/ 15 w 74"/>
                  <a:gd name="T1" fmla="*/ 45 h 112"/>
                  <a:gd name="T2" fmla="*/ 7 w 74"/>
                  <a:gd name="T3" fmla="*/ 33 h 112"/>
                  <a:gd name="T4" fmla="*/ 7 w 74"/>
                  <a:gd name="T5" fmla="*/ 18 h 112"/>
                  <a:gd name="T6" fmla="*/ 22 w 74"/>
                  <a:gd name="T7" fmla="*/ 3 h 112"/>
                  <a:gd name="T8" fmla="*/ 45 w 74"/>
                  <a:gd name="T9" fmla="*/ 3 h 112"/>
                  <a:gd name="T10" fmla="*/ 67 w 74"/>
                  <a:gd name="T11" fmla="*/ 7 h 112"/>
                  <a:gd name="T12" fmla="*/ 71 w 74"/>
                  <a:gd name="T13" fmla="*/ 7 h 112"/>
                  <a:gd name="T14" fmla="*/ 74 w 74"/>
                  <a:gd name="T15" fmla="*/ 7 h 112"/>
                  <a:gd name="T16" fmla="*/ 74 w 74"/>
                  <a:gd name="T17" fmla="*/ 7 h 112"/>
                  <a:gd name="T18" fmla="*/ 74 w 74"/>
                  <a:gd name="T19" fmla="*/ 11 h 112"/>
                  <a:gd name="T20" fmla="*/ 71 w 74"/>
                  <a:gd name="T21" fmla="*/ 11 h 112"/>
                  <a:gd name="T22" fmla="*/ 67 w 74"/>
                  <a:gd name="T23" fmla="*/ 11 h 112"/>
                  <a:gd name="T24" fmla="*/ 63 w 74"/>
                  <a:gd name="T25" fmla="*/ 18 h 112"/>
                  <a:gd name="T26" fmla="*/ 60 w 74"/>
                  <a:gd name="T27" fmla="*/ 37 h 112"/>
                  <a:gd name="T28" fmla="*/ 45 w 74"/>
                  <a:gd name="T29" fmla="*/ 48 h 112"/>
                  <a:gd name="T30" fmla="*/ 30 w 74"/>
                  <a:gd name="T31" fmla="*/ 52 h 112"/>
                  <a:gd name="T32" fmla="*/ 19 w 74"/>
                  <a:gd name="T33" fmla="*/ 52 h 112"/>
                  <a:gd name="T34" fmla="*/ 15 w 74"/>
                  <a:gd name="T35" fmla="*/ 56 h 112"/>
                  <a:gd name="T36" fmla="*/ 15 w 74"/>
                  <a:gd name="T37" fmla="*/ 59 h 112"/>
                  <a:gd name="T38" fmla="*/ 19 w 74"/>
                  <a:gd name="T39" fmla="*/ 63 h 112"/>
                  <a:gd name="T40" fmla="*/ 26 w 74"/>
                  <a:gd name="T41" fmla="*/ 63 h 112"/>
                  <a:gd name="T42" fmla="*/ 48 w 74"/>
                  <a:gd name="T43" fmla="*/ 63 h 112"/>
                  <a:gd name="T44" fmla="*/ 63 w 74"/>
                  <a:gd name="T45" fmla="*/ 67 h 112"/>
                  <a:gd name="T46" fmla="*/ 71 w 74"/>
                  <a:gd name="T47" fmla="*/ 74 h 112"/>
                  <a:gd name="T48" fmla="*/ 71 w 74"/>
                  <a:gd name="T49" fmla="*/ 89 h 112"/>
                  <a:gd name="T50" fmla="*/ 56 w 74"/>
                  <a:gd name="T51" fmla="*/ 104 h 112"/>
                  <a:gd name="T52" fmla="*/ 30 w 74"/>
                  <a:gd name="T53" fmla="*/ 112 h 112"/>
                  <a:gd name="T54" fmla="*/ 7 w 74"/>
                  <a:gd name="T55" fmla="*/ 104 h 112"/>
                  <a:gd name="T56" fmla="*/ 0 w 74"/>
                  <a:gd name="T57" fmla="*/ 97 h 112"/>
                  <a:gd name="T58" fmla="*/ 0 w 74"/>
                  <a:gd name="T59" fmla="*/ 93 h 112"/>
                  <a:gd name="T60" fmla="*/ 7 w 74"/>
                  <a:gd name="T61" fmla="*/ 82 h 112"/>
                  <a:gd name="T62" fmla="*/ 15 w 74"/>
                  <a:gd name="T63" fmla="*/ 74 h 112"/>
                  <a:gd name="T64" fmla="*/ 7 w 74"/>
                  <a:gd name="T65" fmla="*/ 71 h 112"/>
                  <a:gd name="T66" fmla="*/ 4 w 74"/>
                  <a:gd name="T67" fmla="*/ 67 h 112"/>
                  <a:gd name="T68" fmla="*/ 7 w 74"/>
                  <a:gd name="T69" fmla="*/ 59 h 112"/>
                  <a:gd name="T70" fmla="*/ 19 w 74"/>
                  <a:gd name="T71" fmla="*/ 48 h 112"/>
                  <a:gd name="T72" fmla="*/ 26 w 74"/>
                  <a:gd name="T73" fmla="*/ 3 h 112"/>
                  <a:gd name="T74" fmla="*/ 19 w 74"/>
                  <a:gd name="T75" fmla="*/ 15 h 112"/>
                  <a:gd name="T76" fmla="*/ 19 w 74"/>
                  <a:gd name="T77" fmla="*/ 33 h 112"/>
                  <a:gd name="T78" fmla="*/ 30 w 74"/>
                  <a:gd name="T79" fmla="*/ 48 h 112"/>
                  <a:gd name="T80" fmla="*/ 41 w 74"/>
                  <a:gd name="T81" fmla="*/ 48 h 112"/>
                  <a:gd name="T82" fmla="*/ 48 w 74"/>
                  <a:gd name="T83" fmla="*/ 37 h 112"/>
                  <a:gd name="T84" fmla="*/ 48 w 74"/>
                  <a:gd name="T85" fmla="*/ 18 h 112"/>
                  <a:gd name="T86" fmla="*/ 37 w 74"/>
                  <a:gd name="T87" fmla="*/ 3 h 112"/>
                  <a:gd name="T88" fmla="*/ 19 w 74"/>
                  <a:gd name="T89" fmla="*/ 74 h 112"/>
                  <a:gd name="T90" fmla="*/ 11 w 74"/>
                  <a:gd name="T91" fmla="*/ 82 h 112"/>
                  <a:gd name="T92" fmla="*/ 11 w 74"/>
                  <a:gd name="T93" fmla="*/ 89 h 112"/>
                  <a:gd name="T94" fmla="*/ 15 w 74"/>
                  <a:gd name="T95" fmla="*/ 97 h 112"/>
                  <a:gd name="T96" fmla="*/ 37 w 74"/>
                  <a:gd name="T97" fmla="*/ 101 h 112"/>
                  <a:gd name="T98" fmla="*/ 60 w 74"/>
                  <a:gd name="T99" fmla="*/ 97 h 112"/>
                  <a:gd name="T100" fmla="*/ 67 w 74"/>
                  <a:gd name="T101" fmla="*/ 86 h 112"/>
                  <a:gd name="T102" fmla="*/ 63 w 74"/>
                  <a:gd name="T103" fmla="*/ 78 h 112"/>
                  <a:gd name="T104" fmla="*/ 45 w 74"/>
                  <a:gd name="T105" fmla="*/ 78 h 112"/>
                  <a:gd name="T106" fmla="*/ 19 w 74"/>
                  <a:gd name="T107" fmla="*/ 74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4"/>
                  <a:gd name="T163" fmla="*/ 0 h 112"/>
                  <a:gd name="T164" fmla="*/ 74 w 74"/>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4" h="112">
                    <a:moveTo>
                      <a:pt x="19" y="48"/>
                    </a:moveTo>
                    <a:lnTo>
                      <a:pt x="15" y="45"/>
                    </a:lnTo>
                    <a:lnTo>
                      <a:pt x="7" y="41"/>
                    </a:lnTo>
                    <a:lnTo>
                      <a:pt x="7" y="33"/>
                    </a:lnTo>
                    <a:lnTo>
                      <a:pt x="4" y="26"/>
                    </a:lnTo>
                    <a:lnTo>
                      <a:pt x="7" y="18"/>
                    </a:lnTo>
                    <a:lnTo>
                      <a:pt x="15" y="7"/>
                    </a:lnTo>
                    <a:lnTo>
                      <a:pt x="22" y="3"/>
                    </a:lnTo>
                    <a:lnTo>
                      <a:pt x="33" y="0"/>
                    </a:lnTo>
                    <a:lnTo>
                      <a:pt x="45" y="3"/>
                    </a:lnTo>
                    <a:lnTo>
                      <a:pt x="52" y="7"/>
                    </a:lnTo>
                    <a:lnTo>
                      <a:pt x="67" y="7"/>
                    </a:lnTo>
                    <a:lnTo>
                      <a:pt x="71" y="7"/>
                    </a:lnTo>
                    <a:lnTo>
                      <a:pt x="74" y="7"/>
                    </a:lnTo>
                    <a:lnTo>
                      <a:pt x="74" y="11"/>
                    </a:lnTo>
                    <a:lnTo>
                      <a:pt x="71" y="11"/>
                    </a:lnTo>
                    <a:lnTo>
                      <a:pt x="67" y="11"/>
                    </a:lnTo>
                    <a:lnTo>
                      <a:pt x="60" y="11"/>
                    </a:lnTo>
                    <a:lnTo>
                      <a:pt x="63" y="18"/>
                    </a:lnTo>
                    <a:lnTo>
                      <a:pt x="63" y="26"/>
                    </a:lnTo>
                    <a:lnTo>
                      <a:pt x="60" y="37"/>
                    </a:lnTo>
                    <a:lnTo>
                      <a:pt x="56" y="45"/>
                    </a:lnTo>
                    <a:lnTo>
                      <a:pt x="45" y="48"/>
                    </a:lnTo>
                    <a:lnTo>
                      <a:pt x="33" y="52"/>
                    </a:lnTo>
                    <a:lnTo>
                      <a:pt x="30" y="52"/>
                    </a:lnTo>
                    <a:lnTo>
                      <a:pt x="22" y="52"/>
                    </a:lnTo>
                    <a:lnTo>
                      <a:pt x="19" y="52"/>
                    </a:lnTo>
                    <a:lnTo>
                      <a:pt x="19" y="56"/>
                    </a:lnTo>
                    <a:lnTo>
                      <a:pt x="15" y="56"/>
                    </a:lnTo>
                    <a:lnTo>
                      <a:pt x="15" y="59"/>
                    </a:lnTo>
                    <a:lnTo>
                      <a:pt x="19" y="63"/>
                    </a:lnTo>
                    <a:lnTo>
                      <a:pt x="22" y="63"/>
                    </a:lnTo>
                    <a:lnTo>
                      <a:pt x="26" y="63"/>
                    </a:lnTo>
                    <a:lnTo>
                      <a:pt x="33" y="63"/>
                    </a:lnTo>
                    <a:lnTo>
                      <a:pt x="48" y="63"/>
                    </a:lnTo>
                    <a:lnTo>
                      <a:pt x="56" y="67"/>
                    </a:lnTo>
                    <a:lnTo>
                      <a:pt x="63" y="67"/>
                    </a:lnTo>
                    <a:lnTo>
                      <a:pt x="67" y="71"/>
                    </a:lnTo>
                    <a:lnTo>
                      <a:pt x="71" y="74"/>
                    </a:lnTo>
                    <a:lnTo>
                      <a:pt x="71" y="82"/>
                    </a:lnTo>
                    <a:lnTo>
                      <a:pt x="71" y="89"/>
                    </a:lnTo>
                    <a:lnTo>
                      <a:pt x="63" y="101"/>
                    </a:lnTo>
                    <a:lnTo>
                      <a:pt x="56" y="104"/>
                    </a:lnTo>
                    <a:lnTo>
                      <a:pt x="45" y="112"/>
                    </a:lnTo>
                    <a:lnTo>
                      <a:pt x="30" y="112"/>
                    </a:lnTo>
                    <a:lnTo>
                      <a:pt x="19" y="108"/>
                    </a:lnTo>
                    <a:lnTo>
                      <a:pt x="7" y="104"/>
                    </a:lnTo>
                    <a:lnTo>
                      <a:pt x="0" y="101"/>
                    </a:lnTo>
                    <a:lnTo>
                      <a:pt x="0" y="97"/>
                    </a:lnTo>
                    <a:lnTo>
                      <a:pt x="0" y="93"/>
                    </a:lnTo>
                    <a:lnTo>
                      <a:pt x="4" y="89"/>
                    </a:lnTo>
                    <a:lnTo>
                      <a:pt x="7" y="82"/>
                    </a:lnTo>
                    <a:lnTo>
                      <a:pt x="15" y="74"/>
                    </a:lnTo>
                    <a:lnTo>
                      <a:pt x="11" y="71"/>
                    </a:lnTo>
                    <a:lnTo>
                      <a:pt x="7" y="71"/>
                    </a:lnTo>
                    <a:lnTo>
                      <a:pt x="7" y="67"/>
                    </a:lnTo>
                    <a:lnTo>
                      <a:pt x="4" y="67"/>
                    </a:lnTo>
                    <a:lnTo>
                      <a:pt x="7" y="63"/>
                    </a:lnTo>
                    <a:lnTo>
                      <a:pt x="7" y="59"/>
                    </a:lnTo>
                    <a:lnTo>
                      <a:pt x="11" y="56"/>
                    </a:lnTo>
                    <a:lnTo>
                      <a:pt x="19" y="48"/>
                    </a:lnTo>
                    <a:close/>
                    <a:moveTo>
                      <a:pt x="33" y="3"/>
                    </a:moveTo>
                    <a:lnTo>
                      <a:pt x="26" y="3"/>
                    </a:lnTo>
                    <a:lnTo>
                      <a:pt x="22" y="7"/>
                    </a:lnTo>
                    <a:lnTo>
                      <a:pt x="19" y="15"/>
                    </a:lnTo>
                    <a:lnTo>
                      <a:pt x="19" y="22"/>
                    </a:lnTo>
                    <a:lnTo>
                      <a:pt x="19" y="33"/>
                    </a:lnTo>
                    <a:lnTo>
                      <a:pt x="26" y="45"/>
                    </a:lnTo>
                    <a:lnTo>
                      <a:pt x="30" y="48"/>
                    </a:lnTo>
                    <a:lnTo>
                      <a:pt x="33" y="48"/>
                    </a:lnTo>
                    <a:lnTo>
                      <a:pt x="41" y="48"/>
                    </a:lnTo>
                    <a:lnTo>
                      <a:pt x="45" y="45"/>
                    </a:lnTo>
                    <a:lnTo>
                      <a:pt x="48" y="37"/>
                    </a:lnTo>
                    <a:lnTo>
                      <a:pt x="48" y="30"/>
                    </a:lnTo>
                    <a:lnTo>
                      <a:pt x="48" y="18"/>
                    </a:lnTo>
                    <a:lnTo>
                      <a:pt x="45" y="11"/>
                    </a:lnTo>
                    <a:lnTo>
                      <a:pt x="37" y="3"/>
                    </a:lnTo>
                    <a:lnTo>
                      <a:pt x="33" y="3"/>
                    </a:lnTo>
                    <a:close/>
                    <a:moveTo>
                      <a:pt x="19" y="74"/>
                    </a:moveTo>
                    <a:lnTo>
                      <a:pt x="15" y="78"/>
                    </a:lnTo>
                    <a:lnTo>
                      <a:pt x="11" y="82"/>
                    </a:lnTo>
                    <a:lnTo>
                      <a:pt x="11" y="86"/>
                    </a:lnTo>
                    <a:lnTo>
                      <a:pt x="11" y="89"/>
                    </a:lnTo>
                    <a:lnTo>
                      <a:pt x="11" y="93"/>
                    </a:lnTo>
                    <a:lnTo>
                      <a:pt x="15" y="97"/>
                    </a:lnTo>
                    <a:lnTo>
                      <a:pt x="26" y="101"/>
                    </a:lnTo>
                    <a:lnTo>
                      <a:pt x="37" y="101"/>
                    </a:lnTo>
                    <a:lnTo>
                      <a:pt x="52" y="101"/>
                    </a:lnTo>
                    <a:lnTo>
                      <a:pt x="60" y="97"/>
                    </a:lnTo>
                    <a:lnTo>
                      <a:pt x="63" y="89"/>
                    </a:lnTo>
                    <a:lnTo>
                      <a:pt x="67" y="86"/>
                    </a:lnTo>
                    <a:lnTo>
                      <a:pt x="67" y="82"/>
                    </a:lnTo>
                    <a:lnTo>
                      <a:pt x="63" y="78"/>
                    </a:lnTo>
                    <a:lnTo>
                      <a:pt x="56" y="78"/>
                    </a:lnTo>
                    <a:lnTo>
                      <a:pt x="45" y="78"/>
                    </a:lnTo>
                    <a:lnTo>
                      <a:pt x="30" y="78"/>
                    </a:lnTo>
                    <a:lnTo>
                      <a:pt x="19" y="7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8" name="Freeform 210"/>
              <p:cNvSpPr>
                <a:spLocks noEditPoints="1"/>
              </p:cNvSpPr>
              <p:nvPr/>
            </p:nvSpPr>
            <p:spPr bwMode="auto">
              <a:xfrm>
                <a:off x="2642" y="2136"/>
                <a:ext cx="71" cy="78"/>
              </a:xfrm>
              <a:custGeom>
                <a:avLst/>
                <a:gdLst>
                  <a:gd name="T0" fmla="*/ 38 w 71"/>
                  <a:gd name="T1" fmla="*/ 0 h 78"/>
                  <a:gd name="T2" fmla="*/ 49 w 71"/>
                  <a:gd name="T3" fmla="*/ 3 h 78"/>
                  <a:gd name="T4" fmla="*/ 56 w 71"/>
                  <a:gd name="T5" fmla="*/ 7 h 78"/>
                  <a:gd name="T6" fmla="*/ 64 w 71"/>
                  <a:gd name="T7" fmla="*/ 15 h 78"/>
                  <a:gd name="T8" fmla="*/ 71 w 71"/>
                  <a:gd name="T9" fmla="*/ 26 h 78"/>
                  <a:gd name="T10" fmla="*/ 71 w 71"/>
                  <a:gd name="T11" fmla="*/ 37 h 78"/>
                  <a:gd name="T12" fmla="*/ 71 w 71"/>
                  <a:gd name="T13" fmla="*/ 48 h 78"/>
                  <a:gd name="T14" fmla="*/ 67 w 71"/>
                  <a:gd name="T15" fmla="*/ 56 h 78"/>
                  <a:gd name="T16" fmla="*/ 60 w 71"/>
                  <a:gd name="T17" fmla="*/ 67 h 78"/>
                  <a:gd name="T18" fmla="*/ 56 w 71"/>
                  <a:gd name="T19" fmla="*/ 71 h 78"/>
                  <a:gd name="T20" fmla="*/ 45 w 71"/>
                  <a:gd name="T21" fmla="*/ 74 h 78"/>
                  <a:gd name="T22" fmla="*/ 38 w 71"/>
                  <a:gd name="T23" fmla="*/ 78 h 78"/>
                  <a:gd name="T24" fmla="*/ 26 w 71"/>
                  <a:gd name="T25" fmla="*/ 74 h 78"/>
                  <a:gd name="T26" fmla="*/ 19 w 71"/>
                  <a:gd name="T27" fmla="*/ 71 h 78"/>
                  <a:gd name="T28" fmla="*/ 11 w 71"/>
                  <a:gd name="T29" fmla="*/ 63 h 78"/>
                  <a:gd name="T30" fmla="*/ 4 w 71"/>
                  <a:gd name="T31" fmla="*/ 52 h 78"/>
                  <a:gd name="T32" fmla="*/ 0 w 71"/>
                  <a:gd name="T33" fmla="*/ 41 h 78"/>
                  <a:gd name="T34" fmla="*/ 4 w 71"/>
                  <a:gd name="T35" fmla="*/ 30 h 78"/>
                  <a:gd name="T36" fmla="*/ 8 w 71"/>
                  <a:gd name="T37" fmla="*/ 18 h 78"/>
                  <a:gd name="T38" fmla="*/ 11 w 71"/>
                  <a:gd name="T39" fmla="*/ 11 h 78"/>
                  <a:gd name="T40" fmla="*/ 19 w 71"/>
                  <a:gd name="T41" fmla="*/ 3 h 78"/>
                  <a:gd name="T42" fmla="*/ 30 w 71"/>
                  <a:gd name="T43" fmla="*/ 3 h 78"/>
                  <a:gd name="T44" fmla="*/ 38 w 71"/>
                  <a:gd name="T45" fmla="*/ 0 h 78"/>
                  <a:gd name="T46" fmla="*/ 34 w 71"/>
                  <a:gd name="T47" fmla="*/ 7 h 78"/>
                  <a:gd name="T48" fmla="*/ 30 w 71"/>
                  <a:gd name="T49" fmla="*/ 7 h 78"/>
                  <a:gd name="T50" fmla="*/ 26 w 71"/>
                  <a:gd name="T51" fmla="*/ 7 h 78"/>
                  <a:gd name="T52" fmla="*/ 23 w 71"/>
                  <a:gd name="T53" fmla="*/ 11 h 78"/>
                  <a:gd name="T54" fmla="*/ 19 w 71"/>
                  <a:gd name="T55" fmla="*/ 18 h 78"/>
                  <a:gd name="T56" fmla="*/ 15 w 71"/>
                  <a:gd name="T57" fmla="*/ 26 h 78"/>
                  <a:gd name="T58" fmla="*/ 15 w 71"/>
                  <a:gd name="T59" fmla="*/ 33 h 78"/>
                  <a:gd name="T60" fmla="*/ 19 w 71"/>
                  <a:gd name="T61" fmla="*/ 48 h 78"/>
                  <a:gd name="T62" fmla="*/ 23 w 71"/>
                  <a:gd name="T63" fmla="*/ 59 h 78"/>
                  <a:gd name="T64" fmla="*/ 26 w 71"/>
                  <a:gd name="T65" fmla="*/ 67 h 78"/>
                  <a:gd name="T66" fmla="*/ 34 w 71"/>
                  <a:gd name="T67" fmla="*/ 71 h 78"/>
                  <a:gd name="T68" fmla="*/ 41 w 71"/>
                  <a:gd name="T69" fmla="*/ 71 h 78"/>
                  <a:gd name="T70" fmla="*/ 49 w 71"/>
                  <a:gd name="T71" fmla="*/ 71 h 78"/>
                  <a:gd name="T72" fmla="*/ 52 w 71"/>
                  <a:gd name="T73" fmla="*/ 67 h 78"/>
                  <a:gd name="T74" fmla="*/ 56 w 71"/>
                  <a:gd name="T75" fmla="*/ 56 h 78"/>
                  <a:gd name="T76" fmla="*/ 60 w 71"/>
                  <a:gd name="T77" fmla="*/ 45 h 78"/>
                  <a:gd name="T78" fmla="*/ 56 w 71"/>
                  <a:gd name="T79" fmla="*/ 33 h 78"/>
                  <a:gd name="T80" fmla="*/ 56 w 71"/>
                  <a:gd name="T81" fmla="*/ 22 h 78"/>
                  <a:gd name="T82" fmla="*/ 49 w 71"/>
                  <a:gd name="T83" fmla="*/ 15 h 78"/>
                  <a:gd name="T84" fmla="*/ 41 w 71"/>
                  <a:gd name="T85" fmla="*/ 7 h 78"/>
                  <a:gd name="T86" fmla="*/ 34 w 71"/>
                  <a:gd name="T87" fmla="*/ 7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8" y="0"/>
                    </a:moveTo>
                    <a:lnTo>
                      <a:pt x="49" y="3"/>
                    </a:lnTo>
                    <a:lnTo>
                      <a:pt x="56" y="7"/>
                    </a:lnTo>
                    <a:lnTo>
                      <a:pt x="64" y="15"/>
                    </a:lnTo>
                    <a:lnTo>
                      <a:pt x="71" y="26"/>
                    </a:lnTo>
                    <a:lnTo>
                      <a:pt x="71" y="37"/>
                    </a:lnTo>
                    <a:lnTo>
                      <a:pt x="71" y="48"/>
                    </a:lnTo>
                    <a:lnTo>
                      <a:pt x="67" y="56"/>
                    </a:lnTo>
                    <a:lnTo>
                      <a:pt x="60" y="67"/>
                    </a:lnTo>
                    <a:lnTo>
                      <a:pt x="56" y="71"/>
                    </a:lnTo>
                    <a:lnTo>
                      <a:pt x="45" y="74"/>
                    </a:lnTo>
                    <a:lnTo>
                      <a:pt x="38" y="78"/>
                    </a:lnTo>
                    <a:lnTo>
                      <a:pt x="26" y="74"/>
                    </a:lnTo>
                    <a:lnTo>
                      <a:pt x="19" y="71"/>
                    </a:lnTo>
                    <a:lnTo>
                      <a:pt x="11" y="63"/>
                    </a:lnTo>
                    <a:lnTo>
                      <a:pt x="4" y="52"/>
                    </a:lnTo>
                    <a:lnTo>
                      <a:pt x="0" y="41"/>
                    </a:lnTo>
                    <a:lnTo>
                      <a:pt x="4" y="30"/>
                    </a:lnTo>
                    <a:lnTo>
                      <a:pt x="8" y="18"/>
                    </a:lnTo>
                    <a:lnTo>
                      <a:pt x="11" y="11"/>
                    </a:lnTo>
                    <a:lnTo>
                      <a:pt x="19" y="3"/>
                    </a:lnTo>
                    <a:lnTo>
                      <a:pt x="30" y="3"/>
                    </a:lnTo>
                    <a:lnTo>
                      <a:pt x="38" y="0"/>
                    </a:lnTo>
                    <a:close/>
                    <a:moveTo>
                      <a:pt x="34" y="7"/>
                    </a:moveTo>
                    <a:lnTo>
                      <a:pt x="30" y="7"/>
                    </a:lnTo>
                    <a:lnTo>
                      <a:pt x="26" y="7"/>
                    </a:lnTo>
                    <a:lnTo>
                      <a:pt x="23" y="11"/>
                    </a:lnTo>
                    <a:lnTo>
                      <a:pt x="19" y="18"/>
                    </a:lnTo>
                    <a:lnTo>
                      <a:pt x="15" y="26"/>
                    </a:lnTo>
                    <a:lnTo>
                      <a:pt x="15" y="33"/>
                    </a:lnTo>
                    <a:lnTo>
                      <a:pt x="19" y="48"/>
                    </a:lnTo>
                    <a:lnTo>
                      <a:pt x="23" y="59"/>
                    </a:lnTo>
                    <a:lnTo>
                      <a:pt x="26" y="67"/>
                    </a:lnTo>
                    <a:lnTo>
                      <a:pt x="34" y="71"/>
                    </a:lnTo>
                    <a:lnTo>
                      <a:pt x="41" y="71"/>
                    </a:lnTo>
                    <a:lnTo>
                      <a:pt x="49" y="71"/>
                    </a:lnTo>
                    <a:lnTo>
                      <a:pt x="52" y="67"/>
                    </a:lnTo>
                    <a:lnTo>
                      <a:pt x="56" y="56"/>
                    </a:lnTo>
                    <a:lnTo>
                      <a:pt x="60" y="45"/>
                    </a:lnTo>
                    <a:lnTo>
                      <a:pt x="56" y="33"/>
                    </a:lnTo>
                    <a:lnTo>
                      <a:pt x="56" y="22"/>
                    </a:lnTo>
                    <a:lnTo>
                      <a:pt x="49" y="15"/>
                    </a:lnTo>
                    <a:lnTo>
                      <a:pt x="41" y="7"/>
                    </a:lnTo>
                    <a:lnTo>
                      <a:pt x="34"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9" name="Freeform 211"/>
              <p:cNvSpPr>
                <a:spLocks/>
              </p:cNvSpPr>
              <p:nvPr/>
            </p:nvSpPr>
            <p:spPr bwMode="auto">
              <a:xfrm>
                <a:off x="2721" y="2139"/>
                <a:ext cx="74" cy="75"/>
              </a:xfrm>
              <a:custGeom>
                <a:avLst/>
                <a:gdLst>
                  <a:gd name="T0" fmla="*/ 0 w 74"/>
                  <a:gd name="T1" fmla="*/ 0 h 75"/>
                  <a:gd name="T2" fmla="*/ 33 w 74"/>
                  <a:gd name="T3" fmla="*/ 0 h 75"/>
                  <a:gd name="T4" fmla="*/ 33 w 74"/>
                  <a:gd name="T5" fmla="*/ 0 h 75"/>
                  <a:gd name="T6" fmla="*/ 33 w 74"/>
                  <a:gd name="T7" fmla="*/ 0 h 75"/>
                  <a:gd name="T8" fmla="*/ 29 w 74"/>
                  <a:gd name="T9" fmla="*/ 0 h 75"/>
                  <a:gd name="T10" fmla="*/ 26 w 74"/>
                  <a:gd name="T11" fmla="*/ 4 h 75"/>
                  <a:gd name="T12" fmla="*/ 26 w 74"/>
                  <a:gd name="T13" fmla="*/ 4 h 75"/>
                  <a:gd name="T14" fmla="*/ 26 w 74"/>
                  <a:gd name="T15" fmla="*/ 8 h 75"/>
                  <a:gd name="T16" fmla="*/ 26 w 74"/>
                  <a:gd name="T17" fmla="*/ 8 h 75"/>
                  <a:gd name="T18" fmla="*/ 26 w 74"/>
                  <a:gd name="T19" fmla="*/ 12 h 75"/>
                  <a:gd name="T20" fmla="*/ 44 w 74"/>
                  <a:gd name="T21" fmla="*/ 53 h 75"/>
                  <a:gd name="T22" fmla="*/ 59 w 74"/>
                  <a:gd name="T23" fmla="*/ 12 h 75"/>
                  <a:gd name="T24" fmla="*/ 59 w 74"/>
                  <a:gd name="T25" fmla="*/ 8 h 75"/>
                  <a:gd name="T26" fmla="*/ 59 w 74"/>
                  <a:gd name="T27" fmla="*/ 4 h 75"/>
                  <a:gd name="T28" fmla="*/ 59 w 74"/>
                  <a:gd name="T29" fmla="*/ 4 h 75"/>
                  <a:gd name="T30" fmla="*/ 59 w 74"/>
                  <a:gd name="T31" fmla="*/ 4 h 75"/>
                  <a:gd name="T32" fmla="*/ 59 w 74"/>
                  <a:gd name="T33" fmla="*/ 0 h 75"/>
                  <a:gd name="T34" fmla="*/ 59 w 74"/>
                  <a:gd name="T35" fmla="*/ 0 h 75"/>
                  <a:gd name="T36" fmla="*/ 56 w 74"/>
                  <a:gd name="T37" fmla="*/ 0 h 75"/>
                  <a:gd name="T38" fmla="*/ 52 w 74"/>
                  <a:gd name="T39" fmla="*/ 0 h 75"/>
                  <a:gd name="T40" fmla="*/ 52 w 74"/>
                  <a:gd name="T41" fmla="*/ 0 h 75"/>
                  <a:gd name="T42" fmla="*/ 74 w 74"/>
                  <a:gd name="T43" fmla="*/ 0 h 75"/>
                  <a:gd name="T44" fmla="*/ 74 w 74"/>
                  <a:gd name="T45" fmla="*/ 0 h 75"/>
                  <a:gd name="T46" fmla="*/ 71 w 74"/>
                  <a:gd name="T47" fmla="*/ 0 h 75"/>
                  <a:gd name="T48" fmla="*/ 71 w 74"/>
                  <a:gd name="T49" fmla="*/ 4 h 75"/>
                  <a:gd name="T50" fmla="*/ 67 w 74"/>
                  <a:gd name="T51" fmla="*/ 8 h 75"/>
                  <a:gd name="T52" fmla="*/ 63 w 74"/>
                  <a:gd name="T53" fmla="*/ 12 h 75"/>
                  <a:gd name="T54" fmla="*/ 41 w 74"/>
                  <a:gd name="T55" fmla="*/ 75 h 75"/>
                  <a:gd name="T56" fmla="*/ 37 w 74"/>
                  <a:gd name="T57" fmla="*/ 75 h 75"/>
                  <a:gd name="T58" fmla="*/ 11 w 74"/>
                  <a:gd name="T59" fmla="*/ 12 h 75"/>
                  <a:gd name="T60" fmla="*/ 11 w 74"/>
                  <a:gd name="T61" fmla="*/ 8 h 75"/>
                  <a:gd name="T62" fmla="*/ 7 w 74"/>
                  <a:gd name="T63" fmla="*/ 4 h 75"/>
                  <a:gd name="T64" fmla="*/ 7 w 74"/>
                  <a:gd name="T65" fmla="*/ 4 h 75"/>
                  <a:gd name="T66" fmla="*/ 3 w 74"/>
                  <a:gd name="T67" fmla="*/ 4 h 75"/>
                  <a:gd name="T68" fmla="*/ 3 w 74"/>
                  <a:gd name="T69" fmla="*/ 0 h 75"/>
                  <a:gd name="T70" fmla="*/ 0 w 74"/>
                  <a:gd name="T71" fmla="*/ 0 h 75"/>
                  <a:gd name="T72" fmla="*/ 0 w 74"/>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4"/>
                  <a:gd name="T112" fmla="*/ 0 h 75"/>
                  <a:gd name="T113" fmla="*/ 74 w 74"/>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4" h="75">
                    <a:moveTo>
                      <a:pt x="0" y="0"/>
                    </a:moveTo>
                    <a:lnTo>
                      <a:pt x="33" y="0"/>
                    </a:lnTo>
                    <a:lnTo>
                      <a:pt x="29" y="0"/>
                    </a:lnTo>
                    <a:lnTo>
                      <a:pt x="26" y="4"/>
                    </a:lnTo>
                    <a:lnTo>
                      <a:pt x="26" y="8"/>
                    </a:lnTo>
                    <a:lnTo>
                      <a:pt x="26" y="12"/>
                    </a:lnTo>
                    <a:lnTo>
                      <a:pt x="44" y="53"/>
                    </a:lnTo>
                    <a:lnTo>
                      <a:pt x="59" y="12"/>
                    </a:lnTo>
                    <a:lnTo>
                      <a:pt x="59" y="8"/>
                    </a:lnTo>
                    <a:lnTo>
                      <a:pt x="59" y="4"/>
                    </a:lnTo>
                    <a:lnTo>
                      <a:pt x="59" y="0"/>
                    </a:lnTo>
                    <a:lnTo>
                      <a:pt x="56" y="0"/>
                    </a:lnTo>
                    <a:lnTo>
                      <a:pt x="52" y="0"/>
                    </a:lnTo>
                    <a:lnTo>
                      <a:pt x="74" y="0"/>
                    </a:lnTo>
                    <a:lnTo>
                      <a:pt x="71" y="0"/>
                    </a:lnTo>
                    <a:lnTo>
                      <a:pt x="71" y="4"/>
                    </a:lnTo>
                    <a:lnTo>
                      <a:pt x="67" y="8"/>
                    </a:lnTo>
                    <a:lnTo>
                      <a:pt x="63" y="12"/>
                    </a:lnTo>
                    <a:lnTo>
                      <a:pt x="41" y="75"/>
                    </a:lnTo>
                    <a:lnTo>
                      <a:pt x="37" y="75"/>
                    </a:lnTo>
                    <a:lnTo>
                      <a:pt x="11" y="12"/>
                    </a:lnTo>
                    <a:lnTo>
                      <a:pt x="11" y="8"/>
                    </a:lnTo>
                    <a:lnTo>
                      <a:pt x="7" y="4"/>
                    </a:lnTo>
                    <a:lnTo>
                      <a:pt x="3" y="4"/>
                    </a:lnTo>
                    <a:lnTo>
                      <a:pt x="3"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0" name="Freeform 212"/>
              <p:cNvSpPr>
                <a:spLocks noEditPoints="1"/>
              </p:cNvSpPr>
              <p:nvPr/>
            </p:nvSpPr>
            <p:spPr bwMode="auto">
              <a:xfrm>
                <a:off x="2803" y="2136"/>
                <a:ext cx="59" cy="78"/>
              </a:xfrm>
              <a:custGeom>
                <a:avLst/>
                <a:gdLst>
                  <a:gd name="T0" fmla="*/ 11 w 59"/>
                  <a:gd name="T1" fmla="*/ 30 h 78"/>
                  <a:gd name="T2" fmla="*/ 15 w 59"/>
                  <a:gd name="T3" fmla="*/ 45 h 78"/>
                  <a:gd name="T4" fmla="*/ 18 w 59"/>
                  <a:gd name="T5" fmla="*/ 56 h 78"/>
                  <a:gd name="T6" fmla="*/ 26 w 59"/>
                  <a:gd name="T7" fmla="*/ 59 h 78"/>
                  <a:gd name="T8" fmla="*/ 37 w 59"/>
                  <a:gd name="T9" fmla="*/ 63 h 78"/>
                  <a:gd name="T10" fmla="*/ 45 w 59"/>
                  <a:gd name="T11" fmla="*/ 63 h 78"/>
                  <a:gd name="T12" fmla="*/ 48 w 59"/>
                  <a:gd name="T13" fmla="*/ 59 h 78"/>
                  <a:gd name="T14" fmla="*/ 56 w 59"/>
                  <a:gd name="T15" fmla="*/ 56 h 78"/>
                  <a:gd name="T16" fmla="*/ 59 w 59"/>
                  <a:gd name="T17" fmla="*/ 48 h 78"/>
                  <a:gd name="T18" fmla="*/ 59 w 59"/>
                  <a:gd name="T19" fmla="*/ 48 h 78"/>
                  <a:gd name="T20" fmla="*/ 56 w 59"/>
                  <a:gd name="T21" fmla="*/ 59 h 78"/>
                  <a:gd name="T22" fmla="*/ 52 w 59"/>
                  <a:gd name="T23" fmla="*/ 67 h 78"/>
                  <a:gd name="T24" fmla="*/ 41 w 59"/>
                  <a:gd name="T25" fmla="*/ 74 h 78"/>
                  <a:gd name="T26" fmla="*/ 30 w 59"/>
                  <a:gd name="T27" fmla="*/ 78 h 78"/>
                  <a:gd name="T28" fmla="*/ 18 w 59"/>
                  <a:gd name="T29" fmla="*/ 74 h 78"/>
                  <a:gd name="T30" fmla="*/ 7 w 59"/>
                  <a:gd name="T31" fmla="*/ 67 h 78"/>
                  <a:gd name="T32" fmla="*/ 3 w 59"/>
                  <a:gd name="T33" fmla="*/ 59 h 78"/>
                  <a:gd name="T34" fmla="*/ 0 w 59"/>
                  <a:gd name="T35" fmla="*/ 52 h 78"/>
                  <a:gd name="T36" fmla="*/ 0 w 59"/>
                  <a:gd name="T37" fmla="*/ 41 h 78"/>
                  <a:gd name="T38" fmla="*/ 0 w 59"/>
                  <a:gd name="T39" fmla="*/ 30 h 78"/>
                  <a:gd name="T40" fmla="*/ 3 w 59"/>
                  <a:gd name="T41" fmla="*/ 18 h 78"/>
                  <a:gd name="T42" fmla="*/ 7 w 59"/>
                  <a:gd name="T43" fmla="*/ 11 h 78"/>
                  <a:gd name="T44" fmla="*/ 15 w 59"/>
                  <a:gd name="T45" fmla="*/ 3 h 78"/>
                  <a:gd name="T46" fmla="*/ 22 w 59"/>
                  <a:gd name="T47" fmla="*/ 3 h 78"/>
                  <a:gd name="T48" fmla="*/ 33 w 59"/>
                  <a:gd name="T49" fmla="*/ 0 h 78"/>
                  <a:gd name="T50" fmla="*/ 45 w 59"/>
                  <a:gd name="T51" fmla="*/ 3 h 78"/>
                  <a:gd name="T52" fmla="*/ 52 w 59"/>
                  <a:gd name="T53" fmla="*/ 7 h 78"/>
                  <a:gd name="T54" fmla="*/ 59 w 59"/>
                  <a:gd name="T55" fmla="*/ 18 h 78"/>
                  <a:gd name="T56" fmla="*/ 59 w 59"/>
                  <a:gd name="T57" fmla="*/ 30 h 78"/>
                  <a:gd name="T58" fmla="*/ 11 w 59"/>
                  <a:gd name="T59" fmla="*/ 30 h 78"/>
                  <a:gd name="T60" fmla="*/ 11 w 59"/>
                  <a:gd name="T61" fmla="*/ 26 h 78"/>
                  <a:gd name="T62" fmla="*/ 45 w 59"/>
                  <a:gd name="T63" fmla="*/ 26 h 78"/>
                  <a:gd name="T64" fmla="*/ 45 w 59"/>
                  <a:gd name="T65" fmla="*/ 18 h 78"/>
                  <a:gd name="T66" fmla="*/ 41 w 59"/>
                  <a:gd name="T67" fmla="*/ 15 h 78"/>
                  <a:gd name="T68" fmla="*/ 41 w 59"/>
                  <a:gd name="T69" fmla="*/ 11 h 78"/>
                  <a:gd name="T70" fmla="*/ 37 w 59"/>
                  <a:gd name="T71" fmla="*/ 7 h 78"/>
                  <a:gd name="T72" fmla="*/ 33 w 59"/>
                  <a:gd name="T73" fmla="*/ 7 h 78"/>
                  <a:gd name="T74" fmla="*/ 30 w 59"/>
                  <a:gd name="T75" fmla="*/ 7 h 78"/>
                  <a:gd name="T76" fmla="*/ 22 w 59"/>
                  <a:gd name="T77" fmla="*/ 7 h 78"/>
                  <a:gd name="T78" fmla="*/ 18 w 59"/>
                  <a:gd name="T79" fmla="*/ 11 h 78"/>
                  <a:gd name="T80" fmla="*/ 15 w 59"/>
                  <a:gd name="T81" fmla="*/ 15 h 78"/>
                  <a:gd name="T82" fmla="*/ 11 w 59"/>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8"/>
                  <a:gd name="T128" fmla="*/ 59 w 59"/>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8">
                    <a:moveTo>
                      <a:pt x="11" y="30"/>
                    </a:moveTo>
                    <a:lnTo>
                      <a:pt x="15" y="45"/>
                    </a:lnTo>
                    <a:lnTo>
                      <a:pt x="18" y="56"/>
                    </a:lnTo>
                    <a:lnTo>
                      <a:pt x="26" y="59"/>
                    </a:lnTo>
                    <a:lnTo>
                      <a:pt x="37" y="63"/>
                    </a:lnTo>
                    <a:lnTo>
                      <a:pt x="45" y="63"/>
                    </a:lnTo>
                    <a:lnTo>
                      <a:pt x="48" y="59"/>
                    </a:lnTo>
                    <a:lnTo>
                      <a:pt x="56" y="56"/>
                    </a:lnTo>
                    <a:lnTo>
                      <a:pt x="59" y="48"/>
                    </a:lnTo>
                    <a:lnTo>
                      <a:pt x="56" y="59"/>
                    </a:lnTo>
                    <a:lnTo>
                      <a:pt x="52" y="67"/>
                    </a:lnTo>
                    <a:lnTo>
                      <a:pt x="41" y="74"/>
                    </a:lnTo>
                    <a:lnTo>
                      <a:pt x="30" y="78"/>
                    </a:lnTo>
                    <a:lnTo>
                      <a:pt x="18" y="74"/>
                    </a:lnTo>
                    <a:lnTo>
                      <a:pt x="7" y="67"/>
                    </a:lnTo>
                    <a:lnTo>
                      <a:pt x="3" y="59"/>
                    </a:lnTo>
                    <a:lnTo>
                      <a:pt x="0" y="52"/>
                    </a:lnTo>
                    <a:lnTo>
                      <a:pt x="0" y="41"/>
                    </a:lnTo>
                    <a:lnTo>
                      <a:pt x="0" y="30"/>
                    </a:lnTo>
                    <a:lnTo>
                      <a:pt x="3" y="18"/>
                    </a:lnTo>
                    <a:lnTo>
                      <a:pt x="7" y="11"/>
                    </a:lnTo>
                    <a:lnTo>
                      <a:pt x="15" y="3"/>
                    </a:lnTo>
                    <a:lnTo>
                      <a:pt x="22" y="3"/>
                    </a:lnTo>
                    <a:lnTo>
                      <a:pt x="33" y="0"/>
                    </a:lnTo>
                    <a:lnTo>
                      <a:pt x="45" y="3"/>
                    </a:lnTo>
                    <a:lnTo>
                      <a:pt x="52" y="7"/>
                    </a:lnTo>
                    <a:lnTo>
                      <a:pt x="59" y="18"/>
                    </a:lnTo>
                    <a:lnTo>
                      <a:pt x="59" y="30"/>
                    </a:lnTo>
                    <a:lnTo>
                      <a:pt x="11" y="30"/>
                    </a:lnTo>
                    <a:close/>
                    <a:moveTo>
                      <a:pt x="11" y="26"/>
                    </a:moveTo>
                    <a:lnTo>
                      <a:pt x="45" y="26"/>
                    </a:lnTo>
                    <a:lnTo>
                      <a:pt x="45" y="18"/>
                    </a:lnTo>
                    <a:lnTo>
                      <a:pt x="41"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1" name="Freeform 213"/>
              <p:cNvSpPr>
                <a:spLocks/>
              </p:cNvSpPr>
              <p:nvPr/>
            </p:nvSpPr>
            <p:spPr bwMode="auto">
              <a:xfrm>
                <a:off x="2874" y="2136"/>
                <a:ext cx="52" cy="74"/>
              </a:xfrm>
              <a:custGeom>
                <a:avLst/>
                <a:gdLst>
                  <a:gd name="T0" fmla="*/ 22 w 52"/>
                  <a:gd name="T1" fmla="*/ 0 h 74"/>
                  <a:gd name="T2" fmla="*/ 22 w 52"/>
                  <a:gd name="T3" fmla="*/ 18 h 74"/>
                  <a:gd name="T4" fmla="*/ 30 w 52"/>
                  <a:gd name="T5" fmla="*/ 7 h 74"/>
                  <a:gd name="T6" fmla="*/ 33 w 52"/>
                  <a:gd name="T7" fmla="*/ 3 h 74"/>
                  <a:gd name="T8" fmla="*/ 41 w 52"/>
                  <a:gd name="T9" fmla="*/ 0 h 74"/>
                  <a:gd name="T10" fmla="*/ 44 w 52"/>
                  <a:gd name="T11" fmla="*/ 0 h 74"/>
                  <a:gd name="T12" fmla="*/ 48 w 52"/>
                  <a:gd name="T13" fmla="*/ 3 h 74"/>
                  <a:gd name="T14" fmla="*/ 52 w 52"/>
                  <a:gd name="T15" fmla="*/ 7 h 74"/>
                  <a:gd name="T16" fmla="*/ 52 w 52"/>
                  <a:gd name="T17" fmla="*/ 11 h 74"/>
                  <a:gd name="T18" fmla="*/ 52 w 52"/>
                  <a:gd name="T19" fmla="*/ 15 h 74"/>
                  <a:gd name="T20" fmla="*/ 48 w 52"/>
                  <a:gd name="T21" fmla="*/ 18 h 74"/>
                  <a:gd name="T22" fmla="*/ 48 w 52"/>
                  <a:gd name="T23" fmla="*/ 18 h 74"/>
                  <a:gd name="T24" fmla="*/ 44 w 52"/>
                  <a:gd name="T25" fmla="*/ 18 h 74"/>
                  <a:gd name="T26" fmla="*/ 41 w 52"/>
                  <a:gd name="T27" fmla="*/ 18 h 74"/>
                  <a:gd name="T28" fmla="*/ 37 w 52"/>
                  <a:gd name="T29" fmla="*/ 15 h 74"/>
                  <a:gd name="T30" fmla="*/ 33 w 52"/>
                  <a:gd name="T31" fmla="*/ 15 h 74"/>
                  <a:gd name="T32" fmla="*/ 33 w 52"/>
                  <a:gd name="T33" fmla="*/ 11 h 74"/>
                  <a:gd name="T34" fmla="*/ 30 w 52"/>
                  <a:gd name="T35" fmla="*/ 15 h 74"/>
                  <a:gd name="T36" fmla="*/ 30 w 52"/>
                  <a:gd name="T37" fmla="*/ 15 h 74"/>
                  <a:gd name="T38" fmla="*/ 26 w 52"/>
                  <a:gd name="T39" fmla="*/ 18 h 74"/>
                  <a:gd name="T40" fmla="*/ 22 w 52"/>
                  <a:gd name="T41" fmla="*/ 26 h 74"/>
                  <a:gd name="T42" fmla="*/ 22 w 52"/>
                  <a:gd name="T43" fmla="*/ 59 h 74"/>
                  <a:gd name="T44" fmla="*/ 22 w 52"/>
                  <a:gd name="T45" fmla="*/ 63 h 74"/>
                  <a:gd name="T46" fmla="*/ 22 w 52"/>
                  <a:gd name="T47" fmla="*/ 67 h 74"/>
                  <a:gd name="T48" fmla="*/ 26 w 52"/>
                  <a:gd name="T49" fmla="*/ 71 h 74"/>
                  <a:gd name="T50" fmla="*/ 26 w 52"/>
                  <a:gd name="T51" fmla="*/ 71 h 74"/>
                  <a:gd name="T52" fmla="*/ 30 w 52"/>
                  <a:gd name="T53" fmla="*/ 74 h 74"/>
                  <a:gd name="T54" fmla="*/ 37 w 52"/>
                  <a:gd name="T55" fmla="*/ 74 h 74"/>
                  <a:gd name="T56" fmla="*/ 37 w 52"/>
                  <a:gd name="T57" fmla="*/ 74 h 74"/>
                  <a:gd name="T58" fmla="*/ 0 w 52"/>
                  <a:gd name="T59" fmla="*/ 74 h 74"/>
                  <a:gd name="T60" fmla="*/ 0 w 52"/>
                  <a:gd name="T61" fmla="*/ 74 h 74"/>
                  <a:gd name="T62" fmla="*/ 3 w 52"/>
                  <a:gd name="T63" fmla="*/ 74 h 74"/>
                  <a:gd name="T64" fmla="*/ 7 w 52"/>
                  <a:gd name="T65" fmla="*/ 71 h 74"/>
                  <a:gd name="T66" fmla="*/ 7 w 52"/>
                  <a:gd name="T67" fmla="*/ 71 h 74"/>
                  <a:gd name="T68" fmla="*/ 7 w 52"/>
                  <a:gd name="T69" fmla="*/ 67 h 74"/>
                  <a:gd name="T70" fmla="*/ 7 w 52"/>
                  <a:gd name="T71" fmla="*/ 63 h 74"/>
                  <a:gd name="T72" fmla="*/ 7 w 52"/>
                  <a:gd name="T73" fmla="*/ 59 h 74"/>
                  <a:gd name="T74" fmla="*/ 7 w 52"/>
                  <a:gd name="T75" fmla="*/ 30 h 74"/>
                  <a:gd name="T76" fmla="*/ 7 w 52"/>
                  <a:gd name="T77" fmla="*/ 18 h 74"/>
                  <a:gd name="T78" fmla="*/ 7 w 52"/>
                  <a:gd name="T79" fmla="*/ 15 h 74"/>
                  <a:gd name="T80" fmla="*/ 7 w 52"/>
                  <a:gd name="T81" fmla="*/ 11 h 74"/>
                  <a:gd name="T82" fmla="*/ 7 w 52"/>
                  <a:gd name="T83" fmla="*/ 11 h 74"/>
                  <a:gd name="T84" fmla="*/ 3 w 52"/>
                  <a:gd name="T85" fmla="*/ 11 h 74"/>
                  <a:gd name="T86" fmla="*/ 3 w 52"/>
                  <a:gd name="T87" fmla="*/ 11 h 74"/>
                  <a:gd name="T88" fmla="*/ 0 w 52"/>
                  <a:gd name="T89" fmla="*/ 11 h 74"/>
                  <a:gd name="T90" fmla="*/ 0 w 52"/>
                  <a:gd name="T91" fmla="*/ 11 h 74"/>
                  <a:gd name="T92" fmla="*/ 0 w 52"/>
                  <a:gd name="T93" fmla="*/ 7 h 74"/>
                  <a:gd name="T94" fmla="*/ 18 w 52"/>
                  <a:gd name="T95" fmla="*/ 0 h 74"/>
                  <a:gd name="T96" fmla="*/ 22 w 52"/>
                  <a:gd name="T97" fmla="*/ 0 h 7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4"/>
                  <a:gd name="T149" fmla="*/ 52 w 52"/>
                  <a:gd name="T150" fmla="*/ 74 h 7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4">
                    <a:moveTo>
                      <a:pt x="22" y="0"/>
                    </a:moveTo>
                    <a:lnTo>
                      <a:pt x="22" y="18"/>
                    </a:lnTo>
                    <a:lnTo>
                      <a:pt x="30" y="7"/>
                    </a:lnTo>
                    <a:lnTo>
                      <a:pt x="33" y="3"/>
                    </a:lnTo>
                    <a:lnTo>
                      <a:pt x="41" y="0"/>
                    </a:lnTo>
                    <a:lnTo>
                      <a:pt x="44" y="0"/>
                    </a:lnTo>
                    <a:lnTo>
                      <a:pt x="48" y="3"/>
                    </a:lnTo>
                    <a:lnTo>
                      <a:pt x="52" y="7"/>
                    </a:lnTo>
                    <a:lnTo>
                      <a:pt x="52" y="11"/>
                    </a:lnTo>
                    <a:lnTo>
                      <a:pt x="52" y="15"/>
                    </a:lnTo>
                    <a:lnTo>
                      <a:pt x="48" y="18"/>
                    </a:lnTo>
                    <a:lnTo>
                      <a:pt x="44" y="18"/>
                    </a:lnTo>
                    <a:lnTo>
                      <a:pt x="41" y="18"/>
                    </a:lnTo>
                    <a:lnTo>
                      <a:pt x="37" y="15"/>
                    </a:lnTo>
                    <a:lnTo>
                      <a:pt x="33" y="15"/>
                    </a:lnTo>
                    <a:lnTo>
                      <a:pt x="33" y="11"/>
                    </a:lnTo>
                    <a:lnTo>
                      <a:pt x="30" y="15"/>
                    </a:lnTo>
                    <a:lnTo>
                      <a:pt x="26" y="18"/>
                    </a:lnTo>
                    <a:lnTo>
                      <a:pt x="22" y="26"/>
                    </a:lnTo>
                    <a:lnTo>
                      <a:pt x="22" y="59"/>
                    </a:lnTo>
                    <a:lnTo>
                      <a:pt x="22" y="63"/>
                    </a:lnTo>
                    <a:lnTo>
                      <a:pt x="22" y="67"/>
                    </a:lnTo>
                    <a:lnTo>
                      <a:pt x="26" y="71"/>
                    </a:lnTo>
                    <a:lnTo>
                      <a:pt x="30" y="74"/>
                    </a:lnTo>
                    <a:lnTo>
                      <a:pt x="37" y="74"/>
                    </a:lnTo>
                    <a:lnTo>
                      <a:pt x="0" y="74"/>
                    </a:lnTo>
                    <a:lnTo>
                      <a:pt x="3" y="74"/>
                    </a:lnTo>
                    <a:lnTo>
                      <a:pt x="7" y="71"/>
                    </a:lnTo>
                    <a:lnTo>
                      <a:pt x="7" y="67"/>
                    </a:lnTo>
                    <a:lnTo>
                      <a:pt x="7" y="63"/>
                    </a:lnTo>
                    <a:lnTo>
                      <a:pt x="7" y="59"/>
                    </a:lnTo>
                    <a:lnTo>
                      <a:pt x="7" y="30"/>
                    </a:lnTo>
                    <a:lnTo>
                      <a:pt x="7" y="18"/>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2" name="Freeform 214"/>
              <p:cNvSpPr>
                <a:spLocks/>
              </p:cNvSpPr>
              <p:nvPr/>
            </p:nvSpPr>
            <p:spPr bwMode="auto">
              <a:xfrm>
                <a:off x="2926" y="2136"/>
                <a:ext cx="78" cy="74"/>
              </a:xfrm>
              <a:custGeom>
                <a:avLst/>
                <a:gdLst>
                  <a:gd name="T0" fmla="*/ 26 w 78"/>
                  <a:gd name="T1" fmla="*/ 15 h 74"/>
                  <a:gd name="T2" fmla="*/ 34 w 78"/>
                  <a:gd name="T3" fmla="*/ 7 h 74"/>
                  <a:gd name="T4" fmla="*/ 41 w 78"/>
                  <a:gd name="T5" fmla="*/ 3 h 74"/>
                  <a:gd name="T6" fmla="*/ 48 w 78"/>
                  <a:gd name="T7" fmla="*/ 0 h 74"/>
                  <a:gd name="T8" fmla="*/ 56 w 78"/>
                  <a:gd name="T9" fmla="*/ 0 h 74"/>
                  <a:gd name="T10" fmla="*/ 60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71 w 78"/>
                  <a:gd name="T23" fmla="*/ 63 h 74"/>
                  <a:gd name="T24" fmla="*/ 71 w 78"/>
                  <a:gd name="T25" fmla="*/ 71 h 74"/>
                  <a:gd name="T26" fmla="*/ 71 w 78"/>
                  <a:gd name="T27" fmla="*/ 71 h 74"/>
                  <a:gd name="T28" fmla="*/ 71 w 78"/>
                  <a:gd name="T29" fmla="*/ 71 h 74"/>
                  <a:gd name="T30" fmla="*/ 75 w 78"/>
                  <a:gd name="T31" fmla="*/ 74 h 74"/>
                  <a:gd name="T32" fmla="*/ 78 w 78"/>
                  <a:gd name="T33" fmla="*/ 74 h 74"/>
                  <a:gd name="T34" fmla="*/ 78 w 78"/>
                  <a:gd name="T35" fmla="*/ 74 h 74"/>
                  <a:gd name="T36" fmla="*/ 45 w 78"/>
                  <a:gd name="T37" fmla="*/ 74 h 74"/>
                  <a:gd name="T38" fmla="*/ 45 w 78"/>
                  <a:gd name="T39" fmla="*/ 74 h 74"/>
                  <a:gd name="T40" fmla="*/ 45 w 78"/>
                  <a:gd name="T41" fmla="*/ 74 h 74"/>
                  <a:gd name="T42" fmla="*/ 48 w 78"/>
                  <a:gd name="T43" fmla="*/ 74 h 74"/>
                  <a:gd name="T44" fmla="*/ 52 w 78"/>
                  <a:gd name="T45" fmla="*/ 71 h 74"/>
                  <a:gd name="T46" fmla="*/ 52 w 78"/>
                  <a:gd name="T47" fmla="*/ 71 h 74"/>
                  <a:gd name="T48" fmla="*/ 56 w 78"/>
                  <a:gd name="T49" fmla="*/ 67 h 74"/>
                  <a:gd name="T50" fmla="*/ 56 w 78"/>
                  <a:gd name="T51" fmla="*/ 63 h 74"/>
                  <a:gd name="T52" fmla="*/ 56 w 78"/>
                  <a:gd name="T53" fmla="*/ 59 h 74"/>
                  <a:gd name="T54" fmla="*/ 56 w 78"/>
                  <a:gd name="T55" fmla="*/ 30 h 74"/>
                  <a:gd name="T56" fmla="*/ 56 w 78"/>
                  <a:gd name="T57" fmla="*/ 22 h 74"/>
                  <a:gd name="T58" fmla="*/ 52 w 78"/>
                  <a:gd name="T59" fmla="*/ 15 h 74"/>
                  <a:gd name="T60" fmla="*/ 48 w 78"/>
                  <a:gd name="T61" fmla="*/ 11 h 74"/>
                  <a:gd name="T62" fmla="*/ 45 w 78"/>
                  <a:gd name="T63" fmla="*/ 11 h 74"/>
                  <a:gd name="T64" fmla="*/ 34 w 78"/>
                  <a:gd name="T65" fmla="*/ 15 h 74"/>
                  <a:gd name="T66" fmla="*/ 26 w 78"/>
                  <a:gd name="T67" fmla="*/ 22 h 74"/>
                  <a:gd name="T68" fmla="*/ 26 w 78"/>
                  <a:gd name="T69" fmla="*/ 59 h 74"/>
                  <a:gd name="T70" fmla="*/ 26 w 78"/>
                  <a:gd name="T71" fmla="*/ 67 h 74"/>
                  <a:gd name="T72" fmla="*/ 26 w 78"/>
                  <a:gd name="T73" fmla="*/ 67 h 74"/>
                  <a:gd name="T74" fmla="*/ 26 w 78"/>
                  <a:gd name="T75" fmla="*/ 71 h 74"/>
                  <a:gd name="T76" fmla="*/ 26 w 78"/>
                  <a:gd name="T77" fmla="*/ 71 h 74"/>
                  <a:gd name="T78" fmla="*/ 30 w 78"/>
                  <a:gd name="T79" fmla="*/ 74 h 74"/>
                  <a:gd name="T80" fmla="*/ 34 w 78"/>
                  <a:gd name="T81" fmla="*/ 74 h 74"/>
                  <a:gd name="T82" fmla="*/ 34 w 78"/>
                  <a:gd name="T83" fmla="*/ 74 h 74"/>
                  <a:gd name="T84" fmla="*/ 0 w 78"/>
                  <a:gd name="T85" fmla="*/ 74 h 74"/>
                  <a:gd name="T86" fmla="*/ 0 w 78"/>
                  <a:gd name="T87" fmla="*/ 74 h 74"/>
                  <a:gd name="T88" fmla="*/ 4 w 78"/>
                  <a:gd name="T89" fmla="*/ 74 h 74"/>
                  <a:gd name="T90" fmla="*/ 7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11 w 78"/>
                  <a:gd name="T105" fmla="*/ 11 h 74"/>
                  <a:gd name="T106" fmla="*/ 7 w 78"/>
                  <a:gd name="T107" fmla="*/ 11 h 74"/>
                  <a:gd name="T108" fmla="*/ 7 w 78"/>
                  <a:gd name="T109" fmla="*/ 11 h 74"/>
                  <a:gd name="T110" fmla="*/ 7 w 78"/>
                  <a:gd name="T111" fmla="*/ 11 h 74"/>
                  <a:gd name="T112" fmla="*/ 4 w 78"/>
                  <a:gd name="T113" fmla="*/ 11 h 74"/>
                  <a:gd name="T114" fmla="*/ 0 w 78"/>
                  <a:gd name="T115" fmla="*/ 11 h 74"/>
                  <a:gd name="T116" fmla="*/ 0 w 78"/>
                  <a:gd name="T117" fmla="*/ 7 h 74"/>
                  <a:gd name="T118" fmla="*/ 22 w 78"/>
                  <a:gd name="T119" fmla="*/ 0 h 74"/>
                  <a:gd name="T120" fmla="*/ 26 w 78"/>
                  <a:gd name="T121" fmla="*/ 0 h 74"/>
                  <a:gd name="T122" fmla="*/ 26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6" y="15"/>
                    </a:moveTo>
                    <a:lnTo>
                      <a:pt x="34" y="7"/>
                    </a:lnTo>
                    <a:lnTo>
                      <a:pt x="41" y="3"/>
                    </a:lnTo>
                    <a:lnTo>
                      <a:pt x="48" y="0"/>
                    </a:lnTo>
                    <a:lnTo>
                      <a:pt x="56" y="0"/>
                    </a:lnTo>
                    <a:lnTo>
                      <a:pt x="60" y="3"/>
                    </a:lnTo>
                    <a:lnTo>
                      <a:pt x="63" y="7"/>
                    </a:lnTo>
                    <a:lnTo>
                      <a:pt x="67" y="15"/>
                    </a:lnTo>
                    <a:lnTo>
                      <a:pt x="67" y="18"/>
                    </a:lnTo>
                    <a:lnTo>
                      <a:pt x="67" y="26"/>
                    </a:lnTo>
                    <a:lnTo>
                      <a:pt x="67" y="59"/>
                    </a:lnTo>
                    <a:lnTo>
                      <a:pt x="71" y="63"/>
                    </a:lnTo>
                    <a:lnTo>
                      <a:pt x="71" y="71"/>
                    </a:lnTo>
                    <a:lnTo>
                      <a:pt x="75" y="74"/>
                    </a:lnTo>
                    <a:lnTo>
                      <a:pt x="78" y="74"/>
                    </a:lnTo>
                    <a:lnTo>
                      <a:pt x="45" y="74"/>
                    </a:lnTo>
                    <a:lnTo>
                      <a:pt x="48" y="74"/>
                    </a:lnTo>
                    <a:lnTo>
                      <a:pt x="52" y="71"/>
                    </a:lnTo>
                    <a:lnTo>
                      <a:pt x="56" y="67"/>
                    </a:lnTo>
                    <a:lnTo>
                      <a:pt x="56" y="63"/>
                    </a:lnTo>
                    <a:lnTo>
                      <a:pt x="56" y="59"/>
                    </a:lnTo>
                    <a:lnTo>
                      <a:pt x="56" y="30"/>
                    </a:lnTo>
                    <a:lnTo>
                      <a:pt x="56" y="22"/>
                    </a:lnTo>
                    <a:lnTo>
                      <a:pt x="52" y="15"/>
                    </a:lnTo>
                    <a:lnTo>
                      <a:pt x="48" y="11"/>
                    </a:lnTo>
                    <a:lnTo>
                      <a:pt x="45" y="11"/>
                    </a:lnTo>
                    <a:lnTo>
                      <a:pt x="34" y="15"/>
                    </a:lnTo>
                    <a:lnTo>
                      <a:pt x="26" y="22"/>
                    </a:lnTo>
                    <a:lnTo>
                      <a:pt x="26" y="59"/>
                    </a:lnTo>
                    <a:lnTo>
                      <a:pt x="26" y="67"/>
                    </a:lnTo>
                    <a:lnTo>
                      <a:pt x="26" y="71"/>
                    </a:lnTo>
                    <a:lnTo>
                      <a:pt x="30" y="74"/>
                    </a:lnTo>
                    <a:lnTo>
                      <a:pt x="34" y="74"/>
                    </a:lnTo>
                    <a:lnTo>
                      <a:pt x="0" y="74"/>
                    </a:lnTo>
                    <a:lnTo>
                      <a:pt x="4" y="74"/>
                    </a:lnTo>
                    <a:lnTo>
                      <a:pt x="7" y="74"/>
                    </a:lnTo>
                    <a:lnTo>
                      <a:pt x="7" y="71"/>
                    </a:lnTo>
                    <a:lnTo>
                      <a:pt x="11" y="67"/>
                    </a:lnTo>
                    <a:lnTo>
                      <a:pt x="11" y="59"/>
                    </a:lnTo>
                    <a:lnTo>
                      <a:pt x="11" y="30"/>
                    </a:lnTo>
                    <a:lnTo>
                      <a:pt x="11" y="18"/>
                    </a:lnTo>
                    <a:lnTo>
                      <a:pt x="11" y="15"/>
                    </a:lnTo>
                    <a:lnTo>
                      <a:pt x="11" y="11"/>
                    </a:lnTo>
                    <a:lnTo>
                      <a:pt x="7" y="11"/>
                    </a:lnTo>
                    <a:lnTo>
                      <a:pt x="4" y="11"/>
                    </a:lnTo>
                    <a:lnTo>
                      <a:pt x="0" y="11"/>
                    </a:lnTo>
                    <a:lnTo>
                      <a:pt x="0" y="7"/>
                    </a:lnTo>
                    <a:lnTo>
                      <a:pt x="22" y="0"/>
                    </a:lnTo>
                    <a:lnTo>
                      <a:pt x="26" y="0"/>
                    </a:lnTo>
                    <a:lnTo>
                      <a:pt x="26"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3" name="Freeform 215"/>
              <p:cNvSpPr>
                <a:spLocks/>
              </p:cNvSpPr>
              <p:nvPr/>
            </p:nvSpPr>
            <p:spPr bwMode="auto">
              <a:xfrm>
                <a:off x="3008" y="2136"/>
                <a:ext cx="123" cy="74"/>
              </a:xfrm>
              <a:custGeom>
                <a:avLst/>
                <a:gdLst>
                  <a:gd name="T0" fmla="*/ 30 w 123"/>
                  <a:gd name="T1" fmla="*/ 11 h 74"/>
                  <a:gd name="T2" fmla="*/ 37 w 123"/>
                  <a:gd name="T3" fmla="*/ 3 h 74"/>
                  <a:gd name="T4" fmla="*/ 45 w 123"/>
                  <a:gd name="T5" fmla="*/ 0 h 74"/>
                  <a:gd name="T6" fmla="*/ 56 w 123"/>
                  <a:gd name="T7" fmla="*/ 0 h 74"/>
                  <a:gd name="T8" fmla="*/ 67 w 123"/>
                  <a:gd name="T9" fmla="*/ 11 h 74"/>
                  <a:gd name="T10" fmla="*/ 75 w 123"/>
                  <a:gd name="T11" fmla="*/ 7 h 74"/>
                  <a:gd name="T12" fmla="*/ 86 w 123"/>
                  <a:gd name="T13" fmla="*/ 0 h 74"/>
                  <a:gd name="T14" fmla="*/ 101 w 123"/>
                  <a:gd name="T15" fmla="*/ 0 h 74"/>
                  <a:gd name="T16" fmla="*/ 108 w 123"/>
                  <a:gd name="T17" fmla="*/ 7 h 74"/>
                  <a:gd name="T18" fmla="*/ 112 w 123"/>
                  <a:gd name="T19" fmla="*/ 18 h 74"/>
                  <a:gd name="T20" fmla="*/ 112 w 123"/>
                  <a:gd name="T21" fmla="*/ 59 h 74"/>
                  <a:gd name="T22" fmla="*/ 112 w 123"/>
                  <a:gd name="T23" fmla="*/ 71 h 74"/>
                  <a:gd name="T24" fmla="*/ 116 w 123"/>
                  <a:gd name="T25" fmla="*/ 71 h 74"/>
                  <a:gd name="T26" fmla="*/ 123 w 123"/>
                  <a:gd name="T27" fmla="*/ 74 h 74"/>
                  <a:gd name="T28" fmla="*/ 90 w 123"/>
                  <a:gd name="T29" fmla="*/ 74 h 74"/>
                  <a:gd name="T30" fmla="*/ 90 w 123"/>
                  <a:gd name="T31" fmla="*/ 74 h 74"/>
                  <a:gd name="T32" fmla="*/ 97 w 123"/>
                  <a:gd name="T33" fmla="*/ 71 h 74"/>
                  <a:gd name="T34" fmla="*/ 97 w 123"/>
                  <a:gd name="T35" fmla="*/ 67 h 74"/>
                  <a:gd name="T36" fmla="*/ 101 w 123"/>
                  <a:gd name="T37" fmla="*/ 59 h 74"/>
                  <a:gd name="T38" fmla="*/ 97 w 123"/>
                  <a:gd name="T39" fmla="*/ 22 h 74"/>
                  <a:gd name="T40" fmla="*/ 93 w 123"/>
                  <a:gd name="T41" fmla="*/ 11 h 74"/>
                  <a:gd name="T42" fmla="*/ 82 w 123"/>
                  <a:gd name="T43" fmla="*/ 11 h 74"/>
                  <a:gd name="T44" fmla="*/ 75 w 123"/>
                  <a:gd name="T45" fmla="*/ 15 h 74"/>
                  <a:gd name="T46" fmla="*/ 67 w 123"/>
                  <a:gd name="T47" fmla="*/ 22 h 74"/>
                  <a:gd name="T48" fmla="*/ 67 w 123"/>
                  <a:gd name="T49" fmla="*/ 59 h 74"/>
                  <a:gd name="T50" fmla="*/ 71 w 123"/>
                  <a:gd name="T51" fmla="*/ 71 h 74"/>
                  <a:gd name="T52" fmla="*/ 71 w 123"/>
                  <a:gd name="T53" fmla="*/ 71 h 74"/>
                  <a:gd name="T54" fmla="*/ 78 w 123"/>
                  <a:gd name="T55" fmla="*/ 74 h 74"/>
                  <a:gd name="T56" fmla="*/ 45 w 123"/>
                  <a:gd name="T57" fmla="*/ 74 h 74"/>
                  <a:gd name="T58" fmla="*/ 49 w 123"/>
                  <a:gd name="T59" fmla="*/ 74 h 74"/>
                  <a:gd name="T60" fmla="*/ 52 w 123"/>
                  <a:gd name="T61" fmla="*/ 71 h 74"/>
                  <a:gd name="T62" fmla="*/ 56 w 123"/>
                  <a:gd name="T63" fmla="*/ 63 h 74"/>
                  <a:gd name="T64" fmla="*/ 56 w 123"/>
                  <a:gd name="T65" fmla="*/ 30 h 74"/>
                  <a:gd name="T66" fmla="*/ 52 w 123"/>
                  <a:gd name="T67" fmla="*/ 15 h 74"/>
                  <a:gd name="T68" fmla="*/ 41 w 123"/>
                  <a:gd name="T69" fmla="*/ 11 h 74"/>
                  <a:gd name="T70" fmla="*/ 34 w 123"/>
                  <a:gd name="T71" fmla="*/ 15 h 74"/>
                  <a:gd name="T72" fmla="*/ 22 w 123"/>
                  <a:gd name="T73" fmla="*/ 22 h 74"/>
                  <a:gd name="T74" fmla="*/ 26 w 123"/>
                  <a:gd name="T75" fmla="*/ 63 h 74"/>
                  <a:gd name="T76" fmla="*/ 26 w 123"/>
                  <a:gd name="T77" fmla="*/ 71 h 74"/>
                  <a:gd name="T78" fmla="*/ 30 w 123"/>
                  <a:gd name="T79" fmla="*/ 74 h 74"/>
                  <a:gd name="T80" fmla="*/ 34 w 123"/>
                  <a:gd name="T81" fmla="*/ 74 h 74"/>
                  <a:gd name="T82" fmla="*/ 0 w 123"/>
                  <a:gd name="T83" fmla="*/ 74 h 74"/>
                  <a:gd name="T84" fmla="*/ 8 w 123"/>
                  <a:gd name="T85" fmla="*/ 71 h 74"/>
                  <a:gd name="T86" fmla="*/ 11 w 123"/>
                  <a:gd name="T87" fmla="*/ 67 h 74"/>
                  <a:gd name="T88" fmla="*/ 11 w 123"/>
                  <a:gd name="T89" fmla="*/ 59 h 74"/>
                  <a:gd name="T90" fmla="*/ 11 w 123"/>
                  <a:gd name="T91" fmla="*/ 22 h 74"/>
                  <a:gd name="T92" fmla="*/ 11 w 123"/>
                  <a:gd name="T93" fmla="*/ 11 h 74"/>
                  <a:gd name="T94" fmla="*/ 8 w 123"/>
                  <a:gd name="T95" fmla="*/ 11 h 74"/>
                  <a:gd name="T96" fmla="*/ 4 w 123"/>
                  <a:gd name="T97" fmla="*/ 11 h 74"/>
                  <a:gd name="T98" fmla="*/ 0 w 123"/>
                  <a:gd name="T99" fmla="*/ 7 h 74"/>
                  <a:gd name="T100" fmla="*/ 22 w 123"/>
                  <a:gd name="T101" fmla="*/ 0 h 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4"/>
                  <a:gd name="T155" fmla="*/ 123 w 123"/>
                  <a:gd name="T156" fmla="*/ 74 h 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4">
                    <a:moveTo>
                      <a:pt x="22" y="18"/>
                    </a:moveTo>
                    <a:lnTo>
                      <a:pt x="30" y="11"/>
                    </a:lnTo>
                    <a:lnTo>
                      <a:pt x="34" y="7"/>
                    </a:lnTo>
                    <a:lnTo>
                      <a:pt x="37" y="3"/>
                    </a:lnTo>
                    <a:lnTo>
                      <a:pt x="41" y="3"/>
                    </a:lnTo>
                    <a:lnTo>
                      <a:pt x="45" y="0"/>
                    </a:lnTo>
                    <a:lnTo>
                      <a:pt x="49" y="0"/>
                    </a:lnTo>
                    <a:lnTo>
                      <a:pt x="56" y="0"/>
                    </a:lnTo>
                    <a:lnTo>
                      <a:pt x="60" y="3"/>
                    </a:lnTo>
                    <a:lnTo>
                      <a:pt x="67" y="11"/>
                    </a:lnTo>
                    <a:lnTo>
                      <a:pt x="67" y="18"/>
                    </a:lnTo>
                    <a:lnTo>
                      <a:pt x="75" y="7"/>
                    </a:lnTo>
                    <a:lnTo>
                      <a:pt x="82" y="3"/>
                    </a:lnTo>
                    <a:lnTo>
                      <a:pt x="86" y="0"/>
                    </a:lnTo>
                    <a:lnTo>
                      <a:pt x="93" y="0"/>
                    </a:lnTo>
                    <a:lnTo>
                      <a:pt x="101" y="0"/>
                    </a:lnTo>
                    <a:lnTo>
                      <a:pt x="105" y="3"/>
                    </a:lnTo>
                    <a:lnTo>
                      <a:pt x="108" y="7"/>
                    </a:lnTo>
                    <a:lnTo>
                      <a:pt x="112" y="15"/>
                    </a:lnTo>
                    <a:lnTo>
                      <a:pt x="112" y="18"/>
                    </a:lnTo>
                    <a:lnTo>
                      <a:pt x="112" y="26"/>
                    </a:lnTo>
                    <a:lnTo>
                      <a:pt x="112" y="59"/>
                    </a:lnTo>
                    <a:lnTo>
                      <a:pt x="112" y="63"/>
                    </a:lnTo>
                    <a:lnTo>
                      <a:pt x="112" y="71"/>
                    </a:lnTo>
                    <a:lnTo>
                      <a:pt x="116" y="71"/>
                    </a:lnTo>
                    <a:lnTo>
                      <a:pt x="119" y="74"/>
                    </a:lnTo>
                    <a:lnTo>
                      <a:pt x="123" y="74"/>
                    </a:lnTo>
                    <a:lnTo>
                      <a:pt x="90" y="74"/>
                    </a:lnTo>
                    <a:lnTo>
                      <a:pt x="93" y="74"/>
                    </a:lnTo>
                    <a:lnTo>
                      <a:pt x="97" y="71"/>
                    </a:lnTo>
                    <a:lnTo>
                      <a:pt x="97" y="67"/>
                    </a:lnTo>
                    <a:lnTo>
                      <a:pt x="101" y="63"/>
                    </a:lnTo>
                    <a:lnTo>
                      <a:pt x="101" y="59"/>
                    </a:lnTo>
                    <a:lnTo>
                      <a:pt x="101" y="30"/>
                    </a:lnTo>
                    <a:lnTo>
                      <a:pt x="97" y="22"/>
                    </a:lnTo>
                    <a:lnTo>
                      <a:pt x="97" y="15"/>
                    </a:lnTo>
                    <a:lnTo>
                      <a:pt x="93" y="11"/>
                    </a:lnTo>
                    <a:lnTo>
                      <a:pt x="86" y="11"/>
                    </a:lnTo>
                    <a:lnTo>
                      <a:pt x="82" y="11"/>
                    </a:lnTo>
                    <a:lnTo>
                      <a:pt x="78" y="11"/>
                    </a:lnTo>
                    <a:lnTo>
                      <a:pt x="75" y="15"/>
                    </a:lnTo>
                    <a:lnTo>
                      <a:pt x="67" y="22"/>
                    </a:lnTo>
                    <a:lnTo>
                      <a:pt x="67" y="26"/>
                    </a:lnTo>
                    <a:lnTo>
                      <a:pt x="67" y="59"/>
                    </a:lnTo>
                    <a:lnTo>
                      <a:pt x="67" y="67"/>
                    </a:lnTo>
                    <a:lnTo>
                      <a:pt x="71" y="71"/>
                    </a:lnTo>
                    <a:lnTo>
                      <a:pt x="75" y="74"/>
                    </a:lnTo>
                    <a:lnTo>
                      <a:pt x="78" y="74"/>
                    </a:lnTo>
                    <a:lnTo>
                      <a:pt x="45" y="74"/>
                    </a:lnTo>
                    <a:lnTo>
                      <a:pt x="49" y="74"/>
                    </a:lnTo>
                    <a:lnTo>
                      <a:pt x="52" y="71"/>
                    </a:lnTo>
                    <a:lnTo>
                      <a:pt x="56" y="67"/>
                    </a:lnTo>
                    <a:lnTo>
                      <a:pt x="56" y="63"/>
                    </a:lnTo>
                    <a:lnTo>
                      <a:pt x="56" y="59"/>
                    </a:lnTo>
                    <a:lnTo>
                      <a:pt x="56" y="30"/>
                    </a:lnTo>
                    <a:lnTo>
                      <a:pt x="56" y="22"/>
                    </a:lnTo>
                    <a:lnTo>
                      <a:pt x="52" y="15"/>
                    </a:lnTo>
                    <a:lnTo>
                      <a:pt x="49" y="11"/>
                    </a:lnTo>
                    <a:lnTo>
                      <a:pt x="41" y="11"/>
                    </a:lnTo>
                    <a:lnTo>
                      <a:pt x="37" y="11"/>
                    </a:lnTo>
                    <a:lnTo>
                      <a:pt x="34" y="15"/>
                    </a:lnTo>
                    <a:lnTo>
                      <a:pt x="30" y="15"/>
                    </a:lnTo>
                    <a:lnTo>
                      <a:pt x="22" y="22"/>
                    </a:lnTo>
                    <a:lnTo>
                      <a:pt x="22" y="59"/>
                    </a:lnTo>
                    <a:lnTo>
                      <a:pt x="26" y="63"/>
                    </a:lnTo>
                    <a:lnTo>
                      <a:pt x="26" y="71"/>
                    </a:lnTo>
                    <a:lnTo>
                      <a:pt x="30" y="74"/>
                    </a:lnTo>
                    <a:lnTo>
                      <a:pt x="34" y="74"/>
                    </a:lnTo>
                    <a:lnTo>
                      <a:pt x="0" y="74"/>
                    </a:lnTo>
                    <a:lnTo>
                      <a:pt x="4" y="74"/>
                    </a:lnTo>
                    <a:lnTo>
                      <a:pt x="8" y="71"/>
                    </a:lnTo>
                    <a:lnTo>
                      <a:pt x="11" y="67"/>
                    </a:lnTo>
                    <a:lnTo>
                      <a:pt x="11" y="63"/>
                    </a:lnTo>
                    <a:lnTo>
                      <a:pt x="11" y="59"/>
                    </a:lnTo>
                    <a:lnTo>
                      <a:pt x="11" y="30"/>
                    </a:lnTo>
                    <a:lnTo>
                      <a:pt x="11" y="22"/>
                    </a:lnTo>
                    <a:lnTo>
                      <a:pt x="11" y="15"/>
                    </a:lnTo>
                    <a:lnTo>
                      <a:pt x="11" y="11"/>
                    </a:lnTo>
                    <a:lnTo>
                      <a:pt x="8" y="11"/>
                    </a:lnTo>
                    <a:lnTo>
                      <a:pt x="4" y="11"/>
                    </a:lnTo>
                    <a:lnTo>
                      <a:pt x="0" y="11"/>
                    </a:lnTo>
                    <a:lnTo>
                      <a:pt x="0" y="7"/>
                    </a:lnTo>
                    <a:lnTo>
                      <a:pt x="22" y="0"/>
                    </a:lnTo>
                    <a:lnTo>
                      <a:pt x="22" y="1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4" name="Freeform 216"/>
              <p:cNvSpPr>
                <a:spLocks noEditPoints="1"/>
              </p:cNvSpPr>
              <p:nvPr/>
            </p:nvSpPr>
            <p:spPr bwMode="auto">
              <a:xfrm>
                <a:off x="3139" y="2136"/>
                <a:ext cx="63" cy="78"/>
              </a:xfrm>
              <a:custGeom>
                <a:avLst/>
                <a:gdLst>
                  <a:gd name="T0" fmla="*/ 11 w 63"/>
                  <a:gd name="T1" fmla="*/ 30 h 78"/>
                  <a:gd name="T2" fmla="*/ 15 w 63"/>
                  <a:gd name="T3" fmla="*/ 45 h 78"/>
                  <a:gd name="T4" fmla="*/ 22 w 63"/>
                  <a:gd name="T5" fmla="*/ 56 h 78"/>
                  <a:gd name="T6" fmla="*/ 30 w 63"/>
                  <a:gd name="T7" fmla="*/ 59 h 78"/>
                  <a:gd name="T8" fmla="*/ 37 w 63"/>
                  <a:gd name="T9" fmla="*/ 63 h 78"/>
                  <a:gd name="T10" fmla="*/ 44 w 63"/>
                  <a:gd name="T11" fmla="*/ 63 h 78"/>
                  <a:gd name="T12" fmla="*/ 52 w 63"/>
                  <a:gd name="T13" fmla="*/ 59 h 78"/>
                  <a:gd name="T14" fmla="*/ 56 w 63"/>
                  <a:gd name="T15" fmla="*/ 56 h 78"/>
                  <a:gd name="T16" fmla="*/ 59 w 63"/>
                  <a:gd name="T17" fmla="*/ 48 h 78"/>
                  <a:gd name="T18" fmla="*/ 63 w 63"/>
                  <a:gd name="T19" fmla="*/ 48 h 78"/>
                  <a:gd name="T20" fmla="*/ 59 w 63"/>
                  <a:gd name="T21" fmla="*/ 59 h 78"/>
                  <a:gd name="T22" fmla="*/ 52 w 63"/>
                  <a:gd name="T23" fmla="*/ 67 h 78"/>
                  <a:gd name="T24" fmla="*/ 44 w 63"/>
                  <a:gd name="T25" fmla="*/ 74 h 78"/>
                  <a:gd name="T26" fmla="*/ 33 w 63"/>
                  <a:gd name="T27" fmla="*/ 78 h 78"/>
                  <a:gd name="T28" fmla="*/ 18 w 63"/>
                  <a:gd name="T29" fmla="*/ 74 h 78"/>
                  <a:gd name="T30" fmla="*/ 11 w 63"/>
                  <a:gd name="T31" fmla="*/ 67 h 78"/>
                  <a:gd name="T32" fmla="*/ 3 w 63"/>
                  <a:gd name="T33" fmla="*/ 59 h 78"/>
                  <a:gd name="T34" fmla="*/ 0 w 63"/>
                  <a:gd name="T35" fmla="*/ 52 h 78"/>
                  <a:gd name="T36" fmla="*/ 0 w 63"/>
                  <a:gd name="T37" fmla="*/ 41 h 78"/>
                  <a:gd name="T38" fmla="*/ 3 w 63"/>
                  <a:gd name="T39" fmla="*/ 30 h 78"/>
                  <a:gd name="T40" fmla="*/ 3 w 63"/>
                  <a:gd name="T41" fmla="*/ 18 h 78"/>
                  <a:gd name="T42" fmla="*/ 11 w 63"/>
                  <a:gd name="T43" fmla="*/ 11 h 78"/>
                  <a:gd name="T44" fmla="*/ 18 w 63"/>
                  <a:gd name="T45" fmla="*/ 3 h 78"/>
                  <a:gd name="T46" fmla="*/ 26 w 63"/>
                  <a:gd name="T47" fmla="*/ 3 h 78"/>
                  <a:gd name="T48" fmla="*/ 33 w 63"/>
                  <a:gd name="T49" fmla="*/ 0 h 78"/>
                  <a:gd name="T50" fmla="*/ 44 w 63"/>
                  <a:gd name="T51" fmla="*/ 3 h 78"/>
                  <a:gd name="T52" fmla="*/ 56 w 63"/>
                  <a:gd name="T53" fmla="*/ 7 h 78"/>
                  <a:gd name="T54" fmla="*/ 59 w 63"/>
                  <a:gd name="T55" fmla="*/ 18 h 78"/>
                  <a:gd name="T56" fmla="*/ 63 w 63"/>
                  <a:gd name="T57" fmla="*/ 30 h 78"/>
                  <a:gd name="T58" fmla="*/ 11 w 63"/>
                  <a:gd name="T59" fmla="*/ 30 h 78"/>
                  <a:gd name="T60" fmla="*/ 11 w 63"/>
                  <a:gd name="T61" fmla="*/ 26 h 78"/>
                  <a:gd name="T62" fmla="*/ 44 w 63"/>
                  <a:gd name="T63" fmla="*/ 26 h 78"/>
                  <a:gd name="T64" fmla="*/ 44 w 63"/>
                  <a:gd name="T65" fmla="*/ 18 h 78"/>
                  <a:gd name="T66" fmla="*/ 44 w 63"/>
                  <a:gd name="T67" fmla="*/ 15 h 78"/>
                  <a:gd name="T68" fmla="*/ 41 w 63"/>
                  <a:gd name="T69" fmla="*/ 11 h 78"/>
                  <a:gd name="T70" fmla="*/ 37 w 63"/>
                  <a:gd name="T71" fmla="*/ 7 h 78"/>
                  <a:gd name="T72" fmla="*/ 33 w 63"/>
                  <a:gd name="T73" fmla="*/ 7 h 78"/>
                  <a:gd name="T74" fmla="*/ 30 w 63"/>
                  <a:gd name="T75" fmla="*/ 7 h 78"/>
                  <a:gd name="T76" fmla="*/ 22 w 63"/>
                  <a:gd name="T77" fmla="*/ 7 h 78"/>
                  <a:gd name="T78" fmla="*/ 18 w 63"/>
                  <a:gd name="T79" fmla="*/ 11 h 78"/>
                  <a:gd name="T80" fmla="*/ 15 w 63"/>
                  <a:gd name="T81" fmla="*/ 15 h 78"/>
                  <a:gd name="T82" fmla="*/ 11 w 63"/>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8"/>
                  <a:gd name="T128" fmla="*/ 63 w 63"/>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8">
                    <a:moveTo>
                      <a:pt x="11" y="30"/>
                    </a:moveTo>
                    <a:lnTo>
                      <a:pt x="15" y="45"/>
                    </a:lnTo>
                    <a:lnTo>
                      <a:pt x="22" y="56"/>
                    </a:lnTo>
                    <a:lnTo>
                      <a:pt x="30" y="59"/>
                    </a:lnTo>
                    <a:lnTo>
                      <a:pt x="37" y="63"/>
                    </a:lnTo>
                    <a:lnTo>
                      <a:pt x="44" y="63"/>
                    </a:lnTo>
                    <a:lnTo>
                      <a:pt x="52" y="59"/>
                    </a:lnTo>
                    <a:lnTo>
                      <a:pt x="56" y="56"/>
                    </a:lnTo>
                    <a:lnTo>
                      <a:pt x="59" y="48"/>
                    </a:lnTo>
                    <a:lnTo>
                      <a:pt x="63" y="48"/>
                    </a:lnTo>
                    <a:lnTo>
                      <a:pt x="59" y="59"/>
                    </a:lnTo>
                    <a:lnTo>
                      <a:pt x="52" y="67"/>
                    </a:lnTo>
                    <a:lnTo>
                      <a:pt x="44" y="74"/>
                    </a:lnTo>
                    <a:lnTo>
                      <a:pt x="33" y="78"/>
                    </a:lnTo>
                    <a:lnTo>
                      <a:pt x="18" y="74"/>
                    </a:lnTo>
                    <a:lnTo>
                      <a:pt x="11" y="67"/>
                    </a:lnTo>
                    <a:lnTo>
                      <a:pt x="3" y="59"/>
                    </a:lnTo>
                    <a:lnTo>
                      <a:pt x="0" y="52"/>
                    </a:lnTo>
                    <a:lnTo>
                      <a:pt x="0" y="41"/>
                    </a:lnTo>
                    <a:lnTo>
                      <a:pt x="3" y="30"/>
                    </a:lnTo>
                    <a:lnTo>
                      <a:pt x="3" y="18"/>
                    </a:lnTo>
                    <a:lnTo>
                      <a:pt x="11" y="11"/>
                    </a:lnTo>
                    <a:lnTo>
                      <a:pt x="18" y="3"/>
                    </a:lnTo>
                    <a:lnTo>
                      <a:pt x="26" y="3"/>
                    </a:lnTo>
                    <a:lnTo>
                      <a:pt x="33" y="0"/>
                    </a:lnTo>
                    <a:lnTo>
                      <a:pt x="44" y="3"/>
                    </a:lnTo>
                    <a:lnTo>
                      <a:pt x="56" y="7"/>
                    </a:lnTo>
                    <a:lnTo>
                      <a:pt x="59" y="18"/>
                    </a:lnTo>
                    <a:lnTo>
                      <a:pt x="63" y="30"/>
                    </a:lnTo>
                    <a:lnTo>
                      <a:pt x="11" y="30"/>
                    </a:lnTo>
                    <a:close/>
                    <a:moveTo>
                      <a:pt x="11" y="26"/>
                    </a:moveTo>
                    <a:lnTo>
                      <a:pt x="44" y="26"/>
                    </a:lnTo>
                    <a:lnTo>
                      <a:pt x="44" y="18"/>
                    </a:lnTo>
                    <a:lnTo>
                      <a:pt x="44" y="15"/>
                    </a:lnTo>
                    <a:lnTo>
                      <a:pt x="41" y="11"/>
                    </a:lnTo>
                    <a:lnTo>
                      <a:pt x="37" y="7"/>
                    </a:lnTo>
                    <a:lnTo>
                      <a:pt x="33" y="7"/>
                    </a:lnTo>
                    <a:lnTo>
                      <a:pt x="30" y="7"/>
                    </a:lnTo>
                    <a:lnTo>
                      <a:pt x="22" y="7"/>
                    </a:lnTo>
                    <a:lnTo>
                      <a:pt x="18" y="11"/>
                    </a:lnTo>
                    <a:lnTo>
                      <a:pt x="15" y="15"/>
                    </a:lnTo>
                    <a:lnTo>
                      <a:pt x="11"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5" name="Freeform 217"/>
              <p:cNvSpPr>
                <a:spLocks/>
              </p:cNvSpPr>
              <p:nvPr/>
            </p:nvSpPr>
            <p:spPr bwMode="auto">
              <a:xfrm>
                <a:off x="3210" y="2136"/>
                <a:ext cx="78" cy="74"/>
              </a:xfrm>
              <a:custGeom>
                <a:avLst/>
                <a:gdLst>
                  <a:gd name="T0" fmla="*/ 22 w 78"/>
                  <a:gd name="T1" fmla="*/ 15 h 74"/>
                  <a:gd name="T2" fmla="*/ 33 w 78"/>
                  <a:gd name="T3" fmla="*/ 7 h 74"/>
                  <a:gd name="T4" fmla="*/ 41 w 78"/>
                  <a:gd name="T5" fmla="*/ 3 h 74"/>
                  <a:gd name="T6" fmla="*/ 48 w 78"/>
                  <a:gd name="T7" fmla="*/ 0 h 74"/>
                  <a:gd name="T8" fmla="*/ 56 w 78"/>
                  <a:gd name="T9" fmla="*/ 0 h 74"/>
                  <a:gd name="T10" fmla="*/ 59 w 78"/>
                  <a:gd name="T11" fmla="*/ 3 h 74"/>
                  <a:gd name="T12" fmla="*/ 63 w 78"/>
                  <a:gd name="T13" fmla="*/ 7 h 74"/>
                  <a:gd name="T14" fmla="*/ 67 w 78"/>
                  <a:gd name="T15" fmla="*/ 15 h 74"/>
                  <a:gd name="T16" fmla="*/ 67 w 78"/>
                  <a:gd name="T17" fmla="*/ 18 h 74"/>
                  <a:gd name="T18" fmla="*/ 67 w 78"/>
                  <a:gd name="T19" fmla="*/ 26 h 74"/>
                  <a:gd name="T20" fmla="*/ 67 w 78"/>
                  <a:gd name="T21" fmla="*/ 59 h 74"/>
                  <a:gd name="T22" fmla="*/ 67 w 78"/>
                  <a:gd name="T23" fmla="*/ 63 h 74"/>
                  <a:gd name="T24" fmla="*/ 67 w 78"/>
                  <a:gd name="T25" fmla="*/ 71 h 74"/>
                  <a:gd name="T26" fmla="*/ 71 w 78"/>
                  <a:gd name="T27" fmla="*/ 71 h 74"/>
                  <a:gd name="T28" fmla="*/ 71 w 78"/>
                  <a:gd name="T29" fmla="*/ 71 h 74"/>
                  <a:gd name="T30" fmla="*/ 74 w 78"/>
                  <a:gd name="T31" fmla="*/ 74 h 74"/>
                  <a:gd name="T32" fmla="*/ 78 w 78"/>
                  <a:gd name="T33" fmla="*/ 74 h 74"/>
                  <a:gd name="T34" fmla="*/ 78 w 78"/>
                  <a:gd name="T35" fmla="*/ 74 h 74"/>
                  <a:gd name="T36" fmla="*/ 44 w 78"/>
                  <a:gd name="T37" fmla="*/ 74 h 74"/>
                  <a:gd name="T38" fmla="*/ 44 w 78"/>
                  <a:gd name="T39" fmla="*/ 74 h 74"/>
                  <a:gd name="T40" fmla="*/ 44 w 78"/>
                  <a:gd name="T41" fmla="*/ 74 h 74"/>
                  <a:gd name="T42" fmla="*/ 48 w 78"/>
                  <a:gd name="T43" fmla="*/ 74 h 74"/>
                  <a:gd name="T44" fmla="*/ 52 w 78"/>
                  <a:gd name="T45" fmla="*/ 71 h 74"/>
                  <a:gd name="T46" fmla="*/ 52 w 78"/>
                  <a:gd name="T47" fmla="*/ 71 h 74"/>
                  <a:gd name="T48" fmla="*/ 52 w 78"/>
                  <a:gd name="T49" fmla="*/ 67 h 74"/>
                  <a:gd name="T50" fmla="*/ 56 w 78"/>
                  <a:gd name="T51" fmla="*/ 63 h 74"/>
                  <a:gd name="T52" fmla="*/ 56 w 78"/>
                  <a:gd name="T53" fmla="*/ 59 h 74"/>
                  <a:gd name="T54" fmla="*/ 56 w 78"/>
                  <a:gd name="T55" fmla="*/ 30 h 74"/>
                  <a:gd name="T56" fmla="*/ 52 w 78"/>
                  <a:gd name="T57" fmla="*/ 22 h 74"/>
                  <a:gd name="T58" fmla="*/ 52 w 78"/>
                  <a:gd name="T59" fmla="*/ 15 h 74"/>
                  <a:gd name="T60" fmla="*/ 48 w 78"/>
                  <a:gd name="T61" fmla="*/ 11 h 74"/>
                  <a:gd name="T62" fmla="*/ 41 w 78"/>
                  <a:gd name="T63" fmla="*/ 11 h 74"/>
                  <a:gd name="T64" fmla="*/ 33 w 78"/>
                  <a:gd name="T65" fmla="*/ 15 h 74"/>
                  <a:gd name="T66" fmla="*/ 22 w 78"/>
                  <a:gd name="T67" fmla="*/ 22 h 74"/>
                  <a:gd name="T68" fmla="*/ 22 w 78"/>
                  <a:gd name="T69" fmla="*/ 59 h 74"/>
                  <a:gd name="T70" fmla="*/ 22 w 78"/>
                  <a:gd name="T71" fmla="*/ 67 h 74"/>
                  <a:gd name="T72" fmla="*/ 26 w 78"/>
                  <a:gd name="T73" fmla="*/ 67 h 74"/>
                  <a:gd name="T74" fmla="*/ 26 w 78"/>
                  <a:gd name="T75" fmla="*/ 71 h 74"/>
                  <a:gd name="T76" fmla="*/ 26 w 78"/>
                  <a:gd name="T77" fmla="*/ 71 h 74"/>
                  <a:gd name="T78" fmla="*/ 29 w 78"/>
                  <a:gd name="T79" fmla="*/ 74 h 74"/>
                  <a:gd name="T80" fmla="*/ 33 w 78"/>
                  <a:gd name="T81" fmla="*/ 74 h 74"/>
                  <a:gd name="T82" fmla="*/ 33 w 78"/>
                  <a:gd name="T83" fmla="*/ 74 h 74"/>
                  <a:gd name="T84" fmla="*/ 0 w 78"/>
                  <a:gd name="T85" fmla="*/ 74 h 74"/>
                  <a:gd name="T86" fmla="*/ 0 w 78"/>
                  <a:gd name="T87" fmla="*/ 74 h 74"/>
                  <a:gd name="T88" fmla="*/ 0 w 78"/>
                  <a:gd name="T89" fmla="*/ 74 h 74"/>
                  <a:gd name="T90" fmla="*/ 3 w 78"/>
                  <a:gd name="T91" fmla="*/ 74 h 74"/>
                  <a:gd name="T92" fmla="*/ 7 w 78"/>
                  <a:gd name="T93" fmla="*/ 71 h 74"/>
                  <a:gd name="T94" fmla="*/ 11 w 78"/>
                  <a:gd name="T95" fmla="*/ 67 h 74"/>
                  <a:gd name="T96" fmla="*/ 11 w 78"/>
                  <a:gd name="T97" fmla="*/ 59 h 74"/>
                  <a:gd name="T98" fmla="*/ 11 w 78"/>
                  <a:gd name="T99" fmla="*/ 30 h 74"/>
                  <a:gd name="T100" fmla="*/ 11 w 78"/>
                  <a:gd name="T101" fmla="*/ 18 h 74"/>
                  <a:gd name="T102" fmla="*/ 11 w 78"/>
                  <a:gd name="T103" fmla="*/ 15 h 74"/>
                  <a:gd name="T104" fmla="*/ 7 w 78"/>
                  <a:gd name="T105" fmla="*/ 11 h 74"/>
                  <a:gd name="T106" fmla="*/ 7 w 78"/>
                  <a:gd name="T107" fmla="*/ 11 h 74"/>
                  <a:gd name="T108" fmla="*/ 7 w 78"/>
                  <a:gd name="T109" fmla="*/ 11 h 74"/>
                  <a:gd name="T110" fmla="*/ 3 w 78"/>
                  <a:gd name="T111" fmla="*/ 11 h 74"/>
                  <a:gd name="T112" fmla="*/ 3 w 78"/>
                  <a:gd name="T113" fmla="*/ 11 h 74"/>
                  <a:gd name="T114" fmla="*/ 0 w 78"/>
                  <a:gd name="T115" fmla="*/ 11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3"/>
                    </a:lnTo>
                    <a:lnTo>
                      <a:pt x="48" y="0"/>
                    </a:lnTo>
                    <a:lnTo>
                      <a:pt x="56" y="0"/>
                    </a:lnTo>
                    <a:lnTo>
                      <a:pt x="59" y="3"/>
                    </a:lnTo>
                    <a:lnTo>
                      <a:pt x="63" y="7"/>
                    </a:lnTo>
                    <a:lnTo>
                      <a:pt x="67" y="15"/>
                    </a:lnTo>
                    <a:lnTo>
                      <a:pt x="67" y="18"/>
                    </a:lnTo>
                    <a:lnTo>
                      <a:pt x="67" y="26"/>
                    </a:lnTo>
                    <a:lnTo>
                      <a:pt x="67" y="59"/>
                    </a:lnTo>
                    <a:lnTo>
                      <a:pt x="67" y="63"/>
                    </a:lnTo>
                    <a:lnTo>
                      <a:pt x="67" y="71"/>
                    </a:lnTo>
                    <a:lnTo>
                      <a:pt x="71" y="71"/>
                    </a:lnTo>
                    <a:lnTo>
                      <a:pt x="74" y="74"/>
                    </a:lnTo>
                    <a:lnTo>
                      <a:pt x="78" y="74"/>
                    </a:lnTo>
                    <a:lnTo>
                      <a:pt x="44" y="74"/>
                    </a:lnTo>
                    <a:lnTo>
                      <a:pt x="48" y="74"/>
                    </a:lnTo>
                    <a:lnTo>
                      <a:pt x="52" y="71"/>
                    </a:lnTo>
                    <a:lnTo>
                      <a:pt x="52" y="67"/>
                    </a:lnTo>
                    <a:lnTo>
                      <a:pt x="56" y="63"/>
                    </a:lnTo>
                    <a:lnTo>
                      <a:pt x="56" y="59"/>
                    </a:lnTo>
                    <a:lnTo>
                      <a:pt x="56" y="30"/>
                    </a:lnTo>
                    <a:lnTo>
                      <a:pt x="52" y="22"/>
                    </a:lnTo>
                    <a:lnTo>
                      <a:pt x="52" y="15"/>
                    </a:lnTo>
                    <a:lnTo>
                      <a:pt x="48" y="11"/>
                    </a:lnTo>
                    <a:lnTo>
                      <a:pt x="41" y="11"/>
                    </a:lnTo>
                    <a:lnTo>
                      <a:pt x="33" y="15"/>
                    </a:lnTo>
                    <a:lnTo>
                      <a:pt x="22" y="22"/>
                    </a:lnTo>
                    <a:lnTo>
                      <a:pt x="22" y="59"/>
                    </a:lnTo>
                    <a:lnTo>
                      <a:pt x="22" y="67"/>
                    </a:lnTo>
                    <a:lnTo>
                      <a:pt x="26" y="67"/>
                    </a:lnTo>
                    <a:lnTo>
                      <a:pt x="26" y="71"/>
                    </a:lnTo>
                    <a:lnTo>
                      <a:pt x="29" y="74"/>
                    </a:lnTo>
                    <a:lnTo>
                      <a:pt x="33" y="74"/>
                    </a:lnTo>
                    <a:lnTo>
                      <a:pt x="0" y="74"/>
                    </a:lnTo>
                    <a:lnTo>
                      <a:pt x="3" y="74"/>
                    </a:lnTo>
                    <a:lnTo>
                      <a:pt x="7" y="71"/>
                    </a:lnTo>
                    <a:lnTo>
                      <a:pt x="11" y="67"/>
                    </a:lnTo>
                    <a:lnTo>
                      <a:pt x="11" y="59"/>
                    </a:lnTo>
                    <a:lnTo>
                      <a:pt x="11" y="30"/>
                    </a:lnTo>
                    <a:lnTo>
                      <a:pt x="11" y="18"/>
                    </a:lnTo>
                    <a:lnTo>
                      <a:pt x="11" y="15"/>
                    </a:lnTo>
                    <a:lnTo>
                      <a:pt x="7" y="11"/>
                    </a:lnTo>
                    <a:lnTo>
                      <a:pt x="3" y="11"/>
                    </a:lnTo>
                    <a:lnTo>
                      <a:pt x="0" y="11"/>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6" name="Freeform 218"/>
              <p:cNvSpPr>
                <a:spLocks/>
              </p:cNvSpPr>
              <p:nvPr/>
            </p:nvSpPr>
            <p:spPr bwMode="auto">
              <a:xfrm>
                <a:off x="3288" y="2113"/>
                <a:ext cx="49" cy="101"/>
              </a:xfrm>
              <a:custGeom>
                <a:avLst/>
                <a:gdLst>
                  <a:gd name="T0" fmla="*/ 26 w 49"/>
                  <a:gd name="T1" fmla="*/ 0 h 101"/>
                  <a:gd name="T2" fmla="*/ 26 w 49"/>
                  <a:gd name="T3" fmla="*/ 26 h 101"/>
                  <a:gd name="T4" fmla="*/ 45 w 49"/>
                  <a:gd name="T5" fmla="*/ 26 h 101"/>
                  <a:gd name="T6" fmla="*/ 45 w 49"/>
                  <a:gd name="T7" fmla="*/ 30 h 101"/>
                  <a:gd name="T8" fmla="*/ 26 w 49"/>
                  <a:gd name="T9" fmla="*/ 30 h 101"/>
                  <a:gd name="T10" fmla="*/ 26 w 49"/>
                  <a:gd name="T11" fmla="*/ 79 h 101"/>
                  <a:gd name="T12" fmla="*/ 26 w 49"/>
                  <a:gd name="T13" fmla="*/ 82 h 101"/>
                  <a:gd name="T14" fmla="*/ 30 w 49"/>
                  <a:gd name="T15" fmla="*/ 86 h 101"/>
                  <a:gd name="T16" fmla="*/ 30 w 49"/>
                  <a:gd name="T17" fmla="*/ 90 h 101"/>
                  <a:gd name="T18" fmla="*/ 34 w 49"/>
                  <a:gd name="T19" fmla="*/ 90 h 101"/>
                  <a:gd name="T20" fmla="*/ 37 w 49"/>
                  <a:gd name="T21" fmla="*/ 90 h 101"/>
                  <a:gd name="T22" fmla="*/ 41 w 49"/>
                  <a:gd name="T23" fmla="*/ 90 h 101"/>
                  <a:gd name="T24" fmla="*/ 41 w 49"/>
                  <a:gd name="T25" fmla="*/ 86 h 101"/>
                  <a:gd name="T26" fmla="*/ 45 w 49"/>
                  <a:gd name="T27" fmla="*/ 86 h 101"/>
                  <a:gd name="T28" fmla="*/ 49 w 49"/>
                  <a:gd name="T29" fmla="*/ 86 h 101"/>
                  <a:gd name="T30" fmla="*/ 45 w 49"/>
                  <a:gd name="T31" fmla="*/ 90 h 101"/>
                  <a:gd name="T32" fmla="*/ 37 w 49"/>
                  <a:gd name="T33" fmla="*/ 97 h 101"/>
                  <a:gd name="T34" fmla="*/ 34 w 49"/>
                  <a:gd name="T35" fmla="*/ 97 h 101"/>
                  <a:gd name="T36" fmla="*/ 30 w 49"/>
                  <a:gd name="T37" fmla="*/ 101 h 101"/>
                  <a:gd name="T38" fmla="*/ 22 w 49"/>
                  <a:gd name="T39" fmla="*/ 101 h 101"/>
                  <a:gd name="T40" fmla="*/ 19 w 49"/>
                  <a:gd name="T41" fmla="*/ 97 h 101"/>
                  <a:gd name="T42" fmla="*/ 19 w 49"/>
                  <a:gd name="T43" fmla="*/ 97 h 101"/>
                  <a:gd name="T44" fmla="*/ 15 w 49"/>
                  <a:gd name="T45" fmla="*/ 94 h 101"/>
                  <a:gd name="T46" fmla="*/ 15 w 49"/>
                  <a:gd name="T47" fmla="*/ 86 h 101"/>
                  <a:gd name="T48" fmla="*/ 15 w 49"/>
                  <a:gd name="T49" fmla="*/ 79 h 101"/>
                  <a:gd name="T50" fmla="*/ 15 w 49"/>
                  <a:gd name="T51" fmla="*/ 30 h 101"/>
                  <a:gd name="T52" fmla="*/ 0 w 49"/>
                  <a:gd name="T53" fmla="*/ 30 h 101"/>
                  <a:gd name="T54" fmla="*/ 0 w 49"/>
                  <a:gd name="T55" fmla="*/ 26 h 101"/>
                  <a:gd name="T56" fmla="*/ 7 w 49"/>
                  <a:gd name="T57" fmla="*/ 26 h 101"/>
                  <a:gd name="T58" fmla="*/ 11 w 49"/>
                  <a:gd name="T59" fmla="*/ 23 h 101"/>
                  <a:gd name="T60" fmla="*/ 15 w 49"/>
                  <a:gd name="T61" fmla="*/ 19 h 101"/>
                  <a:gd name="T62" fmla="*/ 19 w 49"/>
                  <a:gd name="T63" fmla="*/ 12 h 101"/>
                  <a:gd name="T64" fmla="*/ 22 w 49"/>
                  <a:gd name="T65" fmla="*/ 8 h 101"/>
                  <a:gd name="T66" fmla="*/ 26 w 49"/>
                  <a:gd name="T67" fmla="*/ 0 h 101"/>
                  <a:gd name="T68" fmla="*/ 26 w 49"/>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101"/>
                  <a:gd name="T107" fmla="*/ 49 w 49"/>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101">
                    <a:moveTo>
                      <a:pt x="26" y="0"/>
                    </a:moveTo>
                    <a:lnTo>
                      <a:pt x="26" y="26"/>
                    </a:lnTo>
                    <a:lnTo>
                      <a:pt x="45" y="26"/>
                    </a:lnTo>
                    <a:lnTo>
                      <a:pt x="45" y="30"/>
                    </a:lnTo>
                    <a:lnTo>
                      <a:pt x="26" y="30"/>
                    </a:lnTo>
                    <a:lnTo>
                      <a:pt x="26" y="79"/>
                    </a:lnTo>
                    <a:lnTo>
                      <a:pt x="26" y="82"/>
                    </a:lnTo>
                    <a:lnTo>
                      <a:pt x="30" y="86"/>
                    </a:lnTo>
                    <a:lnTo>
                      <a:pt x="30" y="90"/>
                    </a:lnTo>
                    <a:lnTo>
                      <a:pt x="34" y="90"/>
                    </a:lnTo>
                    <a:lnTo>
                      <a:pt x="37" y="90"/>
                    </a:lnTo>
                    <a:lnTo>
                      <a:pt x="41" y="90"/>
                    </a:lnTo>
                    <a:lnTo>
                      <a:pt x="41" y="86"/>
                    </a:lnTo>
                    <a:lnTo>
                      <a:pt x="45" y="86"/>
                    </a:lnTo>
                    <a:lnTo>
                      <a:pt x="49" y="86"/>
                    </a:lnTo>
                    <a:lnTo>
                      <a:pt x="45" y="90"/>
                    </a:lnTo>
                    <a:lnTo>
                      <a:pt x="37" y="97"/>
                    </a:lnTo>
                    <a:lnTo>
                      <a:pt x="34" y="97"/>
                    </a:lnTo>
                    <a:lnTo>
                      <a:pt x="30" y="101"/>
                    </a:lnTo>
                    <a:lnTo>
                      <a:pt x="22" y="101"/>
                    </a:lnTo>
                    <a:lnTo>
                      <a:pt x="19" y="97"/>
                    </a:lnTo>
                    <a:lnTo>
                      <a:pt x="15" y="94"/>
                    </a:lnTo>
                    <a:lnTo>
                      <a:pt x="15" y="86"/>
                    </a:lnTo>
                    <a:lnTo>
                      <a:pt x="15" y="79"/>
                    </a:lnTo>
                    <a:lnTo>
                      <a:pt x="15"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7" name="Freeform 219"/>
              <p:cNvSpPr>
                <a:spLocks/>
              </p:cNvSpPr>
              <p:nvPr/>
            </p:nvSpPr>
            <p:spPr bwMode="auto">
              <a:xfrm>
                <a:off x="3396" y="2098"/>
                <a:ext cx="79" cy="112"/>
              </a:xfrm>
              <a:custGeom>
                <a:avLst/>
                <a:gdLst>
                  <a:gd name="T0" fmla="*/ 23 w 79"/>
                  <a:gd name="T1" fmla="*/ 53 h 112"/>
                  <a:gd name="T2" fmla="*/ 38 w 79"/>
                  <a:gd name="T3" fmla="*/ 41 h 112"/>
                  <a:gd name="T4" fmla="*/ 49 w 79"/>
                  <a:gd name="T5" fmla="*/ 38 h 112"/>
                  <a:gd name="T6" fmla="*/ 60 w 79"/>
                  <a:gd name="T7" fmla="*/ 41 h 112"/>
                  <a:gd name="T8" fmla="*/ 67 w 79"/>
                  <a:gd name="T9" fmla="*/ 53 h 112"/>
                  <a:gd name="T10" fmla="*/ 67 w 79"/>
                  <a:gd name="T11" fmla="*/ 71 h 112"/>
                  <a:gd name="T12" fmla="*/ 67 w 79"/>
                  <a:gd name="T13" fmla="*/ 101 h 112"/>
                  <a:gd name="T14" fmla="*/ 71 w 79"/>
                  <a:gd name="T15" fmla="*/ 109 h 112"/>
                  <a:gd name="T16" fmla="*/ 75 w 79"/>
                  <a:gd name="T17" fmla="*/ 112 h 112"/>
                  <a:gd name="T18" fmla="*/ 79 w 79"/>
                  <a:gd name="T19" fmla="*/ 112 h 112"/>
                  <a:gd name="T20" fmla="*/ 45 w 79"/>
                  <a:gd name="T21" fmla="*/ 112 h 112"/>
                  <a:gd name="T22" fmla="*/ 49 w 79"/>
                  <a:gd name="T23" fmla="*/ 112 h 112"/>
                  <a:gd name="T24" fmla="*/ 53 w 79"/>
                  <a:gd name="T25" fmla="*/ 109 h 112"/>
                  <a:gd name="T26" fmla="*/ 56 w 79"/>
                  <a:gd name="T27" fmla="*/ 101 h 112"/>
                  <a:gd name="T28" fmla="*/ 56 w 79"/>
                  <a:gd name="T29" fmla="*/ 71 h 112"/>
                  <a:gd name="T30" fmla="*/ 53 w 79"/>
                  <a:gd name="T31" fmla="*/ 56 h 112"/>
                  <a:gd name="T32" fmla="*/ 49 w 79"/>
                  <a:gd name="T33" fmla="*/ 49 h 112"/>
                  <a:gd name="T34" fmla="*/ 41 w 79"/>
                  <a:gd name="T35" fmla="*/ 49 h 112"/>
                  <a:gd name="T36" fmla="*/ 34 w 79"/>
                  <a:gd name="T37" fmla="*/ 49 h 112"/>
                  <a:gd name="T38" fmla="*/ 23 w 79"/>
                  <a:gd name="T39" fmla="*/ 60 h 112"/>
                  <a:gd name="T40" fmla="*/ 23 w 79"/>
                  <a:gd name="T41" fmla="*/ 105 h 112"/>
                  <a:gd name="T42" fmla="*/ 26 w 79"/>
                  <a:gd name="T43" fmla="*/ 109 h 112"/>
                  <a:gd name="T44" fmla="*/ 30 w 79"/>
                  <a:gd name="T45" fmla="*/ 112 h 112"/>
                  <a:gd name="T46" fmla="*/ 34 w 79"/>
                  <a:gd name="T47" fmla="*/ 112 h 112"/>
                  <a:gd name="T48" fmla="*/ 0 w 79"/>
                  <a:gd name="T49" fmla="*/ 112 h 112"/>
                  <a:gd name="T50" fmla="*/ 8 w 79"/>
                  <a:gd name="T51" fmla="*/ 109 h 112"/>
                  <a:gd name="T52" fmla="*/ 8 w 79"/>
                  <a:gd name="T53" fmla="*/ 105 h 112"/>
                  <a:gd name="T54" fmla="*/ 11 w 79"/>
                  <a:gd name="T55" fmla="*/ 97 h 112"/>
                  <a:gd name="T56" fmla="*/ 11 w 79"/>
                  <a:gd name="T57" fmla="*/ 19 h 112"/>
                  <a:gd name="T58" fmla="*/ 8 w 79"/>
                  <a:gd name="T59" fmla="*/ 12 h 112"/>
                  <a:gd name="T60" fmla="*/ 8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3"/>
                    </a:lnTo>
                    <a:lnTo>
                      <a:pt x="34" y="45"/>
                    </a:lnTo>
                    <a:lnTo>
                      <a:pt x="38" y="41"/>
                    </a:lnTo>
                    <a:lnTo>
                      <a:pt x="45" y="38"/>
                    </a:lnTo>
                    <a:lnTo>
                      <a:pt x="49" y="38"/>
                    </a:lnTo>
                    <a:lnTo>
                      <a:pt x="56" y="38"/>
                    </a:lnTo>
                    <a:lnTo>
                      <a:pt x="60" y="41"/>
                    </a:lnTo>
                    <a:lnTo>
                      <a:pt x="64" y="45"/>
                    </a:lnTo>
                    <a:lnTo>
                      <a:pt x="67" y="53"/>
                    </a:lnTo>
                    <a:lnTo>
                      <a:pt x="67" y="60"/>
                    </a:lnTo>
                    <a:lnTo>
                      <a:pt x="67" y="71"/>
                    </a:lnTo>
                    <a:lnTo>
                      <a:pt x="67" y="97"/>
                    </a:lnTo>
                    <a:lnTo>
                      <a:pt x="67" y="101"/>
                    </a:lnTo>
                    <a:lnTo>
                      <a:pt x="71" y="109"/>
                    </a:lnTo>
                    <a:lnTo>
                      <a:pt x="75" y="112"/>
                    </a:lnTo>
                    <a:lnTo>
                      <a:pt x="79" y="112"/>
                    </a:lnTo>
                    <a:lnTo>
                      <a:pt x="45" y="112"/>
                    </a:lnTo>
                    <a:lnTo>
                      <a:pt x="49" y="112"/>
                    </a:lnTo>
                    <a:lnTo>
                      <a:pt x="53" y="109"/>
                    </a:lnTo>
                    <a:lnTo>
                      <a:pt x="56" y="105"/>
                    </a:lnTo>
                    <a:lnTo>
                      <a:pt x="56" y="101"/>
                    </a:lnTo>
                    <a:lnTo>
                      <a:pt x="56" y="97"/>
                    </a:lnTo>
                    <a:lnTo>
                      <a:pt x="56" y="71"/>
                    </a:lnTo>
                    <a:lnTo>
                      <a:pt x="53" y="60"/>
                    </a:lnTo>
                    <a:lnTo>
                      <a:pt x="53" y="56"/>
                    </a:lnTo>
                    <a:lnTo>
                      <a:pt x="53" y="53"/>
                    </a:lnTo>
                    <a:lnTo>
                      <a:pt x="49" y="49"/>
                    </a:lnTo>
                    <a:lnTo>
                      <a:pt x="45" y="49"/>
                    </a:lnTo>
                    <a:lnTo>
                      <a:pt x="41" y="49"/>
                    </a:lnTo>
                    <a:lnTo>
                      <a:pt x="38" y="49"/>
                    </a:lnTo>
                    <a:lnTo>
                      <a:pt x="34" y="49"/>
                    </a:lnTo>
                    <a:lnTo>
                      <a:pt x="30" y="53"/>
                    </a:lnTo>
                    <a:lnTo>
                      <a:pt x="23" y="60"/>
                    </a:lnTo>
                    <a:lnTo>
                      <a:pt x="23" y="97"/>
                    </a:lnTo>
                    <a:lnTo>
                      <a:pt x="23" y="105"/>
                    </a:lnTo>
                    <a:lnTo>
                      <a:pt x="26" y="109"/>
                    </a:lnTo>
                    <a:lnTo>
                      <a:pt x="30" y="112"/>
                    </a:lnTo>
                    <a:lnTo>
                      <a:pt x="34" y="112"/>
                    </a:lnTo>
                    <a:lnTo>
                      <a:pt x="0" y="112"/>
                    </a:lnTo>
                    <a:lnTo>
                      <a:pt x="4" y="112"/>
                    </a:lnTo>
                    <a:lnTo>
                      <a:pt x="8" y="109"/>
                    </a:lnTo>
                    <a:lnTo>
                      <a:pt x="8" y="105"/>
                    </a:lnTo>
                    <a:lnTo>
                      <a:pt x="11" y="101"/>
                    </a:lnTo>
                    <a:lnTo>
                      <a:pt x="11" y="97"/>
                    </a:lnTo>
                    <a:lnTo>
                      <a:pt x="11" y="30"/>
                    </a:lnTo>
                    <a:lnTo>
                      <a:pt x="11" y="19"/>
                    </a:lnTo>
                    <a:lnTo>
                      <a:pt x="11" y="12"/>
                    </a:lnTo>
                    <a:lnTo>
                      <a:pt x="8" y="12"/>
                    </a:lnTo>
                    <a:lnTo>
                      <a:pt x="8" y="8"/>
                    </a:lnTo>
                    <a:lnTo>
                      <a:pt x="4" y="8"/>
                    </a:lnTo>
                    <a:lnTo>
                      <a:pt x="0" y="8"/>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8" name="Freeform 220"/>
              <p:cNvSpPr>
                <a:spLocks noEditPoints="1"/>
              </p:cNvSpPr>
              <p:nvPr/>
            </p:nvSpPr>
            <p:spPr bwMode="auto">
              <a:xfrm>
                <a:off x="3482" y="2136"/>
                <a:ext cx="67" cy="78"/>
              </a:xfrm>
              <a:custGeom>
                <a:avLst/>
                <a:gdLst>
                  <a:gd name="T0" fmla="*/ 34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4 w 67"/>
                  <a:gd name="T19" fmla="*/ 7 h 78"/>
                  <a:gd name="T20" fmla="*/ 23 w 67"/>
                  <a:gd name="T21" fmla="*/ 7 h 78"/>
                  <a:gd name="T22" fmla="*/ 19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4 w 67"/>
                  <a:gd name="T53" fmla="*/ 63 h 78"/>
                  <a:gd name="T54" fmla="*/ 67 w 67"/>
                  <a:gd name="T55" fmla="*/ 67 h 78"/>
                  <a:gd name="T56" fmla="*/ 49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3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4" y="71"/>
                    </a:lnTo>
                    <a:lnTo>
                      <a:pt x="30" y="74"/>
                    </a:lnTo>
                    <a:lnTo>
                      <a:pt x="26" y="74"/>
                    </a:lnTo>
                    <a:lnTo>
                      <a:pt x="23" y="78"/>
                    </a:lnTo>
                    <a:lnTo>
                      <a:pt x="15" y="78"/>
                    </a:lnTo>
                    <a:lnTo>
                      <a:pt x="11" y="74"/>
                    </a:lnTo>
                    <a:lnTo>
                      <a:pt x="4" y="71"/>
                    </a:lnTo>
                    <a:lnTo>
                      <a:pt x="0" y="67"/>
                    </a:lnTo>
                    <a:lnTo>
                      <a:pt x="0" y="59"/>
                    </a:lnTo>
                    <a:lnTo>
                      <a:pt x="0" y="52"/>
                    </a:lnTo>
                    <a:lnTo>
                      <a:pt x="0" y="48"/>
                    </a:lnTo>
                    <a:lnTo>
                      <a:pt x="8" y="45"/>
                    </a:lnTo>
                    <a:lnTo>
                      <a:pt x="15" y="41"/>
                    </a:lnTo>
                    <a:lnTo>
                      <a:pt x="23" y="33"/>
                    </a:lnTo>
                    <a:lnTo>
                      <a:pt x="41" y="30"/>
                    </a:lnTo>
                    <a:lnTo>
                      <a:pt x="41" y="26"/>
                    </a:lnTo>
                    <a:lnTo>
                      <a:pt x="41" y="15"/>
                    </a:lnTo>
                    <a:lnTo>
                      <a:pt x="37" y="11"/>
                    </a:lnTo>
                    <a:lnTo>
                      <a:pt x="34" y="7"/>
                    </a:lnTo>
                    <a:lnTo>
                      <a:pt x="26" y="7"/>
                    </a:lnTo>
                    <a:lnTo>
                      <a:pt x="23" y="7"/>
                    </a:lnTo>
                    <a:lnTo>
                      <a:pt x="19" y="7"/>
                    </a:lnTo>
                    <a:lnTo>
                      <a:pt x="19" y="11"/>
                    </a:lnTo>
                    <a:lnTo>
                      <a:pt x="15" y="15"/>
                    </a:lnTo>
                    <a:lnTo>
                      <a:pt x="15" y="18"/>
                    </a:lnTo>
                    <a:lnTo>
                      <a:pt x="15" y="22"/>
                    </a:lnTo>
                    <a:lnTo>
                      <a:pt x="15" y="26"/>
                    </a:lnTo>
                    <a:lnTo>
                      <a:pt x="11" y="26"/>
                    </a:lnTo>
                    <a:lnTo>
                      <a:pt x="11" y="30"/>
                    </a:lnTo>
                    <a:lnTo>
                      <a:pt x="8" y="26"/>
                    </a:lnTo>
                    <a:lnTo>
                      <a:pt x="4" y="26"/>
                    </a:lnTo>
                    <a:lnTo>
                      <a:pt x="4" y="22"/>
                    </a:lnTo>
                    <a:lnTo>
                      <a:pt x="4" y="18"/>
                    </a:lnTo>
                    <a:lnTo>
                      <a:pt x="4" y="11"/>
                    </a:lnTo>
                    <a:lnTo>
                      <a:pt x="11" y="7"/>
                    </a:lnTo>
                    <a:lnTo>
                      <a:pt x="19" y="3"/>
                    </a:lnTo>
                    <a:lnTo>
                      <a:pt x="30" y="0"/>
                    </a:lnTo>
                    <a:lnTo>
                      <a:pt x="37" y="0"/>
                    </a:lnTo>
                    <a:lnTo>
                      <a:pt x="45" y="3"/>
                    </a:lnTo>
                    <a:lnTo>
                      <a:pt x="49" y="7"/>
                    </a:lnTo>
                    <a:lnTo>
                      <a:pt x="52" y="11"/>
                    </a:lnTo>
                    <a:lnTo>
                      <a:pt x="52" y="18"/>
                    </a:lnTo>
                    <a:lnTo>
                      <a:pt x="52" y="26"/>
                    </a:lnTo>
                    <a:lnTo>
                      <a:pt x="52" y="52"/>
                    </a:lnTo>
                    <a:lnTo>
                      <a:pt x="52" y="59"/>
                    </a:lnTo>
                    <a:lnTo>
                      <a:pt x="56" y="63"/>
                    </a:lnTo>
                    <a:lnTo>
                      <a:pt x="56" y="67"/>
                    </a:lnTo>
                    <a:lnTo>
                      <a:pt x="60" y="67"/>
                    </a:lnTo>
                    <a:lnTo>
                      <a:pt x="64" y="63"/>
                    </a:lnTo>
                    <a:lnTo>
                      <a:pt x="67" y="63"/>
                    </a:lnTo>
                    <a:lnTo>
                      <a:pt x="67" y="67"/>
                    </a:lnTo>
                    <a:lnTo>
                      <a:pt x="56" y="74"/>
                    </a:lnTo>
                    <a:lnTo>
                      <a:pt x="49" y="78"/>
                    </a:lnTo>
                    <a:lnTo>
                      <a:pt x="45" y="78"/>
                    </a:lnTo>
                    <a:lnTo>
                      <a:pt x="41" y="74"/>
                    </a:lnTo>
                    <a:lnTo>
                      <a:pt x="41" y="71"/>
                    </a:lnTo>
                    <a:lnTo>
                      <a:pt x="41" y="63"/>
                    </a:lnTo>
                    <a:close/>
                    <a:moveTo>
                      <a:pt x="41" y="59"/>
                    </a:moveTo>
                    <a:lnTo>
                      <a:pt x="41" y="33"/>
                    </a:lnTo>
                    <a:lnTo>
                      <a:pt x="30" y="37"/>
                    </a:lnTo>
                    <a:lnTo>
                      <a:pt x="26" y="41"/>
                    </a:lnTo>
                    <a:lnTo>
                      <a:pt x="19" y="45"/>
                    </a:lnTo>
                    <a:lnTo>
                      <a:pt x="15" y="45"/>
                    </a:lnTo>
                    <a:lnTo>
                      <a:pt x="15" y="48"/>
                    </a:lnTo>
                    <a:lnTo>
                      <a:pt x="11" y="56"/>
                    </a:lnTo>
                    <a:lnTo>
                      <a:pt x="15" y="59"/>
                    </a:lnTo>
                    <a:lnTo>
                      <a:pt x="15" y="63"/>
                    </a:lnTo>
                    <a:lnTo>
                      <a:pt x="19" y="67"/>
                    </a:lnTo>
                    <a:lnTo>
                      <a:pt x="23" y="67"/>
                    </a:lnTo>
                    <a:lnTo>
                      <a:pt x="30" y="63"/>
                    </a:lnTo>
                    <a:lnTo>
                      <a:pt x="41" y="5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89" name="Freeform 221"/>
              <p:cNvSpPr>
                <a:spLocks/>
              </p:cNvSpPr>
              <p:nvPr/>
            </p:nvSpPr>
            <p:spPr bwMode="auto">
              <a:xfrm>
                <a:off x="3557" y="2136"/>
                <a:ext cx="52" cy="78"/>
              </a:xfrm>
              <a:custGeom>
                <a:avLst/>
                <a:gdLst>
                  <a:gd name="T0" fmla="*/ 45 w 52"/>
                  <a:gd name="T1" fmla="*/ 0 h 78"/>
                  <a:gd name="T2" fmla="*/ 45 w 52"/>
                  <a:gd name="T3" fmla="*/ 26 h 78"/>
                  <a:gd name="T4" fmla="*/ 45 w 52"/>
                  <a:gd name="T5" fmla="*/ 26 h 78"/>
                  <a:gd name="T6" fmla="*/ 41 w 52"/>
                  <a:gd name="T7" fmla="*/ 15 h 78"/>
                  <a:gd name="T8" fmla="*/ 37 w 52"/>
                  <a:gd name="T9" fmla="*/ 11 h 78"/>
                  <a:gd name="T10" fmla="*/ 30 w 52"/>
                  <a:gd name="T11" fmla="*/ 7 h 78"/>
                  <a:gd name="T12" fmla="*/ 22 w 52"/>
                  <a:gd name="T13" fmla="*/ 7 h 78"/>
                  <a:gd name="T14" fmla="*/ 18 w 52"/>
                  <a:gd name="T15" fmla="*/ 7 h 78"/>
                  <a:gd name="T16" fmla="*/ 15 w 52"/>
                  <a:gd name="T17" fmla="*/ 7 h 78"/>
                  <a:gd name="T18" fmla="*/ 11 w 52"/>
                  <a:gd name="T19" fmla="*/ 11 h 78"/>
                  <a:gd name="T20" fmla="*/ 11 w 52"/>
                  <a:gd name="T21" fmla="*/ 15 h 78"/>
                  <a:gd name="T22" fmla="*/ 11 w 52"/>
                  <a:gd name="T23" fmla="*/ 18 h 78"/>
                  <a:gd name="T24" fmla="*/ 15 w 52"/>
                  <a:gd name="T25" fmla="*/ 22 h 78"/>
                  <a:gd name="T26" fmla="*/ 18 w 52"/>
                  <a:gd name="T27" fmla="*/ 26 h 78"/>
                  <a:gd name="T28" fmla="*/ 22 w 52"/>
                  <a:gd name="T29" fmla="*/ 30 h 78"/>
                  <a:gd name="T30" fmla="*/ 33 w 52"/>
                  <a:gd name="T31" fmla="*/ 33 h 78"/>
                  <a:gd name="T32" fmla="*/ 45 w 52"/>
                  <a:gd name="T33" fmla="*/ 41 h 78"/>
                  <a:gd name="T34" fmla="*/ 48 w 52"/>
                  <a:gd name="T35" fmla="*/ 48 h 78"/>
                  <a:gd name="T36" fmla="*/ 52 w 52"/>
                  <a:gd name="T37" fmla="*/ 56 h 78"/>
                  <a:gd name="T38" fmla="*/ 48 w 52"/>
                  <a:gd name="T39" fmla="*/ 63 h 78"/>
                  <a:gd name="T40" fmla="*/ 45 w 52"/>
                  <a:gd name="T41" fmla="*/ 71 h 78"/>
                  <a:gd name="T42" fmla="*/ 33 w 52"/>
                  <a:gd name="T43" fmla="*/ 74 h 78"/>
                  <a:gd name="T44" fmla="*/ 26 w 52"/>
                  <a:gd name="T45" fmla="*/ 78 h 78"/>
                  <a:gd name="T46" fmla="*/ 18 w 52"/>
                  <a:gd name="T47" fmla="*/ 78 h 78"/>
                  <a:gd name="T48" fmla="*/ 11 w 52"/>
                  <a:gd name="T49" fmla="*/ 74 h 78"/>
                  <a:gd name="T50" fmla="*/ 7 w 52"/>
                  <a:gd name="T51" fmla="*/ 74 h 78"/>
                  <a:gd name="T52" fmla="*/ 7 w 52"/>
                  <a:gd name="T53" fmla="*/ 74 h 78"/>
                  <a:gd name="T54" fmla="*/ 3 w 52"/>
                  <a:gd name="T55" fmla="*/ 74 h 78"/>
                  <a:gd name="T56" fmla="*/ 3 w 52"/>
                  <a:gd name="T57" fmla="*/ 78 h 78"/>
                  <a:gd name="T58" fmla="*/ 0 w 52"/>
                  <a:gd name="T59" fmla="*/ 78 h 78"/>
                  <a:gd name="T60" fmla="*/ 0 w 52"/>
                  <a:gd name="T61" fmla="*/ 52 h 78"/>
                  <a:gd name="T62" fmla="*/ 3 w 52"/>
                  <a:gd name="T63" fmla="*/ 52 h 78"/>
                  <a:gd name="T64" fmla="*/ 7 w 52"/>
                  <a:gd name="T65" fmla="*/ 59 h 78"/>
                  <a:gd name="T66" fmla="*/ 11 w 52"/>
                  <a:gd name="T67" fmla="*/ 67 h 78"/>
                  <a:gd name="T68" fmla="*/ 18 w 52"/>
                  <a:gd name="T69" fmla="*/ 71 h 78"/>
                  <a:gd name="T70" fmla="*/ 26 w 52"/>
                  <a:gd name="T71" fmla="*/ 71 h 78"/>
                  <a:gd name="T72" fmla="*/ 30 w 52"/>
                  <a:gd name="T73" fmla="*/ 71 h 78"/>
                  <a:gd name="T74" fmla="*/ 33 w 52"/>
                  <a:gd name="T75" fmla="*/ 71 h 78"/>
                  <a:gd name="T76" fmla="*/ 37 w 52"/>
                  <a:gd name="T77" fmla="*/ 67 h 78"/>
                  <a:gd name="T78" fmla="*/ 37 w 52"/>
                  <a:gd name="T79" fmla="*/ 59 h 78"/>
                  <a:gd name="T80" fmla="*/ 37 w 52"/>
                  <a:gd name="T81" fmla="*/ 56 h 78"/>
                  <a:gd name="T82" fmla="*/ 33 w 52"/>
                  <a:gd name="T83" fmla="*/ 52 h 78"/>
                  <a:gd name="T84" fmla="*/ 30 w 52"/>
                  <a:gd name="T85" fmla="*/ 48 h 78"/>
                  <a:gd name="T86" fmla="*/ 18 w 52"/>
                  <a:gd name="T87" fmla="*/ 41 h 78"/>
                  <a:gd name="T88" fmla="*/ 11 w 52"/>
                  <a:gd name="T89" fmla="*/ 37 h 78"/>
                  <a:gd name="T90" fmla="*/ 3 w 52"/>
                  <a:gd name="T91" fmla="*/ 33 h 78"/>
                  <a:gd name="T92" fmla="*/ 3 w 52"/>
                  <a:gd name="T93" fmla="*/ 26 h 78"/>
                  <a:gd name="T94" fmla="*/ 0 w 52"/>
                  <a:gd name="T95" fmla="*/ 22 h 78"/>
                  <a:gd name="T96" fmla="*/ 3 w 52"/>
                  <a:gd name="T97" fmla="*/ 15 h 78"/>
                  <a:gd name="T98" fmla="*/ 7 w 52"/>
                  <a:gd name="T99" fmla="*/ 7 h 78"/>
                  <a:gd name="T100" fmla="*/ 15 w 52"/>
                  <a:gd name="T101" fmla="*/ 3 h 78"/>
                  <a:gd name="T102" fmla="*/ 22 w 52"/>
                  <a:gd name="T103" fmla="*/ 0 h 78"/>
                  <a:gd name="T104" fmla="*/ 30 w 52"/>
                  <a:gd name="T105" fmla="*/ 0 h 78"/>
                  <a:gd name="T106" fmla="*/ 33 w 52"/>
                  <a:gd name="T107" fmla="*/ 3 h 78"/>
                  <a:gd name="T108" fmla="*/ 37 w 52"/>
                  <a:gd name="T109" fmla="*/ 3 h 78"/>
                  <a:gd name="T110" fmla="*/ 41 w 52"/>
                  <a:gd name="T111" fmla="*/ 3 h 78"/>
                  <a:gd name="T112" fmla="*/ 41 w 52"/>
                  <a:gd name="T113" fmla="*/ 3 h 78"/>
                  <a:gd name="T114" fmla="*/ 41 w 52"/>
                  <a:gd name="T115" fmla="*/ 3 h 78"/>
                  <a:gd name="T116" fmla="*/ 41 w 52"/>
                  <a:gd name="T117" fmla="*/ 3 h 78"/>
                  <a:gd name="T118" fmla="*/ 45 w 52"/>
                  <a:gd name="T119" fmla="*/ 0 h 78"/>
                  <a:gd name="T120" fmla="*/ 45 w 52"/>
                  <a:gd name="T121" fmla="*/ 0 h 7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8"/>
                  <a:gd name="T185" fmla="*/ 52 w 52"/>
                  <a:gd name="T186" fmla="*/ 78 h 7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8">
                    <a:moveTo>
                      <a:pt x="45" y="0"/>
                    </a:moveTo>
                    <a:lnTo>
                      <a:pt x="45" y="26"/>
                    </a:lnTo>
                    <a:lnTo>
                      <a:pt x="41" y="15"/>
                    </a:lnTo>
                    <a:lnTo>
                      <a:pt x="37" y="11"/>
                    </a:lnTo>
                    <a:lnTo>
                      <a:pt x="30" y="7"/>
                    </a:lnTo>
                    <a:lnTo>
                      <a:pt x="22" y="7"/>
                    </a:lnTo>
                    <a:lnTo>
                      <a:pt x="18" y="7"/>
                    </a:lnTo>
                    <a:lnTo>
                      <a:pt x="15" y="7"/>
                    </a:lnTo>
                    <a:lnTo>
                      <a:pt x="11" y="11"/>
                    </a:lnTo>
                    <a:lnTo>
                      <a:pt x="11" y="15"/>
                    </a:lnTo>
                    <a:lnTo>
                      <a:pt x="11" y="18"/>
                    </a:lnTo>
                    <a:lnTo>
                      <a:pt x="15" y="22"/>
                    </a:lnTo>
                    <a:lnTo>
                      <a:pt x="18" y="26"/>
                    </a:lnTo>
                    <a:lnTo>
                      <a:pt x="22" y="30"/>
                    </a:lnTo>
                    <a:lnTo>
                      <a:pt x="33" y="33"/>
                    </a:lnTo>
                    <a:lnTo>
                      <a:pt x="45" y="41"/>
                    </a:lnTo>
                    <a:lnTo>
                      <a:pt x="48" y="48"/>
                    </a:lnTo>
                    <a:lnTo>
                      <a:pt x="52" y="56"/>
                    </a:lnTo>
                    <a:lnTo>
                      <a:pt x="48" y="63"/>
                    </a:lnTo>
                    <a:lnTo>
                      <a:pt x="45" y="71"/>
                    </a:lnTo>
                    <a:lnTo>
                      <a:pt x="33" y="74"/>
                    </a:lnTo>
                    <a:lnTo>
                      <a:pt x="26" y="78"/>
                    </a:lnTo>
                    <a:lnTo>
                      <a:pt x="18" y="78"/>
                    </a:lnTo>
                    <a:lnTo>
                      <a:pt x="11" y="74"/>
                    </a:lnTo>
                    <a:lnTo>
                      <a:pt x="7" y="74"/>
                    </a:lnTo>
                    <a:lnTo>
                      <a:pt x="3" y="74"/>
                    </a:lnTo>
                    <a:lnTo>
                      <a:pt x="3" y="78"/>
                    </a:lnTo>
                    <a:lnTo>
                      <a:pt x="0" y="78"/>
                    </a:lnTo>
                    <a:lnTo>
                      <a:pt x="0" y="52"/>
                    </a:lnTo>
                    <a:lnTo>
                      <a:pt x="3" y="52"/>
                    </a:lnTo>
                    <a:lnTo>
                      <a:pt x="7" y="59"/>
                    </a:lnTo>
                    <a:lnTo>
                      <a:pt x="11" y="67"/>
                    </a:lnTo>
                    <a:lnTo>
                      <a:pt x="18" y="71"/>
                    </a:lnTo>
                    <a:lnTo>
                      <a:pt x="26" y="71"/>
                    </a:lnTo>
                    <a:lnTo>
                      <a:pt x="30" y="71"/>
                    </a:lnTo>
                    <a:lnTo>
                      <a:pt x="33" y="71"/>
                    </a:lnTo>
                    <a:lnTo>
                      <a:pt x="37" y="67"/>
                    </a:lnTo>
                    <a:lnTo>
                      <a:pt x="37" y="59"/>
                    </a:lnTo>
                    <a:lnTo>
                      <a:pt x="37" y="56"/>
                    </a:lnTo>
                    <a:lnTo>
                      <a:pt x="33" y="52"/>
                    </a:lnTo>
                    <a:lnTo>
                      <a:pt x="30" y="48"/>
                    </a:lnTo>
                    <a:lnTo>
                      <a:pt x="18" y="41"/>
                    </a:lnTo>
                    <a:lnTo>
                      <a:pt x="11" y="37"/>
                    </a:lnTo>
                    <a:lnTo>
                      <a:pt x="3" y="33"/>
                    </a:lnTo>
                    <a:lnTo>
                      <a:pt x="3" y="26"/>
                    </a:lnTo>
                    <a:lnTo>
                      <a:pt x="0" y="22"/>
                    </a:lnTo>
                    <a:lnTo>
                      <a:pt x="3" y="15"/>
                    </a:lnTo>
                    <a:lnTo>
                      <a:pt x="7" y="7"/>
                    </a:lnTo>
                    <a:lnTo>
                      <a:pt x="15" y="3"/>
                    </a:lnTo>
                    <a:lnTo>
                      <a:pt x="22" y="0"/>
                    </a:lnTo>
                    <a:lnTo>
                      <a:pt x="30" y="0"/>
                    </a:lnTo>
                    <a:lnTo>
                      <a:pt x="33" y="3"/>
                    </a:lnTo>
                    <a:lnTo>
                      <a:pt x="37" y="3"/>
                    </a:lnTo>
                    <a:lnTo>
                      <a:pt x="41" y="3"/>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0" name="Freeform 222"/>
              <p:cNvSpPr>
                <a:spLocks noEditPoints="1"/>
              </p:cNvSpPr>
              <p:nvPr/>
            </p:nvSpPr>
            <p:spPr bwMode="auto">
              <a:xfrm>
                <a:off x="3669" y="2098"/>
                <a:ext cx="74" cy="116"/>
              </a:xfrm>
              <a:custGeom>
                <a:avLst/>
                <a:gdLst>
                  <a:gd name="T0" fmla="*/ 26 w 74"/>
                  <a:gd name="T1" fmla="*/ 53 h 116"/>
                  <a:gd name="T2" fmla="*/ 33 w 74"/>
                  <a:gd name="T3" fmla="*/ 45 h 116"/>
                  <a:gd name="T4" fmla="*/ 41 w 74"/>
                  <a:gd name="T5" fmla="*/ 41 h 116"/>
                  <a:gd name="T6" fmla="*/ 48 w 74"/>
                  <a:gd name="T7" fmla="*/ 38 h 116"/>
                  <a:gd name="T8" fmla="*/ 59 w 74"/>
                  <a:gd name="T9" fmla="*/ 41 h 116"/>
                  <a:gd name="T10" fmla="*/ 67 w 74"/>
                  <a:gd name="T11" fmla="*/ 49 h 116"/>
                  <a:gd name="T12" fmla="*/ 71 w 74"/>
                  <a:gd name="T13" fmla="*/ 56 h 116"/>
                  <a:gd name="T14" fmla="*/ 74 w 74"/>
                  <a:gd name="T15" fmla="*/ 64 h 116"/>
                  <a:gd name="T16" fmla="*/ 74 w 74"/>
                  <a:gd name="T17" fmla="*/ 75 h 116"/>
                  <a:gd name="T18" fmla="*/ 74 w 74"/>
                  <a:gd name="T19" fmla="*/ 86 h 116"/>
                  <a:gd name="T20" fmla="*/ 71 w 74"/>
                  <a:gd name="T21" fmla="*/ 97 h 116"/>
                  <a:gd name="T22" fmla="*/ 63 w 74"/>
                  <a:gd name="T23" fmla="*/ 105 h 116"/>
                  <a:gd name="T24" fmla="*/ 52 w 74"/>
                  <a:gd name="T25" fmla="*/ 112 h 116"/>
                  <a:gd name="T26" fmla="*/ 37 w 74"/>
                  <a:gd name="T27" fmla="*/ 116 h 116"/>
                  <a:gd name="T28" fmla="*/ 30 w 74"/>
                  <a:gd name="T29" fmla="*/ 116 h 116"/>
                  <a:gd name="T30" fmla="*/ 26 w 74"/>
                  <a:gd name="T31" fmla="*/ 112 h 116"/>
                  <a:gd name="T32" fmla="*/ 18 w 74"/>
                  <a:gd name="T33" fmla="*/ 109 h 116"/>
                  <a:gd name="T34" fmla="*/ 11 w 74"/>
                  <a:gd name="T35" fmla="*/ 105 h 116"/>
                  <a:gd name="T36" fmla="*/ 11 w 74"/>
                  <a:gd name="T37" fmla="*/ 30 h 116"/>
                  <a:gd name="T38" fmla="*/ 11 w 74"/>
                  <a:gd name="T39" fmla="*/ 19 h 116"/>
                  <a:gd name="T40" fmla="*/ 11 w 74"/>
                  <a:gd name="T41" fmla="*/ 15 h 116"/>
                  <a:gd name="T42" fmla="*/ 11 w 74"/>
                  <a:gd name="T43" fmla="*/ 12 h 116"/>
                  <a:gd name="T44" fmla="*/ 7 w 74"/>
                  <a:gd name="T45" fmla="*/ 8 h 116"/>
                  <a:gd name="T46" fmla="*/ 7 w 74"/>
                  <a:gd name="T47" fmla="*/ 8 h 116"/>
                  <a:gd name="T48" fmla="*/ 7 w 74"/>
                  <a:gd name="T49" fmla="*/ 8 h 116"/>
                  <a:gd name="T50" fmla="*/ 3 w 74"/>
                  <a:gd name="T51" fmla="*/ 8 h 116"/>
                  <a:gd name="T52" fmla="*/ 3 w 74"/>
                  <a:gd name="T53" fmla="*/ 8 h 116"/>
                  <a:gd name="T54" fmla="*/ 0 w 74"/>
                  <a:gd name="T55" fmla="*/ 8 h 116"/>
                  <a:gd name="T56" fmla="*/ 22 w 74"/>
                  <a:gd name="T57" fmla="*/ 0 h 116"/>
                  <a:gd name="T58" fmla="*/ 26 w 74"/>
                  <a:gd name="T59" fmla="*/ 0 h 116"/>
                  <a:gd name="T60" fmla="*/ 26 w 74"/>
                  <a:gd name="T61" fmla="*/ 53 h 116"/>
                  <a:gd name="T62" fmla="*/ 26 w 74"/>
                  <a:gd name="T63" fmla="*/ 60 h 116"/>
                  <a:gd name="T64" fmla="*/ 26 w 74"/>
                  <a:gd name="T65" fmla="*/ 101 h 116"/>
                  <a:gd name="T66" fmla="*/ 30 w 74"/>
                  <a:gd name="T67" fmla="*/ 105 h 116"/>
                  <a:gd name="T68" fmla="*/ 33 w 74"/>
                  <a:gd name="T69" fmla="*/ 109 h 116"/>
                  <a:gd name="T70" fmla="*/ 37 w 74"/>
                  <a:gd name="T71" fmla="*/ 109 h 116"/>
                  <a:gd name="T72" fmla="*/ 41 w 74"/>
                  <a:gd name="T73" fmla="*/ 109 h 116"/>
                  <a:gd name="T74" fmla="*/ 48 w 74"/>
                  <a:gd name="T75" fmla="*/ 109 h 116"/>
                  <a:gd name="T76" fmla="*/ 56 w 74"/>
                  <a:gd name="T77" fmla="*/ 101 h 116"/>
                  <a:gd name="T78" fmla="*/ 59 w 74"/>
                  <a:gd name="T79" fmla="*/ 94 h 116"/>
                  <a:gd name="T80" fmla="*/ 63 w 74"/>
                  <a:gd name="T81" fmla="*/ 79 h 116"/>
                  <a:gd name="T82" fmla="*/ 59 w 74"/>
                  <a:gd name="T83" fmla="*/ 68 h 116"/>
                  <a:gd name="T84" fmla="*/ 56 w 74"/>
                  <a:gd name="T85" fmla="*/ 56 h 116"/>
                  <a:gd name="T86" fmla="*/ 48 w 74"/>
                  <a:gd name="T87" fmla="*/ 53 h 116"/>
                  <a:gd name="T88" fmla="*/ 41 w 74"/>
                  <a:gd name="T89" fmla="*/ 49 h 116"/>
                  <a:gd name="T90" fmla="*/ 37 w 74"/>
                  <a:gd name="T91" fmla="*/ 53 h 116"/>
                  <a:gd name="T92" fmla="*/ 33 w 74"/>
                  <a:gd name="T93" fmla="*/ 53 h 116"/>
                  <a:gd name="T94" fmla="*/ 30 w 74"/>
                  <a:gd name="T95" fmla="*/ 56 h 116"/>
                  <a:gd name="T96" fmla="*/ 26 w 74"/>
                  <a:gd name="T97" fmla="*/ 60 h 1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
                  <a:gd name="T148" fmla="*/ 0 h 116"/>
                  <a:gd name="T149" fmla="*/ 74 w 74"/>
                  <a:gd name="T150" fmla="*/ 116 h 1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 h="116">
                    <a:moveTo>
                      <a:pt x="26" y="53"/>
                    </a:moveTo>
                    <a:lnTo>
                      <a:pt x="33" y="45"/>
                    </a:lnTo>
                    <a:lnTo>
                      <a:pt x="41" y="41"/>
                    </a:lnTo>
                    <a:lnTo>
                      <a:pt x="48" y="38"/>
                    </a:lnTo>
                    <a:lnTo>
                      <a:pt x="59" y="41"/>
                    </a:lnTo>
                    <a:lnTo>
                      <a:pt x="67" y="49"/>
                    </a:lnTo>
                    <a:lnTo>
                      <a:pt x="71" y="56"/>
                    </a:lnTo>
                    <a:lnTo>
                      <a:pt x="74" y="64"/>
                    </a:lnTo>
                    <a:lnTo>
                      <a:pt x="74" y="75"/>
                    </a:lnTo>
                    <a:lnTo>
                      <a:pt x="74" y="86"/>
                    </a:lnTo>
                    <a:lnTo>
                      <a:pt x="71" y="97"/>
                    </a:lnTo>
                    <a:lnTo>
                      <a:pt x="63" y="105"/>
                    </a:lnTo>
                    <a:lnTo>
                      <a:pt x="52" y="112"/>
                    </a:lnTo>
                    <a:lnTo>
                      <a:pt x="37" y="116"/>
                    </a:lnTo>
                    <a:lnTo>
                      <a:pt x="30" y="116"/>
                    </a:lnTo>
                    <a:lnTo>
                      <a:pt x="26" y="112"/>
                    </a:lnTo>
                    <a:lnTo>
                      <a:pt x="18" y="109"/>
                    </a:lnTo>
                    <a:lnTo>
                      <a:pt x="11" y="105"/>
                    </a:lnTo>
                    <a:lnTo>
                      <a:pt x="11" y="30"/>
                    </a:lnTo>
                    <a:lnTo>
                      <a:pt x="11" y="19"/>
                    </a:lnTo>
                    <a:lnTo>
                      <a:pt x="11" y="15"/>
                    </a:lnTo>
                    <a:lnTo>
                      <a:pt x="11" y="12"/>
                    </a:lnTo>
                    <a:lnTo>
                      <a:pt x="7" y="8"/>
                    </a:lnTo>
                    <a:lnTo>
                      <a:pt x="3" y="8"/>
                    </a:lnTo>
                    <a:lnTo>
                      <a:pt x="0" y="8"/>
                    </a:lnTo>
                    <a:lnTo>
                      <a:pt x="22" y="0"/>
                    </a:lnTo>
                    <a:lnTo>
                      <a:pt x="26" y="0"/>
                    </a:lnTo>
                    <a:lnTo>
                      <a:pt x="26" y="53"/>
                    </a:lnTo>
                    <a:close/>
                    <a:moveTo>
                      <a:pt x="26" y="60"/>
                    </a:moveTo>
                    <a:lnTo>
                      <a:pt x="26" y="101"/>
                    </a:lnTo>
                    <a:lnTo>
                      <a:pt x="30" y="105"/>
                    </a:lnTo>
                    <a:lnTo>
                      <a:pt x="33" y="109"/>
                    </a:lnTo>
                    <a:lnTo>
                      <a:pt x="37" y="109"/>
                    </a:lnTo>
                    <a:lnTo>
                      <a:pt x="41" y="109"/>
                    </a:lnTo>
                    <a:lnTo>
                      <a:pt x="48" y="109"/>
                    </a:lnTo>
                    <a:lnTo>
                      <a:pt x="56" y="101"/>
                    </a:lnTo>
                    <a:lnTo>
                      <a:pt x="59" y="94"/>
                    </a:lnTo>
                    <a:lnTo>
                      <a:pt x="63" y="79"/>
                    </a:lnTo>
                    <a:lnTo>
                      <a:pt x="59" y="68"/>
                    </a:lnTo>
                    <a:lnTo>
                      <a:pt x="56" y="56"/>
                    </a:lnTo>
                    <a:lnTo>
                      <a:pt x="48" y="53"/>
                    </a:lnTo>
                    <a:lnTo>
                      <a:pt x="41" y="49"/>
                    </a:lnTo>
                    <a:lnTo>
                      <a:pt x="37" y="53"/>
                    </a:lnTo>
                    <a:lnTo>
                      <a:pt x="33" y="53"/>
                    </a:lnTo>
                    <a:lnTo>
                      <a:pt x="30" y="56"/>
                    </a:lnTo>
                    <a:lnTo>
                      <a:pt x="26"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1" name="Freeform 223"/>
              <p:cNvSpPr>
                <a:spLocks/>
              </p:cNvSpPr>
              <p:nvPr/>
            </p:nvSpPr>
            <p:spPr bwMode="auto">
              <a:xfrm>
                <a:off x="3747" y="2139"/>
                <a:ext cx="79" cy="75"/>
              </a:xfrm>
              <a:custGeom>
                <a:avLst/>
                <a:gdLst>
                  <a:gd name="T0" fmla="*/ 67 w 79"/>
                  <a:gd name="T1" fmla="*/ 0 h 75"/>
                  <a:gd name="T2" fmla="*/ 67 w 79"/>
                  <a:gd name="T3" fmla="*/ 45 h 75"/>
                  <a:gd name="T4" fmla="*/ 67 w 79"/>
                  <a:gd name="T5" fmla="*/ 53 h 75"/>
                  <a:gd name="T6" fmla="*/ 71 w 79"/>
                  <a:gd name="T7" fmla="*/ 60 h 75"/>
                  <a:gd name="T8" fmla="*/ 71 w 79"/>
                  <a:gd name="T9" fmla="*/ 64 h 75"/>
                  <a:gd name="T10" fmla="*/ 71 w 79"/>
                  <a:gd name="T11" fmla="*/ 64 h 75"/>
                  <a:gd name="T12" fmla="*/ 71 w 79"/>
                  <a:gd name="T13" fmla="*/ 64 h 75"/>
                  <a:gd name="T14" fmla="*/ 75 w 79"/>
                  <a:gd name="T15" fmla="*/ 64 h 75"/>
                  <a:gd name="T16" fmla="*/ 75 w 79"/>
                  <a:gd name="T17" fmla="*/ 64 h 75"/>
                  <a:gd name="T18" fmla="*/ 79 w 79"/>
                  <a:gd name="T19" fmla="*/ 64 h 75"/>
                  <a:gd name="T20" fmla="*/ 79 w 79"/>
                  <a:gd name="T21" fmla="*/ 64 h 75"/>
                  <a:gd name="T22" fmla="*/ 60 w 79"/>
                  <a:gd name="T23" fmla="*/ 75 h 75"/>
                  <a:gd name="T24" fmla="*/ 56 w 79"/>
                  <a:gd name="T25" fmla="*/ 75 h 75"/>
                  <a:gd name="T26" fmla="*/ 56 w 79"/>
                  <a:gd name="T27" fmla="*/ 60 h 75"/>
                  <a:gd name="T28" fmla="*/ 49 w 79"/>
                  <a:gd name="T29" fmla="*/ 68 h 75"/>
                  <a:gd name="T30" fmla="*/ 41 w 79"/>
                  <a:gd name="T31" fmla="*/ 71 h 75"/>
                  <a:gd name="T32" fmla="*/ 34 w 79"/>
                  <a:gd name="T33" fmla="*/ 75 h 75"/>
                  <a:gd name="T34" fmla="*/ 30 w 79"/>
                  <a:gd name="T35" fmla="*/ 75 h 75"/>
                  <a:gd name="T36" fmla="*/ 23 w 79"/>
                  <a:gd name="T37" fmla="*/ 71 h 75"/>
                  <a:gd name="T38" fmla="*/ 19 w 79"/>
                  <a:gd name="T39" fmla="*/ 71 h 75"/>
                  <a:gd name="T40" fmla="*/ 15 w 79"/>
                  <a:gd name="T41" fmla="*/ 68 h 75"/>
                  <a:gd name="T42" fmla="*/ 11 w 79"/>
                  <a:gd name="T43" fmla="*/ 60 h 75"/>
                  <a:gd name="T44" fmla="*/ 11 w 79"/>
                  <a:gd name="T45" fmla="*/ 56 h 75"/>
                  <a:gd name="T46" fmla="*/ 11 w 79"/>
                  <a:gd name="T47" fmla="*/ 45 h 75"/>
                  <a:gd name="T48" fmla="*/ 11 w 79"/>
                  <a:gd name="T49" fmla="*/ 12 h 75"/>
                  <a:gd name="T50" fmla="*/ 11 w 79"/>
                  <a:gd name="T51" fmla="*/ 8 h 75"/>
                  <a:gd name="T52" fmla="*/ 11 w 79"/>
                  <a:gd name="T53" fmla="*/ 4 h 75"/>
                  <a:gd name="T54" fmla="*/ 8 w 79"/>
                  <a:gd name="T55" fmla="*/ 4 h 75"/>
                  <a:gd name="T56" fmla="*/ 8 w 79"/>
                  <a:gd name="T57" fmla="*/ 0 h 75"/>
                  <a:gd name="T58" fmla="*/ 4 w 79"/>
                  <a:gd name="T59" fmla="*/ 0 h 75"/>
                  <a:gd name="T60" fmla="*/ 0 w 79"/>
                  <a:gd name="T61" fmla="*/ 0 h 75"/>
                  <a:gd name="T62" fmla="*/ 0 w 79"/>
                  <a:gd name="T63" fmla="*/ 0 h 75"/>
                  <a:gd name="T64" fmla="*/ 26 w 79"/>
                  <a:gd name="T65" fmla="*/ 0 h 75"/>
                  <a:gd name="T66" fmla="*/ 26 w 79"/>
                  <a:gd name="T67" fmla="*/ 49 h 75"/>
                  <a:gd name="T68" fmla="*/ 26 w 79"/>
                  <a:gd name="T69" fmla="*/ 56 h 75"/>
                  <a:gd name="T70" fmla="*/ 30 w 79"/>
                  <a:gd name="T71" fmla="*/ 60 h 75"/>
                  <a:gd name="T72" fmla="*/ 34 w 79"/>
                  <a:gd name="T73" fmla="*/ 64 h 75"/>
                  <a:gd name="T74" fmla="*/ 37 w 79"/>
                  <a:gd name="T75" fmla="*/ 64 h 75"/>
                  <a:gd name="T76" fmla="*/ 41 w 79"/>
                  <a:gd name="T77" fmla="*/ 64 h 75"/>
                  <a:gd name="T78" fmla="*/ 45 w 79"/>
                  <a:gd name="T79" fmla="*/ 60 h 75"/>
                  <a:gd name="T80" fmla="*/ 49 w 79"/>
                  <a:gd name="T81" fmla="*/ 60 h 75"/>
                  <a:gd name="T82" fmla="*/ 56 w 79"/>
                  <a:gd name="T83" fmla="*/ 53 h 75"/>
                  <a:gd name="T84" fmla="*/ 56 w 79"/>
                  <a:gd name="T85" fmla="*/ 12 h 75"/>
                  <a:gd name="T86" fmla="*/ 56 w 79"/>
                  <a:gd name="T87" fmla="*/ 8 h 75"/>
                  <a:gd name="T88" fmla="*/ 52 w 79"/>
                  <a:gd name="T89" fmla="*/ 4 h 75"/>
                  <a:gd name="T90" fmla="*/ 49 w 79"/>
                  <a:gd name="T91" fmla="*/ 0 h 75"/>
                  <a:gd name="T92" fmla="*/ 45 w 79"/>
                  <a:gd name="T93" fmla="*/ 0 h 75"/>
                  <a:gd name="T94" fmla="*/ 45 w 79"/>
                  <a:gd name="T95" fmla="*/ 0 h 75"/>
                  <a:gd name="T96" fmla="*/ 67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7" y="0"/>
                    </a:moveTo>
                    <a:lnTo>
                      <a:pt x="67" y="45"/>
                    </a:lnTo>
                    <a:lnTo>
                      <a:pt x="67" y="53"/>
                    </a:lnTo>
                    <a:lnTo>
                      <a:pt x="71" y="60"/>
                    </a:lnTo>
                    <a:lnTo>
                      <a:pt x="71" y="64"/>
                    </a:lnTo>
                    <a:lnTo>
                      <a:pt x="75" y="64"/>
                    </a:lnTo>
                    <a:lnTo>
                      <a:pt x="79" y="64"/>
                    </a:lnTo>
                    <a:lnTo>
                      <a:pt x="60" y="75"/>
                    </a:lnTo>
                    <a:lnTo>
                      <a:pt x="56" y="75"/>
                    </a:lnTo>
                    <a:lnTo>
                      <a:pt x="56" y="60"/>
                    </a:lnTo>
                    <a:lnTo>
                      <a:pt x="49" y="68"/>
                    </a:lnTo>
                    <a:lnTo>
                      <a:pt x="41" y="71"/>
                    </a:lnTo>
                    <a:lnTo>
                      <a:pt x="34" y="75"/>
                    </a:lnTo>
                    <a:lnTo>
                      <a:pt x="30" y="75"/>
                    </a:lnTo>
                    <a:lnTo>
                      <a:pt x="23" y="71"/>
                    </a:lnTo>
                    <a:lnTo>
                      <a:pt x="19" y="71"/>
                    </a:lnTo>
                    <a:lnTo>
                      <a:pt x="15" y="68"/>
                    </a:lnTo>
                    <a:lnTo>
                      <a:pt x="11" y="60"/>
                    </a:lnTo>
                    <a:lnTo>
                      <a:pt x="11" y="56"/>
                    </a:lnTo>
                    <a:lnTo>
                      <a:pt x="11" y="45"/>
                    </a:lnTo>
                    <a:lnTo>
                      <a:pt x="11" y="12"/>
                    </a:lnTo>
                    <a:lnTo>
                      <a:pt x="11" y="8"/>
                    </a:lnTo>
                    <a:lnTo>
                      <a:pt x="11" y="4"/>
                    </a:lnTo>
                    <a:lnTo>
                      <a:pt x="8" y="4"/>
                    </a:lnTo>
                    <a:lnTo>
                      <a:pt x="8" y="0"/>
                    </a:lnTo>
                    <a:lnTo>
                      <a:pt x="4" y="0"/>
                    </a:lnTo>
                    <a:lnTo>
                      <a:pt x="0" y="0"/>
                    </a:lnTo>
                    <a:lnTo>
                      <a:pt x="26" y="0"/>
                    </a:lnTo>
                    <a:lnTo>
                      <a:pt x="26" y="49"/>
                    </a:lnTo>
                    <a:lnTo>
                      <a:pt x="26" y="56"/>
                    </a:lnTo>
                    <a:lnTo>
                      <a:pt x="30" y="60"/>
                    </a:lnTo>
                    <a:lnTo>
                      <a:pt x="34" y="64"/>
                    </a:lnTo>
                    <a:lnTo>
                      <a:pt x="37" y="64"/>
                    </a:lnTo>
                    <a:lnTo>
                      <a:pt x="41" y="64"/>
                    </a:lnTo>
                    <a:lnTo>
                      <a:pt x="45" y="60"/>
                    </a:lnTo>
                    <a:lnTo>
                      <a:pt x="49" y="60"/>
                    </a:lnTo>
                    <a:lnTo>
                      <a:pt x="56" y="53"/>
                    </a:lnTo>
                    <a:lnTo>
                      <a:pt x="56" y="12"/>
                    </a:lnTo>
                    <a:lnTo>
                      <a:pt x="56" y="8"/>
                    </a:lnTo>
                    <a:lnTo>
                      <a:pt x="52" y="4"/>
                    </a:lnTo>
                    <a:lnTo>
                      <a:pt x="49" y="0"/>
                    </a:lnTo>
                    <a:lnTo>
                      <a:pt x="45" y="0"/>
                    </a:lnTo>
                    <a:lnTo>
                      <a:pt x="6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2" name="Freeform 224"/>
              <p:cNvSpPr>
                <a:spLocks noEditPoints="1"/>
              </p:cNvSpPr>
              <p:nvPr/>
            </p:nvSpPr>
            <p:spPr bwMode="auto">
              <a:xfrm>
                <a:off x="3833" y="2098"/>
                <a:ext cx="37" cy="112"/>
              </a:xfrm>
              <a:custGeom>
                <a:avLst/>
                <a:gdLst>
                  <a:gd name="T0" fmla="*/ 19 w 37"/>
                  <a:gd name="T1" fmla="*/ 0 h 112"/>
                  <a:gd name="T2" fmla="*/ 22 w 37"/>
                  <a:gd name="T3" fmla="*/ 0 h 112"/>
                  <a:gd name="T4" fmla="*/ 26 w 37"/>
                  <a:gd name="T5" fmla="*/ 0 h 112"/>
                  <a:gd name="T6" fmla="*/ 26 w 37"/>
                  <a:gd name="T7" fmla="*/ 4 h 112"/>
                  <a:gd name="T8" fmla="*/ 26 w 37"/>
                  <a:gd name="T9" fmla="*/ 8 h 112"/>
                  <a:gd name="T10" fmla="*/ 26 w 37"/>
                  <a:gd name="T11" fmla="*/ 12 h 112"/>
                  <a:gd name="T12" fmla="*/ 26 w 37"/>
                  <a:gd name="T13" fmla="*/ 15 h 112"/>
                  <a:gd name="T14" fmla="*/ 22 w 37"/>
                  <a:gd name="T15" fmla="*/ 19 h 112"/>
                  <a:gd name="T16" fmla="*/ 19 w 37"/>
                  <a:gd name="T17" fmla="*/ 19 h 112"/>
                  <a:gd name="T18" fmla="*/ 15 w 37"/>
                  <a:gd name="T19" fmla="*/ 19 h 112"/>
                  <a:gd name="T20" fmla="*/ 11 w 37"/>
                  <a:gd name="T21" fmla="*/ 15 h 112"/>
                  <a:gd name="T22" fmla="*/ 7 w 37"/>
                  <a:gd name="T23" fmla="*/ 12 h 112"/>
                  <a:gd name="T24" fmla="*/ 7 w 37"/>
                  <a:gd name="T25" fmla="*/ 8 h 112"/>
                  <a:gd name="T26" fmla="*/ 7 w 37"/>
                  <a:gd name="T27" fmla="*/ 4 h 112"/>
                  <a:gd name="T28" fmla="*/ 11 w 37"/>
                  <a:gd name="T29" fmla="*/ 0 h 112"/>
                  <a:gd name="T30" fmla="*/ 15 w 37"/>
                  <a:gd name="T31" fmla="*/ 0 h 112"/>
                  <a:gd name="T32" fmla="*/ 19 w 37"/>
                  <a:gd name="T33" fmla="*/ 0 h 112"/>
                  <a:gd name="T34" fmla="*/ 26 w 37"/>
                  <a:gd name="T35" fmla="*/ 38 h 112"/>
                  <a:gd name="T36" fmla="*/ 26 w 37"/>
                  <a:gd name="T37" fmla="*/ 97 h 112"/>
                  <a:gd name="T38" fmla="*/ 26 w 37"/>
                  <a:gd name="T39" fmla="*/ 101 h 112"/>
                  <a:gd name="T40" fmla="*/ 26 w 37"/>
                  <a:gd name="T41" fmla="*/ 105 h 112"/>
                  <a:gd name="T42" fmla="*/ 26 w 37"/>
                  <a:gd name="T43" fmla="*/ 109 h 112"/>
                  <a:gd name="T44" fmla="*/ 30 w 37"/>
                  <a:gd name="T45" fmla="*/ 109 h 112"/>
                  <a:gd name="T46" fmla="*/ 34 w 37"/>
                  <a:gd name="T47" fmla="*/ 112 h 112"/>
                  <a:gd name="T48" fmla="*/ 37 w 37"/>
                  <a:gd name="T49" fmla="*/ 112 h 112"/>
                  <a:gd name="T50" fmla="*/ 37 w 37"/>
                  <a:gd name="T51" fmla="*/ 112 h 112"/>
                  <a:gd name="T52" fmla="*/ 0 w 37"/>
                  <a:gd name="T53" fmla="*/ 112 h 112"/>
                  <a:gd name="T54" fmla="*/ 0 w 37"/>
                  <a:gd name="T55" fmla="*/ 112 h 112"/>
                  <a:gd name="T56" fmla="*/ 7 w 37"/>
                  <a:gd name="T57" fmla="*/ 112 h 112"/>
                  <a:gd name="T58" fmla="*/ 7 w 37"/>
                  <a:gd name="T59" fmla="*/ 112 h 112"/>
                  <a:gd name="T60" fmla="*/ 11 w 37"/>
                  <a:gd name="T61" fmla="*/ 109 h 112"/>
                  <a:gd name="T62" fmla="*/ 11 w 37"/>
                  <a:gd name="T63" fmla="*/ 105 h 112"/>
                  <a:gd name="T64" fmla="*/ 11 w 37"/>
                  <a:gd name="T65" fmla="*/ 101 h 112"/>
                  <a:gd name="T66" fmla="*/ 11 w 37"/>
                  <a:gd name="T67" fmla="*/ 97 h 112"/>
                  <a:gd name="T68" fmla="*/ 11 w 37"/>
                  <a:gd name="T69" fmla="*/ 68 h 112"/>
                  <a:gd name="T70" fmla="*/ 11 w 37"/>
                  <a:gd name="T71" fmla="*/ 60 h 112"/>
                  <a:gd name="T72" fmla="*/ 11 w 37"/>
                  <a:gd name="T73" fmla="*/ 53 h 112"/>
                  <a:gd name="T74" fmla="*/ 11 w 37"/>
                  <a:gd name="T75" fmla="*/ 49 h 112"/>
                  <a:gd name="T76" fmla="*/ 11 w 37"/>
                  <a:gd name="T77" fmla="*/ 49 h 112"/>
                  <a:gd name="T78" fmla="*/ 7 w 37"/>
                  <a:gd name="T79" fmla="*/ 49 h 112"/>
                  <a:gd name="T80" fmla="*/ 7 w 37"/>
                  <a:gd name="T81" fmla="*/ 49 h 112"/>
                  <a:gd name="T82" fmla="*/ 4 w 37"/>
                  <a:gd name="T83" fmla="*/ 49 h 112"/>
                  <a:gd name="T84" fmla="*/ 4 w 37"/>
                  <a:gd name="T85" fmla="*/ 49 h 112"/>
                  <a:gd name="T86" fmla="*/ 0 w 37"/>
                  <a:gd name="T87" fmla="*/ 45 h 112"/>
                  <a:gd name="T88" fmla="*/ 22 w 37"/>
                  <a:gd name="T89" fmla="*/ 38 h 112"/>
                  <a:gd name="T90" fmla="*/ 26 w 37"/>
                  <a:gd name="T91" fmla="*/ 38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
                  <a:gd name="T139" fmla="*/ 0 h 112"/>
                  <a:gd name="T140" fmla="*/ 37 w 37"/>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 h="112">
                    <a:moveTo>
                      <a:pt x="19" y="0"/>
                    </a:moveTo>
                    <a:lnTo>
                      <a:pt x="22" y="0"/>
                    </a:lnTo>
                    <a:lnTo>
                      <a:pt x="26" y="0"/>
                    </a:lnTo>
                    <a:lnTo>
                      <a:pt x="26" y="4"/>
                    </a:lnTo>
                    <a:lnTo>
                      <a:pt x="26" y="8"/>
                    </a:lnTo>
                    <a:lnTo>
                      <a:pt x="26" y="12"/>
                    </a:lnTo>
                    <a:lnTo>
                      <a:pt x="26" y="15"/>
                    </a:lnTo>
                    <a:lnTo>
                      <a:pt x="22" y="19"/>
                    </a:lnTo>
                    <a:lnTo>
                      <a:pt x="19" y="19"/>
                    </a:lnTo>
                    <a:lnTo>
                      <a:pt x="15" y="19"/>
                    </a:lnTo>
                    <a:lnTo>
                      <a:pt x="11" y="15"/>
                    </a:lnTo>
                    <a:lnTo>
                      <a:pt x="7" y="12"/>
                    </a:lnTo>
                    <a:lnTo>
                      <a:pt x="7" y="8"/>
                    </a:lnTo>
                    <a:lnTo>
                      <a:pt x="7" y="4"/>
                    </a:lnTo>
                    <a:lnTo>
                      <a:pt x="11" y="0"/>
                    </a:lnTo>
                    <a:lnTo>
                      <a:pt x="15" y="0"/>
                    </a:lnTo>
                    <a:lnTo>
                      <a:pt x="19" y="0"/>
                    </a:lnTo>
                    <a:close/>
                    <a:moveTo>
                      <a:pt x="26" y="38"/>
                    </a:moveTo>
                    <a:lnTo>
                      <a:pt x="26" y="97"/>
                    </a:lnTo>
                    <a:lnTo>
                      <a:pt x="26" y="101"/>
                    </a:lnTo>
                    <a:lnTo>
                      <a:pt x="26" y="105"/>
                    </a:lnTo>
                    <a:lnTo>
                      <a:pt x="26" y="109"/>
                    </a:lnTo>
                    <a:lnTo>
                      <a:pt x="30" y="109"/>
                    </a:lnTo>
                    <a:lnTo>
                      <a:pt x="34" y="112"/>
                    </a:lnTo>
                    <a:lnTo>
                      <a:pt x="37" y="112"/>
                    </a:lnTo>
                    <a:lnTo>
                      <a:pt x="0" y="112"/>
                    </a:lnTo>
                    <a:lnTo>
                      <a:pt x="7" y="112"/>
                    </a:lnTo>
                    <a:lnTo>
                      <a:pt x="11" y="109"/>
                    </a:lnTo>
                    <a:lnTo>
                      <a:pt x="11" y="105"/>
                    </a:lnTo>
                    <a:lnTo>
                      <a:pt x="11" y="101"/>
                    </a:lnTo>
                    <a:lnTo>
                      <a:pt x="11" y="97"/>
                    </a:lnTo>
                    <a:lnTo>
                      <a:pt x="11" y="68"/>
                    </a:lnTo>
                    <a:lnTo>
                      <a:pt x="11" y="60"/>
                    </a:lnTo>
                    <a:lnTo>
                      <a:pt x="11" y="53"/>
                    </a:lnTo>
                    <a:lnTo>
                      <a:pt x="11" y="49"/>
                    </a:lnTo>
                    <a:lnTo>
                      <a:pt x="7" y="49"/>
                    </a:lnTo>
                    <a:lnTo>
                      <a:pt x="4" y="49"/>
                    </a:lnTo>
                    <a:lnTo>
                      <a:pt x="0" y="45"/>
                    </a:lnTo>
                    <a:lnTo>
                      <a:pt x="22" y="38"/>
                    </a:lnTo>
                    <a:lnTo>
                      <a:pt x="26"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3" name="Freeform 225"/>
              <p:cNvSpPr>
                <a:spLocks/>
              </p:cNvSpPr>
              <p:nvPr/>
            </p:nvSpPr>
            <p:spPr bwMode="auto">
              <a:xfrm>
                <a:off x="3882" y="2098"/>
                <a:ext cx="33" cy="112"/>
              </a:xfrm>
              <a:custGeom>
                <a:avLst/>
                <a:gdLst>
                  <a:gd name="T0" fmla="*/ 22 w 33"/>
                  <a:gd name="T1" fmla="*/ 0 h 112"/>
                  <a:gd name="T2" fmla="*/ 22 w 33"/>
                  <a:gd name="T3" fmla="*/ 97 h 112"/>
                  <a:gd name="T4" fmla="*/ 22 w 33"/>
                  <a:gd name="T5" fmla="*/ 101 h 112"/>
                  <a:gd name="T6" fmla="*/ 22 w 33"/>
                  <a:gd name="T7" fmla="*/ 105 h 112"/>
                  <a:gd name="T8" fmla="*/ 26 w 33"/>
                  <a:gd name="T9" fmla="*/ 109 h 112"/>
                  <a:gd name="T10" fmla="*/ 26 w 33"/>
                  <a:gd name="T11" fmla="*/ 109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9 h 112"/>
                  <a:gd name="T28" fmla="*/ 7 w 33"/>
                  <a:gd name="T29" fmla="*/ 105 h 112"/>
                  <a:gd name="T30" fmla="*/ 7 w 33"/>
                  <a:gd name="T31" fmla="*/ 101 h 112"/>
                  <a:gd name="T32" fmla="*/ 11 w 33"/>
                  <a:gd name="T33" fmla="*/ 97 h 112"/>
                  <a:gd name="T34" fmla="*/ 11 w 33"/>
                  <a:gd name="T35" fmla="*/ 30 h 112"/>
                  <a:gd name="T36" fmla="*/ 7 w 33"/>
                  <a:gd name="T37" fmla="*/ 19 h 112"/>
                  <a:gd name="T38" fmla="*/ 7 w 33"/>
                  <a:gd name="T39" fmla="*/ 15 h 112"/>
                  <a:gd name="T40" fmla="*/ 7 w 33"/>
                  <a:gd name="T41" fmla="*/ 12 h 112"/>
                  <a:gd name="T42" fmla="*/ 7 w 33"/>
                  <a:gd name="T43" fmla="*/ 8 h 112"/>
                  <a:gd name="T44" fmla="*/ 7 w 33"/>
                  <a:gd name="T45" fmla="*/ 8 h 112"/>
                  <a:gd name="T46" fmla="*/ 3 w 33"/>
                  <a:gd name="T47" fmla="*/ 8 h 112"/>
                  <a:gd name="T48" fmla="*/ 3 w 33"/>
                  <a:gd name="T49" fmla="*/ 8 h 112"/>
                  <a:gd name="T50" fmla="*/ 0 w 33"/>
                  <a:gd name="T51" fmla="*/ 8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1"/>
                    </a:lnTo>
                    <a:lnTo>
                      <a:pt x="22" y="105"/>
                    </a:lnTo>
                    <a:lnTo>
                      <a:pt x="26" y="109"/>
                    </a:lnTo>
                    <a:lnTo>
                      <a:pt x="29" y="112"/>
                    </a:lnTo>
                    <a:lnTo>
                      <a:pt x="33" y="112"/>
                    </a:lnTo>
                    <a:lnTo>
                      <a:pt x="0" y="112"/>
                    </a:lnTo>
                    <a:lnTo>
                      <a:pt x="3" y="112"/>
                    </a:lnTo>
                    <a:lnTo>
                      <a:pt x="7" y="112"/>
                    </a:lnTo>
                    <a:lnTo>
                      <a:pt x="7" y="109"/>
                    </a:lnTo>
                    <a:lnTo>
                      <a:pt x="7" y="105"/>
                    </a:lnTo>
                    <a:lnTo>
                      <a:pt x="7" y="101"/>
                    </a:lnTo>
                    <a:lnTo>
                      <a:pt x="11" y="97"/>
                    </a:lnTo>
                    <a:lnTo>
                      <a:pt x="11" y="30"/>
                    </a:lnTo>
                    <a:lnTo>
                      <a:pt x="7" y="19"/>
                    </a:lnTo>
                    <a:lnTo>
                      <a:pt x="7" y="15"/>
                    </a:lnTo>
                    <a:lnTo>
                      <a:pt x="7" y="12"/>
                    </a:lnTo>
                    <a:lnTo>
                      <a:pt x="7" y="8"/>
                    </a:lnTo>
                    <a:lnTo>
                      <a:pt x="3" y="8"/>
                    </a:lnTo>
                    <a:lnTo>
                      <a:pt x="0" y="8"/>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4" name="Freeform 226"/>
              <p:cNvSpPr>
                <a:spLocks/>
              </p:cNvSpPr>
              <p:nvPr/>
            </p:nvSpPr>
            <p:spPr bwMode="auto">
              <a:xfrm>
                <a:off x="3919" y="2113"/>
                <a:ext cx="48" cy="101"/>
              </a:xfrm>
              <a:custGeom>
                <a:avLst/>
                <a:gdLst>
                  <a:gd name="T0" fmla="*/ 26 w 48"/>
                  <a:gd name="T1" fmla="*/ 0 h 101"/>
                  <a:gd name="T2" fmla="*/ 26 w 48"/>
                  <a:gd name="T3" fmla="*/ 26 h 101"/>
                  <a:gd name="T4" fmla="*/ 45 w 48"/>
                  <a:gd name="T5" fmla="*/ 26 h 101"/>
                  <a:gd name="T6" fmla="*/ 45 w 48"/>
                  <a:gd name="T7" fmla="*/ 30 h 101"/>
                  <a:gd name="T8" fmla="*/ 26 w 48"/>
                  <a:gd name="T9" fmla="*/ 30 h 101"/>
                  <a:gd name="T10" fmla="*/ 26 w 48"/>
                  <a:gd name="T11" fmla="*/ 79 h 101"/>
                  <a:gd name="T12" fmla="*/ 26 w 48"/>
                  <a:gd name="T13" fmla="*/ 82 h 101"/>
                  <a:gd name="T14" fmla="*/ 30 w 48"/>
                  <a:gd name="T15" fmla="*/ 86 h 101"/>
                  <a:gd name="T16" fmla="*/ 30 w 48"/>
                  <a:gd name="T17" fmla="*/ 90 h 101"/>
                  <a:gd name="T18" fmla="*/ 33 w 48"/>
                  <a:gd name="T19" fmla="*/ 90 h 101"/>
                  <a:gd name="T20" fmla="*/ 37 w 48"/>
                  <a:gd name="T21" fmla="*/ 90 h 101"/>
                  <a:gd name="T22" fmla="*/ 41 w 48"/>
                  <a:gd name="T23" fmla="*/ 90 h 101"/>
                  <a:gd name="T24" fmla="*/ 41 w 48"/>
                  <a:gd name="T25" fmla="*/ 86 h 101"/>
                  <a:gd name="T26" fmla="*/ 45 w 48"/>
                  <a:gd name="T27" fmla="*/ 86 h 101"/>
                  <a:gd name="T28" fmla="*/ 48 w 48"/>
                  <a:gd name="T29" fmla="*/ 86 h 101"/>
                  <a:gd name="T30" fmla="*/ 45 w 48"/>
                  <a:gd name="T31" fmla="*/ 90 h 101"/>
                  <a:gd name="T32" fmla="*/ 37 w 48"/>
                  <a:gd name="T33" fmla="*/ 97 h 101"/>
                  <a:gd name="T34" fmla="*/ 33 w 48"/>
                  <a:gd name="T35" fmla="*/ 97 h 101"/>
                  <a:gd name="T36" fmla="*/ 26 w 48"/>
                  <a:gd name="T37" fmla="*/ 101 h 101"/>
                  <a:gd name="T38" fmla="*/ 22 w 48"/>
                  <a:gd name="T39" fmla="*/ 101 h 101"/>
                  <a:gd name="T40" fmla="*/ 19 w 48"/>
                  <a:gd name="T41" fmla="*/ 97 h 101"/>
                  <a:gd name="T42" fmla="*/ 19 w 48"/>
                  <a:gd name="T43" fmla="*/ 97 h 101"/>
                  <a:gd name="T44" fmla="*/ 15 w 48"/>
                  <a:gd name="T45" fmla="*/ 94 h 101"/>
                  <a:gd name="T46" fmla="*/ 15 w 48"/>
                  <a:gd name="T47" fmla="*/ 86 h 101"/>
                  <a:gd name="T48" fmla="*/ 11 w 48"/>
                  <a:gd name="T49" fmla="*/ 79 h 101"/>
                  <a:gd name="T50" fmla="*/ 11 w 48"/>
                  <a:gd name="T51" fmla="*/ 30 h 101"/>
                  <a:gd name="T52" fmla="*/ 0 w 48"/>
                  <a:gd name="T53" fmla="*/ 30 h 101"/>
                  <a:gd name="T54" fmla="*/ 0 w 48"/>
                  <a:gd name="T55" fmla="*/ 26 h 101"/>
                  <a:gd name="T56" fmla="*/ 7 w 48"/>
                  <a:gd name="T57" fmla="*/ 26 h 101"/>
                  <a:gd name="T58" fmla="*/ 11 w 48"/>
                  <a:gd name="T59" fmla="*/ 23 h 101"/>
                  <a:gd name="T60" fmla="*/ 15 w 48"/>
                  <a:gd name="T61" fmla="*/ 19 h 101"/>
                  <a:gd name="T62" fmla="*/ 19 w 48"/>
                  <a:gd name="T63" fmla="*/ 12 h 101"/>
                  <a:gd name="T64" fmla="*/ 22 w 48"/>
                  <a:gd name="T65" fmla="*/ 8 h 101"/>
                  <a:gd name="T66" fmla="*/ 26 w 48"/>
                  <a:gd name="T67" fmla="*/ 0 h 101"/>
                  <a:gd name="T68" fmla="*/ 26 w 48"/>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101"/>
                  <a:gd name="T107" fmla="*/ 48 w 48"/>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101">
                    <a:moveTo>
                      <a:pt x="26" y="0"/>
                    </a:moveTo>
                    <a:lnTo>
                      <a:pt x="26" y="26"/>
                    </a:lnTo>
                    <a:lnTo>
                      <a:pt x="45" y="26"/>
                    </a:lnTo>
                    <a:lnTo>
                      <a:pt x="45" y="30"/>
                    </a:lnTo>
                    <a:lnTo>
                      <a:pt x="26" y="30"/>
                    </a:lnTo>
                    <a:lnTo>
                      <a:pt x="26" y="79"/>
                    </a:lnTo>
                    <a:lnTo>
                      <a:pt x="26" y="82"/>
                    </a:lnTo>
                    <a:lnTo>
                      <a:pt x="30" y="86"/>
                    </a:lnTo>
                    <a:lnTo>
                      <a:pt x="30" y="90"/>
                    </a:lnTo>
                    <a:lnTo>
                      <a:pt x="33" y="90"/>
                    </a:lnTo>
                    <a:lnTo>
                      <a:pt x="37" y="90"/>
                    </a:lnTo>
                    <a:lnTo>
                      <a:pt x="41" y="90"/>
                    </a:lnTo>
                    <a:lnTo>
                      <a:pt x="41" y="86"/>
                    </a:lnTo>
                    <a:lnTo>
                      <a:pt x="45" y="86"/>
                    </a:lnTo>
                    <a:lnTo>
                      <a:pt x="48" y="86"/>
                    </a:lnTo>
                    <a:lnTo>
                      <a:pt x="45" y="90"/>
                    </a:lnTo>
                    <a:lnTo>
                      <a:pt x="37" y="97"/>
                    </a:lnTo>
                    <a:lnTo>
                      <a:pt x="33" y="97"/>
                    </a:lnTo>
                    <a:lnTo>
                      <a:pt x="26" y="101"/>
                    </a:lnTo>
                    <a:lnTo>
                      <a:pt x="22" y="101"/>
                    </a:lnTo>
                    <a:lnTo>
                      <a:pt x="19" y="97"/>
                    </a:lnTo>
                    <a:lnTo>
                      <a:pt x="15" y="94"/>
                    </a:lnTo>
                    <a:lnTo>
                      <a:pt x="15" y="86"/>
                    </a:lnTo>
                    <a:lnTo>
                      <a:pt x="11" y="79"/>
                    </a:lnTo>
                    <a:lnTo>
                      <a:pt x="11" y="30"/>
                    </a:lnTo>
                    <a:lnTo>
                      <a:pt x="0" y="30"/>
                    </a:lnTo>
                    <a:lnTo>
                      <a:pt x="0" y="26"/>
                    </a:lnTo>
                    <a:lnTo>
                      <a:pt x="7" y="26"/>
                    </a:lnTo>
                    <a:lnTo>
                      <a:pt x="11" y="23"/>
                    </a:lnTo>
                    <a:lnTo>
                      <a:pt x="15" y="19"/>
                    </a:lnTo>
                    <a:lnTo>
                      <a:pt x="19" y="12"/>
                    </a:lnTo>
                    <a:lnTo>
                      <a:pt x="22" y="8"/>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5" name="Freeform 227"/>
              <p:cNvSpPr>
                <a:spLocks noEditPoints="1"/>
              </p:cNvSpPr>
              <p:nvPr/>
            </p:nvSpPr>
            <p:spPr bwMode="auto">
              <a:xfrm>
                <a:off x="4031" y="2136"/>
                <a:ext cx="67" cy="78"/>
              </a:xfrm>
              <a:custGeom>
                <a:avLst/>
                <a:gdLst>
                  <a:gd name="T0" fmla="*/ 33 w 67"/>
                  <a:gd name="T1" fmla="*/ 71 h 78"/>
                  <a:gd name="T2" fmla="*/ 26 w 67"/>
                  <a:gd name="T3" fmla="*/ 74 h 78"/>
                  <a:gd name="T4" fmla="*/ 15 w 67"/>
                  <a:gd name="T5" fmla="*/ 78 h 78"/>
                  <a:gd name="T6" fmla="*/ 4 w 67"/>
                  <a:gd name="T7" fmla="*/ 71 h 78"/>
                  <a:gd name="T8" fmla="*/ 0 w 67"/>
                  <a:gd name="T9" fmla="*/ 59 h 78"/>
                  <a:gd name="T10" fmla="*/ 0 w 67"/>
                  <a:gd name="T11" fmla="*/ 48 h 78"/>
                  <a:gd name="T12" fmla="*/ 15 w 67"/>
                  <a:gd name="T13" fmla="*/ 41 h 78"/>
                  <a:gd name="T14" fmla="*/ 41 w 67"/>
                  <a:gd name="T15" fmla="*/ 30 h 78"/>
                  <a:gd name="T16" fmla="*/ 41 w 67"/>
                  <a:gd name="T17" fmla="*/ 15 h 78"/>
                  <a:gd name="T18" fmla="*/ 33 w 67"/>
                  <a:gd name="T19" fmla="*/ 7 h 78"/>
                  <a:gd name="T20" fmla="*/ 22 w 67"/>
                  <a:gd name="T21" fmla="*/ 7 h 78"/>
                  <a:gd name="T22" fmla="*/ 18 w 67"/>
                  <a:gd name="T23" fmla="*/ 11 h 78"/>
                  <a:gd name="T24" fmla="*/ 15 w 67"/>
                  <a:gd name="T25" fmla="*/ 18 h 78"/>
                  <a:gd name="T26" fmla="*/ 15 w 67"/>
                  <a:gd name="T27" fmla="*/ 26 h 78"/>
                  <a:gd name="T28" fmla="*/ 11 w 67"/>
                  <a:gd name="T29" fmla="*/ 30 h 78"/>
                  <a:gd name="T30" fmla="*/ 4 w 67"/>
                  <a:gd name="T31" fmla="*/ 26 h 78"/>
                  <a:gd name="T32" fmla="*/ 4 w 67"/>
                  <a:gd name="T33" fmla="*/ 18 h 78"/>
                  <a:gd name="T34" fmla="*/ 11 w 67"/>
                  <a:gd name="T35" fmla="*/ 7 h 78"/>
                  <a:gd name="T36" fmla="*/ 30 w 67"/>
                  <a:gd name="T37" fmla="*/ 0 h 78"/>
                  <a:gd name="T38" fmla="*/ 45 w 67"/>
                  <a:gd name="T39" fmla="*/ 3 h 78"/>
                  <a:gd name="T40" fmla="*/ 52 w 67"/>
                  <a:gd name="T41" fmla="*/ 11 h 78"/>
                  <a:gd name="T42" fmla="*/ 52 w 67"/>
                  <a:gd name="T43" fmla="*/ 26 h 78"/>
                  <a:gd name="T44" fmla="*/ 52 w 67"/>
                  <a:gd name="T45" fmla="*/ 59 h 78"/>
                  <a:gd name="T46" fmla="*/ 56 w 67"/>
                  <a:gd name="T47" fmla="*/ 63 h 78"/>
                  <a:gd name="T48" fmla="*/ 56 w 67"/>
                  <a:gd name="T49" fmla="*/ 67 h 78"/>
                  <a:gd name="T50" fmla="*/ 60 w 67"/>
                  <a:gd name="T51" fmla="*/ 67 h 78"/>
                  <a:gd name="T52" fmla="*/ 63 w 67"/>
                  <a:gd name="T53" fmla="*/ 63 h 78"/>
                  <a:gd name="T54" fmla="*/ 67 w 67"/>
                  <a:gd name="T55" fmla="*/ 67 h 78"/>
                  <a:gd name="T56" fmla="*/ 48 w 67"/>
                  <a:gd name="T57" fmla="*/ 78 h 78"/>
                  <a:gd name="T58" fmla="*/ 41 w 67"/>
                  <a:gd name="T59" fmla="*/ 74 h 78"/>
                  <a:gd name="T60" fmla="*/ 41 w 67"/>
                  <a:gd name="T61" fmla="*/ 63 h 78"/>
                  <a:gd name="T62" fmla="*/ 41 w 67"/>
                  <a:gd name="T63" fmla="*/ 33 h 78"/>
                  <a:gd name="T64" fmla="*/ 26 w 67"/>
                  <a:gd name="T65" fmla="*/ 41 h 78"/>
                  <a:gd name="T66" fmla="*/ 15 w 67"/>
                  <a:gd name="T67" fmla="*/ 45 h 78"/>
                  <a:gd name="T68" fmla="*/ 11 w 67"/>
                  <a:gd name="T69" fmla="*/ 56 h 78"/>
                  <a:gd name="T70" fmla="*/ 15 w 67"/>
                  <a:gd name="T71" fmla="*/ 63 h 78"/>
                  <a:gd name="T72" fmla="*/ 22 w 67"/>
                  <a:gd name="T73" fmla="*/ 67 h 78"/>
                  <a:gd name="T74" fmla="*/ 41 w 67"/>
                  <a:gd name="T75" fmla="*/ 59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8"/>
                  <a:gd name="T116" fmla="*/ 67 w 67"/>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8">
                    <a:moveTo>
                      <a:pt x="41" y="63"/>
                    </a:moveTo>
                    <a:lnTo>
                      <a:pt x="33" y="71"/>
                    </a:lnTo>
                    <a:lnTo>
                      <a:pt x="30" y="74"/>
                    </a:lnTo>
                    <a:lnTo>
                      <a:pt x="26" y="74"/>
                    </a:lnTo>
                    <a:lnTo>
                      <a:pt x="22" y="78"/>
                    </a:lnTo>
                    <a:lnTo>
                      <a:pt x="15" y="78"/>
                    </a:lnTo>
                    <a:lnTo>
                      <a:pt x="11" y="74"/>
                    </a:lnTo>
                    <a:lnTo>
                      <a:pt x="4" y="71"/>
                    </a:lnTo>
                    <a:lnTo>
                      <a:pt x="0" y="67"/>
                    </a:lnTo>
                    <a:lnTo>
                      <a:pt x="0" y="59"/>
                    </a:lnTo>
                    <a:lnTo>
                      <a:pt x="0" y="52"/>
                    </a:lnTo>
                    <a:lnTo>
                      <a:pt x="0" y="48"/>
                    </a:lnTo>
                    <a:lnTo>
                      <a:pt x="7" y="45"/>
                    </a:lnTo>
                    <a:lnTo>
                      <a:pt x="15" y="41"/>
                    </a:lnTo>
                    <a:lnTo>
                      <a:pt x="22" y="33"/>
                    </a:lnTo>
                    <a:lnTo>
                      <a:pt x="41" y="30"/>
                    </a:lnTo>
                    <a:lnTo>
                      <a:pt x="41" y="26"/>
                    </a:lnTo>
                    <a:lnTo>
                      <a:pt x="41" y="15"/>
                    </a:lnTo>
                    <a:lnTo>
                      <a:pt x="37" y="11"/>
                    </a:lnTo>
                    <a:lnTo>
                      <a:pt x="33" y="7"/>
                    </a:lnTo>
                    <a:lnTo>
                      <a:pt x="26" y="7"/>
                    </a:lnTo>
                    <a:lnTo>
                      <a:pt x="22" y="7"/>
                    </a:lnTo>
                    <a:lnTo>
                      <a:pt x="18" y="7"/>
                    </a:lnTo>
                    <a:lnTo>
                      <a:pt x="18" y="11"/>
                    </a:lnTo>
                    <a:lnTo>
                      <a:pt x="15" y="15"/>
                    </a:lnTo>
                    <a:lnTo>
                      <a:pt x="15" y="18"/>
                    </a:lnTo>
                    <a:lnTo>
                      <a:pt x="15" y="22"/>
                    </a:lnTo>
                    <a:lnTo>
                      <a:pt x="15" y="26"/>
                    </a:lnTo>
                    <a:lnTo>
                      <a:pt x="11" y="26"/>
                    </a:lnTo>
                    <a:lnTo>
                      <a:pt x="11" y="30"/>
                    </a:lnTo>
                    <a:lnTo>
                      <a:pt x="7" y="26"/>
                    </a:lnTo>
                    <a:lnTo>
                      <a:pt x="4" y="26"/>
                    </a:lnTo>
                    <a:lnTo>
                      <a:pt x="4" y="22"/>
                    </a:lnTo>
                    <a:lnTo>
                      <a:pt x="4" y="18"/>
                    </a:lnTo>
                    <a:lnTo>
                      <a:pt x="4" y="11"/>
                    </a:lnTo>
                    <a:lnTo>
                      <a:pt x="11" y="7"/>
                    </a:lnTo>
                    <a:lnTo>
                      <a:pt x="18" y="3"/>
                    </a:lnTo>
                    <a:lnTo>
                      <a:pt x="30" y="0"/>
                    </a:lnTo>
                    <a:lnTo>
                      <a:pt x="37" y="0"/>
                    </a:lnTo>
                    <a:lnTo>
                      <a:pt x="45" y="3"/>
                    </a:lnTo>
                    <a:lnTo>
                      <a:pt x="48" y="7"/>
                    </a:lnTo>
                    <a:lnTo>
                      <a:pt x="52" y="11"/>
                    </a:lnTo>
                    <a:lnTo>
                      <a:pt x="52" y="18"/>
                    </a:lnTo>
                    <a:lnTo>
                      <a:pt x="52" y="26"/>
                    </a:lnTo>
                    <a:lnTo>
                      <a:pt x="52" y="52"/>
                    </a:lnTo>
                    <a:lnTo>
                      <a:pt x="52" y="59"/>
                    </a:lnTo>
                    <a:lnTo>
                      <a:pt x="56" y="63"/>
                    </a:lnTo>
                    <a:lnTo>
                      <a:pt x="56" y="67"/>
                    </a:lnTo>
                    <a:lnTo>
                      <a:pt x="60" y="67"/>
                    </a:lnTo>
                    <a:lnTo>
                      <a:pt x="63" y="63"/>
                    </a:lnTo>
                    <a:lnTo>
                      <a:pt x="67" y="63"/>
                    </a:lnTo>
                    <a:lnTo>
                      <a:pt x="67" y="67"/>
                    </a:lnTo>
                    <a:lnTo>
                      <a:pt x="56" y="74"/>
                    </a:lnTo>
                    <a:lnTo>
                      <a:pt x="48" y="78"/>
                    </a:lnTo>
                    <a:lnTo>
                      <a:pt x="45" y="78"/>
                    </a:lnTo>
                    <a:lnTo>
                      <a:pt x="41" y="74"/>
                    </a:lnTo>
                    <a:lnTo>
                      <a:pt x="41" y="71"/>
                    </a:lnTo>
                    <a:lnTo>
                      <a:pt x="41" y="63"/>
                    </a:lnTo>
                    <a:close/>
                    <a:moveTo>
                      <a:pt x="41" y="59"/>
                    </a:moveTo>
                    <a:lnTo>
                      <a:pt x="41" y="33"/>
                    </a:lnTo>
                    <a:lnTo>
                      <a:pt x="30" y="37"/>
                    </a:lnTo>
                    <a:lnTo>
                      <a:pt x="26" y="41"/>
                    </a:lnTo>
                    <a:lnTo>
                      <a:pt x="18" y="45"/>
                    </a:lnTo>
                    <a:lnTo>
                      <a:pt x="15" y="45"/>
                    </a:lnTo>
                    <a:lnTo>
                      <a:pt x="15" y="48"/>
                    </a:lnTo>
                    <a:lnTo>
                      <a:pt x="11" y="56"/>
                    </a:lnTo>
                    <a:lnTo>
                      <a:pt x="15" y="59"/>
                    </a:lnTo>
                    <a:lnTo>
                      <a:pt x="15" y="63"/>
                    </a:lnTo>
                    <a:lnTo>
                      <a:pt x="18" y="67"/>
                    </a:lnTo>
                    <a:lnTo>
                      <a:pt x="22" y="67"/>
                    </a:lnTo>
                    <a:lnTo>
                      <a:pt x="30" y="63"/>
                    </a:lnTo>
                    <a:lnTo>
                      <a:pt x="41" y="5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6" name="Freeform 228"/>
              <p:cNvSpPr>
                <a:spLocks/>
              </p:cNvSpPr>
              <p:nvPr/>
            </p:nvSpPr>
            <p:spPr bwMode="auto">
              <a:xfrm>
                <a:off x="4154" y="2139"/>
                <a:ext cx="60" cy="71"/>
              </a:xfrm>
              <a:custGeom>
                <a:avLst/>
                <a:gdLst>
                  <a:gd name="T0" fmla="*/ 4 w 60"/>
                  <a:gd name="T1" fmla="*/ 4 h 71"/>
                  <a:gd name="T2" fmla="*/ 34 w 60"/>
                  <a:gd name="T3" fmla="*/ 0 h 71"/>
                  <a:gd name="T4" fmla="*/ 22 w 60"/>
                  <a:gd name="T5" fmla="*/ 38 h 71"/>
                  <a:gd name="T6" fmla="*/ 30 w 60"/>
                  <a:gd name="T7" fmla="*/ 23 h 71"/>
                  <a:gd name="T8" fmla="*/ 37 w 60"/>
                  <a:gd name="T9" fmla="*/ 12 h 71"/>
                  <a:gd name="T10" fmla="*/ 45 w 60"/>
                  <a:gd name="T11" fmla="*/ 4 h 71"/>
                  <a:gd name="T12" fmla="*/ 52 w 60"/>
                  <a:gd name="T13" fmla="*/ 0 h 71"/>
                  <a:gd name="T14" fmla="*/ 56 w 60"/>
                  <a:gd name="T15" fmla="*/ 0 h 71"/>
                  <a:gd name="T16" fmla="*/ 56 w 60"/>
                  <a:gd name="T17" fmla="*/ 0 h 71"/>
                  <a:gd name="T18" fmla="*/ 60 w 60"/>
                  <a:gd name="T19" fmla="*/ 0 h 71"/>
                  <a:gd name="T20" fmla="*/ 60 w 60"/>
                  <a:gd name="T21" fmla="*/ 4 h 71"/>
                  <a:gd name="T22" fmla="*/ 60 w 60"/>
                  <a:gd name="T23" fmla="*/ 4 h 71"/>
                  <a:gd name="T24" fmla="*/ 60 w 60"/>
                  <a:gd name="T25" fmla="*/ 12 h 71"/>
                  <a:gd name="T26" fmla="*/ 60 w 60"/>
                  <a:gd name="T27" fmla="*/ 19 h 71"/>
                  <a:gd name="T28" fmla="*/ 56 w 60"/>
                  <a:gd name="T29" fmla="*/ 19 h 71"/>
                  <a:gd name="T30" fmla="*/ 52 w 60"/>
                  <a:gd name="T31" fmla="*/ 23 h 71"/>
                  <a:gd name="T32" fmla="*/ 52 w 60"/>
                  <a:gd name="T33" fmla="*/ 19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2 h 71"/>
                  <a:gd name="T46" fmla="*/ 45 w 60"/>
                  <a:gd name="T47" fmla="*/ 12 h 71"/>
                  <a:gd name="T48" fmla="*/ 45 w 60"/>
                  <a:gd name="T49" fmla="*/ 12 h 71"/>
                  <a:gd name="T50" fmla="*/ 45 w 60"/>
                  <a:gd name="T51" fmla="*/ 12 h 71"/>
                  <a:gd name="T52" fmla="*/ 41 w 60"/>
                  <a:gd name="T53" fmla="*/ 15 h 71"/>
                  <a:gd name="T54" fmla="*/ 37 w 60"/>
                  <a:gd name="T55" fmla="*/ 19 h 71"/>
                  <a:gd name="T56" fmla="*/ 30 w 60"/>
                  <a:gd name="T57" fmla="*/ 27 h 71"/>
                  <a:gd name="T58" fmla="*/ 22 w 60"/>
                  <a:gd name="T59" fmla="*/ 38 h 71"/>
                  <a:gd name="T60" fmla="*/ 22 w 60"/>
                  <a:gd name="T61" fmla="*/ 45 h 71"/>
                  <a:gd name="T62" fmla="*/ 19 w 60"/>
                  <a:gd name="T63" fmla="*/ 53 h 71"/>
                  <a:gd name="T64" fmla="*/ 15 w 60"/>
                  <a:gd name="T65" fmla="*/ 60 h 71"/>
                  <a:gd name="T66" fmla="*/ 15 w 60"/>
                  <a:gd name="T67" fmla="*/ 60 h 71"/>
                  <a:gd name="T68" fmla="*/ 11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4 h 71"/>
                  <a:gd name="T84" fmla="*/ 11 w 60"/>
                  <a:gd name="T85" fmla="*/ 4 h 71"/>
                  <a:gd name="T86" fmla="*/ 7 w 60"/>
                  <a:gd name="T87" fmla="*/ 4 h 71"/>
                  <a:gd name="T88" fmla="*/ 4 w 60"/>
                  <a:gd name="T89" fmla="*/ 4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2" y="38"/>
                    </a:lnTo>
                    <a:lnTo>
                      <a:pt x="30" y="23"/>
                    </a:lnTo>
                    <a:lnTo>
                      <a:pt x="37" y="12"/>
                    </a:lnTo>
                    <a:lnTo>
                      <a:pt x="45" y="4"/>
                    </a:lnTo>
                    <a:lnTo>
                      <a:pt x="52" y="0"/>
                    </a:lnTo>
                    <a:lnTo>
                      <a:pt x="56" y="0"/>
                    </a:lnTo>
                    <a:lnTo>
                      <a:pt x="60" y="0"/>
                    </a:lnTo>
                    <a:lnTo>
                      <a:pt x="60" y="4"/>
                    </a:lnTo>
                    <a:lnTo>
                      <a:pt x="60" y="12"/>
                    </a:lnTo>
                    <a:lnTo>
                      <a:pt x="60" y="19"/>
                    </a:lnTo>
                    <a:lnTo>
                      <a:pt x="56" y="19"/>
                    </a:lnTo>
                    <a:lnTo>
                      <a:pt x="52" y="23"/>
                    </a:lnTo>
                    <a:lnTo>
                      <a:pt x="52" y="19"/>
                    </a:lnTo>
                    <a:lnTo>
                      <a:pt x="49" y="19"/>
                    </a:lnTo>
                    <a:lnTo>
                      <a:pt x="49" y="15"/>
                    </a:lnTo>
                    <a:lnTo>
                      <a:pt x="49" y="12"/>
                    </a:lnTo>
                    <a:lnTo>
                      <a:pt x="45" y="12"/>
                    </a:lnTo>
                    <a:lnTo>
                      <a:pt x="41" y="15"/>
                    </a:lnTo>
                    <a:lnTo>
                      <a:pt x="37" y="19"/>
                    </a:lnTo>
                    <a:lnTo>
                      <a:pt x="30" y="27"/>
                    </a:lnTo>
                    <a:lnTo>
                      <a:pt x="22" y="38"/>
                    </a:lnTo>
                    <a:lnTo>
                      <a:pt x="22" y="45"/>
                    </a:lnTo>
                    <a:lnTo>
                      <a:pt x="19" y="53"/>
                    </a:lnTo>
                    <a:lnTo>
                      <a:pt x="15" y="60"/>
                    </a:lnTo>
                    <a:lnTo>
                      <a:pt x="11" y="71"/>
                    </a:lnTo>
                    <a:lnTo>
                      <a:pt x="0" y="71"/>
                    </a:lnTo>
                    <a:lnTo>
                      <a:pt x="15" y="23"/>
                    </a:lnTo>
                    <a:lnTo>
                      <a:pt x="15" y="15"/>
                    </a:lnTo>
                    <a:lnTo>
                      <a:pt x="15" y="8"/>
                    </a:lnTo>
                    <a:lnTo>
                      <a:pt x="15" y="4"/>
                    </a:lnTo>
                    <a:lnTo>
                      <a:pt x="11" y="4"/>
                    </a:lnTo>
                    <a:lnTo>
                      <a:pt x="7" y="4"/>
                    </a:lnTo>
                    <a:lnTo>
                      <a:pt x="4"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7" name="Freeform 229"/>
              <p:cNvSpPr>
                <a:spLocks noEditPoints="1"/>
              </p:cNvSpPr>
              <p:nvPr/>
            </p:nvSpPr>
            <p:spPr bwMode="auto">
              <a:xfrm>
                <a:off x="421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30 w 63"/>
                  <a:gd name="T13" fmla="*/ 64 h 75"/>
                  <a:gd name="T14" fmla="*/ 33 w 63"/>
                  <a:gd name="T15" fmla="*/ 64 h 75"/>
                  <a:gd name="T16" fmla="*/ 41 w 63"/>
                  <a:gd name="T17" fmla="*/ 60 h 75"/>
                  <a:gd name="T18" fmla="*/ 45 w 63"/>
                  <a:gd name="T19" fmla="*/ 56 h 75"/>
                  <a:gd name="T20" fmla="*/ 56 w 63"/>
                  <a:gd name="T21" fmla="*/ 53 h 75"/>
                  <a:gd name="T22" fmla="*/ 56 w 63"/>
                  <a:gd name="T23" fmla="*/ 53 h 75"/>
                  <a:gd name="T24" fmla="*/ 45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5 w 63"/>
                  <a:gd name="T49" fmla="*/ 0 h 75"/>
                  <a:gd name="T50" fmla="*/ 52 w 63"/>
                  <a:gd name="T51" fmla="*/ 0 h 75"/>
                  <a:gd name="T52" fmla="*/ 59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33 w 63"/>
                  <a:gd name="T75" fmla="*/ 34 h 75"/>
                  <a:gd name="T76" fmla="*/ 41 w 63"/>
                  <a:gd name="T77" fmla="*/ 30 h 75"/>
                  <a:gd name="T78" fmla="*/ 45 w 63"/>
                  <a:gd name="T79" fmla="*/ 23 h 75"/>
                  <a:gd name="T80" fmla="*/ 48 w 63"/>
                  <a:gd name="T81" fmla="*/ 15 h 75"/>
                  <a:gd name="T82" fmla="*/ 52 w 63"/>
                  <a:gd name="T83" fmla="*/ 12 h 75"/>
                  <a:gd name="T84" fmla="*/ 48 w 63"/>
                  <a:gd name="T85" fmla="*/ 8 h 75"/>
                  <a:gd name="T86" fmla="*/ 48 w 63"/>
                  <a:gd name="T87" fmla="*/ 4 h 75"/>
                  <a:gd name="T88" fmla="*/ 45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30" y="64"/>
                    </a:lnTo>
                    <a:lnTo>
                      <a:pt x="33" y="64"/>
                    </a:lnTo>
                    <a:lnTo>
                      <a:pt x="41" y="60"/>
                    </a:lnTo>
                    <a:lnTo>
                      <a:pt x="45" y="56"/>
                    </a:lnTo>
                    <a:lnTo>
                      <a:pt x="56" y="53"/>
                    </a:lnTo>
                    <a:lnTo>
                      <a:pt x="45"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5" y="0"/>
                    </a:lnTo>
                    <a:lnTo>
                      <a:pt x="52" y="0"/>
                    </a:lnTo>
                    <a:lnTo>
                      <a:pt x="59" y="4"/>
                    </a:lnTo>
                    <a:lnTo>
                      <a:pt x="59" y="8"/>
                    </a:lnTo>
                    <a:lnTo>
                      <a:pt x="63" y="12"/>
                    </a:lnTo>
                    <a:lnTo>
                      <a:pt x="59" y="19"/>
                    </a:lnTo>
                    <a:lnTo>
                      <a:pt x="56" y="23"/>
                    </a:lnTo>
                    <a:lnTo>
                      <a:pt x="48" y="30"/>
                    </a:lnTo>
                    <a:lnTo>
                      <a:pt x="37" y="38"/>
                    </a:lnTo>
                    <a:lnTo>
                      <a:pt x="26" y="38"/>
                    </a:lnTo>
                    <a:lnTo>
                      <a:pt x="15" y="42"/>
                    </a:lnTo>
                    <a:close/>
                    <a:moveTo>
                      <a:pt x="15" y="38"/>
                    </a:moveTo>
                    <a:lnTo>
                      <a:pt x="22" y="38"/>
                    </a:lnTo>
                    <a:lnTo>
                      <a:pt x="33" y="34"/>
                    </a:lnTo>
                    <a:lnTo>
                      <a:pt x="41" y="30"/>
                    </a:lnTo>
                    <a:lnTo>
                      <a:pt x="45" y="23"/>
                    </a:lnTo>
                    <a:lnTo>
                      <a:pt x="48" y="15"/>
                    </a:lnTo>
                    <a:lnTo>
                      <a:pt x="52" y="12"/>
                    </a:lnTo>
                    <a:lnTo>
                      <a:pt x="48" y="8"/>
                    </a:lnTo>
                    <a:lnTo>
                      <a:pt x="48" y="4"/>
                    </a:lnTo>
                    <a:lnTo>
                      <a:pt x="45"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8" name="Freeform 230"/>
              <p:cNvSpPr>
                <a:spLocks noEditPoints="1"/>
              </p:cNvSpPr>
              <p:nvPr/>
            </p:nvSpPr>
            <p:spPr bwMode="auto">
              <a:xfrm>
                <a:off x="4273" y="2139"/>
                <a:ext cx="90" cy="109"/>
              </a:xfrm>
              <a:custGeom>
                <a:avLst/>
                <a:gdLst>
                  <a:gd name="T0" fmla="*/ 86 w 90"/>
                  <a:gd name="T1" fmla="*/ 12 h 109"/>
                  <a:gd name="T2" fmla="*/ 75 w 90"/>
                  <a:gd name="T3" fmla="*/ 15 h 109"/>
                  <a:gd name="T4" fmla="*/ 75 w 90"/>
                  <a:gd name="T5" fmla="*/ 30 h 109"/>
                  <a:gd name="T6" fmla="*/ 56 w 90"/>
                  <a:gd name="T7" fmla="*/ 45 h 109"/>
                  <a:gd name="T8" fmla="*/ 34 w 90"/>
                  <a:gd name="T9" fmla="*/ 53 h 109"/>
                  <a:gd name="T10" fmla="*/ 30 w 90"/>
                  <a:gd name="T11" fmla="*/ 56 h 109"/>
                  <a:gd name="T12" fmla="*/ 30 w 90"/>
                  <a:gd name="T13" fmla="*/ 60 h 109"/>
                  <a:gd name="T14" fmla="*/ 30 w 90"/>
                  <a:gd name="T15" fmla="*/ 60 h 109"/>
                  <a:gd name="T16" fmla="*/ 49 w 90"/>
                  <a:gd name="T17" fmla="*/ 68 h 109"/>
                  <a:gd name="T18" fmla="*/ 68 w 90"/>
                  <a:gd name="T19" fmla="*/ 75 h 109"/>
                  <a:gd name="T20" fmla="*/ 71 w 90"/>
                  <a:gd name="T21" fmla="*/ 83 h 109"/>
                  <a:gd name="T22" fmla="*/ 68 w 90"/>
                  <a:gd name="T23" fmla="*/ 98 h 109"/>
                  <a:gd name="T24" fmla="*/ 53 w 90"/>
                  <a:gd name="T25" fmla="*/ 105 h 109"/>
                  <a:gd name="T26" fmla="*/ 34 w 90"/>
                  <a:gd name="T27" fmla="*/ 109 h 109"/>
                  <a:gd name="T28" fmla="*/ 15 w 90"/>
                  <a:gd name="T29" fmla="*/ 105 h 109"/>
                  <a:gd name="T30" fmla="*/ 4 w 90"/>
                  <a:gd name="T31" fmla="*/ 98 h 109"/>
                  <a:gd name="T32" fmla="*/ 0 w 90"/>
                  <a:gd name="T33" fmla="*/ 90 h 109"/>
                  <a:gd name="T34" fmla="*/ 0 w 90"/>
                  <a:gd name="T35" fmla="*/ 83 h 109"/>
                  <a:gd name="T36" fmla="*/ 8 w 90"/>
                  <a:gd name="T37" fmla="*/ 79 h 109"/>
                  <a:gd name="T38" fmla="*/ 23 w 90"/>
                  <a:gd name="T39" fmla="*/ 71 h 109"/>
                  <a:gd name="T40" fmla="*/ 19 w 90"/>
                  <a:gd name="T41" fmla="*/ 64 h 109"/>
                  <a:gd name="T42" fmla="*/ 23 w 90"/>
                  <a:gd name="T43" fmla="*/ 56 h 109"/>
                  <a:gd name="T44" fmla="*/ 34 w 90"/>
                  <a:gd name="T45" fmla="*/ 49 h 109"/>
                  <a:gd name="T46" fmla="*/ 19 w 90"/>
                  <a:gd name="T47" fmla="*/ 42 h 109"/>
                  <a:gd name="T48" fmla="*/ 15 w 90"/>
                  <a:gd name="T49" fmla="*/ 30 h 109"/>
                  <a:gd name="T50" fmla="*/ 23 w 90"/>
                  <a:gd name="T51" fmla="*/ 8 h 109"/>
                  <a:gd name="T52" fmla="*/ 42 w 90"/>
                  <a:gd name="T53" fmla="*/ 0 h 109"/>
                  <a:gd name="T54" fmla="*/ 56 w 90"/>
                  <a:gd name="T55" fmla="*/ 0 h 109"/>
                  <a:gd name="T56" fmla="*/ 64 w 90"/>
                  <a:gd name="T57" fmla="*/ 0 h 109"/>
                  <a:gd name="T58" fmla="*/ 90 w 90"/>
                  <a:gd name="T59" fmla="*/ 4 h 109"/>
                  <a:gd name="T60" fmla="*/ 60 w 90"/>
                  <a:gd name="T61" fmla="*/ 12 h 109"/>
                  <a:gd name="T62" fmla="*/ 53 w 90"/>
                  <a:gd name="T63" fmla="*/ 4 h 109"/>
                  <a:gd name="T64" fmla="*/ 42 w 90"/>
                  <a:gd name="T65" fmla="*/ 4 h 109"/>
                  <a:gd name="T66" fmla="*/ 30 w 90"/>
                  <a:gd name="T67" fmla="*/ 23 h 109"/>
                  <a:gd name="T68" fmla="*/ 30 w 90"/>
                  <a:gd name="T69" fmla="*/ 38 h 109"/>
                  <a:gd name="T70" fmla="*/ 38 w 90"/>
                  <a:gd name="T71" fmla="*/ 45 h 109"/>
                  <a:gd name="T72" fmla="*/ 45 w 90"/>
                  <a:gd name="T73" fmla="*/ 45 h 109"/>
                  <a:gd name="T74" fmla="*/ 53 w 90"/>
                  <a:gd name="T75" fmla="*/ 42 h 109"/>
                  <a:gd name="T76" fmla="*/ 56 w 90"/>
                  <a:gd name="T77" fmla="*/ 30 h 109"/>
                  <a:gd name="T78" fmla="*/ 60 w 90"/>
                  <a:gd name="T79" fmla="*/ 19 h 109"/>
                  <a:gd name="T80" fmla="*/ 27 w 90"/>
                  <a:gd name="T81" fmla="*/ 71 h 109"/>
                  <a:gd name="T82" fmla="*/ 15 w 90"/>
                  <a:gd name="T83" fmla="*/ 79 h 109"/>
                  <a:gd name="T84" fmla="*/ 12 w 90"/>
                  <a:gd name="T85" fmla="*/ 90 h 109"/>
                  <a:gd name="T86" fmla="*/ 15 w 90"/>
                  <a:gd name="T87" fmla="*/ 101 h 109"/>
                  <a:gd name="T88" fmla="*/ 34 w 90"/>
                  <a:gd name="T89" fmla="*/ 105 h 109"/>
                  <a:gd name="T90" fmla="*/ 53 w 90"/>
                  <a:gd name="T91" fmla="*/ 101 h 109"/>
                  <a:gd name="T92" fmla="*/ 64 w 90"/>
                  <a:gd name="T93" fmla="*/ 90 h 109"/>
                  <a:gd name="T94" fmla="*/ 60 w 90"/>
                  <a:gd name="T95" fmla="*/ 83 h 109"/>
                  <a:gd name="T96" fmla="*/ 49 w 90"/>
                  <a:gd name="T97" fmla="*/ 79 h 109"/>
                  <a:gd name="T98" fmla="*/ 38 w 90"/>
                  <a:gd name="T99" fmla="*/ 75 h 1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9"/>
                  <a:gd name="T152" fmla="*/ 90 w 90"/>
                  <a:gd name="T153" fmla="*/ 109 h 10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9">
                    <a:moveTo>
                      <a:pt x="90" y="4"/>
                    </a:moveTo>
                    <a:lnTo>
                      <a:pt x="86" y="12"/>
                    </a:lnTo>
                    <a:lnTo>
                      <a:pt x="75" y="12"/>
                    </a:lnTo>
                    <a:lnTo>
                      <a:pt x="75" y="15"/>
                    </a:lnTo>
                    <a:lnTo>
                      <a:pt x="75" y="19"/>
                    </a:lnTo>
                    <a:lnTo>
                      <a:pt x="75" y="30"/>
                    </a:lnTo>
                    <a:lnTo>
                      <a:pt x="68" y="38"/>
                    </a:lnTo>
                    <a:lnTo>
                      <a:pt x="56" y="45"/>
                    </a:lnTo>
                    <a:lnTo>
                      <a:pt x="42" y="49"/>
                    </a:lnTo>
                    <a:lnTo>
                      <a:pt x="34" y="53"/>
                    </a:lnTo>
                    <a:lnTo>
                      <a:pt x="30" y="53"/>
                    </a:lnTo>
                    <a:lnTo>
                      <a:pt x="30" y="56"/>
                    </a:lnTo>
                    <a:lnTo>
                      <a:pt x="30" y="60"/>
                    </a:lnTo>
                    <a:lnTo>
                      <a:pt x="34" y="64"/>
                    </a:lnTo>
                    <a:lnTo>
                      <a:pt x="49" y="68"/>
                    </a:lnTo>
                    <a:lnTo>
                      <a:pt x="60" y="71"/>
                    </a:lnTo>
                    <a:lnTo>
                      <a:pt x="68" y="75"/>
                    </a:lnTo>
                    <a:lnTo>
                      <a:pt x="71" y="79"/>
                    </a:lnTo>
                    <a:lnTo>
                      <a:pt x="71" y="83"/>
                    </a:lnTo>
                    <a:lnTo>
                      <a:pt x="71" y="90"/>
                    </a:lnTo>
                    <a:lnTo>
                      <a:pt x="68" y="98"/>
                    </a:lnTo>
                    <a:lnTo>
                      <a:pt x="60" y="101"/>
                    </a:lnTo>
                    <a:lnTo>
                      <a:pt x="53" y="105"/>
                    </a:lnTo>
                    <a:lnTo>
                      <a:pt x="45" y="109"/>
                    </a:lnTo>
                    <a:lnTo>
                      <a:pt x="34" y="109"/>
                    </a:lnTo>
                    <a:lnTo>
                      <a:pt x="23" y="109"/>
                    </a:lnTo>
                    <a:lnTo>
                      <a:pt x="15" y="105"/>
                    </a:lnTo>
                    <a:lnTo>
                      <a:pt x="8" y="101"/>
                    </a:lnTo>
                    <a:lnTo>
                      <a:pt x="4" y="98"/>
                    </a:lnTo>
                    <a:lnTo>
                      <a:pt x="0" y="94"/>
                    </a:lnTo>
                    <a:lnTo>
                      <a:pt x="0" y="90"/>
                    </a:lnTo>
                    <a:lnTo>
                      <a:pt x="0" y="86"/>
                    </a:lnTo>
                    <a:lnTo>
                      <a:pt x="0" y="83"/>
                    </a:lnTo>
                    <a:lnTo>
                      <a:pt x="4" y="79"/>
                    </a:lnTo>
                    <a:lnTo>
                      <a:pt x="8" y="79"/>
                    </a:lnTo>
                    <a:lnTo>
                      <a:pt x="12" y="75"/>
                    </a:lnTo>
                    <a:lnTo>
                      <a:pt x="23" y="71"/>
                    </a:lnTo>
                    <a:lnTo>
                      <a:pt x="19" y="68"/>
                    </a:lnTo>
                    <a:lnTo>
                      <a:pt x="19" y="64"/>
                    </a:lnTo>
                    <a:lnTo>
                      <a:pt x="19" y="60"/>
                    </a:lnTo>
                    <a:lnTo>
                      <a:pt x="23" y="56"/>
                    </a:lnTo>
                    <a:lnTo>
                      <a:pt x="27" y="53"/>
                    </a:lnTo>
                    <a:lnTo>
                      <a:pt x="34" y="49"/>
                    </a:lnTo>
                    <a:lnTo>
                      <a:pt x="27" y="45"/>
                    </a:lnTo>
                    <a:lnTo>
                      <a:pt x="19" y="42"/>
                    </a:lnTo>
                    <a:lnTo>
                      <a:pt x="15" y="34"/>
                    </a:lnTo>
                    <a:lnTo>
                      <a:pt x="15" y="30"/>
                    </a:lnTo>
                    <a:lnTo>
                      <a:pt x="15" y="19"/>
                    </a:lnTo>
                    <a:lnTo>
                      <a:pt x="23" y="8"/>
                    </a:lnTo>
                    <a:lnTo>
                      <a:pt x="30" y="4"/>
                    </a:lnTo>
                    <a:lnTo>
                      <a:pt x="42" y="0"/>
                    </a:lnTo>
                    <a:lnTo>
                      <a:pt x="53" y="0"/>
                    </a:lnTo>
                    <a:lnTo>
                      <a:pt x="56" y="0"/>
                    </a:lnTo>
                    <a:lnTo>
                      <a:pt x="60" y="0"/>
                    </a:lnTo>
                    <a:lnTo>
                      <a:pt x="64" y="0"/>
                    </a:lnTo>
                    <a:lnTo>
                      <a:pt x="68" y="4"/>
                    </a:lnTo>
                    <a:lnTo>
                      <a:pt x="90" y="4"/>
                    </a:lnTo>
                    <a:close/>
                    <a:moveTo>
                      <a:pt x="60" y="15"/>
                    </a:moveTo>
                    <a:lnTo>
                      <a:pt x="60" y="12"/>
                    </a:lnTo>
                    <a:lnTo>
                      <a:pt x="56" y="8"/>
                    </a:lnTo>
                    <a:lnTo>
                      <a:pt x="53" y="4"/>
                    </a:lnTo>
                    <a:lnTo>
                      <a:pt x="49" y="4"/>
                    </a:lnTo>
                    <a:lnTo>
                      <a:pt x="42" y="4"/>
                    </a:lnTo>
                    <a:lnTo>
                      <a:pt x="34" y="12"/>
                    </a:lnTo>
                    <a:lnTo>
                      <a:pt x="30" y="23"/>
                    </a:lnTo>
                    <a:lnTo>
                      <a:pt x="30" y="30"/>
                    </a:lnTo>
                    <a:lnTo>
                      <a:pt x="30" y="38"/>
                    </a:lnTo>
                    <a:lnTo>
                      <a:pt x="34" y="42"/>
                    </a:lnTo>
                    <a:lnTo>
                      <a:pt x="38" y="45"/>
                    </a:lnTo>
                    <a:lnTo>
                      <a:pt x="42" y="45"/>
                    </a:lnTo>
                    <a:lnTo>
                      <a:pt x="45" y="45"/>
                    </a:lnTo>
                    <a:lnTo>
                      <a:pt x="49" y="42"/>
                    </a:lnTo>
                    <a:lnTo>
                      <a:pt x="53" y="42"/>
                    </a:lnTo>
                    <a:lnTo>
                      <a:pt x="56" y="38"/>
                    </a:lnTo>
                    <a:lnTo>
                      <a:pt x="56" y="30"/>
                    </a:lnTo>
                    <a:lnTo>
                      <a:pt x="60" y="27"/>
                    </a:lnTo>
                    <a:lnTo>
                      <a:pt x="60" y="19"/>
                    </a:lnTo>
                    <a:lnTo>
                      <a:pt x="60" y="15"/>
                    </a:lnTo>
                    <a:close/>
                    <a:moveTo>
                      <a:pt x="27" y="71"/>
                    </a:moveTo>
                    <a:lnTo>
                      <a:pt x="19" y="75"/>
                    </a:lnTo>
                    <a:lnTo>
                      <a:pt x="15" y="79"/>
                    </a:lnTo>
                    <a:lnTo>
                      <a:pt x="12" y="86"/>
                    </a:lnTo>
                    <a:lnTo>
                      <a:pt x="12" y="90"/>
                    </a:lnTo>
                    <a:lnTo>
                      <a:pt x="12" y="94"/>
                    </a:lnTo>
                    <a:lnTo>
                      <a:pt x="15" y="101"/>
                    </a:lnTo>
                    <a:lnTo>
                      <a:pt x="23" y="105"/>
                    </a:lnTo>
                    <a:lnTo>
                      <a:pt x="34" y="105"/>
                    </a:lnTo>
                    <a:lnTo>
                      <a:pt x="45" y="105"/>
                    </a:lnTo>
                    <a:lnTo>
                      <a:pt x="53" y="101"/>
                    </a:lnTo>
                    <a:lnTo>
                      <a:pt x="60" y="98"/>
                    </a:lnTo>
                    <a:lnTo>
                      <a:pt x="64" y="90"/>
                    </a:lnTo>
                    <a:lnTo>
                      <a:pt x="60" y="86"/>
                    </a:lnTo>
                    <a:lnTo>
                      <a:pt x="60" y="83"/>
                    </a:lnTo>
                    <a:lnTo>
                      <a:pt x="56" y="79"/>
                    </a:lnTo>
                    <a:lnTo>
                      <a:pt x="49" y="79"/>
                    </a:lnTo>
                    <a:lnTo>
                      <a:pt x="45" y="79"/>
                    </a:lnTo>
                    <a:lnTo>
                      <a:pt x="38" y="75"/>
                    </a:lnTo>
                    <a:lnTo>
                      <a:pt x="27" y="7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99" name="Freeform 231"/>
              <p:cNvSpPr>
                <a:spLocks/>
              </p:cNvSpPr>
              <p:nvPr/>
            </p:nvSpPr>
            <p:spPr bwMode="auto">
              <a:xfrm>
                <a:off x="4363" y="2139"/>
                <a:ext cx="75" cy="75"/>
              </a:xfrm>
              <a:custGeom>
                <a:avLst/>
                <a:gdLst>
                  <a:gd name="T0" fmla="*/ 60 w 75"/>
                  <a:gd name="T1" fmla="*/ 49 h 75"/>
                  <a:gd name="T2" fmla="*/ 56 w 75"/>
                  <a:gd name="T3" fmla="*/ 64 h 75"/>
                  <a:gd name="T4" fmla="*/ 56 w 75"/>
                  <a:gd name="T5" fmla="*/ 64 h 75"/>
                  <a:gd name="T6" fmla="*/ 60 w 75"/>
                  <a:gd name="T7" fmla="*/ 68 h 75"/>
                  <a:gd name="T8" fmla="*/ 60 w 75"/>
                  <a:gd name="T9" fmla="*/ 64 h 75"/>
                  <a:gd name="T10" fmla="*/ 67 w 75"/>
                  <a:gd name="T11" fmla="*/ 56 h 75"/>
                  <a:gd name="T12" fmla="*/ 64 w 75"/>
                  <a:gd name="T13" fmla="*/ 64 h 75"/>
                  <a:gd name="T14" fmla="*/ 56 w 75"/>
                  <a:gd name="T15" fmla="*/ 75 h 75"/>
                  <a:gd name="T16" fmla="*/ 49 w 75"/>
                  <a:gd name="T17" fmla="*/ 75 h 75"/>
                  <a:gd name="T18" fmla="*/ 45 w 75"/>
                  <a:gd name="T19" fmla="*/ 71 h 75"/>
                  <a:gd name="T20" fmla="*/ 45 w 75"/>
                  <a:gd name="T21" fmla="*/ 64 h 75"/>
                  <a:gd name="T22" fmla="*/ 49 w 75"/>
                  <a:gd name="T23" fmla="*/ 56 h 75"/>
                  <a:gd name="T24" fmla="*/ 52 w 75"/>
                  <a:gd name="T25" fmla="*/ 34 h 75"/>
                  <a:gd name="T26" fmla="*/ 37 w 75"/>
                  <a:gd name="T27" fmla="*/ 60 h 75"/>
                  <a:gd name="T28" fmla="*/ 22 w 75"/>
                  <a:gd name="T29" fmla="*/ 71 h 75"/>
                  <a:gd name="T30" fmla="*/ 8 w 75"/>
                  <a:gd name="T31" fmla="*/ 75 h 75"/>
                  <a:gd name="T32" fmla="*/ 4 w 75"/>
                  <a:gd name="T33" fmla="*/ 68 h 75"/>
                  <a:gd name="T34" fmla="*/ 4 w 75"/>
                  <a:gd name="T35" fmla="*/ 56 h 75"/>
                  <a:gd name="T36" fmla="*/ 15 w 75"/>
                  <a:gd name="T37" fmla="*/ 23 h 75"/>
                  <a:gd name="T38" fmla="*/ 19 w 75"/>
                  <a:gd name="T39" fmla="*/ 12 h 75"/>
                  <a:gd name="T40" fmla="*/ 19 w 75"/>
                  <a:gd name="T41" fmla="*/ 8 h 75"/>
                  <a:gd name="T42" fmla="*/ 15 w 75"/>
                  <a:gd name="T43" fmla="*/ 8 h 75"/>
                  <a:gd name="T44" fmla="*/ 11 w 75"/>
                  <a:gd name="T45" fmla="*/ 8 h 75"/>
                  <a:gd name="T46" fmla="*/ 4 w 75"/>
                  <a:gd name="T47" fmla="*/ 19 h 75"/>
                  <a:gd name="T48" fmla="*/ 8 w 75"/>
                  <a:gd name="T49" fmla="*/ 8 h 75"/>
                  <a:gd name="T50" fmla="*/ 19 w 75"/>
                  <a:gd name="T51" fmla="*/ 0 h 75"/>
                  <a:gd name="T52" fmla="*/ 26 w 75"/>
                  <a:gd name="T53" fmla="*/ 0 h 75"/>
                  <a:gd name="T54" fmla="*/ 30 w 75"/>
                  <a:gd name="T55" fmla="*/ 4 h 75"/>
                  <a:gd name="T56" fmla="*/ 30 w 75"/>
                  <a:gd name="T57" fmla="*/ 15 h 75"/>
                  <a:gd name="T58" fmla="*/ 19 w 75"/>
                  <a:gd name="T59" fmla="*/ 49 h 75"/>
                  <a:gd name="T60" fmla="*/ 15 w 75"/>
                  <a:gd name="T61" fmla="*/ 60 h 75"/>
                  <a:gd name="T62" fmla="*/ 19 w 75"/>
                  <a:gd name="T63" fmla="*/ 64 h 75"/>
                  <a:gd name="T64" fmla="*/ 19 w 75"/>
                  <a:gd name="T65" fmla="*/ 64 h 75"/>
                  <a:gd name="T66" fmla="*/ 26 w 75"/>
                  <a:gd name="T67" fmla="*/ 64 h 75"/>
                  <a:gd name="T68" fmla="*/ 37 w 75"/>
                  <a:gd name="T69" fmla="*/ 53 h 75"/>
                  <a:gd name="T70" fmla="*/ 49 w 75"/>
                  <a:gd name="T71" fmla="*/ 34 h 75"/>
                  <a:gd name="T72" fmla="*/ 60 w 75"/>
                  <a:gd name="T73" fmla="*/ 8 h 75"/>
                  <a:gd name="T74" fmla="*/ 75 w 75"/>
                  <a:gd name="T75" fmla="*/ 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5"/>
                  <a:gd name="T116" fmla="*/ 75 w 75"/>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5">
                    <a:moveTo>
                      <a:pt x="75" y="0"/>
                    </a:moveTo>
                    <a:lnTo>
                      <a:pt x="60" y="49"/>
                    </a:lnTo>
                    <a:lnTo>
                      <a:pt x="56" y="60"/>
                    </a:lnTo>
                    <a:lnTo>
                      <a:pt x="56" y="64"/>
                    </a:lnTo>
                    <a:lnTo>
                      <a:pt x="60" y="68"/>
                    </a:lnTo>
                    <a:lnTo>
                      <a:pt x="60" y="64"/>
                    </a:lnTo>
                    <a:lnTo>
                      <a:pt x="64" y="64"/>
                    </a:lnTo>
                    <a:lnTo>
                      <a:pt x="67" y="56"/>
                    </a:lnTo>
                    <a:lnTo>
                      <a:pt x="71" y="56"/>
                    </a:lnTo>
                    <a:lnTo>
                      <a:pt x="64" y="64"/>
                    </a:lnTo>
                    <a:lnTo>
                      <a:pt x="60" y="71"/>
                    </a:lnTo>
                    <a:lnTo>
                      <a:pt x="56" y="75"/>
                    </a:lnTo>
                    <a:lnTo>
                      <a:pt x="52" y="75"/>
                    </a:lnTo>
                    <a:lnTo>
                      <a:pt x="49" y="75"/>
                    </a:lnTo>
                    <a:lnTo>
                      <a:pt x="45" y="71"/>
                    </a:lnTo>
                    <a:lnTo>
                      <a:pt x="45" y="68"/>
                    </a:lnTo>
                    <a:lnTo>
                      <a:pt x="45" y="64"/>
                    </a:lnTo>
                    <a:lnTo>
                      <a:pt x="45" y="60"/>
                    </a:lnTo>
                    <a:lnTo>
                      <a:pt x="49" y="56"/>
                    </a:lnTo>
                    <a:lnTo>
                      <a:pt x="49" y="49"/>
                    </a:lnTo>
                    <a:lnTo>
                      <a:pt x="52" y="34"/>
                    </a:lnTo>
                    <a:lnTo>
                      <a:pt x="45" y="49"/>
                    </a:lnTo>
                    <a:lnTo>
                      <a:pt x="37" y="60"/>
                    </a:lnTo>
                    <a:lnTo>
                      <a:pt x="30" y="68"/>
                    </a:lnTo>
                    <a:lnTo>
                      <a:pt x="22" y="71"/>
                    </a:lnTo>
                    <a:lnTo>
                      <a:pt x="11" y="75"/>
                    </a:lnTo>
                    <a:lnTo>
                      <a:pt x="8" y="75"/>
                    </a:lnTo>
                    <a:lnTo>
                      <a:pt x="8" y="71"/>
                    </a:lnTo>
                    <a:lnTo>
                      <a:pt x="4" y="68"/>
                    </a:lnTo>
                    <a:lnTo>
                      <a:pt x="4" y="64"/>
                    </a:lnTo>
                    <a:lnTo>
                      <a:pt x="4" y="56"/>
                    </a:lnTo>
                    <a:lnTo>
                      <a:pt x="8" y="45"/>
                    </a:lnTo>
                    <a:lnTo>
                      <a:pt x="15" y="23"/>
                    </a:lnTo>
                    <a:lnTo>
                      <a:pt x="19" y="15"/>
                    </a:lnTo>
                    <a:lnTo>
                      <a:pt x="19" y="12"/>
                    </a:lnTo>
                    <a:lnTo>
                      <a:pt x="19" y="8"/>
                    </a:lnTo>
                    <a:lnTo>
                      <a:pt x="15" y="8"/>
                    </a:lnTo>
                    <a:lnTo>
                      <a:pt x="11" y="8"/>
                    </a:lnTo>
                    <a:lnTo>
                      <a:pt x="8" y="12"/>
                    </a:lnTo>
                    <a:lnTo>
                      <a:pt x="4" y="19"/>
                    </a:lnTo>
                    <a:lnTo>
                      <a:pt x="0" y="15"/>
                    </a:lnTo>
                    <a:lnTo>
                      <a:pt x="8" y="8"/>
                    </a:lnTo>
                    <a:lnTo>
                      <a:pt x="15" y="4"/>
                    </a:lnTo>
                    <a:lnTo>
                      <a:pt x="19" y="0"/>
                    </a:lnTo>
                    <a:lnTo>
                      <a:pt x="26" y="0"/>
                    </a:lnTo>
                    <a:lnTo>
                      <a:pt x="30" y="0"/>
                    </a:lnTo>
                    <a:lnTo>
                      <a:pt x="30" y="4"/>
                    </a:lnTo>
                    <a:lnTo>
                      <a:pt x="34" y="8"/>
                    </a:lnTo>
                    <a:lnTo>
                      <a:pt x="30" y="15"/>
                    </a:lnTo>
                    <a:lnTo>
                      <a:pt x="30" y="23"/>
                    </a:lnTo>
                    <a:lnTo>
                      <a:pt x="19" y="49"/>
                    </a:lnTo>
                    <a:lnTo>
                      <a:pt x="19" y="56"/>
                    </a:lnTo>
                    <a:lnTo>
                      <a:pt x="15" y="60"/>
                    </a:lnTo>
                    <a:lnTo>
                      <a:pt x="19" y="64"/>
                    </a:lnTo>
                    <a:lnTo>
                      <a:pt x="22" y="64"/>
                    </a:lnTo>
                    <a:lnTo>
                      <a:pt x="26" y="64"/>
                    </a:lnTo>
                    <a:lnTo>
                      <a:pt x="34" y="60"/>
                    </a:lnTo>
                    <a:lnTo>
                      <a:pt x="37" y="53"/>
                    </a:lnTo>
                    <a:lnTo>
                      <a:pt x="45" y="42"/>
                    </a:lnTo>
                    <a:lnTo>
                      <a:pt x="49" y="34"/>
                    </a:lnTo>
                    <a:lnTo>
                      <a:pt x="56" y="23"/>
                    </a:lnTo>
                    <a:lnTo>
                      <a:pt x="60" y="8"/>
                    </a:lnTo>
                    <a:lnTo>
                      <a:pt x="64" y="0"/>
                    </a:lnTo>
                    <a:lnTo>
                      <a:pt x="7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0" name="Freeform 232"/>
              <p:cNvSpPr>
                <a:spLocks/>
              </p:cNvSpPr>
              <p:nvPr/>
            </p:nvSpPr>
            <p:spPr bwMode="auto">
              <a:xfrm>
                <a:off x="4445" y="2098"/>
                <a:ext cx="41" cy="116"/>
              </a:xfrm>
              <a:custGeom>
                <a:avLst/>
                <a:gdLst>
                  <a:gd name="T0" fmla="*/ 41 w 41"/>
                  <a:gd name="T1" fmla="*/ 0 h 116"/>
                  <a:gd name="T2" fmla="*/ 15 w 41"/>
                  <a:gd name="T3" fmla="*/ 94 h 116"/>
                  <a:gd name="T4" fmla="*/ 11 w 41"/>
                  <a:gd name="T5" fmla="*/ 101 h 116"/>
                  <a:gd name="T6" fmla="*/ 11 w 41"/>
                  <a:gd name="T7" fmla="*/ 105 h 116"/>
                  <a:gd name="T8" fmla="*/ 11 w 41"/>
                  <a:gd name="T9" fmla="*/ 105 h 116"/>
                  <a:gd name="T10" fmla="*/ 15 w 41"/>
                  <a:gd name="T11" fmla="*/ 105 h 116"/>
                  <a:gd name="T12" fmla="*/ 15 w 41"/>
                  <a:gd name="T13" fmla="*/ 105 h 116"/>
                  <a:gd name="T14" fmla="*/ 15 w 41"/>
                  <a:gd name="T15" fmla="*/ 105 h 116"/>
                  <a:gd name="T16" fmla="*/ 15 w 41"/>
                  <a:gd name="T17" fmla="*/ 105 h 116"/>
                  <a:gd name="T18" fmla="*/ 19 w 41"/>
                  <a:gd name="T19" fmla="*/ 105 h 116"/>
                  <a:gd name="T20" fmla="*/ 23 w 41"/>
                  <a:gd name="T21" fmla="*/ 101 h 116"/>
                  <a:gd name="T22" fmla="*/ 26 w 41"/>
                  <a:gd name="T23" fmla="*/ 94 h 116"/>
                  <a:gd name="T24" fmla="*/ 30 w 41"/>
                  <a:gd name="T25" fmla="*/ 97 h 116"/>
                  <a:gd name="T26" fmla="*/ 23 w 41"/>
                  <a:gd name="T27" fmla="*/ 105 h 116"/>
                  <a:gd name="T28" fmla="*/ 15 w 41"/>
                  <a:gd name="T29" fmla="*/ 112 h 116"/>
                  <a:gd name="T30" fmla="*/ 11 w 41"/>
                  <a:gd name="T31" fmla="*/ 116 h 116"/>
                  <a:gd name="T32" fmla="*/ 8 w 41"/>
                  <a:gd name="T33" fmla="*/ 116 h 116"/>
                  <a:gd name="T34" fmla="*/ 4 w 41"/>
                  <a:gd name="T35" fmla="*/ 116 h 116"/>
                  <a:gd name="T36" fmla="*/ 0 w 41"/>
                  <a:gd name="T37" fmla="*/ 112 h 116"/>
                  <a:gd name="T38" fmla="*/ 0 w 41"/>
                  <a:gd name="T39" fmla="*/ 112 h 116"/>
                  <a:gd name="T40" fmla="*/ 0 w 41"/>
                  <a:gd name="T41" fmla="*/ 109 h 116"/>
                  <a:gd name="T42" fmla="*/ 0 w 41"/>
                  <a:gd name="T43" fmla="*/ 105 h 116"/>
                  <a:gd name="T44" fmla="*/ 0 w 41"/>
                  <a:gd name="T45" fmla="*/ 97 h 116"/>
                  <a:gd name="T46" fmla="*/ 23 w 41"/>
                  <a:gd name="T47" fmla="*/ 19 h 116"/>
                  <a:gd name="T48" fmla="*/ 26 w 41"/>
                  <a:gd name="T49" fmla="*/ 12 h 116"/>
                  <a:gd name="T50" fmla="*/ 26 w 41"/>
                  <a:gd name="T51" fmla="*/ 12 h 116"/>
                  <a:gd name="T52" fmla="*/ 26 w 41"/>
                  <a:gd name="T53" fmla="*/ 8 h 116"/>
                  <a:gd name="T54" fmla="*/ 26 w 41"/>
                  <a:gd name="T55" fmla="*/ 8 h 116"/>
                  <a:gd name="T56" fmla="*/ 23 w 41"/>
                  <a:gd name="T57" fmla="*/ 4 h 116"/>
                  <a:gd name="T58" fmla="*/ 23 w 41"/>
                  <a:gd name="T59" fmla="*/ 4 h 116"/>
                  <a:gd name="T60" fmla="*/ 19 w 41"/>
                  <a:gd name="T61" fmla="*/ 4 h 116"/>
                  <a:gd name="T62" fmla="*/ 15 w 41"/>
                  <a:gd name="T63" fmla="*/ 8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4"/>
                    </a:lnTo>
                    <a:lnTo>
                      <a:pt x="11" y="101"/>
                    </a:lnTo>
                    <a:lnTo>
                      <a:pt x="11" y="105"/>
                    </a:lnTo>
                    <a:lnTo>
                      <a:pt x="15" y="105"/>
                    </a:lnTo>
                    <a:lnTo>
                      <a:pt x="19" y="105"/>
                    </a:lnTo>
                    <a:lnTo>
                      <a:pt x="23" y="101"/>
                    </a:lnTo>
                    <a:lnTo>
                      <a:pt x="26" y="94"/>
                    </a:lnTo>
                    <a:lnTo>
                      <a:pt x="30" y="97"/>
                    </a:lnTo>
                    <a:lnTo>
                      <a:pt x="23" y="105"/>
                    </a:lnTo>
                    <a:lnTo>
                      <a:pt x="15" y="112"/>
                    </a:lnTo>
                    <a:lnTo>
                      <a:pt x="11" y="116"/>
                    </a:lnTo>
                    <a:lnTo>
                      <a:pt x="8" y="116"/>
                    </a:lnTo>
                    <a:lnTo>
                      <a:pt x="4" y="116"/>
                    </a:lnTo>
                    <a:lnTo>
                      <a:pt x="0" y="112"/>
                    </a:lnTo>
                    <a:lnTo>
                      <a:pt x="0" y="109"/>
                    </a:lnTo>
                    <a:lnTo>
                      <a:pt x="0" y="105"/>
                    </a:lnTo>
                    <a:lnTo>
                      <a:pt x="0" y="97"/>
                    </a:lnTo>
                    <a:lnTo>
                      <a:pt x="23" y="19"/>
                    </a:lnTo>
                    <a:lnTo>
                      <a:pt x="26" y="12"/>
                    </a:lnTo>
                    <a:lnTo>
                      <a:pt x="26" y="8"/>
                    </a:lnTo>
                    <a:lnTo>
                      <a:pt x="23" y="4"/>
                    </a:lnTo>
                    <a:lnTo>
                      <a:pt x="19" y="4"/>
                    </a:lnTo>
                    <a:lnTo>
                      <a:pt x="15" y="8"/>
                    </a:lnTo>
                    <a:lnTo>
                      <a:pt x="15"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1" name="Freeform 233"/>
              <p:cNvSpPr>
                <a:spLocks noEditPoints="1"/>
              </p:cNvSpPr>
              <p:nvPr/>
            </p:nvSpPr>
            <p:spPr bwMode="auto">
              <a:xfrm>
                <a:off x="4490" y="2139"/>
                <a:ext cx="75" cy="75"/>
              </a:xfrm>
              <a:custGeom>
                <a:avLst/>
                <a:gdLst>
                  <a:gd name="T0" fmla="*/ 60 w 75"/>
                  <a:gd name="T1" fmla="*/ 56 h 75"/>
                  <a:gd name="T2" fmla="*/ 56 w 75"/>
                  <a:gd name="T3" fmla="*/ 64 h 75"/>
                  <a:gd name="T4" fmla="*/ 56 w 75"/>
                  <a:gd name="T5" fmla="*/ 64 h 75"/>
                  <a:gd name="T6" fmla="*/ 60 w 75"/>
                  <a:gd name="T7" fmla="*/ 68 h 75"/>
                  <a:gd name="T8" fmla="*/ 60 w 75"/>
                  <a:gd name="T9" fmla="*/ 68 h 75"/>
                  <a:gd name="T10" fmla="*/ 63 w 75"/>
                  <a:gd name="T11" fmla="*/ 64 h 75"/>
                  <a:gd name="T12" fmla="*/ 71 w 75"/>
                  <a:gd name="T13" fmla="*/ 56 h 75"/>
                  <a:gd name="T14" fmla="*/ 60 w 75"/>
                  <a:gd name="T15" fmla="*/ 71 h 75"/>
                  <a:gd name="T16" fmla="*/ 52 w 75"/>
                  <a:gd name="T17" fmla="*/ 75 h 75"/>
                  <a:gd name="T18" fmla="*/ 48 w 75"/>
                  <a:gd name="T19" fmla="*/ 71 h 75"/>
                  <a:gd name="T20" fmla="*/ 45 w 75"/>
                  <a:gd name="T21" fmla="*/ 68 h 75"/>
                  <a:gd name="T22" fmla="*/ 48 w 75"/>
                  <a:gd name="T23" fmla="*/ 56 h 75"/>
                  <a:gd name="T24" fmla="*/ 37 w 75"/>
                  <a:gd name="T25" fmla="*/ 64 h 75"/>
                  <a:gd name="T26" fmla="*/ 22 w 75"/>
                  <a:gd name="T27" fmla="*/ 71 h 75"/>
                  <a:gd name="T28" fmla="*/ 7 w 75"/>
                  <a:gd name="T29" fmla="*/ 71 h 75"/>
                  <a:gd name="T30" fmla="*/ 0 w 75"/>
                  <a:gd name="T31" fmla="*/ 64 h 75"/>
                  <a:gd name="T32" fmla="*/ 0 w 75"/>
                  <a:gd name="T33" fmla="*/ 42 h 75"/>
                  <a:gd name="T34" fmla="*/ 15 w 75"/>
                  <a:gd name="T35" fmla="*/ 15 h 75"/>
                  <a:gd name="T36" fmla="*/ 37 w 75"/>
                  <a:gd name="T37" fmla="*/ 0 h 75"/>
                  <a:gd name="T38" fmla="*/ 52 w 75"/>
                  <a:gd name="T39" fmla="*/ 0 h 75"/>
                  <a:gd name="T40" fmla="*/ 60 w 75"/>
                  <a:gd name="T41" fmla="*/ 4 h 75"/>
                  <a:gd name="T42" fmla="*/ 63 w 75"/>
                  <a:gd name="T43" fmla="*/ 4 h 75"/>
                  <a:gd name="T44" fmla="*/ 45 w 75"/>
                  <a:gd name="T45" fmla="*/ 4 h 75"/>
                  <a:gd name="T46" fmla="*/ 34 w 75"/>
                  <a:gd name="T47" fmla="*/ 8 h 75"/>
                  <a:gd name="T48" fmla="*/ 19 w 75"/>
                  <a:gd name="T49" fmla="*/ 27 h 75"/>
                  <a:gd name="T50" fmla="*/ 11 w 75"/>
                  <a:gd name="T51" fmla="*/ 53 h 75"/>
                  <a:gd name="T52" fmla="*/ 15 w 75"/>
                  <a:gd name="T53" fmla="*/ 64 h 75"/>
                  <a:gd name="T54" fmla="*/ 22 w 75"/>
                  <a:gd name="T55" fmla="*/ 64 h 75"/>
                  <a:gd name="T56" fmla="*/ 37 w 75"/>
                  <a:gd name="T57" fmla="*/ 60 h 75"/>
                  <a:gd name="T58" fmla="*/ 52 w 75"/>
                  <a:gd name="T59" fmla="*/ 42 h 75"/>
                  <a:gd name="T60" fmla="*/ 56 w 75"/>
                  <a:gd name="T61" fmla="*/ 15 h 75"/>
                  <a:gd name="T62" fmla="*/ 52 w 75"/>
                  <a:gd name="T63" fmla="*/ 4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56" y="64"/>
                    </a:lnTo>
                    <a:lnTo>
                      <a:pt x="60" y="68"/>
                    </a:lnTo>
                    <a:lnTo>
                      <a:pt x="60" y="64"/>
                    </a:lnTo>
                    <a:lnTo>
                      <a:pt x="63" y="64"/>
                    </a:lnTo>
                    <a:lnTo>
                      <a:pt x="67" y="56"/>
                    </a:lnTo>
                    <a:lnTo>
                      <a:pt x="71" y="56"/>
                    </a:lnTo>
                    <a:lnTo>
                      <a:pt x="67" y="64"/>
                    </a:lnTo>
                    <a:lnTo>
                      <a:pt x="60" y="71"/>
                    </a:lnTo>
                    <a:lnTo>
                      <a:pt x="56" y="71"/>
                    </a:lnTo>
                    <a:lnTo>
                      <a:pt x="52" y="75"/>
                    </a:lnTo>
                    <a:lnTo>
                      <a:pt x="48" y="75"/>
                    </a:lnTo>
                    <a:lnTo>
                      <a:pt x="48" y="71"/>
                    </a:lnTo>
                    <a:lnTo>
                      <a:pt x="45" y="71"/>
                    </a:lnTo>
                    <a:lnTo>
                      <a:pt x="45" y="68"/>
                    </a:lnTo>
                    <a:lnTo>
                      <a:pt x="45" y="64"/>
                    </a:lnTo>
                    <a:lnTo>
                      <a:pt x="48" y="56"/>
                    </a:lnTo>
                    <a:lnTo>
                      <a:pt x="48" y="53"/>
                    </a:lnTo>
                    <a:lnTo>
                      <a:pt x="37" y="64"/>
                    </a:lnTo>
                    <a:lnTo>
                      <a:pt x="26" y="71"/>
                    </a:lnTo>
                    <a:lnTo>
                      <a:pt x="22" y="71"/>
                    </a:lnTo>
                    <a:lnTo>
                      <a:pt x="15" y="75"/>
                    </a:lnTo>
                    <a:lnTo>
                      <a:pt x="7" y="71"/>
                    </a:lnTo>
                    <a:lnTo>
                      <a:pt x="4" y="68"/>
                    </a:lnTo>
                    <a:lnTo>
                      <a:pt x="0" y="64"/>
                    </a:lnTo>
                    <a:lnTo>
                      <a:pt x="0" y="56"/>
                    </a:lnTo>
                    <a:lnTo>
                      <a:pt x="0" y="42"/>
                    </a:lnTo>
                    <a:lnTo>
                      <a:pt x="7" y="30"/>
                    </a:lnTo>
                    <a:lnTo>
                      <a:pt x="15" y="15"/>
                    </a:lnTo>
                    <a:lnTo>
                      <a:pt x="26" y="4"/>
                    </a:lnTo>
                    <a:lnTo>
                      <a:pt x="37" y="0"/>
                    </a:lnTo>
                    <a:lnTo>
                      <a:pt x="45" y="0"/>
                    </a:lnTo>
                    <a:lnTo>
                      <a:pt x="52" y="0"/>
                    </a:lnTo>
                    <a:lnTo>
                      <a:pt x="56" y="0"/>
                    </a:lnTo>
                    <a:lnTo>
                      <a:pt x="60" y="4"/>
                    </a:lnTo>
                    <a:lnTo>
                      <a:pt x="60" y="12"/>
                    </a:lnTo>
                    <a:lnTo>
                      <a:pt x="63" y="4"/>
                    </a:lnTo>
                    <a:lnTo>
                      <a:pt x="75" y="0"/>
                    </a:lnTo>
                    <a:close/>
                    <a:moveTo>
                      <a:pt x="45" y="4"/>
                    </a:moveTo>
                    <a:lnTo>
                      <a:pt x="41" y="4"/>
                    </a:lnTo>
                    <a:lnTo>
                      <a:pt x="34" y="8"/>
                    </a:lnTo>
                    <a:lnTo>
                      <a:pt x="26" y="15"/>
                    </a:lnTo>
                    <a:lnTo>
                      <a:pt x="19" y="27"/>
                    </a:lnTo>
                    <a:lnTo>
                      <a:pt x="15" y="42"/>
                    </a:lnTo>
                    <a:lnTo>
                      <a:pt x="11" y="53"/>
                    </a:lnTo>
                    <a:lnTo>
                      <a:pt x="15" y="60"/>
                    </a:lnTo>
                    <a:lnTo>
                      <a:pt x="15" y="64"/>
                    </a:lnTo>
                    <a:lnTo>
                      <a:pt x="19" y="64"/>
                    </a:lnTo>
                    <a:lnTo>
                      <a:pt x="22" y="64"/>
                    </a:lnTo>
                    <a:lnTo>
                      <a:pt x="30" y="64"/>
                    </a:lnTo>
                    <a:lnTo>
                      <a:pt x="37" y="60"/>
                    </a:lnTo>
                    <a:lnTo>
                      <a:pt x="45" y="53"/>
                    </a:lnTo>
                    <a:lnTo>
                      <a:pt x="52" y="42"/>
                    </a:lnTo>
                    <a:lnTo>
                      <a:pt x="56" y="27"/>
                    </a:lnTo>
                    <a:lnTo>
                      <a:pt x="56" y="15"/>
                    </a:lnTo>
                    <a:lnTo>
                      <a:pt x="56" y="12"/>
                    </a:lnTo>
                    <a:lnTo>
                      <a:pt x="52" y="4"/>
                    </a:lnTo>
                    <a:lnTo>
                      <a:pt x="45"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2" name="Freeform 234"/>
              <p:cNvSpPr>
                <a:spLocks/>
              </p:cNvSpPr>
              <p:nvPr/>
            </p:nvSpPr>
            <p:spPr bwMode="auto">
              <a:xfrm>
                <a:off x="4572" y="2117"/>
                <a:ext cx="45" cy="97"/>
              </a:xfrm>
              <a:custGeom>
                <a:avLst/>
                <a:gdLst>
                  <a:gd name="T0" fmla="*/ 37 w 45"/>
                  <a:gd name="T1" fmla="*/ 0 h 97"/>
                  <a:gd name="T2" fmla="*/ 30 w 45"/>
                  <a:gd name="T3" fmla="*/ 22 h 97"/>
                  <a:gd name="T4" fmla="*/ 45 w 45"/>
                  <a:gd name="T5" fmla="*/ 22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90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8 h 97"/>
                  <a:gd name="T32" fmla="*/ 30 w 45"/>
                  <a:gd name="T33" fmla="*/ 78 h 97"/>
                  <a:gd name="T34" fmla="*/ 22 w 45"/>
                  <a:gd name="T35" fmla="*/ 86 h 97"/>
                  <a:gd name="T36" fmla="*/ 15 w 45"/>
                  <a:gd name="T37" fmla="*/ 93 h 97"/>
                  <a:gd name="T38" fmla="*/ 11 w 45"/>
                  <a:gd name="T39" fmla="*/ 97 h 97"/>
                  <a:gd name="T40" fmla="*/ 8 w 45"/>
                  <a:gd name="T41" fmla="*/ 97 h 97"/>
                  <a:gd name="T42" fmla="*/ 4 w 45"/>
                  <a:gd name="T43" fmla="*/ 97 h 97"/>
                  <a:gd name="T44" fmla="*/ 4 w 45"/>
                  <a:gd name="T45" fmla="*/ 93 h 97"/>
                  <a:gd name="T46" fmla="*/ 0 w 45"/>
                  <a:gd name="T47" fmla="*/ 93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2 h 97"/>
                  <a:gd name="T60" fmla="*/ 11 w 45"/>
                  <a:gd name="T61" fmla="*/ 22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2"/>
                    </a:lnTo>
                    <a:lnTo>
                      <a:pt x="45" y="22"/>
                    </a:lnTo>
                    <a:lnTo>
                      <a:pt x="45" y="26"/>
                    </a:lnTo>
                    <a:lnTo>
                      <a:pt x="30" y="26"/>
                    </a:lnTo>
                    <a:lnTo>
                      <a:pt x="15" y="75"/>
                    </a:lnTo>
                    <a:lnTo>
                      <a:pt x="15" y="82"/>
                    </a:lnTo>
                    <a:lnTo>
                      <a:pt x="11" y="86"/>
                    </a:lnTo>
                    <a:lnTo>
                      <a:pt x="11" y="90"/>
                    </a:lnTo>
                    <a:lnTo>
                      <a:pt x="15" y="90"/>
                    </a:lnTo>
                    <a:lnTo>
                      <a:pt x="19" y="86"/>
                    </a:lnTo>
                    <a:lnTo>
                      <a:pt x="22" y="82"/>
                    </a:lnTo>
                    <a:lnTo>
                      <a:pt x="26" y="78"/>
                    </a:lnTo>
                    <a:lnTo>
                      <a:pt x="30" y="78"/>
                    </a:lnTo>
                    <a:lnTo>
                      <a:pt x="22" y="86"/>
                    </a:lnTo>
                    <a:lnTo>
                      <a:pt x="15" y="93"/>
                    </a:lnTo>
                    <a:lnTo>
                      <a:pt x="11" y="97"/>
                    </a:lnTo>
                    <a:lnTo>
                      <a:pt x="8" y="97"/>
                    </a:lnTo>
                    <a:lnTo>
                      <a:pt x="4" y="97"/>
                    </a:lnTo>
                    <a:lnTo>
                      <a:pt x="4" y="93"/>
                    </a:lnTo>
                    <a:lnTo>
                      <a:pt x="0" y="93"/>
                    </a:lnTo>
                    <a:lnTo>
                      <a:pt x="0" y="90"/>
                    </a:lnTo>
                    <a:lnTo>
                      <a:pt x="0" y="82"/>
                    </a:lnTo>
                    <a:lnTo>
                      <a:pt x="4" y="75"/>
                    </a:lnTo>
                    <a:lnTo>
                      <a:pt x="15" y="26"/>
                    </a:lnTo>
                    <a:lnTo>
                      <a:pt x="4" y="26"/>
                    </a:lnTo>
                    <a:lnTo>
                      <a:pt x="4" y="22"/>
                    </a:lnTo>
                    <a:lnTo>
                      <a:pt x="11" y="22"/>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3" name="Freeform 235"/>
              <p:cNvSpPr>
                <a:spLocks noEditPoints="1"/>
              </p:cNvSpPr>
              <p:nvPr/>
            </p:nvSpPr>
            <p:spPr bwMode="auto">
              <a:xfrm>
                <a:off x="4621" y="2106"/>
                <a:ext cx="37" cy="108"/>
              </a:xfrm>
              <a:custGeom>
                <a:avLst/>
                <a:gdLst>
                  <a:gd name="T0" fmla="*/ 29 w 37"/>
                  <a:gd name="T1" fmla="*/ 0 h 108"/>
                  <a:gd name="T2" fmla="*/ 33 w 37"/>
                  <a:gd name="T3" fmla="*/ 4 h 108"/>
                  <a:gd name="T4" fmla="*/ 37 w 37"/>
                  <a:gd name="T5" fmla="*/ 4 h 108"/>
                  <a:gd name="T6" fmla="*/ 37 w 37"/>
                  <a:gd name="T7" fmla="*/ 7 h 108"/>
                  <a:gd name="T8" fmla="*/ 37 w 37"/>
                  <a:gd name="T9" fmla="*/ 7 h 108"/>
                  <a:gd name="T10" fmla="*/ 37 w 37"/>
                  <a:gd name="T11" fmla="*/ 11 h 108"/>
                  <a:gd name="T12" fmla="*/ 37 w 37"/>
                  <a:gd name="T13" fmla="*/ 15 h 108"/>
                  <a:gd name="T14" fmla="*/ 33 w 37"/>
                  <a:gd name="T15" fmla="*/ 15 h 108"/>
                  <a:gd name="T16" fmla="*/ 29 w 37"/>
                  <a:gd name="T17" fmla="*/ 19 h 108"/>
                  <a:gd name="T18" fmla="*/ 26 w 37"/>
                  <a:gd name="T19" fmla="*/ 15 h 108"/>
                  <a:gd name="T20" fmla="*/ 26 w 37"/>
                  <a:gd name="T21" fmla="*/ 15 h 108"/>
                  <a:gd name="T22" fmla="*/ 22 w 37"/>
                  <a:gd name="T23" fmla="*/ 11 h 108"/>
                  <a:gd name="T24" fmla="*/ 22 w 37"/>
                  <a:gd name="T25" fmla="*/ 7 h 108"/>
                  <a:gd name="T26" fmla="*/ 22 w 37"/>
                  <a:gd name="T27" fmla="*/ 7 h 108"/>
                  <a:gd name="T28" fmla="*/ 26 w 37"/>
                  <a:gd name="T29" fmla="*/ 4 h 108"/>
                  <a:gd name="T30" fmla="*/ 26 w 37"/>
                  <a:gd name="T31" fmla="*/ 4 h 108"/>
                  <a:gd name="T32" fmla="*/ 29 w 37"/>
                  <a:gd name="T33" fmla="*/ 0 h 108"/>
                  <a:gd name="T34" fmla="*/ 33 w 37"/>
                  <a:gd name="T35" fmla="*/ 33 h 108"/>
                  <a:gd name="T36" fmla="*/ 15 w 37"/>
                  <a:gd name="T37" fmla="*/ 89 h 108"/>
                  <a:gd name="T38" fmla="*/ 15 w 37"/>
                  <a:gd name="T39" fmla="*/ 93 h 108"/>
                  <a:gd name="T40" fmla="*/ 15 w 37"/>
                  <a:gd name="T41" fmla="*/ 97 h 108"/>
                  <a:gd name="T42" fmla="*/ 15 w 37"/>
                  <a:gd name="T43" fmla="*/ 97 h 108"/>
                  <a:gd name="T44" fmla="*/ 15 w 37"/>
                  <a:gd name="T45" fmla="*/ 97 h 108"/>
                  <a:gd name="T46" fmla="*/ 15 w 37"/>
                  <a:gd name="T47" fmla="*/ 101 h 108"/>
                  <a:gd name="T48" fmla="*/ 15 w 37"/>
                  <a:gd name="T49" fmla="*/ 101 h 108"/>
                  <a:gd name="T50" fmla="*/ 18 w 37"/>
                  <a:gd name="T51" fmla="*/ 97 h 108"/>
                  <a:gd name="T52" fmla="*/ 18 w 37"/>
                  <a:gd name="T53" fmla="*/ 97 h 108"/>
                  <a:gd name="T54" fmla="*/ 22 w 37"/>
                  <a:gd name="T55" fmla="*/ 93 h 108"/>
                  <a:gd name="T56" fmla="*/ 26 w 37"/>
                  <a:gd name="T57" fmla="*/ 89 h 108"/>
                  <a:gd name="T58" fmla="*/ 29 w 37"/>
                  <a:gd name="T59" fmla="*/ 89 h 108"/>
                  <a:gd name="T60" fmla="*/ 22 w 37"/>
                  <a:gd name="T61" fmla="*/ 97 h 108"/>
                  <a:gd name="T62" fmla="*/ 15 w 37"/>
                  <a:gd name="T63" fmla="*/ 104 h 108"/>
                  <a:gd name="T64" fmla="*/ 11 w 37"/>
                  <a:gd name="T65" fmla="*/ 104 h 108"/>
                  <a:gd name="T66" fmla="*/ 7 w 37"/>
                  <a:gd name="T67" fmla="*/ 108 h 108"/>
                  <a:gd name="T68" fmla="*/ 3 w 37"/>
                  <a:gd name="T69" fmla="*/ 108 h 108"/>
                  <a:gd name="T70" fmla="*/ 3 w 37"/>
                  <a:gd name="T71" fmla="*/ 104 h 108"/>
                  <a:gd name="T72" fmla="*/ 0 w 37"/>
                  <a:gd name="T73" fmla="*/ 104 h 108"/>
                  <a:gd name="T74" fmla="*/ 0 w 37"/>
                  <a:gd name="T75" fmla="*/ 101 h 108"/>
                  <a:gd name="T76" fmla="*/ 0 w 37"/>
                  <a:gd name="T77" fmla="*/ 97 h 108"/>
                  <a:gd name="T78" fmla="*/ 3 w 37"/>
                  <a:gd name="T79" fmla="*/ 89 h 108"/>
                  <a:gd name="T80" fmla="*/ 15 w 37"/>
                  <a:gd name="T81" fmla="*/ 52 h 108"/>
                  <a:gd name="T82" fmla="*/ 15 w 37"/>
                  <a:gd name="T83" fmla="*/ 45 h 108"/>
                  <a:gd name="T84" fmla="*/ 15 w 37"/>
                  <a:gd name="T85" fmla="*/ 41 h 108"/>
                  <a:gd name="T86" fmla="*/ 15 w 37"/>
                  <a:gd name="T87" fmla="*/ 41 h 108"/>
                  <a:gd name="T88" fmla="*/ 15 w 37"/>
                  <a:gd name="T89" fmla="*/ 41 h 108"/>
                  <a:gd name="T90" fmla="*/ 15 w 37"/>
                  <a:gd name="T91" fmla="*/ 37 h 108"/>
                  <a:gd name="T92" fmla="*/ 11 w 37"/>
                  <a:gd name="T93" fmla="*/ 37 h 108"/>
                  <a:gd name="T94" fmla="*/ 11 w 37"/>
                  <a:gd name="T95" fmla="*/ 37 h 108"/>
                  <a:gd name="T96" fmla="*/ 3 w 37"/>
                  <a:gd name="T97" fmla="*/ 37 h 108"/>
                  <a:gd name="T98" fmla="*/ 3 w 37"/>
                  <a:gd name="T99" fmla="*/ 37 h 108"/>
                  <a:gd name="T100" fmla="*/ 33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29" y="0"/>
                    </a:moveTo>
                    <a:lnTo>
                      <a:pt x="33" y="4"/>
                    </a:lnTo>
                    <a:lnTo>
                      <a:pt x="37" y="4"/>
                    </a:lnTo>
                    <a:lnTo>
                      <a:pt x="37" y="7"/>
                    </a:lnTo>
                    <a:lnTo>
                      <a:pt x="37" y="11"/>
                    </a:lnTo>
                    <a:lnTo>
                      <a:pt x="37" y="15"/>
                    </a:lnTo>
                    <a:lnTo>
                      <a:pt x="33" y="15"/>
                    </a:lnTo>
                    <a:lnTo>
                      <a:pt x="29" y="19"/>
                    </a:lnTo>
                    <a:lnTo>
                      <a:pt x="26" y="15"/>
                    </a:lnTo>
                    <a:lnTo>
                      <a:pt x="22" y="11"/>
                    </a:lnTo>
                    <a:lnTo>
                      <a:pt x="22" y="7"/>
                    </a:lnTo>
                    <a:lnTo>
                      <a:pt x="26" y="4"/>
                    </a:lnTo>
                    <a:lnTo>
                      <a:pt x="29" y="0"/>
                    </a:lnTo>
                    <a:close/>
                    <a:moveTo>
                      <a:pt x="33" y="33"/>
                    </a:moveTo>
                    <a:lnTo>
                      <a:pt x="15" y="89"/>
                    </a:lnTo>
                    <a:lnTo>
                      <a:pt x="15" y="93"/>
                    </a:lnTo>
                    <a:lnTo>
                      <a:pt x="15" y="97"/>
                    </a:lnTo>
                    <a:lnTo>
                      <a:pt x="15" y="101"/>
                    </a:lnTo>
                    <a:lnTo>
                      <a:pt x="18" y="97"/>
                    </a:lnTo>
                    <a:lnTo>
                      <a:pt x="22" y="93"/>
                    </a:lnTo>
                    <a:lnTo>
                      <a:pt x="26" y="89"/>
                    </a:lnTo>
                    <a:lnTo>
                      <a:pt x="29" y="89"/>
                    </a:lnTo>
                    <a:lnTo>
                      <a:pt x="22" y="97"/>
                    </a:lnTo>
                    <a:lnTo>
                      <a:pt x="15" y="104"/>
                    </a:lnTo>
                    <a:lnTo>
                      <a:pt x="11" y="104"/>
                    </a:lnTo>
                    <a:lnTo>
                      <a:pt x="7" y="108"/>
                    </a:lnTo>
                    <a:lnTo>
                      <a:pt x="3" y="108"/>
                    </a:lnTo>
                    <a:lnTo>
                      <a:pt x="3" y="104"/>
                    </a:lnTo>
                    <a:lnTo>
                      <a:pt x="0" y="104"/>
                    </a:lnTo>
                    <a:lnTo>
                      <a:pt x="0" y="101"/>
                    </a:lnTo>
                    <a:lnTo>
                      <a:pt x="0" y="97"/>
                    </a:lnTo>
                    <a:lnTo>
                      <a:pt x="3" y="89"/>
                    </a:lnTo>
                    <a:lnTo>
                      <a:pt x="15" y="52"/>
                    </a:lnTo>
                    <a:lnTo>
                      <a:pt x="15" y="45"/>
                    </a:lnTo>
                    <a:lnTo>
                      <a:pt x="15" y="41"/>
                    </a:lnTo>
                    <a:lnTo>
                      <a:pt x="15" y="37"/>
                    </a:lnTo>
                    <a:lnTo>
                      <a:pt x="11" y="37"/>
                    </a:lnTo>
                    <a:lnTo>
                      <a:pt x="3" y="37"/>
                    </a:lnTo>
                    <a:lnTo>
                      <a:pt x="33" y="3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4" name="Freeform 236"/>
              <p:cNvSpPr>
                <a:spLocks noEditPoints="1"/>
              </p:cNvSpPr>
              <p:nvPr/>
            </p:nvSpPr>
            <p:spPr bwMode="auto">
              <a:xfrm>
                <a:off x="4662" y="2139"/>
                <a:ext cx="71" cy="75"/>
              </a:xfrm>
              <a:custGeom>
                <a:avLst/>
                <a:gdLst>
                  <a:gd name="T0" fmla="*/ 71 w 71"/>
                  <a:gd name="T1" fmla="*/ 23 h 75"/>
                  <a:gd name="T2" fmla="*/ 71 w 71"/>
                  <a:gd name="T3" fmla="*/ 38 h 75"/>
                  <a:gd name="T4" fmla="*/ 67 w 71"/>
                  <a:gd name="T5" fmla="*/ 49 h 75"/>
                  <a:gd name="T6" fmla="*/ 59 w 71"/>
                  <a:gd name="T7" fmla="*/ 60 h 75"/>
                  <a:gd name="T8" fmla="*/ 48 w 71"/>
                  <a:gd name="T9" fmla="*/ 68 h 75"/>
                  <a:gd name="T10" fmla="*/ 37 w 71"/>
                  <a:gd name="T11" fmla="*/ 71 h 75"/>
                  <a:gd name="T12" fmla="*/ 26 w 71"/>
                  <a:gd name="T13" fmla="*/ 75 h 75"/>
                  <a:gd name="T14" fmla="*/ 15 w 71"/>
                  <a:gd name="T15" fmla="*/ 71 h 75"/>
                  <a:gd name="T16" fmla="*/ 7 w 71"/>
                  <a:gd name="T17" fmla="*/ 68 h 75"/>
                  <a:gd name="T18" fmla="*/ 3 w 71"/>
                  <a:gd name="T19" fmla="*/ 60 h 75"/>
                  <a:gd name="T20" fmla="*/ 0 w 71"/>
                  <a:gd name="T21" fmla="*/ 49 h 75"/>
                  <a:gd name="T22" fmla="*/ 3 w 71"/>
                  <a:gd name="T23" fmla="*/ 38 h 75"/>
                  <a:gd name="T24" fmla="*/ 7 w 71"/>
                  <a:gd name="T25" fmla="*/ 27 h 75"/>
                  <a:gd name="T26" fmla="*/ 15 w 71"/>
                  <a:gd name="T27" fmla="*/ 15 h 75"/>
                  <a:gd name="T28" fmla="*/ 26 w 71"/>
                  <a:gd name="T29" fmla="*/ 8 h 75"/>
                  <a:gd name="T30" fmla="*/ 37 w 71"/>
                  <a:gd name="T31" fmla="*/ 0 h 75"/>
                  <a:gd name="T32" fmla="*/ 48 w 71"/>
                  <a:gd name="T33" fmla="*/ 0 h 75"/>
                  <a:gd name="T34" fmla="*/ 56 w 71"/>
                  <a:gd name="T35" fmla="*/ 0 h 75"/>
                  <a:gd name="T36" fmla="*/ 63 w 71"/>
                  <a:gd name="T37" fmla="*/ 8 h 75"/>
                  <a:gd name="T38" fmla="*/ 71 w 71"/>
                  <a:gd name="T39" fmla="*/ 15 h 75"/>
                  <a:gd name="T40" fmla="*/ 71 w 71"/>
                  <a:gd name="T41" fmla="*/ 23 h 75"/>
                  <a:gd name="T42" fmla="*/ 56 w 71"/>
                  <a:gd name="T43" fmla="*/ 19 h 75"/>
                  <a:gd name="T44" fmla="*/ 56 w 71"/>
                  <a:gd name="T45" fmla="*/ 12 h 75"/>
                  <a:gd name="T46" fmla="*/ 56 w 71"/>
                  <a:gd name="T47" fmla="*/ 8 h 75"/>
                  <a:gd name="T48" fmla="*/ 48 w 71"/>
                  <a:gd name="T49" fmla="*/ 4 h 75"/>
                  <a:gd name="T50" fmla="*/ 44 w 71"/>
                  <a:gd name="T51" fmla="*/ 4 h 75"/>
                  <a:gd name="T52" fmla="*/ 37 w 71"/>
                  <a:gd name="T53" fmla="*/ 4 h 75"/>
                  <a:gd name="T54" fmla="*/ 30 w 71"/>
                  <a:gd name="T55" fmla="*/ 12 h 75"/>
                  <a:gd name="T56" fmla="*/ 26 w 71"/>
                  <a:gd name="T57" fmla="*/ 19 h 75"/>
                  <a:gd name="T58" fmla="*/ 18 w 71"/>
                  <a:gd name="T59" fmla="*/ 38 h 75"/>
                  <a:gd name="T60" fmla="*/ 15 w 71"/>
                  <a:gd name="T61" fmla="*/ 53 h 75"/>
                  <a:gd name="T62" fmla="*/ 15 w 71"/>
                  <a:gd name="T63" fmla="*/ 60 h 75"/>
                  <a:gd name="T64" fmla="*/ 18 w 71"/>
                  <a:gd name="T65" fmla="*/ 68 h 75"/>
                  <a:gd name="T66" fmla="*/ 22 w 71"/>
                  <a:gd name="T67" fmla="*/ 71 h 75"/>
                  <a:gd name="T68" fmla="*/ 30 w 71"/>
                  <a:gd name="T69" fmla="*/ 71 h 75"/>
                  <a:gd name="T70" fmla="*/ 33 w 71"/>
                  <a:gd name="T71" fmla="*/ 68 h 75"/>
                  <a:gd name="T72" fmla="*/ 41 w 71"/>
                  <a:gd name="T73" fmla="*/ 64 h 75"/>
                  <a:gd name="T74" fmla="*/ 48 w 71"/>
                  <a:gd name="T75" fmla="*/ 53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3"/>
                    </a:moveTo>
                    <a:lnTo>
                      <a:pt x="71" y="38"/>
                    </a:lnTo>
                    <a:lnTo>
                      <a:pt x="67" y="49"/>
                    </a:lnTo>
                    <a:lnTo>
                      <a:pt x="59" y="60"/>
                    </a:lnTo>
                    <a:lnTo>
                      <a:pt x="48" y="68"/>
                    </a:lnTo>
                    <a:lnTo>
                      <a:pt x="37" y="71"/>
                    </a:lnTo>
                    <a:lnTo>
                      <a:pt x="26" y="75"/>
                    </a:lnTo>
                    <a:lnTo>
                      <a:pt x="15" y="71"/>
                    </a:lnTo>
                    <a:lnTo>
                      <a:pt x="7" y="68"/>
                    </a:lnTo>
                    <a:lnTo>
                      <a:pt x="3" y="60"/>
                    </a:lnTo>
                    <a:lnTo>
                      <a:pt x="0" y="49"/>
                    </a:lnTo>
                    <a:lnTo>
                      <a:pt x="3" y="38"/>
                    </a:lnTo>
                    <a:lnTo>
                      <a:pt x="7" y="27"/>
                    </a:lnTo>
                    <a:lnTo>
                      <a:pt x="15" y="15"/>
                    </a:lnTo>
                    <a:lnTo>
                      <a:pt x="26" y="8"/>
                    </a:lnTo>
                    <a:lnTo>
                      <a:pt x="37" y="0"/>
                    </a:lnTo>
                    <a:lnTo>
                      <a:pt x="48" y="0"/>
                    </a:lnTo>
                    <a:lnTo>
                      <a:pt x="56" y="0"/>
                    </a:lnTo>
                    <a:lnTo>
                      <a:pt x="63" y="8"/>
                    </a:lnTo>
                    <a:lnTo>
                      <a:pt x="71" y="15"/>
                    </a:lnTo>
                    <a:lnTo>
                      <a:pt x="71" y="23"/>
                    </a:lnTo>
                    <a:close/>
                    <a:moveTo>
                      <a:pt x="56" y="19"/>
                    </a:moveTo>
                    <a:lnTo>
                      <a:pt x="56" y="12"/>
                    </a:lnTo>
                    <a:lnTo>
                      <a:pt x="56" y="8"/>
                    </a:lnTo>
                    <a:lnTo>
                      <a:pt x="48" y="4"/>
                    </a:lnTo>
                    <a:lnTo>
                      <a:pt x="44" y="4"/>
                    </a:lnTo>
                    <a:lnTo>
                      <a:pt x="37" y="4"/>
                    </a:lnTo>
                    <a:lnTo>
                      <a:pt x="30" y="12"/>
                    </a:lnTo>
                    <a:lnTo>
                      <a:pt x="26" y="19"/>
                    </a:lnTo>
                    <a:lnTo>
                      <a:pt x="18" y="38"/>
                    </a:lnTo>
                    <a:lnTo>
                      <a:pt x="15" y="53"/>
                    </a:lnTo>
                    <a:lnTo>
                      <a:pt x="15" y="60"/>
                    </a:lnTo>
                    <a:lnTo>
                      <a:pt x="18" y="68"/>
                    </a:lnTo>
                    <a:lnTo>
                      <a:pt x="22" y="71"/>
                    </a:lnTo>
                    <a:lnTo>
                      <a:pt x="30" y="71"/>
                    </a:lnTo>
                    <a:lnTo>
                      <a:pt x="33" y="68"/>
                    </a:lnTo>
                    <a:lnTo>
                      <a:pt x="41" y="64"/>
                    </a:lnTo>
                    <a:lnTo>
                      <a:pt x="48" y="53"/>
                    </a:lnTo>
                    <a:lnTo>
                      <a:pt x="56" y="38"/>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5" name="Freeform 237"/>
              <p:cNvSpPr>
                <a:spLocks/>
              </p:cNvSpPr>
              <p:nvPr/>
            </p:nvSpPr>
            <p:spPr bwMode="auto">
              <a:xfrm>
                <a:off x="4744" y="2139"/>
                <a:ext cx="74" cy="75"/>
              </a:xfrm>
              <a:custGeom>
                <a:avLst/>
                <a:gdLst>
                  <a:gd name="T0" fmla="*/ 22 w 74"/>
                  <a:gd name="T1" fmla="*/ 34 h 75"/>
                  <a:gd name="T2" fmla="*/ 41 w 74"/>
                  <a:gd name="T3" fmla="*/ 12 h 75"/>
                  <a:gd name="T4" fmla="*/ 56 w 74"/>
                  <a:gd name="T5" fmla="*/ 0 h 75"/>
                  <a:gd name="T6" fmla="*/ 67 w 74"/>
                  <a:gd name="T7" fmla="*/ 0 h 75"/>
                  <a:gd name="T8" fmla="*/ 74 w 74"/>
                  <a:gd name="T9" fmla="*/ 4 h 75"/>
                  <a:gd name="T10" fmla="*/ 74 w 74"/>
                  <a:gd name="T11" fmla="*/ 15 h 75"/>
                  <a:gd name="T12" fmla="*/ 60 w 74"/>
                  <a:gd name="T13" fmla="*/ 56 h 75"/>
                  <a:gd name="T14" fmla="*/ 60 w 74"/>
                  <a:gd name="T15" fmla="*/ 64 h 75"/>
                  <a:gd name="T16" fmla="*/ 60 w 74"/>
                  <a:gd name="T17" fmla="*/ 64 h 75"/>
                  <a:gd name="T18" fmla="*/ 60 w 74"/>
                  <a:gd name="T19" fmla="*/ 68 h 75"/>
                  <a:gd name="T20" fmla="*/ 63 w 74"/>
                  <a:gd name="T21" fmla="*/ 64 h 75"/>
                  <a:gd name="T22" fmla="*/ 71 w 74"/>
                  <a:gd name="T23" fmla="*/ 56 h 75"/>
                  <a:gd name="T24" fmla="*/ 67 w 74"/>
                  <a:gd name="T25" fmla="*/ 64 h 75"/>
                  <a:gd name="T26" fmla="*/ 56 w 74"/>
                  <a:gd name="T27" fmla="*/ 75 h 75"/>
                  <a:gd name="T28" fmla="*/ 48 w 74"/>
                  <a:gd name="T29" fmla="*/ 75 h 75"/>
                  <a:gd name="T30" fmla="*/ 45 w 74"/>
                  <a:gd name="T31" fmla="*/ 71 h 75"/>
                  <a:gd name="T32" fmla="*/ 45 w 74"/>
                  <a:gd name="T33" fmla="*/ 64 h 75"/>
                  <a:gd name="T34" fmla="*/ 60 w 74"/>
                  <a:gd name="T35" fmla="*/ 23 h 75"/>
                  <a:gd name="T36" fmla="*/ 60 w 74"/>
                  <a:gd name="T37" fmla="*/ 12 h 75"/>
                  <a:gd name="T38" fmla="*/ 60 w 74"/>
                  <a:gd name="T39" fmla="*/ 12 h 75"/>
                  <a:gd name="T40" fmla="*/ 56 w 74"/>
                  <a:gd name="T41" fmla="*/ 8 h 75"/>
                  <a:gd name="T42" fmla="*/ 52 w 74"/>
                  <a:gd name="T43" fmla="*/ 12 h 75"/>
                  <a:gd name="T44" fmla="*/ 37 w 74"/>
                  <a:gd name="T45" fmla="*/ 23 h 75"/>
                  <a:gd name="T46" fmla="*/ 22 w 74"/>
                  <a:gd name="T47" fmla="*/ 45 h 75"/>
                  <a:gd name="T48" fmla="*/ 15 w 74"/>
                  <a:gd name="T49" fmla="*/ 60 h 75"/>
                  <a:gd name="T50" fmla="*/ 0 w 74"/>
                  <a:gd name="T51" fmla="*/ 71 h 75"/>
                  <a:gd name="T52" fmla="*/ 18 w 74"/>
                  <a:gd name="T53" fmla="*/ 12 h 75"/>
                  <a:gd name="T54" fmla="*/ 18 w 74"/>
                  <a:gd name="T55" fmla="*/ 8 h 75"/>
                  <a:gd name="T56" fmla="*/ 15 w 74"/>
                  <a:gd name="T57" fmla="*/ 4 h 75"/>
                  <a:gd name="T58" fmla="*/ 11 w 74"/>
                  <a:gd name="T59" fmla="*/ 4 h 75"/>
                  <a:gd name="T60" fmla="*/ 4 w 74"/>
                  <a:gd name="T61" fmla="*/ 4 h 75"/>
                  <a:gd name="T62" fmla="*/ 33 w 74"/>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5"/>
                  <a:gd name="T98" fmla="*/ 74 w 74"/>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5">
                    <a:moveTo>
                      <a:pt x="33" y="0"/>
                    </a:moveTo>
                    <a:lnTo>
                      <a:pt x="22" y="34"/>
                    </a:lnTo>
                    <a:lnTo>
                      <a:pt x="33" y="23"/>
                    </a:lnTo>
                    <a:lnTo>
                      <a:pt x="41" y="12"/>
                    </a:lnTo>
                    <a:lnTo>
                      <a:pt x="48" y="8"/>
                    </a:lnTo>
                    <a:lnTo>
                      <a:pt x="56" y="0"/>
                    </a:lnTo>
                    <a:lnTo>
                      <a:pt x="63" y="0"/>
                    </a:lnTo>
                    <a:lnTo>
                      <a:pt x="67" y="0"/>
                    </a:lnTo>
                    <a:lnTo>
                      <a:pt x="71" y="0"/>
                    </a:lnTo>
                    <a:lnTo>
                      <a:pt x="74" y="4"/>
                    </a:lnTo>
                    <a:lnTo>
                      <a:pt x="74" y="12"/>
                    </a:lnTo>
                    <a:lnTo>
                      <a:pt x="74" y="15"/>
                    </a:lnTo>
                    <a:lnTo>
                      <a:pt x="71" y="23"/>
                    </a:lnTo>
                    <a:lnTo>
                      <a:pt x="60" y="56"/>
                    </a:lnTo>
                    <a:lnTo>
                      <a:pt x="60" y="60"/>
                    </a:lnTo>
                    <a:lnTo>
                      <a:pt x="60" y="64"/>
                    </a:lnTo>
                    <a:lnTo>
                      <a:pt x="60" y="68"/>
                    </a:lnTo>
                    <a:lnTo>
                      <a:pt x="63" y="64"/>
                    </a:lnTo>
                    <a:lnTo>
                      <a:pt x="67" y="60"/>
                    </a:lnTo>
                    <a:lnTo>
                      <a:pt x="71" y="56"/>
                    </a:lnTo>
                    <a:lnTo>
                      <a:pt x="74" y="56"/>
                    </a:lnTo>
                    <a:lnTo>
                      <a:pt x="67" y="64"/>
                    </a:lnTo>
                    <a:lnTo>
                      <a:pt x="60" y="71"/>
                    </a:lnTo>
                    <a:lnTo>
                      <a:pt x="56" y="75"/>
                    </a:lnTo>
                    <a:lnTo>
                      <a:pt x="52" y="75"/>
                    </a:lnTo>
                    <a:lnTo>
                      <a:pt x="48" y="75"/>
                    </a:lnTo>
                    <a:lnTo>
                      <a:pt x="48" y="71"/>
                    </a:lnTo>
                    <a:lnTo>
                      <a:pt x="45" y="71"/>
                    </a:lnTo>
                    <a:lnTo>
                      <a:pt x="45" y="68"/>
                    </a:lnTo>
                    <a:lnTo>
                      <a:pt x="45" y="64"/>
                    </a:lnTo>
                    <a:lnTo>
                      <a:pt x="48" y="53"/>
                    </a:lnTo>
                    <a:lnTo>
                      <a:pt x="60" y="23"/>
                    </a:lnTo>
                    <a:lnTo>
                      <a:pt x="60" y="15"/>
                    </a:lnTo>
                    <a:lnTo>
                      <a:pt x="60" y="12"/>
                    </a:lnTo>
                    <a:lnTo>
                      <a:pt x="60" y="8"/>
                    </a:lnTo>
                    <a:lnTo>
                      <a:pt x="56" y="8"/>
                    </a:lnTo>
                    <a:lnTo>
                      <a:pt x="56" y="12"/>
                    </a:lnTo>
                    <a:lnTo>
                      <a:pt x="52" y="12"/>
                    </a:lnTo>
                    <a:lnTo>
                      <a:pt x="45" y="15"/>
                    </a:lnTo>
                    <a:lnTo>
                      <a:pt x="37" y="23"/>
                    </a:lnTo>
                    <a:lnTo>
                      <a:pt x="30" y="34"/>
                    </a:lnTo>
                    <a:lnTo>
                      <a:pt x="22" y="45"/>
                    </a:lnTo>
                    <a:lnTo>
                      <a:pt x="18" y="53"/>
                    </a:lnTo>
                    <a:lnTo>
                      <a:pt x="15" y="60"/>
                    </a:lnTo>
                    <a:lnTo>
                      <a:pt x="11" y="71"/>
                    </a:lnTo>
                    <a:lnTo>
                      <a:pt x="0" y="71"/>
                    </a:lnTo>
                    <a:lnTo>
                      <a:pt x="15" y="19"/>
                    </a:lnTo>
                    <a:lnTo>
                      <a:pt x="18" y="12"/>
                    </a:lnTo>
                    <a:lnTo>
                      <a:pt x="18" y="8"/>
                    </a:lnTo>
                    <a:lnTo>
                      <a:pt x="15" y="8"/>
                    </a:lnTo>
                    <a:lnTo>
                      <a:pt x="15" y="4"/>
                    </a:lnTo>
                    <a:lnTo>
                      <a:pt x="11" y="4"/>
                    </a:lnTo>
                    <a:lnTo>
                      <a:pt x="7" y="4"/>
                    </a:lnTo>
                    <a:lnTo>
                      <a:pt x="4" y="4"/>
                    </a:lnTo>
                    <a:lnTo>
                      <a:pt x="7" y="4"/>
                    </a:lnTo>
                    <a:lnTo>
                      <a:pt x="3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6" name="Freeform 238"/>
              <p:cNvSpPr>
                <a:spLocks/>
              </p:cNvSpPr>
              <p:nvPr/>
            </p:nvSpPr>
            <p:spPr bwMode="auto">
              <a:xfrm>
                <a:off x="4826"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7" name="Freeform 239"/>
              <p:cNvSpPr>
                <a:spLocks/>
              </p:cNvSpPr>
              <p:nvPr/>
            </p:nvSpPr>
            <p:spPr bwMode="auto">
              <a:xfrm>
                <a:off x="4878" y="2139"/>
                <a:ext cx="60" cy="75"/>
              </a:xfrm>
              <a:custGeom>
                <a:avLst/>
                <a:gdLst>
                  <a:gd name="T0" fmla="*/ 60 w 60"/>
                  <a:gd name="T1" fmla="*/ 0 h 75"/>
                  <a:gd name="T2" fmla="*/ 56 w 60"/>
                  <a:gd name="T3" fmla="*/ 23 h 75"/>
                  <a:gd name="T4" fmla="*/ 52 w 60"/>
                  <a:gd name="T5" fmla="*/ 23 h 75"/>
                  <a:gd name="T6" fmla="*/ 49 w 60"/>
                  <a:gd name="T7" fmla="*/ 15 h 75"/>
                  <a:gd name="T8" fmla="*/ 49 w 60"/>
                  <a:gd name="T9" fmla="*/ 8 h 75"/>
                  <a:gd name="T10" fmla="*/ 45 w 60"/>
                  <a:gd name="T11" fmla="*/ 4 h 75"/>
                  <a:gd name="T12" fmla="*/ 37 w 60"/>
                  <a:gd name="T13" fmla="*/ 4 h 75"/>
                  <a:gd name="T14" fmla="*/ 34 w 60"/>
                  <a:gd name="T15" fmla="*/ 4 h 75"/>
                  <a:gd name="T16" fmla="*/ 30 w 60"/>
                  <a:gd name="T17" fmla="*/ 4 h 75"/>
                  <a:gd name="T18" fmla="*/ 30 w 60"/>
                  <a:gd name="T19" fmla="*/ 8 h 75"/>
                  <a:gd name="T20" fmla="*/ 26 w 60"/>
                  <a:gd name="T21" fmla="*/ 12 h 75"/>
                  <a:gd name="T22" fmla="*/ 26 w 60"/>
                  <a:gd name="T23" fmla="*/ 15 h 75"/>
                  <a:gd name="T24" fmla="*/ 30 w 60"/>
                  <a:gd name="T25" fmla="*/ 15 h 75"/>
                  <a:gd name="T26" fmla="*/ 30 w 60"/>
                  <a:gd name="T27" fmla="*/ 19 h 75"/>
                  <a:gd name="T28" fmla="*/ 34 w 60"/>
                  <a:gd name="T29" fmla="*/ 23 h 75"/>
                  <a:gd name="T30" fmla="*/ 41 w 60"/>
                  <a:gd name="T31" fmla="*/ 34 h 75"/>
                  <a:gd name="T32" fmla="*/ 49 w 60"/>
                  <a:gd name="T33" fmla="*/ 42 h 75"/>
                  <a:gd name="T34" fmla="*/ 49 w 60"/>
                  <a:gd name="T35" fmla="*/ 49 h 75"/>
                  <a:gd name="T36" fmla="*/ 49 w 60"/>
                  <a:gd name="T37" fmla="*/ 53 h 75"/>
                  <a:gd name="T38" fmla="*/ 49 w 60"/>
                  <a:gd name="T39" fmla="*/ 60 h 75"/>
                  <a:gd name="T40" fmla="*/ 41 w 60"/>
                  <a:gd name="T41" fmla="*/ 68 h 75"/>
                  <a:gd name="T42" fmla="*/ 34 w 60"/>
                  <a:gd name="T43" fmla="*/ 71 h 75"/>
                  <a:gd name="T44" fmla="*/ 26 w 60"/>
                  <a:gd name="T45" fmla="*/ 75 h 75"/>
                  <a:gd name="T46" fmla="*/ 19 w 60"/>
                  <a:gd name="T47" fmla="*/ 71 h 75"/>
                  <a:gd name="T48" fmla="*/ 11 w 60"/>
                  <a:gd name="T49" fmla="*/ 71 h 75"/>
                  <a:gd name="T50" fmla="*/ 8 w 60"/>
                  <a:gd name="T51" fmla="*/ 68 h 75"/>
                  <a:gd name="T52" fmla="*/ 8 w 60"/>
                  <a:gd name="T53" fmla="*/ 68 h 75"/>
                  <a:gd name="T54" fmla="*/ 4 w 60"/>
                  <a:gd name="T55" fmla="*/ 71 h 75"/>
                  <a:gd name="T56" fmla="*/ 0 w 60"/>
                  <a:gd name="T57" fmla="*/ 75 h 75"/>
                  <a:gd name="T58" fmla="*/ 0 w 60"/>
                  <a:gd name="T59" fmla="*/ 75 h 75"/>
                  <a:gd name="T60" fmla="*/ 4 w 60"/>
                  <a:gd name="T61" fmla="*/ 49 h 75"/>
                  <a:gd name="T62" fmla="*/ 8 w 60"/>
                  <a:gd name="T63" fmla="*/ 49 h 75"/>
                  <a:gd name="T64" fmla="*/ 8 w 60"/>
                  <a:gd name="T65" fmla="*/ 60 h 75"/>
                  <a:gd name="T66" fmla="*/ 11 w 60"/>
                  <a:gd name="T67" fmla="*/ 64 h 75"/>
                  <a:gd name="T68" fmla="*/ 19 w 60"/>
                  <a:gd name="T69" fmla="*/ 68 h 75"/>
                  <a:gd name="T70" fmla="*/ 26 w 60"/>
                  <a:gd name="T71" fmla="*/ 71 h 75"/>
                  <a:gd name="T72" fmla="*/ 30 w 60"/>
                  <a:gd name="T73" fmla="*/ 71 h 75"/>
                  <a:gd name="T74" fmla="*/ 34 w 60"/>
                  <a:gd name="T75" fmla="*/ 68 h 75"/>
                  <a:gd name="T76" fmla="*/ 37 w 60"/>
                  <a:gd name="T77" fmla="*/ 64 h 75"/>
                  <a:gd name="T78" fmla="*/ 37 w 60"/>
                  <a:gd name="T79" fmla="*/ 60 h 75"/>
                  <a:gd name="T80" fmla="*/ 37 w 60"/>
                  <a:gd name="T81" fmla="*/ 56 h 75"/>
                  <a:gd name="T82" fmla="*/ 37 w 60"/>
                  <a:gd name="T83" fmla="*/ 53 h 75"/>
                  <a:gd name="T84" fmla="*/ 34 w 60"/>
                  <a:gd name="T85" fmla="*/ 45 h 75"/>
                  <a:gd name="T86" fmla="*/ 26 w 60"/>
                  <a:gd name="T87" fmla="*/ 38 h 75"/>
                  <a:gd name="T88" fmla="*/ 23 w 60"/>
                  <a:gd name="T89" fmla="*/ 30 h 75"/>
                  <a:gd name="T90" fmla="*/ 19 w 60"/>
                  <a:gd name="T91" fmla="*/ 27 h 75"/>
                  <a:gd name="T92" fmla="*/ 15 w 60"/>
                  <a:gd name="T93" fmla="*/ 23 h 75"/>
                  <a:gd name="T94" fmla="*/ 15 w 60"/>
                  <a:gd name="T95" fmla="*/ 19 h 75"/>
                  <a:gd name="T96" fmla="*/ 19 w 60"/>
                  <a:gd name="T97" fmla="*/ 12 h 75"/>
                  <a:gd name="T98" fmla="*/ 23 w 60"/>
                  <a:gd name="T99" fmla="*/ 4 h 75"/>
                  <a:gd name="T100" fmla="*/ 26 w 60"/>
                  <a:gd name="T101" fmla="*/ 0 h 75"/>
                  <a:gd name="T102" fmla="*/ 37 w 60"/>
                  <a:gd name="T103" fmla="*/ 0 h 75"/>
                  <a:gd name="T104" fmla="*/ 37 w 60"/>
                  <a:gd name="T105" fmla="*/ 0 h 75"/>
                  <a:gd name="T106" fmla="*/ 41 w 60"/>
                  <a:gd name="T107" fmla="*/ 0 h 75"/>
                  <a:gd name="T108" fmla="*/ 41 w 60"/>
                  <a:gd name="T109" fmla="*/ 0 h 75"/>
                  <a:gd name="T110" fmla="*/ 45 w 60"/>
                  <a:gd name="T111" fmla="*/ 0 h 75"/>
                  <a:gd name="T112" fmla="*/ 49 w 60"/>
                  <a:gd name="T113" fmla="*/ 4 h 75"/>
                  <a:gd name="T114" fmla="*/ 52 w 60"/>
                  <a:gd name="T115" fmla="*/ 4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3"/>
                    </a:lnTo>
                    <a:lnTo>
                      <a:pt x="52" y="23"/>
                    </a:lnTo>
                    <a:lnTo>
                      <a:pt x="49" y="15"/>
                    </a:lnTo>
                    <a:lnTo>
                      <a:pt x="49" y="8"/>
                    </a:lnTo>
                    <a:lnTo>
                      <a:pt x="45" y="4"/>
                    </a:lnTo>
                    <a:lnTo>
                      <a:pt x="37" y="4"/>
                    </a:lnTo>
                    <a:lnTo>
                      <a:pt x="34" y="4"/>
                    </a:lnTo>
                    <a:lnTo>
                      <a:pt x="30" y="4"/>
                    </a:lnTo>
                    <a:lnTo>
                      <a:pt x="30" y="8"/>
                    </a:lnTo>
                    <a:lnTo>
                      <a:pt x="26" y="12"/>
                    </a:lnTo>
                    <a:lnTo>
                      <a:pt x="26" y="15"/>
                    </a:lnTo>
                    <a:lnTo>
                      <a:pt x="30" y="15"/>
                    </a:lnTo>
                    <a:lnTo>
                      <a:pt x="30" y="19"/>
                    </a:lnTo>
                    <a:lnTo>
                      <a:pt x="34" y="23"/>
                    </a:lnTo>
                    <a:lnTo>
                      <a:pt x="41" y="34"/>
                    </a:lnTo>
                    <a:lnTo>
                      <a:pt x="49" y="42"/>
                    </a:lnTo>
                    <a:lnTo>
                      <a:pt x="49" y="49"/>
                    </a:lnTo>
                    <a:lnTo>
                      <a:pt x="49" y="53"/>
                    </a:lnTo>
                    <a:lnTo>
                      <a:pt x="49" y="60"/>
                    </a:lnTo>
                    <a:lnTo>
                      <a:pt x="41" y="68"/>
                    </a:lnTo>
                    <a:lnTo>
                      <a:pt x="34" y="71"/>
                    </a:lnTo>
                    <a:lnTo>
                      <a:pt x="26" y="75"/>
                    </a:lnTo>
                    <a:lnTo>
                      <a:pt x="19" y="71"/>
                    </a:lnTo>
                    <a:lnTo>
                      <a:pt x="11" y="71"/>
                    </a:lnTo>
                    <a:lnTo>
                      <a:pt x="8" y="68"/>
                    </a:lnTo>
                    <a:lnTo>
                      <a:pt x="4" y="71"/>
                    </a:lnTo>
                    <a:lnTo>
                      <a:pt x="0" y="75"/>
                    </a:lnTo>
                    <a:lnTo>
                      <a:pt x="4" y="49"/>
                    </a:lnTo>
                    <a:lnTo>
                      <a:pt x="8" y="49"/>
                    </a:lnTo>
                    <a:lnTo>
                      <a:pt x="8" y="60"/>
                    </a:lnTo>
                    <a:lnTo>
                      <a:pt x="11" y="64"/>
                    </a:lnTo>
                    <a:lnTo>
                      <a:pt x="19" y="68"/>
                    </a:lnTo>
                    <a:lnTo>
                      <a:pt x="26" y="71"/>
                    </a:lnTo>
                    <a:lnTo>
                      <a:pt x="30" y="71"/>
                    </a:lnTo>
                    <a:lnTo>
                      <a:pt x="34" y="68"/>
                    </a:lnTo>
                    <a:lnTo>
                      <a:pt x="37" y="64"/>
                    </a:lnTo>
                    <a:lnTo>
                      <a:pt x="37" y="60"/>
                    </a:lnTo>
                    <a:lnTo>
                      <a:pt x="37" y="56"/>
                    </a:lnTo>
                    <a:lnTo>
                      <a:pt x="37" y="53"/>
                    </a:lnTo>
                    <a:lnTo>
                      <a:pt x="34" y="45"/>
                    </a:lnTo>
                    <a:lnTo>
                      <a:pt x="26" y="38"/>
                    </a:lnTo>
                    <a:lnTo>
                      <a:pt x="23" y="30"/>
                    </a:lnTo>
                    <a:lnTo>
                      <a:pt x="19" y="27"/>
                    </a:lnTo>
                    <a:lnTo>
                      <a:pt x="15" y="23"/>
                    </a:lnTo>
                    <a:lnTo>
                      <a:pt x="15" y="19"/>
                    </a:lnTo>
                    <a:lnTo>
                      <a:pt x="19" y="12"/>
                    </a:lnTo>
                    <a:lnTo>
                      <a:pt x="23" y="4"/>
                    </a:lnTo>
                    <a:lnTo>
                      <a:pt x="26" y="0"/>
                    </a:lnTo>
                    <a:lnTo>
                      <a:pt x="37" y="0"/>
                    </a:lnTo>
                    <a:lnTo>
                      <a:pt x="41" y="0"/>
                    </a:lnTo>
                    <a:lnTo>
                      <a:pt x="45" y="0"/>
                    </a:lnTo>
                    <a:lnTo>
                      <a:pt x="49" y="4"/>
                    </a:lnTo>
                    <a:lnTo>
                      <a:pt x="52" y="4"/>
                    </a:lnTo>
                    <a:lnTo>
                      <a:pt x="56" y="4"/>
                    </a:lnTo>
                    <a:lnTo>
                      <a:pt x="56" y="0"/>
                    </a:lnTo>
                    <a:lnTo>
                      <a:pt x="6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8" name="Freeform 240"/>
              <p:cNvSpPr>
                <a:spLocks noEditPoints="1"/>
              </p:cNvSpPr>
              <p:nvPr/>
            </p:nvSpPr>
            <p:spPr bwMode="auto">
              <a:xfrm>
                <a:off x="4949" y="210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2 w 37"/>
                  <a:gd name="T21" fmla="*/ 15 h 108"/>
                  <a:gd name="T22" fmla="*/ 22 w 37"/>
                  <a:gd name="T23" fmla="*/ 11 h 108"/>
                  <a:gd name="T24" fmla="*/ 22 w 37"/>
                  <a:gd name="T25" fmla="*/ 7 h 108"/>
                  <a:gd name="T26" fmla="*/ 22 w 37"/>
                  <a:gd name="T27" fmla="*/ 7 h 108"/>
                  <a:gd name="T28" fmla="*/ 22 w 37"/>
                  <a:gd name="T29" fmla="*/ 4 h 108"/>
                  <a:gd name="T30" fmla="*/ 26 w 37"/>
                  <a:gd name="T31" fmla="*/ 4 h 108"/>
                  <a:gd name="T32" fmla="*/ 30 w 37"/>
                  <a:gd name="T33" fmla="*/ 0 h 108"/>
                  <a:gd name="T34" fmla="*/ 30 w 37"/>
                  <a:gd name="T35" fmla="*/ 33 h 108"/>
                  <a:gd name="T36" fmla="*/ 15 w 37"/>
                  <a:gd name="T37" fmla="*/ 89 h 108"/>
                  <a:gd name="T38" fmla="*/ 11 w 37"/>
                  <a:gd name="T39" fmla="*/ 93 h 108"/>
                  <a:gd name="T40" fmla="*/ 11 w 37"/>
                  <a:gd name="T41" fmla="*/ 97 h 108"/>
                  <a:gd name="T42" fmla="*/ 11 w 37"/>
                  <a:gd name="T43" fmla="*/ 97 h 108"/>
                  <a:gd name="T44" fmla="*/ 15 w 37"/>
                  <a:gd name="T45" fmla="*/ 97 h 108"/>
                  <a:gd name="T46" fmla="*/ 15 w 37"/>
                  <a:gd name="T47" fmla="*/ 101 h 108"/>
                  <a:gd name="T48" fmla="*/ 15 w 37"/>
                  <a:gd name="T49" fmla="*/ 101 h 108"/>
                  <a:gd name="T50" fmla="*/ 15 w 37"/>
                  <a:gd name="T51" fmla="*/ 97 h 108"/>
                  <a:gd name="T52" fmla="*/ 15 w 37"/>
                  <a:gd name="T53" fmla="*/ 97 h 108"/>
                  <a:gd name="T54" fmla="*/ 19 w 37"/>
                  <a:gd name="T55" fmla="*/ 93 h 108"/>
                  <a:gd name="T56" fmla="*/ 22 w 37"/>
                  <a:gd name="T57" fmla="*/ 89 h 108"/>
                  <a:gd name="T58" fmla="*/ 26 w 37"/>
                  <a:gd name="T59" fmla="*/ 89 h 108"/>
                  <a:gd name="T60" fmla="*/ 22 w 37"/>
                  <a:gd name="T61" fmla="*/ 97 h 108"/>
                  <a:gd name="T62" fmla="*/ 15 w 37"/>
                  <a:gd name="T63" fmla="*/ 104 h 108"/>
                  <a:gd name="T64" fmla="*/ 11 w 37"/>
                  <a:gd name="T65" fmla="*/ 104 h 108"/>
                  <a:gd name="T66" fmla="*/ 8 w 37"/>
                  <a:gd name="T67" fmla="*/ 108 h 108"/>
                  <a:gd name="T68" fmla="*/ 4 w 37"/>
                  <a:gd name="T69" fmla="*/ 108 h 108"/>
                  <a:gd name="T70" fmla="*/ 0 w 37"/>
                  <a:gd name="T71" fmla="*/ 104 h 108"/>
                  <a:gd name="T72" fmla="*/ 0 w 37"/>
                  <a:gd name="T73" fmla="*/ 104 h 108"/>
                  <a:gd name="T74" fmla="*/ 0 w 37"/>
                  <a:gd name="T75" fmla="*/ 101 h 108"/>
                  <a:gd name="T76" fmla="*/ 0 w 37"/>
                  <a:gd name="T77" fmla="*/ 97 h 108"/>
                  <a:gd name="T78" fmla="*/ 0 w 37"/>
                  <a:gd name="T79" fmla="*/ 89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3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2" y="15"/>
                    </a:lnTo>
                    <a:lnTo>
                      <a:pt x="22" y="11"/>
                    </a:lnTo>
                    <a:lnTo>
                      <a:pt x="22" y="7"/>
                    </a:lnTo>
                    <a:lnTo>
                      <a:pt x="22" y="4"/>
                    </a:lnTo>
                    <a:lnTo>
                      <a:pt x="26" y="4"/>
                    </a:lnTo>
                    <a:lnTo>
                      <a:pt x="30" y="0"/>
                    </a:lnTo>
                    <a:close/>
                    <a:moveTo>
                      <a:pt x="30" y="33"/>
                    </a:moveTo>
                    <a:lnTo>
                      <a:pt x="15" y="89"/>
                    </a:lnTo>
                    <a:lnTo>
                      <a:pt x="11" y="93"/>
                    </a:lnTo>
                    <a:lnTo>
                      <a:pt x="11" y="97"/>
                    </a:lnTo>
                    <a:lnTo>
                      <a:pt x="15" y="97"/>
                    </a:lnTo>
                    <a:lnTo>
                      <a:pt x="15" y="101"/>
                    </a:lnTo>
                    <a:lnTo>
                      <a:pt x="15" y="97"/>
                    </a:lnTo>
                    <a:lnTo>
                      <a:pt x="19" y="93"/>
                    </a:lnTo>
                    <a:lnTo>
                      <a:pt x="22" y="89"/>
                    </a:lnTo>
                    <a:lnTo>
                      <a:pt x="26" y="89"/>
                    </a:lnTo>
                    <a:lnTo>
                      <a:pt x="22" y="97"/>
                    </a:lnTo>
                    <a:lnTo>
                      <a:pt x="15" y="104"/>
                    </a:lnTo>
                    <a:lnTo>
                      <a:pt x="11" y="104"/>
                    </a:lnTo>
                    <a:lnTo>
                      <a:pt x="8" y="108"/>
                    </a:lnTo>
                    <a:lnTo>
                      <a:pt x="4" y="108"/>
                    </a:lnTo>
                    <a:lnTo>
                      <a:pt x="0" y="104"/>
                    </a:lnTo>
                    <a:lnTo>
                      <a:pt x="0" y="101"/>
                    </a:lnTo>
                    <a:lnTo>
                      <a:pt x="0" y="97"/>
                    </a:lnTo>
                    <a:lnTo>
                      <a:pt x="0" y="89"/>
                    </a:lnTo>
                    <a:lnTo>
                      <a:pt x="11" y="52"/>
                    </a:lnTo>
                    <a:lnTo>
                      <a:pt x="15" y="45"/>
                    </a:lnTo>
                    <a:lnTo>
                      <a:pt x="15" y="41"/>
                    </a:lnTo>
                    <a:lnTo>
                      <a:pt x="11" y="37"/>
                    </a:lnTo>
                    <a:lnTo>
                      <a:pt x="8" y="37"/>
                    </a:lnTo>
                    <a:lnTo>
                      <a:pt x="4" y="37"/>
                    </a:lnTo>
                    <a:lnTo>
                      <a:pt x="30" y="3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09" name="Freeform 241"/>
              <p:cNvSpPr>
                <a:spLocks/>
              </p:cNvSpPr>
              <p:nvPr/>
            </p:nvSpPr>
            <p:spPr bwMode="auto">
              <a:xfrm>
                <a:off x="4983" y="2139"/>
                <a:ext cx="67" cy="71"/>
              </a:xfrm>
              <a:custGeom>
                <a:avLst/>
                <a:gdLst>
                  <a:gd name="T0" fmla="*/ 18 w 67"/>
                  <a:gd name="T1" fmla="*/ 0 h 71"/>
                  <a:gd name="T2" fmla="*/ 67 w 67"/>
                  <a:gd name="T3" fmla="*/ 0 h 71"/>
                  <a:gd name="T4" fmla="*/ 67 w 67"/>
                  <a:gd name="T5" fmla="*/ 4 h 71"/>
                  <a:gd name="T6" fmla="*/ 15 w 67"/>
                  <a:gd name="T7" fmla="*/ 60 h 71"/>
                  <a:gd name="T8" fmla="*/ 37 w 67"/>
                  <a:gd name="T9" fmla="*/ 60 h 71"/>
                  <a:gd name="T10" fmla="*/ 41 w 67"/>
                  <a:gd name="T11" fmla="*/ 60 h 71"/>
                  <a:gd name="T12" fmla="*/ 44 w 67"/>
                  <a:gd name="T13" fmla="*/ 60 h 71"/>
                  <a:gd name="T14" fmla="*/ 48 w 67"/>
                  <a:gd name="T15" fmla="*/ 60 h 71"/>
                  <a:gd name="T16" fmla="*/ 48 w 67"/>
                  <a:gd name="T17" fmla="*/ 56 h 71"/>
                  <a:gd name="T18" fmla="*/ 52 w 67"/>
                  <a:gd name="T19" fmla="*/ 56 h 71"/>
                  <a:gd name="T20" fmla="*/ 52 w 67"/>
                  <a:gd name="T21" fmla="*/ 49 h 71"/>
                  <a:gd name="T22" fmla="*/ 56 w 67"/>
                  <a:gd name="T23" fmla="*/ 49 h 71"/>
                  <a:gd name="T24" fmla="*/ 48 w 67"/>
                  <a:gd name="T25" fmla="*/ 71 h 71"/>
                  <a:gd name="T26" fmla="*/ 0 w 67"/>
                  <a:gd name="T27" fmla="*/ 71 h 71"/>
                  <a:gd name="T28" fmla="*/ 0 w 67"/>
                  <a:gd name="T29" fmla="*/ 68 h 71"/>
                  <a:gd name="T30" fmla="*/ 52 w 67"/>
                  <a:gd name="T31" fmla="*/ 12 h 71"/>
                  <a:gd name="T32" fmla="*/ 33 w 67"/>
                  <a:gd name="T33" fmla="*/ 12 h 71"/>
                  <a:gd name="T34" fmla="*/ 26 w 67"/>
                  <a:gd name="T35" fmla="*/ 12 h 71"/>
                  <a:gd name="T36" fmla="*/ 22 w 67"/>
                  <a:gd name="T37" fmla="*/ 12 h 71"/>
                  <a:gd name="T38" fmla="*/ 22 w 67"/>
                  <a:gd name="T39" fmla="*/ 15 h 71"/>
                  <a:gd name="T40" fmla="*/ 18 w 67"/>
                  <a:gd name="T41" fmla="*/ 15 h 71"/>
                  <a:gd name="T42" fmla="*/ 18 w 67"/>
                  <a:gd name="T43" fmla="*/ 19 h 71"/>
                  <a:gd name="T44" fmla="*/ 15 w 67"/>
                  <a:gd name="T45" fmla="*/ 23 h 71"/>
                  <a:gd name="T46" fmla="*/ 11 w 67"/>
                  <a:gd name="T47" fmla="*/ 23 h 71"/>
                  <a:gd name="T48" fmla="*/ 18 w 67"/>
                  <a:gd name="T49" fmla="*/ 0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7"/>
                  <a:gd name="T76" fmla="*/ 0 h 71"/>
                  <a:gd name="T77" fmla="*/ 67 w 67"/>
                  <a:gd name="T78" fmla="*/ 71 h 7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7" h="71">
                    <a:moveTo>
                      <a:pt x="18" y="0"/>
                    </a:moveTo>
                    <a:lnTo>
                      <a:pt x="67" y="0"/>
                    </a:lnTo>
                    <a:lnTo>
                      <a:pt x="67" y="4"/>
                    </a:lnTo>
                    <a:lnTo>
                      <a:pt x="15" y="60"/>
                    </a:lnTo>
                    <a:lnTo>
                      <a:pt x="37" y="60"/>
                    </a:lnTo>
                    <a:lnTo>
                      <a:pt x="41" y="60"/>
                    </a:lnTo>
                    <a:lnTo>
                      <a:pt x="44" y="60"/>
                    </a:lnTo>
                    <a:lnTo>
                      <a:pt x="48" y="60"/>
                    </a:lnTo>
                    <a:lnTo>
                      <a:pt x="48" y="56"/>
                    </a:lnTo>
                    <a:lnTo>
                      <a:pt x="52" y="56"/>
                    </a:lnTo>
                    <a:lnTo>
                      <a:pt x="52" y="49"/>
                    </a:lnTo>
                    <a:lnTo>
                      <a:pt x="56" y="49"/>
                    </a:lnTo>
                    <a:lnTo>
                      <a:pt x="48" y="71"/>
                    </a:lnTo>
                    <a:lnTo>
                      <a:pt x="0" y="71"/>
                    </a:lnTo>
                    <a:lnTo>
                      <a:pt x="0" y="68"/>
                    </a:lnTo>
                    <a:lnTo>
                      <a:pt x="52" y="12"/>
                    </a:lnTo>
                    <a:lnTo>
                      <a:pt x="33" y="12"/>
                    </a:lnTo>
                    <a:lnTo>
                      <a:pt x="26" y="12"/>
                    </a:lnTo>
                    <a:lnTo>
                      <a:pt x="22" y="12"/>
                    </a:lnTo>
                    <a:lnTo>
                      <a:pt x="22" y="15"/>
                    </a:lnTo>
                    <a:lnTo>
                      <a:pt x="18" y="15"/>
                    </a:lnTo>
                    <a:lnTo>
                      <a:pt x="18" y="19"/>
                    </a:lnTo>
                    <a:lnTo>
                      <a:pt x="15" y="23"/>
                    </a:lnTo>
                    <a:lnTo>
                      <a:pt x="11" y="23"/>
                    </a:lnTo>
                    <a:lnTo>
                      <a:pt x="1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0" name="Freeform 242"/>
              <p:cNvSpPr>
                <a:spLocks noEditPoints="1"/>
              </p:cNvSpPr>
              <p:nvPr/>
            </p:nvSpPr>
            <p:spPr bwMode="auto">
              <a:xfrm>
                <a:off x="5054"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2 w 63"/>
                  <a:gd name="T11" fmla="*/ 64 h 75"/>
                  <a:gd name="T12" fmla="*/ 29 w 63"/>
                  <a:gd name="T13" fmla="*/ 64 h 75"/>
                  <a:gd name="T14" fmla="*/ 33 w 63"/>
                  <a:gd name="T15" fmla="*/ 64 h 75"/>
                  <a:gd name="T16" fmla="*/ 41 w 63"/>
                  <a:gd name="T17" fmla="*/ 60 h 75"/>
                  <a:gd name="T18" fmla="*/ 44 w 63"/>
                  <a:gd name="T19" fmla="*/ 56 h 75"/>
                  <a:gd name="T20" fmla="*/ 52 w 63"/>
                  <a:gd name="T21" fmla="*/ 53 h 75"/>
                  <a:gd name="T22" fmla="*/ 56 w 63"/>
                  <a:gd name="T23" fmla="*/ 53 h 75"/>
                  <a:gd name="T24" fmla="*/ 44 w 63"/>
                  <a:gd name="T25" fmla="*/ 64 h 75"/>
                  <a:gd name="T26" fmla="*/ 33 w 63"/>
                  <a:gd name="T27" fmla="*/ 71 h 75"/>
                  <a:gd name="T28" fmla="*/ 22 w 63"/>
                  <a:gd name="T29" fmla="*/ 75 h 75"/>
                  <a:gd name="T30" fmla="*/ 11 w 63"/>
                  <a:gd name="T31" fmla="*/ 71 h 75"/>
                  <a:gd name="T32" fmla="*/ 3 w 63"/>
                  <a:gd name="T33" fmla="*/ 68 h 75"/>
                  <a:gd name="T34" fmla="*/ 0 w 63"/>
                  <a:gd name="T35" fmla="*/ 60 h 75"/>
                  <a:gd name="T36" fmla="*/ 0 w 63"/>
                  <a:gd name="T37" fmla="*/ 49 h 75"/>
                  <a:gd name="T38" fmla="*/ 0 w 63"/>
                  <a:gd name="T39" fmla="*/ 38 h 75"/>
                  <a:gd name="T40" fmla="*/ 7 w 63"/>
                  <a:gd name="T41" fmla="*/ 27 h 75"/>
                  <a:gd name="T42" fmla="*/ 15 w 63"/>
                  <a:gd name="T43" fmla="*/ 15 h 75"/>
                  <a:gd name="T44" fmla="*/ 22 w 63"/>
                  <a:gd name="T45" fmla="*/ 8 h 75"/>
                  <a:gd name="T46" fmla="*/ 33 w 63"/>
                  <a:gd name="T47" fmla="*/ 0 h 75"/>
                  <a:gd name="T48" fmla="*/ 44 w 63"/>
                  <a:gd name="T49" fmla="*/ 0 h 75"/>
                  <a:gd name="T50" fmla="*/ 52 w 63"/>
                  <a:gd name="T51" fmla="*/ 0 h 75"/>
                  <a:gd name="T52" fmla="*/ 56 w 63"/>
                  <a:gd name="T53" fmla="*/ 4 h 75"/>
                  <a:gd name="T54" fmla="*/ 59 w 63"/>
                  <a:gd name="T55" fmla="*/ 8 h 75"/>
                  <a:gd name="T56" fmla="*/ 63 w 63"/>
                  <a:gd name="T57" fmla="*/ 12 h 75"/>
                  <a:gd name="T58" fmla="*/ 59 w 63"/>
                  <a:gd name="T59" fmla="*/ 19 h 75"/>
                  <a:gd name="T60" fmla="*/ 56 w 63"/>
                  <a:gd name="T61" fmla="*/ 23 h 75"/>
                  <a:gd name="T62" fmla="*/ 48 w 63"/>
                  <a:gd name="T63" fmla="*/ 30 h 75"/>
                  <a:gd name="T64" fmla="*/ 37 w 63"/>
                  <a:gd name="T65" fmla="*/ 38 h 75"/>
                  <a:gd name="T66" fmla="*/ 26 w 63"/>
                  <a:gd name="T67" fmla="*/ 38 h 75"/>
                  <a:gd name="T68" fmla="*/ 15 w 63"/>
                  <a:gd name="T69" fmla="*/ 42 h 75"/>
                  <a:gd name="T70" fmla="*/ 15 w 63"/>
                  <a:gd name="T71" fmla="*/ 38 h 75"/>
                  <a:gd name="T72" fmla="*/ 22 w 63"/>
                  <a:gd name="T73" fmla="*/ 38 h 75"/>
                  <a:gd name="T74" fmla="*/ 29 w 63"/>
                  <a:gd name="T75" fmla="*/ 34 h 75"/>
                  <a:gd name="T76" fmla="*/ 41 w 63"/>
                  <a:gd name="T77" fmla="*/ 30 h 75"/>
                  <a:gd name="T78" fmla="*/ 44 w 63"/>
                  <a:gd name="T79" fmla="*/ 23 h 75"/>
                  <a:gd name="T80" fmla="*/ 48 w 63"/>
                  <a:gd name="T81" fmla="*/ 15 h 75"/>
                  <a:gd name="T82" fmla="*/ 48 w 63"/>
                  <a:gd name="T83" fmla="*/ 12 h 75"/>
                  <a:gd name="T84" fmla="*/ 48 w 63"/>
                  <a:gd name="T85" fmla="*/ 8 h 75"/>
                  <a:gd name="T86" fmla="*/ 48 w 63"/>
                  <a:gd name="T87" fmla="*/ 4 h 75"/>
                  <a:gd name="T88" fmla="*/ 44 w 63"/>
                  <a:gd name="T89" fmla="*/ 4 h 75"/>
                  <a:gd name="T90" fmla="*/ 41 w 63"/>
                  <a:gd name="T91" fmla="*/ 4 h 75"/>
                  <a:gd name="T92" fmla="*/ 33 w 63"/>
                  <a:gd name="T93" fmla="*/ 4 h 75"/>
                  <a:gd name="T94" fmla="*/ 26 w 63"/>
                  <a:gd name="T95" fmla="*/ 12 h 75"/>
                  <a:gd name="T96" fmla="*/ 18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2" y="64"/>
                    </a:lnTo>
                    <a:lnTo>
                      <a:pt x="29" y="64"/>
                    </a:lnTo>
                    <a:lnTo>
                      <a:pt x="33" y="64"/>
                    </a:lnTo>
                    <a:lnTo>
                      <a:pt x="41" y="60"/>
                    </a:lnTo>
                    <a:lnTo>
                      <a:pt x="44" y="56"/>
                    </a:lnTo>
                    <a:lnTo>
                      <a:pt x="52" y="53"/>
                    </a:lnTo>
                    <a:lnTo>
                      <a:pt x="56" y="53"/>
                    </a:lnTo>
                    <a:lnTo>
                      <a:pt x="44" y="64"/>
                    </a:lnTo>
                    <a:lnTo>
                      <a:pt x="33" y="71"/>
                    </a:lnTo>
                    <a:lnTo>
                      <a:pt x="22" y="75"/>
                    </a:lnTo>
                    <a:lnTo>
                      <a:pt x="11" y="71"/>
                    </a:lnTo>
                    <a:lnTo>
                      <a:pt x="3" y="68"/>
                    </a:lnTo>
                    <a:lnTo>
                      <a:pt x="0" y="60"/>
                    </a:lnTo>
                    <a:lnTo>
                      <a:pt x="0" y="49"/>
                    </a:lnTo>
                    <a:lnTo>
                      <a:pt x="0" y="38"/>
                    </a:lnTo>
                    <a:lnTo>
                      <a:pt x="7" y="27"/>
                    </a:lnTo>
                    <a:lnTo>
                      <a:pt x="15" y="15"/>
                    </a:lnTo>
                    <a:lnTo>
                      <a:pt x="22" y="8"/>
                    </a:lnTo>
                    <a:lnTo>
                      <a:pt x="33" y="0"/>
                    </a:lnTo>
                    <a:lnTo>
                      <a:pt x="44" y="0"/>
                    </a:lnTo>
                    <a:lnTo>
                      <a:pt x="52" y="0"/>
                    </a:lnTo>
                    <a:lnTo>
                      <a:pt x="56" y="4"/>
                    </a:lnTo>
                    <a:lnTo>
                      <a:pt x="59" y="8"/>
                    </a:lnTo>
                    <a:lnTo>
                      <a:pt x="63" y="12"/>
                    </a:lnTo>
                    <a:lnTo>
                      <a:pt x="59" y="19"/>
                    </a:lnTo>
                    <a:lnTo>
                      <a:pt x="56" y="23"/>
                    </a:lnTo>
                    <a:lnTo>
                      <a:pt x="48" y="30"/>
                    </a:lnTo>
                    <a:lnTo>
                      <a:pt x="37" y="38"/>
                    </a:lnTo>
                    <a:lnTo>
                      <a:pt x="26" y="38"/>
                    </a:lnTo>
                    <a:lnTo>
                      <a:pt x="15" y="42"/>
                    </a:lnTo>
                    <a:close/>
                    <a:moveTo>
                      <a:pt x="15" y="38"/>
                    </a:moveTo>
                    <a:lnTo>
                      <a:pt x="22" y="38"/>
                    </a:lnTo>
                    <a:lnTo>
                      <a:pt x="29" y="34"/>
                    </a:lnTo>
                    <a:lnTo>
                      <a:pt x="41" y="30"/>
                    </a:lnTo>
                    <a:lnTo>
                      <a:pt x="44" y="23"/>
                    </a:lnTo>
                    <a:lnTo>
                      <a:pt x="48" y="15"/>
                    </a:lnTo>
                    <a:lnTo>
                      <a:pt x="48" y="12"/>
                    </a:lnTo>
                    <a:lnTo>
                      <a:pt x="48" y="8"/>
                    </a:lnTo>
                    <a:lnTo>
                      <a:pt x="48" y="4"/>
                    </a:lnTo>
                    <a:lnTo>
                      <a:pt x="44" y="4"/>
                    </a:lnTo>
                    <a:lnTo>
                      <a:pt x="41" y="4"/>
                    </a:lnTo>
                    <a:lnTo>
                      <a:pt x="33" y="4"/>
                    </a:lnTo>
                    <a:lnTo>
                      <a:pt x="26" y="12"/>
                    </a:lnTo>
                    <a:lnTo>
                      <a:pt x="18" y="23"/>
                    </a:lnTo>
                    <a:lnTo>
                      <a:pt x="15"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1" name="Freeform 243"/>
              <p:cNvSpPr>
                <a:spLocks noEditPoints="1"/>
              </p:cNvSpPr>
              <p:nvPr/>
            </p:nvSpPr>
            <p:spPr bwMode="auto">
              <a:xfrm>
                <a:off x="5192" y="2098"/>
                <a:ext cx="71" cy="116"/>
              </a:xfrm>
              <a:custGeom>
                <a:avLst/>
                <a:gdLst>
                  <a:gd name="T0" fmla="*/ 41 w 71"/>
                  <a:gd name="T1" fmla="*/ 0 h 116"/>
                  <a:gd name="T2" fmla="*/ 26 w 71"/>
                  <a:gd name="T3" fmla="*/ 56 h 116"/>
                  <a:gd name="T4" fmla="*/ 33 w 71"/>
                  <a:gd name="T5" fmla="*/ 49 h 116"/>
                  <a:gd name="T6" fmla="*/ 37 w 71"/>
                  <a:gd name="T7" fmla="*/ 45 h 116"/>
                  <a:gd name="T8" fmla="*/ 45 w 71"/>
                  <a:gd name="T9" fmla="*/ 41 h 116"/>
                  <a:gd name="T10" fmla="*/ 52 w 71"/>
                  <a:gd name="T11" fmla="*/ 41 h 116"/>
                  <a:gd name="T12" fmla="*/ 59 w 71"/>
                  <a:gd name="T13" fmla="*/ 41 h 116"/>
                  <a:gd name="T14" fmla="*/ 63 w 71"/>
                  <a:gd name="T15" fmla="*/ 45 h 116"/>
                  <a:gd name="T16" fmla="*/ 67 w 71"/>
                  <a:gd name="T17" fmla="*/ 53 h 116"/>
                  <a:gd name="T18" fmla="*/ 71 w 71"/>
                  <a:gd name="T19" fmla="*/ 64 h 116"/>
                  <a:gd name="T20" fmla="*/ 67 w 71"/>
                  <a:gd name="T21" fmla="*/ 75 h 116"/>
                  <a:gd name="T22" fmla="*/ 63 w 71"/>
                  <a:gd name="T23" fmla="*/ 86 h 116"/>
                  <a:gd name="T24" fmla="*/ 56 w 71"/>
                  <a:gd name="T25" fmla="*/ 101 h 116"/>
                  <a:gd name="T26" fmla="*/ 45 w 71"/>
                  <a:gd name="T27" fmla="*/ 109 h 116"/>
                  <a:gd name="T28" fmla="*/ 33 w 71"/>
                  <a:gd name="T29" fmla="*/ 112 h 116"/>
                  <a:gd name="T30" fmla="*/ 22 w 71"/>
                  <a:gd name="T31" fmla="*/ 116 h 116"/>
                  <a:gd name="T32" fmla="*/ 11 w 71"/>
                  <a:gd name="T33" fmla="*/ 112 h 116"/>
                  <a:gd name="T34" fmla="*/ 0 w 71"/>
                  <a:gd name="T35" fmla="*/ 105 h 116"/>
                  <a:gd name="T36" fmla="*/ 22 w 71"/>
                  <a:gd name="T37" fmla="*/ 23 h 116"/>
                  <a:gd name="T38" fmla="*/ 26 w 71"/>
                  <a:gd name="T39" fmla="*/ 15 h 116"/>
                  <a:gd name="T40" fmla="*/ 26 w 71"/>
                  <a:gd name="T41" fmla="*/ 12 h 116"/>
                  <a:gd name="T42" fmla="*/ 26 w 71"/>
                  <a:gd name="T43" fmla="*/ 8 h 116"/>
                  <a:gd name="T44" fmla="*/ 26 w 71"/>
                  <a:gd name="T45" fmla="*/ 8 h 116"/>
                  <a:gd name="T46" fmla="*/ 22 w 71"/>
                  <a:gd name="T47" fmla="*/ 4 h 116"/>
                  <a:gd name="T48" fmla="*/ 18 w 71"/>
                  <a:gd name="T49" fmla="*/ 4 h 116"/>
                  <a:gd name="T50" fmla="*/ 18 w 71"/>
                  <a:gd name="T51" fmla="*/ 4 h 116"/>
                  <a:gd name="T52" fmla="*/ 15 w 71"/>
                  <a:gd name="T53" fmla="*/ 8 h 116"/>
                  <a:gd name="T54" fmla="*/ 15 w 71"/>
                  <a:gd name="T55" fmla="*/ 4 h 116"/>
                  <a:gd name="T56" fmla="*/ 41 w 71"/>
                  <a:gd name="T57" fmla="*/ 0 h 116"/>
                  <a:gd name="T58" fmla="*/ 11 w 71"/>
                  <a:gd name="T59" fmla="*/ 105 h 116"/>
                  <a:gd name="T60" fmla="*/ 18 w 71"/>
                  <a:gd name="T61" fmla="*/ 109 h 116"/>
                  <a:gd name="T62" fmla="*/ 26 w 71"/>
                  <a:gd name="T63" fmla="*/ 112 h 116"/>
                  <a:gd name="T64" fmla="*/ 30 w 71"/>
                  <a:gd name="T65" fmla="*/ 109 h 116"/>
                  <a:gd name="T66" fmla="*/ 37 w 71"/>
                  <a:gd name="T67" fmla="*/ 105 h 116"/>
                  <a:gd name="T68" fmla="*/ 45 w 71"/>
                  <a:gd name="T69" fmla="*/ 101 h 116"/>
                  <a:gd name="T70" fmla="*/ 48 w 71"/>
                  <a:gd name="T71" fmla="*/ 90 h 116"/>
                  <a:gd name="T72" fmla="*/ 56 w 71"/>
                  <a:gd name="T73" fmla="*/ 79 h 116"/>
                  <a:gd name="T74" fmla="*/ 56 w 71"/>
                  <a:gd name="T75" fmla="*/ 64 h 116"/>
                  <a:gd name="T76" fmla="*/ 56 w 71"/>
                  <a:gd name="T77" fmla="*/ 60 h 116"/>
                  <a:gd name="T78" fmla="*/ 52 w 71"/>
                  <a:gd name="T79" fmla="*/ 53 h 116"/>
                  <a:gd name="T80" fmla="*/ 48 w 71"/>
                  <a:gd name="T81" fmla="*/ 53 h 116"/>
                  <a:gd name="T82" fmla="*/ 45 w 71"/>
                  <a:gd name="T83" fmla="*/ 49 h 116"/>
                  <a:gd name="T84" fmla="*/ 37 w 71"/>
                  <a:gd name="T85" fmla="*/ 53 h 116"/>
                  <a:gd name="T86" fmla="*/ 30 w 71"/>
                  <a:gd name="T87" fmla="*/ 56 h 116"/>
                  <a:gd name="T88" fmla="*/ 26 w 71"/>
                  <a:gd name="T89" fmla="*/ 64 h 116"/>
                  <a:gd name="T90" fmla="*/ 22 w 71"/>
                  <a:gd name="T91" fmla="*/ 71 h 116"/>
                  <a:gd name="T92" fmla="*/ 11 w 71"/>
                  <a:gd name="T93" fmla="*/ 105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1"/>
                  <a:gd name="T142" fmla="*/ 0 h 116"/>
                  <a:gd name="T143" fmla="*/ 71 w 7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1" h="116">
                    <a:moveTo>
                      <a:pt x="41" y="0"/>
                    </a:moveTo>
                    <a:lnTo>
                      <a:pt x="26" y="56"/>
                    </a:lnTo>
                    <a:lnTo>
                      <a:pt x="33" y="49"/>
                    </a:lnTo>
                    <a:lnTo>
                      <a:pt x="37" y="45"/>
                    </a:lnTo>
                    <a:lnTo>
                      <a:pt x="45" y="41"/>
                    </a:lnTo>
                    <a:lnTo>
                      <a:pt x="52" y="41"/>
                    </a:lnTo>
                    <a:lnTo>
                      <a:pt x="59" y="41"/>
                    </a:lnTo>
                    <a:lnTo>
                      <a:pt x="63" y="45"/>
                    </a:lnTo>
                    <a:lnTo>
                      <a:pt x="67" y="53"/>
                    </a:lnTo>
                    <a:lnTo>
                      <a:pt x="71" y="64"/>
                    </a:lnTo>
                    <a:lnTo>
                      <a:pt x="67" y="75"/>
                    </a:lnTo>
                    <a:lnTo>
                      <a:pt x="63" y="86"/>
                    </a:lnTo>
                    <a:lnTo>
                      <a:pt x="56" y="101"/>
                    </a:lnTo>
                    <a:lnTo>
                      <a:pt x="45" y="109"/>
                    </a:lnTo>
                    <a:lnTo>
                      <a:pt x="33" y="112"/>
                    </a:lnTo>
                    <a:lnTo>
                      <a:pt x="22" y="116"/>
                    </a:lnTo>
                    <a:lnTo>
                      <a:pt x="11" y="112"/>
                    </a:lnTo>
                    <a:lnTo>
                      <a:pt x="0" y="105"/>
                    </a:lnTo>
                    <a:lnTo>
                      <a:pt x="22" y="23"/>
                    </a:lnTo>
                    <a:lnTo>
                      <a:pt x="26" y="15"/>
                    </a:lnTo>
                    <a:lnTo>
                      <a:pt x="26" y="12"/>
                    </a:lnTo>
                    <a:lnTo>
                      <a:pt x="26" y="8"/>
                    </a:lnTo>
                    <a:lnTo>
                      <a:pt x="22" y="4"/>
                    </a:lnTo>
                    <a:lnTo>
                      <a:pt x="18" y="4"/>
                    </a:lnTo>
                    <a:lnTo>
                      <a:pt x="15" y="8"/>
                    </a:lnTo>
                    <a:lnTo>
                      <a:pt x="15" y="4"/>
                    </a:lnTo>
                    <a:lnTo>
                      <a:pt x="41" y="0"/>
                    </a:lnTo>
                    <a:close/>
                    <a:moveTo>
                      <a:pt x="11" y="105"/>
                    </a:moveTo>
                    <a:lnTo>
                      <a:pt x="18" y="109"/>
                    </a:lnTo>
                    <a:lnTo>
                      <a:pt x="26" y="112"/>
                    </a:lnTo>
                    <a:lnTo>
                      <a:pt x="30" y="109"/>
                    </a:lnTo>
                    <a:lnTo>
                      <a:pt x="37" y="105"/>
                    </a:lnTo>
                    <a:lnTo>
                      <a:pt x="45" y="101"/>
                    </a:lnTo>
                    <a:lnTo>
                      <a:pt x="48" y="90"/>
                    </a:lnTo>
                    <a:lnTo>
                      <a:pt x="56" y="79"/>
                    </a:lnTo>
                    <a:lnTo>
                      <a:pt x="56" y="64"/>
                    </a:lnTo>
                    <a:lnTo>
                      <a:pt x="56" y="60"/>
                    </a:lnTo>
                    <a:lnTo>
                      <a:pt x="52" y="53"/>
                    </a:lnTo>
                    <a:lnTo>
                      <a:pt x="48" y="53"/>
                    </a:lnTo>
                    <a:lnTo>
                      <a:pt x="45" y="49"/>
                    </a:lnTo>
                    <a:lnTo>
                      <a:pt x="37" y="53"/>
                    </a:lnTo>
                    <a:lnTo>
                      <a:pt x="30" y="56"/>
                    </a:lnTo>
                    <a:lnTo>
                      <a:pt x="26" y="64"/>
                    </a:lnTo>
                    <a:lnTo>
                      <a:pt x="22" y="71"/>
                    </a:lnTo>
                    <a:lnTo>
                      <a:pt x="11" y="10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2" name="Freeform 244"/>
              <p:cNvSpPr>
                <a:spLocks noEditPoints="1"/>
              </p:cNvSpPr>
              <p:nvPr/>
            </p:nvSpPr>
            <p:spPr bwMode="auto">
              <a:xfrm>
                <a:off x="5270" y="2139"/>
                <a:ext cx="78" cy="75"/>
              </a:xfrm>
              <a:custGeom>
                <a:avLst/>
                <a:gdLst>
                  <a:gd name="T0" fmla="*/ 64 w 78"/>
                  <a:gd name="T1" fmla="*/ 56 h 75"/>
                  <a:gd name="T2" fmla="*/ 60 w 78"/>
                  <a:gd name="T3" fmla="*/ 64 h 75"/>
                  <a:gd name="T4" fmla="*/ 60 w 78"/>
                  <a:gd name="T5" fmla="*/ 64 h 75"/>
                  <a:gd name="T6" fmla="*/ 64 w 78"/>
                  <a:gd name="T7" fmla="*/ 68 h 75"/>
                  <a:gd name="T8" fmla="*/ 64 w 78"/>
                  <a:gd name="T9" fmla="*/ 68 h 75"/>
                  <a:gd name="T10" fmla="*/ 67 w 78"/>
                  <a:gd name="T11" fmla="*/ 64 h 75"/>
                  <a:gd name="T12" fmla="*/ 75 w 78"/>
                  <a:gd name="T13" fmla="*/ 56 h 75"/>
                  <a:gd name="T14" fmla="*/ 64 w 78"/>
                  <a:gd name="T15" fmla="*/ 71 h 75"/>
                  <a:gd name="T16" fmla="*/ 56 w 78"/>
                  <a:gd name="T17" fmla="*/ 75 h 75"/>
                  <a:gd name="T18" fmla="*/ 49 w 78"/>
                  <a:gd name="T19" fmla="*/ 71 h 75"/>
                  <a:gd name="T20" fmla="*/ 49 w 78"/>
                  <a:gd name="T21" fmla="*/ 68 h 75"/>
                  <a:gd name="T22" fmla="*/ 49 w 78"/>
                  <a:gd name="T23" fmla="*/ 56 h 75"/>
                  <a:gd name="T24" fmla="*/ 41 w 78"/>
                  <a:gd name="T25" fmla="*/ 64 h 75"/>
                  <a:gd name="T26" fmla="*/ 23 w 78"/>
                  <a:gd name="T27" fmla="*/ 71 h 75"/>
                  <a:gd name="T28" fmla="*/ 11 w 78"/>
                  <a:gd name="T29" fmla="*/ 71 h 75"/>
                  <a:gd name="T30" fmla="*/ 4 w 78"/>
                  <a:gd name="T31" fmla="*/ 64 h 75"/>
                  <a:gd name="T32" fmla="*/ 4 w 78"/>
                  <a:gd name="T33" fmla="*/ 42 h 75"/>
                  <a:gd name="T34" fmla="*/ 19 w 78"/>
                  <a:gd name="T35" fmla="*/ 15 h 75"/>
                  <a:gd name="T36" fmla="*/ 41 w 78"/>
                  <a:gd name="T37" fmla="*/ 0 h 75"/>
                  <a:gd name="T38" fmla="*/ 52 w 78"/>
                  <a:gd name="T39" fmla="*/ 0 h 75"/>
                  <a:gd name="T40" fmla="*/ 60 w 78"/>
                  <a:gd name="T41" fmla="*/ 4 h 75"/>
                  <a:gd name="T42" fmla="*/ 67 w 78"/>
                  <a:gd name="T43" fmla="*/ 4 h 75"/>
                  <a:gd name="T44" fmla="*/ 49 w 78"/>
                  <a:gd name="T45" fmla="*/ 4 h 75"/>
                  <a:gd name="T46" fmla="*/ 37 w 78"/>
                  <a:gd name="T47" fmla="*/ 8 h 75"/>
                  <a:gd name="T48" fmla="*/ 23 w 78"/>
                  <a:gd name="T49" fmla="*/ 27 h 75"/>
                  <a:gd name="T50" fmla="*/ 15 w 78"/>
                  <a:gd name="T51" fmla="*/ 53 h 75"/>
                  <a:gd name="T52" fmla="*/ 19 w 78"/>
                  <a:gd name="T53" fmla="*/ 64 h 75"/>
                  <a:gd name="T54" fmla="*/ 26 w 78"/>
                  <a:gd name="T55" fmla="*/ 64 h 75"/>
                  <a:gd name="T56" fmla="*/ 37 w 78"/>
                  <a:gd name="T57" fmla="*/ 60 h 75"/>
                  <a:gd name="T58" fmla="*/ 52 w 78"/>
                  <a:gd name="T59" fmla="*/ 42 h 75"/>
                  <a:gd name="T60" fmla="*/ 60 w 78"/>
                  <a:gd name="T61" fmla="*/ 15 h 75"/>
                  <a:gd name="T62" fmla="*/ 56 w 78"/>
                  <a:gd name="T63" fmla="*/ 4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4" y="56"/>
                    </a:lnTo>
                    <a:lnTo>
                      <a:pt x="60" y="64"/>
                    </a:lnTo>
                    <a:lnTo>
                      <a:pt x="60" y="68"/>
                    </a:lnTo>
                    <a:lnTo>
                      <a:pt x="64" y="68"/>
                    </a:lnTo>
                    <a:lnTo>
                      <a:pt x="64" y="64"/>
                    </a:lnTo>
                    <a:lnTo>
                      <a:pt x="67" y="64"/>
                    </a:lnTo>
                    <a:lnTo>
                      <a:pt x="71" y="56"/>
                    </a:lnTo>
                    <a:lnTo>
                      <a:pt x="75" y="56"/>
                    </a:lnTo>
                    <a:lnTo>
                      <a:pt x="67" y="64"/>
                    </a:lnTo>
                    <a:lnTo>
                      <a:pt x="64" y="71"/>
                    </a:lnTo>
                    <a:lnTo>
                      <a:pt x="60" y="71"/>
                    </a:lnTo>
                    <a:lnTo>
                      <a:pt x="56" y="75"/>
                    </a:lnTo>
                    <a:lnTo>
                      <a:pt x="52" y="75"/>
                    </a:lnTo>
                    <a:lnTo>
                      <a:pt x="49" y="71"/>
                    </a:lnTo>
                    <a:lnTo>
                      <a:pt x="49" y="68"/>
                    </a:lnTo>
                    <a:lnTo>
                      <a:pt x="49" y="64"/>
                    </a:lnTo>
                    <a:lnTo>
                      <a:pt x="49" y="56"/>
                    </a:lnTo>
                    <a:lnTo>
                      <a:pt x="52" y="53"/>
                    </a:lnTo>
                    <a:lnTo>
                      <a:pt x="41" y="64"/>
                    </a:lnTo>
                    <a:lnTo>
                      <a:pt x="30" y="71"/>
                    </a:lnTo>
                    <a:lnTo>
                      <a:pt x="23" y="71"/>
                    </a:lnTo>
                    <a:lnTo>
                      <a:pt x="19" y="75"/>
                    </a:lnTo>
                    <a:lnTo>
                      <a:pt x="11" y="71"/>
                    </a:lnTo>
                    <a:lnTo>
                      <a:pt x="8" y="68"/>
                    </a:lnTo>
                    <a:lnTo>
                      <a:pt x="4" y="64"/>
                    </a:lnTo>
                    <a:lnTo>
                      <a:pt x="0" y="56"/>
                    </a:lnTo>
                    <a:lnTo>
                      <a:pt x="4" y="42"/>
                    </a:lnTo>
                    <a:lnTo>
                      <a:pt x="11" y="30"/>
                    </a:lnTo>
                    <a:lnTo>
                      <a:pt x="19" y="15"/>
                    </a:lnTo>
                    <a:lnTo>
                      <a:pt x="30" y="4"/>
                    </a:lnTo>
                    <a:lnTo>
                      <a:pt x="41" y="0"/>
                    </a:lnTo>
                    <a:lnTo>
                      <a:pt x="49" y="0"/>
                    </a:lnTo>
                    <a:lnTo>
                      <a:pt x="52" y="0"/>
                    </a:lnTo>
                    <a:lnTo>
                      <a:pt x="60" y="0"/>
                    </a:lnTo>
                    <a:lnTo>
                      <a:pt x="60" y="4"/>
                    </a:lnTo>
                    <a:lnTo>
                      <a:pt x="64" y="12"/>
                    </a:lnTo>
                    <a:lnTo>
                      <a:pt x="67" y="4"/>
                    </a:lnTo>
                    <a:lnTo>
                      <a:pt x="78" y="0"/>
                    </a:lnTo>
                    <a:close/>
                    <a:moveTo>
                      <a:pt x="49" y="4"/>
                    </a:moveTo>
                    <a:lnTo>
                      <a:pt x="45" y="4"/>
                    </a:lnTo>
                    <a:lnTo>
                      <a:pt x="37" y="8"/>
                    </a:lnTo>
                    <a:lnTo>
                      <a:pt x="30" y="15"/>
                    </a:lnTo>
                    <a:lnTo>
                      <a:pt x="23" y="27"/>
                    </a:lnTo>
                    <a:lnTo>
                      <a:pt x="19" y="42"/>
                    </a:lnTo>
                    <a:lnTo>
                      <a:pt x="15" y="53"/>
                    </a:lnTo>
                    <a:lnTo>
                      <a:pt x="19" y="60"/>
                    </a:lnTo>
                    <a:lnTo>
                      <a:pt x="19" y="64"/>
                    </a:lnTo>
                    <a:lnTo>
                      <a:pt x="23" y="64"/>
                    </a:lnTo>
                    <a:lnTo>
                      <a:pt x="26" y="64"/>
                    </a:lnTo>
                    <a:lnTo>
                      <a:pt x="34" y="64"/>
                    </a:lnTo>
                    <a:lnTo>
                      <a:pt x="37" y="60"/>
                    </a:lnTo>
                    <a:lnTo>
                      <a:pt x="45" y="53"/>
                    </a:lnTo>
                    <a:lnTo>
                      <a:pt x="52" y="42"/>
                    </a:lnTo>
                    <a:lnTo>
                      <a:pt x="60" y="27"/>
                    </a:lnTo>
                    <a:lnTo>
                      <a:pt x="60" y="15"/>
                    </a:lnTo>
                    <a:lnTo>
                      <a:pt x="60" y="12"/>
                    </a:lnTo>
                    <a:lnTo>
                      <a:pt x="56" y="4"/>
                    </a:lnTo>
                    <a:lnTo>
                      <a:pt x="52" y="4"/>
                    </a:lnTo>
                    <a:lnTo>
                      <a:pt x="49"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3" name="Freeform 245"/>
              <p:cNvSpPr>
                <a:spLocks/>
              </p:cNvSpPr>
              <p:nvPr/>
            </p:nvSpPr>
            <p:spPr bwMode="auto">
              <a:xfrm>
                <a:off x="5348" y="2139"/>
                <a:ext cx="64" cy="75"/>
              </a:xfrm>
              <a:custGeom>
                <a:avLst/>
                <a:gdLst>
                  <a:gd name="T0" fmla="*/ 64 w 64"/>
                  <a:gd name="T1" fmla="*/ 0 h 75"/>
                  <a:gd name="T2" fmla="*/ 56 w 64"/>
                  <a:gd name="T3" fmla="*/ 23 h 75"/>
                  <a:gd name="T4" fmla="*/ 56 w 64"/>
                  <a:gd name="T5" fmla="*/ 23 h 75"/>
                  <a:gd name="T6" fmla="*/ 53 w 64"/>
                  <a:gd name="T7" fmla="*/ 15 h 75"/>
                  <a:gd name="T8" fmla="*/ 49 w 64"/>
                  <a:gd name="T9" fmla="*/ 8 h 75"/>
                  <a:gd name="T10" fmla="*/ 45 w 64"/>
                  <a:gd name="T11" fmla="*/ 4 h 75"/>
                  <a:gd name="T12" fmla="*/ 42 w 64"/>
                  <a:gd name="T13" fmla="*/ 4 h 75"/>
                  <a:gd name="T14" fmla="*/ 38 w 64"/>
                  <a:gd name="T15" fmla="*/ 4 h 75"/>
                  <a:gd name="T16" fmla="*/ 34 w 64"/>
                  <a:gd name="T17" fmla="*/ 4 h 75"/>
                  <a:gd name="T18" fmla="*/ 30 w 64"/>
                  <a:gd name="T19" fmla="*/ 8 h 75"/>
                  <a:gd name="T20" fmla="*/ 30 w 64"/>
                  <a:gd name="T21" fmla="*/ 12 h 75"/>
                  <a:gd name="T22" fmla="*/ 30 w 64"/>
                  <a:gd name="T23" fmla="*/ 15 h 75"/>
                  <a:gd name="T24" fmla="*/ 30 w 64"/>
                  <a:gd name="T25" fmla="*/ 15 h 75"/>
                  <a:gd name="T26" fmla="*/ 34 w 64"/>
                  <a:gd name="T27" fmla="*/ 19 h 75"/>
                  <a:gd name="T28" fmla="*/ 38 w 64"/>
                  <a:gd name="T29" fmla="*/ 23 h 75"/>
                  <a:gd name="T30" fmla="*/ 45 w 64"/>
                  <a:gd name="T31" fmla="*/ 34 h 75"/>
                  <a:gd name="T32" fmla="*/ 49 w 64"/>
                  <a:gd name="T33" fmla="*/ 42 h 75"/>
                  <a:gd name="T34" fmla="*/ 53 w 64"/>
                  <a:gd name="T35" fmla="*/ 49 h 75"/>
                  <a:gd name="T36" fmla="*/ 53 w 64"/>
                  <a:gd name="T37" fmla="*/ 53 h 75"/>
                  <a:gd name="T38" fmla="*/ 53 w 64"/>
                  <a:gd name="T39" fmla="*/ 60 h 75"/>
                  <a:gd name="T40" fmla="*/ 45 w 64"/>
                  <a:gd name="T41" fmla="*/ 68 h 75"/>
                  <a:gd name="T42" fmla="*/ 38 w 64"/>
                  <a:gd name="T43" fmla="*/ 71 h 75"/>
                  <a:gd name="T44" fmla="*/ 27 w 64"/>
                  <a:gd name="T45" fmla="*/ 75 h 75"/>
                  <a:gd name="T46" fmla="*/ 23 w 64"/>
                  <a:gd name="T47" fmla="*/ 71 h 75"/>
                  <a:gd name="T48" fmla="*/ 15 w 64"/>
                  <a:gd name="T49" fmla="*/ 71 h 75"/>
                  <a:gd name="T50" fmla="*/ 12 w 64"/>
                  <a:gd name="T51" fmla="*/ 68 h 75"/>
                  <a:gd name="T52" fmla="*/ 12 w 64"/>
                  <a:gd name="T53" fmla="*/ 68 h 75"/>
                  <a:gd name="T54" fmla="*/ 8 w 64"/>
                  <a:gd name="T55" fmla="*/ 71 h 75"/>
                  <a:gd name="T56" fmla="*/ 4 w 64"/>
                  <a:gd name="T57" fmla="*/ 75 h 75"/>
                  <a:gd name="T58" fmla="*/ 0 w 64"/>
                  <a:gd name="T59" fmla="*/ 75 h 75"/>
                  <a:gd name="T60" fmla="*/ 8 w 64"/>
                  <a:gd name="T61" fmla="*/ 49 h 75"/>
                  <a:gd name="T62" fmla="*/ 12 w 64"/>
                  <a:gd name="T63" fmla="*/ 49 h 75"/>
                  <a:gd name="T64" fmla="*/ 12 w 64"/>
                  <a:gd name="T65" fmla="*/ 60 h 75"/>
                  <a:gd name="T66" fmla="*/ 15 w 64"/>
                  <a:gd name="T67" fmla="*/ 64 h 75"/>
                  <a:gd name="T68" fmla="*/ 23 w 64"/>
                  <a:gd name="T69" fmla="*/ 68 h 75"/>
                  <a:gd name="T70" fmla="*/ 27 w 64"/>
                  <a:gd name="T71" fmla="*/ 71 h 75"/>
                  <a:gd name="T72" fmla="*/ 34 w 64"/>
                  <a:gd name="T73" fmla="*/ 71 h 75"/>
                  <a:gd name="T74" fmla="*/ 38 w 64"/>
                  <a:gd name="T75" fmla="*/ 68 h 75"/>
                  <a:gd name="T76" fmla="*/ 42 w 64"/>
                  <a:gd name="T77" fmla="*/ 64 h 75"/>
                  <a:gd name="T78" fmla="*/ 42 w 64"/>
                  <a:gd name="T79" fmla="*/ 60 h 75"/>
                  <a:gd name="T80" fmla="*/ 42 w 64"/>
                  <a:gd name="T81" fmla="*/ 56 h 75"/>
                  <a:gd name="T82" fmla="*/ 42 w 64"/>
                  <a:gd name="T83" fmla="*/ 53 h 75"/>
                  <a:gd name="T84" fmla="*/ 38 w 64"/>
                  <a:gd name="T85" fmla="*/ 45 h 75"/>
                  <a:gd name="T86" fmla="*/ 30 w 64"/>
                  <a:gd name="T87" fmla="*/ 38 h 75"/>
                  <a:gd name="T88" fmla="*/ 23 w 64"/>
                  <a:gd name="T89" fmla="*/ 30 h 75"/>
                  <a:gd name="T90" fmla="*/ 23 w 64"/>
                  <a:gd name="T91" fmla="*/ 27 h 75"/>
                  <a:gd name="T92" fmla="*/ 19 w 64"/>
                  <a:gd name="T93" fmla="*/ 23 h 75"/>
                  <a:gd name="T94" fmla="*/ 19 w 64"/>
                  <a:gd name="T95" fmla="*/ 19 h 75"/>
                  <a:gd name="T96" fmla="*/ 19 w 64"/>
                  <a:gd name="T97" fmla="*/ 12 h 75"/>
                  <a:gd name="T98" fmla="*/ 27 w 64"/>
                  <a:gd name="T99" fmla="*/ 4 h 75"/>
                  <a:gd name="T100" fmla="*/ 30 w 64"/>
                  <a:gd name="T101" fmla="*/ 0 h 75"/>
                  <a:gd name="T102" fmla="*/ 38 w 64"/>
                  <a:gd name="T103" fmla="*/ 0 h 75"/>
                  <a:gd name="T104" fmla="*/ 42 w 64"/>
                  <a:gd name="T105" fmla="*/ 0 h 75"/>
                  <a:gd name="T106" fmla="*/ 45 w 64"/>
                  <a:gd name="T107" fmla="*/ 0 h 75"/>
                  <a:gd name="T108" fmla="*/ 45 w 64"/>
                  <a:gd name="T109" fmla="*/ 0 h 75"/>
                  <a:gd name="T110" fmla="*/ 49 w 64"/>
                  <a:gd name="T111" fmla="*/ 0 h 75"/>
                  <a:gd name="T112" fmla="*/ 53 w 64"/>
                  <a:gd name="T113" fmla="*/ 4 h 75"/>
                  <a:gd name="T114" fmla="*/ 56 w 64"/>
                  <a:gd name="T115" fmla="*/ 4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56" y="23"/>
                    </a:lnTo>
                    <a:lnTo>
                      <a:pt x="53" y="15"/>
                    </a:lnTo>
                    <a:lnTo>
                      <a:pt x="49" y="8"/>
                    </a:lnTo>
                    <a:lnTo>
                      <a:pt x="45" y="4"/>
                    </a:lnTo>
                    <a:lnTo>
                      <a:pt x="42" y="4"/>
                    </a:lnTo>
                    <a:lnTo>
                      <a:pt x="38" y="4"/>
                    </a:lnTo>
                    <a:lnTo>
                      <a:pt x="34" y="4"/>
                    </a:lnTo>
                    <a:lnTo>
                      <a:pt x="30" y="8"/>
                    </a:lnTo>
                    <a:lnTo>
                      <a:pt x="30" y="12"/>
                    </a:lnTo>
                    <a:lnTo>
                      <a:pt x="30" y="15"/>
                    </a:lnTo>
                    <a:lnTo>
                      <a:pt x="34" y="19"/>
                    </a:lnTo>
                    <a:lnTo>
                      <a:pt x="38" y="23"/>
                    </a:lnTo>
                    <a:lnTo>
                      <a:pt x="45" y="34"/>
                    </a:lnTo>
                    <a:lnTo>
                      <a:pt x="49" y="42"/>
                    </a:lnTo>
                    <a:lnTo>
                      <a:pt x="53" y="49"/>
                    </a:lnTo>
                    <a:lnTo>
                      <a:pt x="53" y="53"/>
                    </a:lnTo>
                    <a:lnTo>
                      <a:pt x="53" y="60"/>
                    </a:lnTo>
                    <a:lnTo>
                      <a:pt x="45" y="68"/>
                    </a:lnTo>
                    <a:lnTo>
                      <a:pt x="38" y="71"/>
                    </a:lnTo>
                    <a:lnTo>
                      <a:pt x="27" y="75"/>
                    </a:lnTo>
                    <a:lnTo>
                      <a:pt x="23" y="71"/>
                    </a:lnTo>
                    <a:lnTo>
                      <a:pt x="15" y="71"/>
                    </a:lnTo>
                    <a:lnTo>
                      <a:pt x="12" y="68"/>
                    </a:lnTo>
                    <a:lnTo>
                      <a:pt x="8" y="71"/>
                    </a:lnTo>
                    <a:lnTo>
                      <a:pt x="4" y="75"/>
                    </a:lnTo>
                    <a:lnTo>
                      <a:pt x="0" y="75"/>
                    </a:lnTo>
                    <a:lnTo>
                      <a:pt x="8" y="49"/>
                    </a:lnTo>
                    <a:lnTo>
                      <a:pt x="12" y="49"/>
                    </a:lnTo>
                    <a:lnTo>
                      <a:pt x="12" y="60"/>
                    </a:lnTo>
                    <a:lnTo>
                      <a:pt x="15" y="64"/>
                    </a:lnTo>
                    <a:lnTo>
                      <a:pt x="23" y="68"/>
                    </a:lnTo>
                    <a:lnTo>
                      <a:pt x="27" y="71"/>
                    </a:lnTo>
                    <a:lnTo>
                      <a:pt x="34" y="71"/>
                    </a:lnTo>
                    <a:lnTo>
                      <a:pt x="38" y="68"/>
                    </a:lnTo>
                    <a:lnTo>
                      <a:pt x="42" y="64"/>
                    </a:lnTo>
                    <a:lnTo>
                      <a:pt x="42" y="60"/>
                    </a:lnTo>
                    <a:lnTo>
                      <a:pt x="42" y="56"/>
                    </a:lnTo>
                    <a:lnTo>
                      <a:pt x="42" y="53"/>
                    </a:lnTo>
                    <a:lnTo>
                      <a:pt x="38" y="45"/>
                    </a:lnTo>
                    <a:lnTo>
                      <a:pt x="30" y="38"/>
                    </a:lnTo>
                    <a:lnTo>
                      <a:pt x="23" y="30"/>
                    </a:lnTo>
                    <a:lnTo>
                      <a:pt x="23" y="27"/>
                    </a:lnTo>
                    <a:lnTo>
                      <a:pt x="19" y="23"/>
                    </a:lnTo>
                    <a:lnTo>
                      <a:pt x="19" y="19"/>
                    </a:lnTo>
                    <a:lnTo>
                      <a:pt x="19" y="12"/>
                    </a:lnTo>
                    <a:lnTo>
                      <a:pt x="27" y="4"/>
                    </a:lnTo>
                    <a:lnTo>
                      <a:pt x="30" y="0"/>
                    </a:lnTo>
                    <a:lnTo>
                      <a:pt x="38" y="0"/>
                    </a:lnTo>
                    <a:lnTo>
                      <a:pt x="42" y="0"/>
                    </a:lnTo>
                    <a:lnTo>
                      <a:pt x="45" y="0"/>
                    </a:lnTo>
                    <a:lnTo>
                      <a:pt x="49" y="0"/>
                    </a:lnTo>
                    <a:lnTo>
                      <a:pt x="53" y="4"/>
                    </a:lnTo>
                    <a:lnTo>
                      <a:pt x="56" y="4"/>
                    </a:lnTo>
                    <a:lnTo>
                      <a:pt x="60" y="0"/>
                    </a:lnTo>
                    <a:lnTo>
                      <a:pt x="6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4" name="Freeform 246"/>
              <p:cNvSpPr>
                <a:spLocks noEditPoints="1"/>
              </p:cNvSpPr>
              <p:nvPr/>
            </p:nvSpPr>
            <p:spPr bwMode="auto">
              <a:xfrm>
                <a:off x="5416" y="2139"/>
                <a:ext cx="63" cy="75"/>
              </a:xfrm>
              <a:custGeom>
                <a:avLst/>
                <a:gdLst>
                  <a:gd name="T0" fmla="*/ 15 w 63"/>
                  <a:gd name="T1" fmla="*/ 42 h 75"/>
                  <a:gd name="T2" fmla="*/ 15 w 63"/>
                  <a:gd name="T3" fmla="*/ 45 h 75"/>
                  <a:gd name="T4" fmla="*/ 15 w 63"/>
                  <a:gd name="T5" fmla="*/ 49 h 75"/>
                  <a:gd name="T6" fmla="*/ 15 w 63"/>
                  <a:gd name="T7" fmla="*/ 53 h 75"/>
                  <a:gd name="T8" fmla="*/ 18 w 63"/>
                  <a:gd name="T9" fmla="*/ 60 h 75"/>
                  <a:gd name="T10" fmla="*/ 26 w 63"/>
                  <a:gd name="T11" fmla="*/ 64 h 75"/>
                  <a:gd name="T12" fmla="*/ 30 w 63"/>
                  <a:gd name="T13" fmla="*/ 64 h 75"/>
                  <a:gd name="T14" fmla="*/ 37 w 63"/>
                  <a:gd name="T15" fmla="*/ 64 h 75"/>
                  <a:gd name="T16" fmla="*/ 41 w 63"/>
                  <a:gd name="T17" fmla="*/ 60 h 75"/>
                  <a:gd name="T18" fmla="*/ 48 w 63"/>
                  <a:gd name="T19" fmla="*/ 56 h 75"/>
                  <a:gd name="T20" fmla="*/ 56 w 63"/>
                  <a:gd name="T21" fmla="*/ 53 h 75"/>
                  <a:gd name="T22" fmla="*/ 59 w 63"/>
                  <a:gd name="T23" fmla="*/ 53 h 75"/>
                  <a:gd name="T24" fmla="*/ 44 w 63"/>
                  <a:gd name="T25" fmla="*/ 64 h 75"/>
                  <a:gd name="T26" fmla="*/ 33 w 63"/>
                  <a:gd name="T27" fmla="*/ 71 h 75"/>
                  <a:gd name="T28" fmla="*/ 22 w 63"/>
                  <a:gd name="T29" fmla="*/ 75 h 75"/>
                  <a:gd name="T30" fmla="*/ 15 w 63"/>
                  <a:gd name="T31" fmla="*/ 71 h 75"/>
                  <a:gd name="T32" fmla="*/ 7 w 63"/>
                  <a:gd name="T33" fmla="*/ 68 h 75"/>
                  <a:gd name="T34" fmla="*/ 3 w 63"/>
                  <a:gd name="T35" fmla="*/ 60 h 75"/>
                  <a:gd name="T36" fmla="*/ 0 w 63"/>
                  <a:gd name="T37" fmla="*/ 49 h 75"/>
                  <a:gd name="T38" fmla="*/ 3 w 63"/>
                  <a:gd name="T39" fmla="*/ 38 h 75"/>
                  <a:gd name="T40" fmla="*/ 7 w 63"/>
                  <a:gd name="T41" fmla="*/ 27 h 75"/>
                  <a:gd name="T42" fmla="*/ 15 w 63"/>
                  <a:gd name="T43" fmla="*/ 15 h 75"/>
                  <a:gd name="T44" fmla="*/ 26 w 63"/>
                  <a:gd name="T45" fmla="*/ 8 h 75"/>
                  <a:gd name="T46" fmla="*/ 37 w 63"/>
                  <a:gd name="T47" fmla="*/ 0 h 75"/>
                  <a:gd name="T48" fmla="*/ 48 w 63"/>
                  <a:gd name="T49" fmla="*/ 0 h 75"/>
                  <a:gd name="T50" fmla="*/ 56 w 63"/>
                  <a:gd name="T51" fmla="*/ 0 h 75"/>
                  <a:gd name="T52" fmla="*/ 59 w 63"/>
                  <a:gd name="T53" fmla="*/ 4 h 75"/>
                  <a:gd name="T54" fmla="*/ 63 w 63"/>
                  <a:gd name="T55" fmla="*/ 8 h 75"/>
                  <a:gd name="T56" fmla="*/ 63 w 63"/>
                  <a:gd name="T57" fmla="*/ 12 h 75"/>
                  <a:gd name="T58" fmla="*/ 63 w 63"/>
                  <a:gd name="T59" fmla="*/ 19 h 75"/>
                  <a:gd name="T60" fmla="*/ 59 w 63"/>
                  <a:gd name="T61" fmla="*/ 23 h 75"/>
                  <a:gd name="T62" fmla="*/ 52 w 63"/>
                  <a:gd name="T63" fmla="*/ 30 h 75"/>
                  <a:gd name="T64" fmla="*/ 41 w 63"/>
                  <a:gd name="T65" fmla="*/ 38 h 75"/>
                  <a:gd name="T66" fmla="*/ 30 w 63"/>
                  <a:gd name="T67" fmla="*/ 38 h 75"/>
                  <a:gd name="T68" fmla="*/ 15 w 63"/>
                  <a:gd name="T69" fmla="*/ 42 h 75"/>
                  <a:gd name="T70" fmla="*/ 15 w 63"/>
                  <a:gd name="T71" fmla="*/ 38 h 75"/>
                  <a:gd name="T72" fmla="*/ 26 w 63"/>
                  <a:gd name="T73" fmla="*/ 38 h 75"/>
                  <a:gd name="T74" fmla="*/ 33 w 63"/>
                  <a:gd name="T75" fmla="*/ 34 h 75"/>
                  <a:gd name="T76" fmla="*/ 41 w 63"/>
                  <a:gd name="T77" fmla="*/ 30 h 75"/>
                  <a:gd name="T78" fmla="*/ 48 w 63"/>
                  <a:gd name="T79" fmla="*/ 23 h 75"/>
                  <a:gd name="T80" fmla="*/ 52 w 63"/>
                  <a:gd name="T81" fmla="*/ 15 h 75"/>
                  <a:gd name="T82" fmla="*/ 52 w 63"/>
                  <a:gd name="T83" fmla="*/ 12 h 75"/>
                  <a:gd name="T84" fmla="*/ 52 w 63"/>
                  <a:gd name="T85" fmla="*/ 8 h 75"/>
                  <a:gd name="T86" fmla="*/ 48 w 63"/>
                  <a:gd name="T87" fmla="*/ 4 h 75"/>
                  <a:gd name="T88" fmla="*/ 48 w 63"/>
                  <a:gd name="T89" fmla="*/ 4 h 75"/>
                  <a:gd name="T90" fmla="*/ 44 w 63"/>
                  <a:gd name="T91" fmla="*/ 4 h 75"/>
                  <a:gd name="T92" fmla="*/ 37 w 63"/>
                  <a:gd name="T93" fmla="*/ 4 h 75"/>
                  <a:gd name="T94" fmla="*/ 30 w 63"/>
                  <a:gd name="T95" fmla="*/ 12 h 75"/>
                  <a:gd name="T96" fmla="*/ 22 w 63"/>
                  <a:gd name="T97" fmla="*/ 23 h 75"/>
                  <a:gd name="T98" fmla="*/ 15 w 63"/>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5"/>
                  <a:gd name="T152" fmla="*/ 63 w 63"/>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5">
                    <a:moveTo>
                      <a:pt x="15" y="42"/>
                    </a:moveTo>
                    <a:lnTo>
                      <a:pt x="15" y="45"/>
                    </a:lnTo>
                    <a:lnTo>
                      <a:pt x="15" y="49"/>
                    </a:lnTo>
                    <a:lnTo>
                      <a:pt x="15" y="53"/>
                    </a:lnTo>
                    <a:lnTo>
                      <a:pt x="18" y="60"/>
                    </a:lnTo>
                    <a:lnTo>
                      <a:pt x="26" y="64"/>
                    </a:lnTo>
                    <a:lnTo>
                      <a:pt x="30" y="64"/>
                    </a:lnTo>
                    <a:lnTo>
                      <a:pt x="37" y="64"/>
                    </a:lnTo>
                    <a:lnTo>
                      <a:pt x="41" y="60"/>
                    </a:lnTo>
                    <a:lnTo>
                      <a:pt x="48" y="56"/>
                    </a:lnTo>
                    <a:lnTo>
                      <a:pt x="56" y="53"/>
                    </a:lnTo>
                    <a:lnTo>
                      <a:pt x="59" y="53"/>
                    </a:lnTo>
                    <a:lnTo>
                      <a:pt x="44" y="64"/>
                    </a:lnTo>
                    <a:lnTo>
                      <a:pt x="33" y="71"/>
                    </a:lnTo>
                    <a:lnTo>
                      <a:pt x="22" y="75"/>
                    </a:lnTo>
                    <a:lnTo>
                      <a:pt x="15" y="71"/>
                    </a:lnTo>
                    <a:lnTo>
                      <a:pt x="7" y="68"/>
                    </a:lnTo>
                    <a:lnTo>
                      <a:pt x="3" y="60"/>
                    </a:lnTo>
                    <a:lnTo>
                      <a:pt x="0" y="49"/>
                    </a:lnTo>
                    <a:lnTo>
                      <a:pt x="3" y="38"/>
                    </a:lnTo>
                    <a:lnTo>
                      <a:pt x="7" y="27"/>
                    </a:lnTo>
                    <a:lnTo>
                      <a:pt x="15" y="15"/>
                    </a:lnTo>
                    <a:lnTo>
                      <a:pt x="26" y="8"/>
                    </a:lnTo>
                    <a:lnTo>
                      <a:pt x="37" y="0"/>
                    </a:lnTo>
                    <a:lnTo>
                      <a:pt x="48" y="0"/>
                    </a:lnTo>
                    <a:lnTo>
                      <a:pt x="56" y="0"/>
                    </a:lnTo>
                    <a:lnTo>
                      <a:pt x="59" y="4"/>
                    </a:lnTo>
                    <a:lnTo>
                      <a:pt x="63" y="8"/>
                    </a:lnTo>
                    <a:lnTo>
                      <a:pt x="63" y="12"/>
                    </a:lnTo>
                    <a:lnTo>
                      <a:pt x="63" y="19"/>
                    </a:lnTo>
                    <a:lnTo>
                      <a:pt x="59" y="23"/>
                    </a:lnTo>
                    <a:lnTo>
                      <a:pt x="52" y="30"/>
                    </a:lnTo>
                    <a:lnTo>
                      <a:pt x="41" y="38"/>
                    </a:lnTo>
                    <a:lnTo>
                      <a:pt x="30" y="38"/>
                    </a:lnTo>
                    <a:lnTo>
                      <a:pt x="15" y="42"/>
                    </a:lnTo>
                    <a:close/>
                    <a:moveTo>
                      <a:pt x="15" y="38"/>
                    </a:moveTo>
                    <a:lnTo>
                      <a:pt x="26" y="38"/>
                    </a:lnTo>
                    <a:lnTo>
                      <a:pt x="33" y="34"/>
                    </a:lnTo>
                    <a:lnTo>
                      <a:pt x="41" y="30"/>
                    </a:lnTo>
                    <a:lnTo>
                      <a:pt x="48" y="23"/>
                    </a:lnTo>
                    <a:lnTo>
                      <a:pt x="52" y="15"/>
                    </a:lnTo>
                    <a:lnTo>
                      <a:pt x="52" y="12"/>
                    </a:lnTo>
                    <a:lnTo>
                      <a:pt x="52" y="8"/>
                    </a:lnTo>
                    <a:lnTo>
                      <a:pt x="48" y="4"/>
                    </a:lnTo>
                    <a:lnTo>
                      <a:pt x="44" y="4"/>
                    </a:lnTo>
                    <a:lnTo>
                      <a:pt x="37" y="4"/>
                    </a:lnTo>
                    <a:lnTo>
                      <a:pt x="30" y="12"/>
                    </a:lnTo>
                    <a:lnTo>
                      <a:pt x="22" y="23"/>
                    </a:lnTo>
                    <a:lnTo>
                      <a:pt x="15"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5" name="Freeform 247"/>
              <p:cNvSpPr>
                <a:spLocks/>
              </p:cNvSpPr>
              <p:nvPr/>
            </p:nvSpPr>
            <p:spPr bwMode="auto">
              <a:xfrm>
                <a:off x="5490" y="2169"/>
                <a:ext cx="45" cy="12"/>
              </a:xfrm>
              <a:custGeom>
                <a:avLst/>
                <a:gdLst>
                  <a:gd name="T0" fmla="*/ 45 w 45"/>
                  <a:gd name="T1" fmla="*/ 0 h 12"/>
                  <a:gd name="T2" fmla="*/ 41 w 45"/>
                  <a:gd name="T3" fmla="*/ 12 h 12"/>
                  <a:gd name="T4" fmla="*/ 0 w 45"/>
                  <a:gd name="T5" fmla="*/ 12 h 12"/>
                  <a:gd name="T6" fmla="*/ 4 w 45"/>
                  <a:gd name="T7" fmla="*/ 0 h 12"/>
                  <a:gd name="T8" fmla="*/ 45 w 45"/>
                  <a:gd name="T9" fmla="*/ 0 h 12"/>
                  <a:gd name="T10" fmla="*/ 0 60000 65536"/>
                  <a:gd name="T11" fmla="*/ 0 60000 65536"/>
                  <a:gd name="T12" fmla="*/ 0 60000 65536"/>
                  <a:gd name="T13" fmla="*/ 0 60000 65536"/>
                  <a:gd name="T14" fmla="*/ 0 60000 65536"/>
                  <a:gd name="T15" fmla="*/ 0 w 45"/>
                  <a:gd name="T16" fmla="*/ 0 h 12"/>
                  <a:gd name="T17" fmla="*/ 45 w 45"/>
                  <a:gd name="T18" fmla="*/ 12 h 12"/>
                </a:gdLst>
                <a:ahLst/>
                <a:cxnLst>
                  <a:cxn ang="T10">
                    <a:pos x="T0" y="T1"/>
                  </a:cxn>
                  <a:cxn ang="T11">
                    <a:pos x="T2" y="T3"/>
                  </a:cxn>
                  <a:cxn ang="T12">
                    <a:pos x="T4" y="T5"/>
                  </a:cxn>
                  <a:cxn ang="T13">
                    <a:pos x="T6" y="T7"/>
                  </a:cxn>
                  <a:cxn ang="T14">
                    <a:pos x="T8" y="T9"/>
                  </a:cxn>
                </a:cxnLst>
                <a:rect l="T15" t="T16" r="T17" b="T18"/>
                <a:pathLst>
                  <a:path w="45" h="12">
                    <a:moveTo>
                      <a:pt x="45" y="0"/>
                    </a:moveTo>
                    <a:lnTo>
                      <a:pt x="41" y="12"/>
                    </a:lnTo>
                    <a:lnTo>
                      <a:pt x="0" y="12"/>
                    </a:lnTo>
                    <a:lnTo>
                      <a:pt x="4"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6" name="Freeform 248"/>
              <p:cNvSpPr>
                <a:spLocks noEditPoints="1"/>
              </p:cNvSpPr>
              <p:nvPr/>
            </p:nvSpPr>
            <p:spPr bwMode="auto">
              <a:xfrm>
                <a:off x="1743" y="2300"/>
                <a:ext cx="67" cy="116"/>
              </a:xfrm>
              <a:custGeom>
                <a:avLst/>
                <a:gdLst>
                  <a:gd name="T0" fmla="*/ 41 w 67"/>
                  <a:gd name="T1" fmla="*/ 0 h 116"/>
                  <a:gd name="T2" fmla="*/ 26 w 67"/>
                  <a:gd name="T3" fmla="*/ 56 h 116"/>
                  <a:gd name="T4" fmla="*/ 33 w 67"/>
                  <a:gd name="T5" fmla="*/ 49 h 116"/>
                  <a:gd name="T6" fmla="*/ 37 w 67"/>
                  <a:gd name="T7" fmla="*/ 45 h 116"/>
                  <a:gd name="T8" fmla="*/ 44 w 67"/>
                  <a:gd name="T9" fmla="*/ 41 h 116"/>
                  <a:gd name="T10" fmla="*/ 48 w 67"/>
                  <a:gd name="T11" fmla="*/ 41 h 116"/>
                  <a:gd name="T12" fmla="*/ 56 w 67"/>
                  <a:gd name="T13" fmla="*/ 41 h 116"/>
                  <a:gd name="T14" fmla="*/ 63 w 67"/>
                  <a:gd name="T15" fmla="*/ 45 h 116"/>
                  <a:gd name="T16" fmla="*/ 67 w 67"/>
                  <a:gd name="T17" fmla="*/ 52 h 116"/>
                  <a:gd name="T18" fmla="*/ 67 w 67"/>
                  <a:gd name="T19" fmla="*/ 63 h 116"/>
                  <a:gd name="T20" fmla="*/ 67 w 67"/>
                  <a:gd name="T21" fmla="*/ 75 h 116"/>
                  <a:gd name="T22" fmla="*/ 63 w 67"/>
                  <a:gd name="T23" fmla="*/ 90 h 116"/>
                  <a:gd name="T24" fmla="*/ 52 w 67"/>
                  <a:gd name="T25" fmla="*/ 101 h 116"/>
                  <a:gd name="T26" fmla="*/ 44 w 67"/>
                  <a:gd name="T27" fmla="*/ 108 h 116"/>
                  <a:gd name="T28" fmla="*/ 33 w 67"/>
                  <a:gd name="T29" fmla="*/ 112 h 116"/>
                  <a:gd name="T30" fmla="*/ 22 w 67"/>
                  <a:gd name="T31" fmla="*/ 116 h 116"/>
                  <a:gd name="T32" fmla="*/ 11 w 67"/>
                  <a:gd name="T33" fmla="*/ 112 h 116"/>
                  <a:gd name="T34" fmla="*/ 0 w 67"/>
                  <a:gd name="T35" fmla="*/ 105 h 116"/>
                  <a:gd name="T36" fmla="*/ 22 w 67"/>
                  <a:gd name="T37" fmla="*/ 22 h 116"/>
                  <a:gd name="T38" fmla="*/ 26 w 67"/>
                  <a:gd name="T39" fmla="*/ 15 h 116"/>
                  <a:gd name="T40" fmla="*/ 26 w 67"/>
                  <a:gd name="T41" fmla="*/ 11 h 116"/>
                  <a:gd name="T42" fmla="*/ 26 w 67"/>
                  <a:gd name="T43" fmla="*/ 7 h 116"/>
                  <a:gd name="T44" fmla="*/ 26 w 67"/>
                  <a:gd name="T45" fmla="*/ 7 h 116"/>
                  <a:gd name="T46" fmla="*/ 22 w 67"/>
                  <a:gd name="T47" fmla="*/ 7 h 116"/>
                  <a:gd name="T48" fmla="*/ 18 w 67"/>
                  <a:gd name="T49" fmla="*/ 7 h 116"/>
                  <a:gd name="T50" fmla="*/ 18 w 67"/>
                  <a:gd name="T51" fmla="*/ 7 h 116"/>
                  <a:gd name="T52" fmla="*/ 15 w 67"/>
                  <a:gd name="T53" fmla="*/ 7 h 116"/>
                  <a:gd name="T54" fmla="*/ 15 w 67"/>
                  <a:gd name="T55" fmla="*/ 4 h 116"/>
                  <a:gd name="T56" fmla="*/ 41 w 67"/>
                  <a:gd name="T57" fmla="*/ 0 h 116"/>
                  <a:gd name="T58" fmla="*/ 11 w 67"/>
                  <a:gd name="T59" fmla="*/ 108 h 116"/>
                  <a:gd name="T60" fmla="*/ 18 w 67"/>
                  <a:gd name="T61" fmla="*/ 112 h 116"/>
                  <a:gd name="T62" fmla="*/ 22 w 67"/>
                  <a:gd name="T63" fmla="*/ 112 h 116"/>
                  <a:gd name="T64" fmla="*/ 29 w 67"/>
                  <a:gd name="T65" fmla="*/ 112 h 116"/>
                  <a:gd name="T66" fmla="*/ 37 w 67"/>
                  <a:gd name="T67" fmla="*/ 108 h 116"/>
                  <a:gd name="T68" fmla="*/ 44 w 67"/>
                  <a:gd name="T69" fmla="*/ 101 h 116"/>
                  <a:gd name="T70" fmla="*/ 48 w 67"/>
                  <a:gd name="T71" fmla="*/ 90 h 116"/>
                  <a:gd name="T72" fmla="*/ 52 w 67"/>
                  <a:gd name="T73" fmla="*/ 78 h 116"/>
                  <a:gd name="T74" fmla="*/ 56 w 67"/>
                  <a:gd name="T75" fmla="*/ 67 h 116"/>
                  <a:gd name="T76" fmla="*/ 52 w 67"/>
                  <a:gd name="T77" fmla="*/ 60 h 116"/>
                  <a:gd name="T78" fmla="*/ 52 w 67"/>
                  <a:gd name="T79" fmla="*/ 56 h 116"/>
                  <a:gd name="T80" fmla="*/ 48 w 67"/>
                  <a:gd name="T81" fmla="*/ 52 h 116"/>
                  <a:gd name="T82" fmla="*/ 44 w 67"/>
                  <a:gd name="T83" fmla="*/ 52 h 116"/>
                  <a:gd name="T84" fmla="*/ 37 w 67"/>
                  <a:gd name="T85" fmla="*/ 52 h 116"/>
                  <a:gd name="T86" fmla="*/ 29 w 67"/>
                  <a:gd name="T87" fmla="*/ 56 h 116"/>
                  <a:gd name="T88" fmla="*/ 26 w 67"/>
                  <a:gd name="T89" fmla="*/ 63 h 116"/>
                  <a:gd name="T90" fmla="*/ 22 w 67"/>
                  <a:gd name="T91" fmla="*/ 71 h 116"/>
                  <a:gd name="T92" fmla="*/ 11 w 67"/>
                  <a:gd name="T93" fmla="*/ 108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6"/>
                  <a:gd name="T143" fmla="*/ 67 w 67"/>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6">
                    <a:moveTo>
                      <a:pt x="41" y="0"/>
                    </a:moveTo>
                    <a:lnTo>
                      <a:pt x="26" y="56"/>
                    </a:lnTo>
                    <a:lnTo>
                      <a:pt x="33" y="49"/>
                    </a:lnTo>
                    <a:lnTo>
                      <a:pt x="37" y="45"/>
                    </a:lnTo>
                    <a:lnTo>
                      <a:pt x="44" y="41"/>
                    </a:lnTo>
                    <a:lnTo>
                      <a:pt x="48" y="41"/>
                    </a:lnTo>
                    <a:lnTo>
                      <a:pt x="56" y="41"/>
                    </a:lnTo>
                    <a:lnTo>
                      <a:pt x="63" y="45"/>
                    </a:lnTo>
                    <a:lnTo>
                      <a:pt x="67" y="52"/>
                    </a:lnTo>
                    <a:lnTo>
                      <a:pt x="67" y="63"/>
                    </a:lnTo>
                    <a:lnTo>
                      <a:pt x="67" y="75"/>
                    </a:lnTo>
                    <a:lnTo>
                      <a:pt x="63" y="90"/>
                    </a:lnTo>
                    <a:lnTo>
                      <a:pt x="52" y="101"/>
                    </a:lnTo>
                    <a:lnTo>
                      <a:pt x="44" y="108"/>
                    </a:lnTo>
                    <a:lnTo>
                      <a:pt x="33" y="112"/>
                    </a:lnTo>
                    <a:lnTo>
                      <a:pt x="22" y="116"/>
                    </a:lnTo>
                    <a:lnTo>
                      <a:pt x="11" y="112"/>
                    </a:lnTo>
                    <a:lnTo>
                      <a:pt x="0" y="105"/>
                    </a:lnTo>
                    <a:lnTo>
                      <a:pt x="22" y="22"/>
                    </a:lnTo>
                    <a:lnTo>
                      <a:pt x="26" y="15"/>
                    </a:lnTo>
                    <a:lnTo>
                      <a:pt x="26" y="11"/>
                    </a:lnTo>
                    <a:lnTo>
                      <a:pt x="26" y="7"/>
                    </a:lnTo>
                    <a:lnTo>
                      <a:pt x="22" y="7"/>
                    </a:lnTo>
                    <a:lnTo>
                      <a:pt x="18" y="7"/>
                    </a:lnTo>
                    <a:lnTo>
                      <a:pt x="15" y="7"/>
                    </a:lnTo>
                    <a:lnTo>
                      <a:pt x="15" y="4"/>
                    </a:lnTo>
                    <a:lnTo>
                      <a:pt x="41" y="0"/>
                    </a:lnTo>
                    <a:close/>
                    <a:moveTo>
                      <a:pt x="11" y="108"/>
                    </a:moveTo>
                    <a:lnTo>
                      <a:pt x="18" y="112"/>
                    </a:lnTo>
                    <a:lnTo>
                      <a:pt x="22" y="112"/>
                    </a:lnTo>
                    <a:lnTo>
                      <a:pt x="29" y="112"/>
                    </a:lnTo>
                    <a:lnTo>
                      <a:pt x="37" y="108"/>
                    </a:lnTo>
                    <a:lnTo>
                      <a:pt x="44" y="101"/>
                    </a:lnTo>
                    <a:lnTo>
                      <a:pt x="48" y="90"/>
                    </a:lnTo>
                    <a:lnTo>
                      <a:pt x="52" y="78"/>
                    </a:lnTo>
                    <a:lnTo>
                      <a:pt x="56" y="67"/>
                    </a:lnTo>
                    <a:lnTo>
                      <a:pt x="52" y="60"/>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7" name="Freeform 249"/>
              <p:cNvSpPr>
                <a:spLocks noEditPoints="1"/>
              </p:cNvSpPr>
              <p:nvPr/>
            </p:nvSpPr>
            <p:spPr bwMode="auto">
              <a:xfrm>
                <a:off x="1821" y="2341"/>
                <a:ext cx="78" cy="75"/>
              </a:xfrm>
              <a:custGeom>
                <a:avLst/>
                <a:gdLst>
                  <a:gd name="T0" fmla="*/ 63 w 78"/>
                  <a:gd name="T1" fmla="*/ 56 h 75"/>
                  <a:gd name="T2" fmla="*/ 60 w 78"/>
                  <a:gd name="T3" fmla="*/ 64 h 75"/>
                  <a:gd name="T4" fmla="*/ 60 w 78"/>
                  <a:gd name="T5" fmla="*/ 67 h 75"/>
                  <a:gd name="T6" fmla="*/ 60 w 78"/>
                  <a:gd name="T7" fmla="*/ 67 h 75"/>
                  <a:gd name="T8" fmla="*/ 63 w 78"/>
                  <a:gd name="T9" fmla="*/ 67 h 75"/>
                  <a:gd name="T10" fmla="*/ 67 w 78"/>
                  <a:gd name="T11" fmla="*/ 64 h 75"/>
                  <a:gd name="T12" fmla="*/ 71 w 78"/>
                  <a:gd name="T13" fmla="*/ 60 h 75"/>
                  <a:gd name="T14" fmla="*/ 63 w 78"/>
                  <a:gd name="T15" fmla="*/ 71 h 75"/>
                  <a:gd name="T16" fmla="*/ 52 w 78"/>
                  <a:gd name="T17" fmla="*/ 75 h 75"/>
                  <a:gd name="T18" fmla="*/ 49 w 78"/>
                  <a:gd name="T19" fmla="*/ 75 h 75"/>
                  <a:gd name="T20" fmla="*/ 49 w 78"/>
                  <a:gd name="T21" fmla="*/ 67 h 75"/>
                  <a:gd name="T22" fmla="*/ 49 w 78"/>
                  <a:gd name="T23" fmla="*/ 56 h 75"/>
                  <a:gd name="T24" fmla="*/ 41 w 78"/>
                  <a:gd name="T25" fmla="*/ 64 h 75"/>
                  <a:gd name="T26" fmla="*/ 22 w 78"/>
                  <a:gd name="T27" fmla="*/ 75 h 75"/>
                  <a:gd name="T28" fmla="*/ 11 w 78"/>
                  <a:gd name="T29" fmla="*/ 75 h 75"/>
                  <a:gd name="T30" fmla="*/ 4 w 78"/>
                  <a:gd name="T31" fmla="*/ 64 h 75"/>
                  <a:gd name="T32" fmla="*/ 4 w 78"/>
                  <a:gd name="T33" fmla="*/ 45 h 75"/>
                  <a:gd name="T34" fmla="*/ 19 w 78"/>
                  <a:gd name="T35" fmla="*/ 15 h 75"/>
                  <a:gd name="T36" fmla="*/ 41 w 78"/>
                  <a:gd name="T37" fmla="*/ 0 h 75"/>
                  <a:gd name="T38" fmla="*/ 52 w 78"/>
                  <a:gd name="T39" fmla="*/ 0 h 75"/>
                  <a:gd name="T40" fmla="*/ 60 w 78"/>
                  <a:gd name="T41" fmla="*/ 8 h 75"/>
                  <a:gd name="T42" fmla="*/ 63 w 78"/>
                  <a:gd name="T43" fmla="*/ 4 h 75"/>
                  <a:gd name="T44" fmla="*/ 49 w 78"/>
                  <a:gd name="T45" fmla="*/ 4 h 75"/>
                  <a:gd name="T46" fmla="*/ 37 w 78"/>
                  <a:gd name="T47" fmla="*/ 8 h 75"/>
                  <a:gd name="T48" fmla="*/ 22 w 78"/>
                  <a:gd name="T49" fmla="*/ 30 h 75"/>
                  <a:gd name="T50" fmla="*/ 15 w 78"/>
                  <a:gd name="T51" fmla="*/ 52 h 75"/>
                  <a:gd name="T52" fmla="*/ 19 w 78"/>
                  <a:gd name="T53" fmla="*/ 64 h 75"/>
                  <a:gd name="T54" fmla="*/ 26 w 78"/>
                  <a:gd name="T55" fmla="*/ 67 h 75"/>
                  <a:gd name="T56" fmla="*/ 37 w 78"/>
                  <a:gd name="T57" fmla="*/ 60 h 75"/>
                  <a:gd name="T58" fmla="*/ 52 w 78"/>
                  <a:gd name="T59" fmla="*/ 41 h 75"/>
                  <a:gd name="T60" fmla="*/ 60 w 78"/>
                  <a:gd name="T61" fmla="*/ 15 h 75"/>
                  <a:gd name="T62" fmla="*/ 56 w 78"/>
                  <a:gd name="T63" fmla="*/ 8 h 75"/>
                  <a:gd name="T64" fmla="*/ 49 w 78"/>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5"/>
                  <a:gd name="T101" fmla="*/ 78 w 78"/>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5">
                    <a:moveTo>
                      <a:pt x="78" y="0"/>
                    </a:moveTo>
                    <a:lnTo>
                      <a:pt x="63" y="56"/>
                    </a:lnTo>
                    <a:lnTo>
                      <a:pt x="60" y="64"/>
                    </a:lnTo>
                    <a:lnTo>
                      <a:pt x="60" y="67"/>
                    </a:lnTo>
                    <a:lnTo>
                      <a:pt x="63" y="67"/>
                    </a:lnTo>
                    <a:lnTo>
                      <a:pt x="67" y="64"/>
                    </a:lnTo>
                    <a:lnTo>
                      <a:pt x="71" y="56"/>
                    </a:lnTo>
                    <a:lnTo>
                      <a:pt x="71" y="60"/>
                    </a:lnTo>
                    <a:lnTo>
                      <a:pt x="67" y="67"/>
                    </a:lnTo>
                    <a:lnTo>
                      <a:pt x="63" y="71"/>
                    </a:lnTo>
                    <a:lnTo>
                      <a:pt x="60" y="75"/>
                    </a:lnTo>
                    <a:lnTo>
                      <a:pt x="52" y="75"/>
                    </a:lnTo>
                    <a:lnTo>
                      <a:pt x="49" y="75"/>
                    </a:lnTo>
                    <a:lnTo>
                      <a:pt x="49" y="71"/>
                    </a:lnTo>
                    <a:lnTo>
                      <a:pt x="49" y="67"/>
                    </a:lnTo>
                    <a:lnTo>
                      <a:pt x="49" y="64"/>
                    </a:lnTo>
                    <a:lnTo>
                      <a:pt x="49" y="56"/>
                    </a:lnTo>
                    <a:lnTo>
                      <a:pt x="52" y="52"/>
                    </a:lnTo>
                    <a:lnTo>
                      <a:pt x="41" y="64"/>
                    </a:lnTo>
                    <a:lnTo>
                      <a:pt x="30" y="71"/>
                    </a:lnTo>
                    <a:lnTo>
                      <a:pt x="22" y="75"/>
                    </a:lnTo>
                    <a:lnTo>
                      <a:pt x="15" y="75"/>
                    </a:lnTo>
                    <a:lnTo>
                      <a:pt x="11" y="75"/>
                    </a:lnTo>
                    <a:lnTo>
                      <a:pt x="4" y="71"/>
                    </a:lnTo>
                    <a:lnTo>
                      <a:pt x="4" y="64"/>
                    </a:lnTo>
                    <a:lnTo>
                      <a:pt x="0" y="56"/>
                    </a:lnTo>
                    <a:lnTo>
                      <a:pt x="4" y="45"/>
                    </a:lnTo>
                    <a:lnTo>
                      <a:pt x="7" y="30"/>
                    </a:lnTo>
                    <a:lnTo>
                      <a:pt x="19" y="15"/>
                    </a:lnTo>
                    <a:lnTo>
                      <a:pt x="30" y="8"/>
                    </a:lnTo>
                    <a:lnTo>
                      <a:pt x="41" y="0"/>
                    </a:lnTo>
                    <a:lnTo>
                      <a:pt x="49" y="0"/>
                    </a:lnTo>
                    <a:lnTo>
                      <a:pt x="52" y="0"/>
                    </a:lnTo>
                    <a:lnTo>
                      <a:pt x="56" y="4"/>
                    </a:lnTo>
                    <a:lnTo>
                      <a:pt x="60" y="8"/>
                    </a:lnTo>
                    <a:lnTo>
                      <a:pt x="63" y="11"/>
                    </a:lnTo>
                    <a:lnTo>
                      <a:pt x="63" y="4"/>
                    </a:lnTo>
                    <a:lnTo>
                      <a:pt x="78" y="0"/>
                    </a:lnTo>
                    <a:close/>
                    <a:moveTo>
                      <a:pt x="49" y="4"/>
                    </a:moveTo>
                    <a:lnTo>
                      <a:pt x="41" y="4"/>
                    </a:lnTo>
                    <a:lnTo>
                      <a:pt x="37" y="8"/>
                    </a:lnTo>
                    <a:lnTo>
                      <a:pt x="30" y="15"/>
                    </a:lnTo>
                    <a:lnTo>
                      <a:pt x="22" y="30"/>
                    </a:lnTo>
                    <a:lnTo>
                      <a:pt x="19" y="41"/>
                    </a:lnTo>
                    <a:lnTo>
                      <a:pt x="15" y="52"/>
                    </a:lnTo>
                    <a:lnTo>
                      <a:pt x="15" y="60"/>
                    </a:lnTo>
                    <a:lnTo>
                      <a:pt x="19" y="64"/>
                    </a:lnTo>
                    <a:lnTo>
                      <a:pt x="22" y="64"/>
                    </a:lnTo>
                    <a:lnTo>
                      <a:pt x="26" y="67"/>
                    </a:lnTo>
                    <a:lnTo>
                      <a:pt x="30" y="64"/>
                    </a:lnTo>
                    <a:lnTo>
                      <a:pt x="37" y="60"/>
                    </a:lnTo>
                    <a:lnTo>
                      <a:pt x="45" y="52"/>
                    </a:lnTo>
                    <a:lnTo>
                      <a:pt x="52" y="41"/>
                    </a:lnTo>
                    <a:lnTo>
                      <a:pt x="56" y="30"/>
                    </a:lnTo>
                    <a:lnTo>
                      <a:pt x="60" y="15"/>
                    </a:lnTo>
                    <a:lnTo>
                      <a:pt x="60" y="11"/>
                    </a:lnTo>
                    <a:lnTo>
                      <a:pt x="56" y="8"/>
                    </a:lnTo>
                    <a:lnTo>
                      <a:pt x="52" y="4"/>
                    </a:lnTo>
                    <a:lnTo>
                      <a:pt x="49"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8" name="Freeform 250"/>
              <p:cNvSpPr>
                <a:spLocks/>
              </p:cNvSpPr>
              <p:nvPr/>
            </p:nvSpPr>
            <p:spPr bwMode="auto">
              <a:xfrm>
                <a:off x="1907" y="2300"/>
                <a:ext cx="41" cy="116"/>
              </a:xfrm>
              <a:custGeom>
                <a:avLst/>
                <a:gdLst>
                  <a:gd name="T0" fmla="*/ 41 w 41"/>
                  <a:gd name="T1" fmla="*/ 0 h 116"/>
                  <a:gd name="T2" fmla="*/ 15 w 41"/>
                  <a:gd name="T3" fmla="*/ 97 h 116"/>
                  <a:gd name="T4" fmla="*/ 11 w 41"/>
                  <a:gd name="T5" fmla="*/ 101 h 116"/>
                  <a:gd name="T6" fmla="*/ 11 w 41"/>
                  <a:gd name="T7" fmla="*/ 105 h 116"/>
                  <a:gd name="T8" fmla="*/ 11 w 41"/>
                  <a:gd name="T9" fmla="*/ 105 h 116"/>
                  <a:gd name="T10" fmla="*/ 11 w 41"/>
                  <a:gd name="T11" fmla="*/ 108 h 116"/>
                  <a:gd name="T12" fmla="*/ 15 w 41"/>
                  <a:gd name="T13" fmla="*/ 108 h 116"/>
                  <a:gd name="T14" fmla="*/ 15 w 41"/>
                  <a:gd name="T15" fmla="*/ 108 h 116"/>
                  <a:gd name="T16" fmla="*/ 15 w 41"/>
                  <a:gd name="T17" fmla="*/ 108 h 116"/>
                  <a:gd name="T18" fmla="*/ 19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4 w 41"/>
                  <a:gd name="T33" fmla="*/ 116 h 116"/>
                  <a:gd name="T34" fmla="*/ 4 w 41"/>
                  <a:gd name="T35" fmla="*/ 116 h 116"/>
                  <a:gd name="T36" fmla="*/ 0 w 41"/>
                  <a:gd name="T37" fmla="*/ 112 h 116"/>
                  <a:gd name="T38" fmla="*/ 0 w 41"/>
                  <a:gd name="T39" fmla="*/ 112 h 116"/>
                  <a:gd name="T40" fmla="*/ 0 w 41"/>
                  <a:gd name="T41" fmla="*/ 108 h 116"/>
                  <a:gd name="T42" fmla="*/ 0 w 41"/>
                  <a:gd name="T43" fmla="*/ 105 h 116"/>
                  <a:gd name="T44" fmla="*/ 0 w 41"/>
                  <a:gd name="T45" fmla="*/ 97 h 116"/>
                  <a:gd name="T46" fmla="*/ 22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19 w 41"/>
                  <a:gd name="T59" fmla="*/ 7 h 116"/>
                  <a:gd name="T60" fmla="*/ 19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1" y="101"/>
                    </a:lnTo>
                    <a:lnTo>
                      <a:pt x="11" y="105"/>
                    </a:lnTo>
                    <a:lnTo>
                      <a:pt x="11" y="108"/>
                    </a:lnTo>
                    <a:lnTo>
                      <a:pt x="15" y="108"/>
                    </a:lnTo>
                    <a:lnTo>
                      <a:pt x="19" y="105"/>
                    </a:lnTo>
                    <a:lnTo>
                      <a:pt x="22" y="101"/>
                    </a:lnTo>
                    <a:lnTo>
                      <a:pt x="26" y="97"/>
                    </a:lnTo>
                    <a:lnTo>
                      <a:pt x="30" y="97"/>
                    </a:lnTo>
                    <a:lnTo>
                      <a:pt x="22" y="108"/>
                    </a:lnTo>
                    <a:lnTo>
                      <a:pt x="15" y="112"/>
                    </a:lnTo>
                    <a:lnTo>
                      <a:pt x="11" y="116"/>
                    </a:lnTo>
                    <a:lnTo>
                      <a:pt x="4" y="116"/>
                    </a:lnTo>
                    <a:lnTo>
                      <a:pt x="0" y="112"/>
                    </a:lnTo>
                    <a:lnTo>
                      <a:pt x="0" y="108"/>
                    </a:lnTo>
                    <a:lnTo>
                      <a:pt x="0" y="105"/>
                    </a:lnTo>
                    <a:lnTo>
                      <a:pt x="0" y="97"/>
                    </a:lnTo>
                    <a:lnTo>
                      <a:pt x="22" y="19"/>
                    </a:lnTo>
                    <a:lnTo>
                      <a:pt x="26" y="15"/>
                    </a:lnTo>
                    <a:lnTo>
                      <a:pt x="26" y="11"/>
                    </a:lnTo>
                    <a:lnTo>
                      <a:pt x="26" y="7"/>
                    </a:lnTo>
                    <a:lnTo>
                      <a:pt x="22" y="7"/>
                    </a:lnTo>
                    <a:lnTo>
                      <a:pt x="19" y="7"/>
                    </a:lnTo>
                    <a:lnTo>
                      <a:pt x="15" y="7"/>
                    </a:lnTo>
                    <a:lnTo>
                      <a:pt x="15"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19" name="Freeform 251"/>
              <p:cNvSpPr>
                <a:spLocks/>
              </p:cNvSpPr>
              <p:nvPr/>
            </p:nvSpPr>
            <p:spPr bwMode="auto">
              <a:xfrm>
                <a:off x="1952" y="2300"/>
                <a:ext cx="41" cy="116"/>
              </a:xfrm>
              <a:custGeom>
                <a:avLst/>
                <a:gdLst>
                  <a:gd name="T0" fmla="*/ 41 w 41"/>
                  <a:gd name="T1" fmla="*/ 0 h 116"/>
                  <a:gd name="T2" fmla="*/ 15 w 41"/>
                  <a:gd name="T3" fmla="*/ 97 h 116"/>
                  <a:gd name="T4" fmla="*/ 15 w 41"/>
                  <a:gd name="T5" fmla="*/ 101 h 116"/>
                  <a:gd name="T6" fmla="*/ 11 w 41"/>
                  <a:gd name="T7" fmla="*/ 105 h 116"/>
                  <a:gd name="T8" fmla="*/ 15 w 41"/>
                  <a:gd name="T9" fmla="*/ 105 h 116"/>
                  <a:gd name="T10" fmla="*/ 15 w 41"/>
                  <a:gd name="T11" fmla="*/ 108 h 116"/>
                  <a:gd name="T12" fmla="*/ 15 w 41"/>
                  <a:gd name="T13" fmla="*/ 108 h 116"/>
                  <a:gd name="T14" fmla="*/ 15 w 41"/>
                  <a:gd name="T15" fmla="*/ 108 h 116"/>
                  <a:gd name="T16" fmla="*/ 18 w 41"/>
                  <a:gd name="T17" fmla="*/ 108 h 116"/>
                  <a:gd name="T18" fmla="*/ 18 w 41"/>
                  <a:gd name="T19" fmla="*/ 105 h 116"/>
                  <a:gd name="T20" fmla="*/ 22 w 41"/>
                  <a:gd name="T21" fmla="*/ 101 h 116"/>
                  <a:gd name="T22" fmla="*/ 26 w 41"/>
                  <a:gd name="T23" fmla="*/ 97 h 116"/>
                  <a:gd name="T24" fmla="*/ 30 w 41"/>
                  <a:gd name="T25" fmla="*/ 97 h 116"/>
                  <a:gd name="T26" fmla="*/ 22 w 41"/>
                  <a:gd name="T27" fmla="*/ 108 h 116"/>
                  <a:gd name="T28" fmla="*/ 15 w 41"/>
                  <a:gd name="T29" fmla="*/ 112 h 116"/>
                  <a:gd name="T30" fmla="*/ 11 w 41"/>
                  <a:gd name="T31" fmla="*/ 116 h 116"/>
                  <a:gd name="T32" fmla="*/ 7 w 41"/>
                  <a:gd name="T33" fmla="*/ 116 h 116"/>
                  <a:gd name="T34" fmla="*/ 3 w 41"/>
                  <a:gd name="T35" fmla="*/ 116 h 116"/>
                  <a:gd name="T36" fmla="*/ 0 w 41"/>
                  <a:gd name="T37" fmla="*/ 112 h 116"/>
                  <a:gd name="T38" fmla="*/ 0 w 41"/>
                  <a:gd name="T39" fmla="*/ 112 h 116"/>
                  <a:gd name="T40" fmla="*/ 0 w 41"/>
                  <a:gd name="T41" fmla="*/ 108 h 116"/>
                  <a:gd name="T42" fmla="*/ 0 w 41"/>
                  <a:gd name="T43" fmla="*/ 105 h 116"/>
                  <a:gd name="T44" fmla="*/ 3 w 41"/>
                  <a:gd name="T45" fmla="*/ 97 h 116"/>
                  <a:gd name="T46" fmla="*/ 26 w 41"/>
                  <a:gd name="T47" fmla="*/ 19 h 116"/>
                  <a:gd name="T48" fmla="*/ 26 w 41"/>
                  <a:gd name="T49" fmla="*/ 15 h 116"/>
                  <a:gd name="T50" fmla="*/ 26 w 41"/>
                  <a:gd name="T51" fmla="*/ 11 h 116"/>
                  <a:gd name="T52" fmla="*/ 26 w 41"/>
                  <a:gd name="T53" fmla="*/ 7 h 116"/>
                  <a:gd name="T54" fmla="*/ 26 w 41"/>
                  <a:gd name="T55" fmla="*/ 7 h 116"/>
                  <a:gd name="T56" fmla="*/ 22 w 41"/>
                  <a:gd name="T57" fmla="*/ 7 h 116"/>
                  <a:gd name="T58" fmla="*/ 22 w 41"/>
                  <a:gd name="T59" fmla="*/ 7 h 116"/>
                  <a:gd name="T60" fmla="*/ 18 w 41"/>
                  <a:gd name="T61" fmla="*/ 7 h 116"/>
                  <a:gd name="T62" fmla="*/ 15 w 41"/>
                  <a:gd name="T63" fmla="*/ 7 h 116"/>
                  <a:gd name="T64" fmla="*/ 15 w 41"/>
                  <a:gd name="T65" fmla="*/ 4 h 116"/>
                  <a:gd name="T66" fmla="*/ 41 w 41"/>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116"/>
                  <a:gd name="T104" fmla="*/ 41 w 41"/>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116">
                    <a:moveTo>
                      <a:pt x="41" y="0"/>
                    </a:moveTo>
                    <a:lnTo>
                      <a:pt x="15" y="97"/>
                    </a:lnTo>
                    <a:lnTo>
                      <a:pt x="15" y="101"/>
                    </a:lnTo>
                    <a:lnTo>
                      <a:pt x="11" y="105"/>
                    </a:lnTo>
                    <a:lnTo>
                      <a:pt x="15" y="105"/>
                    </a:lnTo>
                    <a:lnTo>
                      <a:pt x="15" y="108"/>
                    </a:lnTo>
                    <a:lnTo>
                      <a:pt x="18" y="108"/>
                    </a:lnTo>
                    <a:lnTo>
                      <a:pt x="18" y="105"/>
                    </a:lnTo>
                    <a:lnTo>
                      <a:pt x="22" y="101"/>
                    </a:lnTo>
                    <a:lnTo>
                      <a:pt x="26" y="97"/>
                    </a:lnTo>
                    <a:lnTo>
                      <a:pt x="30" y="97"/>
                    </a:lnTo>
                    <a:lnTo>
                      <a:pt x="22" y="108"/>
                    </a:lnTo>
                    <a:lnTo>
                      <a:pt x="15" y="112"/>
                    </a:lnTo>
                    <a:lnTo>
                      <a:pt x="11" y="116"/>
                    </a:lnTo>
                    <a:lnTo>
                      <a:pt x="7" y="116"/>
                    </a:lnTo>
                    <a:lnTo>
                      <a:pt x="3" y="116"/>
                    </a:lnTo>
                    <a:lnTo>
                      <a:pt x="0" y="112"/>
                    </a:lnTo>
                    <a:lnTo>
                      <a:pt x="0" y="108"/>
                    </a:lnTo>
                    <a:lnTo>
                      <a:pt x="0" y="105"/>
                    </a:lnTo>
                    <a:lnTo>
                      <a:pt x="3" y="97"/>
                    </a:lnTo>
                    <a:lnTo>
                      <a:pt x="26" y="19"/>
                    </a:lnTo>
                    <a:lnTo>
                      <a:pt x="26" y="15"/>
                    </a:lnTo>
                    <a:lnTo>
                      <a:pt x="26" y="11"/>
                    </a:lnTo>
                    <a:lnTo>
                      <a:pt x="26" y="7"/>
                    </a:lnTo>
                    <a:lnTo>
                      <a:pt x="22" y="7"/>
                    </a:lnTo>
                    <a:lnTo>
                      <a:pt x="18" y="7"/>
                    </a:lnTo>
                    <a:lnTo>
                      <a:pt x="15" y="7"/>
                    </a:lnTo>
                    <a:lnTo>
                      <a:pt x="15"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0" name="Freeform 252"/>
              <p:cNvSpPr>
                <a:spLocks noEditPoints="1"/>
              </p:cNvSpPr>
              <p:nvPr/>
            </p:nvSpPr>
            <p:spPr bwMode="auto">
              <a:xfrm>
                <a:off x="2038" y="2300"/>
                <a:ext cx="89" cy="116"/>
              </a:xfrm>
              <a:custGeom>
                <a:avLst/>
                <a:gdLst>
                  <a:gd name="T0" fmla="*/ 63 w 89"/>
                  <a:gd name="T1" fmla="*/ 97 h 116"/>
                  <a:gd name="T2" fmla="*/ 59 w 89"/>
                  <a:gd name="T3" fmla="*/ 105 h 116"/>
                  <a:gd name="T4" fmla="*/ 59 w 89"/>
                  <a:gd name="T5" fmla="*/ 108 h 116"/>
                  <a:gd name="T6" fmla="*/ 63 w 89"/>
                  <a:gd name="T7" fmla="*/ 108 h 116"/>
                  <a:gd name="T8" fmla="*/ 63 w 89"/>
                  <a:gd name="T9" fmla="*/ 108 h 116"/>
                  <a:gd name="T10" fmla="*/ 70 w 89"/>
                  <a:gd name="T11" fmla="*/ 97 h 116"/>
                  <a:gd name="T12" fmla="*/ 67 w 89"/>
                  <a:gd name="T13" fmla="*/ 105 h 116"/>
                  <a:gd name="T14" fmla="*/ 59 w 89"/>
                  <a:gd name="T15" fmla="*/ 116 h 116"/>
                  <a:gd name="T16" fmla="*/ 52 w 89"/>
                  <a:gd name="T17" fmla="*/ 116 h 116"/>
                  <a:gd name="T18" fmla="*/ 48 w 89"/>
                  <a:gd name="T19" fmla="*/ 112 h 116"/>
                  <a:gd name="T20" fmla="*/ 48 w 89"/>
                  <a:gd name="T21" fmla="*/ 105 h 116"/>
                  <a:gd name="T22" fmla="*/ 52 w 89"/>
                  <a:gd name="T23" fmla="*/ 86 h 116"/>
                  <a:gd name="T24" fmla="*/ 29 w 89"/>
                  <a:gd name="T25" fmla="*/ 112 h 116"/>
                  <a:gd name="T26" fmla="*/ 18 w 89"/>
                  <a:gd name="T27" fmla="*/ 116 h 116"/>
                  <a:gd name="T28" fmla="*/ 7 w 89"/>
                  <a:gd name="T29" fmla="*/ 112 h 116"/>
                  <a:gd name="T30" fmla="*/ 0 w 89"/>
                  <a:gd name="T31" fmla="*/ 97 h 116"/>
                  <a:gd name="T32" fmla="*/ 7 w 89"/>
                  <a:gd name="T33" fmla="*/ 71 h 116"/>
                  <a:gd name="T34" fmla="*/ 29 w 89"/>
                  <a:gd name="T35" fmla="*/ 49 h 116"/>
                  <a:gd name="T36" fmla="*/ 48 w 89"/>
                  <a:gd name="T37" fmla="*/ 41 h 116"/>
                  <a:gd name="T38" fmla="*/ 56 w 89"/>
                  <a:gd name="T39" fmla="*/ 41 h 116"/>
                  <a:gd name="T40" fmla="*/ 63 w 89"/>
                  <a:gd name="T41" fmla="*/ 49 h 116"/>
                  <a:gd name="T42" fmla="*/ 70 w 89"/>
                  <a:gd name="T43" fmla="*/ 19 h 116"/>
                  <a:gd name="T44" fmla="*/ 74 w 89"/>
                  <a:gd name="T45" fmla="*/ 11 h 116"/>
                  <a:gd name="T46" fmla="*/ 74 w 89"/>
                  <a:gd name="T47" fmla="*/ 7 h 116"/>
                  <a:gd name="T48" fmla="*/ 70 w 89"/>
                  <a:gd name="T49" fmla="*/ 7 h 116"/>
                  <a:gd name="T50" fmla="*/ 67 w 89"/>
                  <a:gd name="T51" fmla="*/ 7 h 116"/>
                  <a:gd name="T52" fmla="*/ 63 w 89"/>
                  <a:gd name="T53" fmla="*/ 4 h 116"/>
                  <a:gd name="T54" fmla="*/ 59 w 89"/>
                  <a:gd name="T55" fmla="*/ 56 h 116"/>
                  <a:gd name="T56" fmla="*/ 56 w 89"/>
                  <a:gd name="T57" fmla="*/ 49 h 116"/>
                  <a:gd name="T58" fmla="*/ 48 w 89"/>
                  <a:gd name="T59" fmla="*/ 45 h 116"/>
                  <a:gd name="T60" fmla="*/ 33 w 89"/>
                  <a:gd name="T61" fmla="*/ 52 h 116"/>
                  <a:gd name="T62" fmla="*/ 18 w 89"/>
                  <a:gd name="T63" fmla="*/ 78 h 116"/>
                  <a:gd name="T64" fmla="*/ 14 w 89"/>
                  <a:gd name="T65" fmla="*/ 101 h 116"/>
                  <a:gd name="T66" fmla="*/ 22 w 89"/>
                  <a:gd name="T67" fmla="*/ 105 h 116"/>
                  <a:gd name="T68" fmla="*/ 29 w 89"/>
                  <a:gd name="T69" fmla="*/ 105 h 116"/>
                  <a:gd name="T70" fmla="*/ 48 w 89"/>
                  <a:gd name="T71" fmla="*/ 90 h 116"/>
                  <a:gd name="T72" fmla="*/ 59 w 89"/>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6"/>
                  <a:gd name="T113" fmla="*/ 89 w 89"/>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6">
                    <a:moveTo>
                      <a:pt x="89" y="0"/>
                    </a:moveTo>
                    <a:lnTo>
                      <a:pt x="63" y="97"/>
                    </a:lnTo>
                    <a:lnTo>
                      <a:pt x="59" y="101"/>
                    </a:lnTo>
                    <a:lnTo>
                      <a:pt x="59" y="105"/>
                    </a:lnTo>
                    <a:lnTo>
                      <a:pt x="59" y="108"/>
                    </a:lnTo>
                    <a:lnTo>
                      <a:pt x="63" y="108"/>
                    </a:lnTo>
                    <a:lnTo>
                      <a:pt x="67" y="105"/>
                    </a:lnTo>
                    <a:lnTo>
                      <a:pt x="70" y="97"/>
                    </a:lnTo>
                    <a:lnTo>
                      <a:pt x="74" y="101"/>
                    </a:lnTo>
                    <a:lnTo>
                      <a:pt x="67" y="105"/>
                    </a:lnTo>
                    <a:lnTo>
                      <a:pt x="63" y="112"/>
                    </a:lnTo>
                    <a:lnTo>
                      <a:pt x="59" y="116"/>
                    </a:lnTo>
                    <a:lnTo>
                      <a:pt x="52" y="116"/>
                    </a:lnTo>
                    <a:lnTo>
                      <a:pt x="48" y="112"/>
                    </a:lnTo>
                    <a:lnTo>
                      <a:pt x="48" y="108"/>
                    </a:lnTo>
                    <a:lnTo>
                      <a:pt x="48" y="105"/>
                    </a:lnTo>
                    <a:lnTo>
                      <a:pt x="48" y="97"/>
                    </a:lnTo>
                    <a:lnTo>
                      <a:pt x="52" y="86"/>
                    </a:lnTo>
                    <a:lnTo>
                      <a:pt x="41" y="101"/>
                    </a:lnTo>
                    <a:lnTo>
                      <a:pt x="29" y="112"/>
                    </a:lnTo>
                    <a:lnTo>
                      <a:pt x="22" y="116"/>
                    </a:lnTo>
                    <a:lnTo>
                      <a:pt x="18" y="116"/>
                    </a:lnTo>
                    <a:lnTo>
                      <a:pt x="11" y="116"/>
                    </a:lnTo>
                    <a:lnTo>
                      <a:pt x="7" y="112"/>
                    </a:lnTo>
                    <a:lnTo>
                      <a:pt x="3" y="105"/>
                    </a:lnTo>
                    <a:lnTo>
                      <a:pt x="0" y="97"/>
                    </a:lnTo>
                    <a:lnTo>
                      <a:pt x="3" y="82"/>
                    </a:lnTo>
                    <a:lnTo>
                      <a:pt x="7" y="71"/>
                    </a:lnTo>
                    <a:lnTo>
                      <a:pt x="18" y="56"/>
                    </a:lnTo>
                    <a:lnTo>
                      <a:pt x="29" y="49"/>
                    </a:lnTo>
                    <a:lnTo>
                      <a:pt x="41" y="41"/>
                    </a:lnTo>
                    <a:lnTo>
                      <a:pt x="48" y="41"/>
                    </a:lnTo>
                    <a:lnTo>
                      <a:pt x="52" y="41"/>
                    </a:lnTo>
                    <a:lnTo>
                      <a:pt x="56" y="41"/>
                    </a:lnTo>
                    <a:lnTo>
                      <a:pt x="59" y="45"/>
                    </a:lnTo>
                    <a:lnTo>
                      <a:pt x="63" y="49"/>
                    </a:lnTo>
                    <a:lnTo>
                      <a:pt x="70" y="22"/>
                    </a:lnTo>
                    <a:lnTo>
                      <a:pt x="70" y="19"/>
                    </a:lnTo>
                    <a:lnTo>
                      <a:pt x="74" y="15"/>
                    </a:lnTo>
                    <a:lnTo>
                      <a:pt x="74" y="11"/>
                    </a:lnTo>
                    <a:lnTo>
                      <a:pt x="74" y="7"/>
                    </a:lnTo>
                    <a:lnTo>
                      <a:pt x="70" y="7"/>
                    </a:lnTo>
                    <a:lnTo>
                      <a:pt x="67" y="7"/>
                    </a:lnTo>
                    <a:lnTo>
                      <a:pt x="63" y="7"/>
                    </a:lnTo>
                    <a:lnTo>
                      <a:pt x="63" y="4"/>
                    </a:lnTo>
                    <a:lnTo>
                      <a:pt x="89" y="0"/>
                    </a:lnTo>
                    <a:close/>
                    <a:moveTo>
                      <a:pt x="59" y="56"/>
                    </a:moveTo>
                    <a:lnTo>
                      <a:pt x="59" y="52"/>
                    </a:lnTo>
                    <a:lnTo>
                      <a:pt x="56" y="49"/>
                    </a:lnTo>
                    <a:lnTo>
                      <a:pt x="52" y="45"/>
                    </a:lnTo>
                    <a:lnTo>
                      <a:pt x="48" y="45"/>
                    </a:lnTo>
                    <a:lnTo>
                      <a:pt x="41" y="45"/>
                    </a:lnTo>
                    <a:lnTo>
                      <a:pt x="33" y="52"/>
                    </a:lnTo>
                    <a:lnTo>
                      <a:pt x="26" y="60"/>
                    </a:lnTo>
                    <a:lnTo>
                      <a:pt x="18" y="78"/>
                    </a:lnTo>
                    <a:lnTo>
                      <a:pt x="14" y="93"/>
                    </a:lnTo>
                    <a:lnTo>
                      <a:pt x="14" y="101"/>
                    </a:lnTo>
                    <a:lnTo>
                      <a:pt x="18" y="105"/>
                    </a:lnTo>
                    <a:lnTo>
                      <a:pt x="22" y="105"/>
                    </a:lnTo>
                    <a:lnTo>
                      <a:pt x="26" y="108"/>
                    </a:lnTo>
                    <a:lnTo>
                      <a:pt x="29" y="105"/>
                    </a:lnTo>
                    <a:lnTo>
                      <a:pt x="37" y="97"/>
                    </a:lnTo>
                    <a:lnTo>
                      <a:pt x="48" y="90"/>
                    </a:lnTo>
                    <a:lnTo>
                      <a:pt x="52" y="78"/>
                    </a:lnTo>
                    <a:lnTo>
                      <a:pt x="59" y="67"/>
                    </a:lnTo>
                    <a:lnTo>
                      <a:pt x="59"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1" name="Freeform 253"/>
              <p:cNvSpPr>
                <a:spLocks noEditPoints="1"/>
              </p:cNvSpPr>
              <p:nvPr/>
            </p:nvSpPr>
            <p:spPr bwMode="auto">
              <a:xfrm>
                <a:off x="2123" y="2311"/>
                <a:ext cx="41" cy="105"/>
              </a:xfrm>
              <a:custGeom>
                <a:avLst/>
                <a:gdLst>
                  <a:gd name="T0" fmla="*/ 34 w 41"/>
                  <a:gd name="T1" fmla="*/ 0 h 105"/>
                  <a:gd name="T2" fmla="*/ 34 w 41"/>
                  <a:gd name="T3" fmla="*/ 0 h 105"/>
                  <a:gd name="T4" fmla="*/ 38 w 41"/>
                  <a:gd name="T5" fmla="*/ 0 h 105"/>
                  <a:gd name="T6" fmla="*/ 38 w 41"/>
                  <a:gd name="T7" fmla="*/ 4 h 105"/>
                  <a:gd name="T8" fmla="*/ 41 w 41"/>
                  <a:gd name="T9" fmla="*/ 8 h 105"/>
                  <a:gd name="T10" fmla="*/ 38 w 41"/>
                  <a:gd name="T11" fmla="*/ 11 h 105"/>
                  <a:gd name="T12" fmla="*/ 38 w 41"/>
                  <a:gd name="T13" fmla="*/ 11 h 105"/>
                  <a:gd name="T14" fmla="*/ 34 w 41"/>
                  <a:gd name="T15" fmla="*/ 15 h 105"/>
                  <a:gd name="T16" fmla="*/ 34 w 41"/>
                  <a:gd name="T17" fmla="*/ 15 h 105"/>
                  <a:gd name="T18" fmla="*/ 30 w 41"/>
                  <a:gd name="T19" fmla="*/ 15 h 105"/>
                  <a:gd name="T20" fmla="*/ 27 w 41"/>
                  <a:gd name="T21" fmla="*/ 11 h 105"/>
                  <a:gd name="T22" fmla="*/ 27 w 41"/>
                  <a:gd name="T23" fmla="*/ 11 h 105"/>
                  <a:gd name="T24" fmla="*/ 23 w 41"/>
                  <a:gd name="T25" fmla="*/ 8 h 105"/>
                  <a:gd name="T26" fmla="*/ 27 w 41"/>
                  <a:gd name="T27" fmla="*/ 4 h 105"/>
                  <a:gd name="T28" fmla="*/ 27 w 41"/>
                  <a:gd name="T29" fmla="*/ 0 h 105"/>
                  <a:gd name="T30" fmla="*/ 30 w 41"/>
                  <a:gd name="T31" fmla="*/ 0 h 105"/>
                  <a:gd name="T32" fmla="*/ 34 w 41"/>
                  <a:gd name="T33" fmla="*/ 0 h 105"/>
                  <a:gd name="T34" fmla="*/ 34 w 41"/>
                  <a:gd name="T35" fmla="*/ 30 h 105"/>
                  <a:gd name="T36" fmla="*/ 19 w 41"/>
                  <a:gd name="T37" fmla="*/ 86 h 105"/>
                  <a:gd name="T38" fmla="*/ 15 w 41"/>
                  <a:gd name="T39" fmla="*/ 90 h 105"/>
                  <a:gd name="T40" fmla="*/ 15 w 41"/>
                  <a:gd name="T41" fmla="*/ 94 h 105"/>
                  <a:gd name="T42" fmla="*/ 15 w 41"/>
                  <a:gd name="T43" fmla="*/ 94 h 105"/>
                  <a:gd name="T44" fmla="*/ 15 w 41"/>
                  <a:gd name="T45" fmla="*/ 97 h 105"/>
                  <a:gd name="T46" fmla="*/ 15 w 41"/>
                  <a:gd name="T47" fmla="*/ 97 h 105"/>
                  <a:gd name="T48" fmla="*/ 19 w 41"/>
                  <a:gd name="T49" fmla="*/ 97 h 105"/>
                  <a:gd name="T50" fmla="*/ 19 w 41"/>
                  <a:gd name="T51" fmla="*/ 97 h 105"/>
                  <a:gd name="T52" fmla="*/ 19 w 41"/>
                  <a:gd name="T53" fmla="*/ 94 h 105"/>
                  <a:gd name="T54" fmla="*/ 23 w 41"/>
                  <a:gd name="T55" fmla="*/ 90 h 105"/>
                  <a:gd name="T56" fmla="*/ 27 w 41"/>
                  <a:gd name="T57" fmla="*/ 86 h 105"/>
                  <a:gd name="T58" fmla="*/ 30 w 41"/>
                  <a:gd name="T59" fmla="*/ 86 h 105"/>
                  <a:gd name="T60" fmla="*/ 23 w 41"/>
                  <a:gd name="T61" fmla="*/ 94 h 105"/>
                  <a:gd name="T62" fmla="*/ 19 w 41"/>
                  <a:gd name="T63" fmla="*/ 101 h 105"/>
                  <a:gd name="T64" fmla="*/ 12 w 41"/>
                  <a:gd name="T65" fmla="*/ 105 h 105"/>
                  <a:gd name="T66" fmla="*/ 8 w 41"/>
                  <a:gd name="T67" fmla="*/ 105 h 105"/>
                  <a:gd name="T68" fmla="*/ 8 w 41"/>
                  <a:gd name="T69" fmla="*/ 105 h 105"/>
                  <a:gd name="T70" fmla="*/ 4 w 41"/>
                  <a:gd name="T71" fmla="*/ 101 h 105"/>
                  <a:gd name="T72" fmla="*/ 4 w 41"/>
                  <a:gd name="T73" fmla="*/ 101 h 105"/>
                  <a:gd name="T74" fmla="*/ 0 w 41"/>
                  <a:gd name="T75" fmla="*/ 97 h 105"/>
                  <a:gd name="T76" fmla="*/ 4 w 41"/>
                  <a:gd name="T77" fmla="*/ 94 h 105"/>
                  <a:gd name="T78" fmla="*/ 4 w 41"/>
                  <a:gd name="T79" fmla="*/ 86 h 105"/>
                  <a:gd name="T80" fmla="*/ 15 w 41"/>
                  <a:gd name="T81" fmla="*/ 49 h 105"/>
                  <a:gd name="T82" fmla="*/ 19 w 41"/>
                  <a:gd name="T83" fmla="*/ 45 h 105"/>
                  <a:gd name="T84" fmla="*/ 19 w 41"/>
                  <a:gd name="T85" fmla="*/ 41 h 105"/>
                  <a:gd name="T86" fmla="*/ 19 w 41"/>
                  <a:gd name="T87" fmla="*/ 38 h 105"/>
                  <a:gd name="T88" fmla="*/ 15 w 41"/>
                  <a:gd name="T89" fmla="*/ 38 h 105"/>
                  <a:gd name="T90" fmla="*/ 15 w 41"/>
                  <a:gd name="T91" fmla="*/ 38 h 105"/>
                  <a:gd name="T92" fmla="*/ 15 w 41"/>
                  <a:gd name="T93" fmla="*/ 34 h 105"/>
                  <a:gd name="T94" fmla="*/ 12 w 41"/>
                  <a:gd name="T95" fmla="*/ 38 h 105"/>
                  <a:gd name="T96" fmla="*/ 8 w 41"/>
                  <a:gd name="T97" fmla="*/ 38 h 105"/>
                  <a:gd name="T98" fmla="*/ 8 w 41"/>
                  <a:gd name="T99" fmla="*/ 34 h 105"/>
                  <a:gd name="T100" fmla="*/ 34 w 41"/>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
                  <a:gd name="T154" fmla="*/ 0 h 105"/>
                  <a:gd name="T155" fmla="*/ 41 w 41"/>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 h="105">
                    <a:moveTo>
                      <a:pt x="34" y="0"/>
                    </a:moveTo>
                    <a:lnTo>
                      <a:pt x="34" y="0"/>
                    </a:lnTo>
                    <a:lnTo>
                      <a:pt x="38" y="0"/>
                    </a:lnTo>
                    <a:lnTo>
                      <a:pt x="38" y="4"/>
                    </a:lnTo>
                    <a:lnTo>
                      <a:pt x="41" y="8"/>
                    </a:lnTo>
                    <a:lnTo>
                      <a:pt x="38" y="11"/>
                    </a:lnTo>
                    <a:lnTo>
                      <a:pt x="34" y="15"/>
                    </a:lnTo>
                    <a:lnTo>
                      <a:pt x="30" y="15"/>
                    </a:lnTo>
                    <a:lnTo>
                      <a:pt x="27" y="11"/>
                    </a:lnTo>
                    <a:lnTo>
                      <a:pt x="23" y="8"/>
                    </a:lnTo>
                    <a:lnTo>
                      <a:pt x="27" y="4"/>
                    </a:lnTo>
                    <a:lnTo>
                      <a:pt x="27" y="0"/>
                    </a:lnTo>
                    <a:lnTo>
                      <a:pt x="30" y="0"/>
                    </a:lnTo>
                    <a:lnTo>
                      <a:pt x="34" y="0"/>
                    </a:lnTo>
                    <a:close/>
                    <a:moveTo>
                      <a:pt x="34" y="30"/>
                    </a:moveTo>
                    <a:lnTo>
                      <a:pt x="19" y="86"/>
                    </a:lnTo>
                    <a:lnTo>
                      <a:pt x="15" y="90"/>
                    </a:lnTo>
                    <a:lnTo>
                      <a:pt x="15" y="94"/>
                    </a:lnTo>
                    <a:lnTo>
                      <a:pt x="15" y="97"/>
                    </a:lnTo>
                    <a:lnTo>
                      <a:pt x="19" y="97"/>
                    </a:lnTo>
                    <a:lnTo>
                      <a:pt x="19" y="94"/>
                    </a:lnTo>
                    <a:lnTo>
                      <a:pt x="23" y="90"/>
                    </a:lnTo>
                    <a:lnTo>
                      <a:pt x="27" y="86"/>
                    </a:lnTo>
                    <a:lnTo>
                      <a:pt x="30" y="86"/>
                    </a:lnTo>
                    <a:lnTo>
                      <a:pt x="23" y="94"/>
                    </a:lnTo>
                    <a:lnTo>
                      <a:pt x="19" y="101"/>
                    </a:lnTo>
                    <a:lnTo>
                      <a:pt x="12" y="105"/>
                    </a:lnTo>
                    <a:lnTo>
                      <a:pt x="8" y="105"/>
                    </a:lnTo>
                    <a:lnTo>
                      <a:pt x="4" y="101"/>
                    </a:lnTo>
                    <a:lnTo>
                      <a:pt x="0" y="97"/>
                    </a:lnTo>
                    <a:lnTo>
                      <a:pt x="4" y="94"/>
                    </a:lnTo>
                    <a:lnTo>
                      <a:pt x="4" y="86"/>
                    </a:lnTo>
                    <a:lnTo>
                      <a:pt x="15" y="49"/>
                    </a:lnTo>
                    <a:lnTo>
                      <a:pt x="19" y="45"/>
                    </a:lnTo>
                    <a:lnTo>
                      <a:pt x="19" y="41"/>
                    </a:lnTo>
                    <a:lnTo>
                      <a:pt x="19" y="38"/>
                    </a:lnTo>
                    <a:lnTo>
                      <a:pt x="15" y="38"/>
                    </a:lnTo>
                    <a:lnTo>
                      <a:pt x="15" y="34"/>
                    </a:lnTo>
                    <a:lnTo>
                      <a:pt x="12" y="38"/>
                    </a:lnTo>
                    <a:lnTo>
                      <a:pt x="8" y="38"/>
                    </a:lnTo>
                    <a:lnTo>
                      <a:pt x="8" y="34"/>
                    </a:lnTo>
                    <a:lnTo>
                      <a:pt x="34"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2" name="Freeform 254"/>
              <p:cNvSpPr>
                <a:spLocks noEditPoints="1"/>
              </p:cNvSpPr>
              <p:nvPr/>
            </p:nvSpPr>
            <p:spPr bwMode="auto">
              <a:xfrm>
                <a:off x="2164" y="2341"/>
                <a:ext cx="79" cy="75"/>
              </a:xfrm>
              <a:custGeom>
                <a:avLst/>
                <a:gdLst>
                  <a:gd name="T0" fmla="*/ 64 w 79"/>
                  <a:gd name="T1" fmla="*/ 56 h 75"/>
                  <a:gd name="T2" fmla="*/ 60 w 79"/>
                  <a:gd name="T3" fmla="*/ 64 h 75"/>
                  <a:gd name="T4" fmla="*/ 60 w 79"/>
                  <a:gd name="T5" fmla="*/ 67 h 75"/>
                  <a:gd name="T6" fmla="*/ 64 w 79"/>
                  <a:gd name="T7" fmla="*/ 67 h 75"/>
                  <a:gd name="T8" fmla="*/ 64 w 79"/>
                  <a:gd name="T9" fmla="*/ 67 h 75"/>
                  <a:gd name="T10" fmla="*/ 68 w 79"/>
                  <a:gd name="T11" fmla="*/ 64 h 75"/>
                  <a:gd name="T12" fmla="*/ 75 w 79"/>
                  <a:gd name="T13" fmla="*/ 60 h 75"/>
                  <a:gd name="T14" fmla="*/ 64 w 79"/>
                  <a:gd name="T15" fmla="*/ 71 h 75"/>
                  <a:gd name="T16" fmla="*/ 56 w 79"/>
                  <a:gd name="T17" fmla="*/ 75 h 75"/>
                  <a:gd name="T18" fmla="*/ 49 w 79"/>
                  <a:gd name="T19" fmla="*/ 75 h 75"/>
                  <a:gd name="T20" fmla="*/ 49 w 79"/>
                  <a:gd name="T21" fmla="*/ 67 h 75"/>
                  <a:gd name="T22" fmla="*/ 49 w 79"/>
                  <a:gd name="T23" fmla="*/ 56 h 75"/>
                  <a:gd name="T24" fmla="*/ 41 w 79"/>
                  <a:gd name="T25" fmla="*/ 64 h 75"/>
                  <a:gd name="T26" fmla="*/ 23 w 79"/>
                  <a:gd name="T27" fmla="*/ 75 h 75"/>
                  <a:gd name="T28" fmla="*/ 12 w 79"/>
                  <a:gd name="T29" fmla="*/ 75 h 75"/>
                  <a:gd name="T30" fmla="*/ 4 w 79"/>
                  <a:gd name="T31" fmla="*/ 64 h 75"/>
                  <a:gd name="T32" fmla="*/ 4 w 79"/>
                  <a:gd name="T33" fmla="*/ 45 h 75"/>
                  <a:gd name="T34" fmla="*/ 19 w 79"/>
                  <a:gd name="T35" fmla="*/ 15 h 75"/>
                  <a:gd name="T36" fmla="*/ 41 w 79"/>
                  <a:gd name="T37" fmla="*/ 0 h 75"/>
                  <a:gd name="T38" fmla="*/ 56 w 79"/>
                  <a:gd name="T39" fmla="*/ 0 h 75"/>
                  <a:gd name="T40" fmla="*/ 60 w 79"/>
                  <a:gd name="T41" fmla="*/ 8 h 75"/>
                  <a:gd name="T42" fmla="*/ 68 w 79"/>
                  <a:gd name="T43" fmla="*/ 4 h 75"/>
                  <a:gd name="T44" fmla="*/ 49 w 79"/>
                  <a:gd name="T45" fmla="*/ 4 h 75"/>
                  <a:gd name="T46" fmla="*/ 38 w 79"/>
                  <a:gd name="T47" fmla="*/ 8 h 75"/>
                  <a:gd name="T48" fmla="*/ 23 w 79"/>
                  <a:gd name="T49" fmla="*/ 30 h 75"/>
                  <a:gd name="T50" fmla="*/ 15 w 79"/>
                  <a:gd name="T51" fmla="*/ 52 h 75"/>
                  <a:gd name="T52" fmla="*/ 19 w 79"/>
                  <a:gd name="T53" fmla="*/ 64 h 75"/>
                  <a:gd name="T54" fmla="*/ 27 w 79"/>
                  <a:gd name="T55" fmla="*/ 67 h 75"/>
                  <a:gd name="T56" fmla="*/ 41 w 79"/>
                  <a:gd name="T57" fmla="*/ 60 h 75"/>
                  <a:gd name="T58" fmla="*/ 53 w 79"/>
                  <a:gd name="T59" fmla="*/ 41 h 75"/>
                  <a:gd name="T60" fmla="*/ 60 w 79"/>
                  <a:gd name="T61" fmla="*/ 15 h 75"/>
                  <a:gd name="T62" fmla="*/ 56 w 79"/>
                  <a:gd name="T63" fmla="*/ 8 h 75"/>
                  <a:gd name="T64" fmla="*/ 49 w 79"/>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5"/>
                  <a:gd name="T101" fmla="*/ 79 w 79"/>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5">
                    <a:moveTo>
                      <a:pt x="79" y="0"/>
                    </a:moveTo>
                    <a:lnTo>
                      <a:pt x="64" y="56"/>
                    </a:lnTo>
                    <a:lnTo>
                      <a:pt x="60" y="64"/>
                    </a:lnTo>
                    <a:lnTo>
                      <a:pt x="60" y="67"/>
                    </a:lnTo>
                    <a:lnTo>
                      <a:pt x="64" y="67"/>
                    </a:lnTo>
                    <a:lnTo>
                      <a:pt x="68" y="64"/>
                    </a:lnTo>
                    <a:lnTo>
                      <a:pt x="71" y="56"/>
                    </a:lnTo>
                    <a:lnTo>
                      <a:pt x="75" y="60"/>
                    </a:lnTo>
                    <a:lnTo>
                      <a:pt x="68" y="67"/>
                    </a:lnTo>
                    <a:lnTo>
                      <a:pt x="64" y="71"/>
                    </a:lnTo>
                    <a:lnTo>
                      <a:pt x="60" y="75"/>
                    </a:lnTo>
                    <a:lnTo>
                      <a:pt x="56" y="75"/>
                    </a:lnTo>
                    <a:lnTo>
                      <a:pt x="53" y="75"/>
                    </a:lnTo>
                    <a:lnTo>
                      <a:pt x="49" y="75"/>
                    </a:lnTo>
                    <a:lnTo>
                      <a:pt x="49" y="71"/>
                    </a:lnTo>
                    <a:lnTo>
                      <a:pt x="49" y="67"/>
                    </a:lnTo>
                    <a:lnTo>
                      <a:pt x="49" y="64"/>
                    </a:lnTo>
                    <a:lnTo>
                      <a:pt x="49" y="56"/>
                    </a:lnTo>
                    <a:lnTo>
                      <a:pt x="53" y="52"/>
                    </a:lnTo>
                    <a:lnTo>
                      <a:pt x="41" y="64"/>
                    </a:lnTo>
                    <a:lnTo>
                      <a:pt x="30" y="71"/>
                    </a:lnTo>
                    <a:lnTo>
                      <a:pt x="23" y="75"/>
                    </a:lnTo>
                    <a:lnTo>
                      <a:pt x="19" y="75"/>
                    </a:lnTo>
                    <a:lnTo>
                      <a:pt x="12" y="75"/>
                    </a:lnTo>
                    <a:lnTo>
                      <a:pt x="8" y="71"/>
                    </a:lnTo>
                    <a:lnTo>
                      <a:pt x="4" y="64"/>
                    </a:lnTo>
                    <a:lnTo>
                      <a:pt x="0" y="56"/>
                    </a:lnTo>
                    <a:lnTo>
                      <a:pt x="4" y="45"/>
                    </a:lnTo>
                    <a:lnTo>
                      <a:pt x="12" y="30"/>
                    </a:lnTo>
                    <a:lnTo>
                      <a:pt x="19" y="15"/>
                    </a:lnTo>
                    <a:lnTo>
                      <a:pt x="30" y="8"/>
                    </a:lnTo>
                    <a:lnTo>
                      <a:pt x="41" y="0"/>
                    </a:lnTo>
                    <a:lnTo>
                      <a:pt x="49" y="0"/>
                    </a:lnTo>
                    <a:lnTo>
                      <a:pt x="56" y="0"/>
                    </a:lnTo>
                    <a:lnTo>
                      <a:pt x="60" y="4"/>
                    </a:lnTo>
                    <a:lnTo>
                      <a:pt x="60" y="8"/>
                    </a:lnTo>
                    <a:lnTo>
                      <a:pt x="64" y="11"/>
                    </a:lnTo>
                    <a:lnTo>
                      <a:pt x="68" y="4"/>
                    </a:lnTo>
                    <a:lnTo>
                      <a:pt x="79" y="0"/>
                    </a:lnTo>
                    <a:close/>
                    <a:moveTo>
                      <a:pt x="49" y="4"/>
                    </a:moveTo>
                    <a:lnTo>
                      <a:pt x="45" y="4"/>
                    </a:lnTo>
                    <a:lnTo>
                      <a:pt x="38" y="8"/>
                    </a:lnTo>
                    <a:lnTo>
                      <a:pt x="30" y="15"/>
                    </a:lnTo>
                    <a:lnTo>
                      <a:pt x="23" y="30"/>
                    </a:lnTo>
                    <a:lnTo>
                      <a:pt x="19" y="41"/>
                    </a:lnTo>
                    <a:lnTo>
                      <a:pt x="15" y="52"/>
                    </a:lnTo>
                    <a:lnTo>
                      <a:pt x="19" y="60"/>
                    </a:lnTo>
                    <a:lnTo>
                      <a:pt x="19" y="64"/>
                    </a:lnTo>
                    <a:lnTo>
                      <a:pt x="23" y="64"/>
                    </a:lnTo>
                    <a:lnTo>
                      <a:pt x="27" y="67"/>
                    </a:lnTo>
                    <a:lnTo>
                      <a:pt x="34" y="64"/>
                    </a:lnTo>
                    <a:lnTo>
                      <a:pt x="41" y="60"/>
                    </a:lnTo>
                    <a:lnTo>
                      <a:pt x="45" y="52"/>
                    </a:lnTo>
                    <a:lnTo>
                      <a:pt x="53" y="41"/>
                    </a:lnTo>
                    <a:lnTo>
                      <a:pt x="60" y="30"/>
                    </a:lnTo>
                    <a:lnTo>
                      <a:pt x="60" y="15"/>
                    </a:lnTo>
                    <a:lnTo>
                      <a:pt x="60" y="11"/>
                    </a:lnTo>
                    <a:lnTo>
                      <a:pt x="56" y="8"/>
                    </a:lnTo>
                    <a:lnTo>
                      <a:pt x="53" y="4"/>
                    </a:lnTo>
                    <a:lnTo>
                      <a:pt x="49"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3" name="Freeform 255"/>
              <p:cNvSpPr>
                <a:spLocks/>
              </p:cNvSpPr>
              <p:nvPr/>
            </p:nvSpPr>
            <p:spPr bwMode="auto">
              <a:xfrm>
                <a:off x="2247" y="2341"/>
                <a:ext cx="108" cy="75"/>
              </a:xfrm>
              <a:custGeom>
                <a:avLst/>
                <a:gdLst>
                  <a:gd name="T0" fmla="*/ 22 w 108"/>
                  <a:gd name="T1" fmla="*/ 37 h 75"/>
                  <a:gd name="T2" fmla="*/ 37 w 108"/>
                  <a:gd name="T3" fmla="*/ 19 h 75"/>
                  <a:gd name="T4" fmla="*/ 52 w 108"/>
                  <a:gd name="T5" fmla="*/ 4 h 75"/>
                  <a:gd name="T6" fmla="*/ 59 w 108"/>
                  <a:gd name="T7" fmla="*/ 0 h 75"/>
                  <a:gd name="T8" fmla="*/ 67 w 108"/>
                  <a:gd name="T9" fmla="*/ 4 h 75"/>
                  <a:gd name="T10" fmla="*/ 67 w 108"/>
                  <a:gd name="T11" fmla="*/ 11 h 75"/>
                  <a:gd name="T12" fmla="*/ 67 w 108"/>
                  <a:gd name="T13" fmla="*/ 19 h 75"/>
                  <a:gd name="T14" fmla="*/ 70 w 108"/>
                  <a:gd name="T15" fmla="*/ 26 h 75"/>
                  <a:gd name="T16" fmla="*/ 85 w 108"/>
                  <a:gd name="T17" fmla="*/ 4 h 75"/>
                  <a:gd name="T18" fmla="*/ 100 w 108"/>
                  <a:gd name="T19" fmla="*/ 0 h 75"/>
                  <a:gd name="T20" fmla="*/ 108 w 108"/>
                  <a:gd name="T21" fmla="*/ 4 h 75"/>
                  <a:gd name="T22" fmla="*/ 108 w 108"/>
                  <a:gd name="T23" fmla="*/ 11 h 75"/>
                  <a:gd name="T24" fmla="*/ 108 w 108"/>
                  <a:gd name="T25" fmla="*/ 22 h 75"/>
                  <a:gd name="T26" fmla="*/ 97 w 108"/>
                  <a:gd name="T27" fmla="*/ 60 h 75"/>
                  <a:gd name="T28" fmla="*/ 93 w 108"/>
                  <a:gd name="T29" fmla="*/ 64 h 75"/>
                  <a:gd name="T30" fmla="*/ 97 w 108"/>
                  <a:gd name="T31" fmla="*/ 67 h 75"/>
                  <a:gd name="T32" fmla="*/ 97 w 108"/>
                  <a:gd name="T33" fmla="*/ 67 h 75"/>
                  <a:gd name="T34" fmla="*/ 100 w 108"/>
                  <a:gd name="T35" fmla="*/ 60 h 75"/>
                  <a:gd name="T36" fmla="*/ 108 w 108"/>
                  <a:gd name="T37" fmla="*/ 56 h 75"/>
                  <a:gd name="T38" fmla="*/ 100 w 108"/>
                  <a:gd name="T39" fmla="*/ 67 h 75"/>
                  <a:gd name="T40" fmla="*/ 93 w 108"/>
                  <a:gd name="T41" fmla="*/ 71 h 75"/>
                  <a:gd name="T42" fmla="*/ 85 w 108"/>
                  <a:gd name="T43" fmla="*/ 75 h 75"/>
                  <a:gd name="T44" fmla="*/ 82 w 108"/>
                  <a:gd name="T45" fmla="*/ 71 h 75"/>
                  <a:gd name="T46" fmla="*/ 82 w 108"/>
                  <a:gd name="T47" fmla="*/ 67 h 75"/>
                  <a:gd name="T48" fmla="*/ 85 w 108"/>
                  <a:gd name="T49" fmla="*/ 52 h 75"/>
                  <a:gd name="T50" fmla="*/ 93 w 108"/>
                  <a:gd name="T51" fmla="*/ 19 h 75"/>
                  <a:gd name="T52" fmla="*/ 97 w 108"/>
                  <a:gd name="T53" fmla="*/ 15 h 75"/>
                  <a:gd name="T54" fmla="*/ 97 w 108"/>
                  <a:gd name="T55" fmla="*/ 11 h 75"/>
                  <a:gd name="T56" fmla="*/ 93 w 108"/>
                  <a:gd name="T57" fmla="*/ 11 h 75"/>
                  <a:gd name="T58" fmla="*/ 89 w 108"/>
                  <a:gd name="T59" fmla="*/ 11 h 75"/>
                  <a:gd name="T60" fmla="*/ 74 w 108"/>
                  <a:gd name="T61" fmla="*/ 26 h 75"/>
                  <a:gd name="T62" fmla="*/ 56 w 108"/>
                  <a:gd name="T63" fmla="*/ 56 h 75"/>
                  <a:gd name="T64" fmla="*/ 37 w 108"/>
                  <a:gd name="T65" fmla="*/ 75 h 75"/>
                  <a:gd name="T66" fmla="*/ 56 w 108"/>
                  <a:gd name="T67" fmla="*/ 19 h 75"/>
                  <a:gd name="T68" fmla="*/ 56 w 108"/>
                  <a:gd name="T69" fmla="*/ 11 h 75"/>
                  <a:gd name="T70" fmla="*/ 52 w 108"/>
                  <a:gd name="T71" fmla="*/ 11 h 75"/>
                  <a:gd name="T72" fmla="*/ 48 w 108"/>
                  <a:gd name="T73" fmla="*/ 11 h 75"/>
                  <a:gd name="T74" fmla="*/ 41 w 108"/>
                  <a:gd name="T75" fmla="*/ 15 h 75"/>
                  <a:gd name="T76" fmla="*/ 29 w 108"/>
                  <a:gd name="T77" fmla="*/ 34 h 75"/>
                  <a:gd name="T78" fmla="*/ 22 w 108"/>
                  <a:gd name="T79" fmla="*/ 49 h 75"/>
                  <a:gd name="T80" fmla="*/ 14 w 108"/>
                  <a:gd name="T81" fmla="*/ 75 h 75"/>
                  <a:gd name="T82" fmla="*/ 14 w 108"/>
                  <a:gd name="T83" fmla="*/ 19 h 75"/>
                  <a:gd name="T84" fmla="*/ 18 w 108"/>
                  <a:gd name="T85" fmla="*/ 11 h 75"/>
                  <a:gd name="T86" fmla="*/ 18 w 108"/>
                  <a:gd name="T87" fmla="*/ 8 h 75"/>
                  <a:gd name="T88" fmla="*/ 14 w 108"/>
                  <a:gd name="T89" fmla="*/ 8 h 75"/>
                  <a:gd name="T90" fmla="*/ 11 w 108"/>
                  <a:gd name="T91" fmla="*/ 8 h 75"/>
                  <a:gd name="T92" fmla="*/ 7 w 108"/>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5"/>
                  <a:gd name="T143" fmla="*/ 108 w 108"/>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5">
                    <a:moveTo>
                      <a:pt x="33" y="0"/>
                    </a:moveTo>
                    <a:lnTo>
                      <a:pt x="22" y="37"/>
                    </a:lnTo>
                    <a:lnTo>
                      <a:pt x="29" y="26"/>
                    </a:lnTo>
                    <a:lnTo>
                      <a:pt x="37" y="19"/>
                    </a:lnTo>
                    <a:lnTo>
                      <a:pt x="44" y="8"/>
                    </a:lnTo>
                    <a:lnTo>
                      <a:pt x="52" y="4"/>
                    </a:lnTo>
                    <a:lnTo>
                      <a:pt x="56" y="0"/>
                    </a:lnTo>
                    <a:lnTo>
                      <a:pt x="59" y="0"/>
                    </a:lnTo>
                    <a:lnTo>
                      <a:pt x="63" y="0"/>
                    </a:lnTo>
                    <a:lnTo>
                      <a:pt x="67" y="4"/>
                    </a:lnTo>
                    <a:lnTo>
                      <a:pt x="67" y="11"/>
                    </a:lnTo>
                    <a:lnTo>
                      <a:pt x="67" y="15"/>
                    </a:lnTo>
                    <a:lnTo>
                      <a:pt x="67" y="19"/>
                    </a:lnTo>
                    <a:lnTo>
                      <a:pt x="59" y="41"/>
                    </a:lnTo>
                    <a:lnTo>
                      <a:pt x="70" y="26"/>
                    </a:lnTo>
                    <a:lnTo>
                      <a:pt x="78" y="15"/>
                    </a:lnTo>
                    <a:lnTo>
                      <a:pt x="85" y="4"/>
                    </a:lnTo>
                    <a:lnTo>
                      <a:pt x="93" y="0"/>
                    </a:lnTo>
                    <a:lnTo>
                      <a:pt x="100" y="0"/>
                    </a:lnTo>
                    <a:lnTo>
                      <a:pt x="104" y="0"/>
                    </a:lnTo>
                    <a:lnTo>
                      <a:pt x="108" y="4"/>
                    </a:lnTo>
                    <a:lnTo>
                      <a:pt x="108" y="8"/>
                    </a:lnTo>
                    <a:lnTo>
                      <a:pt x="108" y="11"/>
                    </a:lnTo>
                    <a:lnTo>
                      <a:pt x="108" y="15"/>
                    </a:lnTo>
                    <a:lnTo>
                      <a:pt x="108" y="22"/>
                    </a:lnTo>
                    <a:lnTo>
                      <a:pt x="97" y="52"/>
                    </a:lnTo>
                    <a:lnTo>
                      <a:pt x="97" y="60"/>
                    </a:lnTo>
                    <a:lnTo>
                      <a:pt x="93" y="64"/>
                    </a:lnTo>
                    <a:lnTo>
                      <a:pt x="97" y="64"/>
                    </a:lnTo>
                    <a:lnTo>
                      <a:pt x="97" y="67"/>
                    </a:lnTo>
                    <a:lnTo>
                      <a:pt x="97" y="64"/>
                    </a:lnTo>
                    <a:lnTo>
                      <a:pt x="100" y="60"/>
                    </a:lnTo>
                    <a:lnTo>
                      <a:pt x="104" y="56"/>
                    </a:lnTo>
                    <a:lnTo>
                      <a:pt x="108" y="56"/>
                    </a:lnTo>
                    <a:lnTo>
                      <a:pt x="104" y="60"/>
                    </a:lnTo>
                    <a:lnTo>
                      <a:pt x="100" y="67"/>
                    </a:lnTo>
                    <a:lnTo>
                      <a:pt x="97" y="71"/>
                    </a:lnTo>
                    <a:lnTo>
                      <a:pt x="93" y="71"/>
                    </a:lnTo>
                    <a:lnTo>
                      <a:pt x="89" y="75"/>
                    </a:lnTo>
                    <a:lnTo>
                      <a:pt x="85" y="75"/>
                    </a:lnTo>
                    <a:lnTo>
                      <a:pt x="82" y="71"/>
                    </a:lnTo>
                    <a:lnTo>
                      <a:pt x="82" y="67"/>
                    </a:lnTo>
                    <a:lnTo>
                      <a:pt x="82" y="64"/>
                    </a:lnTo>
                    <a:lnTo>
                      <a:pt x="85" y="52"/>
                    </a:lnTo>
                    <a:lnTo>
                      <a:pt x="93" y="26"/>
                    </a:lnTo>
                    <a:lnTo>
                      <a:pt x="93" y="19"/>
                    </a:lnTo>
                    <a:lnTo>
                      <a:pt x="97" y="19"/>
                    </a:lnTo>
                    <a:lnTo>
                      <a:pt x="97" y="15"/>
                    </a:lnTo>
                    <a:lnTo>
                      <a:pt x="97" y="11"/>
                    </a:lnTo>
                    <a:lnTo>
                      <a:pt x="93" y="11"/>
                    </a:lnTo>
                    <a:lnTo>
                      <a:pt x="89" y="11"/>
                    </a:lnTo>
                    <a:lnTo>
                      <a:pt x="85" y="15"/>
                    </a:lnTo>
                    <a:lnTo>
                      <a:pt x="74" y="26"/>
                    </a:lnTo>
                    <a:lnTo>
                      <a:pt x="63" y="41"/>
                    </a:lnTo>
                    <a:lnTo>
                      <a:pt x="56" y="56"/>
                    </a:lnTo>
                    <a:lnTo>
                      <a:pt x="52" y="75"/>
                    </a:lnTo>
                    <a:lnTo>
                      <a:pt x="37" y="75"/>
                    </a:lnTo>
                    <a:lnTo>
                      <a:pt x="52" y="26"/>
                    </a:lnTo>
                    <a:lnTo>
                      <a:pt x="56" y="19"/>
                    </a:lnTo>
                    <a:lnTo>
                      <a:pt x="56" y="15"/>
                    </a:lnTo>
                    <a:lnTo>
                      <a:pt x="56" y="11"/>
                    </a:lnTo>
                    <a:lnTo>
                      <a:pt x="52" y="11"/>
                    </a:lnTo>
                    <a:lnTo>
                      <a:pt x="48" y="11"/>
                    </a:lnTo>
                    <a:lnTo>
                      <a:pt x="41" y="15"/>
                    </a:lnTo>
                    <a:lnTo>
                      <a:pt x="33" y="26"/>
                    </a:lnTo>
                    <a:lnTo>
                      <a:pt x="29" y="34"/>
                    </a:lnTo>
                    <a:lnTo>
                      <a:pt x="22" y="45"/>
                    </a:lnTo>
                    <a:lnTo>
                      <a:pt x="22" y="49"/>
                    </a:lnTo>
                    <a:lnTo>
                      <a:pt x="18" y="60"/>
                    </a:lnTo>
                    <a:lnTo>
                      <a:pt x="14" y="75"/>
                    </a:lnTo>
                    <a:lnTo>
                      <a:pt x="0" y="75"/>
                    </a:lnTo>
                    <a:lnTo>
                      <a:pt x="14" y="19"/>
                    </a:lnTo>
                    <a:lnTo>
                      <a:pt x="18" y="15"/>
                    </a:lnTo>
                    <a:lnTo>
                      <a:pt x="18" y="11"/>
                    </a:lnTo>
                    <a:lnTo>
                      <a:pt x="18" y="8"/>
                    </a:lnTo>
                    <a:lnTo>
                      <a:pt x="14" y="8"/>
                    </a:lnTo>
                    <a:lnTo>
                      <a:pt x="11" y="4"/>
                    </a:lnTo>
                    <a:lnTo>
                      <a:pt x="11" y="8"/>
                    </a:lnTo>
                    <a:lnTo>
                      <a:pt x="7" y="8"/>
                    </a:lnTo>
                    <a:lnTo>
                      <a:pt x="7" y="4"/>
                    </a:lnTo>
                    <a:lnTo>
                      <a:pt x="3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4" name="Freeform 256"/>
              <p:cNvSpPr>
                <a:spLocks noEditPoints="1"/>
              </p:cNvSpPr>
              <p:nvPr/>
            </p:nvSpPr>
            <p:spPr bwMode="auto">
              <a:xfrm>
                <a:off x="2366" y="2341"/>
                <a:ext cx="71" cy="75"/>
              </a:xfrm>
              <a:custGeom>
                <a:avLst/>
                <a:gdLst>
                  <a:gd name="T0" fmla="*/ 71 w 71"/>
                  <a:gd name="T1" fmla="*/ 26 h 75"/>
                  <a:gd name="T2" fmla="*/ 71 w 71"/>
                  <a:gd name="T3" fmla="*/ 37 h 75"/>
                  <a:gd name="T4" fmla="*/ 63 w 71"/>
                  <a:gd name="T5" fmla="*/ 49 h 75"/>
                  <a:gd name="T6" fmla="*/ 56 w 71"/>
                  <a:gd name="T7" fmla="*/ 60 h 75"/>
                  <a:gd name="T8" fmla="*/ 49 w 71"/>
                  <a:gd name="T9" fmla="*/ 67 h 75"/>
                  <a:gd name="T10" fmla="*/ 37 w 71"/>
                  <a:gd name="T11" fmla="*/ 75 h 75"/>
                  <a:gd name="T12" fmla="*/ 26 w 71"/>
                  <a:gd name="T13" fmla="*/ 75 h 75"/>
                  <a:gd name="T14" fmla="*/ 15 w 71"/>
                  <a:gd name="T15" fmla="*/ 75 h 75"/>
                  <a:gd name="T16" fmla="*/ 7 w 71"/>
                  <a:gd name="T17" fmla="*/ 67 h 75"/>
                  <a:gd name="T18" fmla="*/ 0 w 71"/>
                  <a:gd name="T19" fmla="*/ 60 h 75"/>
                  <a:gd name="T20" fmla="*/ 0 w 71"/>
                  <a:gd name="T21" fmla="*/ 49 h 75"/>
                  <a:gd name="T22" fmla="*/ 0 w 71"/>
                  <a:gd name="T23" fmla="*/ 37 h 75"/>
                  <a:gd name="T24" fmla="*/ 7 w 71"/>
                  <a:gd name="T25" fmla="*/ 26 h 75"/>
                  <a:gd name="T26" fmla="*/ 15 w 71"/>
                  <a:gd name="T27" fmla="*/ 15 h 75"/>
                  <a:gd name="T28" fmla="*/ 26 w 71"/>
                  <a:gd name="T29" fmla="*/ 8 h 75"/>
                  <a:gd name="T30" fmla="*/ 37 w 71"/>
                  <a:gd name="T31" fmla="*/ 0 h 75"/>
                  <a:gd name="T32" fmla="*/ 45 w 71"/>
                  <a:gd name="T33" fmla="*/ 0 h 75"/>
                  <a:gd name="T34" fmla="*/ 56 w 71"/>
                  <a:gd name="T35" fmla="*/ 0 h 75"/>
                  <a:gd name="T36" fmla="*/ 63 w 71"/>
                  <a:gd name="T37" fmla="*/ 8 h 75"/>
                  <a:gd name="T38" fmla="*/ 71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7 h 75"/>
                  <a:gd name="T60" fmla="*/ 15 w 71"/>
                  <a:gd name="T61" fmla="*/ 56 h 75"/>
                  <a:gd name="T62" fmla="*/ 15 w 71"/>
                  <a:gd name="T63" fmla="*/ 64 h 75"/>
                  <a:gd name="T64" fmla="*/ 19 w 71"/>
                  <a:gd name="T65" fmla="*/ 67 h 75"/>
                  <a:gd name="T66" fmla="*/ 22 w 71"/>
                  <a:gd name="T67" fmla="*/ 71 h 75"/>
                  <a:gd name="T68" fmla="*/ 26 w 71"/>
                  <a:gd name="T69" fmla="*/ 71 h 75"/>
                  <a:gd name="T70" fmla="*/ 34 w 71"/>
                  <a:gd name="T71" fmla="*/ 71 h 75"/>
                  <a:gd name="T72" fmla="*/ 41 w 71"/>
                  <a:gd name="T73" fmla="*/ 64 h 75"/>
                  <a:gd name="T74" fmla="*/ 49 w 71"/>
                  <a:gd name="T75" fmla="*/ 52 h 75"/>
                  <a:gd name="T76" fmla="*/ 56 w 71"/>
                  <a:gd name="T77" fmla="*/ 37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7"/>
                    </a:lnTo>
                    <a:lnTo>
                      <a:pt x="63" y="49"/>
                    </a:lnTo>
                    <a:lnTo>
                      <a:pt x="56" y="60"/>
                    </a:lnTo>
                    <a:lnTo>
                      <a:pt x="49" y="67"/>
                    </a:lnTo>
                    <a:lnTo>
                      <a:pt x="37" y="75"/>
                    </a:lnTo>
                    <a:lnTo>
                      <a:pt x="26" y="75"/>
                    </a:lnTo>
                    <a:lnTo>
                      <a:pt x="15" y="75"/>
                    </a:lnTo>
                    <a:lnTo>
                      <a:pt x="7" y="67"/>
                    </a:lnTo>
                    <a:lnTo>
                      <a:pt x="0" y="60"/>
                    </a:lnTo>
                    <a:lnTo>
                      <a:pt x="0" y="49"/>
                    </a:lnTo>
                    <a:lnTo>
                      <a:pt x="0" y="37"/>
                    </a:lnTo>
                    <a:lnTo>
                      <a:pt x="7" y="26"/>
                    </a:lnTo>
                    <a:lnTo>
                      <a:pt x="15" y="15"/>
                    </a:lnTo>
                    <a:lnTo>
                      <a:pt x="26" y="8"/>
                    </a:lnTo>
                    <a:lnTo>
                      <a:pt x="37" y="0"/>
                    </a:lnTo>
                    <a:lnTo>
                      <a:pt x="45" y="0"/>
                    </a:lnTo>
                    <a:lnTo>
                      <a:pt x="56" y="0"/>
                    </a:lnTo>
                    <a:lnTo>
                      <a:pt x="63" y="8"/>
                    </a:lnTo>
                    <a:lnTo>
                      <a:pt x="71" y="15"/>
                    </a:lnTo>
                    <a:lnTo>
                      <a:pt x="71" y="26"/>
                    </a:lnTo>
                    <a:close/>
                    <a:moveTo>
                      <a:pt x="56" y="19"/>
                    </a:moveTo>
                    <a:lnTo>
                      <a:pt x="56" y="11"/>
                    </a:lnTo>
                    <a:lnTo>
                      <a:pt x="52" y="8"/>
                    </a:lnTo>
                    <a:lnTo>
                      <a:pt x="49" y="4"/>
                    </a:lnTo>
                    <a:lnTo>
                      <a:pt x="45" y="4"/>
                    </a:lnTo>
                    <a:lnTo>
                      <a:pt x="37" y="4"/>
                    </a:lnTo>
                    <a:lnTo>
                      <a:pt x="30" y="11"/>
                    </a:lnTo>
                    <a:lnTo>
                      <a:pt x="22" y="19"/>
                    </a:lnTo>
                    <a:lnTo>
                      <a:pt x="15" y="37"/>
                    </a:lnTo>
                    <a:lnTo>
                      <a:pt x="15" y="56"/>
                    </a:lnTo>
                    <a:lnTo>
                      <a:pt x="15" y="64"/>
                    </a:lnTo>
                    <a:lnTo>
                      <a:pt x="19" y="67"/>
                    </a:lnTo>
                    <a:lnTo>
                      <a:pt x="22" y="71"/>
                    </a:lnTo>
                    <a:lnTo>
                      <a:pt x="26" y="71"/>
                    </a:lnTo>
                    <a:lnTo>
                      <a:pt x="34" y="71"/>
                    </a:lnTo>
                    <a:lnTo>
                      <a:pt x="41" y="64"/>
                    </a:lnTo>
                    <a:lnTo>
                      <a:pt x="49" y="52"/>
                    </a:lnTo>
                    <a:lnTo>
                      <a:pt x="56" y="37"/>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5" name="Freeform 257"/>
              <p:cNvSpPr>
                <a:spLocks/>
              </p:cNvSpPr>
              <p:nvPr/>
            </p:nvSpPr>
            <p:spPr bwMode="auto">
              <a:xfrm>
                <a:off x="2448" y="2341"/>
                <a:ext cx="75" cy="75"/>
              </a:xfrm>
              <a:custGeom>
                <a:avLst/>
                <a:gdLst>
                  <a:gd name="T0" fmla="*/ 23 w 75"/>
                  <a:gd name="T1" fmla="*/ 37 h 75"/>
                  <a:gd name="T2" fmla="*/ 41 w 75"/>
                  <a:gd name="T3" fmla="*/ 11 h 75"/>
                  <a:gd name="T4" fmla="*/ 56 w 75"/>
                  <a:gd name="T5" fmla="*/ 0 h 75"/>
                  <a:gd name="T6" fmla="*/ 67 w 75"/>
                  <a:gd name="T7" fmla="*/ 0 h 75"/>
                  <a:gd name="T8" fmla="*/ 71 w 75"/>
                  <a:gd name="T9" fmla="*/ 8 h 75"/>
                  <a:gd name="T10" fmla="*/ 71 w 75"/>
                  <a:gd name="T11" fmla="*/ 15 h 75"/>
                  <a:gd name="T12" fmla="*/ 60 w 75"/>
                  <a:gd name="T13" fmla="*/ 56 h 75"/>
                  <a:gd name="T14" fmla="*/ 60 w 75"/>
                  <a:gd name="T15" fmla="*/ 64 h 75"/>
                  <a:gd name="T16" fmla="*/ 60 w 75"/>
                  <a:gd name="T17" fmla="*/ 67 h 75"/>
                  <a:gd name="T18" fmla="*/ 60 w 75"/>
                  <a:gd name="T19" fmla="*/ 67 h 75"/>
                  <a:gd name="T20" fmla="*/ 64 w 75"/>
                  <a:gd name="T21" fmla="*/ 67 h 75"/>
                  <a:gd name="T22" fmla="*/ 71 w 75"/>
                  <a:gd name="T23" fmla="*/ 56 h 75"/>
                  <a:gd name="T24" fmla="*/ 67 w 75"/>
                  <a:gd name="T25" fmla="*/ 67 h 75"/>
                  <a:gd name="T26" fmla="*/ 56 w 75"/>
                  <a:gd name="T27" fmla="*/ 75 h 75"/>
                  <a:gd name="T28" fmla="*/ 49 w 75"/>
                  <a:gd name="T29" fmla="*/ 75 h 75"/>
                  <a:gd name="T30" fmla="*/ 45 w 75"/>
                  <a:gd name="T31" fmla="*/ 71 h 75"/>
                  <a:gd name="T32" fmla="*/ 45 w 75"/>
                  <a:gd name="T33" fmla="*/ 64 h 75"/>
                  <a:gd name="T34" fmla="*/ 60 w 75"/>
                  <a:gd name="T35" fmla="*/ 22 h 75"/>
                  <a:gd name="T36" fmla="*/ 60 w 75"/>
                  <a:gd name="T37" fmla="*/ 15 h 75"/>
                  <a:gd name="T38" fmla="*/ 60 w 75"/>
                  <a:gd name="T39" fmla="*/ 11 h 75"/>
                  <a:gd name="T40" fmla="*/ 56 w 75"/>
                  <a:gd name="T41" fmla="*/ 11 h 75"/>
                  <a:gd name="T42" fmla="*/ 49 w 75"/>
                  <a:gd name="T43" fmla="*/ 11 h 75"/>
                  <a:gd name="T44" fmla="*/ 37 w 75"/>
                  <a:gd name="T45" fmla="*/ 22 h 75"/>
                  <a:gd name="T46" fmla="*/ 23 w 75"/>
                  <a:gd name="T47" fmla="*/ 45 h 75"/>
                  <a:gd name="T48" fmla="*/ 15 w 75"/>
                  <a:gd name="T49" fmla="*/ 60 h 75"/>
                  <a:gd name="T50" fmla="*/ 0 w 75"/>
                  <a:gd name="T51" fmla="*/ 75 h 75"/>
                  <a:gd name="T52" fmla="*/ 15 w 75"/>
                  <a:gd name="T53" fmla="*/ 15 h 75"/>
                  <a:gd name="T54" fmla="*/ 15 w 75"/>
                  <a:gd name="T55" fmla="*/ 8 h 75"/>
                  <a:gd name="T56" fmla="*/ 15 w 75"/>
                  <a:gd name="T57" fmla="*/ 8 h 75"/>
                  <a:gd name="T58" fmla="*/ 11 w 75"/>
                  <a:gd name="T59" fmla="*/ 8 h 75"/>
                  <a:gd name="T60" fmla="*/ 4 w 75"/>
                  <a:gd name="T61" fmla="*/ 8 h 75"/>
                  <a:gd name="T62" fmla="*/ 34 w 75"/>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5"/>
                  <a:gd name="T98" fmla="*/ 75 w 75"/>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5">
                    <a:moveTo>
                      <a:pt x="34" y="0"/>
                    </a:moveTo>
                    <a:lnTo>
                      <a:pt x="23" y="37"/>
                    </a:lnTo>
                    <a:lnTo>
                      <a:pt x="30" y="22"/>
                    </a:lnTo>
                    <a:lnTo>
                      <a:pt x="41" y="11"/>
                    </a:lnTo>
                    <a:lnTo>
                      <a:pt x="45" y="8"/>
                    </a:lnTo>
                    <a:lnTo>
                      <a:pt x="56" y="0"/>
                    </a:lnTo>
                    <a:lnTo>
                      <a:pt x="64" y="0"/>
                    </a:lnTo>
                    <a:lnTo>
                      <a:pt x="67" y="0"/>
                    </a:lnTo>
                    <a:lnTo>
                      <a:pt x="71" y="4"/>
                    </a:lnTo>
                    <a:lnTo>
                      <a:pt x="71" y="8"/>
                    </a:lnTo>
                    <a:lnTo>
                      <a:pt x="75" y="11"/>
                    </a:lnTo>
                    <a:lnTo>
                      <a:pt x="71" y="15"/>
                    </a:lnTo>
                    <a:lnTo>
                      <a:pt x="71" y="22"/>
                    </a:lnTo>
                    <a:lnTo>
                      <a:pt x="60" y="56"/>
                    </a:lnTo>
                    <a:lnTo>
                      <a:pt x="60" y="60"/>
                    </a:lnTo>
                    <a:lnTo>
                      <a:pt x="60" y="64"/>
                    </a:lnTo>
                    <a:lnTo>
                      <a:pt x="60" y="67"/>
                    </a:lnTo>
                    <a:lnTo>
                      <a:pt x="64" y="67"/>
                    </a:lnTo>
                    <a:lnTo>
                      <a:pt x="67" y="60"/>
                    </a:lnTo>
                    <a:lnTo>
                      <a:pt x="71" y="56"/>
                    </a:lnTo>
                    <a:lnTo>
                      <a:pt x="67" y="67"/>
                    </a:lnTo>
                    <a:lnTo>
                      <a:pt x="60" y="71"/>
                    </a:lnTo>
                    <a:lnTo>
                      <a:pt x="56" y="75"/>
                    </a:lnTo>
                    <a:lnTo>
                      <a:pt x="52" y="75"/>
                    </a:lnTo>
                    <a:lnTo>
                      <a:pt x="49" y="75"/>
                    </a:lnTo>
                    <a:lnTo>
                      <a:pt x="45" y="75"/>
                    </a:lnTo>
                    <a:lnTo>
                      <a:pt x="45" y="71"/>
                    </a:lnTo>
                    <a:lnTo>
                      <a:pt x="45" y="67"/>
                    </a:lnTo>
                    <a:lnTo>
                      <a:pt x="45" y="64"/>
                    </a:lnTo>
                    <a:lnTo>
                      <a:pt x="49" y="56"/>
                    </a:lnTo>
                    <a:lnTo>
                      <a:pt x="60" y="22"/>
                    </a:lnTo>
                    <a:lnTo>
                      <a:pt x="60" y="19"/>
                    </a:lnTo>
                    <a:lnTo>
                      <a:pt x="60" y="15"/>
                    </a:lnTo>
                    <a:lnTo>
                      <a:pt x="60" y="11"/>
                    </a:lnTo>
                    <a:lnTo>
                      <a:pt x="56" y="11"/>
                    </a:lnTo>
                    <a:lnTo>
                      <a:pt x="52" y="11"/>
                    </a:lnTo>
                    <a:lnTo>
                      <a:pt x="49" y="11"/>
                    </a:lnTo>
                    <a:lnTo>
                      <a:pt x="45" y="15"/>
                    </a:lnTo>
                    <a:lnTo>
                      <a:pt x="37" y="22"/>
                    </a:lnTo>
                    <a:lnTo>
                      <a:pt x="30" y="34"/>
                    </a:lnTo>
                    <a:lnTo>
                      <a:pt x="23" y="45"/>
                    </a:lnTo>
                    <a:lnTo>
                      <a:pt x="19" y="52"/>
                    </a:lnTo>
                    <a:lnTo>
                      <a:pt x="15" y="60"/>
                    </a:lnTo>
                    <a:lnTo>
                      <a:pt x="11" y="75"/>
                    </a:lnTo>
                    <a:lnTo>
                      <a:pt x="0" y="75"/>
                    </a:lnTo>
                    <a:lnTo>
                      <a:pt x="15" y="19"/>
                    </a:lnTo>
                    <a:lnTo>
                      <a:pt x="15" y="15"/>
                    </a:lnTo>
                    <a:lnTo>
                      <a:pt x="15" y="11"/>
                    </a:lnTo>
                    <a:lnTo>
                      <a:pt x="15" y="8"/>
                    </a:lnTo>
                    <a:lnTo>
                      <a:pt x="11" y="8"/>
                    </a:lnTo>
                    <a:lnTo>
                      <a:pt x="8" y="8"/>
                    </a:lnTo>
                    <a:lnTo>
                      <a:pt x="4" y="8"/>
                    </a:lnTo>
                    <a:lnTo>
                      <a:pt x="4" y="4"/>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6" name="Freeform 258"/>
              <p:cNvSpPr>
                <a:spLocks noEditPoints="1"/>
              </p:cNvSpPr>
              <p:nvPr/>
            </p:nvSpPr>
            <p:spPr bwMode="auto">
              <a:xfrm>
                <a:off x="2530" y="2300"/>
                <a:ext cx="86" cy="116"/>
              </a:xfrm>
              <a:custGeom>
                <a:avLst/>
                <a:gdLst>
                  <a:gd name="T0" fmla="*/ 60 w 86"/>
                  <a:gd name="T1" fmla="*/ 97 h 116"/>
                  <a:gd name="T2" fmla="*/ 56 w 86"/>
                  <a:gd name="T3" fmla="*/ 105 h 116"/>
                  <a:gd name="T4" fmla="*/ 60 w 86"/>
                  <a:gd name="T5" fmla="*/ 108 h 116"/>
                  <a:gd name="T6" fmla="*/ 60 w 86"/>
                  <a:gd name="T7" fmla="*/ 108 h 116"/>
                  <a:gd name="T8" fmla="*/ 60 w 86"/>
                  <a:gd name="T9" fmla="*/ 108 h 116"/>
                  <a:gd name="T10" fmla="*/ 71 w 86"/>
                  <a:gd name="T11" fmla="*/ 97 h 116"/>
                  <a:gd name="T12" fmla="*/ 67 w 86"/>
                  <a:gd name="T13" fmla="*/ 105 h 116"/>
                  <a:gd name="T14" fmla="*/ 56 w 86"/>
                  <a:gd name="T15" fmla="*/ 116 h 116"/>
                  <a:gd name="T16" fmla="*/ 49 w 86"/>
                  <a:gd name="T17" fmla="*/ 116 h 116"/>
                  <a:gd name="T18" fmla="*/ 45 w 86"/>
                  <a:gd name="T19" fmla="*/ 112 h 116"/>
                  <a:gd name="T20" fmla="*/ 45 w 86"/>
                  <a:gd name="T21" fmla="*/ 105 h 116"/>
                  <a:gd name="T22" fmla="*/ 53 w 86"/>
                  <a:gd name="T23" fmla="*/ 86 h 116"/>
                  <a:gd name="T24" fmla="*/ 30 w 86"/>
                  <a:gd name="T25" fmla="*/ 112 h 116"/>
                  <a:gd name="T26" fmla="*/ 15 w 86"/>
                  <a:gd name="T27" fmla="*/ 116 h 116"/>
                  <a:gd name="T28" fmla="*/ 4 w 86"/>
                  <a:gd name="T29" fmla="*/ 112 h 116"/>
                  <a:gd name="T30" fmla="*/ 0 w 86"/>
                  <a:gd name="T31" fmla="*/ 97 h 116"/>
                  <a:gd name="T32" fmla="*/ 8 w 86"/>
                  <a:gd name="T33" fmla="*/ 71 h 116"/>
                  <a:gd name="T34" fmla="*/ 30 w 86"/>
                  <a:gd name="T35" fmla="*/ 49 h 116"/>
                  <a:gd name="T36" fmla="*/ 49 w 86"/>
                  <a:gd name="T37" fmla="*/ 41 h 116"/>
                  <a:gd name="T38" fmla="*/ 56 w 86"/>
                  <a:gd name="T39" fmla="*/ 41 h 116"/>
                  <a:gd name="T40" fmla="*/ 64 w 86"/>
                  <a:gd name="T41" fmla="*/ 49 h 116"/>
                  <a:gd name="T42" fmla="*/ 71 w 86"/>
                  <a:gd name="T43" fmla="*/ 19 h 116"/>
                  <a:gd name="T44" fmla="*/ 71 w 86"/>
                  <a:gd name="T45" fmla="*/ 11 h 116"/>
                  <a:gd name="T46" fmla="*/ 71 w 86"/>
                  <a:gd name="T47" fmla="*/ 7 h 116"/>
                  <a:gd name="T48" fmla="*/ 67 w 86"/>
                  <a:gd name="T49" fmla="*/ 7 h 116"/>
                  <a:gd name="T50" fmla="*/ 64 w 86"/>
                  <a:gd name="T51" fmla="*/ 7 h 116"/>
                  <a:gd name="T52" fmla="*/ 60 w 86"/>
                  <a:gd name="T53" fmla="*/ 4 h 116"/>
                  <a:gd name="T54" fmla="*/ 56 w 86"/>
                  <a:gd name="T55" fmla="*/ 56 h 116"/>
                  <a:gd name="T56" fmla="*/ 53 w 86"/>
                  <a:gd name="T57" fmla="*/ 49 h 116"/>
                  <a:gd name="T58" fmla="*/ 45 w 86"/>
                  <a:gd name="T59" fmla="*/ 45 h 116"/>
                  <a:gd name="T60" fmla="*/ 34 w 86"/>
                  <a:gd name="T61" fmla="*/ 52 h 116"/>
                  <a:gd name="T62" fmla="*/ 15 w 86"/>
                  <a:gd name="T63" fmla="*/ 78 h 116"/>
                  <a:gd name="T64" fmla="*/ 15 w 86"/>
                  <a:gd name="T65" fmla="*/ 101 h 116"/>
                  <a:gd name="T66" fmla="*/ 19 w 86"/>
                  <a:gd name="T67" fmla="*/ 105 h 116"/>
                  <a:gd name="T68" fmla="*/ 30 w 86"/>
                  <a:gd name="T69" fmla="*/ 105 h 116"/>
                  <a:gd name="T70" fmla="*/ 45 w 86"/>
                  <a:gd name="T71" fmla="*/ 90 h 116"/>
                  <a:gd name="T72" fmla="*/ 56 w 86"/>
                  <a:gd name="T73" fmla="*/ 67 h 1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6"/>
                  <a:gd name="T112" fmla="*/ 0 h 116"/>
                  <a:gd name="T113" fmla="*/ 86 w 86"/>
                  <a:gd name="T114" fmla="*/ 116 h 1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6" h="116">
                    <a:moveTo>
                      <a:pt x="86" y="0"/>
                    </a:moveTo>
                    <a:lnTo>
                      <a:pt x="60" y="97"/>
                    </a:lnTo>
                    <a:lnTo>
                      <a:pt x="60" y="101"/>
                    </a:lnTo>
                    <a:lnTo>
                      <a:pt x="56" y="105"/>
                    </a:lnTo>
                    <a:lnTo>
                      <a:pt x="56" y="108"/>
                    </a:lnTo>
                    <a:lnTo>
                      <a:pt x="60" y="108"/>
                    </a:lnTo>
                    <a:lnTo>
                      <a:pt x="64" y="105"/>
                    </a:lnTo>
                    <a:lnTo>
                      <a:pt x="71" y="97"/>
                    </a:lnTo>
                    <a:lnTo>
                      <a:pt x="71" y="101"/>
                    </a:lnTo>
                    <a:lnTo>
                      <a:pt x="67" y="105"/>
                    </a:lnTo>
                    <a:lnTo>
                      <a:pt x="60" y="112"/>
                    </a:lnTo>
                    <a:lnTo>
                      <a:pt x="56" y="116"/>
                    </a:lnTo>
                    <a:lnTo>
                      <a:pt x="53" y="116"/>
                    </a:lnTo>
                    <a:lnTo>
                      <a:pt x="49" y="116"/>
                    </a:lnTo>
                    <a:lnTo>
                      <a:pt x="49" y="112"/>
                    </a:lnTo>
                    <a:lnTo>
                      <a:pt x="45" y="112"/>
                    </a:lnTo>
                    <a:lnTo>
                      <a:pt x="45" y="108"/>
                    </a:lnTo>
                    <a:lnTo>
                      <a:pt x="45" y="105"/>
                    </a:lnTo>
                    <a:lnTo>
                      <a:pt x="49" y="97"/>
                    </a:lnTo>
                    <a:lnTo>
                      <a:pt x="53" y="86"/>
                    </a:lnTo>
                    <a:lnTo>
                      <a:pt x="38" y="101"/>
                    </a:lnTo>
                    <a:lnTo>
                      <a:pt x="30" y="112"/>
                    </a:lnTo>
                    <a:lnTo>
                      <a:pt x="23" y="116"/>
                    </a:lnTo>
                    <a:lnTo>
                      <a:pt x="15" y="116"/>
                    </a:lnTo>
                    <a:lnTo>
                      <a:pt x="8" y="116"/>
                    </a:lnTo>
                    <a:lnTo>
                      <a:pt x="4" y="112"/>
                    </a:lnTo>
                    <a:lnTo>
                      <a:pt x="0" y="105"/>
                    </a:lnTo>
                    <a:lnTo>
                      <a:pt x="0" y="97"/>
                    </a:lnTo>
                    <a:lnTo>
                      <a:pt x="0" y="82"/>
                    </a:lnTo>
                    <a:lnTo>
                      <a:pt x="8" y="71"/>
                    </a:lnTo>
                    <a:lnTo>
                      <a:pt x="15" y="56"/>
                    </a:lnTo>
                    <a:lnTo>
                      <a:pt x="30" y="49"/>
                    </a:lnTo>
                    <a:lnTo>
                      <a:pt x="38" y="41"/>
                    </a:lnTo>
                    <a:lnTo>
                      <a:pt x="49" y="41"/>
                    </a:lnTo>
                    <a:lnTo>
                      <a:pt x="53" y="41"/>
                    </a:lnTo>
                    <a:lnTo>
                      <a:pt x="56" y="41"/>
                    </a:lnTo>
                    <a:lnTo>
                      <a:pt x="60" y="45"/>
                    </a:lnTo>
                    <a:lnTo>
                      <a:pt x="64" y="49"/>
                    </a:lnTo>
                    <a:lnTo>
                      <a:pt x="67" y="22"/>
                    </a:lnTo>
                    <a:lnTo>
                      <a:pt x="71" y="19"/>
                    </a:lnTo>
                    <a:lnTo>
                      <a:pt x="71" y="15"/>
                    </a:lnTo>
                    <a:lnTo>
                      <a:pt x="71" y="11"/>
                    </a:lnTo>
                    <a:lnTo>
                      <a:pt x="71" y="7"/>
                    </a:lnTo>
                    <a:lnTo>
                      <a:pt x="67" y="7"/>
                    </a:lnTo>
                    <a:lnTo>
                      <a:pt x="64" y="7"/>
                    </a:lnTo>
                    <a:lnTo>
                      <a:pt x="60" y="7"/>
                    </a:lnTo>
                    <a:lnTo>
                      <a:pt x="60" y="4"/>
                    </a:lnTo>
                    <a:lnTo>
                      <a:pt x="86" y="0"/>
                    </a:lnTo>
                    <a:close/>
                    <a:moveTo>
                      <a:pt x="56" y="56"/>
                    </a:moveTo>
                    <a:lnTo>
                      <a:pt x="56" y="52"/>
                    </a:lnTo>
                    <a:lnTo>
                      <a:pt x="53" y="49"/>
                    </a:lnTo>
                    <a:lnTo>
                      <a:pt x="53" y="45"/>
                    </a:lnTo>
                    <a:lnTo>
                      <a:pt x="45" y="45"/>
                    </a:lnTo>
                    <a:lnTo>
                      <a:pt x="38" y="45"/>
                    </a:lnTo>
                    <a:lnTo>
                      <a:pt x="34" y="52"/>
                    </a:lnTo>
                    <a:lnTo>
                      <a:pt x="26" y="60"/>
                    </a:lnTo>
                    <a:lnTo>
                      <a:pt x="15" y="78"/>
                    </a:lnTo>
                    <a:lnTo>
                      <a:pt x="15" y="93"/>
                    </a:lnTo>
                    <a:lnTo>
                      <a:pt x="15" y="101"/>
                    </a:lnTo>
                    <a:lnTo>
                      <a:pt x="15" y="105"/>
                    </a:lnTo>
                    <a:lnTo>
                      <a:pt x="19" y="105"/>
                    </a:lnTo>
                    <a:lnTo>
                      <a:pt x="23" y="108"/>
                    </a:lnTo>
                    <a:lnTo>
                      <a:pt x="30" y="105"/>
                    </a:lnTo>
                    <a:lnTo>
                      <a:pt x="38" y="97"/>
                    </a:lnTo>
                    <a:lnTo>
                      <a:pt x="45" y="90"/>
                    </a:lnTo>
                    <a:lnTo>
                      <a:pt x="53" y="78"/>
                    </a:lnTo>
                    <a:lnTo>
                      <a:pt x="56" y="67"/>
                    </a:lnTo>
                    <a:lnTo>
                      <a:pt x="56"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7" name="Freeform 259"/>
              <p:cNvSpPr>
                <a:spLocks/>
              </p:cNvSpPr>
              <p:nvPr/>
            </p:nvSpPr>
            <p:spPr bwMode="auto">
              <a:xfrm>
                <a:off x="2620" y="2397"/>
                <a:ext cx="18" cy="19"/>
              </a:xfrm>
              <a:custGeom>
                <a:avLst/>
                <a:gdLst>
                  <a:gd name="T0" fmla="*/ 7 w 18"/>
                  <a:gd name="T1" fmla="*/ 0 h 19"/>
                  <a:gd name="T2" fmla="*/ 11 w 18"/>
                  <a:gd name="T3" fmla="*/ 0 h 19"/>
                  <a:gd name="T4" fmla="*/ 15 w 18"/>
                  <a:gd name="T5" fmla="*/ 4 h 19"/>
                  <a:gd name="T6" fmla="*/ 18 w 18"/>
                  <a:gd name="T7" fmla="*/ 8 h 19"/>
                  <a:gd name="T8" fmla="*/ 18 w 18"/>
                  <a:gd name="T9" fmla="*/ 8 h 19"/>
                  <a:gd name="T10" fmla="*/ 18 w 18"/>
                  <a:gd name="T11" fmla="*/ 11 h 19"/>
                  <a:gd name="T12" fmla="*/ 15 w 18"/>
                  <a:gd name="T13" fmla="*/ 15 h 19"/>
                  <a:gd name="T14" fmla="*/ 11 w 18"/>
                  <a:gd name="T15" fmla="*/ 19 h 19"/>
                  <a:gd name="T16" fmla="*/ 7 w 18"/>
                  <a:gd name="T17" fmla="*/ 19 h 19"/>
                  <a:gd name="T18" fmla="*/ 4 w 18"/>
                  <a:gd name="T19" fmla="*/ 19 h 19"/>
                  <a:gd name="T20" fmla="*/ 4 w 18"/>
                  <a:gd name="T21" fmla="*/ 15 h 19"/>
                  <a:gd name="T22" fmla="*/ 0 w 18"/>
                  <a:gd name="T23" fmla="*/ 11 h 19"/>
                  <a:gd name="T24" fmla="*/ 0 w 18"/>
                  <a:gd name="T25" fmla="*/ 8 h 19"/>
                  <a:gd name="T26" fmla="*/ 0 w 18"/>
                  <a:gd name="T27" fmla="*/ 4 h 19"/>
                  <a:gd name="T28" fmla="*/ 4 w 18"/>
                  <a:gd name="T29" fmla="*/ 4 h 19"/>
                  <a:gd name="T30" fmla="*/ 4 w 18"/>
                  <a:gd name="T31" fmla="*/ 0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0"/>
                    </a:lnTo>
                    <a:lnTo>
                      <a:pt x="15" y="4"/>
                    </a:lnTo>
                    <a:lnTo>
                      <a:pt x="18" y="8"/>
                    </a:lnTo>
                    <a:lnTo>
                      <a:pt x="18"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8" name="Freeform 260"/>
              <p:cNvSpPr>
                <a:spLocks/>
              </p:cNvSpPr>
              <p:nvPr/>
            </p:nvSpPr>
            <p:spPr bwMode="auto">
              <a:xfrm>
                <a:off x="2661"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4 w 19"/>
                  <a:gd name="T21" fmla="*/ 15 h 19"/>
                  <a:gd name="T22" fmla="*/ 0 w 19"/>
                  <a:gd name="T23" fmla="*/ 11 h 19"/>
                  <a:gd name="T24" fmla="*/ 0 w 19"/>
                  <a:gd name="T25" fmla="*/ 8 h 19"/>
                  <a:gd name="T26" fmla="*/ 0 w 19"/>
                  <a:gd name="T27" fmla="*/ 4 h 19"/>
                  <a:gd name="T28" fmla="*/ 4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4" y="15"/>
                    </a:lnTo>
                    <a:lnTo>
                      <a:pt x="0" y="11"/>
                    </a:lnTo>
                    <a:lnTo>
                      <a:pt x="0" y="8"/>
                    </a:lnTo>
                    <a:lnTo>
                      <a:pt x="0" y="4"/>
                    </a:lnTo>
                    <a:lnTo>
                      <a:pt x="4" y="4"/>
                    </a:lnTo>
                    <a:lnTo>
                      <a:pt x="4" y="0"/>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29" name="Freeform 261"/>
              <p:cNvSpPr>
                <a:spLocks/>
              </p:cNvSpPr>
              <p:nvPr/>
            </p:nvSpPr>
            <p:spPr bwMode="auto">
              <a:xfrm>
                <a:off x="2702" y="2397"/>
                <a:ext cx="19" cy="19"/>
              </a:xfrm>
              <a:custGeom>
                <a:avLst/>
                <a:gdLst>
                  <a:gd name="T0" fmla="*/ 7 w 19"/>
                  <a:gd name="T1" fmla="*/ 0 h 19"/>
                  <a:gd name="T2" fmla="*/ 11 w 19"/>
                  <a:gd name="T3" fmla="*/ 0 h 19"/>
                  <a:gd name="T4" fmla="*/ 15 w 19"/>
                  <a:gd name="T5" fmla="*/ 4 h 19"/>
                  <a:gd name="T6" fmla="*/ 19 w 19"/>
                  <a:gd name="T7" fmla="*/ 8 h 19"/>
                  <a:gd name="T8" fmla="*/ 19 w 19"/>
                  <a:gd name="T9" fmla="*/ 8 h 19"/>
                  <a:gd name="T10" fmla="*/ 19 w 19"/>
                  <a:gd name="T11" fmla="*/ 11 h 19"/>
                  <a:gd name="T12" fmla="*/ 15 w 19"/>
                  <a:gd name="T13" fmla="*/ 15 h 19"/>
                  <a:gd name="T14" fmla="*/ 11 w 19"/>
                  <a:gd name="T15" fmla="*/ 19 h 19"/>
                  <a:gd name="T16" fmla="*/ 7 w 19"/>
                  <a:gd name="T17" fmla="*/ 19 h 19"/>
                  <a:gd name="T18" fmla="*/ 4 w 19"/>
                  <a:gd name="T19" fmla="*/ 19 h 19"/>
                  <a:gd name="T20" fmla="*/ 0 w 19"/>
                  <a:gd name="T21" fmla="*/ 15 h 19"/>
                  <a:gd name="T22" fmla="*/ 0 w 19"/>
                  <a:gd name="T23" fmla="*/ 11 h 19"/>
                  <a:gd name="T24" fmla="*/ 0 w 19"/>
                  <a:gd name="T25" fmla="*/ 8 h 19"/>
                  <a:gd name="T26" fmla="*/ 0 w 19"/>
                  <a:gd name="T27" fmla="*/ 4 h 19"/>
                  <a:gd name="T28" fmla="*/ 0 w 19"/>
                  <a:gd name="T29" fmla="*/ 4 h 19"/>
                  <a:gd name="T30" fmla="*/ 4 w 19"/>
                  <a:gd name="T31" fmla="*/ 0 h 19"/>
                  <a:gd name="T32" fmla="*/ 7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7" y="0"/>
                    </a:moveTo>
                    <a:lnTo>
                      <a:pt x="11" y="0"/>
                    </a:lnTo>
                    <a:lnTo>
                      <a:pt x="15" y="4"/>
                    </a:lnTo>
                    <a:lnTo>
                      <a:pt x="19" y="8"/>
                    </a:lnTo>
                    <a:lnTo>
                      <a:pt x="19" y="11"/>
                    </a:lnTo>
                    <a:lnTo>
                      <a:pt x="15" y="15"/>
                    </a:lnTo>
                    <a:lnTo>
                      <a:pt x="11" y="19"/>
                    </a:lnTo>
                    <a:lnTo>
                      <a:pt x="7" y="19"/>
                    </a:lnTo>
                    <a:lnTo>
                      <a:pt x="4" y="19"/>
                    </a:lnTo>
                    <a:lnTo>
                      <a:pt x="0" y="15"/>
                    </a:lnTo>
                    <a:lnTo>
                      <a:pt x="0" y="11"/>
                    </a:lnTo>
                    <a:lnTo>
                      <a:pt x="0" y="8"/>
                    </a:lnTo>
                    <a:lnTo>
                      <a:pt x="0" y="4"/>
                    </a:lnTo>
                    <a:lnTo>
                      <a:pt x="4" y="0"/>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0" name="Rectangle 262"/>
              <p:cNvSpPr>
                <a:spLocks noChangeArrowheads="1"/>
              </p:cNvSpPr>
              <p:nvPr/>
            </p:nvSpPr>
            <p:spPr bwMode="auto">
              <a:xfrm>
                <a:off x="5535" y="2072"/>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1" name="Rectangle 263"/>
              <p:cNvSpPr>
                <a:spLocks noChangeArrowheads="1"/>
              </p:cNvSpPr>
              <p:nvPr/>
            </p:nvSpPr>
            <p:spPr bwMode="auto">
              <a:xfrm>
                <a:off x="593" y="2483"/>
                <a:ext cx="7"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2" name="Freeform 264"/>
              <p:cNvSpPr>
                <a:spLocks/>
              </p:cNvSpPr>
              <p:nvPr/>
            </p:nvSpPr>
            <p:spPr bwMode="auto">
              <a:xfrm>
                <a:off x="653" y="2528"/>
                <a:ext cx="74" cy="89"/>
              </a:xfrm>
              <a:custGeom>
                <a:avLst/>
                <a:gdLst>
                  <a:gd name="T0" fmla="*/ 71 w 74"/>
                  <a:gd name="T1" fmla="*/ 0 h 89"/>
                  <a:gd name="T2" fmla="*/ 74 w 74"/>
                  <a:gd name="T3" fmla="*/ 30 h 89"/>
                  <a:gd name="T4" fmla="*/ 71 w 74"/>
                  <a:gd name="T5" fmla="*/ 30 h 89"/>
                  <a:gd name="T6" fmla="*/ 67 w 74"/>
                  <a:gd name="T7" fmla="*/ 18 h 89"/>
                  <a:gd name="T8" fmla="*/ 59 w 74"/>
                  <a:gd name="T9" fmla="*/ 11 h 89"/>
                  <a:gd name="T10" fmla="*/ 52 w 74"/>
                  <a:gd name="T11" fmla="*/ 7 h 89"/>
                  <a:gd name="T12" fmla="*/ 44 w 74"/>
                  <a:gd name="T13" fmla="*/ 3 h 89"/>
                  <a:gd name="T14" fmla="*/ 37 w 74"/>
                  <a:gd name="T15" fmla="*/ 3 h 89"/>
                  <a:gd name="T16" fmla="*/ 30 w 74"/>
                  <a:gd name="T17" fmla="*/ 7 h 89"/>
                  <a:gd name="T18" fmla="*/ 22 w 74"/>
                  <a:gd name="T19" fmla="*/ 15 h 89"/>
                  <a:gd name="T20" fmla="*/ 18 w 74"/>
                  <a:gd name="T21" fmla="*/ 22 h 89"/>
                  <a:gd name="T22" fmla="*/ 15 w 74"/>
                  <a:gd name="T23" fmla="*/ 33 h 89"/>
                  <a:gd name="T24" fmla="*/ 15 w 74"/>
                  <a:gd name="T25" fmla="*/ 45 h 89"/>
                  <a:gd name="T26" fmla="*/ 15 w 74"/>
                  <a:gd name="T27" fmla="*/ 56 h 89"/>
                  <a:gd name="T28" fmla="*/ 18 w 74"/>
                  <a:gd name="T29" fmla="*/ 67 h 89"/>
                  <a:gd name="T30" fmla="*/ 22 w 74"/>
                  <a:gd name="T31" fmla="*/ 74 h 89"/>
                  <a:gd name="T32" fmla="*/ 30 w 74"/>
                  <a:gd name="T33" fmla="*/ 78 h 89"/>
                  <a:gd name="T34" fmla="*/ 37 w 74"/>
                  <a:gd name="T35" fmla="*/ 82 h 89"/>
                  <a:gd name="T36" fmla="*/ 44 w 74"/>
                  <a:gd name="T37" fmla="*/ 86 h 89"/>
                  <a:gd name="T38" fmla="*/ 52 w 74"/>
                  <a:gd name="T39" fmla="*/ 82 h 89"/>
                  <a:gd name="T40" fmla="*/ 59 w 74"/>
                  <a:gd name="T41" fmla="*/ 82 h 89"/>
                  <a:gd name="T42" fmla="*/ 67 w 74"/>
                  <a:gd name="T43" fmla="*/ 74 h 89"/>
                  <a:gd name="T44" fmla="*/ 74 w 74"/>
                  <a:gd name="T45" fmla="*/ 67 h 89"/>
                  <a:gd name="T46" fmla="*/ 74 w 74"/>
                  <a:gd name="T47" fmla="*/ 67 h 89"/>
                  <a:gd name="T48" fmla="*/ 71 w 74"/>
                  <a:gd name="T49" fmla="*/ 78 h 89"/>
                  <a:gd name="T50" fmla="*/ 59 w 74"/>
                  <a:gd name="T51" fmla="*/ 86 h 89"/>
                  <a:gd name="T52" fmla="*/ 52 w 74"/>
                  <a:gd name="T53" fmla="*/ 89 h 89"/>
                  <a:gd name="T54" fmla="*/ 41 w 74"/>
                  <a:gd name="T55" fmla="*/ 89 h 89"/>
                  <a:gd name="T56" fmla="*/ 30 w 74"/>
                  <a:gd name="T57" fmla="*/ 89 h 89"/>
                  <a:gd name="T58" fmla="*/ 18 w 74"/>
                  <a:gd name="T59" fmla="*/ 82 h 89"/>
                  <a:gd name="T60" fmla="*/ 7 w 74"/>
                  <a:gd name="T61" fmla="*/ 74 h 89"/>
                  <a:gd name="T62" fmla="*/ 3 w 74"/>
                  <a:gd name="T63" fmla="*/ 59 h 89"/>
                  <a:gd name="T64" fmla="*/ 0 w 74"/>
                  <a:gd name="T65" fmla="*/ 45 h 89"/>
                  <a:gd name="T66" fmla="*/ 0 w 74"/>
                  <a:gd name="T67" fmla="*/ 33 h 89"/>
                  <a:gd name="T68" fmla="*/ 7 w 74"/>
                  <a:gd name="T69" fmla="*/ 22 h 89"/>
                  <a:gd name="T70" fmla="*/ 11 w 74"/>
                  <a:gd name="T71" fmla="*/ 15 h 89"/>
                  <a:gd name="T72" fmla="*/ 22 w 74"/>
                  <a:gd name="T73" fmla="*/ 7 h 89"/>
                  <a:gd name="T74" fmla="*/ 33 w 74"/>
                  <a:gd name="T75" fmla="*/ 0 h 89"/>
                  <a:gd name="T76" fmla="*/ 44 w 74"/>
                  <a:gd name="T77" fmla="*/ 0 h 89"/>
                  <a:gd name="T78" fmla="*/ 52 w 74"/>
                  <a:gd name="T79" fmla="*/ 0 h 89"/>
                  <a:gd name="T80" fmla="*/ 63 w 74"/>
                  <a:gd name="T81" fmla="*/ 3 h 89"/>
                  <a:gd name="T82" fmla="*/ 63 w 74"/>
                  <a:gd name="T83" fmla="*/ 3 h 89"/>
                  <a:gd name="T84" fmla="*/ 67 w 74"/>
                  <a:gd name="T85" fmla="*/ 3 h 89"/>
                  <a:gd name="T86" fmla="*/ 67 w 74"/>
                  <a:gd name="T87" fmla="*/ 3 h 89"/>
                  <a:gd name="T88" fmla="*/ 67 w 74"/>
                  <a:gd name="T89" fmla="*/ 3 h 89"/>
                  <a:gd name="T90" fmla="*/ 71 w 74"/>
                  <a:gd name="T91" fmla="*/ 3 h 89"/>
                  <a:gd name="T92" fmla="*/ 71 w 74"/>
                  <a:gd name="T93" fmla="*/ 0 h 89"/>
                  <a:gd name="T94" fmla="*/ 71 w 74"/>
                  <a:gd name="T95" fmla="*/ 0 h 8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89"/>
                  <a:gd name="T146" fmla="*/ 74 w 74"/>
                  <a:gd name="T147" fmla="*/ 89 h 8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89">
                    <a:moveTo>
                      <a:pt x="71" y="0"/>
                    </a:moveTo>
                    <a:lnTo>
                      <a:pt x="74" y="30"/>
                    </a:lnTo>
                    <a:lnTo>
                      <a:pt x="71" y="30"/>
                    </a:lnTo>
                    <a:lnTo>
                      <a:pt x="67" y="18"/>
                    </a:lnTo>
                    <a:lnTo>
                      <a:pt x="59" y="11"/>
                    </a:lnTo>
                    <a:lnTo>
                      <a:pt x="52" y="7"/>
                    </a:lnTo>
                    <a:lnTo>
                      <a:pt x="44" y="3"/>
                    </a:lnTo>
                    <a:lnTo>
                      <a:pt x="37" y="3"/>
                    </a:lnTo>
                    <a:lnTo>
                      <a:pt x="30" y="7"/>
                    </a:lnTo>
                    <a:lnTo>
                      <a:pt x="22" y="15"/>
                    </a:lnTo>
                    <a:lnTo>
                      <a:pt x="18" y="22"/>
                    </a:lnTo>
                    <a:lnTo>
                      <a:pt x="15" y="33"/>
                    </a:lnTo>
                    <a:lnTo>
                      <a:pt x="15" y="45"/>
                    </a:lnTo>
                    <a:lnTo>
                      <a:pt x="15" y="56"/>
                    </a:lnTo>
                    <a:lnTo>
                      <a:pt x="18" y="67"/>
                    </a:lnTo>
                    <a:lnTo>
                      <a:pt x="22" y="74"/>
                    </a:lnTo>
                    <a:lnTo>
                      <a:pt x="30" y="78"/>
                    </a:lnTo>
                    <a:lnTo>
                      <a:pt x="37" y="82"/>
                    </a:lnTo>
                    <a:lnTo>
                      <a:pt x="44" y="86"/>
                    </a:lnTo>
                    <a:lnTo>
                      <a:pt x="52" y="82"/>
                    </a:lnTo>
                    <a:lnTo>
                      <a:pt x="59" y="82"/>
                    </a:lnTo>
                    <a:lnTo>
                      <a:pt x="67" y="74"/>
                    </a:lnTo>
                    <a:lnTo>
                      <a:pt x="74" y="67"/>
                    </a:lnTo>
                    <a:lnTo>
                      <a:pt x="71" y="78"/>
                    </a:lnTo>
                    <a:lnTo>
                      <a:pt x="59" y="86"/>
                    </a:lnTo>
                    <a:lnTo>
                      <a:pt x="52" y="89"/>
                    </a:lnTo>
                    <a:lnTo>
                      <a:pt x="41" y="89"/>
                    </a:lnTo>
                    <a:lnTo>
                      <a:pt x="30" y="89"/>
                    </a:lnTo>
                    <a:lnTo>
                      <a:pt x="18" y="82"/>
                    </a:lnTo>
                    <a:lnTo>
                      <a:pt x="7" y="74"/>
                    </a:lnTo>
                    <a:lnTo>
                      <a:pt x="3" y="59"/>
                    </a:lnTo>
                    <a:lnTo>
                      <a:pt x="0" y="45"/>
                    </a:lnTo>
                    <a:lnTo>
                      <a:pt x="0" y="33"/>
                    </a:lnTo>
                    <a:lnTo>
                      <a:pt x="7" y="22"/>
                    </a:lnTo>
                    <a:lnTo>
                      <a:pt x="11" y="15"/>
                    </a:lnTo>
                    <a:lnTo>
                      <a:pt x="22" y="7"/>
                    </a:lnTo>
                    <a:lnTo>
                      <a:pt x="33" y="0"/>
                    </a:lnTo>
                    <a:lnTo>
                      <a:pt x="44" y="0"/>
                    </a:lnTo>
                    <a:lnTo>
                      <a:pt x="52" y="0"/>
                    </a:lnTo>
                    <a:lnTo>
                      <a:pt x="63" y="3"/>
                    </a:lnTo>
                    <a:lnTo>
                      <a:pt x="67" y="3"/>
                    </a:lnTo>
                    <a:lnTo>
                      <a:pt x="71" y="3"/>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3" name="Freeform 265"/>
              <p:cNvSpPr>
                <a:spLocks noEditPoints="1"/>
              </p:cNvSpPr>
              <p:nvPr/>
            </p:nvSpPr>
            <p:spPr bwMode="auto">
              <a:xfrm>
                <a:off x="746" y="2528"/>
                <a:ext cx="86" cy="89"/>
              </a:xfrm>
              <a:custGeom>
                <a:avLst/>
                <a:gdLst>
                  <a:gd name="T0" fmla="*/ 45 w 86"/>
                  <a:gd name="T1" fmla="*/ 0 h 89"/>
                  <a:gd name="T2" fmla="*/ 52 w 86"/>
                  <a:gd name="T3" fmla="*/ 0 h 89"/>
                  <a:gd name="T4" fmla="*/ 63 w 86"/>
                  <a:gd name="T5" fmla="*/ 7 h 89"/>
                  <a:gd name="T6" fmla="*/ 71 w 86"/>
                  <a:gd name="T7" fmla="*/ 11 h 89"/>
                  <a:gd name="T8" fmla="*/ 78 w 86"/>
                  <a:gd name="T9" fmla="*/ 22 h 89"/>
                  <a:gd name="T10" fmla="*/ 82 w 86"/>
                  <a:gd name="T11" fmla="*/ 33 h 89"/>
                  <a:gd name="T12" fmla="*/ 86 w 86"/>
                  <a:gd name="T13" fmla="*/ 45 h 89"/>
                  <a:gd name="T14" fmla="*/ 82 w 86"/>
                  <a:gd name="T15" fmla="*/ 56 h 89"/>
                  <a:gd name="T16" fmla="*/ 78 w 86"/>
                  <a:gd name="T17" fmla="*/ 67 h 89"/>
                  <a:gd name="T18" fmla="*/ 71 w 86"/>
                  <a:gd name="T19" fmla="*/ 78 h 89"/>
                  <a:gd name="T20" fmla="*/ 63 w 86"/>
                  <a:gd name="T21" fmla="*/ 86 h 89"/>
                  <a:gd name="T22" fmla="*/ 52 w 86"/>
                  <a:gd name="T23" fmla="*/ 89 h 89"/>
                  <a:gd name="T24" fmla="*/ 41 w 86"/>
                  <a:gd name="T25" fmla="*/ 89 h 89"/>
                  <a:gd name="T26" fmla="*/ 30 w 86"/>
                  <a:gd name="T27" fmla="*/ 89 h 89"/>
                  <a:gd name="T28" fmla="*/ 22 w 86"/>
                  <a:gd name="T29" fmla="*/ 86 h 89"/>
                  <a:gd name="T30" fmla="*/ 11 w 86"/>
                  <a:gd name="T31" fmla="*/ 78 h 89"/>
                  <a:gd name="T32" fmla="*/ 7 w 86"/>
                  <a:gd name="T33" fmla="*/ 67 h 89"/>
                  <a:gd name="T34" fmla="*/ 4 w 86"/>
                  <a:gd name="T35" fmla="*/ 56 h 89"/>
                  <a:gd name="T36" fmla="*/ 0 w 86"/>
                  <a:gd name="T37" fmla="*/ 45 h 89"/>
                  <a:gd name="T38" fmla="*/ 4 w 86"/>
                  <a:gd name="T39" fmla="*/ 33 h 89"/>
                  <a:gd name="T40" fmla="*/ 7 w 86"/>
                  <a:gd name="T41" fmla="*/ 22 h 89"/>
                  <a:gd name="T42" fmla="*/ 15 w 86"/>
                  <a:gd name="T43" fmla="*/ 11 h 89"/>
                  <a:gd name="T44" fmla="*/ 22 w 86"/>
                  <a:gd name="T45" fmla="*/ 3 h 89"/>
                  <a:gd name="T46" fmla="*/ 34 w 86"/>
                  <a:gd name="T47" fmla="*/ 0 h 89"/>
                  <a:gd name="T48" fmla="*/ 45 w 86"/>
                  <a:gd name="T49" fmla="*/ 0 h 89"/>
                  <a:gd name="T50" fmla="*/ 41 w 86"/>
                  <a:gd name="T51" fmla="*/ 3 h 89"/>
                  <a:gd name="T52" fmla="*/ 34 w 86"/>
                  <a:gd name="T53" fmla="*/ 7 h 89"/>
                  <a:gd name="T54" fmla="*/ 26 w 86"/>
                  <a:gd name="T55" fmla="*/ 11 h 89"/>
                  <a:gd name="T56" fmla="*/ 19 w 86"/>
                  <a:gd name="T57" fmla="*/ 22 h 89"/>
                  <a:gd name="T58" fmla="*/ 19 w 86"/>
                  <a:gd name="T59" fmla="*/ 30 h 89"/>
                  <a:gd name="T60" fmla="*/ 15 w 86"/>
                  <a:gd name="T61" fmla="*/ 45 h 89"/>
                  <a:gd name="T62" fmla="*/ 19 w 86"/>
                  <a:gd name="T63" fmla="*/ 56 h 89"/>
                  <a:gd name="T64" fmla="*/ 19 w 86"/>
                  <a:gd name="T65" fmla="*/ 67 h 89"/>
                  <a:gd name="T66" fmla="*/ 26 w 86"/>
                  <a:gd name="T67" fmla="*/ 78 h 89"/>
                  <a:gd name="T68" fmla="*/ 34 w 86"/>
                  <a:gd name="T69" fmla="*/ 82 h 89"/>
                  <a:gd name="T70" fmla="*/ 41 w 86"/>
                  <a:gd name="T71" fmla="*/ 86 h 89"/>
                  <a:gd name="T72" fmla="*/ 52 w 86"/>
                  <a:gd name="T73" fmla="*/ 82 h 89"/>
                  <a:gd name="T74" fmla="*/ 63 w 86"/>
                  <a:gd name="T75" fmla="*/ 74 h 89"/>
                  <a:gd name="T76" fmla="*/ 67 w 86"/>
                  <a:gd name="T77" fmla="*/ 67 h 89"/>
                  <a:gd name="T78" fmla="*/ 67 w 86"/>
                  <a:gd name="T79" fmla="*/ 59 h 89"/>
                  <a:gd name="T80" fmla="*/ 71 w 86"/>
                  <a:gd name="T81" fmla="*/ 45 h 89"/>
                  <a:gd name="T82" fmla="*/ 67 w 86"/>
                  <a:gd name="T83" fmla="*/ 33 h 89"/>
                  <a:gd name="T84" fmla="*/ 67 w 86"/>
                  <a:gd name="T85" fmla="*/ 22 h 89"/>
                  <a:gd name="T86" fmla="*/ 60 w 86"/>
                  <a:gd name="T87" fmla="*/ 11 h 89"/>
                  <a:gd name="T88" fmla="*/ 52 w 86"/>
                  <a:gd name="T89" fmla="*/ 7 h 89"/>
                  <a:gd name="T90" fmla="*/ 41 w 86"/>
                  <a:gd name="T91" fmla="*/ 3 h 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89"/>
                  <a:gd name="T140" fmla="*/ 86 w 86"/>
                  <a:gd name="T141" fmla="*/ 89 h 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89">
                    <a:moveTo>
                      <a:pt x="45" y="0"/>
                    </a:moveTo>
                    <a:lnTo>
                      <a:pt x="52" y="0"/>
                    </a:lnTo>
                    <a:lnTo>
                      <a:pt x="63" y="7"/>
                    </a:lnTo>
                    <a:lnTo>
                      <a:pt x="71" y="11"/>
                    </a:lnTo>
                    <a:lnTo>
                      <a:pt x="78" y="22"/>
                    </a:lnTo>
                    <a:lnTo>
                      <a:pt x="82" y="33"/>
                    </a:lnTo>
                    <a:lnTo>
                      <a:pt x="86" y="45"/>
                    </a:lnTo>
                    <a:lnTo>
                      <a:pt x="82" y="56"/>
                    </a:lnTo>
                    <a:lnTo>
                      <a:pt x="78" y="67"/>
                    </a:lnTo>
                    <a:lnTo>
                      <a:pt x="71" y="78"/>
                    </a:lnTo>
                    <a:lnTo>
                      <a:pt x="63" y="86"/>
                    </a:lnTo>
                    <a:lnTo>
                      <a:pt x="52" y="89"/>
                    </a:lnTo>
                    <a:lnTo>
                      <a:pt x="41" y="89"/>
                    </a:lnTo>
                    <a:lnTo>
                      <a:pt x="30" y="89"/>
                    </a:lnTo>
                    <a:lnTo>
                      <a:pt x="22" y="86"/>
                    </a:lnTo>
                    <a:lnTo>
                      <a:pt x="11" y="78"/>
                    </a:lnTo>
                    <a:lnTo>
                      <a:pt x="7" y="67"/>
                    </a:lnTo>
                    <a:lnTo>
                      <a:pt x="4" y="56"/>
                    </a:lnTo>
                    <a:lnTo>
                      <a:pt x="0" y="45"/>
                    </a:lnTo>
                    <a:lnTo>
                      <a:pt x="4" y="33"/>
                    </a:lnTo>
                    <a:lnTo>
                      <a:pt x="7" y="22"/>
                    </a:lnTo>
                    <a:lnTo>
                      <a:pt x="15" y="11"/>
                    </a:lnTo>
                    <a:lnTo>
                      <a:pt x="22" y="3"/>
                    </a:lnTo>
                    <a:lnTo>
                      <a:pt x="34" y="0"/>
                    </a:lnTo>
                    <a:lnTo>
                      <a:pt x="45" y="0"/>
                    </a:lnTo>
                    <a:close/>
                    <a:moveTo>
                      <a:pt x="41" y="3"/>
                    </a:moveTo>
                    <a:lnTo>
                      <a:pt x="34" y="7"/>
                    </a:lnTo>
                    <a:lnTo>
                      <a:pt x="26" y="11"/>
                    </a:lnTo>
                    <a:lnTo>
                      <a:pt x="19" y="22"/>
                    </a:lnTo>
                    <a:lnTo>
                      <a:pt x="19" y="30"/>
                    </a:lnTo>
                    <a:lnTo>
                      <a:pt x="15" y="45"/>
                    </a:lnTo>
                    <a:lnTo>
                      <a:pt x="19" y="56"/>
                    </a:lnTo>
                    <a:lnTo>
                      <a:pt x="19" y="67"/>
                    </a:lnTo>
                    <a:lnTo>
                      <a:pt x="26" y="78"/>
                    </a:lnTo>
                    <a:lnTo>
                      <a:pt x="34" y="82"/>
                    </a:lnTo>
                    <a:lnTo>
                      <a:pt x="41" y="86"/>
                    </a:lnTo>
                    <a:lnTo>
                      <a:pt x="52" y="82"/>
                    </a:lnTo>
                    <a:lnTo>
                      <a:pt x="63" y="74"/>
                    </a:lnTo>
                    <a:lnTo>
                      <a:pt x="67" y="67"/>
                    </a:lnTo>
                    <a:lnTo>
                      <a:pt x="67" y="59"/>
                    </a:lnTo>
                    <a:lnTo>
                      <a:pt x="71" y="45"/>
                    </a:lnTo>
                    <a:lnTo>
                      <a:pt x="67" y="33"/>
                    </a:lnTo>
                    <a:lnTo>
                      <a:pt x="67" y="22"/>
                    </a:lnTo>
                    <a:lnTo>
                      <a:pt x="60" y="11"/>
                    </a:lnTo>
                    <a:lnTo>
                      <a:pt x="52" y="7"/>
                    </a:lnTo>
                    <a:lnTo>
                      <a:pt x="41"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4" name="Freeform 266"/>
              <p:cNvSpPr>
                <a:spLocks/>
              </p:cNvSpPr>
              <p:nvPr/>
            </p:nvSpPr>
            <p:spPr bwMode="auto">
              <a:xfrm>
                <a:off x="839" y="2528"/>
                <a:ext cx="97" cy="89"/>
              </a:xfrm>
              <a:custGeom>
                <a:avLst/>
                <a:gdLst>
                  <a:gd name="T0" fmla="*/ 0 w 97"/>
                  <a:gd name="T1" fmla="*/ 0 h 89"/>
                  <a:gd name="T2" fmla="*/ 23 w 97"/>
                  <a:gd name="T3" fmla="*/ 0 h 89"/>
                  <a:gd name="T4" fmla="*/ 79 w 97"/>
                  <a:gd name="T5" fmla="*/ 67 h 89"/>
                  <a:gd name="T6" fmla="*/ 79 w 97"/>
                  <a:gd name="T7" fmla="*/ 15 h 89"/>
                  <a:gd name="T8" fmla="*/ 79 w 97"/>
                  <a:gd name="T9" fmla="*/ 11 h 89"/>
                  <a:gd name="T10" fmla="*/ 79 w 97"/>
                  <a:gd name="T11" fmla="*/ 7 h 89"/>
                  <a:gd name="T12" fmla="*/ 75 w 97"/>
                  <a:gd name="T13" fmla="*/ 3 h 89"/>
                  <a:gd name="T14" fmla="*/ 71 w 97"/>
                  <a:gd name="T15" fmla="*/ 3 h 89"/>
                  <a:gd name="T16" fmla="*/ 67 w 97"/>
                  <a:gd name="T17" fmla="*/ 3 h 89"/>
                  <a:gd name="T18" fmla="*/ 67 w 97"/>
                  <a:gd name="T19" fmla="*/ 0 h 89"/>
                  <a:gd name="T20" fmla="*/ 97 w 97"/>
                  <a:gd name="T21" fmla="*/ 0 h 89"/>
                  <a:gd name="T22" fmla="*/ 97 w 97"/>
                  <a:gd name="T23" fmla="*/ 3 h 89"/>
                  <a:gd name="T24" fmla="*/ 94 w 97"/>
                  <a:gd name="T25" fmla="*/ 3 h 89"/>
                  <a:gd name="T26" fmla="*/ 90 w 97"/>
                  <a:gd name="T27" fmla="*/ 3 h 89"/>
                  <a:gd name="T28" fmla="*/ 86 w 97"/>
                  <a:gd name="T29" fmla="*/ 7 h 89"/>
                  <a:gd name="T30" fmla="*/ 86 w 97"/>
                  <a:gd name="T31" fmla="*/ 11 h 89"/>
                  <a:gd name="T32" fmla="*/ 82 w 97"/>
                  <a:gd name="T33" fmla="*/ 15 h 89"/>
                  <a:gd name="T34" fmla="*/ 82 w 97"/>
                  <a:gd name="T35" fmla="*/ 89 h 89"/>
                  <a:gd name="T36" fmla="*/ 82 w 97"/>
                  <a:gd name="T37" fmla="*/ 89 h 89"/>
                  <a:gd name="T38" fmla="*/ 23 w 97"/>
                  <a:gd name="T39" fmla="*/ 18 h 89"/>
                  <a:gd name="T40" fmla="*/ 23 w 97"/>
                  <a:gd name="T41" fmla="*/ 74 h 89"/>
                  <a:gd name="T42" fmla="*/ 26 w 97"/>
                  <a:gd name="T43" fmla="*/ 82 h 89"/>
                  <a:gd name="T44" fmla="*/ 26 w 97"/>
                  <a:gd name="T45" fmla="*/ 86 h 89"/>
                  <a:gd name="T46" fmla="*/ 30 w 97"/>
                  <a:gd name="T47" fmla="*/ 86 h 89"/>
                  <a:gd name="T48" fmla="*/ 34 w 97"/>
                  <a:gd name="T49" fmla="*/ 86 h 89"/>
                  <a:gd name="T50" fmla="*/ 38 w 97"/>
                  <a:gd name="T51" fmla="*/ 86 h 89"/>
                  <a:gd name="T52" fmla="*/ 38 w 97"/>
                  <a:gd name="T53" fmla="*/ 89 h 89"/>
                  <a:gd name="T54" fmla="*/ 8 w 97"/>
                  <a:gd name="T55" fmla="*/ 89 h 89"/>
                  <a:gd name="T56" fmla="*/ 8 w 97"/>
                  <a:gd name="T57" fmla="*/ 86 h 89"/>
                  <a:gd name="T58" fmla="*/ 8 w 97"/>
                  <a:gd name="T59" fmla="*/ 86 h 89"/>
                  <a:gd name="T60" fmla="*/ 15 w 97"/>
                  <a:gd name="T61" fmla="*/ 86 h 89"/>
                  <a:gd name="T62" fmla="*/ 19 w 97"/>
                  <a:gd name="T63" fmla="*/ 82 h 89"/>
                  <a:gd name="T64" fmla="*/ 19 w 97"/>
                  <a:gd name="T65" fmla="*/ 78 h 89"/>
                  <a:gd name="T66" fmla="*/ 19 w 97"/>
                  <a:gd name="T67" fmla="*/ 74 h 89"/>
                  <a:gd name="T68" fmla="*/ 19 w 97"/>
                  <a:gd name="T69" fmla="*/ 15 h 89"/>
                  <a:gd name="T70" fmla="*/ 15 w 97"/>
                  <a:gd name="T71" fmla="*/ 11 h 89"/>
                  <a:gd name="T72" fmla="*/ 11 w 97"/>
                  <a:gd name="T73" fmla="*/ 7 h 89"/>
                  <a:gd name="T74" fmla="*/ 11 w 97"/>
                  <a:gd name="T75" fmla="*/ 7 h 89"/>
                  <a:gd name="T76" fmla="*/ 8 w 97"/>
                  <a:gd name="T77" fmla="*/ 3 h 89"/>
                  <a:gd name="T78" fmla="*/ 4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3" y="0"/>
                    </a:lnTo>
                    <a:lnTo>
                      <a:pt x="79" y="67"/>
                    </a:lnTo>
                    <a:lnTo>
                      <a:pt x="79" y="15"/>
                    </a:lnTo>
                    <a:lnTo>
                      <a:pt x="79" y="11"/>
                    </a:lnTo>
                    <a:lnTo>
                      <a:pt x="79" y="7"/>
                    </a:lnTo>
                    <a:lnTo>
                      <a:pt x="75" y="3"/>
                    </a:lnTo>
                    <a:lnTo>
                      <a:pt x="71" y="3"/>
                    </a:lnTo>
                    <a:lnTo>
                      <a:pt x="67" y="3"/>
                    </a:lnTo>
                    <a:lnTo>
                      <a:pt x="67" y="0"/>
                    </a:lnTo>
                    <a:lnTo>
                      <a:pt x="97" y="0"/>
                    </a:lnTo>
                    <a:lnTo>
                      <a:pt x="97" y="3"/>
                    </a:lnTo>
                    <a:lnTo>
                      <a:pt x="94" y="3"/>
                    </a:lnTo>
                    <a:lnTo>
                      <a:pt x="90" y="3"/>
                    </a:lnTo>
                    <a:lnTo>
                      <a:pt x="86" y="7"/>
                    </a:lnTo>
                    <a:lnTo>
                      <a:pt x="86" y="11"/>
                    </a:lnTo>
                    <a:lnTo>
                      <a:pt x="82" y="15"/>
                    </a:lnTo>
                    <a:lnTo>
                      <a:pt x="82" y="89"/>
                    </a:lnTo>
                    <a:lnTo>
                      <a:pt x="23" y="18"/>
                    </a:lnTo>
                    <a:lnTo>
                      <a:pt x="23" y="74"/>
                    </a:lnTo>
                    <a:lnTo>
                      <a:pt x="26" y="82"/>
                    </a:lnTo>
                    <a:lnTo>
                      <a:pt x="26" y="86"/>
                    </a:lnTo>
                    <a:lnTo>
                      <a:pt x="30" y="86"/>
                    </a:lnTo>
                    <a:lnTo>
                      <a:pt x="34" y="86"/>
                    </a:lnTo>
                    <a:lnTo>
                      <a:pt x="38" y="86"/>
                    </a:lnTo>
                    <a:lnTo>
                      <a:pt x="38" y="89"/>
                    </a:lnTo>
                    <a:lnTo>
                      <a:pt x="8" y="89"/>
                    </a:lnTo>
                    <a:lnTo>
                      <a:pt x="8" y="86"/>
                    </a:lnTo>
                    <a:lnTo>
                      <a:pt x="15" y="86"/>
                    </a:lnTo>
                    <a:lnTo>
                      <a:pt x="19" y="82"/>
                    </a:lnTo>
                    <a:lnTo>
                      <a:pt x="19" y="78"/>
                    </a:lnTo>
                    <a:lnTo>
                      <a:pt x="19" y="74"/>
                    </a:lnTo>
                    <a:lnTo>
                      <a:pt x="19" y="15"/>
                    </a:lnTo>
                    <a:lnTo>
                      <a:pt x="15" y="11"/>
                    </a:lnTo>
                    <a:lnTo>
                      <a:pt x="11" y="7"/>
                    </a:lnTo>
                    <a:lnTo>
                      <a:pt x="8" y="3"/>
                    </a:lnTo>
                    <a:lnTo>
                      <a:pt x="4" y="3"/>
                    </a:lnTo>
                    <a:lnTo>
                      <a:pt x="0" y="3"/>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5" name="Freeform 267"/>
              <p:cNvSpPr>
                <a:spLocks/>
              </p:cNvSpPr>
              <p:nvPr/>
            </p:nvSpPr>
            <p:spPr bwMode="auto">
              <a:xfrm>
                <a:off x="948" y="2528"/>
                <a:ext cx="74" cy="89"/>
              </a:xfrm>
              <a:custGeom>
                <a:avLst/>
                <a:gdLst>
                  <a:gd name="T0" fmla="*/ 70 w 74"/>
                  <a:gd name="T1" fmla="*/ 0 h 89"/>
                  <a:gd name="T2" fmla="*/ 74 w 74"/>
                  <a:gd name="T3" fmla="*/ 18 h 89"/>
                  <a:gd name="T4" fmla="*/ 70 w 74"/>
                  <a:gd name="T5" fmla="*/ 18 h 89"/>
                  <a:gd name="T6" fmla="*/ 70 w 74"/>
                  <a:gd name="T7" fmla="*/ 15 h 89"/>
                  <a:gd name="T8" fmla="*/ 70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4 w 74"/>
                  <a:gd name="T23" fmla="*/ 82 h 89"/>
                  <a:gd name="T24" fmla="*/ 44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29 w 74"/>
                  <a:gd name="T43" fmla="*/ 82 h 89"/>
                  <a:gd name="T44" fmla="*/ 29 w 74"/>
                  <a:gd name="T45" fmla="*/ 78 h 89"/>
                  <a:gd name="T46" fmla="*/ 29 w 74"/>
                  <a:gd name="T47" fmla="*/ 74 h 89"/>
                  <a:gd name="T48" fmla="*/ 29 w 74"/>
                  <a:gd name="T49" fmla="*/ 3 h 89"/>
                  <a:gd name="T50" fmla="*/ 18 w 74"/>
                  <a:gd name="T51" fmla="*/ 3 h 89"/>
                  <a:gd name="T52" fmla="*/ 14 w 74"/>
                  <a:gd name="T53" fmla="*/ 7 h 89"/>
                  <a:gd name="T54" fmla="*/ 11 w 74"/>
                  <a:gd name="T55" fmla="*/ 7 h 89"/>
                  <a:gd name="T56" fmla="*/ 7 w 74"/>
                  <a:gd name="T57" fmla="*/ 7 h 89"/>
                  <a:gd name="T58" fmla="*/ 7 w 74"/>
                  <a:gd name="T59" fmla="*/ 11 h 89"/>
                  <a:gd name="T60" fmla="*/ 3 w 74"/>
                  <a:gd name="T61" fmla="*/ 15 h 89"/>
                  <a:gd name="T62" fmla="*/ 3 w 74"/>
                  <a:gd name="T63" fmla="*/ 18 h 89"/>
                  <a:gd name="T64" fmla="*/ 0 w 74"/>
                  <a:gd name="T65" fmla="*/ 18 h 89"/>
                  <a:gd name="T66" fmla="*/ 3 w 74"/>
                  <a:gd name="T67" fmla="*/ 0 h 89"/>
                  <a:gd name="T68" fmla="*/ 70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0" y="0"/>
                    </a:moveTo>
                    <a:lnTo>
                      <a:pt x="74" y="18"/>
                    </a:lnTo>
                    <a:lnTo>
                      <a:pt x="70" y="18"/>
                    </a:lnTo>
                    <a:lnTo>
                      <a:pt x="70" y="15"/>
                    </a:lnTo>
                    <a:lnTo>
                      <a:pt x="70" y="11"/>
                    </a:lnTo>
                    <a:lnTo>
                      <a:pt x="67" y="11"/>
                    </a:lnTo>
                    <a:lnTo>
                      <a:pt x="63" y="7"/>
                    </a:lnTo>
                    <a:lnTo>
                      <a:pt x="59" y="7"/>
                    </a:lnTo>
                    <a:lnTo>
                      <a:pt x="56" y="3"/>
                    </a:lnTo>
                    <a:lnTo>
                      <a:pt x="41" y="3"/>
                    </a:lnTo>
                    <a:lnTo>
                      <a:pt x="41" y="74"/>
                    </a:lnTo>
                    <a:lnTo>
                      <a:pt x="44" y="82"/>
                    </a:lnTo>
                    <a:lnTo>
                      <a:pt x="44" y="86"/>
                    </a:lnTo>
                    <a:lnTo>
                      <a:pt x="48" y="86"/>
                    </a:lnTo>
                    <a:lnTo>
                      <a:pt x="52" y="86"/>
                    </a:lnTo>
                    <a:lnTo>
                      <a:pt x="56" y="86"/>
                    </a:lnTo>
                    <a:lnTo>
                      <a:pt x="56" y="89"/>
                    </a:lnTo>
                    <a:lnTo>
                      <a:pt x="18" y="89"/>
                    </a:lnTo>
                    <a:lnTo>
                      <a:pt x="18" y="86"/>
                    </a:lnTo>
                    <a:lnTo>
                      <a:pt x="22" y="86"/>
                    </a:lnTo>
                    <a:lnTo>
                      <a:pt x="26" y="86"/>
                    </a:lnTo>
                    <a:lnTo>
                      <a:pt x="29" y="82"/>
                    </a:lnTo>
                    <a:lnTo>
                      <a:pt x="29" y="78"/>
                    </a:lnTo>
                    <a:lnTo>
                      <a:pt x="29" y="74"/>
                    </a:lnTo>
                    <a:lnTo>
                      <a:pt x="29" y="3"/>
                    </a:lnTo>
                    <a:lnTo>
                      <a:pt x="18" y="3"/>
                    </a:lnTo>
                    <a:lnTo>
                      <a:pt x="14" y="7"/>
                    </a:lnTo>
                    <a:lnTo>
                      <a:pt x="11" y="7"/>
                    </a:lnTo>
                    <a:lnTo>
                      <a:pt x="7" y="7"/>
                    </a:lnTo>
                    <a:lnTo>
                      <a:pt x="7" y="11"/>
                    </a:lnTo>
                    <a:lnTo>
                      <a:pt x="3" y="15"/>
                    </a:lnTo>
                    <a:lnTo>
                      <a:pt x="3" y="18"/>
                    </a:lnTo>
                    <a:lnTo>
                      <a:pt x="0" y="18"/>
                    </a:lnTo>
                    <a:lnTo>
                      <a:pt x="3" y="0"/>
                    </a:lnTo>
                    <a:lnTo>
                      <a:pt x="7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6" name="Freeform 268"/>
              <p:cNvSpPr>
                <a:spLocks/>
              </p:cNvSpPr>
              <p:nvPr/>
            </p:nvSpPr>
            <p:spPr bwMode="auto">
              <a:xfrm>
                <a:off x="1033" y="2528"/>
                <a:ext cx="75" cy="89"/>
              </a:xfrm>
              <a:custGeom>
                <a:avLst/>
                <a:gdLst>
                  <a:gd name="T0" fmla="*/ 23 w 75"/>
                  <a:gd name="T1" fmla="*/ 3 h 89"/>
                  <a:gd name="T2" fmla="*/ 23 w 75"/>
                  <a:gd name="T3" fmla="*/ 41 h 89"/>
                  <a:gd name="T4" fmla="*/ 45 w 75"/>
                  <a:gd name="T5" fmla="*/ 41 h 89"/>
                  <a:gd name="T6" fmla="*/ 53 w 75"/>
                  <a:gd name="T7" fmla="*/ 41 h 89"/>
                  <a:gd name="T8" fmla="*/ 56 w 75"/>
                  <a:gd name="T9" fmla="*/ 37 h 89"/>
                  <a:gd name="T10" fmla="*/ 56 w 75"/>
                  <a:gd name="T11" fmla="*/ 33 h 89"/>
                  <a:gd name="T12" fmla="*/ 60 w 75"/>
                  <a:gd name="T13" fmla="*/ 30 h 89"/>
                  <a:gd name="T14" fmla="*/ 60 w 75"/>
                  <a:gd name="T15" fmla="*/ 30 h 89"/>
                  <a:gd name="T16" fmla="*/ 60 w 75"/>
                  <a:gd name="T17" fmla="*/ 56 h 89"/>
                  <a:gd name="T18" fmla="*/ 60 w 75"/>
                  <a:gd name="T19" fmla="*/ 56 h 89"/>
                  <a:gd name="T20" fmla="*/ 56 w 75"/>
                  <a:gd name="T21" fmla="*/ 52 h 89"/>
                  <a:gd name="T22" fmla="*/ 56 w 75"/>
                  <a:gd name="T23" fmla="*/ 48 h 89"/>
                  <a:gd name="T24" fmla="*/ 56 w 75"/>
                  <a:gd name="T25" fmla="*/ 48 h 89"/>
                  <a:gd name="T26" fmla="*/ 53 w 75"/>
                  <a:gd name="T27" fmla="*/ 45 h 89"/>
                  <a:gd name="T28" fmla="*/ 49 w 75"/>
                  <a:gd name="T29" fmla="*/ 45 h 89"/>
                  <a:gd name="T30" fmla="*/ 45 w 75"/>
                  <a:gd name="T31" fmla="*/ 45 h 89"/>
                  <a:gd name="T32" fmla="*/ 23 w 75"/>
                  <a:gd name="T33" fmla="*/ 45 h 89"/>
                  <a:gd name="T34" fmla="*/ 23 w 75"/>
                  <a:gd name="T35" fmla="*/ 74 h 89"/>
                  <a:gd name="T36" fmla="*/ 23 w 75"/>
                  <a:gd name="T37" fmla="*/ 78 h 89"/>
                  <a:gd name="T38" fmla="*/ 27 w 75"/>
                  <a:gd name="T39" fmla="*/ 82 h 89"/>
                  <a:gd name="T40" fmla="*/ 27 w 75"/>
                  <a:gd name="T41" fmla="*/ 82 h 89"/>
                  <a:gd name="T42" fmla="*/ 27 w 75"/>
                  <a:gd name="T43" fmla="*/ 82 h 89"/>
                  <a:gd name="T44" fmla="*/ 30 w 75"/>
                  <a:gd name="T45" fmla="*/ 86 h 89"/>
                  <a:gd name="T46" fmla="*/ 30 w 75"/>
                  <a:gd name="T47" fmla="*/ 86 h 89"/>
                  <a:gd name="T48" fmla="*/ 49 w 75"/>
                  <a:gd name="T49" fmla="*/ 86 h 89"/>
                  <a:gd name="T50" fmla="*/ 53 w 75"/>
                  <a:gd name="T51" fmla="*/ 86 h 89"/>
                  <a:gd name="T52" fmla="*/ 60 w 75"/>
                  <a:gd name="T53" fmla="*/ 82 h 89"/>
                  <a:gd name="T54" fmla="*/ 60 w 75"/>
                  <a:gd name="T55" fmla="*/ 82 h 89"/>
                  <a:gd name="T56" fmla="*/ 64 w 75"/>
                  <a:gd name="T57" fmla="*/ 78 h 89"/>
                  <a:gd name="T58" fmla="*/ 68 w 75"/>
                  <a:gd name="T59" fmla="*/ 74 h 89"/>
                  <a:gd name="T60" fmla="*/ 75 w 75"/>
                  <a:gd name="T61" fmla="*/ 67 h 89"/>
                  <a:gd name="T62" fmla="*/ 75 w 75"/>
                  <a:gd name="T63" fmla="*/ 67 h 89"/>
                  <a:gd name="T64" fmla="*/ 68 w 75"/>
                  <a:gd name="T65" fmla="*/ 89 h 89"/>
                  <a:gd name="T66" fmla="*/ 0 w 75"/>
                  <a:gd name="T67" fmla="*/ 89 h 89"/>
                  <a:gd name="T68" fmla="*/ 0 w 75"/>
                  <a:gd name="T69" fmla="*/ 86 h 89"/>
                  <a:gd name="T70" fmla="*/ 4 w 75"/>
                  <a:gd name="T71" fmla="*/ 86 h 89"/>
                  <a:gd name="T72" fmla="*/ 4 w 75"/>
                  <a:gd name="T73" fmla="*/ 86 h 89"/>
                  <a:gd name="T74" fmla="*/ 8 w 75"/>
                  <a:gd name="T75" fmla="*/ 86 h 89"/>
                  <a:gd name="T76" fmla="*/ 12 w 75"/>
                  <a:gd name="T77" fmla="*/ 86 h 89"/>
                  <a:gd name="T78" fmla="*/ 12 w 75"/>
                  <a:gd name="T79" fmla="*/ 82 h 89"/>
                  <a:gd name="T80" fmla="*/ 12 w 75"/>
                  <a:gd name="T81" fmla="*/ 78 h 89"/>
                  <a:gd name="T82" fmla="*/ 12 w 75"/>
                  <a:gd name="T83" fmla="*/ 74 h 89"/>
                  <a:gd name="T84" fmla="*/ 12 w 75"/>
                  <a:gd name="T85" fmla="*/ 15 h 89"/>
                  <a:gd name="T86" fmla="*/ 12 w 75"/>
                  <a:gd name="T87" fmla="*/ 11 h 89"/>
                  <a:gd name="T88" fmla="*/ 12 w 75"/>
                  <a:gd name="T89" fmla="*/ 7 h 89"/>
                  <a:gd name="T90" fmla="*/ 8 w 75"/>
                  <a:gd name="T91" fmla="*/ 3 h 89"/>
                  <a:gd name="T92" fmla="*/ 4 w 75"/>
                  <a:gd name="T93" fmla="*/ 3 h 89"/>
                  <a:gd name="T94" fmla="*/ 0 w 75"/>
                  <a:gd name="T95" fmla="*/ 3 h 89"/>
                  <a:gd name="T96" fmla="*/ 0 w 75"/>
                  <a:gd name="T97" fmla="*/ 0 h 89"/>
                  <a:gd name="T98" fmla="*/ 68 w 75"/>
                  <a:gd name="T99" fmla="*/ 0 h 89"/>
                  <a:gd name="T100" fmla="*/ 68 w 75"/>
                  <a:gd name="T101" fmla="*/ 22 h 89"/>
                  <a:gd name="T102" fmla="*/ 68 w 75"/>
                  <a:gd name="T103" fmla="*/ 22 h 89"/>
                  <a:gd name="T104" fmla="*/ 64 w 75"/>
                  <a:gd name="T105" fmla="*/ 15 h 89"/>
                  <a:gd name="T106" fmla="*/ 64 w 75"/>
                  <a:gd name="T107" fmla="*/ 11 h 89"/>
                  <a:gd name="T108" fmla="*/ 60 w 75"/>
                  <a:gd name="T109" fmla="*/ 7 h 89"/>
                  <a:gd name="T110" fmla="*/ 60 w 75"/>
                  <a:gd name="T111" fmla="*/ 7 h 89"/>
                  <a:gd name="T112" fmla="*/ 56 w 75"/>
                  <a:gd name="T113" fmla="*/ 7 h 89"/>
                  <a:gd name="T114" fmla="*/ 49 w 75"/>
                  <a:gd name="T115" fmla="*/ 3 h 89"/>
                  <a:gd name="T116" fmla="*/ 23 w 75"/>
                  <a:gd name="T117" fmla="*/ 3 h 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9"/>
                  <a:gd name="T179" fmla="*/ 75 w 75"/>
                  <a:gd name="T180" fmla="*/ 89 h 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9">
                    <a:moveTo>
                      <a:pt x="23" y="3"/>
                    </a:moveTo>
                    <a:lnTo>
                      <a:pt x="23" y="41"/>
                    </a:lnTo>
                    <a:lnTo>
                      <a:pt x="45" y="41"/>
                    </a:lnTo>
                    <a:lnTo>
                      <a:pt x="53" y="41"/>
                    </a:lnTo>
                    <a:lnTo>
                      <a:pt x="56" y="37"/>
                    </a:lnTo>
                    <a:lnTo>
                      <a:pt x="56" y="33"/>
                    </a:lnTo>
                    <a:lnTo>
                      <a:pt x="60" y="30"/>
                    </a:lnTo>
                    <a:lnTo>
                      <a:pt x="60" y="56"/>
                    </a:lnTo>
                    <a:lnTo>
                      <a:pt x="56" y="52"/>
                    </a:lnTo>
                    <a:lnTo>
                      <a:pt x="56" y="48"/>
                    </a:lnTo>
                    <a:lnTo>
                      <a:pt x="53" y="45"/>
                    </a:lnTo>
                    <a:lnTo>
                      <a:pt x="49" y="45"/>
                    </a:lnTo>
                    <a:lnTo>
                      <a:pt x="45" y="45"/>
                    </a:lnTo>
                    <a:lnTo>
                      <a:pt x="23" y="45"/>
                    </a:lnTo>
                    <a:lnTo>
                      <a:pt x="23" y="74"/>
                    </a:lnTo>
                    <a:lnTo>
                      <a:pt x="23" y="78"/>
                    </a:lnTo>
                    <a:lnTo>
                      <a:pt x="27" y="82"/>
                    </a:lnTo>
                    <a:lnTo>
                      <a:pt x="30" y="86"/>
                    </a:lnTo>
                    <a:lnTo>
                      <a:pt x="49" y="86"/>
                    </a:lnTo>
                    <a:lnTo>
                      <a:pt x="53" y="86"/>
                    </a:lnTo>
                    <a:lnTo>
                      <a:pt x="60" y="82"/>
                    </a:lnTo>
                    <a:lnTo>
                      <a:pt x="64" y="78"/>
                    </a:lnTo>
                    <a:lnTo>
                      <a:pt x="68" y="74"/>
                    </a:lnTo>
                    <a:lnTo>
                      <a:pt x="75" y="67"/>
                    </a:lnTo>
                    <a:lnTo>
                      <a:pt x="68" y="89"/>
                    </a:lnTo>
                    <a:lnTo>
                      <a:pt x="0" y="89"/>
                    </a:lnTo>
                    <a:lnTo>
                      <a:pt x="0" y="86"/>
                    </a:lnTo>
                    <a:lnTo>
                      <a:pt x="4" y="86"/>
                    </a:lnTo>
                    <a:lnTo>
                      <a:pt x="8" y="86"/>
                    </a:lnTo>
                    <a:lnTo>
                      <a:pt x="12" y="86"/>
                    </a:lnTo>
                    <a:lnTo>
                      <a:pt x="12" y="82"/>
                    </a:lnTo>
                    <a:lnTo>
                      <a:pt x="12" y="78"/>
                    </a:lnTo>
                    <a:lnTo>
                      <a:pt x="12" y="74"/>
                    </a:lnTo>
                    <a:lnTo>
                      <a:pt x="12" y="15"/>
                    </a:lnTo>
                    <a:lnTo>
                      <a:pt x="12" y="11"/>
                    </a:lnTo>
                    <a:lnTo>
                      <a:pt x="12" y="7"/>
                    </a:lnTo>
                    <a:lnTo>
                      <a:pt x="8" y="3"/>
                    </a:lnTo>
                    <a:lnTo>
                      <a:pt x="4" y="3"/>
                    </a:lnTo>
                    <a:lnTo>
                      <a:pt x="0" y="3"/>
                    </a:lnTo>
                    <a:lnTo>
                      <a:pt x="0" y="0"/>
                    </a:lnTo>
                    <a:lnTo>
                      <a:pt x="68" y="0"/>
                    </a:lnTo>
                    <a:lnTo>
                      <a:pt x="68" y="22"/>
                    </a:lnTo>
                    <a:lnTo>
                      <a:pt x="64" y="15"/>
                    </a:lnTo>
                    <a:lnTo>
                      <a:pt x="64" y="11"/>
                    </a:lnTo>
                    <a:lnTo>
                      <a:pt x="60" y="7"/>
                    </a:lnTo>
                    <a:lnTo>
                      <a:pt x="56" y="7"/>
                    </a:lnTo>
                    <a:lnTo>
                      <a:pt x="49" y="3"/>
                    </a:lnTo>
                    <a:lnTo>
                      <a:pt x="23"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7" name="Freeform 269"/>
              <p:cNvSpPr>
                <a:spLocks/>
              </p:cNvSpPr>
              <p:nvPr/>
            </p:nvSpPr>
            <p:spPr bwMode="auto">
              <a:xfrm>
                <a:off x="1116" y="2528"/>
                <a:ext cx="97" cy="89"/>
              </a:xfrm>
              <a:custGeom>
                <a:avLst/>
                <a:gdLst>
                  <a:gd name="T0" fmla="*/ 0 w 97"/>
                  <a:gd name="T1" fmla="*/ 0 h 89"/>
                  <a:gd name="T2" fmla="*/ 22 w 97"/>
                  <a:gd name="T3" fmla="*/ 0 h 89"/>
                  <a:gd name="T4" fmla="*/ 78 w 97"/>
                  <a:gd name="T5" fmla="*/ 67 h 89"/>
                  <a:gd name="T6" fmla="*/ 78 w 97"/>
                  <a:gd name="T7" fmla="*/ 15 h 89"/>
                  <a:gd name="T8" fmla="*/ 78 w 97"/>
                  <a:gd name="T9" fmla="*/ 11 h 89"/>
                  <a:gd name="T10" fmla="*/ 78 w 97"/>
                  <a:gd name="T11" fmla="*/ 7 h 89"/>
                  <a:gd name="T12" fmla="*/ 74 w 97"/>
                  <a:gd name="T13" fmla="*/ 3 h 89"/>
                  <a:gd name="T14" fmla="*/ 70 w 97"/>
                  <a:gd name="T15" fmla="*/ 3 h 89"/>
                  <a:gd name="T16" fmla="*/ 67 w 97"/>
                  <a:gd name="T17" fmla="*/ 3 h 89"/>
                  <a:gd name="T18" fmla="*/ 67 w 97"/>
                  <a:gd name="T19" fmla="*/ 0 h 89"/>
                  <a:gd name="T20" fmla="*/ 97 w 97"/>
                  <a:gd name="T21" fmla="*/ 0 h 89"/>
                  <a:gd name="T22" fmla="*/ 97 w 97"/>
                  <a:gd name="T23" fmla="*/ 3 h 89"/>
                  <a:gd name="T24" fmla="*/ 93 w 97"/>
                  <a:gd name="T25" fmla="*/ 3 h 89"/>
                  <a:gd name="T26" fmla="*/ 89 w 97"/>
                  <a:gd name="T27" fmla="*/ 3 h 89"/>
                  <a:gd name="T28" fmla="*/ 85 w 97"/>
                  <a:gd name="T29" fmla="*/ 7 h 89"/>
                  <a:gd name="T30" fmla="*/ 85 w 97"/>
                  <a:gd name="T31" fmla="*/ 11 h 89"/>
                  <a:gd name="T32" fmla="*/ 82 w 97"/>
                  <a:gd name="T33" fmla="*/ 15 h 89"/>
                  <a:gd name="T34" fmla="*/ 82 w 97"/>
                  <a:gd name="T35" fmla="*/ 89 h 89"/>
                  <a:gd name="T36" fmla="*/ 82 w 97"/>
                  <a:gd name="T37" fmla="*/ 89 h 89"/>
                  <a:gd name="T38" fmla="*/ 22 w 97"/>
                  <a:gd name="T39" fmla="*/ 18 h 89"/>
                  <a:gd name="T40" fmla="*/ 22 w 97"/>
                  <a:gd name="T41" fmla="*/ 74 h 89"/>
                  <a:gd name="T42" fmla="*/ 26 w 97"/>
                  <a:gd name="T43" fmla="*/ 82 h 89"/>
                  <a:gd name="T44" fmla="*/ 26 w 97"/>
                  <a:gd name="T45" fmla="*/ 86 h 89"/>
                  <a:gd name="T46" fmla="*/ 29 w 97"/>
                  <a:gd name="T47" fmla="*/ 86 h 89"/>
                  <a:gd name="T48" fmla="*/ 33 w 97"/>
                  <a:gd name="T49" fmla="*/ 86 h 89"/>
                  <a:gd name="T50" fmla="*/ 37 w 97"/>
                  <a:gd name="T51" fmla="*/ 86 h 89"/>
                  <a:gd name="T52" fmla="*/ 37 w 97"/>
                  <a:gd name="T53" fmla="*/ 89 h 89"/>
                  <a:gd name="T54" fmla="*/ 7 w 97"/>
                  <a:gd name="T55" fmla="*/ 89 h 89"/>
                  <a:gd name="T56" fmla="*/ 7 w 97"/>
                  <a:gd name="T57" fmla="*/ 86 h 89"/>
                  <a:gd name="T58" fmla="*/ 7 w 97"/>
                  <a:gd name="T59" fmla="*/ 86 h 89"/>
                  <a:gd name="T60" fmla="*/ 14 w 97"/>
                  <a:gd name="T61" fmla="*/ 86 h 89"/>
                  <a:gd name="T62" fmla="*/ 18 w 97"/>
                  <a:gd name="T63" fmla="*/ 82 h 89"/>
                  <a:gd name="T64" fmla="*/ 18 w 97"/>
                  <a:gd name="T65" fmla="*/ 78 h 89"/>
                  <a:gd name="T66" fmla="*/ 18 w 97"/>
                  <a:gd name="T67" fmla="*/ 74 h 89"/>
                  <a:gd name="T68" fmla="*/ 18 w 97"/>
                  <a:gd name="T69" fmla="*/ 15 h 89"/>
                  <a:gd name="T70" fmla="*/ 14 w 97"/>
                  <a:gd name="T71" fmla="*/ 11 h 89"/>
                  <a:gd name="T72" fmla="*/ 11 w 97"/>
                  <a:gd name="T73" fmla="*/ 7 h 89"/>
                  <a:gd name="T74" fmla="*/ 11 w 97"/>
                  <a:gd name="T75" fmla="*/ 7 h 89"/>
                  <a:gd name="T76" fmla="*/ 7 w 97"/>
                  <a:gd name="T77" fmla="*/ 3 h 89"/>
                  <a:gd name="T78" fmla="*/ 3 w 97"/>
                  <a:gd name="T79" fmla="*/ 3 h 89"/>
                  <a:gd name="T80" fmla="*/ 0 w 97"/>
                  <a:gd name="T81" fmla="*/ 3 h 89"/>
                  <a:gd name="T82" fmla="*/ 0 w 97"/>
                  <a:gd name="T83" fmla="*/ 0 h 8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9"/>
                  <a:gd name="T128" fmla="*/ 97 w 97"/>
                  <a:gd name="T129" fmla="*/ 89 h 8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9">
                    <a:moveTo>
                      <a:pt x="0" y="0"/>
                    </a:moveTo>
                    <a:lnTo>
                      <a:pt x="22" y="0"/>
                    </a:lnTo>
                    <a:lnTo>
                      <a:pt x="78" y="67"/>
                    </a:lnTo>
                    <a:lnTo>
                      <a:pt x="78" y="15"/>
                    </a:lnTo>
                    <a:lnTo>
                      <a:pt x="78" y="11"/>
                    </a:lnTo>
                    <a:lnTo>
                      <a:pt x="78" y="7"/>
                    </a:lnTo>
                    <a:lnTo>
                      <a:pt x="74" y="3"/>
                    </a:lnTo>
                    <a:lnTo>
                      <a:pt x="70" y="3"/>
                    </a:lnTo>
                    <a:lnTo>
                      <a:pt x="67" y="3"/>
                    </a:lnTo>
                    <a:lnTo>
                      <a:pt x="67" y="0"/>
                    </a:lnTo>
                    <a:lnTo>
                      <a:pt x="97" y="0"/>
                    </a:lnTo>
                    <a:lnTo>
                      <a:pt x="97" y="3"/>
                    </a:lnTo>
                    <a:lnTo>
                      <a:pt x="93" y="3"/>
                    </a:lnTo>
                    <a:lnTo>
                      <a:pt x="89" y="3"/>
                    </a:lnTo>
                    <a:lnTo>
                      <a:pt x="85" y="7"/>
                    </a:lnTo>
                    <a:lnTo>
                      <a:pt x="85" y="11"/>
                    </a:lnTo>
                    <a:lnTo>
                      <a:pt x="82" y="15"/>
                    </a:lnTo>
                    <a:lnTo>
                      <a:pt x="82" y="89"/>
                    </a:lnTo>
                    <a:lnTo>
                      <a:pt x="22" y="18"/>
                    </a:lnTo>
                    <a:lnTo>
                      <a:pt x="22" y="74"/>
                    </a:lnTo>
                    <a:lnTo>
                      <a:pt x="26" y="82"/>
                    </a:lnTo>
                    <a:lnTo>
                      <a:pt x="26" y="86"/>
                    </a:lnTo>
                    <a:lnTo>
                      <a:pt x="29" y="86"/>
                    </a:lnTo>
                    <a:lnTo>
                      <a:pt x="33" y="86"/>
                    </a:lnTo>
                    <a:lnTo>
                      <a:pt x="37" y="86"/>
                    </a:lnTo>
                    <a:lnTo>
                      <a:pt x="37" y="89"/>
                    </a:lnTo>
                    <a:lnTo>
                      <a:pt x="7" y="89"/>
                    </a:lnTo>
                    <a:lnTo>
                      <a:pt x="7" y="86"/>
                    </a:lnTo>
                    <a:lnTo>
                      <a:pt x="14" y="86"/>
                    </a:lnTo>
                    <a:lnTo>
                      <a:pt x="18" y="82"/>
                    </a:lnTo>
                    <a:lnTo>
                      <a:pt x="18" y="78"/>
                    </a:lnTo>
                    <a:lnTo>
                      <a:pt x="18" y="74"/>
                    </a:lnTo>
                    <a:lnTo>
                      <a:pt x="18" y="15"/>
                    </a:lnTo>
                    <a:lnTo>
                      <a:pt x="14" y="11"/>
                    </a:lnTo>
                    <a:lnTo>
                      <a:pt x="11" y="7"/>
                    </a:lnTo>
                    <a:lnTo>
                      <a:pt x="7" y="3"/>
                    </a:lnTo>
                    <a:lnTo>
                      <a:pt x="3" y="3"/>
                    </a:lnTo>
                    <a:lnTo>
                      <a:pt x="0" y="3"/>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8" name="Freeform 270"/>
              <p:cNvSpPr>
                <a:spLocks/>
              </p:cNvSpPr>
              <p:nvPr/>
            </p:nvSpPr>
            <p:spPr bwMode="auto">
              <a:xfrm>
                <a:off x="1224" y="2528"/>
                <a:ext cx="74" cy="89"/>
              </a:xfrm>
              <a:custGeom>
                <a:avLst/>
                <a:gdLst>
                  <a:gd name="T0" fmla="*/ 74 w 74"/>
                  <a:gd name="T1" fmla="*/ 0 h 89"/>
                  <a:gd name="T2" fmla="*/ 74 w 74"/>
                  <a:gd name="T3" fmla="*/ 18 h 89"/>
                  <a:gd name="T4" fmla="*/ 71 w 74"/>
                  <a:gd name="T5" fmla="*/ 18 h 89"/>
                  <a:gd name="T6" fmla="*/ 71 w 74"/>
                  <a:gd name="T7" fmla="*/ 15 h 89"/>
                  <a:gd name="T8" fmla="*/ 71 w 74"/>
                  <a:gd name="T9" fmla="*/ 11 h 89"/>
                  <a:gd name="T10" fmla="*/ 67 w 74"/>
                  <a:gd name="T11" fmla="*/ 11 h 89"/>
                  <a:gd name="T12" fmla="*/ 63 w 74"/>
                  <a:gd name="T13" fmla="*/ 7 h 89"/>
                  <a:gd name="T14" fmla="*/ 59 w 74"/>
                  <a:gd name="T15" fmla="*/ 7 h 89"/>
                  <a:gd name="T16" fmla="*/ 56 w 74"/>
                  <a:gd name="T17" fmla="*/ 3 h 89"/>
                  <a:gd name="T18" fmla="*/ 41 w 74"/>
                  <a:gd name="T19" fmla="*/ 3 h 89"/>
                  <a:gd name="T20" fmla="*/ 41 w 74"/>
                  <a:gd name="T21" fmla="*/ 74 h 89"/>
                  <a:gd name="T22" fmla="*/ 45 w 74"/>
                  <a:gd name="T23" fmla="*/ 82 h 89"/>
                  <a:gd name="T24" fmla="*/ 45 w 74"/>
                  <a:gd name="T25" fmla="*/ 86 h 89"/>
                  <a:gd name="T26" fmla="*/ 48 w 74"/>
                  <a:gd name="T27" fmla="*/ 86 h 89"/>
                  <a:gd name="T28" fmla="*/ 52 w 74"/>
                  <a:gd name="T29" fmla="*/ 86 h 89"/>
                  <a:gd name="T30" fmla="*/ 56 w 74"/>
                  <a:gd name="T31" fmla="*/ 86 h 89"/>
                  <a:gd name="T32" fmla="*/ 56 w 74"/>
                  <a:gd name="T33" fmla="*/ 89 h 89"/>
                  <a:gd name="T34" fmla="*/ 18 w 74"/>
                  <a:gd name="T35" fmla="*/ 89 h 89"/>
                  <a:gd name="T36" fmla="*/ 18 w 74"/>
                  <a:gd name="T37" fmla="*/ 86 h 89"/>
                  <a:gd name="T38" fmla="*/ 22 w 74"/>
                  <a:gd name="T39" fmla="*/ 86 h 89"/>
                  <a:gd name="T40" fmla="*/ 26 w 74"/>
                  <a:gd name="T41" fmla="*/ 86 h 89"/>
                  <a:gd name="T42" fmla="*/ 30 w 74"/>
                  <a:gd name="T43" fmla="*/ 82 h 89"/>
                  <a:gd name="T44" fmla="*/ 30 w 74"/>
                  <a:gd name="T45" fmla="*/ 78 h 89"/>
                  <a:gd name="T46" fmla="*/ 30 w 74"/>
                  <a:gd name="T47" fmla="*/ 74 h 89"/>
                  <a:gd name="T48" fmla="*/ 30 w 74"/>
                  <a:gd name="T49" fmla="*/ 3 h 89"/>
                  <a:gd name="T50" fmla="*/ 18 w 74"/>
                  <a:gd name="T51" fmla="*/ 3 h 89"/>
                  <a:gd name="T52" fmla="*/ 15 w 74"/>
                  <a:gd name="T53" fmla="*/ 7 h 89"/>
                  <a:gd name="T54" fmla="*/ 11 w 74"/>
                  <a:gd name="T55" fmla="*/ 7 h 89"/>
                  <a:gd name="T56" fmla="*/ 7 w 74"/>
                  <a:gd name="T57" fmla="*/ 7 h 89"/>
                  <a:gd name="T58" fmla="*/ 7 w 74"/>
                  <a:gd name="T59" fmla="*/ 11 h 89"/>
                  <a:gd name="T60" fmla="*/ 4 w 74"/>
                  <a:gd name="T61" fmla="*/ 15 h 89"/>
                  <a:gd name="T62" fmla="*/ 4 w 74"/>
                  <a:gd name="T63" fmla="*/ 18 h 89"/>
                  <a:gd name="T64" fmla="*/ 0 w 74"/>
                  <a:gd name="T65" fmla="*/ 18 h 89"/>
                  <a:gd name="T66" fmla="*/ 4 w 74"/>
                  <a:gd name="T67" fmla="*/ 0 h 89"/>
                  <a:gd name="T68" fmla="*/ 74 w 74"/>
                  <a:gd name="T69" fmla="*/ 0 h 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4"/>
                  <a:gd name="T106" fmla="*/ 0 h 89"/>
                  <a:gd name="T107" fmla="*/ 74 w 74"/>
                  <a:gd name="T108" fmla="*/ 89 h 8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4" h="89">
                    <a:moveTo>
                      <a:pt x="74" y="0"/>
                    </a:moveTo>
                    <a:lnTo>
                      <a:pt x="74" y="18"/>
                    </a:lnTo>
                    <a:lnTo>
                      <a:pt x="71" y="18"/>
                    </a:lnTo>
                    <a:lnTo>
                      <a:pt x="71" y="15"/>
                    </a:lnTo>
                    <a:lnTo>
                      <a:pt x="71" y="11"/>
                    </a:lnTo>
                    <a:lnTo>
                      <a:pt x="67" y="11"/>
                    </a:lnTo>
                    <a:lnTo>
                      <a:pt x="63" y="7"/>
                    </a:lnTo>
                    <a:lnTo>
                      <a:pt x="59" y="7"/>
                    </a:lnTo>
                    <a:lnTo>
                      <a:pt x="56" y="3"/>
                    </a:lnTo>
                    <a:lnTo>
                      <a:pt x="41" y="3"/>
                    </a:lnTo>
                    <a:lnTo>
                      <a:pt x="41" y="74"/>
                    </a:lnTo>
                    <a:lnTo>
                      <a:pt x="45" y="82"/>
                    </a:lnTo>
                    <a:lnTo>
                      <a:pt x="45" y="86"/>
                    </a:lnTo>
                    <a:lnTo>
                      <a:pt x="48" y="86"/>
                    </a:lnTo>
                    <a:lnTo>
                      <a:pt x="52" y="86"/>
                    </a:lnTo>
                    <a:lnTo>
                      <a:pt x="56" y="86"/>
                    </a:lnTo>
                    <a:lnTo>
                      <a:pt x="56" y="89"/>
                    </a:lnTo>
                    <a:lnTo>
                      <a:pt x="18" y="89"/>
                    </a:lnTo>
                    <a:lnTo>
                      <a:pt x="18" y="86"/>
                    </a:lnTo>
                    <a:lnTo>
                      <a:pt x="22" y="86"/>
                    </a:lnTo>
                    <a:lnTo>
                      <a:pt x="26" y="86"/>
                    </a:lnTo>
                    <a:lnTo>
                      <a:pt x="30" y="82"/>
                    </a:lnTo>
                    <a:lnTo>
                      <a:pt x="30" y="78"/>
                    </a:lnTo>
                    <a:lnTo>
                      <a:pt x="30" y="74"/>
                    </a:lnTo>
                    <a:lnTo>
                      <a:pt x="30" y="3"/>
                    </a:lnTo>
                    <a:lnTo>
                      <a:pt x="18" y="3"/>
                    </a:lnTo>
                    <a:lnTo>
                      <a:pt x="15" y="7"/>
                    </a:lnTo>
                    <a:lnTo>
                      <a:pt x="11" y="7"/>
                    </a:lnTo>
                    <a:lnTo>
                      <a:pt x="7" y="7"/>
                    </a:lnTo>
                    <a:lnTo>
                      <a:pt x="7" y="11"/>
                    </a:lnTo>
                    <a:lnTo>
                      <a:pt x="4" y="15"/>
                    </a:lnTo>
                    <a:lnTo>
                      <a:pt x="4" y="18"/>
                    </a:lnTo>
                    <a:lnTo>
                      <a:pt x="0" y="18"/>
                    </a:lnTo>
                    <a:lnTo>
                      <a:pt x="4" y="0"/>
                    </a:lnTo>
                    <a:lnTo>
                      <a:pt x="7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39" name="Rectangle 271"/>
              <p:cNvSpPr>
                <a:spLocks noChangeArrowheads="1"/>
              </p:cNvSpPr>
              <p:nvPr/>
            </p:nvSpPr>
            <p:spPr bwMode="auto">
              <a:xfrm>
                <a:off x="1653" y="2483"/>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0" name="Freeform 272"/>
              <p:cNvSpPr>
                <a:spLocks/>
              </p:cNvSpPr>
              <p:nvPr/>
            </p:nvSpPr>
            <p:spPr bwMode="auto">
              <a:xfrm>
                <a:off x="1739" y="2509"/>
                <a:ext cx="142" cy="108"/>
              </a:xfrm>
              <a:custGeom>
                <a:avLst/>
                <a:gdLst>
                  <a:gd name="T0" fmla="*/ 67 w 142"/>
                  <a:gd name="T1" fmla="*/ 108 h 108"/>
                  <a:gd name="T2" fmla="*/ 22 w 142"/>
                  <a:gd name="T3" fmla="*/ 15 h 108"/>
                  <a:gd name="T4" fmla="*/ 22 w 142"/>
                  <a:gd name="T5" fmla="*/ 90 h 108"/>
                  <a:gd name="T6" fmla="*/ 22 w 142"/>
                  <a:gd name="T7" fmla="*/ 97 h 108"/>
                  <a:gd name="T8" fmla="*/ 26 w 142"/>
                  <a:gd name="T9" fmla="*/ 101 h 108"/>
                  <a:gd name="T10" fmla="*/ 30 w 142"/>
                  <a:gd name="T11" fmla="*/ 105 h 108"/>
                  <a:gd name="T12" fmla="*/ 33 w 142"/>
                  <a:gd name="T13" fmla="*/ 105 h 108"/>
                  <a:gd name="T14" fmla="*/ 37 w 142"/>
                  <a:gd name="T15" fmla="*/ 105 h 108"/>
                  <a:gd name="T16" fmla="*/ 37 w 142"/>
                  <a:gd name="T17" fmla="*/ 108 h 108"/>
                  <a:gd name="T18" fmla="*/ 0 w 142"/>
                  <a:gd name="T19" fmla="*/ 108 h 108"/>
                  <a:gd name="T20" fmla="*/ 0 w 142"/>
                  <a:gd name="T21" fmla="*/ 105 h 108"/>
                  <a:gd name="T22" fmla="*/ 4 w 142"/>
                  <a:gd name="T23" fmla="*/ 105 h 108"/>
                  <a:gd name="T24" fmla="*/ 11 w 142"/>
                  <a:gd name="T25" fmla="*/ 105 h 108"/>
                  <a:gd name="T26" fmla="*/ 15 w 142"/>
                  <a:gd name="T27" fmla="*/ 101 h 108"/>
                  <a:gd name="T28" fmla="*/ 15 w 142"/>
                  <a:gd name="T29" fmla="*/ 97 h 108"/>
                  <a:gd name="T30" fmla="*/ 15 w 142"/>
                  <a:gd name="T31" fmla="*/ 90 h 108"/>
                  <a:gd name="T32" fmla="*/ 15 w 142"/>
                  <a:gd name="T33" fmla="*/ 19 h 108"/>
                  <a:gd name="T34" fmla="*/ 15 w 142"/>
                  <a:gd name="T35" fmla="*/ 11 h 108"/>
                  <a:gd name="T36" fmla="*/ 15 w 142"/>
                  <a:gd name="T37" fmla="*/ 8 h 108"/>
                  <a:gd name="T38" fmla="*/ 11 w 142"/>
                  <a:gd name="T39" fmla="*/ 4 h 108"/>
                  <a:gd name="T40" fmla="*/ 11 w 142"/>
                  <a:gd name="T41" fmla="*/ 0 h 108"/>
                  <a:gd name="T42" fmla="*/ 7 w 142"/>
                  <a:gd name="T43" fmla="*/ 0 h 108"/>
                  <a:gd name="T44" fmla="*/ 0 w 142"/>
                  <a:gd name="T45" fmla="*/ 0 h 108"/>
                  <a:gd name="T46" fmla="*/ 0 w 142"/>
                  <a:gd name="T47" fmla="*/ 0 h 108"/>
                  <a:gd name="T48" fmla="*/ 30 w 142"/>
                  <a:gd name="T49" fmla="*/ 0 h 108"/>
                  <a:gd name="T50" fmla="*/ 71 w 142"/>
                  <a:gd name="T51" fmla="*/ 82 h 108"/>
                  <a:gd name="T52" fmla="*/ 112 w 142"/>
                  <a:gd name="T53" fmla="*/ 0 h 108"/>
                  <a:gd name="T54" fmla="*/ 142 w 142"/>
                  <a:gd name="T55" fmla="*/ 0 h 108"/>
                  <a:gd name="T56" fmla="*/ 142 w 142"/>
                  <a:gd name="T57" fmla="*/ 0 h 108"/>
                  <a:gd name="T58" fmla="*/ 138 w 142"/>
                  <a:gd name="T59" fmla="*/ 0 h 108"/>
                  <a:gd name="T60" fmla="*/ 131 w 142"/>
                  <a:gd name="T61" fmla="*/ 0 h 108"/>
                  <a:gd name="T62" fmla="*/ 127 w 142"/>
                  <a:gd name="T63" fmla="*/ 4 h 108"/>
                  <a:gd name="T64" fmla="*/ 127 w 142"/>
                  <a:gd name="T65" fmla="*/ 8 h 108"/>
                  <a:gd name="T66" fmla="*/ 127 w 142"/>
                  <a:gd name="T67" fmla="*/ 19 h 108"/>
                  <a:gd name="T68" fmla="*/ 127 w 142"/>
                  <a:gd name="T69" fmla="*/ 90 h 108"/>
                  <a:gd name="T70" fmla="*/ 127 w 142"/>
                  <a:gd name="T71" fmla="*/ 97 h 108"/>
                  <a:gd name="T72" fmla="*/ 131 w 142"/>
                  <a:gd name="T73" fmla="*/ 101 h 108"/>
                  <a:gd name="T74" fmla="*/ 134 w 142"/>
                  <a:gd name="T75" fmla="*/ 105 h 108"/>
                  <a:gd name="T76" fmla="*/ 138 w 142"/>
                  <a:gd name="T77" fmla="*/ 105 h 108"/>
                  <a:gd name="T78" fmla="*/ 142 w 142"/>
                  <a:gd name="T79" fmla="*/ 105 h 108"/>
                  <a:gd name="T80" fmla="*/ 142 w 142"/>
                  <a:gd name="T81" fmla="*/ 108 h 108"/>
                  <a:gd name="T82" fmla="*/ 97 w 142"/>
                  <a:gd name="T83" fmla="*/ 108 h 108"/>
                  <a:gd name="T84" fmla="*/ 97 w 142"/>
                  <a:gd name="T85" fmla="*/ 105 h 108"/>
                  <a:gd name="T86" fmla="*/ 101 w 142"/>
                  <a:gd name="T87" fmla="*/ 105 h 108"/>
                  <a:gd name="T88" fmla="*/ 104 w 142"/>
                  <a:gd name="T89" fmla="*/ 105 h 108"/>
                  <a:gd name="T90" fmla="*/ 108 w 142"/>
                  <a:gd name="T91" fmla="*/ 101 h 108"/>
                  <a:gd name="T92" fmla="*/ 112 w 142"/>
                  <a:gd name="T93" fmla="*/ 97 h 108"/>
                  <a:gd name="T94" fmla="*/ 112 w 142"/>
                  <a:gd name="T95" fmla="*/ 90 h 108"/>
                  <a:gd name="T96" fmla="*/ 112 w 142"/>
                  <a:gd name="T97" fmla="*/ 15 h 108"/>
                  <a:gd name="T98" fmla="*/ 67 w 142"/>
                  <a:gd name="T99" fmla="*/ 108 h 108"/>
                  <a:gd name="T100" fmla="*/ 67 w 142"/>
                  <a:gd name="T101" fmla="*/ 108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08"/>
                  <a:gd name="T155" fmla="*/ 142 w 142"/>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08">
                    <a:moveTo>
                      <a:pt x="67" y="108"/>
                    </a:moveTo>
                    <a:lnTo>
                      <a:pt x="22" y="15"/>
                    </a:lnTo>
                    <a:lnTo>
                      <a:pt x="22" y="90"/>
                    </a:lnTo>
                    <a:lnTo>
                      <a:pt x="22" y="97"/>
                    </a:lnTo>
                    <a:lnTo>
                      <a:pt x="26" y="101"/>
                    </a:lnTo>
                    <a:lnTo>
                      <a:pt x="30" y="105"/>
                    </a:lnTo>
                    <a:lnTo>
                      <a:pt x="33" y="105"/>
                    </a:lnTo>
                    <a:lnTo>
                      <a:pt x="37" y="105"/>
                    </a:lnTo>
                    <a:lnTo>
                      <a:pt x="37" y="108"/>
                    </a:lnTo>
                    <a:lnTo>
                      <a:pt x="0" y="108"/>
                    </a:lnTo>
                    <a:lnTo>
                      <a:pt x="0" y="105"/>
                    </a:lnTo>
                    <a:lnTo>
                      <a:pt x="4" y="105"/>
                    </a:lnTo>
                    <a:lnTo>
                      <a:pt x="11" y="105"/>
                    </a:lnTo>
                    <a:lnTo>
                      <a:pt x="15" y="101"/>
                    </a:lnTo>
                    <a:lnTo>
                      <a:pt x="15" y="97"/>
                    </a:lnTo>
                    <a:lnTo>
                      <a:pt x="15" y="90"/>
                    </a:lnTo>
                    <a:lnTo>
                      <a:pt x="15" y="19"/>
                    </a:lnTo>
                    <a:lnTo>
                      <a:pt x="15" y="11"/>
                    </a:lnTo>
                    <a:lnTo>
                      <a:pt x="15" y="8"/>
                    </a:lnTo>
                    <a:lnTo>
                      <a:pt x="11" y="4"/>
                    </a:lnTo>
                    <a:lnTo>
                      <a:pt x="11" y="0"/>
                    </a:lnTo>
                    <a:lnTo>
                      <a:pt x="7" y="0"/>
                    </a:lnTo>
                    <a:lnTo>
                      <a:pt x="0" y="0"/>
                    </a:lnTo>
                    <a:lnTo>
                      <a:pt x="30" y="0"/>
                    </a:lnTo>
                    <a:lnTo>
                      <a:pt x="71" y="82"/>
                    </a:lnTo>
                    <a:lnTo>
                      <a:pt x="112" y="0"/>
                    </a:lnTo>
                    <a:lnTo>
                      <a:pt x="142" y="0"/>
                    </a:lnTo>
                    <a:lnTo>
                      <a:pt x="138" y="0"/>
                    </a:lnTo>
                    <a:lnTo>
                      <a:pt x="131" y="0"/>
                    </a:lnTo>
                    <a:lnTo>
                      <a:pt x="127" y="4"/>
                    </a:lnTo>
                    <a:lnTo>
                      <a:pt x="127" y="8"/>
                    </a:lnTo>
                    <a:lnTo>
                      <a:pt x="127" y="19"/>
                    </a:lnTo>
                    <a:lnTo>
                      <a:pt x="127" y="90"/>
                    </a:lnTo>
                    <a:lnTo>
                      <a:pt x="127" y="97"/>
                    </a:lnTo>
                    <a:lnTo>
                      <a:pt x="131" y="101"/>
                    </a:lnTo>
                    <a:lnTo>
                      <a:pt x="134" y="105"/>
                    </a:lnTo>
                    <a:lnTo>
                      <a:pt x="138" y="105"/>
                    </a:lnTo>
                    <a:lnTo>
                      <a:pt x="142" y="105"/>
                    </a:lnTo>
                    <a:lnTo>
                      <a:pt x="142" y="108"/>
                    </a:lnTo>
                    <a:lnTo>
                      <a:pt x="97" y="108"/>
                    </a:lnTo>
                    <a:lnTo>
                      <a:pt x="97" y="105"/>
                    </a:lnTo>
                    <a:lnTo>
                      <a:pt x="101" y="105"/>
                    </a:lnTo>
                    <a:lnTo>
                      <a:pt x="104" y="105"/>
                    </a:lnTo>
                    <a:lnTo>
                      <a:pt x="108" y="101"/>
                    </a:lnTo>
                    <a:lnTo>
                      <a:pt x="112" y="97"/>
                    </a:lnTo>
                    <a:lnTo>
                      <a:pt x="112" y="90"/>
                    </a:lnTo>
                    <a:lnTo>
                      <a:pt x="112" y="15"/>
                    </a:lnTo>
                    <a:lnTo>
                      <a:pt x="67" y="10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1" name="Freeform 273"/>
              <p:cNvSpPr>
                <a:spLocks noEditPoints="1"/>
              </p:cNvSpPr>
              <p:nvPr/>
            </p:nvSpPr>
            <p:spPr bwMode="auto">
              <a:xfrm>
                <a:off x="1888" y="2543"/>
                <a:ext cx="71" cy="74"/>
              </a:xfrm>
              <a:custGeom>
                <a:avLst/>
                <a:gdLst>
                  <a:gd name="T0" fmla="*/ 34 w 71"/>
                  <a:gd name="T1" fmla="*/ 0 h 74"/>
                  <a:gd name="T2" fmla="*/ 45 w 71"/>
                  <a:gd name="T3" fmla="*/ 0 h 74"/>
                  <a:gd name="T4" fmla="*/ 52 w 71"/>
                  <a:gd name="T5" fmla="*/ 3 h 74"/>
                  <a:gd name="T6" fmla="*/ 60 w 71"/>
                  <a:gd name="T7" fmla="*/ 11 h 74"/>
                  <a:gd name="T8" fmla="*/ 67 w 71"/>
                  <a:gd name="T9" fmla="*/ 22 h 74"/>
                  <a:gd name="T10" fmla="*/ 71 w 71"/>
                  <a:gd name="T11" fmla="*/ 37 h 74"/>
                  <a:gd name="T12" fmla="*/ 67 w 71"/>
                  <a:gd name="T13" fmla="*/ 44 h 74"/>
                  <a:gd name="T14" fmla="*/ 64 w 71"/>
                  <a:gd name="T15" fmla="*/ 56 h 74"/>
                  <a:gd name="T16" fmla="*/ 60 w 71"/>
                  <a:gd name="T17" fmla="*/ 63 h 74"/>
                  <a:gd name="T18" fmla="*/ 52 w 71"/>
                  <a:gd name="T19" fmla="*/ 71 h 74"/>
                  <a:gd name="T20" fmla="*/ 45 w 71"/>
                  <a:gd name="T21" fmla="*/ 74 h 74"/>
                  <a:gd name="T22" fmla="*/ 34 w 71"/>
                  <a:gd name="T23" fmla="*/ 74 h 74"/>
                  <a:gd name="T24" fmla="*/ 23 w 71"/>
                  <a:gd name="T25" fmla="*/ 74 h 74"/>
                  <a:gd name="T26" fmla="*/ 15 w 71"/>
                  <a:gd name="T27" fmla="*/ 71 h 74"/>
                  <a:gd name="T28" fmla="*/ 8 w 71"/>
                  <a:gd name="T29" fmla="*/ 63 h 74"/>
                  <a:gd name="T30" fmla="*/ 0 w 71"/>
                  <a:gd name="T31" fmla="*/ 52 h 74"/>
                  <a:gd name="T32" fmla="*/ 0 w 71"/>
                  <a:gd name="T33" fmla="*/ 37 h 74"/>
                  <a:gd name="T34" fmla="*/ 0 w 71"/>
                  <a:gd name="T35" fmla="*/ 26 h 74"/>
                  <a:gd name="T36" fmla="*/ 4 w 71"/>
                  <a:gd name="T37" fmla="*/ 18 h 74"/>
                  <a:gd name="T38" fmla="*/ 11 w 71"/>
                  <a:gd name="T39" fmla="*/ 11 h 74"/>
                  <a:gd name="T40" fmla="*/ 19 w 71"/>
                  <a:gd name="T41" fmla="*/ 3 h 74"/>
                  <a:gd name="T42" fmla="*/ 26 w 71"/>
                  <a:gd name="T43" fmla="*/ 0 h 74"/>
                  <a:gd name="T44" fmla="*/ 34 w 71"/>
                  <a:gd name="T45" fmla="*/ 0 h 74"/>
                  <a:gd name="T46" fmla="*/ 34 w 71"/>
                  <a:gd name="T47" fmla="*/ 3 h 74"/>
                  <a:gd name="T48" fmla="*/ 26 w 71"/>
                  <a:gd name="T49" fmla="*/ 3 h 74"/>
                  <a:gd name="T50" fmla="*/ 23 w 71"/>
                  <a:gd name="T51" fmla="*/ 7 h 74"/>
                  <a:gd name="T52" fmla="*/ 19 w 71"/>
                  <a:gd name="T53" fmla="*/ 11 h 74"/>
                  <a:gd name="T54" fmla="*/ 15 w 71"/>
                  <a:gd name="T55" fmla="*/ 15 h 74"/>
                  <a:gd name="T56" fmla="*/ 15 w 71"/>
                  <a:gd name="T57" fmla="*/ 22 h 74"/>
                  <a:gd name="T58" fmla="*/ 15 w 71"/>
                  <a:gd name="T59" fmla="*/ 30 h 74"/>
                  <a:gd name="T60" fmla="*/ 15 w 71"/>
                  <a:gd name="T61" fmla="*/ 44 h 74"/>
                  <a:gd name="T62" fmla="*/ 19 w 71"/>
                  <a:gd name="T63" fmla="*/ 59 h 74"/>
                  <a:gd name="T64" fmla="*/ 26 w 71"/>
                  <a:gd name="T65" fmla="*/ 63 h 74"/>
                  <a:gd name="T66" fmla="*/ 30 w 71"/>
                  <a:gd name="T67" fmla="*/ 71 h 74"/>
                  <a:gd name="T68" fmla="*/ 38 w 71"/>
                  <a:gd name="T69" fmla="*/ 71 h 74"/>
                  <a:gd name="T70" fmla="*/ 45 w 71"/>
                  <a:gd name="T71" fmla="*/ 67 h 74"/>
                  <a:gd name="T72" fmla="*/ 52 w 71"/>
                  <a:gd name="T73" fmla="*/ 63 h 74"/>
                  <a:gd name="T74" fmla="*/ 56 w 71"/>
                  <a:gd name="T75" fmla="*/ 56 h 74"/>
                  <a:gd name="T76" fmla="*/ 56 w 71"/>
                  <a:gd name="T77" fmla="*/ 41 h 74"/>
                  <a:gd name="T78" fmla="*/ 56 w 71"/>
                  <a:gd name="T79" fmla="*/ 30 h 74"/>
                  <a:gd name="T80" fmla="*/ 52 w 71"/>
                  <a:gd name="T81" fmla="*/ 18 h 74"/>
                  <a:gd name="T82" fmla="*/ 49 w 71"/>
                  <a:gd name="T83" fmla="*/ 11 h 74"/>
                  <a:gd name="T84" fmla="*/ 41 w 71"/>
                  <a:gd name="T85" fmla="*/ 7 h 74"/>
                  <a:gd name="T86" fmla="*/ 34 w 71"/>
                  <a:gd name="T87" fmla="*/ 3 h 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4"/>
                  <a:gd name="T134" fmla="*/ 71 w 71"/>
                  <a:gd name="T135" fmla="*/ 74 h 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4">
                    <a:moveTo>
                      <a:pt x="34" y="0"/>
                    </a:moveTo>
                    <a:lnTo>
                      <a:pt x="45" y="0"/>
                    </a:lnTo>
                    <a:lnTo>
                      <a:pt x="52" y="3"/>
                    </a:lnTo>
                    <a:lnTo>
                      <a:pt x="60" y="11"/>
                    </a:lnTo>
                    <a:lnTo>
                      <a:pt x="67" y="22"/>
                    </a:lnTo>
                    <a:lnTo>
                      <a:pt x="71" y="37"/>
                    </a:lnTo>
                    <a:lnTo>
                      <a:pt x="67" y="44"/>
                    </a:lnTo>
                    <a:lnTo>
                      <a:pt x="64" y="56"/>
                    </a:lnTo>
                    <a:lnTo>
                      <a:pt x="60" y="63"/>
                    </a:lnTo>
                    <a:lnTo>
                      <a:pt x="52" y="71"/>
                    </a:lnTo>
                    <a:lnTo>
                      <a:pt x="45" y="74"/>
                    </a:lnTo>
                    <a:lnTo>
                      <a:pt x="34" y="74"/>
                    </a:lnTo>
                    <a:lnTo>
                      <a:pt x="23" y="74"/>
                    </a:lnTo>
                    <a:lnTo>
                      <a:pt x="15" y="71"/>
                    </a:lnTo>
                    <a:lnTo>
                      <a:pt x="8" y="63"/>
                    </a:lnTo>
                    <a:lnTo>
                      <a:pt x="0" y="52"/>
                    </a:lnTo>
                    <a:lnTo>
                      <a:pt x="0" y="37"/>
                    </a:lnTo>
                    <a:lnTo>
                      <a:pt x="0" y="26"/>
                    </a:lnTo>
                    <a:lnTo>
                      <a:pt x="4" y="18"/>
                    </a:lnTo>
                    <a:lnTo>
                      <a:pt x="11" y="11"/>
                    </a:lnTo>
                    <a:lnTo>
                      <a:pt x="19" y="3"/>
                    </a:lnTo>
                    <a:lnTo>
                      <a:pt x="26" y="0"/>
                    </a:lnTo>
                    <a:lnTo>
                      <a:pt x="34" y="0"/>
                    </a:lnTo>
                    <a:close/>
                    <a:moveTo>
                      <a:pt x="34" y="3"/>
                    </a:moveTo>
                    <a:lnTo>
                      <a:pt x="26" y="3"/>
                    </a:lnTo>
                    <a:lnTo>
                      <a:pt x="23" y="7"/>
                    </a:lnTo>
                    <a:lnTo>
                      <a:pt x="19" y="11"/>
                    </a:lnTo>
                    <a:lnTo>
                      <a:pt x="15" y="15"/>
                    </a:lnTo>
                    <a:lnTo>
                      <a:pt x="15" y="22"/>
                    </a:lnTo>
                    <a:lnTo>
                      <a:pt x="15" y="30"/>
                    </a:lnTo>
                    <a:lnTo>
                      <a:pt x="15" y="44"/>
                    </a:lnTo>
                    <a:lnTo>
                      <a:pt x="19" y="59"/>
                    </a:lnTo>
                    <a:lnTo>
                      <a:pt x="26" y="63"/>
                    </a:lnTo>
                    <a:lnTo>
                      <a:pt x="30" y="71"/>
                    </a:lnTo>
                    <a:lnTo>
                      <a:pt x="38" y="71"/>
                    </a:lnTo>
                    <a:lnTo>
                      <a:pt x="45" y="67"/>
                    </a:lnTo>
                    <a:lnTo>
                      <a:pt x="52" y="63"/>
                    </a:lnTo>
                    <a:lnTo>
                      <a:pt x="56" y="56"/>
                    </a:lnTo>
                    <a:lnTo>
                      <a:pt x="56" y="41"/>
                    </a:lnTo>
                    <a:lnTo>
                      <a:pt x="56" y="30"/>
                    </a:lnTo>
                    <a:lnTo>
                      <a:pt x="52" y="18"/>
                    </a:lnTo>
                    <a:lnTo>
                      <a:pt x="49" y="11"/>
                    </a:lnTo>
                    <a:lnTo>
                      <a:pt x="41" y="7"/>
                    </a:lnTo>
                    <a:lnTo>
                      <a:pt x="3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2" name="Freeform 274"/>
              <p:cNvSpPr>
                <a:spLocks/>
              </p:cNvSpPr>
              <p:nvPr/>
            </p:nvSpPr>
            <p:spPr bwMode="auto">
              <a:xfrm>
                <a:off x="1967" y="2543"/>
                <a:ext cx="78" cy="74"/>
              </a:xfrm>
              <a:custGeom>
                <a:avLst/>
                <a:gdLst>
                  <a:gd name="T0" fmla="*/ 22 w 78"/>
                  <a:gd name="T1" fmla="*/ 15 h 74"/>
                  <a:gd name="T2" fmla="*/ 33 w 78"/>
                  <a:gd name="T3" fmla="*/ 7 h 74"/>
                  <a:gd name="T4" fmla="*/ 41 w 78"/>
                  <a:gd name="T5" fmla="*/ 0 h 74"/>
                  <a:gd name="T6" fmla="*/ 48 w 78"/>
                  <a:gd name="T7" fmla="*/ 0 h 74"/>
                  <a:gd name="T8" fmla="*/ 52 w 78"/>
                  <a:gd name="T9" fmla="*/ 0 h 74"/>
                  <a:gd name="T10" fmla="*/ 59 w 78"/>
                  <a:gd name="T11" fmla="*/ 0 h 74"/>
                  <a:gd name="T12" fmla="*/ 63 w 78"/>
                  <a:gd name="T13" fmla="*/ 7 h 74"/>
                  <a:gd name="T14" fmla="*/ 67 w 78"/>
                  <a:gd name="T15" fmla="*/ 11 h 74"/>
                  <a:gd name="T16" fmla="*/ 67 w 78"/>
                  <a:gd name="T17" fmla="*/ 18 h 74"/>
                  <a:gd name="T18" fmla="*/ 67 w 78"/>
                  <a:gd name="T19" fmla="*/ 26 h 74"/>
                  <a:gd name="T20" fmla="*/ 67 w 78"/>
                  <a:gd name="T21" fmla="*/ 56 h 74"/>
                  <a:gd name="T22" fmla="*/ 67 w 78"/>
                  <a:gd name="T23" fmla="*/ 63 h 74"/>
                  <a:gd name="T24" fmla="*/ 67 w 78"/>
                  <a:gd name="T25" fmla="*/ 67 h 74"/>
                  <a:gd name="T26" fmla="*/ 71 w 78"/>
                  <a:gd name="T27" fmla="*/ 71 h 74"/>
                  <a:gd name="T28" fmla="*/ 71 w 78"/>
                  <a:gd name="T29" fmla="*/ 71 h 74"/>
                  <a:gd name="T30" fmla="*/ 74 w 78"/>
                  <a:gd name="T31" fmla="*/ 71 h 74"/>
                  <a:gd name="T32" fmla="*/ 78 w 78"/>
                  <a:gd name="T33" fmla="*/ 71 h 74"/>
                  <a:gd name="T34" fmla="*/ 78 w 78"/>
                  <a:gd name="T35" fmla="*/ 74 h 74"/>
                  <a:gd name="T36" fmla="*/ 44 w 78"/>
                  <a:gd name="T37" fmla="*/ 74 h 74"/>
                  <a:gd name="T38" fmla="*/ 44 w 78"/>
                  <a:gd name="T39" fmla="*/ 71 h 74"/>
                  <a:gd name="T40" fmla="*/ 44 w 78"/>
                  <a:gd name="T41" fmla="*/ 71 h 74"/>
                  <a:gd name="T42" fmla="*/ 48 w 78"/>
                  <a:gd name="T43" fmla="*/ 71 h 74"/>
                  <a:gd name="T44" fmla="*/ 52 w 78"/>
                  <a:gd name="T45" fmla="*/ 71 h 74"/>
                  <a:gd name="T46" fmla="*/ 52 w 78"/>
                  <a:gd name="T47" fmla="*/ 67 h 74"/>
                  <a:gd name="T48" fmla="*/ 52 w 78"/>
                  <a:gd name="T49" fmla="*/ 63 h 74"/>
                  <a:gd name="T50" fmla="*/ 52 w 78"/>
                  <a:gd name="T51" fmla="*/ 63 h 74"/>
                  <a:gd name="T52" fmla="*/ 52 w 78"/>
                  <a:gd name="T53" fmla="*/ 56 h 74"/>
                  <a:gd name="T54" fmla="*/ 52 w 78"/>
                  <a:gd name="T55" fmla="*/ 26 h 74"/>
                  <a:gd name="T56" fmla="*/ 52 w 78"/>
                  <a:gd name="T57" fmla="*/ 18 h 74"/>
                  <a:gd name="T58" fmla="*/ 52 w 78"/>
                  <a:gd name="T59" fmla="*/ 15 h 74"/>
                  <a:gd name="T60" fmla="*/ 48 w 78"/>
                  <a:gd name="T61" fmla="*/ 11 h 74"/>
                  <a:gd name="T62" fmla="*/ 41 w 78"/>
                  <a:gd name="T63" fmla="*/ 7 h 74"/>
                  <a:gd name="T64" fmla="*/ 33 w 78"/>
                  <a:gd name="T65" fmla="*/ 11 h 74"/>
                  <a:gd name="T66" fmla="*/ 22 w 78"/>
                  <a:gd name="T67" fmla="*/ 18 h 74"/>
                  <a:gd name="T68" fmla="*/ 22 w 78"/>
                  <a:gd name="T69" fmla="*/ 56 h 74"/>
                  <a:gd name="T70" fmla="*/ 22 w 78"/>
                  <a:gd name="T71" fmla="*/ 63 h 74"/>
                  <a:gd name="T72" fmla="*/ 22 w 78"/>
                  <a:gd name="T73" fmla="*/ 67 h 74"/>
                  <a:gd name="T74" fmla="*/ 26 w 78"/>
                  <a:gd name="T75" fmla="*/ 71 h 74"/>
                  <a:gd name="T76" fmla="*/ 26 w 78"/>
                  <a:gd name="T77" fmla="*/ 71 h 74"/>
                  <a:gd name="T78" fmla="*/ 29 w 78"/>
                  <a:gd name="T79" fmla="*/ 71 h 74"/>
                  <a:gd name="T80" fmla="*/ 33 w 78"/>
                  <a:gd name="T81" fmla="*/ 71 h 74"/>
                  <a:gd name="T82" fmla="*/ 33 w 78"/>
                  <a:gd name="T83" fmla="*/ 74 h 74"/>
                  <a:gd name="T84" fmla="*/ 0 w 78"/>
                  <a:gd name="T85" fmla="*/ 74 h 74"/>
                  <a:gd name="T86" fmla="*/ 0 w 78"/>
                  <a:gd name="T87" fmla="*/ 71 h 74"/>
                  <a:gd name="T88" fmla="*/ 0 w 78"/>
                  <a:gd name="T89" fmla="*/ 71 h 74"/>
                  <a:gd name="T90" fmla="*/ 3 w 78"/>
                  <a:gd name="T91" fmla="*/ 71 h 74"/>
                  <a:gd name="T92" fmla="*/ 7 w 78"/>
                  <a:gd name="T93" fmla="*/ 67 h 74"/>
                  <a:gd name="T94" fmla="*/ 7 w 78"/>
                  <a:gd name="T95" fmla="*/ 63 h 74"/>
                  <a:gd name="T96" fmla="*/ 11 w 78"/>
                  <a:gd name="T97" fmla="*/ 56 h 74"/>
                  <a:gd name="T98" fmla="*/ 11 w 78"/>
                  <a:gd name="T99" fmla="*/ 30 h 74"/>
                  <a:gd name="T100" fmla="*/ 11 w 78"/>
                  <a:gd name="T101" fmla="*/ 18 h 74"/>
                  <a:gd name="T102" fmla="*/ 7 w 78"/>
                  <a:gd name="T103" fmla="*/ 11 h 74"/>
                  <a:gd name="T104" fmla="*/ 7 w 78"/>
                  <a:gd name="T105" fmla="*/ 11 h 74"/>
                  <a:gd name="T106" fmla="*/ 7 w 78"/>
                  <a:gd name="T107" fmla="*/ 7 h 74"/>
                  <a:gd name="T108" fmla="*/ 7 w 78"/>
                  <a:gd name="T109" fmla="*/ 7 h 74"/>
                  <a:gd name="T110" fmla="*/ 3 w 78"/>
                  <a:gd name="T111" fmla="*/ 7 h 74"/>
                  <a:gd name="T112" fmla="*/ 3 w 78"/>
                  <a:gd name="T113" fmla="*/ 7 h 74"/>
                  <a:gd name="T114" fmla="*/ 0 w 78"/>
                  <a:gd name="T115" fmla="*/ 7 h 74"/>
                  <a:gd name="T116" fmla="*/ 0 w 78"/>
                  <a:gd name="T117" fmla="*/ 7 h 74"/>
                  <a:gd name="T118" fmla="*/ 18 w 78"/>
                  <a:gd name="T119" fmla="*/ 0 h 74"/>
                  <a:gd name="T120" fmla="*/ 22 w 78"/>
                  <a:gd name="T121" fmla="*/ 0 h 74"/>
                  <a:gd name="T122" fmla="*/ 22 w 78"/>
                  <a:gd name="T123" fmla="*/ 15 h 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4"/>
                  <a:gd name="T188" fmla="*/ 78 w 78"/>
                  <a:gd name="T189" fmla="*/ 74 h 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4">
                    <a:moveTo>
                      <a:pt x="22" y="15"/>
                    </a:moveTo>
                    <a:lnTo>
                      <a:pt x="33" y="7"/>
                    </a:lnTo>
                    <a:lnTo>
                      <a:pt x="41" y="0"/>
                    </a:lnTo>
                    <a:lnTo>
                      <a:pt x="48" y="0"/>
                    </a:lnTo>
                    <a:lnTo>
                      <a:pt x="52" y="0"/>
                    </a:lnTo>
                    <a:lnTo>
                      <a:pt x="59" y="0"/>
                    </a:lnTo>
                    <a:lnTo>
                      <a:pt x="63" y="7"/>
                    </a:lnTo>
                    <a:lnTo>
                      <a:pt x="67" y="11"/>
                    </a:lnTo>
                    <a:lnTo>
                      <a:pt x="67" y="18"/>
                    </a:lnTo>
                    <a:lnTo>
                      <a:pt x="67" y="26"/>
                    </a:lnTo>
                    <a:lnTo>
                      <a:pt x="67" y="56"/>
                    </a:lnTo>
                    <a:lnTo>
                      <a:pt x="67" y="63"/>
                    </a:lnTo>
                    <a:lnTo>
                      <a:pt x="67" y="67"/>
                    </a:lnTo>
                    <a:lnTo>
                      <a:pt x="71" y="71"/>
                    </a:lnTo>
                    <a:lnTo>
                      <a:pt x="74" y="71"/>
                    </a:lnTo>
                    <a:lnTo>
                      <a:pt x="78" y="71"/>
                    </a:lnTo>
                    <a:lnTo>
                      <a:pt x="78" y="74"/>
                    </a:lnTo>
                    <a:lnTo>
                      <a:pt x="44" y="74"/>
                    </a:lnTo>
                    <a:lnTo>
                      <a:pt x="44" y="71"/>
                    </a:lnTo>
                    <a:lnTo>
                      <a:pt x="48" y="71"/>
                    </a:lnTo>
                    <a:lnTo>
                      <a:pt x="52" y="71"/>
                    </a:lnTo>
                    <a:lnTo>
                      <a:pt x="52" y="67"/>
                    </a:lnTo>
                    <a:lnTo>
                      <a:pt x="52" y="63"/>
                    </a:lnTo>
                    <a:lnTo>
                      <a:pt x="52" y="56"/>
                    </a:lnTo>
                    <a:lnTo>
                      <a:pt x="52" y="26"/>
                    </a:lnTo>
                    <a:lnTo>
                      <a:pt x="52" y="18"/>
                    </a:lnTo>
                    <a:lnTo>
                      <a:pt x="52" y="15"/>
                    </a:lnTo>
                    <a:lnTo>
                      <a:pt x="48" y="11"/>
                    </a:lnTo>
                    <a:lnTo>
                      <a:pt x="41" y="7"/>
                    </a:lnTo>
                    <a:lnTo>
                      <a:pt x="33" y="11"/>
                    </a:lnTo>
                    <a:lnTo>
                      <a:pt x="22" y="18"/>
                    </a:lnTo>
                    <a:lnTo>
                      <a:pt x="22" y="56"/>
                    </a:lnTo>
                    <a:lnTo>
                      <a:pt x="22" y="63"/>
                    </a:lnTo>
                    <a:lnTo>
                      <a:pt x="22" y="67"/>
                    </a:lnTo>
                    <a:lnTo>
                      <a:pt x="26" y="71"/>
                    </a:lnTo>
                    <a:lnTo>
                      <a:pt x="29" y="71"/>
                    </a:lnTo>
                    <a:lnTo>
                      <a:pt x="33" y="71"/>
                    </a:lnTo>
                    <a:lnTo>
                      <a:pt x="33" y="74"/>
                    </a:lnTo>
                    <a:lnTo>
                      <a:pt x="0" y="74"/>
                    </a:lnTo>
                    <a:lnTo>
                      <a:pt x="0" y="71"/>
                    </a:lnTo>
                    <a:lnTo>
                      <a:pt x="3" y="71"/>
                    </a:lnTo>
                    <a:lnTo>
                      <a:pt x="7" y="67"/>
                    </a:lnTo>
                    <a:lnTo>
                      <a:pt x="7" y="63"/>
                    </a:lnTo>
                    <a:lnTo>
                      <a:pt x="11" y="56"/>
                    </a:lnTo>
                    <a:lnTo>
                      <a:pt x="11" y="30"/>
                    </a:lnTo>
                    <a:lnTo>
                      <a:pt x="11" y="18"/>
                    </a:lnTo>
                    <a:lnTo>
                      <a:pt x="7" y="11"/>
                    </a:lnTo>
                    <a:lnTo>
                      <a:pt x="7" y="7"/>
                    </a:lnTo>
                    <a:lnTo>
                      <a:pt x="3" y="7"/>
                    </a:lnTo>
                    <a:lnTo>
                      <a:pt x="0" y="7"/>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3" name="Freeform 275"/>
              <p:cNvSpPr>
                <a:spLocks noEditPoints="1"/>
              </p:cNvSpPr>
              <p:nvPr/>
            </p:nvSpPr>
            <p:spPr bwMode="auto">
              <a:xfrm>
                <a:off x="2052" y="2543"/>
                <a:ext cx="64" cy="74"/>
              </a:xfrm>
              <a:custGeom>
                <a:avLst/>
                <a:gdLst>
                  <a:gd name="T0" fmla="*/ 34 w 64"/>
                  <a:gd name="T1" fmla="*/ 67 h 74"/>
                  <a:gd name="T2" fmla="*/ 27 w 64"/>
                  <a:gd name="T3" fmla="*/ 74 h 74"/>
                  <a:gd name="T4" fmla="*/ 15 w 64"/>
                  <a:gd name="T5" fmla="*/ 74 h 74"/>
                  <a:gd name="T6" fmla="*/ 4 w 64"/>
                  <a:gd name="T7" fmla="*/ 71 h 74"/>
                  <a:gd name="T8" fmla="*/ 0 w 64"/>
                  <a:gd name="T9" fmla="*/ 56 h 74"/>
                  <a:gd name="T10" fmla="*/ 0 w 64"/>
                  <a:gd name="T11" fmla="*/ 48 h 74"/>
                  <a:gd name="T12" fmla="*/ 12 w 64"/>
                  <a:gd name="T13" fmla="*/ 37 h 74"/>
                  <a:gd name="T14" fmla="*/ 42 w 64"/>
                  <a:gd name="T15" fmla="*/ 26 h 74"/>
                  <a:gd name="T16" fmla="*/ 38 w 64"/>
                  <a:gd name="T17" fmla="*/ 15 h 74"/>
                  <a:gd name="T18" fmla="*/ 34 w 64"/>
                  <a:gd name="T19" fmla="*/ 3 h 74"/>
                  <a:gd name="T20" fmla="*/ 23 w 64"/>
                  <a:gd name="T21" fmla="*/ 3 h 74"/>
                  <a:gd name="T22" fmla="*/ 15 w 64"/>
                  <a:gd name="T23" fmla="*/ 11 h 74"/>
                  <a:gd name="T24" fmla="*/ 15 w 64"/>
                  <a:gd name="T25" fmla="*/ 18 h 74"/>
                  <a:gd name="T26" fmla="*/ 15 w 64"/>
                  <a:gd name="T27" fmla="*/ 22 h 74"/>
                  <a:gd name="T28" fmla="*/ 8 w 64"/>
                  <a:gd name="T29" fmla="*/ 26 h 74"/>
                  <a:gd name="T30" fmla="*/ 4 w 64"/>
                  <a:gd name="T31" fmla="*/ 22 h 74"/>
                  <a:gd name="T32" fmla="*/ 4 w 64"/>
                  <a:gd name="T33" fmla="*/ 18 h 74"/>
                  <a:gd name="T34" fmla="*/ 8 w 64"/>
                  <a:gd name="T35" fmla="*/ 3 h 74"/>
                  <a:gd name="T36" fmla="*/ 30 w 64"/>
                  <a:gd name="T37" fmla="*/ 0 h 74"/>
                  <a:gd name="T38" fmla="*/ 45 w 64"/>
                  <a:gd name="T39" fmla="*/ 3 h 74"/>
                  <a:gd name="T40" fmla="*/ 53 w 64"/>
                  <a:gd name="T41" fmla="*/ 11 h 74"/>
                  <a:gd name="T42" fmla="*/ 53 w 64"/>
                  <a:gd name="T43" fmla="*/ 22 h 74"/>
                  <a:gd name="T44" fmla="*/ 53 w 64"/>
                  <a:gd name="T45" fmla="*/ 56 h 74"/>
                  <a:gd name="T46" fmla="*/ 56 w 64"/>
                  <a:gd name="T47" fmla="*/ 63 h 74"/>
                  <a:gd name="T48" fmla="*/ 56 w 64"/>
                  <a:gd name="T49" fmla="*/ 63 h 74"/>
                  <a:gd name="T50" fmla="*/ 60 w 64"/>
                  <a:gd name="T51" fmla="*/ 63 h 74"/>
                  <a:gd name="T52" fmla="*/ 60 w 64"/>
                  <a:gd name="T53" fmla="*/ 63 h 74"/>
                  <a:gd name="T54" fmla="*/ 64 w 64"/>
                  <a:gd name="T55" fmla="*/ 63 h 74"/>
                  <a:gd name="T56" fmla="*/ 49 w 64"/>
                  <a:gd name="T57" fmla="*/ 74 h 74"/>
                  <a:gd name="T58" fmla="*/ 42 w 64"/>
                  <a:gd name="T59" fmla="*/ 71 h 74"/>
                  <a:gd name="T60" fmla="*/ 42 w 64"/>
                  <a:gd name="T61" fmla="*/ 63 h 74"/>
                  <a:gd name="T62" fmla="*/ 42 w 64"/>
                  <a:gd name="T63" fmla="*/ 30 h 74"/>
                  <a:gd name="T64" fmla="*/ 23 w 64"/>
                  <a:gd name="T65" fmla="*/ 37 h 74"/>
                  <a:gd name="T66" fmla="*/ 15 w 64"/>
                  <a:gd name="T67" fmla="*/ 44 h 74"/>
                  <a:gd name="T68" fmla="*/ 12 w 64"/>
                  <a:gd name="T69" fmla="*/ 52 h 74"/>
                  <a:gd name="T70" fmla="*/ 15 w 64"/>
                  <a:gd name="T71" fmla="*/ 63 h 74"/>
                  <a:gd name="T72" fmla="*/ 23 w 64"/>
                  <a:gd name="T73" fmla="*/ 63 h 74"/>
                  <a:gd name="T74" fmla="*/ 42 w 64"/>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4"/>
                  <a:gd name="T116" fmla="*/ 64 w 6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4">
                    <a:moveTo>
                      <a:pt x="42" y="63"/>
                    </a:moveTo>
                    <a:lnTo>
                      <a:pt x="34" y="67"/>
                    </a:lnTo>
                    <a:lnTo>
                      <a:pt x="30" y="71"/>
                    </a:lnTo>
                    <a:lnTo>
                      <a:pt x="27" y="74"/>
                    </a:lnTo>
                    <a:lnTo>
                      <a:pt x="23" y="74"/>
                    </a:lnTo>
                    <a:lnTo>
                      <a:pt x="15" y="74"/>
                    </a:lnTo>
                    <a:lnTo>
                      <a:pt x="8" y="74"/>
                    </a:lnTo>
                    <a:lnTo>
                      <a:pt x="4" y="71"/>
                    </a:lnTo>
                    <a:lnTo>
                      <a:pt x="0" y="63"/>
                    </a:lnTo>
                    <a:lnTo>
                      <a:pt x="0" y="56"/>
                    </a:lnTo>
                    <a:lnTo>
                      <a:pt x="0" y="52"/>
                    </a:lnTo>
                    <a:lnTo>
                      <a:pt x="0" y="48"/>
                    </a:lnTo>
                    <a:lnTo>
                      <a:pt x="8" y="41"/>
                    </a:lnTo>
                    <a:lnTo>
                      <a:pt x="12" y="37"/>
                    </a:lnTo>
                    <a:lnTo>
                      <a:pt x="23" y="33"/>
                    </a:lnTo>
                    <a:lnTo>
                      <a:pt x="42" y="26"/>
                    </a:lnTo>
                    <a:lnTo>
                      <a:pt x="42" y="22"/>
                    </a:lnTo>
                    <a:lnTo>
                      <a:pt x="38" y="15"/>
                    </a:lnTo>
                    <a:lnTo>
                      <a:pt x="38" y="7"/>
                    </a:lnTo>
                    <a:lnTo>
                      <a:pt x="34" y="3"/>
                    </a:lnTo>
                    <a:lnTo>
                      <a:pt x="27" y="3"/>
                    </a:lnTo>
                    <a:lnTo>
                      <a:pt x="23" y="3"/>
                    </a:lnTo>
                    <a:lnTo>
                      <a:pt x="19" y="7"/>
                    </a:lnTo>
                    <a:lnTo>
                      <a:pt x="15" y="11"/>
                    </a:lnTo>
                    <a:lnTo>
                      <a:pt x="15" y="15"/>
                    </a:lnTo>
                    <a:lnTo>
                      <a:pt x="15" y="18"/>
                    </a:lnTo>
                    <a:lnTo>
                      <a:pt x="15" y="22"/>
                    </a:lnTo>
                    <a:lnTo>
                      <a:pt x="12" y="26"/>
                    </a:lnTo>
                    <a:lnTo>
                      <a:pt x="8" y="26"/>
                    </a:lnTo>
                    <a:lnTo>
                      <a:pt x="4" y="22"/>
                    </a:lnTo>
                    <a:lnTo>
                      <a:pt x="4" y="18"/>
                    </a:lnTo>
                    <a:lnTo>
                      <a:pt x="4" y="11"/>
                    </a:lnTo>
                    <a:lnTo>
                      <a:pt x="8" y="3"/>
                    </a:lnTo>
                    <a:lnTo>
                      <a:pt x="19" y="0"/>
                    </a:lnTo>
                    <a:lnTo>
                      <a:pt x="30" y="0"/>
                    </a:lnTo>
                    <a:lnTo>
                      <a:pt x="38" y="0"/>
                    </a:lnTo>
                    <a:lnTo>
                      <a:pt x="45" y="3"/>
                    </a:lnTo>
                    <a:lnTo>
                      <a:pt x="49" y="3"/>
                    </a:lnTo>
                    <a:lnTo>
                      <a:pt x="53" y="11"/>
                    </a:lnTo>
                    <a:lnTo>
                      <a:pt x="53" y="15"/>
                    </a:lnTo>
                    <a:lnTo>
                      <a:pt x="53" y="22"/>
                    </a:lnTo>
                    <a:lnTo>
                      <a:pt x="53" y="48"/>
                    </a:lnTo>
                    <a:lnTo>
                      <a:pt x="53" y="56"/>
                    </a:lnTo>
                    <a:lnTo>
                      <a:pt x="53" y="59"/>
                    </a:lnTo>
                    <a:lnTo>
                      <a:pt x="56" y="63"/>
                    </a:lnTo>
                    <a:lnTo>
                      <a:pt x="60" y="63"/>
                    </a:lnTo>
                    <a:lnTo>
                      <a:pt x="64" y="59"/>
                    </a:lnTo>
                    <a:lnTo>
                      <a:pt x="64" y="63"/>
                    </a:lnTo>
                    <a:lnTo>
                      <a:pt x="56" y="71"/>
                    </a:lnTo>
                    <a:lnTo>
                      <a:pt x="49" y="74"/>
                    </a:lnTo>
                    <a:lnTo>
                      <a:pt x="45" y="74"/>
                    </a:lnTo>
                    <a:lnTo>
                      <a:pt x="42" y="71"/>
                    </a:lnTo>
                    <a:lnTo>
                      <a:pt x="42" y="67"/>
                    </a:lnTo>
                    <a:lnTo>
                      <a:pt x="42" y="63"/>
                    </a:lnTo>
                    <a:close/>
                    <a:moveTo>
                      <a:pt x="42" y="56"/>
                    </a:moveTo>
                    <a:lnTo>
                      <a:pt x="42" y="30"/>
                    </a:lnTo>
                    <a:lnTo>
                      <a:pt x="30" y="33"/>
                    </a:lnTo>
                    <a:lnTo>
                      <a:pt x="23" y="37"/>
                    </a:lnTo>
                    <a:lnTo>
                      <a:pt x="19" y="41"/>
                    </a:lnTo>
                    <a:lnTo>
                      <a:pt x="15" y="44"/>
                    </a:lnTo>
                    <a:lnTo>
                      <a:pt x="15" y="48"/>
                    </a:lnTo>
                    <a:lnTo>
                      <a:pt x="12" y="52"/>
                    </a:lnTo>
                    <a:lnTo>
                      <a:pt x="15" y="56"/>
                    </a:lnTo>
                    <a:lnTo>
                      <a:pt x="15" y="63"/>
                    </a:lnTo>
                    <a:lnTo>
                      <a:pt x="19" y="63"/>
                    </a:lnTo>
                    <a:lnTo>
                      <a:pt x="23" y="63"/>
                    </a:lnTo>
                    <a:lnTo>
                      <a:pt x="30" y="63"/>
                    </a:lnTo>
                    <a:lnTo>
                      <a:pt x="42"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4" name="Freeform 276"/>
              <p:cNvSpPr>
                <a:spLocks noEditPoints="1"/>
              </p:cNvSpPr>
              <p:nvPr/>
            </p:nvSpPr>
            <p:spPr bwMode="auto">
              <a:xfrm>
                <a:off x="2168" y="2543"/>
                <a:ext cx="67" cy="74"/>
              </a:xfrm>
              <a:custGeom>
                <a:avLst/>
                <a:gdLst>
                  <a:gd name="T0" fmla="*/ 34 w 67"/>
                  <a:gd name="T1" fmla="*/ 67 h 74"/>
                  <a:gd name="T2" fmla="*/ 26 w 67"/>
                  <a:gd name="T3" fmla="*/ 74 h 74"/>
                  <a:gd name="T4" fmla="*/ 15 w 67"/>
                  <a:gd name="T5" fmla="*/ 74 h 74"/>
                  <a:gd name="T6" fmla="*/ 4 w 67"/>
                  <a:gd name="T7" fmla="*/ 71 h 74"/>
                  <a:gd name="T8" fmla="*/ 0 w 67"/>
                  <a:gd name="T9" fmla="*/ 56 h 74"/>
                  <a:gd name="T10" fmla="*/ 0 w 67"/>
                  <a:gd name="T11" fmla="*/ 48 h 74"/>
                  <a:gd name="T12" fmla="*/ 15 w 67"/>
                  <a:gd name="T13" fmla="*/ 37 h 74"/>
                  <a:gd name="T14" fmla="*/ 41 w 67"/>
                  <a:gd name="T15" fmla="*/ 26 h 74"/>
                  <a:gd name="T16" fmla="*/ 41 w 67"/>
                  <a:gd name="T17" fmla="*/ 15 h 74"/>
                  <a:gd name="T18" fmla="*/ 34 w 67"/>
                  <a:gd name="T19" fmla="*/ 3 h 74"/>
                  <a:gd name="T20" fmla="*/ 23 w 67"/>
                  <a:gd name="T21" fmla="*/ 3 h 74"/>
                  <a:gd name="T22" fmla="*/ 19 w 67"/>
                  <a:gd name="T23" fmla="*/ 11 h 74"/>
                  <a:gd name="T24" fmla="*/ 15 w 67"/>
                  <a:gd name="T25" fmla="*/ 18 h 74"/>
                  <a:gd name="T26" fmla="*/ 15 w 67"/>
                  <a:gd name="T27" fmla="*/ 22 h 74"/>
                  <a:gd name="T28" fmla="*/ 11 w 67"/>
                  <a:gd name="T29" fmla="*/ 26 h 74"/>
                  <a:gd name="T30" fmla="*/ 4 w 67"/>
                  <a:gd name="T31" fmla="*/ 22 h 74"/>
                  <a:gd name="T32" fmla="*/ 4 w 67"/>
                  <a:gd name="T33" fmla="*/ 18 h 74"/>
                  <a:gd name="T34" fmla="*/ 11 w 67"/>
                  <a:gd name="T35" fmla="*/ 3 h 74"/>
                  <a:gd name="T36" fmla="*/ 30 w 67"/>
                  <a:gd name="T37" fmla="*/ 0 h 74"/>
                  <a:gd name="T38" fmla="*/ 45 w 67"/>
                  <a:gd name="T39" fmla="*/ 3 h 74"/>
                  <a:gd name="T40" fmla="*/ 52 w 67"/>
                  <a:gd name="T41" fmla="*/ 11 h 74"/>
                  <a:gd name="T42" fmla="*/ 52 w 67"/>
                  <a:gd name="T43" fmla="*/ 22 h 74"/>
                  <a:gd name="T44" fmla="*/ 52 w 67"/>
                  <a:gd name="T45" fmla="*/ 56 h 74"/>
                  <a:gd name="T46" fmla="*/ 56 w 67"/>
                  <a:gd name="T47" fmla="*/ 63 h 74"/>
                  <a:gd name="T48" fmla="*/ 56 w 67"/>
                  <a:gd name="T49" fmla="*/ 63 h 74"/>
                  <a:gd name="T50" fmla="*/ 60 w 67"/>
                  <a:gd name="T51" fmla="*/ 63 h 74"/>
                  <a:gd name="T52" fmla="*/ 64 w 67"/>
                  <a:gd name="T53" fmla="*/ 63 h 74"/>
                  <a:gd name="T54" fmla="*/ 67 w 67"/>
                  <a:gd name="T55" fmla="*/ 63 h 74"/>
                  <a:gd name="T56" fmla="*/ 49 w 67"/>
                  <a:gd name="T57" fmla="*/ 74 h 74"/>
                  <a:gd name="T58" fmla="*/ 41 w 67"/>
                  <a:gd name="T59" fmla="*/ 71 h 74"/>
                  <a:gd name="T60" fmla="*/ 41 w 67"/>
                  <a:gd name="T61" fmla="*/ 63 h 74"/>
                  <a:gd name="T62" fmla="*/ 41 w 67"/>
                  <a:gd name="T63" fmla="*/ 30 h 74"/>
                  <a:gd name="T64" fmla="*/ 26 w 67"/>
                  <a:gd name="T65" fmla="*/ 37 h 74"/>
                  <a:gd name="T66" fmla="*/ 15 w 67"/>
                  <a:gd name="T67" fmla="*/ 44 h 74"/>
                  <a:gd name="T68" fmla="*/ 11 w 67"/>
                  <a:gd name="T69" fmla="*/ 52 h 74"/>
                  <a:gd name="T70" fmla="*/ 15 w 67"/>
                  <a:gd name="T71" fmla="*/ 63 h 74"/>
                  <a:gd name="T72" fmla="*/ 23 w 67"/>
                  <a:gd name="T73" fmla="*/ 63 h 74"/>
                  <a:gd name="T74" fmla="*/ 41 w 67"/>
                  <a:gd name="T75" fmla="*/ 56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4"/>
                  <a:gd name="T116" fmla="*/ 67 w 67"/>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4">
                    <a:moveTo>
                      <a:pt x="41" y="63"/>
                    </a:moveTo>
                    <a:lnTo>
                      <a:pt x="34" y="67"/>
                    </a:lnTo>
                    <a:lnTo>
                      <a:pt x="30" y="71"/>
                    </a:lnTo>
                    <a:lnTo>
                      <a:pt x="26" y="74"/>
                    </a:lnTo>
                    <a:lnTo>
                      <a:pt x="23" y="74"/>
                    </a:lnTo>
                    <a:lnTo>
                      <a:pt x="15" y="74"/>
                    </a:lnTo>
                    <a:lnTo>
                      <a:pt x="11" y="74"/>
                    </a:lnTo>
                    <a:lnTo>
                      <a:pt x="4" y="71"/>
                    </a:lnTo>
                    <a:lnTo>
                      <a:pt x="0" y="63"/>
                    </a:lnTo>
                    <a:lnTo>
                      <a:pt x="0" y="56"/>
                    </a:lnTo>
                    <a:lnTo>
                      <a:pt x="0" y="52"/>
                    </a:lnTo>
                    <a:lnTo>
                      <a:pt x="0" y="48"/>
                    </a:lnTo>
                    <a:lnTo>
                      <a:pt x="8" y="41"/>
                    </a:lnTo>
                    <a:lnTo>
                      <a:pt x="15" y="37"/>
                    </a:lnTo>
                    <a:lnTo>
                      <a:pt x="23" y="33"/>
                    </a:lnTo>
                    <a:lnTo>
                      <a:pt x="41" y="26"/>
                    </a:lnTo>
                    <a:lnTo>
                      <a:pt x="41" y="22"/>
                    </a:lnTo>
                    <a:lnTo>
                      <a:pt x="41" y="15"/>
                    </a:lnTo>
                    <a:lnTo>
                      <a:pt x="37" y="7"/>
                    </a:lnTo>
                    <a:lnTo>
                      <a:pt x="34" y="3"/>
                    </a:lnTo>
                    <a:lnTo>
                      <a:pt x="26" y="3"/>
                    </a:lnTo>
                    <a:lnTo>
                      <a:pt x="23" y="3"/>
                    </a:lnTo>
                    <a:lnTo>
                      <a:pt x="19" y="7"/>
                    </a:lnTo>
                    <a:lnTo>
                      <a:pt x="19" y="11"/>
                    </a:lnTo>
                    <a:lnTo>
                      <a:pt x="15" y="15"/>
                    </a:lnTo>
                    <a:lnTo>
                      <a:pt x="15" y="18"/>
                    </a:lnTo>
                    <a:lnTo>
                      <a:pt x="15" y="22"/>
                    </a:lnTo>
                    <a:lnTo>
                      <a:pt x="11" y="26"/>
                    </a:lnTo>
                    <a:lnTo>
                      <a:pt x="8" y="26"/>
                    </a:lnTo>
                    <a:lnTo>
                      <a:pt x="4" y="22"/>
                    </a:lnTo>
                    <a:lnTo>
                      <a:pt x="4" y="18"/>
                    </a:lnTo>
                    <a:lnTo>
                      <a:pt x="4" y="11"/>
                    </a:lnTo>
                    <a:lnTo>
                      <a:pt x="11" y="3"/>
                    </a:lnTo>
                    <a:lnTo>
                      <a:pt x="19" y="0"/>
                    </a:lnTo>
                    <a:lnTo>
                      <a:pt x="30" y="0"/>
                    </a:lnTo>
                    <a:lnTo>
                      <a:pt x="37" y="0"/>
                    </a:lnTo>
                    <a:lnTo>
                      <a:pt x="45" y="3"/>
                    </a:lnTo>
                    <a:lnTo>
                      <a:pt x="49" y="3"/>
                    </a:lnTo>
                    <a:lnTo>
                      <a:pt x="52" y="11"/>
                    </a:lnTo>
                    <a:lnTo>
                      <a:pt x="52" y="15"/>
                    </a:lnTo>
                    <a:lnTo>
                      <a:pt x="52" y="22"/>
                    </a:lnTo>
                    <a:lnTo>
                      <a:pt x="52" y="48"/>
                    </a:lnTo>
                    <a:lnTo>
                      <a:pt x="52" y="56"/>
                    </a:lnTo>
                    <a:lnTo>
                      <a:pt x="56" y="59"/>
                    </a:lnTo>
                    <a:lnTo>
                      <a:pt x="56" y="63"/>
                    </a:lnTo>
                    <a:lnTo>
                      <a:pt x="60" y="63"/>
                    </a:lnTo>
                    <a:lnTo>
                      <a:pt x="64" y="63"/>
                    </a:lnTo>
                    <a:lnTo>
                      <a:pt x="67" y="59"/>
                    </a:lnTo>
                    <a:lnTo>
                      <a:pt x="67" y="63"/>
                    </a:lnTo>
                    <a:lnTo>
                      <a:pt x="56" y="71"/>
                    </a:lnTo>
                    <a:lnTo>
                      <a:pt x="49" y="74"/>
                    </a:lnTo>
                    <a:lnTo>
                      <a:pt x="45" y="74"/>
                    </a:lnTo>
                    <a:lnTo>
                      <a:pt x="41" y="71"/>
                    </a:lnTo>
                    <a:lnTo>
                      <a:pt x="41" y="67"/>
                    </a:lnTo>
                    <a:lnTo>
                      <a:pt x="41" y="63"/>
                    </a:lnTo>
                    <a:close/>
                    <a:moveTo>
                      <a:pt x="41" y="56"/>
                    </a:moveTo>
                    <a:lnTo>
                      <a:pt x="41" y="30"/>
                    </a:lnTo>
                    <a:lnTo>
                      <a:pt x="30" y="33"/>
                    </a:lnTo>
                    <a:lnTo>
                      <a:pt x="26" y="37"/>
                    </a:lnTo>
                    <a:lnTo>
                      <a:pt x="19" y="41"/>
                    </a:lnTo>
                    <a:lnTo>
                      <a:pt x="15" y="44"/>
                    </a:lnTo>
                    <a:lnTo>
                      <a:pt x="15" y="48"/>
                    </a:lnTo>
                    <a:lnTo>
                      <a:pt x="11" y="52"/>
                    </a:lnTo>
                    <a:lnTo>
                      <a:pt x="15" y="56"/>
                    </a:lnTo>
                    <a:lnTo>
                      <a:pt x="15" y="63"/>
                    </a:lnTo>
                    <a:lnTo>
                      <a:pt x="19" y="63"/>
                    </a:lnTo>
                    <a:lnTo>
                      <a:pt x="23" y="63"/>
                    </a:lnTo>
                    <a:lnTo>
                      <a:pt x="30" y="63"/>
                    </a:lnTo>
                    <a:lnTo>
                      <a:pt x="41"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5" name="Freeform 277"/>
              <p:cNvSpPr>
                <a:spLocks/>
              </p:cNvSpPr>
              <p:nvPr/>
            </p:nvSpPr>
            <p:spPr bwMode="auto">
              <a:xfrm>
                <a:off x="2243" y="2543"/>
                <a:ext cx="52" cy="74"/>
              </a:xfrm>
              <a:custGeom>
                <a:avLst/>
                <a:gdLst>
                  <a:gd name="T0" fmla="*/ 45 w 52"/>
                  <a:gd name="T1" fmla="*/ 0 h 74"/>
                  <a:gd name="T2" fmla="*/ 45 w 52"/>
                  <a:gd name="T3" fmla="*/ 26 h 74"/>
                  <a:gd name="T4" fmla="*/ 45 w 52"/>
                  <a:gd name="T5" fmla="*/ 26 h 74"/>
                  <a:gd name="T6" fmla="*/ 41 w 52"/>
                  <a:gd name="T7" fmla="*/ 15 h 74"/>
                  <a:gd name="T8" fmla="*/ 37 w 52"/>
                  <a:gd name="T9" fmla="*/ 7 h 74"/>
                  <a:gd name="T10" fmla="*/ 30 w 52"/>
                  <a:gd name="T11" fmla="*/ 3 h 74"/>
                  <a:gd name="T12" fmla="*/ 22 w 52"/>
                  <a:gd name="T13" fmla="*/ 3 h 74"/>
                  <a:gd name="T14" fmla="*/ 18 w 52"/>
                  <a:gd name="T15" fmla="*/ 3 h 74"/>
                  <a:gd name="T16" fmla="*/ 15 w 52"/>
                  <a:gd name="T17" fmla="*/ 7 h 74"/>
                  <a:gd name="T18" fmla="*/ 11 w 52"/>
                  <a:gd name="T19" fmla="*/ 11 h 74"/>
                  <a:gd name="T20" fmla="*/ 11 w 52"/>
                  <a:gd name="T21" fmla="*/ 15 h 74"/>
                  <a:gd name="T22" fmla="*/ 11 w 52"/>
                  <a:gd name="T23" fmla="*/ 18 h 74"/>
                  <a:gd name="T24" fmla="*/ 15 w 52"/>
                  <a:gd name="T25" fmla="*/ 22 h 74"/>
                  <a:gd name="T26" fmla="*/ 18 w 52"/>
                  <a:gd name="T27" fmla="*/ 22 h 74"/>
                  <a:gd name="T28" fmla="*/ 22 w 52"/>
                  <a:gd name="T29" fmla="*/ 26 h 74"/>
                  <a:gd name="T30" fmla="*/ 33 w 52"/>
                  <a:gd name="T31" fmla="*/ 33 h 74"/>
                  <a:gd name="T32" fmla="*/ 45 w 52"/>
                  <a:gd name="T33" fmla="*/ 37 h 74"/>
                  <a:gd name="T34" fmla="*/ 48 w 52"/>
                  <a:gd name="T35" fmla="*/ 44 h 74"/>
                  <a:gd name="T36" fmla="*/ 52 w 52"/>
                  <a:gd name="T37" fmla="*/ 52 h 74"/>
                  <a:gd name="T38" fmla="*/ 48 w 52"/>
                  <a:gd name="T39" fmla="*/ 63 h 74"/>
                  <a:gd name="T40" fmla="*/ 45 w 52"/>
                  <a:gd name="T41" fmla="*/ 71 h 74"/>
                  <a:gd name="T42" fmla="*/ 33 w 52"/>
                  <a:gd name="T43" fmla="*/ 74 h 74"/>
                  <a:gd name="T44" fmla="*/ 26 w 52"/>
                  <a:gd name="T45" fmla="*/ 74 h 74"/>
                  <a:gd name="T46" fmla="*/ 18 w 52"/>
                  <a:gd name="T47" fmla="*/ 74 h 74"/>
                  <a:gd name="T48" fmla="*/ 11 w 52"/>
                  <a:gd name="T49" fmla="*/ 74 h 74"/>
                  <a:gd name="T50" fmla="*/ 7 w 52"/>
                  <a:gd name="T51" fmla="*/ 71 h 74"/>
                  <a:gd name="T52" fmla="*/ 7 w 52"/>
                  <a:gd name="T53" fmla="*/ 71 h 74"/>
                  <a:gd name="T54" fmla="*/ 4 w 52"/>
                  <a:gd name="T55" fmla="*/ 74 h 74"/>
                  <a:gd name="T56" fmla="*/ 4 w 52"/>
                  <a:gd name="T57" fmla="*/ 74 h 74"/>
                  <a:gd name="T58" fmla="*/ 0 w 52"/>
                  <a:gd name="T59" fmla="*/ 74 h 74"/>
                  <a:gd name="T60" fmla="*/ 0 w 52"/>
                  <a:gd name="T61" fmla="*/ 48 h 74"/>
                  <a:gd name="T62" fmla="*/ 4 w 52"/>
                  <a:gd name="T63" fmla="*/ 48 h 74"/>
                  <a:gd name="T64" fmla="*/ 7 w 52"/>
                  <a:gd name="T65" fmla="*/ 59 h 74"/>
                  <a:gd name="T66" fmla="*/ 11 w 52"/>
                  <a:gd name="T67" fmla="*/ 63 h 74"/>
                  <a:gd name="T68" fmla="*/ 18 w 52"/>
                  <a:gd name="T69" fmla="*/ 71 h 74"/>
                  <a:gd name="T70" fmla="*/ 26 w 52"/>
                  <a:gd name="T71" fmla="*/ 71 h 74"/>
                  <a:gd name="T72" fmla="*/ 30 w 52"/>
                  <a:gd name="T73" fmla="*/ 71 h 74"/>
                  <a:gd name="T74" fmla="*/ 33 w 52"/>
                  <a:gd name="T75" fmla="*/ 67 h 74"/>
                  <a:gd name="T76" fmla="*/ 37 w 52"/>
                  <a:gd name="T77" fmla="*/ 63 h 74"/>
                  <a:gd name="T78" fmla="*/ 37 w 52"/>
                  <a:gd name="T79" fmla="*/ 59 h 74"/>
                  <a:gd name="T80" fmla="*/ 37 w 52"/>
                  <a:gd name="T81" fmla="*/ 56 h 74"/>
                  <a:gd name="T82" fmla="*/ 33 w 52"/>
                  <a:gd name="T83" fmla="*/ 48 h 74"/>
                  <a:gd name="T84" fmla="*/ 30 w 52"/>
                  <a:gd name="T85" fmla="*/ 44 h 74"/>
                  <a:gd name="T86" fmla="*/ 18 w 52"/>
                  <a:gd name="T87" fmla="*/ 41 h 74"/>
                  <a:gd name="T88" fmla="*/ 11 w 52"/>
                  <a:gd name="T89" fmla="*/ 37 h 74"/>
                  <a:gd name="T90" fmla="*/ 4 w 52"/>
                  <a:gd name="T91" fmla="*/ 30 h 74"/>
                  <a:gd name="T92" fmla="*/ 4 w 52"/>
                  <a:gd name="T93" fmla="*/ 26 h 74"/>
                  <a:gd name="T94" fmla="*/ 0 w 52"/>
                  <a:gd name="T95" fmla="*/ 18 h 74"/>
                  <a:gd name="T96" fmla="*/ 4 w 52"/>
                  <a:gd name="T97" fmla="*/ 11 h 74"/>
                  <a:gd name="T98" fmla="*/ 7 w 52"/>
                  <a:gd name="T99" fmla="*/ 3 h 74"/>
                  <a:gd name="T100" fmla="*/ 15 w 52"/>
                  <a:gd name="T101" fmla="*/ 0 h 74"/>
                  <a:gd name="T102" fmla="*/ 22 w 52"/>
                  <a:gd name="T103" fmla="*/ 0 h 74"/>
                  <a:gd name="T104" fmla="*/ 30 w 52"/>
                  <a:gd name="T105" fmla="*/ 0 h 74"/>
                  <a:gd name="T106" fmla="*/ 33 w 52"/>
                  <a:gd name="T107" fmla="*/ 0 h 74"/>
                  <a:gd name="T108" fmla="*/ 37 w 52"/>
                  <a:gd name="T109" fmla="*/ 3 h 74"/>
                  <a:gd name="T110" fmla="*/ 41 w 52"/>
                  <a:gd name="T111" fmla="*/ 3 h 74"/>
                  <a:gd name="T112" fmla="*/ 41 w 52"/>
                  <a:gd name="T113" fmla="*/ 3 h 74"/>
                  <a:gd name="T114" fmla="*/ 41 w 52"/>
                  <a:gd name="T115" fmla="*/ 0 h 74"/>
                  <a:gd name="T116" fmla="*/ 41 w 52"/>
                  <a:gd name="T117" fmla="*/ 0 h 74"/>
                  <a:gd name="T118" fmla="*/ 45 w 52"/>
                  <a:gd name="T119" fmla="*/ 0 h 74"/>
                  <a:gd name="T120" fmla="*/ 45 w 52"/>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4"/>
                  <a:gd name="T185" fmla="*/ 52 w 52"/>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4">
                    <a:moveTo>
                      <a:pt x="45" y="0"/>
                    </a:moveTo>
                    <a:lnTo>
                      <a:pt x="45" y="26"/>
                    </a:lnTo>
                    <a:lnTo>
                      <a:pt x="41" y="15"/>
                    </a:lnTo>
                    <a:lnTo>
                      <a:pt x="37" y="7"/>
                    </a:lnTo>
                    <a:lnTo>
                      <a:pt x="30" y="3"/>
                    </a:lnTo>
                    <a:lnTo>
                      <a:pt x="22" y="3"/>
                    </a:lnTo>
                    <a:lnTo>
                      <a:pt x="18" y="3"/>
                    </a:lnTo>
                    <a:lnTo>
                      <a:pt x="15" y="7"/>
                    </a:lnTo>
                    <a:lnTo>
                      <a:pt x="11" y="11"/>
                    </a:lnTo>
                    <a:lnTo>
                      <a:pt x="11" y="15"/>
                    </a:lnTo>
                    <a:lnTo>
                      <a:pt x="11" y="18"/>
                    </a:lnTo>
                    <a:lnTo>
                      <a:pt x="15" y="22"/>
                    </a:lnTo>
                    <a:lnTo>
                      <a:pt x="18" y="22"/>
                    </a:lnTo>
                    <a:lnTo>
                      <a:pt x="22" y="26"/>
                    </a:lnTo>
                    <a:lnTo>
                      <a:pt x="33" y="33"/>
                    </a:lnTo>
                    <a:lnTo>
                      <a:pt x="45" y="37"/>
                    </a:lnTo>
                    <a:lnTo>
                      <a:pt x="48" y="44"/>
                    </a:lnTo>
                    <a:lnTo>
                      <a:pt x="52" y="52"/>
                    </a:lnTo>
                    <a:lnTo>
                      <a:pt x="48" y="63"/>
                    </a:lnTo>
                    <a:lnTo>
                      <a:pt x="45" y="71"/>
                    </a:lnTo>
                    <a:lnTo>
                      <a:pt x="33" y="74"/>
                    </a:lnTo>
                    <a:lnTo>
                      <a:pt x="26" y="74"/>
                    </a:lnTo>
                    <a:lnTo>
                      <a:pt x="18" y="74"/>
                    </a:lnTo>
                    <a:lnTo>
                      <a:pt x="11" y="74"/>
                    </a:lnTo>
                    <a:lnTo>
                      <a:pt x="7" y="71"/>
                    </a:lnTo>
                    <a:lnTo>
                      <a:pt x="4" y="74"/>
                    </a:lnTo>
                    <a:lnTo>
                      <a:pt x="0" y="74"/>
                    </a:lnTo>
                    <a:lnTo>
                      <a:pt x="0" y="48"/>
                    </a:lnTo>
                    <a:lnTo>
                      <a:pt x="4" y="48"/>
                    </a:lnTo>
                    <a:lnTo>
                      <a:pt x="7" y="59"/>
                    </a:lnTo>
                    <a:lnTo>
                      <a:pt x="11" y="63"/>
                    </a:lnTo>
                    <a:lnTo>
                      <a:pt x="18" y="71"/>
                    </a:lnTo>
                    <a:lnTo>
                      <a:pt x="26" y="71"/>
                    </a:lnTo>
                    <a:lnTo>
                      <a:pt x="30" y="71"/>
                    </a:lnTo>
                    <a:lnTo>
                      <a:pt x="33" y="67"/>
                    </a:lnTo>
                    <a:lnTo>
                      <a:pt x="37" y="63"/>
                    </a:lnTo>
                    <a:lnTo>
                      <a:pt x="37" y="59"/>
                    </a:lnTo>
                    <a:lnTo>
                      <a:pt x="37" y="56"/>
                    </a:lnTo>
                    <a:lnTo>
                      <a:pt x="33" y="48"/>
                    </a:lnTo>
                    <a:lnTo>
                      <a:pt x="30" y="44"/>
                    </a:lnTo>
                    <a:lnTo>
                      <a:pt x="18" y="41"/>
                    </a:lnTo>
                    <a:lnTo>
                      <a:pt x="11" y="37"/>
                    </a:lnTo>
                    <a:lnTo>
                      <a:pt x="4" y="30"/>
                    </a:lnTo>
                    <a:lnTo>
                      <a:pt x="4" y="26"/>
                    </a:lnTo>
                    <a:lnTo>
                      <a:pt x="0" y="18"/>
                    </a:lnTo>
                    <a:lnTo>
                      <a:pt x="4" y="11"/>
                    </a:lnTo>
                    <a:lnTo>
                      <a:pt x="7" y="3"/>
                    </a:lnTo>
                    <a:lnTo>
                      <a:pt x="15" y="0"/>
                    </a:lnTo>
                    <a:lnTo>
                      <a:pt x="22" y="0"/>
                    </a:lnTo>
                    <a:lnTo>
                      <a:pt x="30" y="0"/>
                    </a:lnTo>
                    <a:lnTo>
                      <a:pt x="33" y="0"/>
                    </a:lnTo>
                    <a:lnTo>
                      <a:pt x="37" y="3"/>
                    </a:lnTo>
                    <a:lnTo>
                      <a:pt x="41" y="3"/>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6" name="Freeform 278"/>
              <p:cNvSpPr>
                <a:spLocks/>
              </p:cNvSpPr>
              <p:nvPr/>
            </p:nvSpPr>
            <p:spPr bwMode="auto">
              <a:xfrm>
                <a:off x="2299" y="2502"/>
                <a:ext cx="82" cy="115"/>
              </a:xfrm>
              <a:custGeom>
                <a:avLst/>
                <a:gdLst>
                  <a:gd name="T0" fmla="*/ 26 w 82"/>
                  <a:gd name="T1" fmla="*/ 74 h 115"/>
                  <a:gd name="T2" fmla="*/ 48 w 82"/>
                  <a:gd name="T3" fmla="*/ 52 h 115"/>
                  <a:gd name="T4" fmla="*/ 52 w 82"/>
                  <a:gd name="T5" fmla="*/ 48 h 115"/>
                  <a:gd name="T6" fmla="*/ 52 w 82"/>
                  <a:gd name="T7" fmla="*/ 44 h 115"/>
                  <a:gd name="T8" fmla="*/ 48 w 82"/>
                  <a:gd name="T9" fmla="*/ 44 h 115"/>
                  <a:gd name="T10" fmla="*/ 48 w 82"/>
                  <a:gd name="T11" fmla="*/ 41 h 115"/>
                  <a:gd name="T12" fmla="*/ 78 w 82"/>
                  <a:gd name="T13" fmla="*/ 44 h 115"/>
                  <a:gd name="T14" fmla="*/ 67 w 82"/>
                  <a:gd name="T15" fmla="*/ 44 h 115"/>
                  <a:gd name="T16" fmla="*/ 60 w 82"/>
                  <a:gd name="T17" fmla="*/ 52 h 115"/>
                  <a:gd name="T18" fmla="*/ 60 w 82"/>
                  <a:gd name="T19" fmla="*/ 93 h 115"/>
                  <a:gd name="T20" fmla="*/ 67 w 82"/>
                  <a:gd name="T21" fmla="*/ 104 h 115"/>
                  <a:gd name="T22" fmla="*/ 74 w 82"/>
                  <a:gd name="T23" fmla="*/ 112 h 115"/>
                  <a:gd name="T24" fmla="*/ 82 w 82"/>
                  <a:gd name="T25" fmla="*/ 112 h 115"/>
                  <a:gd name="T26" fmla="*/ 48 w 82"/>
                  <a:gd name="T27" fmla="*/ 115 h 115"/>
                  <a:gd name="T28" fmla="*/ 48 w 82"/>
                  <a:gd name="T29" fmla="*/ 112 h 115"/>
                  <a:gd name="T30" fmla="*/ 52 w 82"/>
                  <a:gd name="T31" fmla="*/ 112 h 115"/>
                  <a:gd name="T32" fmla="*/ 52 w 82"/>
                  <a:gd name="T33" fmla="*/ 108 h 115"/>
                  <a:gd name="T34" fmla="*/ 26 w 82"/>
                  <a:gd name="T35" fmla="*/ 74 h 115"/>
                  <a:gd name="T36" fmla="*/ 26 w 82"/>
                  <a:gd name="T37" fmla="*/ 104 h 115"/>
                  <a:gd name="T38" fmla="*/ 26 w 82"/>
                  <a:gd name="T39" fmla="*/ 112 h 115"/>
                  <a:gd name="T40" fmla="*/ 30 w 82"/>
                  <a:gd name="T41" fmla="*/ 112 h 115"/>
                  <a:gd name="T42" fmla="*/ 37 w 82"/>
                  <a:gd name="T43" fmla="*/ 115 h 115"/>
                  <a:gd name="T44" fmla="*/ 0 w 82"/>
                  <a:gd name="T45" fmla="*/ 112 h 115"/>
                  <a:gd name="T46" fmla="*/ 7 w 82"/>
                  <a:gd name="T47" fmla="*/ 112 h 115"/>
                  <a:gd name="T48" fmla="*/ 11 w 82"/>
                  <a:gd name="T49" fmla="*/ 108 h 115"/>
                  <a:gd name="T50" fmla="*/ 11 w 82"/>
                  <a:gd name="T51" fmla="*/ 97 h 115"/>
                  <a:gd name="T52" fmla="*/ 11 w 82"/>
                  <a:gd name="T53" fmla="*/ 18 h 115"/>
                  <a:gd name="T54" fmla="*/ 11 w 82"/>
                  <a:gd name="T55" fmla="*/ 11 h 115"/>
                  <a:gd name="T56" fmla="*/ 7 w 82"/>
                  <a:gd name="T57" fmla="*/ 11 h 115"/>
                  <a:gd name="T58" fmla="*/ 4 w 82"/>
                  <a:gd name="T59" fmla="*/ 11 h 115"/>
                  <a:gd name="T60" fmla="*/ 0 w 82"/>
                  <a:gd name="T61" fmla="*/ 7 h 115"/>
                  <a:gd name="T62" fmla="*/ 26 w 82"/>
                  <a:gd name="T63" fmla="*/ 0 h 11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5"/>
                  <a:gd name="T98" fmla="*/ 82 w 82"/>
                  <a:gd name="T99" fmla="*/ 115 h 11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5">
                    <a:moveTo>
                      <a:pt x="26" y="0"/>
                    </a:moveTo>
                    <a:lnTo>
                      <a:pt x="26" y="74"/>
                    </a:lnTo>
                    <a:lnTo>
                      <a:pt x="45" y="56"/>
                    </a:lnTo>
                    <a:lnTo>
                      <a:pt x="48" y="52"/>
                    </a:lnTo>
                    <a:lnTo>
                      <a:pt x="52" y="48"/>
                    </a:lnTo>
                    <a:lnTo>
                      <a:pt x="52" y="44"/>
                    </a:lnTo>
                    <a:lnTo>
                      <a:pt x="48" y="44"/>
                    </a:lnTo>
                    <a:lnTo>
                      <a:pt x="48" y="41"/>
                    </a:lnTo>
                    <a:lnTo>
                      <a:pt x="78" y="41"/>
                    </a:lnTo>
                    <a:lnTo>
                      <a:pt x="78" y="44"/>
                    </a:lnTo>
                    <a:lnTo>
                      <a:pt x="71" y="44"/>
                    </a:lnTo>
                    <a:lnTo>
                      <a:pt x="67" y="44"/>
                    </a:lnTo>
                    <a:lnTo>
                      <a:pt x="63" y="48"/>
                    </a:lnTo>
                    <a:lnTo>
                      <a:pt x="60" y="52"/>
                    </a:lnTo>
                    <a:lnTo>
                      <a:pt x="37" y="67"/>
                    </a:lnTo>
                    <a:lnTo>
                      <a:pt x="60" y="93"/>
                    </a:lnTo>
                    <a:lnTo>
                      <a:pt x="63" y="100"/>
                    </a:lnTo>
                    <a:lnTo>
                      <a:pt x="67" y="104"/>
                    </a:lnTo>
                    <a:lnTo>
                      <a:pt x="71" y="108"/>
                    </a:lnTo>
                    <a:lnTo>
                      <a:pt x="74" y="112"/>
                    </a:lnTo>
                    <a:lnTo>
                      <a:pt x="78" y="112"/>
                    </a:lnTo>
                    <a:lnTo>
                      <a:pt x="82" y="112"/>
                    </a:lnTo>
                    <a:lnTo>
                      <a:pt x="82" y="115"/>
                    </a:lnTo>
                    <a:lnTo>
                      <a:pt x="48" y="115"/>
                    </a:lnTo>
                    <a:lnTo>
                      <a:pt x="48" y="112"/>
                    </a:lnTo>
                    <a:lnTo>
                      <a:pt x="52" y="112"/>
                    </a:lnTo>
                    <a:lnTo>
                      <a:pt x="52" y="108"/>
                    </a:lnTo>
                    <a:lnTo>
                      <a:pt x="48" y="104"/>
                    </a:lnTo>
                    <a:lnTo>
                      <a:pt x="26" y="74"/>
                    </a:lnTo>
                    <a:lnTo>
                      <a:pt x="26" y="97"/>
                    </a:lnTo>
                    <a:lnTo>
                      <a:pt x="26" y="104"/>
                    </a:lnTo>
                    <a:lnTo>
                      <a:pt x="26" y="108"/>
                    </a:lnTo>
                    <a:lnTo>
                      <a:pt x="26" y="112"/>
                    </a:lnTo>
                    <a:lnTo>
                      <a:pt x="30" y="112"/>
                    </a:lnTo>
                    <a:lnTo>
                      <a:pt x="37" y="112"/>
                    </a:lnTo>
                    <a:lnTo>
                      <a:pt x="37" y="115"/>
                    </a:lnTo>
                    <a:lnTo>
                      <a:pt x="0" y="115"/>
                    </a:lnTo>
                    <a:lnTo>
                      <a:pt x="0" y="112"/>
                    </a:lnTo>
                    <a:lnTo>
                      <a:pt x="4" y="112"/>
                    </a:lnTo>
                    <a:lnTo>
                      <a:pt x="7" y="112"/>
                    </a:lnTo>
                    <a:lnTo>
                      <a:pt x="11" y="112"/>
                    </a:lnTo>
                    <a:lnTo>
                      <a:pt x="11" y="108"/>
                    </a:lnTo>
                    <a:lnTo>
                      <a:pt x="11" y="104"/>
                    </a:lnTo>
                    <a:lnTo>
                      <a:pt x="11" y="97"/>
                    </a:lnTo>
                    <a:lnTo>
                      <a:pt x="11" y="29"/>
                    </a:lnTo>
                    <a:lnTo>
                      <a:pt x="11" y="18"/>
                    </a:lnTo>
                    <a:lnTo>
                      <a:pt x="11" y="15"/>
                    </a:lnTo>
                    <a:lnTo>
                      <a:pt x="11" y="11"/>
                    </a:lnTo>
                    <a:lnTo>
                      <a:pt x="7" y="11"/>
                    </a:lnTo>
                    <a:lnTo>
                      <a:pt x="4" y="11"/>
                    </a:lnTo>
                    <a:lnTo>
                      <a:pt x="0" y="7"/>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7" name="Freeform 279"/>
              <p:cNvSpPr>
                <a:spLocks noEditPoints="1"/>
              </p:cNvSpPr>
              <p:nvPr/>
            </p:nvSpPr>
            <p:spPr bwMode="auto">
              <a:xfrm>
                <a:off x="2385" y="2543"/>
                <a:ext cx="59" cy="74"/>
              </a:xfrm>
              <a:custGeom>
                <a:avLst/>
                <a:gdLst>
                  <a:gd name="T0" fmla="*/ 11 w 59"/>
                  <a:gd name="T1" fmla="*/ 26 h 74"/>
                  <a:gd name="T2" fmla="*/ 11 w 59"/>
                  <a:gd name="T3" fmla="*/ 41 h 74"/>
                  <a:gd name="T4" fmla="*/ 18 w 59"/>
                  <a:gd name="T5" fmla="*/ 52 h 74"/>
                  <a:gd name="T6" fmla="*/ 26 w 59"/>
                  <a:gd name="T7" fmla="*/ 59 h 74"/>
                  <a:gd name="T8" fmla="*/ 37 w 59"/>
                  <a:gd name="T9" fmla="*/ 63 h 74"/>
                  <a:gd name="T10" fmla="*/ 44 w 59"/>
                  <a:gd name="T11" fmla="*/ 59 h 74"/>
                  <a:gd name="T12" fmla="*/ 48 w 59"/>
                  <a:gd name="T13" fmla="*/ 59 h 74"/>
                  <a:gd name="T14" fmla="*/ 56 w 59"/>
                  <a:gd name="T15" fmla="*/ 52 h 74"/>
                  <a:gd name="T16" fmla="*/ 59 w 59"/>
                  <a:gd name="T17" fmla="*/ 44 h 74"/>
                  <a:gd name="T18" fmla="*/ 59 w 59"/>
                  <a:gd name="T19" fmla="*/ 44 h 74"/>
                  <a:gd name="T20" fmla="*/ 56 w 59"/>
                  <a:gd name="T21" fmla="*/ 56 h 74"/>
                  <a:gd name="T22" fmla="*/ 52 w 59"/>
                  <a:gd name="T23" fmla="*/ 67 h 74"/>
                  <a:gd name="T24" fmla="*/ 41 w 59"/>
                  <a:gd name="T25" fmla="*/ 74 h 74"/>
                  <a:gd name="T26" fmla="*/ 30 w 59"/>
                  <a:gd name="T27" fmla="*/ 74 h 74"/>
                  <a:gd name="T28" fmla="*/ 18 w 59"/>
                  <a:gd name="T29" fmla="*/ 74 h 74"/>
                  <a:gd name="T30" fmla="*/ 7 w 59"/>
                  <a:gd name="T31" fmla="*/ 67 h 74"/>
                  <a:gd name="T32" fmla="*/ 3 w 59"/>
                  <a:gd name="T33" fmla="*/ 56 h 74"/>
                  <a:gd name="T34" fmla="*/ 0 w 59"/>
                  <a:gd name="T35" fmla="*/ 48 h 74"/>
                  <a:gd name="T36" fmla="*/ 0 w 59"/>
                  <a:gd name="T37" fmla="*/ 37 h 74"/>
                  <a:gd name="T38" fmla="*/ 0 w 59"/>
                  <a:gd name="T39" fmla="*/ 26 h 74"/>
                  <a:gd name="T40" fmla="*/ 3 w 59"/>
                  <a:gd name="T41" fmla="*/ 18 h 74"/>
                  <a:gd name="T42" fmla="*/ 7 w 59"/>
                  <a:gd name="T43" fmla="*/ 7 h 74"/>
                  <a:gd name="T44" fmla="*/ 15 w 59"/>
                  <a:gd name="T45" fmla="*/ 3 h 74"/>
                  <a:gd name="T46" fmla="*/ 22 w 59"/>
                  <a:gd name="T47" fmla="*/ 0 h 74"/>
                  <a:gd name="T48" fmla="*/ 33 w 59"/>
                  <a:gd name="T49" fmla="*/ 0 h 74"/>
                  <a:gd name="T50" fmla="*/ 44 w 59"/>
                  <a:gd name="T51" fmla="*/ 0 h 74"/>
                  <a:gd name="T52" fmla="*/ 52 w 59"/>
                  <a:gd name="T53" fmla="*/ 7 h 74"/>
                  <a:gd name="T54" fmla="*/ 59 w 59"/>
                  <a:gd name="T55" fmla="*/ 15 h 74"/>
                  <a:gd name="T56" fmla="*/ 59 w 59"/>
                  <a:gd name="T57" fmla="*/ 26 h 74"/>
                  <a:gd name="T58" fmla="*/ 11 w 59"/>
                  <a:gd name="T59" fmla="*/ 26 h 74"/>
                  <a:gd name="T60" fmla="*/ 11 w 59"/>
                  <a:gd name="T61" fmla="*/ 22 h 74"/>
                  <a:gd name="T62" fmla="*/ 44 w 59"/>
                  <a:gd name="T63" fmla="*/ 22 h 74"/>
                  <a:gd name="T64" fmla="*/ 41 w 59"/>
                  <a:gd name="T65" fmla="*/ 18 h 74"/>
                  <a:gd name="T66" fmla="*/ 41 w 59"/>
                  <a:gd name="T67" fmla="*/ 15 h 74"/>
                  <a:gd name="T68" fmla="*/ 41 w 59"/>
                  <a:gd name="T69" fmla="*/ 7 h 74"/>
                  <a:gd name="T70" fmla="*/ 37 w 59"/>
                  <a:gd name="T71" fmla="*/ 7 h 74"/>
                  <a:gd name="T72" fmla="*/ 33 w 59"/>
                  <a:gd name="T73" fmla="*/ 3 h 74"/>
                  <a:gd name="T74" fmla="*/ 30 w 59"/>
                  <a:gd name="T75" fmla="*/ 3 h 74"/>
                  <a:gd name="T76" fmla="*/ 22 w 59"/>
                  <a:gd name="T77" fmla="*/ 3 h 74"/>
                  <a:gd name="T78" fmla="*/ 15 w 59"/>
                  <a:gd name="T79" fmla="*/ 7 h 74"/>
                  <a:gd name="T80" fmla="*/ 11 w 59"/>
                  <a:gd name="T81" fmla="*/ 15 h 74"/>
                  <a:gd name="T82" fmla="*/ 11 w 59"/>
                  <a:gd name="T83" fmla="*/ 22 h 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9"/>
                  <a:gd name="T127" fmla="*/ 0 h 74"/>
                  <a:gd name="T128" fmla="*/ 59 w 59"/>
                  <a:gd name="T129" fmla="*/ 74 h 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9" h="74">
                    <a:moveTo>
                      <a:pt x="11" y="26"/>
                    </a:moveTo>
                    <a:lnTo>
                      <a:pt x="11" y="41"/>
                    </a:lnTo>
                    <a:lnTo>
                      <a:pt x="18" y="52"/>
                    </a:lnTo>
                    <a:lnTo>
                      <a:pt x="26" y="59"/>
                    </a:lnTo>
                    <a:lnTo>
                      <a:pt x="37" y="63"/>
                    </a:lnTo>
                    <a:lnTo>
                      <a:pt x="44" y="59"/>
                    </a:lnTo>
                    <a:lnTo>
                      <a:pt x="48" y="59"/>
                    </a:lnTo>
                    <a:lnTo>
                      <a:pt x="56" y="52"/>
                    </a:lnTo>
                    <a:lnTo>
                      <a:pt x="59" y="44"/>
                    </a:lnTo>
                    <a:lnTo>
                      <a:pt x="56" y="56"/>
                    </a:lnTo>
                    <a:lnTo>
                      <a:pt x="52" y="67"/>
                    </a:lnTo>
                    <a:lnTo>
                      <a:pt x="41" y="74"/>
                    </a:lnTo>
                    <a:lnTo>
                      <a:pt x="30" y="74"/>
                    </a:lnTo>
                    <a:lnTo>
                      <a:pt x="18" y="74"/>
                    </a:lnTo>
                    <a:lnTo>
                      <a:pt x="7" y="67"/>
                    </a:lnTo>
                    <a:lnTo>
                      <a:pt x="3" y="56"/>
                    </a:lnTo>
                    <a:lnTo>
                      <a:pt x="0" y="48"/>
                    </a:lnTo>
                    <a:lnTo>
                      <a:pt x="0" y="37"/>
                    </a:lnTo>
                    <a:lnTo>
                      <a:pt x="0" y="26"/>
                    </a:lnTo>
                    <a:lnTo>
                      <a:pt x="3" y="18"/>
                    </a:lnTo>
                    <a:lnTo>
                      <a:pt x="7" y="7"/>
                    </a:lnTo>
                    <a:lnTo>
                      <a:pt x="15" y="3"/>
                    </a:lnTo>
                    <a:lnTo>
                      <a:pt x="22" y="0"/>
                    </a:lnTo>
                    <a:lnTo>
                      <a:pt x="33" y="0"/>
                    </a:lnTo>
                    <a:lnTo>
                      <a:pt x="44" y="0"/>
                    </a:lnTo>
                    <a:lnTo>
                      <a:pt x="52" y="7"/>
                    </a:lnTo>
                    <a:lnTo>
                      <a:pt x="59" y="15"/>
                    </a:lnTo>
                    <a:lnTo>
                      <a:pt x="59" y="26"/>
                    </a:lnTo>
                    <a:lnTo>
                      <a:pt x="11" y="26"/>
                    </a:lnTo>
                    <a:close/>
                    <a:moveTo>
                      <a:pt x="11" y="22"/>
                    </a:moveTo>
                    <a:lnTo>
                      <a:pt x="44" y="22"/>
                    </a:lnTo>
                    <a:lnTo>
                      <a:pt x="41" y="18"/>
                    </a:lnTo>
                    <a:lnTo>
                      <a:pt x="41" y="15"/>
                    </a:lnTo>
                    <a:lnTo>
                      <a:pt x="41" y="7"/>
                    </a:lnTo>
                    <a:lnTo>
                      <a:pt x="37" y="7"/>
                    </a:lnTo>
                    <a:lnTo>
                      <a:pt x="33" y="3"/>
                    </a:lnTo>
                    <a:lnTo>
                      <a:pt x="30" y="3"/>
                    </a:lnTo>
                    <a:lnTo>
                      <a:pt x="22" y="3"/>
                    </a:lnTo>
                    <a:lnTo>
                      <a:pt x="15" y="7"/>
                    </a:lnTo>
                    <a:lnTo>
                      <a:pt x="11" y="15"/>
                    </a:lnTo>
                    <a:lnTo>
                      <a:pt x="11"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8" name="Freeform 280"/>
              <p:cNvSpPr>
                <a:spLocks noEditPoints="1"/>
              </p:cNvSpPr>
              <p:nvPr/>
            </p:nvSpPr>
            <p:spPr bwMode="auto">
              <a:xfrm>
                <a:off x="2456" y="2502"/>
                <a:ext cx="74" cy="115"/>
              </a:xfrm>
              <a:custGeom>
                <a:avLst/>
                <a:gdLst>
                  <a:gd name="T0" fmla="*/ 52 w 74"/>
                  <a:gd name="T1" fmla="*/ 104 h 115"/>
                  <a:gd name="T2" fmla="*/ 48 w 74"/>
                  <a:gd name="T3" fmla="*/ 108 h 115"/>
                  <a:gd name="T4" fmla="*/ 41 w 74"/>
                  <a:gd name="T5" fmla="*/ 112 h 115"/>
                  <a:gd name="T6" fmla="*/ 37 w 74"/>
                  <a:gd name="T7" fmla="*/ 115 h 115"/>
                  <a:gd name="T8" fmla="*/ 29 w 74"/>
                  <a:gd name="T9" fmla="*/ 115 h 115"/>
                  <a:gd name="T10" fmla="*/ 18 w 74"/>
                  <a:gd name="T11" fmla="*/ 115 h 115"/>
                  <a:gd name="T12" fmla="*/ 11 w 74"/>
                  <a:gd name="T13" fmla="*/ 108 h 115"/>
                  <a:gd name="T14" fmla="*/ 3 w 74"/>
                  <a:gd name="T15" fmla="*/ 97 h 115"/>
                  <a:gd name="T16" fmla="*/ 0 w 74"/>
                  <a:gd name="T17" fmla="*/ 82 h 115"/>
                  <a:gd name="T18" fmla="*/ 3 w 74"/>
                  <a:gd name="T19" fmla="*/ 67 h 115"/>
                  <a:gd name="T20" fmla="*/ 11 w 74"/>
                  <a:gd name="T21" fmla="*/ 52 h 115"/>
                  <a:gd name="T22" fmla="*/ 18 w 74"/>
                  <a:gd name="T23" fmla="*/ 44 h 115"/>
                  <a:gd name="T24" fmla="*/ 26 w 74"/>
                  <a:gd name="T25" fmla="*/ 41 h 115"/>
                  <a:gd name="T26" fmla="*/ 37 w 74"/>
                  <a:gd name="T27" fmla="*/ 41 h 115"/>
                  <a:gd name="T28" fmla="*/ 44 w 74"/>
                  <a:gd name="T29" fmla="*/ 41 h 115"/>
                  <a:gd name="T30" fmla="*/ 52 w 74"/>
                  <a:gd name="T31" fmla="*/ 48 h 115"/>
                  <a:gd name="T32" fmla="*/ 52 w 74"/>
                  <a:gd name="T33" fmla="*/ 29 h 115"/>
                  <a:gd name="T34" fmla="*/ 52 w 74"/>
                  <a:gd name="T35" fmla="*/ 18 h 115"/>
                  <a:gd name="T36" fmla="*/ 52 w 74"/>
                  <a:gd name="T37" fmla="*/ 15 h 115"/>
                  <a:gd name="T38" fmla="*/ 52 w 74"/>
                  <a:gd name="T39" fmla="*/ 11 h 115"/>
                  <a:gd name="T40" fmla="*/ 48 w 74"/>
                  <a:gd name="T41" fmla="*/ 11 h 115"/>
                  <a:gd name="T42" fmla="*/ 48 w 74"/>
                  <a:gd name="T43" fmla="*/ 11 h 115"/>
                  <a:gd name="T44" fmla="*/ 48 w 74"/>
                  <a:gd name="T45" fmla="*/ 11 h 115"/>
                  <a:gd name="T46" fmla="*/ 44 w 74"/>
                  <a:gd name="T47" fmla="*/ 11 h 115"/>
                  <a:gd name="T48" fmla="*/ 44 w 74"/>
                  <a:gd name="T49" fmla="*/ 11 h 115"/>
                  <a:gd name="T50" fmla="*/ 41 w 74"/>
                  <a:gd name="T51" fmla="*/ 7 h 115"/>
                  <a:gd name="T52" fmla="*/ 63 w 74"/>
                  <a:gd name="T53" fmla="*/ 0 h 115"/>
                  <a:gd name="T54" fmla="*/ 67 w 74"/>
                  <a:gd name="T55" fmla="*/ 0 h 115"/>
                  <a:gd name="T56" fmla="*/ 67 w 74"/>
                  <a:gd name="T57" fmla="*/ 85 h 115"/>
                  <a:gd name="T58" fmla="*/ 67 w 74"/>
                  <a:gd name="T59" fmla="*/ 97 h 115"/>
                  <a:gd name="T60" fmla="*/ 67 w 74"/>
                  <a:gd name="T61" fmla="*/ 100 h 115"/>
                  <a:gd name="T62" fmla="*/ 67 w 74"/>
                  <a:gd name="T63" fmla="*/ 104 h 115"/>
                  <a:gd name="T64" fmla="*/ 67 w 74"/>
                  <a:gd name="T65" fmla="*/ 108 h 115"/>
                  <a:gd name="T66" fmla="*/ 71 w 74"/>
                  <a:gd name="T67" fmla="*/ 108 h 115"/>
                  <a:gd name="T68" fmla="*/ 71 w 74"/>
                  <a:gd name="T69" fmla="*/ 108 h 115"/>
                  <a:gd name="T70" fmla="*/ 71 w 74"/>
                  <a:gd name="T71" fmla="*/ 108 h 115"/>
                  <a:gd name="T72" fmla="*/ 74 w 74"/>
                  <a:gd name="T73" fmla="*/ 104 h 115"/>
                  <a:gd name="T74" fmla="*/ 74 w 74"/>
                  <a:gd name="T75" fmla="*/ 108 h 115"/>
                  <a:gd name="T76" fmla="*/ 56 w 74"/>
                  <a:gd name="T77" fmla="*/ 115 h 115"/>
                  <a:gd name="T78" fmla="*/ 52 w 74"/>
                  <a:gd name="T79" fmla="*/ 115 h 115"/>
                  <a:gd name="T80" fmla="*/ 52 w 74"/>
                  <a:gd name="T81" fmla="*/ 104 h 115"/>
                  <a:gd name="T82" fmla="*/ 52 w 74"/>
                  <a:gd name="T83" fmla="*/ 97 h 115"/>
                  <a:gd name="T84" fmla="*/ 52 w 74"/>
                  <a:gd name="T85" fmla="*/ 63 h 115"/>
                  <a:gd name="T86" fmla="*/ 52 w 74"/>
                  <a:gd name="T87" fmla="*/ 59 h 115"/>
                  <a:gd name="T88" fmla="*/ 48 w 74"/>
                  <a:gd name="T89" fmla="*/ 52 h 115"/>
                  <a:gd name="T90" fmla="*/ 44 w 74"/>
                  <a:gd name="T91" fmla="*/ 48 h 115"/>
                  <a:gd name="T92" fmla="*/ 44 w 74"/>
                  <a:gd name="T93" fmla="*/ 48 h 115"/>
                  <a:gd name="T94" fmla="*/ 37 w 74"/>
                  <a:gd name="T95" fmla="*/ 44 h 115"/>
                  <a:gd name="T96" fmla="*/ 33 w 74"/>
                  <a:gd name="T97" fmla="*/ 44 h 115"/>
                  <a:gd name="T98" fmla="*/ 29 w 74"/>
                  <a:gd name="T99" fmla="*/ 44 h 115"/>
                  <a:gd name="T100" fmla="*/ 22 w 74"/>
                  <a:gd name="T101" fmla="*/ 52 h 115"/>
                  <a:gd name="T102" fmla="*/ 15 w 74"/>
                  <a:gd name="T103" fmla="*/ 59 h 115"/>
                  <a:gd name="T104" fmla="*/ 15 w 74"/>
                  <a:gd name="T105" fmla="*/ 74 h 115"/>
                  <a:gd name="T106" fmla="*/ 15 w 74"/>
                  <a:gd name="T107" fmla="*/ 89 h 115"/>
                  <a:gd name="T108" fmla="*/ 22 w 74"/>
                  <a:gd name="T109" fmla="*/ 97 h 115"/>
                  <a:gd name="T110" fmla="*/ 29 w 74"/>
                  <a:gd name="T111" fmla="*/ 104 h 115"/>
                  <a:gd name="T112" fmla="*/ 37 w 74"/>
                  <a:gd name="T113" fmla="*/ 104 h 115"/>
                  <a:gd name="T114" fmla="*/ 44 w 74"/>
                  <a:gd name="T115" fmla="*/ 104 h 115"/>
                  <a:gd name="T116" fmla="*/ 52 w 74"/>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5"/>
                  <a:gd name="T179" fmla="*/ 74 w 74"/>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5">
                    <a:moveTo>
                      <a:pt x="52" y="104"/>
                    </a:moveTo>
                    <a:lnTo>
                      <a:pt x="48" y="108"/>
                    </a:lnTo>
                    <a:lnTo>
                      <a:pt x="41" y="112"/>
                    </a:lnTo>
                    <a:lnTo>
                      <a:pt x="37" y="115"/>
                    </a:lnTo>
                    <a:lnTo>
                      <a:pt x="29" y="115"/>
                    </a:lnTo>
                    <a:lnTo>
                      <a:pt x="18" y="115"/>
                    </a:lnTo>
                    <a:lnTo>
                      <a:pt x="11" y="108"/>
                    </a:lnTo>
                    <a:lnTo>
                      <a:pt x="3" y="97"/>
                    </a:lnTo>
                    <a:lnTo>
                      <a:pt x="0" y="82"/>
                    </a:lnTo>
                    <a:lnTo>
                      <a:pt x="3" y="67"/>
                    </a:lnTo>
                    <a:lnTo>
                      <a:pt x="11" y="52"/>
                    </a:lnTo>
                    <a:lnTo>
                      <a:pt x="18" y="44"/>
                    </a:lnTo>
                    <a:lnTo>
                      <a:pt x="26" y="41"/>
                    </a:lnTo>
                    <a:lnTo>
                      <a:pt x="37" y="41"/>
                    </a:lnTo>
                    <a:lnTo>
                      <a:pt x="44" y="41"/>
                    </a:lnTo>
                    <a:lnTo>
                      <a:pt x="52" y="48"/>
                    </a:lnTo>
                    <a:lnTo>
                      <a:pt x="52" y="29"/>
                    </a:lnTo>
                    <a:lnTo>
                      <a:pt x="52" y="18"/>
                    </a:lnTo>
                    <a:lnTo>
                      <a:pt x="52" y="15"/>
                    </a:lnTo>
                    <a:lnTo>
                      <a:pt x="52" y="11"/>
                    </a:lnTo>
                    <a:lnTo>
                      <a:pt x="48" y="11"/>
                    </a:lnTo>
                    <a:lnTo>
                      <a:pt x="44" y="11"/>
                    </a:lnTo>
                    <a:lnTo>
                      <a:pt x="41" y="7"/>
                    </a:lnTo>
                    <a:lnTo>
                      <a:pt x="63" y="0"/>
                    </a:lnTo>
                    <a:lnTo>
                      <a:pt x="67" y="0"/>
                    </a:lnTo>
                    <a:lnTo>
                      <a:pt x="67" y="85"/>
                    </a:lnTo>
                    <a:lnTo>
                      <a:pt x="67" y="97"/>
                    </a:lnTo>
                    <a:lnTo>
                      <a:pt x="67" y="100"/>
                    </a:lnTo>
                    <a:lnTo>
                      <a:pt x="67" y="104"/>
                    </a:lnTo>
                    <a:lnTo>
                      <a:pt x="67" y="108"/>
                    </a:lnTo>
                    <a:lnTo>
                      <a:pt x="71" y="108"/>
                    </a:lnTo>
                    <a:lnTo>
                      <a:pt x="74" y="104"/>
                    </a:lnTo>
                    <a:lnTo>
                      <a:pt x="74" y="108"/>
                    </a:lnTo>
                    <a:lnTo>
                      <a:pt x="56" y="115"/>
                    </a:lnTo>
                    <a:lnTo>
                      <a:pt x="52" y="115"/>
                    </a:lnTo>
                    <a:lnTo>
                      <a:pt x="52" y="104"/>
                    </a:lnTo>
                    <a:close/>
                    <a:moveTo>
                      <a:pt x="52" y="97"/>
                    </a:moveTo>
                    <a:lnTo>
                      <a:pt x="52" y="63"/>
                    </a:lnTo>
                    <a:lnTo>
                      <a:pt x="52" y="59"/>
                    </a:lnTo>
                    <a:lnTo>
                      <a:pt x="48" y="52"/>
                    </a:lnTo>
                    <a:lnTo>
                      <a:pt x="44" y="48"/>
                    </a:lnTo>
                    <a:lnTo>
                      <a:pt x="37" y="44"/>
                    </a:lnTo>
                    <a:lnTo>
                      <a:pt x="33" y="44"/>
                    </a:lnTo>
                    <a:lnTo>
                      <a:pt x="29" y="44"/>
                    </a:lnTo>
                    <a:lnTo>
                      <a:pt x="22" y="52"/>
                    </a:lnTo>
                    <a:lnTo>
                      <a:pt x="15" y="59"/>
                    </a:lnTo>
                    <a:lnTo>
                      <a:pt x="15" y="74"/>
                    </a:lnTo>
                    <a:lnTo>
                      <a:pt x="15" y="89"/>
                    </a:lnTo>
                    <a:lnTo>
                      <a:pt x="22" y="97"/>
                    </a:lnTo>
                    <a:lnTo>
                      <a:pt x="29" y="104"/>
                    </a:lnTo>
                    <a:lnTo>
                      <a:pt x="37" y="104"/>
                    </a:lnTo>
                    <a:lnTo>
                      <a:pt x="44" y="104"/>
                    </a:lnTo>
                    <a:lnTo>
                      <a:pt x="52"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49" name="Freeform 281"/>
              <p:cNvSpPr>
                <a:spLocks noEditPoints="1"/>
              </p:cNvSpPr>
              <p:nvPr/>
            </p:nvSpPr>
            <p:spPr bwMode="auto">
              <a:xfrm>
                <a:off x="2612" y="2505"/>
                <a:ext cx="56" cy="38"/>
              </a:xfrm>
              <a:custGeom>
                <a:avLst/>
                <a:gdLst>
                  <a:gd name="T0" fmla="*/ 19 w 56"/>
                  <a:gd name="T1" fmla="*/ 4 h 38"/>
                  <a:gd name="T2" fmla="*/ 15 w 56"/>
                  <a:gd name="T3" fmla="*/ 8 h 38"/>
                  <a:gd name="T4" fmla="*/ 8 w 56"/>
                  <a:gd name="T5" fmla="*/ 12 h 38"/>
                  <a:gd name="T6" fmla="*/ 8 w 56"/>
                  <a:gd name="T7" fmla="*/ 15 h 38"/>
                  <a:gd name="T8" fmla="*/ 8 w 56"/>
                  <a:gd name="T9" fmla="*/ 15 h 38"/>
                  <a:gd name="T10" fmla="*/ 8 w 56"/>
                  <a:gd name="T11" fmla="*/ 19 h 38"/>
                  <a:gd name="T12" fmla="*/ 8 w 56"/>
                  <a:gd name="T13" fmla="*/ 19 h 38"/>
                  <a:gd name="T14" fmla="*/ 8 w 56"/>
                  <a:gd name="T15" fmla="*/ 19 h 38"/>
                  <a:gd name="T16" fmla="*/ 12 w 56"/>
                  <a:gd name="T17" fmla="*/ 23 h 38"/>
                  <a:gd name="T18" fmla="*/ 12 w 56"/>
                  <a:gd name="T19" fmla="*/ 23 h 38"/>
                  <a:gd name="T20" fmla="*/ 12 w 56"/>
                  <a:gd name="T21" fmla="*/ 26 h 38"/>
                  <a:gd name="T22" fmla="*/ 15 w 56"/>
                  <a:gd name="T23" fmla="*/ 26 h 38"/>
                  <a:gd name="T24" fmla="*/ 15 w 56"/>
                  <a:gd name="T25" fmla="*/ 26 h 38"/>
                  <a:gd name="T26" fmla="*/ 15 w 56"/>
                  <a:gd name="T27" fmla="*/ 30 h 38"/>
                  <a:gd name="T28" fmla="*/ 12 w 56"/>
                  <a:gd name="T29" fmla="*/ 34 h 38"/>
                  <a:gd name="T30" fmla="*/ 8 w 56"/>
                  <a:gd name="T31" fmla="*/ 38 h 38"/>
                  <a:gd name="T32" fmla="*/ 8 w 56"/>
                  <a:gd name="T33" fmla="*/ 38 h 38"/>
                  <a:gd name="T34" fmla="*/ 4 w 56"/>
                  <a:gd name="T35" fmla="*/ 38 h 38"/>
                  <a:gd name="T36" fmla="*/ 0 w 56"/>
                  <a:gd name="T37" fmla="*/ 34 h 38"/>
                  <a:gd name="T38" fmla="*/ 0 w 56"/>
                  <a:gd name="T39" fmla="*/ 30 h 38"/>
                  <a:gd name="T40" fmla="*/ 0 w 56"/>
                  <a:gd name="T41" fmla="*/ 26 h 38"/>
                  <a:gd name="T42" fmla="*/ 0 w 56"/>
                  <a:gd name="T43" fmla="*/ 23 h 38"/>
                  <a:gd name="T44" fmla="*/ 0 w 56"/>
                  <a:gd name="T45" fmla="*/ 19 h 38"/>
                  <a:gd name="T46" fmla="*/ 4 w 56"/>
                  <a:gd name="T47" fmla="*/ 12 h 38"/>
                  <a:gd name="T48" fmla="*/ 8 w 56"/>
                  <a:gd name="T49" fmla="*/ 8 h 38"/>
                  <a:gd name="T50" fmla="*/ 12 w 56"/>
                  <a:gd name="T51" fmla="*/ 4 h 38"/>
                  <a:gd name="T52" fmla="*/ 19 w 56"/>
                  <a:gd name="T53" fmla="*/ 0 h 38"/>
                  <a:gd name="T54" fmla="*/ 19 w 56"/>
                  <a:gd name="T55" fmla="*/ 4 h 38"/>
                  <a:gd name="T56" fmla="*/ 56 w 56"/>
                  <a:gd name="T57" fmla="*/ 4 h 38"/>
                  <a:gd name="T58" fmla="*/ 49 w 56"/>
                  <a:gd name="T59" fmla="*/ 8 h 38"/>
                  <a:gd name="T60" fmla="*/ 45 w 56"/>
                  <a:gd name="T61" fmla="*/ 12 h 38"/>
                  <a:gd name="T62" fmla="*/ 45 w 56"/>
                  <a:gd name="T63" fmla="*/ 12 h 38"/>
                  <a:gd name="T64" fmla="*/ 41 w 56"/>
                  <a:gd name="T65" fmla="*/ 15 h 38"/>
                  <a:gd name="T66" fmla="*/ 41 w 56"/>
                  <a:gd name="T67" fmla="*/ 19 h 38"/>
                  <a:gd name="T68" fmla="*/ 45 w 56"/>
                  <a:gd name="T69" fmla="*/ 19 h 38"/>
                  <a:gd name="T70" fmla="*/ 45 w 56"/>
                  <a:gd name="T71" fmla="*/ 19 h 38"/>
                  <a:gd name="T72" fmla="*/ 45 w 56"/>
                  <a:gd name="T73" fmla="*/ 23 h 38"/>
                  <a:gd name="T74" fmla="*/ 49 w 56"/>
                  <a:gd name="T75" fmla="*/ 23 h 38"/>
                  <a:gd name="T76" fmla="*/ 49 w 56"/>
                  <a:gd name="T77" fmla="*/ 26 h 38"/>
                  <a:gd name="T78" fmla="*/ 49 w 56"/>
                  <a:gd name="T79" fmla="*/ 26 h 38"/>
                  <a:gd name="T80" fmla="*/ 49 w 56"/>
                  <a:gd name="T81" fmla="*/ 26 h 38"/>
                  <a:gd name="T82" fmla="*/ 49 w 56"/>
                  <a:gd name="T83" fmla="*/ 30 h 38"/>
                  <a:gd name="T84" fmla="*/ 49 w 56"/>
                  <a:gd name="T85" fmla="*/ 34 h 38"/>
                  <a:gd name="T86" fmla="*/ 45 w 56"/>
                  <a:gd name="T87" fmla="*/ 38 h 38"/>
                  <a:gd name="T88" fmla="*/ 41 w 56"/>
                  <a:gd name="T89" fmla="*/ 38 h 38"/>
                  <a:gd name="T90" fmla="*/ 38 w 56"/>
                  <a:gd name="T91" fmla="*/ 38 h 38"/>
                  <a:gd name="T92" fmla="*/ 38 w 56"/>
                  <a:gd name="T93" fmla="*/ 34 h 38"/>
                  <a:gd name="T94" fmla="*/ 34 w 56"/>
                  <a:gd name="T95" fmla="*/ 30 h 38"/>
                  <a:gd name="T96" fmla="*/ 34 w 56"/>
                  <a:gd name="T97" fmla="*/ 26 h 38"/>
                  <a:gd name="T98" fmla="*/ 34 w 56"/>
                  <a:gd name="T99" fmla="*/ 19 h 38"/>
                  <a:gd name="T100" fmla="*/ 38 w 56"/>
                  <a:gd name="T101" fmla="*/ 12 h 38"/>
                  <a:gd name="T102" fmla="*/ 45 w 56"/>
                  <a:gd name="T103" fmla="*/ 8 h 38"/>
                  <a:gd name="T104" fmla="*/ 53 w 56"/>
                  <a:gd name="T105" fmla="*/ 0 h 38"/>
                  <a:gd name="T106" fmla="*/ 56 w 56"/>
                  <a:gd name="T107" fmla="*/ 4 h 3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6"/>
                  <a:gd name="T163" fmla="*/ 0 h 38"/>
                  <a:gd name="T164" fmla="*/ 56 w 56"/>
                  <a:gd name="T165" fmla="*/ 38 h 3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6" h="38">
                    <a:moveTo>
                      <a:pt x="19" y="4"/>
                    </a:moveTo>
                    <a:lnTo>
                      <a:pt x="15" y="8"/>
                    </a:lnTo>
                    <a:lnTo>
                      <a:pt x="8" y="12"/>
                    </a:lnTo>
                    <a:lnTo>
                      <a:pt x="8" y="15"/>
                    </a:lnTo>
                    <a:lnTo>
                      <a:pt x="8" y="19"/>
                    </a:lnTo>
                    <a:lnTo>
                      <a:pt x="12" y="23"/>
                    </a:lnTo>
                    <a:lnTo>
                      <a:pt x="12" y="26"/>
                    </a:lnTo>
                    <a:lnTo>
                      <a:pt x="15" y="26"/>
                    </a:lnTo>
                    <a:lnTo>
                      <a:pt x="15" y="30"/>
                    </a:lnTo>
                    <a:lnTo>
                      <a:pt x="12" y="34"/>
                    </a:lnTo>
                    <a:lnTo>
                      <a:pt x="8" y="38"/>
                    </a:lnTo>
                    <a:lnTo>
                      <a:pt x="4" y="38"/>
                    </a:lnTo>
                    <a:lnTo>
                      <a:pt x="0" y="34"/>
                    </a:lnTo>
                    <a:lnTo>
                      <a:pt x="0" y="30"/>
                    </a:lnTo>
                    <a:lnTo>
                      <a:pt x="0" y="26"/>
                    </a:lnTo>
                    <a:lnTo>
                      <a:pt x="0" y="23"/>
                    </a:lnTo>
                    <a:lnTo>
                      <a:pt x="0" y="19"/>
                    </a:lnTo>
                    <a:lnTo>
                      <a:pt x="4" y="12"/>
                    </a:lnTo>
                    <a:lnTo>
                      <a:pt x="8" y="8"/>
                    </a:lnTo>
                    <a:lnTo>
                      <a:pt x="12" y="4"/>
                    </a:lnTo>
                    <a:lnTo>
                      <a:pt x="19" y="0"/>
                    </a:lnTo>
                    <a:lnTo>
                      <a:pt x="19" y="4"/>
                    </a:lnTo>
                    <a:close/>
                    <a:moveTo>
                      <a:pt x="56" y="4"/>
                    </a:moveTo>
                    <a:lnTo>
                      <a:pt x="49" y="8"/>
                    </a:lnTo>
                    <a:lnTo>
                      <a:pt x="45" y="12"/>
                    </a:lnTo>
                    <a:lnTo>
                      <a:pt x="41" y="15"/>
                    </a:lnTo>
                    <a:lnTo>
                      <a:pt x="41" y="19"/>
                    </a:lnTo>
                    <a:lnTo>
                      <a:pt x="45" y="19"/>
                    </a:lnTo>
                    <a:lnTo>
                      <a:pt x="45" y="23"/>
                    </a:lnTo>
                    <a:lnTo>
                      <a:pt x="49" y="23"/>
                    </a:lnTo>
                    <a:lnTo>
                      <a:pt x="49" y="26"/>
                    </a:lnTo>
                    <a:lnTo>
                      <a:pt x="49" y="30"/>
                    </a:lnTo>
                    <a:lnTo>
                      <a:pt x="49" y="34"/>
                    </a:lnTo>
                    <a:lnTo>
                      <a:pt x="45" y="38"/>
                    </a:lnTo>
                    <a:lnTo>
                      <a:pt x="41" y="38"/>
                    </a:lnTo>
                    <a:lnTo>
                      <a:pt x="38" y="38"/>
                    </a:lnTo>
                    <a:lnTo>
                      <a:pt x="38" y="34"/>
                    </a:lnTo>
                    <a:lnTo>
                      <a:pt x="34" y="30"/>
                    </a:lnTo>
                    <a:lnTo>
                      <a:pt x="34" y="26"/>
                    </a:lnTo>
                    <a:lnTo>
                      <a:pt x="34" y="19"/>
                    </a:lnTo>
                    <a:lnTo>
                      <a:pt x="38" y="12"/>
                    </a:lnTo>
                    <a:lnTo>
                      <a:pt x="45" y="8"/>
                    </a:lnTo>
                    <a:lnTo>
                      <a:pt x="53" y="0"/>
                    </a:lnTo>
                    <a:lnTo>
                      <a:pt x="5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0" name="Freeform 282"/>
              <p:cNvSpPr>
                <a:spLocks/>
              </p:cNvSpPr>
              <p:nvPr/>
            </p:nvSpPr>
            <p:spPr bwMode="auto">
              <a:xfrm>
                <a:off x="2683" y="2509"/>
                <a:ext cx="94" cy="108"/>
              </a:xfrm>
              <a:custGeom>
                <a:avLst/>
                <a:gdLst>
                  <a:gd name="T0" fmla="*/ 41 w 94"/>
                  <a:gd name="T1" fmla="*/ 49 h 108"/>
                  <a:gd name="T2" fmla="*/ 64 w 94"/>
                  <a:gd name="T3" fmla="*/ 19 h 108"/>
                  <a:gd name="T4" fmla="*/ 67 w 94"/>
                  <a:gd name="T5" fmla="*/ 15 h 108"/>
                  <a:gd name="T6" fmla="*/ 71 w 94"/>
                  <a:gd name="T7" fmla="*/ 8 h 108"/>
                  <a:gd name="T8" fmla="*/ 71 w 94"/>
                  <a:gd name="T9" fmla="*/ 8 h 108"/>
                  <a:gd name="T10" fmla="*/ 71 w 94"/>
                  <a:gd name="T11" fmla="*/ 4 h 108"/>
                  <a:gd name="T12" fmla="*/ 71 w 94"/>
                  <a:gd name="T13" fmla="*/ 4 h 108"/>
                  <a:gd name="T14" fmla="*/ 67 w 94"/>
                  <a:gd name="T15" fmla="*/ 4 h 108"/>
                  <a:gd name="T16" fmla="*/ 60 w 94"/>
                  <a:gd name="T17" fmla="*/ 0 h 108"/>
                  <a:gd name="T18" fmla="*/ 60 w 94"/>
                  <a:gd name="T19" fmla="*/ 0 h 108"/>
                  <a:gd name="T20" fmla="*/ 94 w 94"/>
                  <a:gd name="T21" fmla="*/ 0 h 108"/>
                  <a:gd name="T22" fmla="*/ 94 w 94"/>
                  <a:gd name="T23" fmla="*/ 0 h 108"/>
                  <a:gd name="T24" fmla="*/ 90 w 94"/>
                  <a:gd name="T25" fmla="*/ 4 h 108"/>
                  <a:gd name="T26" fmla="*/ 86 w 94"/>
                  <a:gd name="T27" fmla="*/ 4 h 108"/>
                  <a:gd name="T28" fmla="*/ 82 w 94"/>
                  <a:gd name="T29" fmla="*/ 4 h 108"/>
                  <a:gd name="T30" fmla="*/ 82 w 94"/>
                  <a:gd name="T31" fmla="*/ 8 h 108"/>
                  <a:gd name="T32" fmla="*/ 75 w 94"/>
                  <a:gd name="T33" fmla="*/ 11 h 108"/>
                  <a:gd name="T34" fmla="*/ 71 w 94"/>
                  <a:gd name="T35" fmla="*/ 19 h 108"/>
                  <a:gd name="T36" fmla="*/ 41 w 94"/>
                  <a:gd name="T37" fmla="*/ 56 h 108"/>
                  <a:gd name="T38" fmla="*/ 34 w 94"/>
                  <a:gd name="T39" fmla="*/ 82 h 108"/>
                  <a:gd name="T40" fmla="*/ 34 w 94"/>
                  <a:gd name="T41" fmla="*/ 93 h 108"/>
                  <a:gd name="T42" fmla="*/ 30 w 94"/>
                  <a:gd name="T43" fmla="*/ 97 h 108"/>
                  <a:gd name="T44" fmla="*/ 30 w 94"/>
                  <a:gd name="T45" fmla="*/ 101 h 108"/>
                  <a:gd name="T46" fmla="*/ 34 w 94"/>
                  <a:gd name="T47" fmla="*/ 101 h 108"/>
                  <a:gd name="T48" fmla="*/ 34 w 94"/>
                  <a:gd name="T49" fmla="*/ 101 h 108"/>
                  <a:gd name="T50" fmla="*/ 38 w 94"/>
                  <a:gd name="T51" fmla="*/ 105 h 108"/>
                  <a:gd name="T52" fmla="*/ 41 w 94"/>
                  <a:gd name="T53" fmla="*/ 105 h 108"/>
                  <a:gd name="T54" fmla="*/ 45 w 94"/>
                  <a:gd name="T55" fmla="*/ 105 h 108"/>
                  <a:gd name="T56" fmla="*/ 45 w 94"/>
                  <a:gd name="T57" fmla="*/ 108 h 108"/>
                  <a:gd name="T58" fmla="*/ 0 w 94"/>
                  <a:gd name="T59" fmla="*/ 108 h 108"/>
                  <a:gd name="T60" fmla="*/ 0 w 94"/>
                  <a:gd name="T61" fmla="*/ 105 h 108"/>
                  <a:gd name="T62" fmla="*/ 4 w 94"/>
                  <a:gd name="T63" fmla="*/ 105 h 108"/>
                  <a:gd name="T64" fmla="*/ 8 w 94"/>
                  <a:gd name="T65" fmla="*/ 105 h 108"/>
                  <a:gd name="T66" fmla="*/ 11 w 94"/>
                  <a:gd name="T67" fmla="*/ 101 h 108"/>
                  <a:gd name="T68" fmla="*/ 15 w 94"/>
                  <a:gd name="T69" fmla="*/ 101 h 108"/>
                  <a:gd name="T70" fmla="*/ 15 w 94"/>
                  <a:gd name="T71" fmla="*/ 93 h 108"/>
                  <a:gd name="T72" fmla="*/ 19 w 94"/>
                  <a:gd name="T73" fmla="*/ 86 h 108"/>
                  <a:gd name="T74" fmla="*/ 30 w 94"/>
                  <a:gd name="T75" fmla="*/ 52 h 108"/>
                  <a:gd name="T76" fmla="*/ 19 w 94"/>
                  <a:gd name="T77" fmla="*/ 15 h 108"/>
                  <a:gd name="T78" fmla="*/ 15 w 94"/>
                  <a:gd name="T79" fmla="*/ 8 h 108"/>
                  <a:gd name="T80" fmla="*/ 15 w 94"/>
                  <a:gd name="T81" fmla="*/ 4 h 108"/>
                  <a:gd name="T82" fmla="*/ 11 w 94"/>
                  <a:gd name="T83" fmla="*/ 4 h 108"/>
                  <a:gd name="T84" fmla="*/ 4 w 94"/>
                  <a:gd name="T85" fmla="*/ 0 h 108"/>
                  <a:gd name="T86" fmla="*/ 4 w 94"/>
                  <a:gd name="T87" fmla="*/ 0 h 108"/>
                  <a:gd name="T88" fmla="*/ 45 w 94"/>
                  <a:gd name="T89" fmla="*/ 0 h 108"/>
                  <a:gd name="T90" fmla="*/ 45 w 94"/>
                  <a:gd name="T91" fmla="*/ 0 h 108"/>
                  <a:gd name="T92" fmla="*/ 38 w 94"/>
                  <a:gd name="T93" fmla="*/ 4 h 108"/>
                  <a:gd name="T94" fmla="*/ 38 w 94"/>
                  <a:gd name="T95" fmla="*/ 4 h 108"/>
                  <a:gd name="T96" fmla="*/ 34 w 94"/>
                  <a:gd name="T97" fmla="*/ 4 h 108"/>
                  <a:gd name="T98" fmla="*/ 34 w 94"/>
                  <a:gd name="T99" fmla="*/ 4 h 108"/>
                  <a:gd name="T100" fmla="*/ 34 w 94"/>
                  <a:gd name="T101" fmla="*/ 8 h 108"/>
                  <a:gd name="T102" fmla="*/ 30 w 94"/>
                  <a:gd name="T103" fmla="*/ 8 h 108"/>
                  <a:gd name="T104" fmla="*/ 34 w 94"/>
                  <a:gd name="T105" fmla="*/ 11 h 108"/>
                  <a:gd name="T106" fmla="*/ 34 w 94"/>
                  <a:gd name="T107" fmla="*/ 19 h 108"/>
                  <a:gd name="T108" fmla="*/ 41 w 94"/>
                  <a:gd name="T109" fmla="*/ 49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4"/>
                  <a:gd name="T166" fmla="*/ 0 h 108"/>
                  <a:gd name="T167" fmla="*/ 94 w 94"/>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4" h="108">
                    <a:moveTo>
                      <a:pt x="41" y="49"/>
                    </a:moveTo>
                    <a:lnTo>
                      <a:pt x="64" y="19"/>
                    </a:lnTo>
                    <a:lnTo>
                      <a:pt x="67" y="15"/>
                    </a:lnTo>
                    <a:lnTo>
                      <a:pt x="71" y="8"/>
                    </a:lnTo>
                    <a:lnTo>
                      <a:pt x="71" y="4"/>
                    </a:lnTo>
                    <a:lnTo>
                      <a:pt x="67" y="4"/>
                    </a:lnTo>
                    <a:lnTo>
                      <a:pt x="60" y="0"/>
                    </a:lnTo>
                    <a:lnTo>
                      <a:pt x="94" y="0"/>
                    </a:lnTo>
                    <a:lnTo>
                      <a:pt x="90" y="4"/>
                    </a:lnTo>
                    <a:lnTo>
                      <a:pt x="86" y="4"/>
                    </a:lnTo>
                    <a:lnTo>
                      <a:pt x="82" y="4"/>
                    </a:lnTo>
                    <a:lnTo>
                      <a:pt x="82" y="8"/>
                    </a:lnTo>
                    <a:lnTo>
                      <a:pt x="75" y="11"/>
                    </a:lnTo>
                    <a:lnTo>
                      <a:pt x="71" y="19"/>
                    </a:lnTo>
                    <a:lnTo>
                      <a:pt x="41" y="56"/>
                    </a:lnTo>
                    <a:lnTo>
                      <a:pt x="34" y="82"/>
                    </a:lnTo>
                    <a:lnTo>
                      <a:pt x="34" y="93"/>
                    </a:lnTo>
                    <a:lnTo>
                      <a:pt x="30" y="97"/>
                    </a:lnTo>
                    <a:lnTo>
                      <a:pt x="30" y="101"/>
                    </a:lnTo>
                    <a:lnTo>
                      <a:pt x="34" y="101"/>
                    </a:lnTo>
                    <a:lnTo>
                      <a:pt x="38" y="105"/>
                    </a:lnTo>
                    <a:lnTo>
                      <a:pt x="41" y="105"/>
                    </a:lnTo>
                    <a:lnTo>
                      <a:pt x="45" y="105"/>
                    </a:lnTo>
                    <a:lnTo>
                      <a:pt x="45" y="108"/>
                    </a:lnTo>
                    <a:lnTo>
                      <a:pt x="0" y="108"/>
                    </a:lnTo>
                    <a:lnTo>
                      <a:pt x="0" y="105"/>
                    </a:lnTo>
                    <a:lnTo>
                      <a:pt x="4" y="105"/>
                    </a:lnTo>
                    <a:lnTo>
                      <a:pt x="8" y="105"/>
                    </a:lnTo>
                    <a:lnTo>
                      <a:pt x="11" y="101"/>
                    </a:lnTo>
                    <a:lnTo>
                      <a:pt x="15" y="101"/>
                    </a:lnTo>
                    <a:lnTo>
                      <a:pt x="15" y="93"/>
                    </a:lnTo>
                    <a:lnTo>
                      <a:pt x="19" y="86"/>
                    </a:lnTo>
                    <a:lnTo>
                      <a:pt x="30" y="52"/>
                    </a:lnTo>
                    <a:lnTo>
                      <a:pt x="19" y="15"/>
                    </a:lnTo>
                    <a:lnTo>
                      <a:pt x="15" y="8"/>
                    </a:lnTo>
                    <a:lnTo>
                      <a:pt x="15" y="4"/>
                    </a:lnTo>
                    <a:lnTo>
                      <a:pt x="11" y="4"/>
                    </a:lnTo>
                    <a:lnTo>
                      <a:pt x="4" y="0"/>
                    </a:lnTo>
                    <a:lnTo>
                      <a:pt x="45" y="0"/>
                    </a:lnTo>
                    <a:lnTo>
                      <a:pt x="38" y="4"/>
                    </a:lnTo>
                    <a:lnTo>
                      <a:pt x="34" y="4"/>
                    </a:lnTo>
                    <a:lnTo>
                      <a:pt x="34" y="8"/>
                    </a:lnTo>
                    <a:lnTo>
                      <a:pt x="30" y="8"/>
                    </a:lnTo>
                    <a:lnTo>
                      <a:pt x="34" y="11"/>
                    </a:lnTo>
                    <a:lnTo>
                      <a:pt x="34" y="19"/>
                    </a:lnTo>
                    <a:lnTo>
                      <a:pt x="41" y="4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1" name="Freeform 283"/>
              <p:cNvSpPr>
                <a:spLocks noEditPoints="1"/>
              </p:cNvSpPr>
              <p:nvPr/>
            </p:nvSpPr>
            <p:spPr bwMode="auto">
              <a:xfrm>
                <a:off x="2750" y="2543"/>
                <a:ext cx="71" cy="74"/>
              </a:xfrm>
              <a:custGeom>
                <a:avLst/>
                <a:gdLst>
                  <a:gd name="T0" fmla="*/ 71 w 71"/>
                  <a:gd name="T1" fmla="*/ 26 h 74"/>
                  <a:gd name="T2" fmla="*/ 71 w 71"/>
                  <a:gd name="T3" fmla="*/ 37 h 74"/>
                  <a:gd name="T4" fmla="*/ 64 w 71"/>
                  <a:gd name="T5" fmla="*/ 48 h 74"/>
                  <a:gd name="T6" fmla="*/ 56 w 71"/>
                  <a:gd name="T7" fmla="*/ 59 h 74"/>
                  <a:gd name="T8" fmla="*/ 45 w 71"/>
                  <a:gd name="T9" fmla="*/ 67 h 74"/>
                  <a:gd name="T10" fmla="*/ 34 w 71"/>
                  <a:gd name="T11" fmla="*/ 74 h 74"/>
                  <a:gd name="T12" fmla="*/ 23 w 71"/>
                  <a:gd name="T13" fmla="*/ 74 h 74"/>
                  <a:gd name="T14" fmla="*/ 15 w 71"/>
                  <a:gd name="T15" fmla="*/ 74 h 74"/>
                  <a:gd name="T16" fmla="*/ 8 w 71"/>
                  <a:gd name="T17" fmla="*/ 67 h 74"/>
                  <a:gd name="T18" fmla="*/ 0 w 71"/>
                  <a:gd name="T19" fmla="*/ 59 h 74"/>
                  <a:gd name="T20" fmla="*/ 0 w 71"/>
                  <a:gd name="T21" fmla="*/ 48 h 74"/>
                  <a:gd name="T22" fmla="*/ 0 w 71"/>
                  <a:gd name="T23" fmla="*/ 37 h 74"/>
                  <a:gd name="T24" fmla="*/ 8 w 71"/>
                  <a:gd name="T25" fmla="*/ 26 h 74"/>
                  <a:gd name="T26" fmla="*/ 15 w 71"/>
                  <a:gd name="T27" fmla="*/ 15 h 74"/>
                  <a:gd name="T28" fmla="*/ 23 w 71"/>
                  <a:gd name="T29" fmla="*/ 7 h 74"/>
                  <a:gd name="T30" fmla="*/ 34 w 71"/>
                  <a:gd name="T31" fmla="*/ 3 h 74"/>
                  <a:gd name="T32" fmla="*/ 45 w 71"/>
                  <a:gd name="T33" fmla="*/ 0 h 74"/>
                  <a:gd name="T34" fmla="*/ 56 w 71"/>
                  <a:gd name="T35" fmla="*/ 3 h 74"/>
                  <a:gd name="T36" fmla="*/ 64 w 71"/>
                  <a:gd name="T37" fmla="*/ 7 h 74"/>
                  <a:gd name="T38" fmla="*/ 68 w 71"/>
                  <a:gd name="T39" fmla="*/ 15 h 74"/>
                  <a:gd name="T40" fmla="*/ 71 w 71"/>
                  <a:gd name="T41" fmla="*/ 26 h 74"/>
                  <a:gd name="T42" fmla="*/ 56 w 71"/>
                  <a:gd name="T43" fmla="*/ 18 h 74"/>
                  <a:gd name="T44" fmla="*/ 56 w 71"/>
                  <a:gd name="T45" fmla="*/ 11 h 74"/>
                  <a:gd name="T46" fmla="*/ 53 w 71"/>
                  <a:gd name="T47" fmla="*/ 7 h 74"/>
                  <a:gd name="T48" fmla="*/ 49 w 71"/>
                  <a:gd name="T49" fmla="*/ 3 h 74"/>
                  <a:gd name="T50" fmla="*/ 45 w 71"/>
                  <a:gd name="T51" fmla="*/ 3 h 74"/>
                  <a:gd name="T52" fmla="*/ 38 w 71"/>
                  <a:gd name="T53" fmla="*/ 7 h 74"/>
                  <a:gd name="T54" fmla="*/ 30 w 71"/>
                  <a:gd name="T55" fmla="*/ 11 h 74"/>
                  <a:gd name="T56" fmla="*/ 23 w 71"/>
                  <a:gd name="T57" fmla="*/ 22 h 74"/>
                  <a:gd name="T58" fmla="*/ 15 w 71"/>
                  <a:gd name="T59" fmla="*/ 37 h 74"/>
                  <a:gd name="T60" fmla="*/ 15 w 71"/>
                  <a:gd name="T61" fmla="*/ 56 h 74"/>
                  <a:gd name="T62" fmla="*/ 15 w 71"/>
                  <a:gd name="T63" fmla="*/ 63 h 74"/>
                  <a:gd name="T64" fmla="*/ 19 w 71"/>
                  <a:gd name="T65" fmla="*/ 67 h 74"/>
                  <a:gd name="T66" fmla="*/ 23 w 71"/>
                  <a:gd name="T67" fmla="*/ 71 h 74"/>
                  <a:gd name="T68" fmla="*/ 27 w 71"/>
                  <a:gd name="T69" fmla="*/ 71 h 74"/>
                  <a:gd name="T70" fmla="*/ 34 w 71"/>
                  <a:gd name="T71" fmla="*/ 71 h 74"/>
                  <a:gd name="T72" fmla="*/ 42 w 71"/>
                  <a:gd name="T73" fmla="*/ 63 h 74"/>
                  <a:gd name="T74" fmla="*/ 49 w 71"/>
                  <a:gd name="T75" fmla="*/ 56 h 74"/>
                  <a:gd name="T76" fmla="*/ 53 w 71"/>
                  <a:gd name="T77" fmla="*/ 37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4" y="48"/>
                    </a:lnTo>
                    <a:lnTo>
                      <a:pt x="56" y="59"/>
                    </a:lnTo>
                    <a:lnTo>
                      <a:pt x="45" y="67"/>
                    </a:lnTo>
                    <a:lnTo>
                      <a:pt x="34" y="74"/>
                    </a:lnTo>
                    <a:lnTo>
                      <a:pt x="23" y="74"/>
                    </a:lnTo>
                    <a:lnTo>
                      <a:pt x="15" y="74"/>
                    </a:lnTo>
                    <a:lnTo>
                      <a:pt x="8" y="67"/>
                    </a:lnTo>
                    <a:lnTo>
                      <a:pt x="0" y="59"/>
                    </a:lnTo>
                    <a:lnTo>
                      <a:pt x="0" y="48"/>
                    </a:lnTo>
                    <a:lnTo>
                      <a:pt x="0" y="37"/>
                    </a:lnTo>
                    <a:lnTo>
                      <a:pt x="8" y="26"/>
                    </a:lnTo>
                    <a:lnTo>
                      <a:pt x="15" y="15"/>
                    </a:lnTo>
                    <a:lnTo>
                      <a:pt x="23" y="7"/>
                    </a:lnTo>
                    <a:lnTo>
                      <a:pt x="34" y="3"/>
                    </a:lnTo>
                    <a:lnTo>
                      <a:pt x="45" y="0"/>
                    </a:lnTo>
                    <a:lnTo>
                      <a:pt x="56" y="3"/>
                    </a:lnTo>
                    <a:lnTo>
                      <a:pt x="64" y="7"/>
                    </a:lnTo>
                    <a:lnTo>
                      <a:pt x="68" y="15"/>
                    </a:lnTo>
                    <a:lnTo>
                      <a:pt x="71" y="26"/>
                    </a:lnTo>
                    <a:close/>
                    <a:moveTo>
                      <a:pt x="56" y="18"/>
                    </a:moveTo>
                    <a:lnTo>
                      <a:pt x="56" y="11"/>
                    </a:lnTo>
                    <a:lnTo>
                      <a:pt x="53" y="7"/>
                    </a:lnTo>
                    <a:lnTo>
                      <a:pt x="49" y="3"/>
                    </a:lnTo>
                    <a:lnTo>
                      <a:pt x="45" y="3"/>
                    </a:lnTo>
                    <a:lnTo>
                      <a:pt x="38" y="7"/>
                    </a:lnTo>
                    <a:lnTo>
                      <a:pt x="30" y="11"/>
                    </a:lnTo>
                    <a:lnTo>
                      <a:pt x="23" y="22"/>
                    </a:lnTo>
                    <a:lnTo>
                      <a:pt x="15" y="37"/>
                    </a:lnTo>
                    <a:lnTo>
                      <a:pt x="15" y="56"/>
                    </a:lnTo>
                    <a:lnTo>
                      <a:pt x="15" y="63"/>
                    </a:lnTo>
                    <a:lnTo>
                      <a:pt x="19" y="67"/>
                    </a:lnTo>
                    <a:lnTo>
                      <a:pt x="23" y="71"/>
                    </a:lnTo>
                    <a:lnTo>
                      <a:pt x="27" y="71"/>
                    </a:lnTo>
                    <a:lnTo>
                      <a:pt x="34" y="71"/>
                    </a:lnTo>
                    <a:lnTo>
                      <a:pt x="42" y="63"/>
                    </a:lnTo>
                    <a:lnTo>
                      <a:pt x="49" y="56"/>
                    </a:lnTo>
                    <a:lnTo>
                      <a:pt x="53" y="37"/>
                    </a:lnTo>
                    <a:lnTo>
                      <a:pt x="56" y="1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2" name="Freeform 284"/>
              <p:cNvSpPr>
                <a:spLocks/>
              </p:cNvSpPr>
              <p:nvPr/>
            </p:nvSpPr>
            <p:spPr bwMode="auto">
              <a:xfrm>
                <a:off x="2833" y="2543"/>
                <a:ext cx="74" cy="74"/>
              </a:xfrm>
              <a:custGeom>
                <a:avLst/>
                <a:gdLst>
                  <a:gd name="T0" fmla="*/ 59 w 74"/>
                  <a:gd name="T1" fmla="*/ 52 h 74"/>
                  <a:gd name="T2" fmla="*/ 59 w 74"/>
                  <a:gd name="T3" fmla="*/ 63 h 74"/>
                  <a:gd name="T4" fmla="*/ 59 w 74"/>
                  <a:gd name="T5" fmla="*/ 67 h 74"/>
                  <a:gd name="T6" fmla="*/ 59 w 74"/>
                  <a:gd name="T7" fmla="*/ 67 h 74"/>
                  <a:gd name="T8" fmla="*/ 63 w 74"/>
                  <a:gd name="T9" fmla="*/ 67 h 74"/>
                  <a:gd name="T10" fmla="*/ 71 w 74"/>
                  <a:gd name="T11" fmla="*/ 56 h 74"/>
                  <a:gd name="T12" fmla="*/ 67 w 74"/>
                  <a:gd name="T13" fmla="*/ 67 h 74"/>
                  <a:gd name="T14" fmla="*/ 56 w 74"/>
                  <a:gd name="T15" fmla="*/ 74 h 74"/>
                  <a:gd name="T16" fmla="*/ 48 w 74"/>
                  <a:gd name="T17" fmla="*/ 74 h 74"/>
                  <a:gd name="T18" fmla="*/ 44 w 74"/>
                  <a:gd name="T19" fmla="*/ 71 h 74"/>
                  <a:gd name="T20" fmla="*/ 44 w 74"/>
                  <a:gd name="T21" fmla="*/ 67 h 74"/>
                  <a:gd name="T22" fmla="*/ 48 w 74"/>
                  <a:gd name="T23" fmla="*/ 56 h 74"/>
                  <a:gd name="T24" fmla="*/ 52 w 74"/>
                  <a:gd name="T25" fmla="*/ 37 h 74"/>
                  <a:gd name="T26" fmla="*/ 37 w 74"/>
                  <a:gd name="T27" fmla="*/ 59 h 74"/>
                  <a:gd name="T28" fmla="*/ 22 w 74"/>
                  <a:gd name="T29" fmla="*/ 74 h 74"/>
                  <a:gd name="T30" fmla="*/ 11 w 74"/>
                  <a:gd name="T31" fmla="*/ 74 h 74"/>
                  <a:gd name="T32" fmla="*/ 3 w 74"/>
                  <a:gd name="T33" fmla="*/ 71 h 74"/>
                  <a:gd name="T34" fmla="*/ 3 w 74"/>
                  <a:gd name="T35" fmla="*/ 59 h 74"/>
                  <a:gd name="T36" fmla="*/ 15 w 74"/>
                  <a:gd name="T37" fmla="*/ 22 h 74"/>
                  <a:gd name="T38" fmla="*/ 18 w 74"/>
                  <a:gd name="T39" fmla="*/ 11 h 74"/>
                  <a:gd name="T40" fmla="*/ 18 w 74"/>
                  <a:gd name="T41" fmla="*/ 11 h 74"/>
                  <a:gd name="T42" fmla="*/ 18 w 74"/>
                  <a:gd name="T43" fmla="*/ 11 h 74"/>
                  <a:gd name="T44" fmla="*/ 11 w 74"/>
                  <a:gd name="T45" fmla="*/ 11 h 74"/>
                  <a:gd name="T46" fmla="*/ 3 w 74"/>
                  <a:gd name="T47" fmla="*/ 18 h 74"/>
                  <a:gd name="T48" fmla="*/ 7 w 74"/>
                  <a:gd name="T49" fmla="*/ 11 h 74"/>
                  <a:gd name="T50" fmla="*/ 18 w 74"/>
                  <a:gd name="T51" fmla="*/ 0 h 74"/>
                  <a:gd name="T52" fmla="*/ 29 w 74"/>
                  <a:gd name="T53" fmla="*/ 0 h 74"/>
                  <a:gd name="T54" fmla="*/ 33 w 74"/>
                  <a:gd name="T55" fmla="*/ 7 h 74"/>
                  <a:gd name="T56" fmla="*/ 33 w 74"/>
                  <a:gd name="T57" fmla="*/ 15 h 74"/>
                  <a:gd name="T58" fmla="*/ 22 w 74"/>
                  <a:gd name="T59" fmla="*/ 48 h 74"/>
                  <a:gd name="T60" fmla="*/ 18 w 74"/>
                  <a:gd name="T61" fmla="*/ 63 h 74"/>
                  <a:gd name="T62" fmla="*/ 18 w 74"/>
                  <a:gd name="T63" fmla="*/ 67 h 74"/>
                  <a:gd name="T64" fmla="*/ 22 w 74"/>
                  <a:gd name="T65" fmla="*/ 67 h 74"/>
                  <a:gd name="T66" fmla="*/ 29 w 74"/>
                  <a:gd name="T67" fmla="*/ 63 h 74"/>
                  <a:gd name="T68" fmla="*/ 41 w 74"/>
                  <a:gd name="T69" fmla="*/ 52 h 74"/>
                  <a:gd name="T70" fmla="*/ 52 w 74"/>
                  <a:gd name="T71" fmla="*/ 33 h 74"/>
                  <a:gd name="T72" fmla="*/ 59 w 74"/>
                  <a:gd name="T73" fmla="*/ 11 h 74"/>
                  <a:gd name="T74" fmla="*/ 74 w 74"/>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4"/>
                  <a:gd name="T115" fmla="*/ 0 h 74"/>
                  <a:gd name="T116" fmla="*/ 74 w 74"/>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4" h="74">
                    <a:moveTo>
                      <a:pt x="74" y="3"/>
                    </a:moveTo>
                    <a:lnTo>
                      <a:pt x="59" y="52"/>
                    </a:lnTo>
                    <a:lnTo>
                      <a:pt x="59" y="59"/>
                    </a:lnTo>
                    <a:lnTo>
                      <a:pt x="59" y="63"/>
                    </a:lnTo>
                    <a:lnTo>
                      <a:pt x="59" y="67"/>
                    </a:lnTo>
                    <a:lnTo>
                      <a:pt x="63" y="67"/>
                    </a:lnTo>
                    <a:lnTo>
                      <a:pt x="63" y="63"/>
                    </a:lnTo>
                    <a:lnTo>
                      <a:pt x="71" y="56"/>
                    </a:lnTo>
                    <a:lnTo>
                      <a:pt x="71" y="59"/>
                    </a:lnTo>
                    <a:lnTo>
                      <a:pt x="67" y="67"/>
                    </a:lnTo>
                    <a:lnTo>
                      <a:pt x="59" y="71"/>
                    </a:lnTo>
                    <a:lnTo>
                      <a:pt x="56" y="74"/>
                    </a:lnTo>
                    <a:lnTo>
                      <a:pt x="52" y="74"/>
                    </a:lnTo>
                    <a:lnTo>
                      <a:pt x="48" y="74"/>
                    </a:lnTo>
                    <a:lnTo>
                      <a:pt x="44" y="71"/>
                    </a:lnTo>
                    <a:lnTo>
                      <a:pt x="44" y="67"/>
                    </a:lnTo>
                    <a:lnTo>
                      <a:pt x="44" y="63"/>
                    </a:lnTo>
                    <a:lnTo>
                      <a:pt x="48" y="56"/>
                    </a:lnTo>
                    <a:lnTo>
                      <a:pt x="52" y="48"/>
                    </a:lnTo>
                    <a:lnTo>
                      <a:pt x="52" y="37"/>
                    </a:lnTo>
                    <a:lnTo>
                      <a:pt x="44" y="52"/>
                    </a:lnTo>
                    <a:lnTo>
                      <a:pt x="37" y="59"/>
                    </a:lnTo>
                    <a:lnTo>
                      <a:pt x="29" y="67"/>
                    </a:lnTo>
                    <a:lnTo>
                      <a:pt x="22" y="74"/>
                    </a:lnTo>
                    <a:lnTo>
                      <a:pt x="15" y="74"/>
                    </a:lnTo>
                    <a:lnTo>
                      <a:pt x="11" y="74"/>
                    </a:lnTo>
                    <a:lnTo>
                      <a:pt x="7" y="74"/>
                    </a:lnTo>
                    <a:lnTo>
                      <a:pt x="3" y="71"/>
                    </a:lnTo>
                    <a:lnTo>
                      <a:pt x="3" y="67"/>
                    </a:lnTo>
                    <a:lnTo>
                      <a:pt x="3" y="59"/>
                    </a:lnTo>
                    <a:lnTo>
                      <a:pt x="7" y="48"/>
                    </a:lnTo>
                    <a:lnTo>
                      <a:pt x="15" y="22"/>
                    </a:lnTo>
                    <a:lnTo>
                      <a:pt x="18" y="15"/>
                    </a:lnTo>
                    <a:lnTo>
                      <a:pt x="18" y="11"/>
                    </a:lnTo>
                    <a:lnTo>
                      <a:pt x="15" y="11"/>
                    </a:lnTo>
                    <a:lnTo>
                      <a:pt x="11" y="11"/>
                    </a:lnTo>
                    <a:lnTo>
                      <a:pt x="11" y="15"/>
                    </a:lnTo>
                    <a:lnTo>
                      <a:pt x="3" y="18"/>
                    </a:lnTo>
                    <a:lnTo>
                      <a:pt x="0" y="18"/>
                    </a:lnTo>
                    <a:lnTo>
                      <a:pt x="7" y="11"/>
                    </a:lnTo>
                    <a:lnTo>
                      <a:pt x="15" y="3"/>
                    </a:lnTo>
                    <a:lnTo>
                      <a:pt x="18" y="0"/>
                    </a:lnTo>
                    <a:lnTo>
                      <a:pt x="26" y="0"/>
                    </a:lnTo>
                    <a:lnTo>
                      <a:pt x="29" y="0"/>
                    </a:lnTo>
                    <a:lnTo>
                      <a:pt x="29" y="3"/>
                    </a:lnTo>
                    <a:lnTo>
                      <a:pt x="33" y="7"/>
                    </a:lnTo>
                    <a:lnTo>
                      <a:pt x="33" y="11"/>
                    </a:lnTo>
                    <a:lnTo>
                      <a:pt x="33" y="15"/>
                    </a:lnTo>
                    <a:lnTo>
                      <a:pt x="29" y="26"/>
                    </a:lnTo>
                    <a:lnTo>
                      <a:pt x="22" y="48"/>
                    </a:lnTo>
                    <a:lnTo>
                      <a:pt x="18" y="59"/>
                    </a:lnTo>
                    <a:lnTo>
                      <a:pt x="18" y="63"/>
                    </a:lnTo>
                    <a:lnTo>
                      <a:pt x="18" y="67"/>
                    </a:lnTo>
                    <a:lnTo>
                      <a:pt x="22" y="67"/>
                    </a:lnTo>
                    <a:lnTo>
                      <a:pt x="26" y="67"/>
                    </a:lnTo>
                    <a:lnTo>
                      <a:pt x="29" y="63"/>
                    </a:lnTo>
                    <a:lnTo>
                      <a:pt x="33" y="59"/>
                    </a:lnTo>
                    <a:lnTo>
                      <a:pt x="41" y="52"/>
                    </a:lnTo>
                    <a:lnTo>
                      <a:pt x="44" y="44"/>
                    </a:lnTo>
                    <a:lnTo>
                      <a:pt x="52" y="33"/>
                    </a:lnTo>
                    <a:lnTo>
                      <a:pt x="56" y="26"/>
                    </a:lnTo>
                    <a:lnTo>
                      <a:pt x="59" y="11"/>
                    </a:lnTo>
                    <a:lnTo>
                      <a:pt x="63" y="3"/>
                    </a:lnTo>
                    <a:lnTo>
                      <a:pt x="74"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3" name="Freeform 285"/>
              <p:cNvSpPr>
                <a:spLocks/>
              </p:cNvSpPr>
              <p:nvPr/>
            </p:nvSpPr>
            <p:spPr bwMode="auto">
              <a:xfrm>
                <a:off x="2952" y="2543"/>
                <a:ext cx="108" cy="74"/>
              </a:xfrm>
              <a:custGeom>
                <a:avLst/>
                <a:gdLst>
                  <a:gd name="T0" fmla="*/ 22 w 108"/>
                  <a:gd name="T1" fmla="*/ 37 h 74"/>
                  <a:gd name="T2" fmla="*/ 34 w 108"/>
                  <a:gd name="T3" fmla="*/ 18 h 74"/>
                  <a:gd name="T4" fmla="*/ 49 w 108"/>
                  <a:gd name="T5" fmla="*/ 3 h 74"/>
                  <a:gd name="T6" fmla="*/ 60 w 108"/>
                  <a:gd name="T7" fmla="*/ 0 h 74"/>
                  <a:gd name="T8" fmla="*/ 67 w 108"/>
                  <a:gd name="T9" fmla="*/ 3 h 74"/>
                  <a:gd name="T10" fmla="*/ 67 w 108"/>
                  <a:gd name="T11" fmla="*/ 11 h 74"/>
                  <a:gd name="T12" fmla="*/ 67 w 108"/>
                  <a:gd name="T13" fmla="*/ 22 h 74"/>
                  <a:gd name="T14" fmla="*/ 71 w 108"/>
                  <a:gd name="T15" fmla="*/ 26 h 74"/>
                  <a:gd name="T16" fmla="*/ 86 w 108"/>
                  <a:gd name="T17" fmla="*/ 7 h 74"/>
                  <a:gd name="T18" fmla="*/ 101 w 108"/>
                  <a:gd name="T19" fmla="*/ 0 h 74"/>
                  <a:gd name="T20" fmla="*/ 105 w 108"/>
                  <a:gd name="T21" fmla="*/ 3 h 74"/>
                  <a:gd name="T22" fmla="*/ 108 w 108"/>
                  <a:gd name="T23" fmla="*/ 11 h 74"/>
                  <a:gd name="T24" fmla="*/ 108 w 108"/>
                  <a:gd name="T25" fmla="*/ 22 h 74"/>
                  <a:gd name="T26" fmla="*/ 93 w 108"/>
                  <a:gd name="T27" fmla="*/ 59 h 74"/>
                  <a:gd name="T28" fmla="*/ 93 w 108"/>
                  <a:gd name="T29" fmla="*/ 63 h 74"/>
                  <a:gd name="T30" fmla="*/ 93 w 108"/>
                  <a:gd name="T31" fmla="*/ 67 h 74"/>
                  <a:gd name="T32" fmla="*/ 97 w 108"/>
                  <a:gd name="T33" fmla="*/ 67 h 74"/>
                  <a:gd name="T34" fmla="*/ 101 w 108"/>
                  <a:gd name="T35" fmla="*/ 59 h 74"/>
                  <a:gd name="T36" fmla="*/ 108 w 108"/>
                  <a:gd name="T37" fmla="*/ 56 h 74"/>
                  <a:gd name="T38" fmla="*/ 101 w 108"/>
                  <a:gd name="T39" fmla="*/ 67 h 74"/>
                  <a:gd name="T40" fmla="*/ 93 w 108"/>
                  <a:gd name="T41" fmla="*/ 74 h 74"/>
                  <a:gd name="T42" fmla="*/ 86 w 108"/>
                  <a:gd name="T43" fmla="*/ 74 h 74"/>
                  <a:gd name="T44" fmla="*/ 82 w 108"/>
                  <a:gd name="T45" fmla="*/ 74 h 74"/>
                  <a:gd name="T46" fmla="*/ 78 w 108"/>
                  <a:gd name="T47" fmla="*/ 67 h 74"/>
                  <a:gd name="T48" fmla="*/ 82 w 108"/>
                  <a:gd name="T49" fmla="*/ 52 h 74"/>
                  <a:gd name="T50" fmla="*/ 93 w 108"/>
                  <a:gd name="T51" fmla="*/ 22 h 74"/>
                  <a:gd name="T52" fmla="*/ 97 w 108"/>
                  <a:gd name="T53" fmla="*/ 15 h 74"/>
                  <a:gd name="T54" fmla="*/ 93 w 108"/>
                  <a:gd name="T55" fmla="*/ 15 h 74"/>
                  <a:gd name="T56" fmla="*/ 93 w 108"/>
                  <a:gd name="T57" fmla="*/ 11 h 74"/>
                  <a:gd name="T58" fmla="*/ 90 w 108"/>
                  <a:gd name="T59" fmla="*/ 11 h 74"/>
                  <a:gd name="T60" fmla="*/ 75 w 108"/>
                  <a:gd name="T61" fmla="*/ 26 h 74"/>
                  <a:gd name="T62" fmla="*/ 56 w 108"/>
                  <a:gd name="T63" fmla="*/ 56 h 74"/>
                  <a:gd name="T64" fmla="*/ 37 w 108"/>
                  <a:gd name="T65" fmla="*/ 74 h 74"/>
                  <a:gd name="T66" fmla="*/ 52 w 108"/>
                  <a:gd name="T67" fmla="*/ 18 h 74"/>
                  <a:gd name="T68" fmla="*/ 56 w 108"/>
                  <a:gd name="T69" fmla="*/ 15 h 74"/>
                  <a:gd name="T70" fmla="*/ 52 w 108"/>
                  <a:gd name="T71" fmla="*/ 11 h 74"/>
                  <a:gd name="T72" fmla="*/ 49 w 108"/>
                  <a:gd name="T73" fmla="*/ 11 h 74"/>
                  <a:gd name="T74" fmla="*/ 41 w 108"/>
                  <a:gd name="T75" fmla="*/ 18 h 74"/>
                  <a:gd name="T76" fmla="*/ 26 w 108"/>
                  <a:gd name="T77" fmla="*/ 37 h 74"/>
                  <a:gd name="T78" fmla="*/ 19 w 108"/>
                  <a:gd name="T79" fmla="*/ 52 h 74"/>
                  <a:gd name="T80" fmla="*/ 11 w 108"/>
                  <a:gd name="T81" fmla="*/ 74 h 74"/>
                  <a:gd name="T82" fmla="*/ 15 w 108"/>
                  <a:gd name="T83" fmla="*/ 22 h 74"/>
                  <a:gd name="T84" fmla="*/ 19 w 108"/>
                  <a:gd name="T85" fmla="*/ 11 h 74"/>
                  <a:gd name="T86" fmla="*/ 19 w 108"/>
                  <a:gd name="T87" fmla="*/ 11 h 74"/>
                  <a:gd name="T88" fmla="*/ 15 w 108"/>
                  <a:gd name="T89" fmla="*/ 7 h 74"/>
                  <a:gd name="T90" fmla="*/ 11 w 108"/>
                  <a:gd name="T91" fmla="*/ 7 h 74"/>
                  <a:gd name="T92" fmla="*/ 8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4" y="0"/>
                    </a:moveTo>
                    <a:lnTo>
                      <a:pt x="22" y="37"/>
                    </a:lnTo>
                    <a:lnTo>
                      <a:pt x="30" y="26"/>
                    </a:lnTo>
                    <a:lnTo>
                      <a:pt x="34" y="18"/>
                    </a:lnTo>
                    <a:lnTo>
                      <a:pt x="41" y="7"/>
                    </a:lnTo>
                    <a:lnTo>
                      <a:pt x="49" y="3"/>
                    </a:lnTo>
                    <a:lnTo>
                      <a:pt x="52" y="0"/>
                    </a:lnTo>
                    <a:lnTo>
                      <a:pt x="60" y="0"/>
                    </a:lnTo>
                    <a:lnTo>
                      <a:pt x="64" y="0"/>
                    </a:lnTo>
                    <a:lnTo>
                      <a:pt x="67" y="3"/>
                    </a:lnTo>
                    <a:lnTo>
                      <a:pt x="67" y="7"/>
                    </a:lnTo>
                    <a:lnTo>
                      <a:pt x="67" y="11"/>
                    </a:lnTo>
                    <a:lnTo>
                      <a:pt x="67" y="15"/>
                    </a:lnTo>
                    <a:lnTo>
                      <a:pt x="67" y="22"/>
                    </a:lnTo>
                    <a:lnTo>
                      <a:pt x="60" y="41"/>
                    </a:lnTo>
                    <a:lnTo>
                      <a:pt x="71" y="26"/>
                    </a:lnTo>
                    <a:lnTo>
                      <a:pt x="78" y="15"/>
                    </a:lnTo>
                    <a:lnTo>
                      <a:pt x="86" y="7"/>
                    </a:lnTo>
                    <a:lnTo>
                      <a:pt x="93" y="3"/>
                    </a:lnTo>
                    <a:lnTo>
                      <a:pt x="101" y="0"/>
                    </a:lnTo>
                    <a:lnTo>
                      <a:pt x="105" y="0"/>
                    </a:lnTo>
                    <a:lnTo>
                      <a:pt x="105" y="3"/>
                    </a:lnTo>
                    <a:lnTo>
                      <a:pt x="108" y="7"/>
                    </a:lnTo>
                    <a:lnTo>
                      <a:pt x="108" y="11"/>
                    </a:lnTo>
                    <a:lnTo>
                      <a:pt x="108" y="18"/>
                    </a:lnTo>
                    <a:lnTo>
                      <a:pt x="108" y="22"/>
                    </a:lnTo>
                    <a:lnTo>
                      <a:pt x="97" y="52"/>
                    </a:lnTo>
                    <a:lnTo>
                      <a:pt x="93" y="59"/>
                    </a:lnTo>
                    <a:lnTo>
                      <a:pt x="93" y="63"/>
                    </a:lnTo>
                    <a:lnTo>
                      <a:pt x="93" y="67"/>
                    </a:lnTo>
                    <a:lnTo>
                      <a:pt x="97" y="67"/>
                    </a:lnTo>
                    <a:lnTo>
                      <a:pt x="97" y="63"/>
                    </a:lnTo>
                    <a:lnTo>
                      <a:pt x="101" y="59"/>
                    </a:lnTo>
                    <a:lnTo>
                      <a:pt x="105" y="56"/>
                    </a:lnTo>
                    <a:lnTo>
                      <a:pt x="108" y="56"/>
                    </a:lnTo>
                    <a:lnTo>
                      <a:pt x="105" y="59"/>
                    </a:lnTo>
                    <a:lnTo>
                      <a:pt x="101" y="67"/>
                    </a:lnTo>
                    <a:lnTo>
                      <a:pt x="97" y="71"/>
                    </a:lnTo>
                    <a:lnTo>
                      <a:pt x="93" y="74"/>
                    </a:lnTo>
                    <a:lnTo>
                      <a:pt x="90" y="74"/>
                    </a:lnTo>
                    <a:lnTo>
                      <a:pt x="86" y="74"/>
                    </a:lnTo>
                    <a:lnTo>
                      <a:pt x="82" y="74"/>
                    </a:lnTo>
                    <a:lnTo>
                      <a:pt x="82" y="71"/>
                    </a:lnTo>
                    <a:lnTo>
                      <a:pt x="78" y="67"/>
                    </a:lnTo>
                    <a:lnTo>
                      <a:pt x="82" y="63"/>
                    </a:lnTo>
                    <a:lnTo>
                      <a:pt x="82" y="52"/>
                    </a:lnTo>
                    <a:lnTo>
                      <a:pt x="93" y="26"/>
                    </a:lnTo>
                    <a:lnTo>
                      <a:pt x="93" y="22"/>
                    </a:lnTo>
                    <a:lnTo>
                      <a:pt x="93" y="18"/>
                    </a:lnTo>
                    <a:lnTo>
                      <a:pt x="97" y="15"/>
                    </a:lnTo>
                    <a:lnTo>
                      <a:pt x="93" y="15"/>
                    </a:lnTo>
                    <a:lnTo>
                      <a:pt x="93" y="11"/>
                    </a:lnTo>
                    <a:lnTo>
                      <a:pt x="90" y="11"/>
                    </a:lnTo>
                    <a:lnTo>
                      <a:pt x="86" y="15"/>
                    </a:lnTo>
                    <a:lnTo>
                      <a:pt x="75" y="26"/>
                    </a:lnTo>
                    <a:lnTo>
                      <a:pt x="64" y="41"/>
                    </a:lnTo>
                    <a:lnTo>
                      <a:pt x="56" y="56"/>
                    </a:lnTo>
                    <a:lnTo>
                      <a:pt x="49" y="74"/>
                    </a:lnTo>
                    <a:lnTo>
                      <a:pt x="37" y="74"/>
                    </a:lnTo>
                    <a:lnTo>
                      <a:pt x="52" y="26"/>
                    </a:lnTo>
                    <a:lnTo>
                      <a:pt x="52" y="18"/>
                    </a:lnTo>
                    <a:lnTo>
                      <a:pt x="56" y="15"/>
                    </a:lnTo>
                    <a:lnTo>
                      <a:pt x="52" y="11"/>
                    </a:lnTo>
                    <a:lnTo>
                      <a:pt x="49" y="11"/>
                    </a:lnTo>
                    <a:lnTo>
                      <a:pt x="45" y="11"/>
                    </a:lnTo>
                    <a:lnTo>
                      <a:pt x="41" y="18"/>
                    </a:lnTo>
                    <a:lnTo>
                      <a:pt x="34" y="26"/>
                    </a:lnTo>
                    <a:lnTo>
                      <a:pt x="26" y="37"/>
                    </a:lnTo>
                    <a:lnTo>
                      <a:pt x="22" y="44"/>
                    </a:lnTo>
                    <a:lnTo>
                      <a:pt x="19" y="52"/>
                    </a:lnTo>
                    <a:lnTo>
                      <a:pt x="19" y="59"/>
                    </a:lnTo>
                    <a:lnTo>
                      <a:pt x="11" y="74"/>
                    </a:lnTo>
                    <a:lnTo>
                      <a:pt x="0" y="74"/>
                    </a:lnTo>
                    <a:lnTo>
                      <a:pt x="15" y="22"/>
                    </a:lnTo>
                    <a:lnTo>
                      <a:pt x="19" y="15"/>
                    </a:lnTo>
                    <a:lnTo>
                      <a:pt x="19" y="11"/>
                    </a:lnTo>
                    <a:lnTo>
                      <a:pt x="15" y="7"/>
                    </a:lnTo>
                    <a:lnTo>
                      <a:pt x="11" y="7"/>
                    </a:lnTo>
                    <a:lnTo>
                      <a:pt x="4" y="7"/>
                    </a:lnTo>
                    <a:lnTo>
                      <a:pt x="8" y="3"/>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4" name="Freeform 286"/>
              <p:cNvSpPr>
                <a:spLocks noEditPoints="1"/>
              </p:cNvSpPr>
              <p:nvPr/>
            </p:nvSpPr>
            <p:spPr bwMode="auto">
              <a:xfrm>
                <a:off x="3072" y="2543"/>
                <a:ext cx="59" cy="74"/>
              </a:xfrm>
              <a:custGeom>
                <a:avLst/>
                <a:gdLst>
                  <a:gd name="T0" fmla="*/ 11 w 59"/>
                  <a:gd name="T1" fmla="*/ 44 h 74"/>
                  <a:gd name="T2" fmla="*/ 11 w 59"/>
                  <a:gd name="T3" fmla="*/ 44 h 74"/>
                  <a:gd name="T4" fmla="*/ 11 w 59"/>
                  <a:gd name="T5" fmla="*/ 48 h 74"/>
                  <a:gd name="T6" fmla="*/ 14 w 59"/>
                  <a:gd name="T7" fmla="*/ 56 h 74"/>
                  <a:gd name="T8" fmla="*/ 18 w 59"/>
                  <a:gd name="T9" fmla="*/ 59 h 74"/>
                  <a:gd name="T10" fmla="*/ 22 w 59"/>
                  <a:gd name="T11" fmla="*/ 63 h 74"/>
                  <a:gd name="T12" fmla="*/ 29 w 59"/>
                  <a:gd name="T13" fmla="*/ 63 h 74"/>
                  <a:gd name="T14" fmla="*/ 33 w 59"/>
                  <a:gd name="T15" fmla="*/ 63 h 74"/>
                  <a:gd name="T16" fmla="*/ 41 w 59"/>
                  <a:gd name="T17" fmla="*/ 63 h 74"/>
                  <a:gd name="T18" fmla="*/ 44 w 59"/>
                  <a:gd name="T19" fmla="*/ 59 h 74"/>
                  <a:gd name="T20" fmla="*/ 52 w 59"/>
                  <a:gd name="T21" fmla="*/ 52 h 74"/>
                  <a:gd name="T22" fmla="*/ 55 w 59"/>
                  <a:gd name="T23" fmla="*/ 56 h 74"/>
                  <a:gd name="T24" fmla="*/ 44 w 59"/>
                  <a:gd name="T25" fmla="*/ 67 h 74"/>
                  <a:gd name="T26" fmla="*/ 33 w 59"/>
                  <a:gd name="T27" fmla="*/ 74 h 74"/>
                  <a:gd name="T28" fmla="*/ 22 w 59"/>
                  <a:gd name="T29" fmla="*/ 74 h 74"/>
                  <a:gd name="T30" fmla="*/ 11 w 59"/>
                  <a:gd name="T31" fmla="*/ 74 h 74"/>
                  <a:gd name="T32" fmla="*/ 3 w 59"/>
                  <a:gd name="T33" fmla="*/ 67 h 74"/>
                  <a:gd name="T34" fmla="*/ 0 w 59"/>
                  <a:gd name="T35" fmla="*/ 59 h 74"/>
                  <a:gd name="T36" fmla="*/ 0 w 59"/>
                  <a:gd name="T37" fmla="*/ 52 h 74"/>
                  <a:gd name="T38" fmla="*/ 0 w 59"/>
                  <a:gd name="T39" fmla="*/ 41 h 74"/>
                  <a:gd name="T40" fmla="*/ 7 w 59"/>
                  <a:gd name="T41" fmla="*/ 26 h 74"/>
                  <a:gd name="T42" fmla="*/ 14 w 59"/>
                  <a:gd name="T43" fmla="*/ 15 h 74"/>
                  <a:gd name="T44" fmla="*/ 22 w 59"/>
                  <a:gd name="T45" fmla="*/ 7 h 74"/>
                  <a:gd name="T46" fmla="*/ 33 w 59"/>
                  <a:gd name="T47" fmla="*/ 3 h 74"/>
                  <a:gd name="T48" fmla="*/ 44 w 59"/>
                  <a:gd name="T49" fmla="*/ 0 h 74"/>
                  <a:gd name="T50" fmla="*/ 52 w 59"/>
                  <a:gd name="T51" fmla="*/ 0 h 74"/>
                  <a:gd name="T52" fmla="*/ 55 w 59"/>
                  <a:gd name="T53" fmla="*/ 3 h 74"/>
                  <a:gd name="T54" fmla="*/ 59 w 59"/>
                  <a:gd name="T55" fmla="*/ 7 h 74"/>
                  <a:gd name="T56" fmla="*/ 59 w 59"/>
                  <a:gd name="T57" fmla="*/ 11 h 74"/>
                  <a:gd name="T58" fmla="*/ 59 w 59"/>
                  <a:gd name="T59" fmla="*/ 18 h 74"/>
                  <a:gd name="T60" fmla="*/ 55 w 59"/>
                  <a:gd name="T61" fmla="*/ 26 h 74"/>
                  <a:gd name="T62" fmla="*/ 48 w 59"/>
                  <a:gd name="T63" fmla="*/ 33 h 74"/>
                  <a:gd name="T64" fmla="*/ 37 w 59"/>
                  <a:gd name="T65" fmla="*/ 37 h 74"/>
                  <a:gd name="T66" fmla="*/ 26 w 59"/>
                  <a:gd name="T67" fmla="*/ 41 h 74"/>
                  <a:gd name="T68" fmla="*/ 11 w 59"/>
                  <a:gd name="T69" fmla="*/ 44 h 74"/>
                  <a:gd name="T70" fmla="*/ 14 w 59"/>
                  <a:gd name="T71" fmla="*/ 41 h 74"/>
                  <a:gd name="T72" fmla="*/ 22 w 59"/>
                  <a:gd name="T73" fmla="*/ 37 h 74"/>
                  <a:gd name="T74" fmla="*/ 29 w 59"/>
                  <a:gd name="T75" fmla="*/ 33 h 74"/>
                  <a:gd name="T76" fmla="*/ 41 w 59"/>
                  <a:gd name="T77" fmla="*/ 30 h 74"/>
                  <a:gd name="T78" fmla="*/ 44 w 59"/>
                  <a:gd name="T79" fmla="*/ 22 h 74"/>
                  <a:gd name="T80" fmla="*/ 48 w 59"/>
                  <a:gd name="T81" fmla="*/ 18 h 74"/>
                  <a:gd name="T82" fmla="*/ 48 w 59"/>
                  <a:gd name="T83" fmla="*/ 11 h 74"/>
                  <a:gd name="T84" fmla="*/ 48 w 59"/>
                  <a:gd name="T85" fmla="*/ 7 h 74"/>
                  <a:gd name="T86" fmla="*/ 48 w 59"/>
                  <a:gd name="T87" fmla="*/ 7 h 74"/>
                  <a:gd name="T88" fmla="*/ 44 w 59"/>
                  <a:gd name="T89" fmla="*/ 3 h 74"/>
                  <a:gd name="T90" fmla="*/ 41 w 59"/>
                  <a:gd name="T91" fmla="*/ 3 h 74"/>
                  <a:gd name="T92" fmla="*/ 33 w 59"/>
                  <a:gd name="T93" fmla="*/ 7 h 74"/>
                  <a:gd name="T94" fmla="*/ 26 w 59"/>
                  <a:gd name="T95" fmla="*/ 11 h 74"/>
                  <a:gd name="T96" fmla="*/ 18 w 59"/>
                  <a:gd name="T97" fmla="*/ 22 h 74"/>
                  <a:gd name="T98" fmla="*/ 14 w 59"/>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59"/>
                  <a:gd name="T151" fmla="*/ 0 h 74"/>
                  <a:gd name="T152" fmla="*/ 59 w 59"/>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59" h="74">
                    <a:moveTo>
                      <a:pt x="11" y="44"/>
                    </a:moveTo>
                    <a:lnTo>
                      <a:pt x="11" y="44"/>
                    </a:lnTo>
                    <a:lnTo>
                      <a:pt x="11" y="48"/>
                    </a:lnTo>
                    <a:lnTo>
                      <a:pt x="14" y="56"/>
                    </a:lnTo>
                    <a:lnTo>
                      <a:pt x="18" y="59"/>
                    </a:lnTo>
                    <a:lnTo>
                      <a:pt x="22" y="63"/>
                    </a:lnTo>
                    <a:lnTo>
                      <a:pt x="29" y="63"/>
                    </a:lnTo>
                    <a:lnTo>
                      <a:pt x="33" y="63"/>
                    </a:lnTo>
                    <a:lnTo>
                      <a:pt x="41" y="63"/>
                    </a:lnTo>
                    <a:lnTo>
                      <a:pt x="44" y="59"/>
                    </a:lnTo>
                    <a:lnTo>
                      <a:pt x="52" y="52"/>
                    </a:lnTo>
                    <a:lnTo>
                      <a:pt x="55" y="56"/>
                    </a:lnTo>
                    <a:lnTo>
                      <a:pt x="44" y="67"/>
                    </a:lnTo>
                    <a:lnTo>
                      <a:pt x="33" y="74"/>
                    </a:lnTo>
                    <a:lnTo>
                      <a:pt x="22" y="74"/>
                    </a:lnTo>
                    <a:lnTo>
                      <a:pt x="11" y="74"/>
                    </a:lnTo>
                    <a:lnTo>
                      <a:pt x="3" y="67"/>
                    </a:lnTo>
                    <a:lnTo>
                      <a:pt x="0" y="59"/>
                    </a:lnTo>
                    <a:lnTo>
                      <a:pt x="0" y="52"/>
                    </a:lnTo>
                    <a:lnTo>
                      <a:pt x="0" y="41"/>
                    </a:lnTo>
                    <a:lnTo>
                      <a:pt x="7" y="26"/>
                    </a:lnTo>
                    <a:lnTo>
                      <a:pt x="14" y="15"/>
                    </a:lnTo>
                    <a:lnTo>
                      <a:pt x="22" y="7"/>
                    </a:lnTo>
                    <a:lnTo>
                      <a:pt x="33" y="3"/>
                    </a:lnTo>
                    <a:lnTo>
                      <a:pt x="44" y="0"/>
                    </a:lnTo>
                    <a:lnTo>
                      <a:pt x="52" y="0"/>
                    </a:lnTo>
                    <a:lnTo>
                      <a:pt x="55" y="3"/>
                    </a:lnTo>
                    <a:lnTo>
                      <a:pt x="59" y="7"/>
                    </a:lnTo>
                    <a:lnTo>
                      <a:pt x="59" y="11"/>
                    </a:lnTo>
                    <a:lnTo>
                      <a:pt x="59" y="18"/>
                    </a:lnTo>
                    <a:lnTo>
                      <a:pt x="55" y="26"/>
                    </a:lnTo>
                    <a:lnTo>
                      <a:pt x="48" y="33"/>
                    </a:lnTo>
                    <a:lnTo>
                      <a:pt x="37" y="37"/>
                    </a:lnTo>
                    <a:lnTo>
                      <a:pt x="26" y="41"/>
                    </a:lnTo>
                    <a:lnTo>
                      <a:pt x="11" y="44"/>
                    </a:lnTo>
                    <a:close/>
                    <a:moveTo>
                      <a:pt x="14" y="41"/>
                    </a:moveTo>
                    <a:lnTo>
                      <a:pt x="22" y="37"/>
                    </a:lnTo>
                    <a:lnTo>
                      <a:pt x="29" y="33"/>
                    </a:lnTo>
                    <a:lnTo>
                      <a:pt x="41" y="30"/>
                    </a:lnTo>
                    <a:lnTo>
                      <a:pt x="44" y="22"/>
                    </a:lnTo>
                    <a:lnTo>
                      <a:pt x="48" y="18"/>
                    </a:lnTo>
                    <a:lnTo>
                      <a:pt x="48" y="11"/>
                    </a:lnTo>
                    <a:lnTo>
                      <a:pt x="48" y="7"/>
                    </a:lnTo>
                    <a:lnTo>
                      <a:pt x="44" y="3"/>
                    </a:lnTo>
                    <a:lnTo>
                      <a:pt x="41" y="3"/>
                    </a:lnTo>
                    <a:lnTo>
                      <a:pt x="33" y="7"/>
                    </a:lnTo>
                    <a:lnTo>
                      <a:pt x="26" y="11"/>
                    </a:lnTo>
                    <a:lnTo>
                      <a:pt x="18" y="22"/>
                    </a:lnTo>
                    <a:lnTo>
                      <a:pt x="14"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5" name="Freeform 287"/>
              <p:cNvSpPr>
                <a:spLocks/>
              </p:cNvSpPr>
              <p:nvPr/>
            </p:nvSpPr>
            <p:spPr bwMode="auto">
              <a:xfrm>
                <a:off x="3146" y="2524"/>
                <a:ext cx="45" cy="93"/>
              </a:xfrm>
              <a:custGeom>
                <a:avLst/>
                <a:gdLst>
                  <a:gd name="T0" fmla="*/ 34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1 w 45"/>
                  <a:gd name="T13" fmla="*/ 82 h 93"/>
                  <a:gd name="T14" fmla="*/ 11 w 45"/>
                  <a:gd name="T15" fmla="*/ 86 h 93"/>
                  <a:gd name="T16" fmla="*/ 11 w 45"/>
                  <a:gd name="T17" fmla="*/ 86 h 93"/>
                  <a:gd name="T18" fmla="*/ 11 w 45"/>
                  <a:gd name="T19" fmla="*/ 86 h 93"/>
                  <a:gd name="T20" fmla="*/ 11 w 45"/>
                  <a:gd name="T21" fmla="*/ 86 h 93"/>
                  <a:gd name="T22" fmla="*/ 15 w 45"/>
                  <a:gd name="T23" fmla="*/ 86 h 93"/>
                  <a:gd name="T24" fmla="*/ 15 w 45"/>
                  <a:gd name="T25" fmla="*/ 86 h 93"/>
                  <a:gd name="T26" fmla="*/ 19 w 45"/>
                  <a:gd name="T27" fmla="*/ 86 h 93"/>
                  <a:gd name="T28" fmla="*/ 23 w 45"/>
                  <a:gd name="T29" fmla="*/ 82 h 93"/>
                  <a:gd name="T30" fmla="*/ 26 w 45"/>
                  <a:gd name="T31" fmla="*/ 75 h 93"/>
                  <a:gd name="T32" fmla="*/ 26 w 45"/>
                  <a:gd name="T33" fmla="*/ 78 h 93"/>
                  <a:gd name="T34" fmla="*/ 23 w 45"/>
                  <a:gd name="T35" fmla="*/ 86 h 93"/>
                  <a:gd name="T36" fmla="*/ 15 w 45"/>
                  <a:gd name="T37" fmla="*/ 90 h 93"/>
                  <a:gd name="T38" fmla="*/ 11 w 45"/>
                  <a:gd name="T39" fmla="*/ 93 h 93"/>
                  <a:gd name="T40" fmla="*/ 8 w 45"/>
                  <a:gd name="T41" fmla="*/ 93 h 93"/>
                  <a:gd name="T42" fmla="*/ 4 w 45"/>
                  <a:gd name="T43" fmla="*/ 93 h 93"/>
                  <a:gd name="T44" fmla="*/ 0 w 45"/>
                  <a:gd name="T45" fmla="*/ 93 h 93"/>
                  <a:gd name="T46" fmla="*/ 0 w 45"/>
                  <a:gd name="T47" fmla="*/ 90 h 93"/>
                  <a:gd name="T48" fmla="*/ 0 w 45"/>
                  <a:gd name="T49" fmla="*/ 86 h 93"/>
                  <a:gd name="T50" fmla="*/ 0 w 45"/>
                  <a:gd name="T51" fmla="*/ 82 h 93"/>
                  <a:gd name="T52" fmla="*/ 0 w 45"/>
                  <a:gd name="T53" fmla="*/ 71 h 93"/>
                  <a:gd name="T54" fmla="*/ 15 w 45"/>
                  <a:gd name="T55" fmla="*/ 26 h 93"/>
                  <a:gd name="T56" fmla="*/ 4 w 45"/>
                  <a:gd name="T57" fmla="*/ 26 h 93"/>
                  <a:gd name="T58" fmla="*/ 4 w 45"/>
                  <a:gd name="T59" fmla="*/ 22 h 93"/>
                  <a:gd name="T60" fmla="*/ 11 w 45"/>
                  <a:gd name="T61" fmla="*/ 19 h 93"/>
                  <a:gd name="T62" fmla="*/ 19 w 45"/>
                  <a:gd name="T63" fmla="*/ 15 h 93"/>
                  <a:gd name="T64" fmla="*/ 26 w 45"/>
                  <a:gd name="T65" fmla="*/ 11 h 93"/>
                  <a:gd name="T66" fmla="*/ 34 w 45"/>
                  <a:gd name="T67" fmla="*/ 0 h 93"/>
                  <a:gd name="T68" fmla="*/ 34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4" y="0"/>
                    </a:moveTo>
                    <a:lnTo>
                      <a:pt x="30" y="22"/>
                    </a:lnTo>
                    <a:lnTo>
                      <a:pt x="45" y="22"/>
                    </a:lnTo>
                    <a:lnTo>
                      <a:pt x="45" y="26"/>
                    </a:lnTo>
                    <a:lnTo>
                      <a:pt x="30" y="26"/>
                    </a:lnTo>
                    <a:lnTo>
                      <a:pt x="15" y="75"/>
                    </a:lnTo>
                    <a:lnTo>
                      <a:pt x="11" y="82"/>
                    </a:lnTo>
                    <a:lnTo>
                      <a:pt x="11" y="86"/>
                    </a:lnTo>
                    <a:lnTo>
                      <a:pt x="15" y="86"/>
                    </a:lnTo>
                    <a:lnTo>
                      <a:pt x="19" y="86"/>
                    </a:lnTo>
                    <a:lnTo>
                      <a:pt x="23" y="82"/>
                    </a:lnTo>
                    <a:lnTo>
                      <a:pt x="26" y="75"/>
                    </a:lnTo>
                    <a:lnTo>
                      <a:pt x="26" y="78"/>
                    </a:lnTo>
                    <a:lnTo>
                      <a:pt x="23" y="86"/>
                    </a:lnTo>
                    <a:lnTo>
                      <a:pt x="15" y="90"/>
                    </a:lnTo>
                    <a:lnTo>
                      <a:pt x="11" y="93"/>
                    </a:lnTo>
                    <a:lnTo>
                      <a:pt x="8" y="93"/>
                    </a:lnTo>
                    <a:lnTo>
                      <a:pt x="4" y="93"/>
                    </a:lnTo>
                    <a:lnTo>
                      <a:pt x="0" y="93"/>
                    </a:lnTo>
                    <a:lnTo>
                      <a:pt x="0" y="90"/>
                    </a:lnTo>
                    <a:lnTo>
                      <a:pt x="0" y="86"/>
                    </a:lnTo>
                    <a:lnTo>
                      <a:pt x="0" y="82"/>
                    </a:lnTo>
                    <a:lnTo>
                      <a:pt x="0" y="71"/>
                    </a:lnTo>
                    <a:lnTo>
                      <a:pt x="15" y="26"/>
                    </a:lnTo>
                    <a:lnTo>
                      <a:pt x="4" y="26"/>
                    </a:lnTo>
                    <a:lnTo>
                      <a:pt x="4" y="22"/>
                    </a:lnTo>
                    <a:lnTo>
                      <a:pt x="11" y="19"/>
                    </a:lnTo>
                    <a:lnTo>
                      <a:pt x="19" y="15"/>
                    </a:lnTo>
                    <a:lnTo>
                      <a:pt x="26" y="11"/>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6" name="Freeform 288"/>
              <p:cNvSpPr>
                <a:spLocks/>
              </p:cNvSpPr>
              <p:nvPr/>
            </p:nvSpPr>
            <p:spPr bwMode="auto">
              <a:xfrm>
                <a:off x="3225" y="2509"/>
                <a:ext cx="156" cy="108"/>
              </a:xfrm>
              <a:custGeom>
                <a:avLst/>
                <a:gdLst>
                  <a:gd name="T0" fmla="*/ 56 w 156"/>
                  <a:gd name="T1" fmla="*/ 0 h 108"/>
                  <a:gd name="T2" fmla="*/ 67 w 156"/>
                  <a:gd name="T3" fmla="*/ 90 h 108"/>
                  <a:gd name="T4" fmla="*/ 134 w 156"/>
                  <a:gd name="T5" fmla="*/ 0 h 108"/>
                  <a:gd name="T6" fmla="*/ 156 w 156"/>
                  <a:gd name="T7" fmla="*/ 0 h 108"/>
                  <a:gd name="T8" fmla="*/ 156 w 156"/>
                  <a:gd name="T9" fmla="*/ 0 h 108"/>
                  <a:gd name="T10" fmla="*/ 149 w 156"/>
                  <a:gd name="T11" fmla="*/ 4 h 108"/>
                  <a:gd name="T12" fmla="*/ 149 w 156"/>
                  <a:gd name="T13" fmla="*/ 4 h 108"/>
                  <a:gd name="T14" fmla="*/ 145 w 156"/>
                  <a:gd name="T15" fmla="*/ 4 h 108"/>
                  <a:gd name="T16" fmla="*/ 141 w 156"/>
                  <a:gd name="T17" fmla="*/ 8 h 108"/>
                  <a:gd name="T18" fmla="*/ 141 w 156"/>
                  <a:gd name="T19" fmla="*/ 11 h 108"/>
                  <a:gd name="T20" fmla="*/ 138 w 156"/>
                  <a:gd name="T21" fmla="*/ 19 h 108"/>
                  <a:gd name="T22" fmla="*/ 119 w 156"/>
                  <a:gd name="T23" fmla="*/ 90 h 108"/>
                  <a:gd name="T24" fmla="*/ 115 w 156"/>
                  <a:gd name="T25" fmla="*/ 93 h 108"/>
                  <a:gd name="T26" fmla="*/ 115 w 156"/>
                  <a:gd name="T27" fmla="*/ 97 h 108"/>
                  <a:gd name="T28" fmla="*/ 115 w 156"/>
                  <a:gd name="T29" fmla="*/ 101 h 108"/>
                  <a:gd name="T30" fmla="*/ 119 w 156"/>
                  <a:gd name="T31" fmla="*/ 101 h 108"/>
                  <a:gd name="T32" fmla="*/ 123 w 156"/>
                  <a:gd name="T33" fmla="*/ 105 h 108"/>
                  <a:gd name="T34" fmla="*/ 126 w 156"/>
                  <a:gd name="T35" fmla="*/ 105 h 108"/>
                  <a:gd name="T36" fmla="*/ 130 w 156"/>
                  <a:gd name="T37" fmla="*/ 105 h 108"/>
                  <a:gd name="T38" fmla="*/ 130 w 156"/>
                  <a:gd name="T39" fmla="*/ 108 h 108"/>
                  <a:gd name="T40" fmla="*/ 85 w 156"/>
                  <a:gd name="T41" fmla="*/ 108 h 108"/>
                  <a:gd name="T42" fmla="*/ 85 w 156"/>
                  <a:gd name="T43" fmla="*/ 105 h 108"/>
                  <a:gd name="T44" fmla="*/ 85 w 156"/>
                  <a:gd name="T45" fmla="*/ 105 h 108"/>
                  <a:gd name="T46" fmla="*/ 93 w 156"/>
                  <a:gd name="T47" fmla="*/ 105 h 108"/>
                  <a:gd name="T48" fmla="*/ 97 w 156"/>
                  <a:gd name="T49" fmla="*/ 101 h 108"/>
                  <a:gd name="T50" fmla="*/ 100 w 156"/>
                  <a:gd name="T51" fmla="*/ 101 h 108"/>
                  <a:gd name="T52" fmla="*/ 100 w 156"/>
                  <a:gd name="T53" fmla="*/ 97 h 108"/>
                  <a:gd name="T54" fmla="*/ 104 w 156"/>
                  <a:gd name="T55" fmla="*/ 93 h 108"/>
                  <a:gd name="T56" fmla="*/ 108 w 156"/>
                  <a:gd name="T57" fmla="*/ 82 h 108"/>
                  <a:gd name="T58" fmla="*/ 123 w 156"/>
                  <a:gd name="T59" fmla="*/ 19 h 108"/>
                  <a:gd name="T60" fmla="*/ 59 w 156"/>
                  <a:gd name="T61" fmla="*/ 108 h 108"/>
                  <a:gd name="T62" fmla="*/ 56 w 156"/>
                  <a:gd name="T63" fmla="*/ 108 h 108"/>
                  <a:gd name="T64" fmla="*/ 44 w 156"/>
                  <a:gd name="T65" fmla="*/ 19 h 108"/>
                  <a:gd name="T66" fmla="*/ 26 w 156"/>
                  <a:gd name="T67" fmla="*/ 86 h 108"/>
                  <a:gd name="T68" fmla="*/ 22 w 156"/>
                  <a:gd name="T69" fmla="*/ 93 h 108"/>
                  <a:gd name="T70" fmla="*/ 22 w 156"/>
                  <a:gd name="T71" fmla="*/ 97 h 108"/>
                  <a:gd name="T72" fmla="*/ 22 w 156"/>
                  <a:gd name="T73" fmla="*/ 101 h 108"/>
                  <a:gd name="T74" fmla="*/ 26 w 156"/>
                  <a:gd name="T75" fmla="*/ 101 h 108"/>
                  <a:gd name="T76" fmla="*/ 29 w 156"/>
                  <a:gd name="T77" fmla="*/ 105 h 108"/>
                  <a:gd name="T78" fmla="*/ 37 w 156"/>
                  <a:gd name="T79" fmla="*/ 105 h 108"/>
                  <a:gd name="T80" fmla="*/ 33 w 156"/>
                  <a:gd name="T81" fmla="*/ 108 h 108"/>
                  <a:gd name="T82" fmla="*/ 0 w 156"/>
                  <a:gd name="T83" fmla="*/ 108 h 108"/>
                  <a:gd name="T84" fmla="*/ 0 w 156"/>
                  <a:gd name="T85" fmla="*/ 105 h 108"/>
                  <a:gd name="T86" fmla="*/ 3 w 156"/>
                  <a:gd name="T87" fmla="*/ 105 h 108"/>
                  <a:gd name="T88" fmla="*/ 7 w 156"/>
                  <a:gd name="T89" fmla="*/ 105 h 108"/>
                  <a:gd name="T90" fmla="*/ 14 w 156"/>
                  <a:gd name="T91" fmla="*/ 101 h 108"/>
                  <a:gd name="T92" fmla="*/ 14 w 156"/>
                  <a:gd name="T93" fmla="*/ 97 h 108"/>
                  <a:gd name="T94" fmla="*/ 18 w 156"/>
                  <a:gd name="T95" fmla="*/ 90 h 108"/>
                  <a:gd name="T96" fmla="*/ 41 w 156"/>
                  <a:gd name="T97" fmla="*/ 8 h 108"/>
                  <a:gd name="T98" fmla="*/ 41 w 156"/>
                  <a:gd name="T99" fmla="*/ 4 h 108"/>
                  <a:gd name="T100" fmla="*/ 37 w 156"/>
                  <a:gd name="T101" fmla="*/ 4 h 108"/>
                  <a:gd name="T102" fmla="*/ 33 w 156"/>
                  <a:gd name="T103" fmla="*/ 4 h 108"/>
                  <a:gd name="T104" fmla="*/ 29 w 156"/>
                  <a:gd name="T105" fmla="*/ 0 h 108"/>
                  <a:gd name="T106" fmla="*/ 29 w 156"/>
                  <a:gd name="T107" fmla="*/ 0 h 108"/>
                  <a:gd name="T108" fmla="*/ 56 w 156"/>
                  <a:gd name="T109" fmla="*/ 0 h 1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56"/>
                  <a:gd name="T166" fmla="*/ 0 h 108"/>
                  <a:gd name="T167" fmla="*/ 156 w 156"/>
                  <a:gd name="T168" fmla="*/ 108 h 1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56" h="108">
                    <a:moveTo>
                      <a:pt x="56" y="0"/>
                    </a:moveTo>
                    <a:lnTo>
                      <a:pt x="67" y="90"/>
                    </a:lnTo>
                    <a:lnTo>
                      <a:pt x="134" y="0"/>
                    </a:lnTo>
                    <a:lnTo>
                      <a:pt x="156" y="0"/>
                    </a:lnTo>
                    <a:lnTo>
                      <a:pt x="149" y="4"/>
                    </a:lnTo>
                    <a:lnTo>
                      <a:pt x="145" y="4"/>
                    </a:lnTo>
                    <a:lnTo>
                      <a:pt x="141" y="8"/>
                    </a:lnTo>
                    <a:lnTo>
                      <a:pt x="141" y="11"/>
                    </a:lnTo>
                    <a:lnTo>
                      <a:pt x="138" y="19"/>
                    </a:lnTo>
                    <a:lnTo>
                      <a:pt x="119" y="90"/>
                    </a:lnTo>
                    <a:lnTo>
                      <a:pt x="115" y="93"/>
                    </a:lnTo>
                    <a:lnTo>
                      <a:pt x="115" y="97"/>
                    </a:lnTo>
                    <a:lnTo>
                      <a:pt x="115" y="101"/>
                    </a:lnTo>
                    <a:lnTo>
                      <a:pt x="119" y="101"/>
                    </a:lnTo>
                    <a:lnTo>
                      <a:pt x="123" y="105"/>
                    </a:lnTo>
                    <a:lnTo>
                      <a:pt x="126" y="105"/>
                    </a:lnTo>
                    <a:lnTo>
                      <a:pt x="130" y="105"/>
                    </a:lnTo>
                    <a:lnTo>
                      <a:pt x="130" y="108"/>
                    </a:lnTo>
                    <a:lnTo>
                      <a:pt x="85" y="108"/>
                    </a:lnTo>
                    <a:lnTo>
                      <a:pt x="85" y="105"/>
                    </a:lnTo>
                    <a:lnTo>
                      <a:pt x="93" y="105"/>
                    </a:lnTo>
                    <a:lnTo>
                      <a:pt x="97" y="101"/>
                    </a:lnTo>
                    <a:lnTo>
                      <a:pt x="100" y="101"/>
                    </a:lnTo>
                    <a:lnTo>
                      <a:pt x="100" y="97"/>
                    </a:lnTo>
                    <a:lnTo>
                      <a:pt x="104" y="93"/>
                    </a:lnTo>
                    <a:lnTo>
                      <a:pt x="108" y="82"/>
                    </a:lnTo>
                    <a:lnTo>
                      <a:pt x="123" y="19"/>
                    </a:lnTo>
                    <a:lnTo>
                      <a:pt x="59" y="108"/>
                    </a:lnTo>
                    <a:lnTo>
                      <a:pt x="56" y="108"/>
                    </a:lnTo>
                    <a:lnTo>
                      <a:pt x="44" y="19"/>
                    </a:lnTo>
                    <a:lnTo>
                      <a:pt x="26" y="86"/>
                    </a:lnTo>
                    <a:lnTo>
                      <a:pt x="22" y="93"/>
                    </a:lnTo>
                    <a:lnTo>
                      <a:pt x="22" y="97"/>
                    </a:lnTo>
                    <a:lnTo>
                      <a:pt x="22" y="101"/>
                    </a:lnTo>
                    <a:lnTo>
                      <a:pt x="26" y="101"/>
                    </a:lnTo>
                    <a:lnTo>
                      <a:pt x="29" y="105"/>
                    </a:lnTo>
                    <a:lnTo>
                      <a:pt x="37" y="105"/>
                    </a:lnTo>
                    <a:lnTo>
                      <a:pt x="33" y="108"/>
                    </a:lnTo>
                    <a:lnTo>
                      <a:pt x="0" y="108"/>
                    </a:lnTo>
                    <a:lnTo>
                      <a:pt x="0" y="105"/>
                    </a:lnTo>
                    <a:lnTo>
                      <a:pt x="3" y="105"/>
                    </a:lnTo>
                    <a:lnTo>
                      <a:pt x="7" y="105"/>
                    </a:lnTo>
                    <a:lnTo>
                      <a:pt x="14" y="101"/>
                    </a:lnTo>
                    <a:lnTo>
                      <a:pt x="14" y="97"/>
                    </a:lnTo>
                    <a:lnTo>
                      <a:pt x="18" y="90"/>
                    </a:lnTo>
                    <a:lnTo>
                      <a:pt x="41" y="8"/>
                    </a:lnTo>
                    <a:lnTo>
                      <a:pt x="41" y="4"/>
                    </a:lnTo>
                    <a:lnTo>
                      <a:pt x="37" y="4"/>
                    </a:lnTo>
                    <a:lnTo>
                      <a:pt x="33" y="4"/>
                    </a:lnTo>
                    <a:lnTo>
                      <a:pt x="29" y="0"/>
                    </a:lnTo>
                    <a:lnTo>
                      <a:pt x="5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7" name="Freeform 289"/>
              <p:cNvSpPr>
                <a:spLocks noEditPoints="1"/>
              </p:cNvSpPr>
              <p:nvPr/>
            </p:nvSpPr>
            <p:spPr bwMode="auto">
              <a:xfrm>
                <a:off x="336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1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1"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1"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8" name="Freeform 290"/>
              <p:cNvSpPr>
                <a:spLocks/>
              </p:cNvSpPr>
              <p:nvPr/>
            </p:nvSpPr>
            <p:spPr bwMode="auto">
              <a:xfrm>
                <a:off x="344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2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4 w 59"/>
                  <a:gd name="T65" fmla="*/ 59 h 74"/>
                  <a:gd name="T66" fmla="*/ 14 w 59"/>
                  <a:gd name="T67" fmla="*/ 63 h 74"/>
                  <a:gd name="T68" fmla="*/ 11 w 59"/>
                  <a:gd name="T69" fmla="*/ 74 h 74"/>
                  <a:gd name="T70" fmla="*/ 0 w 59"/>
                  <a:gd name="T71" fmla="*/ 74 h 74"/>
                  <a:gd name="T72" fmla="*/ 11 w 59"/>
                  <a:gd name="T73" fmla="*/ 22 h 74"/>
                  <a:gd name="T74" fmla="*/ 14 w 59"/>
                  <a:gd name="T75" fmla="*/ 15 h 74"/>
                  <a:gd name="T76" fmla="*/ 14 w 59"/>
                  <a:gd name="T77" fmla="*/ 11 h 74"/>
                  <a:gd name="T78" fmla="*/ 14 w 59"/>
                  <a:gd name="T79" fmla="*/ 7 h 74"/>
                  <a:gd name="T80" fmla="*/ 14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2" y="0"/>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4" y="59"/>
                    </a:lnTo>
                    <a:lnTo>
                      <a:pt x="14" y="63"/>
                    </a:lnTo>
                    <a:lnTo>
                      <a:pt x="11" y="74"/>
                    </a:lnTo>
                    <a:lnTo>
                      <a:pt x="0" y="74"/>
                    </a:lnTo>
                    <a:lnTo>
                      <a:pt x="11" y="22"/>
                    </a:lnTo>
                    <a:lnTo>
                      <a:pt x="14" y="15"/>
                    </a:lnTo>
                    <a:lnTo>
                      <a:pt x="14" y="11"/>
                    </a:lnTo>
                    <a:lnTo>
                      <a:pt x="14"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59" name="Freeform 291"/>
              <p:cNvSpPr>
                <a:spLocks/>
              </p:cNvSpPr>
              <p:nvPr/>
            </p:nvSpPr>
            <p:spPr bwMode="auto">
              <a:xfrm>
                <a:off x="3493" y="2543"/>
                <a:ext cx="90" cy="108"/>
              </a:xfrm>
              <a:custGeom>
                <a:avLst/>
                <a:gdLst>
                  <a:gd name="T0" fmla="*/ 45 w 90"/>
                  <a:gd name="T1" fmla="*/ 3 h 108"/>
                  <a:gd name="T2" fmla="*/ 45 w 90"/>
                  <a:gd name="T3" fmla="*/ 15 h 108"/>
                  <a:gd name="T4" fmla="*/ 53 w 90"/>
                  <a:gd name="T5" fmla="*/ 63 h 108"/>
                  <a:gd name="T6" fmla="*/ 64 w 90"/>
                  <a:gd name="T7" fmla="*/ 48 h 108"/>
                  <a:gd name="T8" fmla="*/ 75 w 90"/>
                  <a:gd name="T9" fmla="*/ 30 h 108"/>
                  <a:gd name="T10" fmla="*/ 82 w 90"/>
                  <a:gd name="T11" fmla="*/ 22 h 108"/>
                  <a:gd name="T12" fmla="*/ 82 w 90"/>
                  <a:gd name="T13" fmla="*/ 18 h 108"/>
                  <a:gd name="T14" fmla="*/ 82 w 90"/>
                  <a:gd name="T15" fmla="*/ 15 h 108"/>
                  <a:gd name="T16" fmla="*/ 79 w 90"/>
                  <a:gd name="T17" fmla="*/ 15 h 108"/>
                  <a:gd name="T18" fmla="*/ 75 w 90"/>
                  <a:gd name="T19" fmla="*/ 11 h 108"/>
                  <a:gd name="T20" fmla="*/ 75 w 90"/>
                  <a:gd name="T21" fmla="*/ 7 h 108"/>
                  <a:gd name="T22" fmla="*/ 75 w 90"/>
                  <a:gd name="T23" fmla="*/ 3 h 108"/>
                  <a:gd name="T24" fmla="*/ 82 w 90"/>
                  <a:gd name="T25" fmla="*/ 0 h 108"/>
                  <a:gd name="T26" fmla="*/ 86 w 90"/>
                  <a:gd name="T27" fmla="*/ 3 h 108"/>
                  <a:gd name="T28" fmla="*/ 90 w 90"/>
                  <a:gd name="T29" fmla="*/ 11 h 108"/>
                  <a:gd name="T30" fmla="*/ 82 w 90"/>
                  <a:gd name="T31" fmla="*/ 26 h 108"/>
                  <a:gd name="T32" fmla="*/ 75 w 90"/>
                  <a:gd name="T33" fmla="*/ 41 h 108"/>
                  <a:gd name="T34" fmla="*/ 53 w 90"/>
                  <a:gd name="T35" fmla="*/ 71 h 108"/>
                  <a:gd name="T36" fmla="*/ 26 w 90"/>
                  <a:gd name="T37" fmla="*/ 97 h 108"/>
                  <a:gd name="T38" fmla="*/ 19 w 90"/>
                  <a:gd name="T39" fmla="*/ 104 h 108"/>
                  <a:gd name="T40" fmla="*/ 8 w 90"/>
                  <a:gd name="T41" fmla="*/ 108 h 108"/>
                  <a:gd name="T42" fmla="*/ 4 w 90"/>
                  <a:gd name="T43" fmla="*/ 108 h 108"/>
                  <a:gd name="T44" fmla="*/ 0 w 90"/>
                  <a:gd name="T45" fmla="*/ 104 h 108"/>
                  <a:gd name="T46" fmla="*/ 4 w 90"/>
                  <a:gd name="T47" fmla="*/ 97 h 108"/>
                  <a:gd name="T48" fmla="*/ 8 w 90"/>
                  <a:gd name="T49" fmla="*/ 93 h 108"/>
                  <a:gd name="T50" fmla="*/ 12 w 90"/>
                  <a:gd name="T51" fmla="*/ 93 h 108"/>
                  <a:gd name="T52" fmla="*/ 15 w 90"/>
                  <a:gd name="T53" fmla="*/ 97 h 108"/>
                  <a:gd name="T54" fmla="*/ 15 w 90"/>
                  <a:gd name="T55" fmla="*/ 100 h 108"/>
                  <a:gd name="T56" fmla="*/ 15 w 90"/>
                  <a:gd name="T57" fmla="*/ 100 h 108"/>
                  <a:gd name="T58" fmla="*/ 19 w 90"/>
                  <a:gd name="T59" fmla="*/ 97 h 108"/>
                  <a:gd name="T60" fmla="*/ 26 w 90"/>
                  <a:gd name="T61" fmla="*/ 89 h 108"/>
                  <a:gd name="T62" fmla="*/ 38 w 90"/>
                  <a:gd name="T63" fmla="*/ 78 h 108"/>
                  <a:gd name="T64" fmla="*/ 34 w 90"/>
                  <a:gd name="T65" fmla="*/ 18 h 108"/>
                  <a:gd name="T66" fmla="*/ 30 w 90"/>
                  <a:gd name="T67" fmla="*/ 11 h 108"/>
                  <a:gd name="T68" fmla="*/ 23 w 90"/>
                  <a:gd name="T69" fmla="*/ 7 h 108"/>
                  <a:gd name="T70" fmla="*/ 19 w 90"/>
                  <a:gd name="T71" fmla="*/ 7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
                  <a:gd name="T109" fmla="*/ 0 h 108"/>
                  <a:gd name="T110" fmla="*/ 90 w 90"/>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 h="108">
                    <a:moveTo>
                      <a:pt x="41" y="0"/>
                    </a:moveTo>
                    <a:lnTo>
                      <a:pt x="45" y="3"/>
                    </a:lnTo>
                    <a:lnTo>
                      <a:pt x="45" y="7"/>
                    </a:lnTo>
                    <a:lnTo>
                      <a:pt x="45" y="15"/>
                    </a:lnTo>
                    <a:lnTo>
                      <a:pt x="49" y="26"/>
                    </a:lnTo>
                    <a:lnTo>
                      <a:pt x="53" y="63"/>
                    </a:lnTo>
                    <a:lnTo>
                      <a:pt x="56" y="56"/>
                    </a:lnTo>
                    <a:lnTo>
                      <a:pt x="64" y="48"/>
                    </a:lnTo>
                    <a:lnTo>
                      <a:pt x="71" y="41"/>
                    </a:lnTo>
                    <a:lnTo>
                      <a:pt x="75" y="30"/>
                    </a:lnTo>
                    <a:lnTo>
                      <a:pt x="79" y="26"/>
                    </a:lnTo>
                    <a:lnTo>
                      <a:pt x="82" y="22"/>
                    </a:lnTo>
                    <a:lnTo>
                      <a:pt x="82" y="18"/>
                    </a:lnTo>
                    <a:lnTo>
                      <a:pt x="82" y="15"/>
                    </a:lnTo>
                    <a:lnTo>
                      <a:pt x="79" y="15"/>
                    </a:lnTo>
                    <a:lnTo>
                      <a:pt x="75" y="11"/>
                    </a:lnTo>
                    <a:lnTo>
                      <a:pt x="75" y="7"/>
                    </a:lnTo>
                    <a:lnTo>
                      <a:pt x="75" y="3"/>
                    </a:lnTo>
                    <a:lnTo>
                      <a:pt x="79" y="0"/>
                    </a:lnTo>
                    <a:lnTo>
                      <a:pt x="82" y="0"/>
                    </a:lnTo>
                    <a:lnTo>
                      <a:pt x="86" y="3"/>
                    </a:lnTo>
                    <a:lnTo>
                      <a:pt x="86" y="7"/>
                    </a:lnTo>
                    <a:lnTo>
                      <a:pt x="90" y="11"/>
                    </a:lnTo>
                    <a:lnTo>
                      <a:pt x="86" y="18"/>
                    </a:lnTo>
                    <a:lnTo>
                      <a:pt x="82" y="26"/>
                    </a:lnTo>
                    <a:lnTo>
                      <a:pt x="79" y="33"/>
                    </a:lnTo>
                    <a:lnTo>
                      <a:pt x="75" y="41"/>
                    </a:lnTo>
                    <a:lnTo>
                      <a:pt x="67" y="52"/>
                    </a:lnTo>
                    <a:lnTo>
                      <a:pt x="53" y="71"/>
                    </a:lnTo>
                    <a:lnTo>
                      <a:pt x="34" y="89"/>
                    </a:lnTo>
                    <a:lnTo>
                      <a:pt x="26" y="97"/>
                    </a:lnTo>
                    <a:lnTo>
                      <a:pt x="23" y="100"/>
                    </a:lnTo>
                    <a:lnTo>
                      <a:pt x="19" y="104"/>
                    </a:lnTo>
                    <a:lnTo>
                      <a:pt x="12" y="108"/>
                    </a:lnTo>
                    <a:lnTo>
                      <a:pt x="8" y="108"/>
                    </a:lnTo>
                    <a:lnTo>
                      <a:pt x="4" y="108"/>
                    </a:lnTo>
                    <a:lnTo>
                      <a:pt x="0" y="104"/>
                    </a:lnTo>
                    <a:lnTo>
                      <a:pt x="0" y="100"/>
                    </a:lnTo>
                    <a:lnTo>
                      <a:pt x="4" y="97"/>
                    </a:lnTo>
                    <a:lnTo>
                      <a:pt x="8" y="93"/>
                    </a:lnTo>
                    <a:lnTo>
                      <a:pt x="12" y="93"/>
                    </a:lnTo>
                    <a:lnTo>
                      <a:pt x="12" y="97"/>
                    </a:lnTo>
                    <a:lnTo>
                      <a:pt x="15" y="97"/>
                    </a:lnTo>
                    <a:lnTo>
                      <a:pt x="15" y="100"/>
                    </a:lnTo>
                    <a:lnTo>
                      <a:pt x="19" y="97"/>
                    </a:lnTo>
                    <a:lnTo>
                      <a:pt x="23" y="97"/>
                    </a:lnTo>
                    <a:lnTo>
                      <a:pt x="26" y="89"/>
                    </a:lnTo>
                    <a:lnTo>
                      <a:pt x="34" y="82"/>
                    </a:lnTo>
                    <a:lnTo>
                      <a:pt x="38" y="78"/>
                    </a:lnTo>
                    <a:lnTo>
                      <a:pt x="34" y="26"/>
                    </a:lnTo>
                    <a:lnTo>
                      <a:pt x="34" y="18"/>
                    </a:lnTo>
                    <a:lnTo>
                      <a:pt x="30" y="11"/>
                    </a:lnTo>
                    <a:lnTo>
                      <a:pt x="23" y="7"/>
                    </a:lnTo>
                    <a:lnTo>
                      <a:pt x="19" y="11"/>
                    </a:lnTo>
                    <a:lnTo>
                      <a:pt x="19" y="7"/>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0" name="Freeform 292"/>
              <p:cNvSpPr>
                <a:spLocks noEditPoints="1"/>
              </p:cNvSpPr>
              <p:nvPr/>
            </p:nvSpPr>
            <p:spPr bwMode="auto">
              <a:xfrm>
                <a:off x="3616" y="2505"/>
                <a:ext cx="98" cy="112"/>
              </a:xfrm>
              <a:custGeom>
                <a:avLst/>
                <a:gdLst>
                  <a:gd name="T0" fmla="*/ 94 w 98"/>
                  <a:gd name="T1" fmla="*/ 0 h 112"/>
                  <a:gd name="T2" fmla="*/ 86 w 98"/>
                  <a:gd name="T3" fmla="*/ 90 h 112"/>
                  <a:gd name="T4" fmla="*/ 83 w 98"/>
                  <a:gd name="T5" fmla="*/ 97 h 112"/>
                  <a:gd name="T6" fmla="*/ 83 w 98"/>
                  <a:gd name="T7" fmla="*/ 97 h 112"/>
                  <a:gd name="T8" fmla="*/ 86 w 98"/>
                  <a:gd name="T9" fmla="*/ 101 h 112"/>
                  <a:gd name="T10" fmla="*/ 86 w 98"/>
                  <a:gd name="T11" fmla="*/ 105 h 112"/>
                  <a:gd name="T12" fmla="*/ 86 w 98"/>
                  <a:gd name="T13" fmla="*/ 105 h 112"/>
                  <a:gd name="T14" fmla="*/ 90 w 98"/>
                  <a:gd name="T15" fmla="*/ 109 h 112"/>
                  <a:gd name="T16" fmla="*/ 94 w 98"/>
                  <a:gd name="T17" fmla="*/ 109 h 112"/>
                  <a:gd name="T18" fmla="*/ 98 w 98"/>
                  <a:gd name="T19" fmla="*/ 109 h 112"/>
                  <a:gd name="T20" fmla="*/ 98 w 98"/>
                  <a:gd name="T21" fmla="*/ 112 h 112"/>
                  <a:gd name="T22" fmla="*/ 56 w 98"/>
                  <a:gd name="T23" fmla="*/ 112 h 112"/>
                  <a:gd name="T24" fmla="*/ 56 w 98"/>
                  <a:gd name="T25" fmla="*/ 109 h 112"/>
                  <a:gd name="T26" fmla="*/ 56 w 98"/>
                  <a:gd name="T27" fmla="*/ 109 h 112"/>
                  <a:gd name="T28" fmla="*/ 64 w 98"/>
                  <a:gd name="T29" fmla="*/ 109 h 112"/>
                  <a:gd name="T30" fmla="*/ 68 w 98"/>
                  <a:gd name="T31" fmla="*/ 105 h 112"/>
                  <a:gd name="T32" fmla="*/ 68 w 98"/>
                  <a:gd name="T33" fmla="*/ 105 h 112"/>
                  <a:gd name="T34" fmla="*/ 71 w 98"/>
                  <a:gd name="T35" fmla="*/ 101 h 112"/>
                  <a:gd name="T36" fmla="*/ 71 w 98"/>
                  <a:gd name="T37" fmla="*/ 97 h 112"/>
                  <a:gd name="T38" fmla="*/ 71 w 98"/>
                  <a:gd name="T39" fmla="*/ 90 h 112"/>
                  <a:gd name="T40" fmla="*/ 71 w 98"/>
                  <a:gd name="T41" fmla="*/ 75 h 112"/>
                  <a:gd name="T42" fmla="*/ 42 w 98"/>
                  <a:gd name="T43" fmla="*/ 75 h 112"/>
                  <a:gd name="T44" fmla="*/ 30 w 98"/>
                  <a:gd name="T45" fmla="*/ 90 h 112"/>
                  <a:gd name="T46" fmla="*/ 27 w 98"/>
                  <a:gd name="T47" fmla="*/ 94 h 112"/>
                  <a:gd name="T48" fmla="*/ 27 w 98"/>
                  <a:gd name="T49" fmla="*/ 97 h 112"/>
                  <a:gd name="T50" fmla="*/ 23 w 98"/>
                  <a:gd name="T51" fmla="*/ 101 h 112"/>
                  <a:gd name="T52" fmla="*/ 23 w 98"/>
                  <a:gd name="T53" fmla="*/ 101 h 112"/>
                  <a:gd name="T54" fmla="*/ 23 w 98"/>
                  <a:gd name="T55" fmla="*/ 105 h 112"/>
                  <a:gd name="T56" fmla="*/ 27 w 98"/>
                  <a:gd name="T57" fmla="*/ 105 h 112"/>
                  <a:gd name="T58" fmla="*/ 30 w 98"/>
                  <a:gd name="T59" fmla="*/ 109 h 112"/>
                  <a:gd name="T60" fmla="*/ 34 w 98"/>
                  <a:gd name="T61" fmla="*/ 109 h 112"/>
                  <a:gd name="T62" fmla="*/ 30 w 98"/>
                  <a:gd name="T63" fmla="*/ 112 h 112"/>
                  <a:gd name="T64" fmla="*/ 0 w 98"/>
                  <a:gd name="T65" fmla="*/ 112 h 112"/>
                  <a:gd name="T66" fmla="*/ 0 w 98"/>
                  <a:gd name="T67" fmla="*/ 109 h 112"/>
                  <a:gd name="T68" fmla="*/ 8 w 98"/>
                  <a:gd name="T69" fmla="*/ 109 h 112"/>
                  <a:gd name="T70" fmla="*/ 12 w 98"/>
                  <a:gd name="T71" fmla="*/ 105 h 112"/>
                  <a:gd name="T72" fmla="*/ 15 w 98"/>
                  <a:gd name="T73" fmla="*/ 97 h 112"/>
                  <a:gd name="T74" fmla="*/ 23 w 98"/>
                  <a:gd name="T75" fmla="*/ 90 h 112"/>
                  <a:gd name="T76" fmla="*/ 90 w 98"/>
                  <a:gd name="T77" fmla="*/ 0 h 112"/>
                  <a:gd name="T78" fmla="*/ 94 w 98"/>
                  <a:gd name="T79" fmla="*/ 0 h 112"/>
                  <a:gd name="T80" fmla="*/ 79 w 98"/>
                  <a:gd name="T81" fmla="*/ 26 h 112"/>
                  <a:gd name="T82" fmla="*/ 45 w 98"/>
                  <a:gd name="T83" fmla="*/ 71 h 112"/>
                  <a:gd name="T84" fmla="*/ 71 w 98"/>
                  <a:gd name="T85" fmla="*/ 71 h 112"/>
                  <a:gd name="T86" fmla="*/ 79 w 98"/>
                  <a:gd name="T87" fmla="*/ 26 h 11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8"/>
                  <a:gd name="T133" fmla="*/ 0 h 112"/>
                  <a:gd name="T134" fmla="*/ 98 w 98"/>
                  <a:gd name="T135" fmla="*/ 112 h 11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8" h="112">
                    <a:moveTo>
                      <a:pt x="94" y="0"/>
                    </a:moveTo>
                    <a:lnTo>
                      <a:pt x="86" y="90"/>
                    </a:lnTo>
                    <a:lnTo>
                      <a:pt x="83" y="97"/>
                    </a:lnTo>
                    <a:lnTo>
                      <a:pt x="86" y="101"/>
                    </a:lnTo>
                    <a:lnTo>
                      <a:pt x="86" y="105"/>
                    </a:lnTo>
                    <a:lnTo>
                      <a:pt x="90" y="109"/>
                    </a:lnTo>
                    <a:lnTo>
                      <a:pt x="94" y="109"/>
                    </a:lnTo>
                    <a:lnTo>
                      <a:pt x="98" y="109"/>
                    </a:lnTo>
                    <a:lnTo>
                      <a:pt x="98" y="112"/>
                    </a:lnTo>
                    <a:lnTo>
                      <a:pt x="56" y="112"/>
                    </a:lnTo>
                    <a:lnTo>
                      <a:pt x="56" y="109"/>
                    </a:lnTo>
                    <a:lnTo>
                      <a:pt x="64" y="109"/>
                    </a:lnTo>
                    <a:lnTo>
                      <a:pt x="68" y="105"/>
                    </a:lnTo>
                    <a:lnTo>
                      <a:pt x="71" y="101"/>
                    </a:lnTo>
                    <a:lnTo>
                      <a:pt x="71" y="97"/>
                    </a:lnTo>
                    <a:lnTo>
                      <a:pt x="71" y="90"/>
                    </a:lnTo>
                    <a:lnTo>
                      <a:pt x="71" y="75"/>
                    </a:lnTo>
                    <a:lnTo>
                      <a:pt x="42" y="75"/>
                    </a:lnTo>
                    <a:lnTo>
                      <a:pt x="30" y="90"/>
                    </a:lnTo>
                    <a:lnTo>
                      <a:pt x="27" y="94"/>
                    </a:lnTo>
                    <a:lnTo>
                      <a:pt x="27" y="97"/>
                    </a:lnTo>
                    <a:lnTo>
                      <a:pt x="23" y="101"/>
                    </a:lnTo>
                    <a:lnTo>
                      <a:pt x="23" y="105"/>
                    </a:lnTo>
                    <a:lnTo>
                      <a:pt x="27" y="105"/>
                    </a:lnTo>
                    <a:lnTo>
                      <a:pt x="30" y="109"/>
                    </a:lnTo>
                    <a:lnTo>
                      <a:pt x="34" y="109"/>
                    </a:lnTo>
                    <a:lnTo>
                      <a:pt x="30" y="112"/>
                    </a:lnTo>
                    <a:lnTo>
                      <a:pt x="0" y="112"/>
                    </a:lnTo>
                    <a:lnTo>
                      <a:pt x="0" y="109"/>
                    </a:lnTo>
                    <a:lnTo>
                      <a:pt x="8" y="109"/>
                    </a:lnTo>
                    <a:lnTo>
                      <a:pt x="12" y="105"/>
                    </a:lnTo>
                    <a:lnTo>
                      <a:pt x="15" y="97"/>
                    </a:lnTo>
                    <a:lnTo>
                      <a:pt x="23" y="90"/>
                    </a:lnTo>
                    <a:lnTo>
                      <a:pt x="90" y="0"/>
                    </a:lnTo>
                    <a:lnTo>
                      <a:pt x="94" y="0"/>
                    </a:lnTo>
                    <a:close/>
                    <a:moveTo>
                      <a:pt x="79" y="26"/>
                    </a:moveTo>
                    <a:lnTo>
                      <a:pt x="45" y="71"/>
                    </a:lnTo>
                    <a:lnTo>
                      <a:pt x="71" y="71"/>
                    </a:lnTo>
                    <a:lnTo>
                      <a:pt x="79"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1" name="Freeform 293"/>
              <p:cNvSpPr>
                <a:spLocks/>
              </p:cNvSpPr>
              <p:nvPr/>
            </p:nvSpPr>
            <p:spPr bwMode="auto">
              <a:xfrm>
                <a:off x="3728" y="2543"/>
                <a:ext cx="75" cy="74"/>
              </a:xfrm>
              <a:custGeom>
                <a:avLst/>
                <a:gdLst>
                  <a:gd name="T0" fmla="*/ 23 w 75"/>
                  <a:gd name="T1" fmla="*/ 37 h 74"/>
                  <a:gd name="T2" fmla="*/ 42 w 75"/>
                  <a:gd name="T3" fmla="*/ 15 h 74"/>
                  <a:gd name="T4" fmla="*/ 56 w 75"/>
                  <a:gd name="T5" fmla="*/ 3 h 74"/>
                  <a:gd name="T6" fmla="*/ 68 w 75"/>
                  <a:gd name="T7" fmla="*/ 0 h 74"/>
                  <a:gd name="T8" fmla="*/ 75 w 75"/>
                  <a:gd name="T9" fmla="*/ 7 h 74"/>
                  <a:gd name="T10" fmla="*/ 75 w 75"/>
                  <a:gd name="T11" fmla="*/ 18 h 74"/>
                  <a:gd name="T12" fmla="*/ 60 w 75"/>
                  <a:gd name="T13" fmla="*/ 56 h 74"/>
                  <a:gd name="T14" fmla="*/ 60 w 75"/>
                  <a:gd name="T15" fmla="*/ 63 h 74"/>
                  <a:gd name="T16" fmla="*/ 60 w 75"/>
                  <a:gd name="T17" fmla="*/ 67 h 74"/>
                  <a:gd name="T18" fmla="*/ 60 w 75"/>
                  <a:gd name="T19" fmla="*/ 67 h 74"/>
                  <a:gd name="T20" fmla="*/ 64 w 75"/>
                  <a:gd name="T21" fmla="*/ 67 h 74"/>
                  <a:gd name="T22" fmla="*/ 71 w 75"/>
                  <a:gd name="T23" fmla="*/ 56 h 74"/>
                  <a:gd name="T24" fmla="*/ 68 w 75"/>
                  <a:gd name="T25" fmla="*/ 67 h 74"/>
                  <a:gd name="T26" fmla="*/ 56 w 75"/>
                  <a:gd name="T27" fmla="*/ 74 h 74"/>
                  <a:gd name="T28" fmla="*/ 49 w 75"/>
                  <a:gd name="T29" fmla="*/ 74 h 74"/>
                  <a:gd name="T30" fmla="*/ 45 w 75"/>
                  <a:gd name="T31" fmla="*/ 71 h 74"/>
                  <a:gd name="T32" fmla="*/ 45 w 75"/>
                  <a:gd name="T33" fmla="*/ 63 h 74"/>
                  <a:gd name="T34" fmla="*/ 60 w 75"/>
                  <a:gd name="T35" fmla="*/ 22 h 74"/>
                  <a:gd name="T36" fmla="*/ 60 w 75"/>
                  <a:gd name="T37" fmla="*/ 15 h 74"/>
                  <a:gd name="T38" fmla="*/ 60 w 75"/>
                  <a:gd name="T39" fmla="*/ 11 h 74"/>
                  <a:gd name="T40" fmla="*/ 56 w 75"/>
                  <a:gd name="T41" fmla="*/ 11 h 74"/>
                  <a:gd name="T42" fmla="*/ 53 w 75"/>
                  <a:gd name="T43" fmla="*/ 11 h 74"/>
                  <a:gd name="T44" fmla="*/ 38 w 75"/>
                  <a:gd name="T45" fmla="*/ 26 h 74"/>
                  <a:gd name="T46" fmla="*/ 23 w 75"/>
                  <a:gd name="T47" fmla="*/ 44 h 74"/>
                  <a:gd name="T48" fmla="*/ 15 w 75"/>
                  <a:gd name="T49" fmla="*/ 59 h 74"/>
                  <a:gd name="T50" fmla="*/ 0 w 75"/>
                  <a:gd name="T51" fmla="*/ 74 h 74"/>
                  <a:gd name="T52" fmla="*/ 15 w 75"/>
                  <a:gd name="T53" fmla="*/ 15 h 74"/>
                  <a:gd name="T54" fmla="*/ 15 w 75"/>
                  <a:gd name="T55" fmla="*/ 7 h 74"/>
                  <a:gd name="T56" fmla="*/ 15 w 75"/>
                  <a:gd name="T57" fmla="*/ 7 h 74"/>
                  <a:gd name="T58" fmla="*/ 12 w 75"/>
                  <a:gd name="T59" fmla="*/ 7 h 74"/>
                  <a:gd name="T60" fmla="*/ 4 w 75"/>
                  <a:gd name="T61" fmla="*/ 7 h 74"/>
                  <a:gd name="T62" fmla="*/ 34 w 75"/>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5"/>
                  <a:gd name="T97" fmla="*/ 0 h 74"/>
                  <a:gd name="T98" fmla="*/ 75 w 75"/>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5" h="74">
                    <a:moveTo>
                      <a:pt x="34" y="0"/>
                    </a:moveTo>
                    <a:lnTo>
                      <a:pt x="23" y="37"/>
                    </a:lnTo>
                    <a:lnTo>
                      <a:pt x="34" y="22"/>
                    </a:lnTo>
                    <a:lnTo>
                      <a:pt x="42" y="15"/>
                    </a:lnTo>
                    <a:lnTo>
                      <a:pt x="49" y="7"/>
                    </a:lnTo>
                    <a:lnTo>
                      <a:pt x="56" y="3"/>
                    </a:lnTo>
                    <a:lnTo>
                      <a:pt x="64" y="0"/>
                    </a:lnTo>
                    <a:lnTo>
                      <a:pt x="68" y="0"/>
                    </a:lnTo>
                    <a:lnTo>
                      <a:pt x="71" y="3"/>
                    </a:lnTo>
                    <a:lnTo>
                      <a:pt x="75" y="7"/>
                    </a:lnTo>
                    <a:lnTo>
                      <a:pt x="75" y="11"/>
                    </a:lnTo>
                    <a:lnTo>
                      <a:pt x="75" y="18"/>
                    </a:lnTo>
                    <a:lnTo>
                      <a:pt x="71" y="22"/>
                    </a:lnTo>
                    <a:lnTo>
                      <a:pt x="60" y="56"/>
                    </a:lnTo>
                    <a:lnTo>
                      <a:pt x="60" y="63"/>
                    </a:lnTo>
                    <a:lnTo>
                      <a:pt x="60" y="67"/>
                    </a:lnTo>
                    <a:lnTo>
                      <a:pt x="64" y="67"/>
                    </a:lnTo>
                    <a:lnTo>
                      <a:pt x="68" y="63"/>
                    </a:lnTo>
                    <a:lnTo>
                      <a:pt x="71" y="56"/>
                    </a:lnTo>
                    <a:lnTo>
                      <a:pt x="75" y="56"/>
                    </a:lnTo>
                    <a:lnTo>
                      <a:pt x="68" y="67"/>
                    </a:lnTo>
                    <a:lnTo>
                      <a:pt x="60" y="71"/>
                    </a:lnTo>
                    <a:lnTo>
                      <a:pt x="56" y="74"/>
                    </a:lnTo>
                    <a:lnTo>
                      <a:pt x="53" y="74"/>
                    </a:lnTo>
                    <a:lnTo>
                      <a:pt x="49" y="74"/>
                    </a:lnTo>
                    <a:lnTo>
                      <a:pt x="45" y="71"/>
                    </a:lnTo>
                    <a:lnTo>
                      <a:pt x="45" y="67"/>
                    </a:lnTo>
                    <a:lnTo>
                      <a:pt x="45" y="63"/>
                    </a:lnTo>
                    <a:lnTo>
                      <a:pt x="49" y="56"/>
                    </a:lnTo>
                    <a:lnTo>
                      <a:pt x="60" y="22"/>
                    </a:lnTo>
                    <a:lnTo>
                      <a:pt x="60" y="18"/>
                    </a:lnTo>
                    <a:lnTo>
                      <a:pt x="60" y="15"/>
                    </a:lnTo>
                    <a:lnTo>
                      <a:pt x="60" y="11"/>
                    </a:lnTo>
                    <a:lnTo>
                      <a:pt x="56" y="11"/>
                    </a:lnTo>
                    <a:lnTo>
                      <a:pt x="53" y="11"/>
                    </a:lnTo>
                    <a:lnTo>
                      <a:pt x="45" y="18"/>
                    </a:lnTo>
                    <a:lnTo>
                      <a:pt x="38" y="26"/>
                    </a:lnTo>
                    <a:lnTo>
                      <a:pt x="30" y="33"/>
                    </a:lnTo>
                    <a:lnTo>
                      <a:pt x="23" y="44"/>
                    </a:lnTo>
                    <a:lnTo>
                      <a:pt x="19" y="52"/>
                    </a:lnTo>
                    <a:lnTo>
                      <a:pt x="15" y="59"/>
                    </a:lnTo>
                    <a:lnTo>
                      <a:pt x="12" y="74"/>
                    </a:lnTo>
                    <a:lnTo>
                      <a:pt x="0" y="74"/>
                    </a:lnTo>
                    <a:lnTo>
                      <a:pt x="15" y="22"/>
                    </a:lnTo>
                    <a:lnTo>
                      <a:pt x="15" y="15"/>
                    </a:lnTo>
                    <a:lnTo>
                      <a:pt x="19" y="11"/>
                    </a:lnTo>
                    <a:lnTo>
                      <a:pt x="15" y="7"/>
                    </a:lnTo>
                    <a:lnTo>
                      <a:pt x="12" y="7"/>
                    </a:lnTo>
                    <a:lnTo>
                      <a:pt x="8" y="7"/>
                    </a:lnTo>
                    <a:lnTo>
                      <a:pt x="4" y="7"/>
                    </a:lnTo>
                    <a:lnTo>
                      <a:pt x="8" y="3"/>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2" name="Freeform 294"/>
              <p:cNvSpPr>
                <a:spLocks/>
              </p:cNvSpPr>
              <p:nvPr/>
            </p:nvSpPr>
            <p:spPr bwMode="auto">
              <a:xfrm>
                <a:off x="3811" y="2543"/>
                <a:ext cx="74" cy="74"/>
              </a:xfrm>
              <a:custGeom>
                <a:avLst/>
                <a:gdLst>
                  <a:gd name="T0" fmla="*/ 22 w 74"/>
                  <a:gd name="T1" fmla="*/ 37 h 74"/>
                  <a:gd name="T2" fmla="*/ 41 w 74"/>
                  <a:gd name="T3" fmla="*/ 15 h 74"/>
                  <a:gd name="T4" fmla="*/ 56 w 74"/>
                  <a:gd name="T5" fmla="*/ 3 h 74"/>
                  <a:gd name="T6" fmla="*/ 67 w 74"/>
                  <a:gd name="T7" fmla="*/ 0 h 74"/>
                  <a:gd name="T8" fmla="*/ 74 w 74"/>
                  <a:gd name="T9" fmla="*/ 7 h 74"/>
                  <a:gd name="T10" fmla="*/ 74 w 74"/>
                  <a:gd name="T11" fmla="*/ 18 h 74"/>
                  <a:gd name="T12" fmla="*/ 59 w 74"/>
                  <a:gd name="T13" fmla="*/ 56 h 74"/>
                  <a:gd name="T14" fmla="*/ 59 w 74"/>
                  <a:gd name="T15" fmla="*/ 63 h 74"/>
                  <a:gd name="T16" fmla="*/ 59 w 74"/>
                  <a:gd name="T17" fmla="*/ 67 h 74"/>
                  <a:gd name="T18" fmla="*/ 59 w 74"/>
                  <a:gd name="T19" fmla="*/ 67 h 74"/>
                  <a:gd name="T20" fmla="*/ 63 w 74"/>
                  <a:gd name="T21" fmla="*/ 67 h 74"/>
                  <a:gd name="T22" fmla="*/ 71 w 74"/>
                  <a:gd name="T23" fmla="*/ 56 h 74"/>
                  <a:gd name="T24" fmla="*/ 67 w 74"/>
                  <a:gd name="T25" fmla="*/ 67 h 74"/>
                  <a:gd name="T26" fmla="*/ 56 w 74"/>
                  <a:gd name="T27" fmla="*/ 74 h 74"/>
                  <a:gd name="T28" fmla="*/ 48 w 74"/>
                  <a:gd name="T29" fmla="*/ 74 h 74"/>
                  <a:gd name="T30" fmla="*/ 44 w 74"/>
                  <a:gd name="T31" fmla="*/ 71 h 74"/>
                  <a:gd name="T32" fmla="*/ 44 w 74"/>
                  <a:gd name="T33" fmla="*/ 63 h 74"/>
                  <a:gd name="T34" fmla="*/ 59 w 74"/>
                  <a:gd name="T35" fmla="*/ 22 h 74"/>
                  <a:gd name="T36" fmla="*/ 59 w 74"/>
                  <a:gd name="T37" fmla="*/ 15 h 74"/>
                  <a:gd name="T38" fmla="*/ 59 w 74"/>
                  <a:gd name="T39" fmla="*/ 11 h 74"/>
                  <a:gd name="T40" fmla="*/ 56 w 74"/>
                  <a:gd name="T41" fmla="*/ 11 h 74"/>
                  <a:gd name="T42" fmla="*/ 52 w 74"/>
                  <a:gd name="T43" fmla="*/ 11 h 74"/>
                  <a:gd name="T44" fmla="*/ 37 w 74"/>
                  <a:gd name="T45" fmla="*/ 26 h 74"/>
                  <a:gd name="T46" fmla="*/ 22 w 74"/>
                  <a:gd name="T47" fmla="*/ 44 h 74"/>
                  <a:gd name="T48" fmla="*/ 15 w 74"/>
                  <a:gd name="T49" fmla="*/ 59 h 74"/>
                  <a:gd name="T50" fmla="*/ 0 w 74"/>
                  <a:gd name="T51" fmla="*/ 74 h 74"/>
                  <a:gd name="T52" fmla="*/ 15 w 74"/>
                  <a:gd name="T53" fmla="*/ 15 h 74"/>
                  <a:gd name="T54" fmla="*/ 15 w 74"/>
                  <a:gd name="T55" fmla="*/ 7 h 74"/>
                  <a:gd name="T56" fmla="*/ 15 w 74"/>
                  <a:gd name="T57" fmla="*/ 7 h 74"/>
                  <a:gd name="T58" fmla="*/ 11 w 74"/>
                  <a:gd name="T59" fmla="*/ 7 h 74"/>
                  <a:gd name="T60" fmla="*/ 3 w 74"/>
                  <a:gd name="T61" fmla="*/ 7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7"/>
                    </a:lnTo>
                    <a:lnTo>
                      <a:pt x="33" y="22"/>
                    </a:lnTo>
                    <a:lnTo>
                      <a:pt x="41" y="15"/>
                    </a:lnTo>
                    <a:lnTo>
                      <a:pt x="48" y="7"/>
                    </a:lnTo>
                    <a:lnTo>
                      <a:pt x="56" y="3"/>
                    </a:lnTo>
                    <a:lnTo>
                      <a:pt x="63" y="0"/>
                    </a:lnTo>
                    <a:lnTo>
                      <a:pt x="67" y="0"/>
                    </a:lnTo>
                    <a:lnTo>
                      <a:pt x="71" y="3"/>
                    </a:lnTo>
                    <a:lnTo>
                      <a:pt x="74" y="7"/>
                    </a:lnTo>
                    <a:lnTo>
                      <a:pt x="74" y="11"/>
                    </a:lnTo>
                    <a:lnTo>
                      <a:pt x="74" y="18"/>
                    </a:lnTo>
                    <a:lnTo>
                      <a:pt x="71" y="22"/>
                    </a:lnTo>
                    <a:lnTo>
                      <a:pt x="59" y="56"/>
                    </a:lnTo>
                    <a:lnTo>
                      <a:pt x="59" y="63"/>
                    </a:lnTo>
                    <a:lnTo>
                      <a:pt x="59" y="67"/>
                    </a:lnTo>
                    <a:lnTo>
                      <a:pt x="63" y="67"/>
                    </a:lnTo>
                    <a:lnTo>
                      <a:pt x="67" y="63"/>
                    </a:lnTo>
                    <a:lnTo>
                      <a:pt x="71" y="56"/>
                    </a:lnTo>
                    <a:lnTo>
                      <a:pt x="67" y="67"/>
                    </a:lnTo>
                    <a:lnTo>
                      <a:pt x="59" y="71"/>
                    </a:lnTo>
                    <a:lnTo>
                      <a:pt x="56" y="74"/>
                    </a:lnTo>
                    <a:lnTo>
                      <a:pt x="52" y="74"/>
                    </a:lnTo>
                    <a:lnTo>
                      <a:pt x="48" y="74"/>
                    </a:lnTo>
                    <a:lnTo>
                      <a:pt x="44" y="74"/>
                    </a:lnTo>
                    <a:lnTo>
                      <a:pt x="44" y="71"/>
                    </a:lnTo>
                    <a:lnTo>
                      <a:pt x="44" y="67"/>
                    </a:lnTo>
                    <a:lnTo>
                      <a:pt x="44" y="63"/>
                    </a:lnTo>
                    <a:lnTo>
                      <a:pt x="48" y="56"/>
                    </a:lnTo>
                    <a:lnTo>
                      <a:pt x="59" y="22"/>
                    </a:lnTo>
                    <a:lnTo>
                      <a:pt x="59" y="18"/>
                    </a:lnTo>
                    <a:lnTo>
                      <a:pt x="59" y="15"/>
                    </a:lnTo>
                    <a:lnTo>
                      <a:pt x="59" y="11"/>
                    </a:lnTo>
                    <a:lnTo>
                      <a:pt x="56" y="11"/>
                    </a:lnTo>
                    <a:lnTo>
                      <a:pt x="52" y="11"/>
                    </a:lnTo>
                    <a:lnTo>
                      <a:pt x="44" y="18"/>
                    </a:lnTo>
                    <a:lnTo>
                      <a:pt x="37" y="26"/>
                    </a:lnTo>
                    <a:lnTo>
                      <a:pt x="29" y="33"/>
                    </a:lnTo>
                    <a:lnTo>
                      <a:pt x="22" y="44"/>
                    </a:lnTo>
                    <a:lnTo>
                      <a:pt x="18" y="52"/>
                    </a:lnTo>
                    <a:lnTo>
                      <a:pt x="15" y="59"/>
                    </a:lnTo>
                    <a:lnTo>
                      <a:pt x="11" y="74"/>
                    </a:lnTo>
                    <a:lnTo>
                      <a:pt x="0" y="74"/>
                    </a:lnTo>
                    <a:lnTo>
                      <a:pt x="15" y="22"/>
                    </a:lnTo>
                    <a:lnTo>
                      <a:pt x="15" y="15"/>
                    </a:lnTo>
                    <a:lnTo>
                      <a:pt x="15" y="11"/>
                    </a:lnTo>
                    <a:lnTo>
                      <a:pt x="15" y="7"/>
                    </a:lnTo>
                    <a:lnTo>
                      <a:pt x="11" y="7"/>
                    </a:lnTo>
                    <a:lnTo>
                      <a:pt x="7" y="7"/>
                    </a:lnTo>
                    <a:lnTo>
                      <a:pt x="3" y="7"/>
                    </a:lnTo>
                    <a:lnTo>
                      <a:pt x="7" y="3"/>
                    </a:lnTo>
                    <a:lnTo>
                      <a:pt x="3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3" name="Freeform 295"/>
              <p:cNvSpPr>
                <a:spLocks noEditPoints="1"/>
              </p:cNvSpPr>
              <p:nvPr/>
            </p:nvSpPr>
            <p:spPr bwMode="auto">
              <a:xfrm>
                <a:off x="3934" y="2543"/>
                <a:ext cx="74" cy="74"/>
              </a:xfrm>
              <a:custGeom>
                <a:avLst/>
                <a:gdLst>
                  <a:gd name="T0" fmla="*/ 59 w 74"/>
                  <a:gd name="T1" fmla="*/ 56 h 74"/>
                  <a:gd name="T2" fmla="*/ 59 w 74"/>
                  <a:gd name="T3" fmla="*/ 63 h 74"/>
                  <a:gd name="T4" fmla="*/ 59 w 74"/>
                  <a:gd name="T5" fmla="*/ 67 h 74"/>
                  <a:gd name="T6" fmla="*/ 59 w 74"/>
                  <a:gd name="T7" fmla="*/ 67 h 74"/>
                  <a:gd name="T8" fmla="*/ 59 w 74"/>
                  <a:gd name="T9" fmla="*/ 67 h 74"/>
                  <a:gd name="T10" fmla="*/ 63 w 74"/>
                  <a:gd name="T11" fmla="*/ 63 h 74"/>
                  <a:gd name="T12" fmla="*/ 71 w 74"/>
                  <a:gd name="T13" fmla="*/ 59 h 74"/>
                  <a:gd name="T14" fmla="*/ 59 w 74"/>
                  <a:gd name="T15" fmla="*/ 71 h 74"/>
                  <a:gd name="T16" fmla="*/ 52 w 74"/>
                  <a:gd name="T17" fmla="*/ 74 h 74"/>
                  <a:gd name="T18" fmla="*/ 48 w 74"/>
                  <a:gd name="T19" fmla="*/ 74 h 74"/>
                  <a:gd name="T20" fmla="*/ 45 w 74"/>
                  <a:gd name="T21" fmla="*/ 67 h 74"/>
                  <a:gd name="T22" fmla="*/ 48 w 74"/>
                  <a:gd name="T23" fmla="*/ 59 h 74"/>
                  <a:gd name="T24" fmla="*/ 37 w 74"/>
                  <a:gd name="T25" fmla="*/ 63 h 74"/>
                  <a:gd name="T26" fmla="*/ 22 w 74"/>
                  <a:gd name="T27" fmla="*/ 74 h 74"/>
                  <a:gd name="T28" fmla="*/ 7 w 74"/>
                  <a:gd name="T29" fmla="*/ 74 h 74"/>
                  <a:gd name="T30" fmla="*/ 0 w 74"/>
                  <a:gd name="T31" fmla="*/ 63 h 74"/>
                  <a:gd name="T32" fmla="*/ 0 w 74"/>
                  <a:gd name="T33" fmla="*/ 44 h 74"/>
                  <a:gd name="T34" fmla="*/ 15 w 74"/>
                  <a:gd name="T35" fmla="*/ 18 h 74"/>
                  <a:gd name="T36" fmla="*/ 37 w 74"/>
                  <a:gd name="T37" fmla="*/ 3 h 74"/>
                  <a:gd name="T38" fmla="*/ 52 w 74"/>
                  <a:gd name="T39" fmla="*/ 0 h 74"/>
                  <a:gd name="T40" fmla="*/ 59 w 74"/>
                  <a:gd name="T41" fmla="*/ 7 h 74"/>
                  <a:gd name="T42" fmla="*/ 63 w 74"/>
                  <a:gd name="T43" fmla="*/ 3 h 74"/>
                  <a:gd name="T44" fmla="*/ 48 w 74"/>
                  <a:gd name="T45" fmla="*/ 3 h 74"/>
                  <a:gd name="T46" fmla="*/ 33 w 74"/>
                  <a:gd name="T47" fmla="*/ 7 h 74"/>
                  <a:gd name="T48" fmla="*/ 18 w 74"/>
                  <a:gd name="T49" fmla="*/ 30 h 74"/>
                  <a:gd name="T50" fmla="*/ 15 w 74"/>
                  <a:gd name="T51" fmla="*/ 56 h 74"/>
                  <a:gd name="T52" fmla="*/ 15 w 74"/>
                  <a:gd name="T53" fmla="*/ 63 h 74"/>
                  <a:gd name="T54" fmla="*/ 22 w 74"/>
                  <a:gd name="T55" fmla="*/ 67 h 74"/>
                  <a:gd name="T56" fmla="*/ 37 w 74"/>
                  <a:gd name="T57" fmla="*/ 59 h 74"/>
                  <a:gd name="T58" fmla="*/ 52 w 74"/>
                  <a:gd name="T59" fmla="*/ 41 h 74"/>
                  <a:gd name="T60" fmla="*/ 56 w 74"/>
                  <a:gd name="T61" fmla="*/ 18 h 74"/>
                  <a:gd name="T62" fmla="*/ 56 w 74"/>
                  <a:gd name="T63" fmla="*/ 7 h 74"/>
                  <a:gd name="T64" fmla="*/ 48 w 74"/>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74"/>
                  <a:gd name="T101" fmla="*/ 74 w 74"/>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74">
                    <a:moveTo>
                      <a:pt x="74" y="0"/>
                    </a:moveTo>
                    <a:lnTo>
                      <a:pt x="59" y="56"/>
                    </a:lnTo>
                    <a:lnTo>
                      <a:pt x="59" y="63"/>
                    </a:lnTo>
                    <a:lnTo>
                      <a:pt x="59" y="67"/>
                    </a:lnTo>
                    <a:lnTo>
                      <a:pt x="63" y="67"/>
                    </a:lnTo>
                    <a:lnTo>
                      <a:pt x="63" y="63"/>
                    </a:lnTo>
                    <a:lnTo>
                      <a:pt x="67" y="56"/>
                    </a:lnTo>
                    <a:lnTo>
                      <a:pt x="71" y="59"/>
                    </a:lnTo>
                    <a:lnTo>
                      <a:pt x="67" y="67"/>
                    </a:lnTo>
                    <a:lnTo>
                      <a:pt x="59" y="71"/>
                    </a:lnTo>
                    <a:lnTo>
                      <a:pt x="56" y="74"/>
                    </a:lnTo>
                    <a:lnTo>
                      <a:pt x="52" y="74"/>
                    </a:lnTo>
                    <a:lnTo>
                      <a:pt x="48" y="74"/>
                    </a:lnTo>
                    <a:lnTo>
                      <a:pt x="45" y="71"/>
                    </a:lnTo>
                    <a:lnTo>
                      <a:pt x="45" y="67"/>
                    </a:lnTo>
                    <a:lnTo>
                      <a:pt x="45" y="63"/>
                    </a:lnTo>
                    <a:lnTo>
                      <a:pt x="48" y="59"/>
                    </a:lnTo>
                    <a:lnTo>
                      <a:pt x="48" y="52"/>
                    </a:lnTo>
                    <a:lnTo>
                      <a:pt x="37" y="63"/>
                    </a:lnTo>
                    <a:lnTo>
                      <a:pt x="30" y="71"/>
                    </a:lnTo>
                    <a:lnTo>
                      <a:pt x="22" y="74"/>
                    </a:lnTo>
                    <a:lnTo>
                      <a:pt x="15" y="74"/>
                    </a:lnTo>
                    <a:lnTo>
                      <a:pt x="7" y="74"/>
                    </a:lnTo>
                    <a:lnTo>
                      <a:pt x="4" y="71"/>
                    </a:lnTo>
                    <a:lnTo>
                      <a:pt x="0" y="63"/>
                    </a:lnTo>
                    <a:lnTo>
                      <a:pt x="0" y="56"/>
                    </a:lnTo>
                    <a:lnTo>
                      <a:pt x="0" y="44"/>
                    </a:lnTo>
                    <a:lnTo>
                      <a:pt x="7" y="30"/>
                    </a:lnTo>
                    <a:lnTo>
                      <a:pt x="15" y="18"/>
                    </a:lnTo>
                    <a:lnTo>
                      <a:pt x="30" y="7"/>
                    </a:lnTo>
                    <a:lnTo>
                      <a:pt x="37" y="3"/>
                    </a:lnTo>
                    <a:lnTo>
                      <a:pt x="48" y="0"/>
                    </a:lnTo>
                    <a:lnTo>
                      <a:pt x="52" y="0"/>
                    </a:lnTo>
                    <a:lnTo>
                      <a:pt x="56" y="3"/>
                    </a:lnTo>
                    <a:lnTo>
                      <a:pt x="59" y="7"/>
                    </a:lnTo>
                    <a:lnTo>
                      <a:pt x="59" y="11"/>
                    </a:lnTo>
                    <a:lnTo>
                      <a:pt x="63" y="3"/>
                    </a:lnTo>
                    <a:lnTo>
                      <a:pt x="74" y="0"/>
                    </a:lnTo>
                    <a:close/>
                    <a:moveTo>
                      <a:pt x="48" y="3"/>
                    </a:moveTo>
                    <a:lnTo>
                      <a:pt x="41" y="3"/>
                    </a:lnTo>
                    <a:lnTo>
                      <a:pt x="33" y="7"/>
                    </a:lnTo>
                    <a:lnTo>
                      <a:pt x="26" y="18"/>
                    </a:lnTo>
                    <a:lnTo>
                      <a:pt x="18" y="30"/>
                    </a:lnTo>
                    <a:lnTo>
                      <a:pt x="15" y="44"/>
                    </a:lnTo>
                    <a:lnTo>
                      <a:pt x="15" y="56"/>
                    </a:lnTo>
                    <a:lnTo>
                      <a:pt x="15" y="59"/>
                    </a:lnTo>
                    <a:lnTo>
                      <a:pt x="15" y="63"/>
                    </a:lnTo>
                    <a:lnTo>
                      <a:pt x="18" y="67"/>
                    </a:lnTo>
                    <a:lnTo>
                      <a:pt x="22" y="67"/>
                    </a:lnTo>
                    <a:lnTo>
                      <a:pt x="30" y="67"/>
                    </a:lnTo>
                    <a:lnTo>
                      <a:pt x="37" y="59"/>
                    </a:lnTo>
                    <a:lnTo>
                      <a:pt x="45" y="52"/>
                    </a:lnTo>
                    <a:lnTo>
                      <a:pt x="52" y="41"/>
                    </a:lnTo>
                    <a:lnTo>
                      <a:pt x="56" y="30"/>
                    </a:lnTo>
                    <a:lnTo>
                      <a:pt x="56"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4" name="Freeform 296"/>
              <p:cNvSpPr>
                <a:spLocks/>
              </p:cNvSpPr>
              <p:nvPr/>
            </p:nvSpPr>
            <p:spPr bwMode="auto">
              <a:xfrm>
                <a:off x="4016" y="2524"/>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5 h 93"/>
                  <a:gd name="T12" fmla="*/ 15 w 45"/>
                  <a:gd name="T13" fmla="*/ 82 h 93"/>
                  <a:gd name="T14" fmla="*/ 15 w 45"/>
                  <a:gd name="T15" fmla="*/ 86 h 93"/>
                  <a:gd name="T16" fmla="*/ 15 w 45"/>
                  <a:gd name="T17" fmla="*/ 86 h 93"/>
                  <a:gd name="T18" fmla="*/ 15 w 45"/>
                  <a:gd name="T19" fmla="*/ 86 h 93"/>
                  <a:gd name="T20" fmla="*/ 15 w 45"/>
                  <a:gd name="T21" fmla="*/ 86 h 93"/>
                  <a:gd name="T22" fmla="*/ 15 w 45"/>
                  <a:gd name="T23" fmla="*/ 86 h 93"/>
                  <a:gd name="T24" fmla="*/ 19 w 45"/>
                  <a:gd name="T25" fmla="*/ 86 h 93"/>
                  <a:gd name="T26" fmla="*/ 19 w 45"/>
                  <a:gd name="T27" fmla="*/ 86 h 93"/>
                  <a:gd name="T28" fmla="*/ 22 w 45"/>
                  <a:gd name="T29" fmla="*/ 82 h 93"/>
                  <a:gd name="T30" fmla="*/ 26 w 45"/>
                  <a:gd name="T31" fmla="*/ 75 h 93"/>
                  <a:gd name="T32" fmla="*/ 30 w 45"/>
                  <a:gd name="T33" fmla="*/ 78 h 93"/>
                  <a:gd name="T34" fmla="*/ 22 w 45"/>
                  <a:gd name="T35" fmla="*/ 86 h 93"/>
                  <a:gd name="T36" fmla="*/ 15 w 45"/>
                  <a:gd name="T37" fmla="*/ 90 h 93"/>
                  <a:gd name="T38" fmla="*/ 11 w 45"/>
                  <a:gd name="T39" fmla="*/ 93 h 93"/>
                  <a:gd name="T40" fmla="*/ 7 w 45"/>
                  <a:gd name="T41" fmla="*/ 93 h 93"/>
                  <a:gd name="T42" fmla="*/ 4 w 45"/>
                  <a:gd name="T43" fmla="*/ 93 h 93"/>
                  <a:gd name="T44" fmla="*/ 4 w 45"/>
                  <a:gd name="T45" fmla="*/ 93 h 93"/>
                  <a:gd name="T46" fmla="*/ 0 w 45"/>
                  <a:gd name="T47" fmla="*/ 90 h 93"/>
                  <a:gd name="T48" fmla="*/ 0 w 45"/>
                  <a:gd name="T49" fmla="*/ 86 h 93"/>
                  <a:gd name="T50" fmla="*/ 0 w 45"/>
                  <a:gd name="T51" fmla="*/ 82 h 93"/>
                  <a:gd name="T52" fmla="*/ 4 w 45"/>
                  <a:gd name="T53" fmla="*/ 71 h 93"/>
                  <a:gd name="T54" fmla="*/ 15 w 45"/>
                  <a:gd name="T55" fmla="*/ 26 h 93"/>
                  <a:gd name="T56" fmla="*/ 4 w 45"/>
                  <a:gd name="T57" fmla="*/ 26 h 93"/>
                  <a:gd name="T58" fmla="*/ 4 w 45"/>
                  <a:gd name="T59" fmla="*/ 22 h 93"/>
                  <a:gd name="T60" fmla="*/ 15 w 45"/>
                  <a:gd name="T61" fmla="*/ 19 h 93"/>
                  <a:gd name="T62" fmla="*/ 19 w 45"/>
                  <a:gd name="T63" fmla="*/ 15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5"/>
                    </a:lnTo>
                    <a:lnTo>
                      <a:pt x="15" y="82"/>
                    </a:lnTo>
                    <a:lnTo>
                      <a:pt x="15" y="86"/>
                    </a:lnTo>
                    <a:lnTo>
                      <a:pt x="19" y="86"/>
                    </a:lnTo>
                    <a:lnTo>
                      <a:pt x="22" y="82"/>
                    </a:lnTo>
                    <a:lnTo>
                      <a:pt x="26" y="75"/>
                    </a:lnTo>
                    <a:lnTo>
                      <a:pt x="30" y="78"/>
                    </a:lnTo>
                    <a:lnTo>
                      <a:pt x="22" y="86"/>
                    </a:lnTo>
                    <a:lnTo>
                      <a:pt x="15" y="90"/>
                    </a:lnTo>
                    <a:lnTo>
                      <a:pt x="11" y="93"/>
                    </a:lnTo>
                    <a:lnTo>
                      <a:pt x="7" y="93"/>
                    </a:lnTo>
                    <a:lnTo>
                      <a:pt x="4" y="93"/>
                    </a:lnTo>
                    <a:lnTo>
                      <a:pt x="0" y="90"/>
                    </a:lnTo>
                    <a:lnTo>
                      <a:pt x="0" y="86"/>
                    </a:lnTo>
                    <a:lnTo>
                      <a:pt x="0" y="82"/>
                    </a:lnTo>
                    <a:lnTo>
                      <a:pt x="4" y="71"/>
                    </a:lnTo>
                    <a:lnTo>
                      <a:pt x="15" y="26"/>
                    </a:lnTo>
                    <a:lnTo>
                      <a:pt x="4" y="26"/>
                    </a:lnTo>
                    <a:lnTo>
                      <a:pt x="4" y="22"/>
                    </a:lnTo>
                    <a:lnTo>
                      <a:pt x="15" y="19"/>
                    </a:lnTo>
                    <a:lnTo>
                      <a:pt x="19" y="15"/>
                    </a:lnTo>
                    <a:lnTo>
                      <a:pt x="26" y="11"/>
                    </a:lnTo>
                    <a:lnTo>
                      <a:pt x="33"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5" name="Freeform 297"/>
              <p:cNvSpPr>
                <a:spLocks noEditPoints="1"/>
              </p:cNvSpPr>
              <p:nvPr/>
            </p:nvSpPr>
            <p:spPr bwMode="auto">
              <a:xfrm>
                <a:off x="4102" y="2543"/>
                <a:ext cx="78" cy="74"/>
              </a:xfrm>
              <a:custGeom>
                <a:avLst/>
                <a:gdLst>
                  <a:gd name="T0" fmla="*/ 59 w 78"/>
                  <a:gd name="T1" fmla="*/ 56 h 74"/>
                  <a:gd name="T2" fmla="*/ 59 w 78"/>
                  <a:gd name="T3" fmla="*/ 63 h 74"/>
                  <a:gd name="T4" fmla="*/ 59 w 78"/>
                  <a:gd name="T5" fmla="*/ 67 h 74"/>
                  <a:gd name="T6" fmla="*/ 59 w 78"/>
                  <a:gd name="T7" fmla="*/ 67 h 74"/>
                  <a:gd name="T8" fmla="*/ 63 w 78"/>
                  <a:gd name="T9" fmla="*/ 67 h 74"/>
                  <a:gd name="T10" fmla="*/ 67 w 78"/>
                  <a:gd name="T11" fmla="*/ 63 h 74"/>
                  <a:gd name="T12" fmla="*/ 71 w 78"/>
                  <a:gd name="T13" fmla="*/ 59 h 74"/>
                  <a:gd name="T14" fmla="*/ 63 w 78"/>
                  <a:gd name="T15" fmla="*/ 71 h 74"/>
                  <a:gd name="T16" fmla="*/ 52 w 78"/>
                  <a:gd name="T17" fmla="*/ 74 h 74"/>
                  <a:gd name="T18" fmla="*/ 48 w 78"/>
                  <a:gd name="T19" fmla="*/ 74 h 74"/>
                  <a:gd name="T20" fmla="*/ 48 w 78"/>
                  <a:gd name="T21" fmla="*/ 67 h 74"/>
                  <a:gd name="T22" fmla="*/ 48 w 78"/>
                  <a:gd name="T23" fmla="*/ 59 h 74"/>
                  <a:gd name="T24" fmla="*/ 41 w 78"/>
                  <a:gd name="T25" fmla="*/ 63 h 74"/>
                  <a:gd name="T26" fmla="*/ 22 w 78"/>
                  <a:gd name="T27" fmla="*/ 74 h 74"/>
                  <a:gd name="T28" fmla="*/ 11 w 78"/>
                  <a:gd name="T29" fmla="*/ 74 h 74"/>
                  <a:gd name="T30" fmla="*/ 0 w 78"/>
                  <a:gd name="T31" fmla="*/ 63 h 74"/>
                  <a:gd name="T32" fmla="*/ 3 w 78"/>
                  <a:gd name="T33" fmla="*/ 44 h 74"/>
                  <a:gd name="T34" fmla="*/ 18 w 78"/>
                  <a:gd name="T35" fmla="*/ 18 h 74"/>
                  <a:gd name="T36" fmla="*/ 37 w 78"/>
                  <a:gd name="T37" fmla="*/ 3 h 74"/>
                  <a:gd name="T38" fmla="*/ 52 w 78"/>
                  <a:gd name="T39" fmla="*/ 0 h 74"/>
                  <a:gd name="T40" fmla="*/ 59 w 78"/>
                  <a:gd name="T41" fmla="*/ 7 h 74"/>
                  <a:gd name="T42" fmla="*/ 63 w 78"/>
                  <a:gd name="T43" fmla="*/ 3 h 74"/>
                  <a:gd name="T44" fmla="*/ 48 w 78"/>
                  <a:gd name="T45" fmla="*/ 3 h 74"/>
                  <a:gd name="T46" fmla="*/ 37 w 78"/>
                  <a:gd name="T47" fmla="*/ 7 h 74"/>
                  <a:gd name="T48" fmla="*/ 22 w 78"/>
                  <a:gd name="T49" fmla="*/ 30 h 74"/>
                  <a:gd name="T50" fmla="*/ 15 w 78"/>
                  <a:gd name="T51" fmla="*/ 56 h 74"/>
                  <a:gd name="T52" fmla="*/ 18 w 78"/>
                  <a:gd name="T53" fmla="*/ 63 h 74"/>
                  <a:gd name="T54" fmla="*/ 22 w 78"/>
                  <a:gd name="T55" fmla="*/ 67 h 74"/>
                  <a:gd name="T56" fmla="*/ 37 w 78"/>
                  <a:gd name="T57" fmla="*/ 59 h 74"/>
                  <a:gd name="T58" fmla="*/ 52 w 78"/>
                  <a:gd name="T59" fmla="*/ 41 h 74"/>
                  <a:gd name="T60" fmla="*/ 59 w 78"/>
                  <a:gd name="T61" fmla="*/ 18 h 74"/>
                  <a:gd name="T62" fmla="*/ 56 w 78"/>
                  <a:gd name="T63" fmla="*/ 7 h 74"/>
                  <a:gd name="T64" fmla="*/ 48 w 78"/>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59" y="56"/>
                    </a:lnTo>
                    <a:lnTo>
                      <a:pt x="59" y="63"/>
                    </a:lnTo>
                    <a:lnTo>
                      <a:pt x="59" y="67"/>
                    </a:lnTo>
                    <a:lnTo>
                      <a:pt x="63" y="67"/>
                    </a:lnTo>
                    <a:lnTo>
                      <a:pt x="67" y="63"/>
                    </a:lnTo>
                    <a:lnTo>
                      <a:pt x="67" y="56"/>
                    </a:lnTo>
                    <a:lnTo>
                      <a:pt x="71" y="59"/>
                    </a:lnTo>
                    <a:lnTo>
                      <a:pt x="67" y="67"/>
                    </a:lnTo>
                    <a:lnTo>
                      <a:pt x="63" y="71"/>
                    </a:lnTo>
                    <a:lnTo>
                      <a:pt x="56" y="74"/>
                    </a:lnTo>
                    <a:lnTo>
                      <a:pt x="52" y="74"/>
                    </a:lnTo>
                    <a:lnTo>
                      <a:pt x="48" y="74"/>
                    </a:lnTo>
                    <a:lnTo>
                      <a:pt x="48" y="71"/>
                    </a:lnTo>
                    <a:lnTo>
                      <a:pt x="48" y="67"/>
                    </a:lnTo>
                    <a:lnTo>
                      <a:pt x="48" y="63"/>
                    </a:lnTo>
                    <a:lnTo>
                      <a:pt x="48" y="59"/>
                    </a:lnTo>
                    <a:lnTo>
                      <a:pt x="48" y="52"/>
                    </a:lnTo>
                    <a:lnTo>
                      <a:pt x="41" y="63"/>
                    </a:lnTo>
                    <a:lnTo>
                      <a:pt x="30" y="71"/>
                    </a:lnTo>
                    <a:lnTo>
                      <a:pt x="22" y="74"/>
                    </a:lnTo>
                    <a:lnTo>
                      <a:pt x="15" y="74"/>
                    </a:lnTo>
                    <a:lnTo>
                      <a:pt x="11" y="74"/>
                    </a:lnTo>
                    <a:lnTo>
                      <a:pt x="3" y="71"/>
                    </a:lnTo>
                    <a:lnTo>
                      <a:pt x="0" y="63"/>
                    </a:lnTo>
                    <a:lnTo>
                      <a:pt x="0" y="56"/>
                    </a:lnTo>
                    <a:lnTo>
                      <a:pt x="3" y="44"/>
                    </a:lnTo>
                    <a:lnTo>
                      <a:pt x="7" y="30"/>
                    </a:lnTo>
                    <a:lnTo>
                      <a:pt x="18" y="18"/>
                    </a:lnTo>
                    <a:lnTo>
                      <a:pt x="30" y="7"/>
                    </a:lnTo>
                    <a:lnTo>
                      <a:pt x="37" y="3"/>
                    </a:lnTo>
                    <a:lnTo>
                      <a:pt x="48" y="0"/>
                    </a:lnTo>
                    <a:lnTo>
                      <a:pt x="52" y="0"/>
                    </a:lnTo>
                    <a:lnTo>
                      <a:pt x="56" y="3"/>
                    </a:lnTo>
                    <a:lnTo>
                      <a:pt x="59" y="7"/>
                    </a:lnTo>
                    <a:lnTo>
                      <a:pt x="63" y="11"/>
                    </a:lnTo>
                    <a:lnTo>
                      <a:pt x="63" y="3"/>
                    </a:lnTo>
                    <a:lnTo>
                      <a:pt x="78" y="0"/>
                    </a:lnTo>
                    <a:close/>
                    <a:moveTo>
                      <a:pt x="48" y="3"/>
                    </a:moveTo>
                    <a:lnTo>
                      <a:pt x="41" y="3"/>
                    </a:lnTo>
                    <a:lnTo>
                      <a:pt x="37" y="7"/>
                    </a:lnTo>
                    <a:lnTo>
                      <a:pt x="30" y="18"/>
                    </a:lnTo>
                    <a:lnTo>
                      <a:pt x="22" y="30"/>
                    </a:lnTo>
                    <a:lnTo>
                      <a:pt x="15" y="44"/>
                    </a:lnTo>
                    <a:lnTo>
                      <a:pt x="15" y="56"/>
                    </a:lnTo>
                    <a:lnTo>
                      <a:pt x="15" y="59"/>
                    </a:lnTo>
                    <a:lnTo>
                      <a:pt x="18" y="63"/>
                    </a:lnTo>
                    <a:lnTo>
                      <a:pt x="22" y="67"/>
                    </a:lnTo>
                    <a:lnTo>
                      <a:pt x="30" y="67"/>
                    </a:lnTo>
                    <a:lnTo>
                      <a:pt x="37" y="59"/>
                    </a:lnTo>
                    <a:lnTo>
                      <a:pt x="45" y="52"/>
                    </a:lnTo>
                    <a:lnTo>
                      <a:pt x="52" y="41"/>
                    </a:lnTo>
                    <a:lnTo>
                      <a:pt x="56" y="30"/>
                    </a:lnTo>
                    <a:lnTo>
                      <a:pt x="59" y="18"/>
                    </a:lnTo>
                    <a:lnTo>
                      <a:pt x="56" y="11"/>
                    </a:lnTo>
                    <a:lnTo>
                      <a:pt x="56" y="7"/>
                    </a:lnTo>
                    <a:lnTo>
                      <a:pt x="52" y="3"/>
                    </a:lnTo>
                    <a:lnTo>
                      <a:pt x="48"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6" name="Freeform 298"/>
              <p:cNvSpPr>
                <a:spLocks/>
              </p:cNvSpPr>
              <p:nvPr/>
            </p:nvSpPr>
            <p:spPr bwMode="auto">
              <a:xfrm>
                <a:off x="4225" y="2543"/>
                <a:ext cx="60" cy="74"/>
              </a:xfrm>
              <a:custGeom>
                <a:avLst/>
                <a:gdLst>
                  <a:gd name="T0" fmla="*/ 60 w 60"/>
                  <a:gd name="T1" fmla="*/ 0 h 74"/>
                  <a:gd name="T2" fmla="*/ 56 w 60"/>
                  <a:gd name="T3" fmla="*/ 26 h 74"/>
                  <a:gd name="T4" fmla="*/ 52 w 60"/>
                  <a:gd name="T5" fmla="*/ 26 h 74"/>
                  <a:gd name="T6" fmla="*/ 48 w 60"/>
                  <a:gd name="T7" fmla="*/ 15 h 74"/>
                  <a:gd name="T8" fmla="*/ 48 w 60"/>
                  <a:gd name="T9" fmla="*/ 7 h 74"/>
                  <a:gd name="T10" fmla="*/ 41 w 60"/>
                  <a:gd name="T11" fmla="*/ 3 h 74"/>
                  <a:gd name="T12" fmla="*/ 37 w 60"/>
                  <a:gd name="T13" fmla="*/ 3 h 74"/>
                  <a:gd name="T14" fmla="*/ 34 w 60"/>
                  <a:gd name="T15" fmla="*/ 3 h 74"/>
                  <a:gd name="T16" fmla="*/ 30 w 60"/>
                  <a:gd name="T17" fmla="*/ 7 h 74"/>
                  <a:gd name="T18" fmla="*/ 26 w 60"/>
                  <a:gd name="T19" fmla="*/ 11 h 74"/>
                  <a:gd name="T20" fmla="*/ 26 w 60"/>
                  <a:gd name="T21" fmla="*/ 15 h 74"/>
                  <a:gd name="T22" fmla="*/ 26 w 60"/>
                  <a:gd name="T23" fmla="*/ 15 h 74"/>
                  <a:gd name="T24" fmla="*/ 30 w 60"/>
                  <a:gd name="T25" fmla="*/ 18 h 74"/>
                  <a:gd name="T26" fmla="*/ 30 w 60"/>
                  <a:gd name="T27" fmla="*/ 22 h 74"/>
                  <a:gd name="T28" fmla="*/ 34 w 60"/>
                  <a:gd name="T29" fmla="*/ 26 h 74"/>
                  <a:gd name="T30" fmla="*/ 41 w 60"/>
                  <a:gd name="T31" fmla="*/ 37 h 74"/>
                  <a:gd name="T32" fmla="*/ 45 w 60"/>
                  <a:gd name="T33" fmla="*/ 41 h 74"/>
                  <a:gd name="T34" fmla="*/ 48 w 60"/>
                  <a:gd name="T35" fmla="*/ 48 h 74"/>
                  <a:gd name="T36" fmla="*/ 48 w 60"/>
                  <a:gd name="T37" fmla="*/ 52 h 74"/>
                  <a:gd name="T38" fmla="*/ 48 w 60"/>
                  <a:gd name="T39" fmla="*/ 63 h 74"/>
                  <a:gd name="T40" fmla="*/ 41 w 60"/>
                  <a:gd name="T41" fmla="*/ 67 h 74"/>
                  <a:gd name="T42" fmla="*/ 34 w 60"/>
                  <a:gd name="T43" fmla="*/ 74 h 74"/>
                  <a:gd name="T44" fmla="*/ 26 w 60"/>
                  <a:gd name="T45" fmla="*/ 74 h 74"/>
                  <a:gd name="T46" fmla="*/ 19 w 60"/>
                  <a:gd name="T47" fmla="*/ 74 h 74"/>
                  <a:gd name="T48" fmla="*/ 11 w 60"/>
                  <a:gd name="T49" fmla="*/ 71 h 74"/>
                  <a:gd name="T50" fmla="*/ 7 w 60"/>
                  <a:gd name="T51" fmla="*/ 71 h 74"/>
                  <a:gd name="T52" fmla="*/ 7 w 60"/>
                  <a:gd name="T53" fmla="*/ 71 h 74"/>
                  <a:gd name="T54" fmla="*/ 4 w 60"/>
                  <a:gd name="T55" fmla="*/ 71 h 74"/>
                  <a:gd name="T56" fmla="*/ 0 w 60"/>
                  <a:gd name="T57" fmla="*/ 74 h 74"/>
                  <a:gd name="T58" fmla="*/ 0 w 60"/>
                  <a:gd name="T59" fmla="*/ 74 h 74"/>
                  <a:gd name="T60" fmla="*/ 4 w 60"/>
                  <a:gd name="T61" fmla="*/ 48 h 74"/>
                  <a:gd name="T62" fmla="*/ 7 w 60"/>
                  <a:gd name="T63" fmla="*/ 48 h 74"/>
                  <a:gd name="T64" fmla="*/ 7 w 60"/>
                  <a:gd name="T65" fmla="*/ 59 h 74"/>
                  <a:gd name="T66" fmla="*/ 11 w 60"/>
                  <a:gd name="T67" fmla="*/ 67 h 74"/>
                  <a:gd name="T68" fmla="*/ 19 w 60"/>
                  <a:gd name="T69" fmla="*/ 71 h 74"/>
                  <a:gd name="T70" fmla="*/ 22 w 60"/>
                  <a:gd name="T71" fmla="*/ 71 h 74"/>
                  <a:gd name="T72" fmla="*/ 30 w 60"/>
                  <a:gd name="T73" fmla="*/ 71 h 74"/>
                  <a:gd name="T74" fmla="*/ 34 w 60"/>
                  <a:gd name="T75" fmla="*/ 67 h 74"/>
                  <a:gd name="T76" fmla="*/ 37 w 60"/>
                  <a:gd name="T77" fmla="*/ 63 h 74"/>
                  <a:gd name="T78" fmla="*/ 37 w 60"/>
                  <a:gd name="T79" fmla="*/ 59 h 74"/>
                  <a:gd name="T80" fmla="*/ 37 w 60"/>
                  <a:gd name="T81" fmla="*/ 56 h 74"/>
                  <a:gd name="T82" fmla="*/ 37 w 60"/>
                  <a:gd name="T83" fmla="*/ 56 h 74"/>
                  <a:gd name="T84" fmla="*/ 34 w 60"/>
                  <a:gd name="T85" fmla="*/ 48 h 74"/>
                  <a:gd name="T86" fmla="*/ 26 w 60"/>
                  <a:gd name="T87" fmla="*/ 41 h 74"/>
                  <a:gd name="T88" fmla="*/ 22 w 60"/>
                  <a:gd name="T89" fmla="*/ 33 h 74"/>
                  <a:gd name="T90" fmla="*/ 19 w 60"/>
                  <a:gd name="T91" fmla="*/ 26 h 74"/>
                  <a:gd name="T92" fmla="*/ 15 w 60"/>
                  <a:gd name="T93" fmla="*/ 22 h 74"/>
                  <a:gd name="T94" fmla="*/ 15 w 60"/>
                  <a:gd name="T95" fmla="*/ 18 h 74"/>
                  <a:gd name="T96" fmla="*/ 15 w 60"/>
                  <a:gd name="T97" fmla="*/ 11 h 74"/>
                  <a:gd name="T98" fmla="*/ 22 w 60"/>
                  <a:gd name="T99" fmla="*/ 7 h 74"/>
                  <a:gd name="T100" fmla="*/ 26 w 60"/>
                  <a:gd name="T101" fmla="*/ 3 h 74"/>
                  <a:gd name="T102" fmla="*/ 34 w 60"/>
                  <a:gd name="T103" fmla="*/ 0 h 74"/>
                  <a:gd name="T104" fmla="*/ 37 w 60"/>
                  <a:gd name="T105" fmla="*/ 0 h 74"/>
                  <a:gd name="T106" fmla="*/ 41 w 60"/>
                  <a:gd name="T107" fmla="*/ 0 h 74"/>
                  <a:gd name="T108" fmla="*/ 41 w 60"/>
                  <a:gd name="T109" fmla="*/ 0 h 74"/>
                  <a:gd name="T110" fmla="*/ 45 w 60"/>
                  <a:gd name="T111" fmla="*/ 3 h 74"/>
                  <a:gd name="T112" fmla="*/ 48 w 60"/>
                  <a:gd name="T113" fmla="*/ 3 h 74"/>
                  <a:gd name="T114" fmla="*/ 52 w 60"/>
                  <a:gd name="T115" fmla="*/ 7 h 74"/>
                  <a:gd name="T116" fmla="*/ 52 w 60"/>
                  <a:gd name="T117" fmla="*/ 3 h 74"/>
                  <a:gd name="T118" fmla="*/ 56 w 60"/>
                  <a:gd name="T119" fmla="*/ 0 h 74"/>
                  <a:gd name="T120" fmla="*/ 60 w 60"/>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4"/>
                  <a:gd name="T185" fmla="*/ 60 w 60"/>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4">
                    <a:moveTo>
                      <a:pt x="60" y="0"/>
                    </a:moveTo>
                    <a:lnTo>
                      <a:pt x="56" y="26"/>
                    </a:lnTo>
                    <a:lnTo>
                      <a:pt x="52" y="26"/>
                    </a:lnTo>
                    <a:lnTo>
                      <a:pt x="48" y="15"/>
                    </a:lnTo>
                    <a:lnTo>
                      <a:pt x="48" y="7"/>
                    </a:lnTo>
                    <a:lnTo>
                      <a:pt x="41" y="3"/>
                    </a:lnTo>
                    <a:lnTo>
                      <a:pt x="37" y="3"/>
                    </a:lnTo>
                    <a:lnTo>
                      <a:pt x="34" y="3"/>
                    </a:lnTo>
                    <a:lnTo>
                      <a:pt x="30" y="7"/>
                    </a:lnTo>
                    <a:lnTo>
                      <a:pt x="26" y="11"/>
                    </a:lnTo>
                    <a:lnTo>
                      <a:pt x="26" y="15"/>
                    </a:lnTo>
                    <a:lnTo>
                      <a:pt x="30" y="18"/>
                    </a:lnTo>
                    <a:lnTo>
                      <a:pt x="30" y="22"/>
                    </a:lnTo>
                    <a:lnTo>
                      <a:pt x="34" y="26"/>
                    </a:lnTo>
                    <a:lnTo>
                      <a:pt x="41" y="37"/>
                    </a:lnTo>
                    <a:lnTo>
                      <a:pt x="45" y="41"/>
                    </a:lnTo>
                    <a:lnTo>
                      <a:pt x="48" y="48"/>
                    </a:lnTo>
                    <a:lnTo>
                      <a:pt x="48" y="52"/>
                    </a:lnTo>
                    <a:lnTo>
                      <a:pt x="48" y="63"/>
                    </a:lnTo>
                    <a:lnTo>
                      <a:pt x="41" y="67"/>
                    </a:lnTo>
                    <a:lnTo>
                      <a:pt x="34" y="74"/>
                    </a:lnTo>
                    <a:lnTo>
                      <a:pt x="26" y="74"/>
                    </a:lnTo>
                    <a:lnTo>
                      <a:pt x="19" y="74"/>
                    </a:lnTo>
                    <a:lnTo>
                      <a:pt x="11" y="71"/>
                    </a:lnTo>
                    <a:lnTo>
                      <a:pt x="7" y="71"/>
                    </a:lnTo>
                    <a:lnTo>
                      <a:pt x="4" y="71"/>
                    </a:lnTo>
                    <a:lnTo>
                      <a:pt x="0" y="74"/>
                    </a:lnTo>
                    <a:lnTo>
                      <a:pt x="4" y="48"/>
                    </a:lnTo>
                    <a:lnTo>
                      <a:pt x="7" y="48"/>
                    </a:lnTo>
                    <a:lnTo>
                      <a:pt x="7" y="59"/>
                    </a:lnTo>
                    <a:lnTo>
                      <a:pt x="11" y="67"/>
                    </a:lnTo>
                    <a:lnTo>
                      <a:pt x="19" y="71"/>
                    </a:lnTo>
                    <a:lnTo>
                      <a:pt x="22" y="71"/>
                    </a:lnTo>
                    <a:lnTo>
                      <a:pt x="30" y="71"/>
                    </a:lnTo>
                    <a:lnTo>
                      <a:pt x="34" y="67"/>
                    </a:lnTo>
                    <a:lnTo>
                      <a:pt x="37" y="63"/>
                    </a:lnTo>
                    <a:lnTo>
                      <a:pt x="37" y="59"/>
                    </a:lnTo>
                    <a:lnTo>
                      <a:pt x="37" y="56"/>
                    </a:lnTo>
                    <a:lnTo>
                      <a:pt x="34" y="48"/>
                    </a:lnTo>
                    <a:lnTo>
                      <a:pt x="26" y="41"/>
                    </a:lnTo>
                    <a:lnTo>
                      <a:pt x="22" y="33"/>
                    </a:lnTo>
                    <a:lnTo>
                      <a:pt x="19" y="26"/>
                    </a:lnTo>
                    <a:lnTo>
                      <a:pt x="15" y="22"/>
                    </a:lnTo>
                    <a:lnTo>
                      <a:pt x="15" y="18"/>
                    </a:lnTo>
                    <a:lnTo>
                      <a:pt x="15" y="11"/>
                    </a:lnTo>
                    <a:lnTo>
                      <a:pt x="22" y="7"/>
                    </a:lnTo>
                    <a:lnTo>
                      <a:pt x="26" y="3"/>
                    </a:lnTo>
                    <a:lnTo>
                      <a:pt x="34" y="0"/>
                    </a:lnTo>
                    <a:lnTo>
                      <a:pt x="37" y="0"/>
                    </a:lnTo>
                    <a:lnTo>
                      <a:pt x="41" y="0"/>
                    </a:lnTo>
                    <a:lnTo>
                      <a:pt x="45" y="3"/>
                    </a:lnTo>
                    <a:lnTo>
                      <a:pt x="48" y="3"/>
                    </a:lnTo>
                    <a:lnTo>
                      <a:pt x="52" y="7"/>
                    </a:lnTo>
                    <a:lnTo>
                      <a:pt x="52" y="3"/>
                    </a:lnTo>
                    <a:lnTo>
                      <a:pt x="56" y="0"/>
                    </a:lnTo>
                    <a:lnTo>
                      <a:pt x="6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7" name="Freeform 299"/>
              <p:cNvSpPr>
                <a:spLocks/>
              </p:cNvSpPr>
              <p:nvPr/>
            </p:nvSpPr>
            <p:spPr bwMode="auto">
              <a:xfrm>
                <a:off x="4292" y="2543"/>
                <a:ext cx="75" cy="74"/>
              </a:xfrm>
              <a:custGeom>
                <a:avLst/>
                <a:gdLst>
                  <a:gd name="T0" fmla="*/ 60 w 75"/>
                  <a:gd name="T1" fmla="*/ 52 h 74"/>
                  <a:gd name="T2" fmla="*/ 56 w 75"/>
                  <a:gd name="T3" fmla="*/ 63 h 74"/>
                  <a:gd name="T4" fmla="*/ 56 w 75"/>
                  <a:gd name="T5" fmla="*/ 67 h 74"/>
                  <a:gd name="T6" fmla="*/ 60 w 75"/>
                  <a:gd name="T7" fmla="*/ 67 h 74"/>
                  <a:gd name="T8" fmla="*/ 60 w 75"/>
                  <a:gd name="T9" fmla="*/ 67 h 74"/>
                  <a:gd name="T10" fmla="*/ 67 w 75"/>
                  <a:gd name="T11" fmla="*/ 56 h 74"/>
                  <a:gd name="T12" fmla="*/ 64 w 75"/>
                  <a:gd name="T13" fmla="*/ 67 h 74"/>
                  <a:gd name="T14" fmla="*/ 56 w 75"/>
                  <a:gd name="T15" fmla="*/ 74 h 74"/>
                  <a:gd name="T16" fmla="*/ 49 w 75"/>
                  <a:gd name="T17" fmla="*/ 74 h 74"/>
                  <a:gd name="T18" fmla="*/ 45 w 75"/>
                  <a:gd name="T19" fmla="*/ 71 h 74"/>
                  <a:gd name="T20" fmla="*/ 45 w 75"/>
                  <a:gd name="T21" fmla="*/ 67 h 74"/>
                  <a:gd name="T22" fmla="*/ 49 w 75"/>
                  <a:gd name="T23" fmla="*/ 56 h 74"/>
                  <a:gd name="T24" fmla="*/ 52 w 75"/>
                  <a:gd name="T25" fmla="*/ 37 h 74"/>
                  <a:gd name="T26" fmla="*/ 37 w 75"/>
                  <a:gd name="T27" fmla="*/ 59 h 74"/>
                  <a:gd name="T28" fmla="*/ 23 w 75"/>
                  <a:gd name="T29" fmla="*/ 74 h 74"/>
                  <a:gd name="T30" fmla="*/ 8 w 75"/>
                  <a:gd name="T31" fmla="*/ 74 h 74"/>
                  <a:gd name="T32" fmla="*/ 4 w 75"/>
                  <a:gd name="T33" fmla="*/ 71 h 74"/>
                  <a:gd name="T34" fmla="*/ 4 w 75"/>
                  <a:gd name="T35" fmla="*/ 59 h 74"/>
                  <a:gd name="T36" fmla="*/ 15 w 75"/>
                  <a:gd name="T37" fmla="*/ 22 h 74"/>
                  <a:gd name="T38" fmla="*/ 19 w 75"/>
                  <a:gd name="T39" fmla="*/ 11 h 74"/>
                  <a:gd name="T40" fmla="*/ 19 w 75"/>
                  <a:gd name="T41" fmla="*/ 11 h 74"/>
                  <a:gd name="T42" fmla="*/ 15 w 75"/>
                  <a:gd name="T43" fmla="*/ 11 h 74"/>
                  <a:gd name="T44" fmla="*/ 11 w 75"/>
                  <a:gd name="T45" fmla="*/ 11 h 74"/>
                  <a:gd name="T46" fmla="*/ 4 w 75"/>
                  <a:gd name="T47" fmla="*/ 18 h 74"/>
                  <a:gd name="T48" fmla="*/ 8 w 75"/>
                  <a:gd name="T49" fmla="*/ 11 h 74"/>
                  <a:gd name="T50" fmla="*/ 19 w 75"/>
                  <a:gd name="T51" fmla="*/ 0 h 74"/>
                  <a:gd name="T52" fmla="*/ 26 w 75"/>
                  <a:gd name="T53" fmla="*/ 0 h 74"/>
                  <a:gd name="T54" fmla="*/ 30 w 75"/>
                  <a:gd name="T55" fmla="*/ 7 h 74"/>
                  <a:gd name="T56" fmla="*/ 30 w 75"/>
                  <a:gd name="T57" fmla="*/ 15 h 74"/>
                  <a:gd name="T58" fmla="*/ 19 w 75"/>
                  <a:gd name="T59" fmla="*/ 48 h 74"/>
                  <a:gd name="T60" fmla="*/ 15 w 75"/>
                  <a:gd name="T61" fmla="*/ 63 h 74"/>
                  <a:gd name="T62" fmla="*/ 19 w 75"/>
                  <a:gd name="T63" fmla="*/ 67 h 74"/>
                  <a:gd name="T64" fmla="*/ 19 w 75"/>
                  <a:gd name="T65" fmla="*/ 67 h 74"/>
                  <a:gd name="T66" fmla="*/ 26 w 75"/>
                  <a:gd name="T67" fmla="*/ 63 h 74"/>
                  <a:gd name="T68" fmla="*/ 37 w 75"/>
                  <a:gd name="T69" fmla="*/ 52 h 74"/>
                  <a:gd name="T70" fmla="*/ 49 w 75"/>
                  <a:gd name="T71" fmla="*/ 33 h 74"/>
                  <a:gd name="T72" fmla="*/ 60 w 75"/>
                  <a:gd name="T73" fmla="*/ 11 h 74"/>
                  <a:gd name="T74" fmla="*/ 75 w 75"/>
                  <a:gd name="T75" fmla="*/ 3 h 7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5"/>
                  <a:gd name="T115" fmla="*/ 0 h 74"/>
                  <a:gd name="T116" fmla="*/ 75 w 75"/>
                  <a:gd name="T117" fmla="*/ 74 h 7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5" h="74">
                    <a:moveTo>
                      <a:pt x="75" y="3"/>
                    </a:moveTo>
                    <a:lnTo>
                      <a:pt x="60" y="52"/>
                    </a:lnTo>
                    <a:lnTo>
                      <a:pt x="56" y="59"/>
                    </a:lnTo>
                    <a:lnTo>
                      <a:pt x="56" y="63"/>
                    </a:lnTo>
                    <a:lnTo>
                      <a:pt x="56" y="67"/>
                    </a:lnTo>
                    <a:lnTo>
                      <a:pt x="60" y="67"/>
                    </a:lnTo>
                    <a:lnTo>
                      <a:pt x="64" y="63"/>
                    </a:lnTo>
                    <a:lnTo>
                      <a:pt x="67" y="56"/>
                    </a:lnTo>
                    <a:lnTo>
                      <a:pt x="71" y="59"/>
                    </a:lnTo>
                    <a:lnTo>
                      <a:pt x="64" y="67"/>
                    </a:lnTo>
                    <a:lnTo>
                      <a:pt x="60" y="71"/>
                    </a:lnTo>
                    <a:lnTo>
                      <a:pt x="56" y="74"/>
                    </a:lnTo>
                    <a:lnTo>
                      <a:pt x="52" y="74"/>
                    </a:lnTo>
                    <a:lnTo>
                      <a:pt x="49" y="74"/>
                    </a:lnTo>
                    <a:lnTo>
                      <a:pt x="45" y="74"/>
                    </a:lnTo>
                    <a:lnTo>
                      <a:pt x="45" y="71"/>
                    </a:lnTo>
                    <a:lnTo>
                      <a:pt x="45" y="67"/>
                    </a:lnTo>
                    <a:lnTo>
                      <a:pt x="45" y="63"/>
                    </a:lnTo>
                    <a:lnTo>
                      <a:pt x="49" y="56"/>
                    </a:lnTo>
                    <a:lnTo>
                      <a:pt x="49" y="48"/>
                    </a:lnTo>
                    <a:lnTo>
                      <a:pt x="52" y="37"/>
                    </a:lnTo>
                    <a:lnTo>
                      <a:pt x="45" y="52"/>
                    </a:lnTo>
                    <a:lnTo>
                      <a:pt x="37" y="59"/>
                    </a:lnTo>
                    <a:lnTo>
                      <a:pt x="30" y="67"/>
                    </a:lnTo>
                    <a:lnTo>
                      <a:pt x="23" y="74"/>
                    </a:lnTo>
                    <a:lnTo>
                      <a:pt x="11" y="74"/>
                    </a:lnTo>
                    <a:lnTo>
                      <a:pt x="8" y="74"/>
                    </a:lnTo>
                    <a:lnTo>
                      <a:pt x="4" y="71"/>
                    </a:lnTo>
                    <a:lnTo>
                      <a:pt x="4" y="67"/>
                    </a:lnTo>
                    <a:lnTo>
                      <a:pt x="4" y="59"/>
                    </a:lnTo>
                    <a:lnTo>
                      <a:pt x="8" y="48"/>
                    </a:lnTo>
                    <a:lnTo>
                      <a:pt x="15" y="22"/>
                    </a:lnTo>
                    <a:lnTo>
                      <a:pt x="19" y="15"/>
                    </a:lnTo>
                    <a:lnTo>
                      <a:pt x="19" y="11"/>
                    </a:lnTo>
                    <a:lnTo>
                      <a:pt x="15" y="11"/>
                    </a:lnTo>
                    <a:lnTo>
                      <a:pt x="11" y="11"/>
                    </a:lnTo>
                    <a:lnTo>
                      <a:pt x="8" y="15"/>
                    </a:lnTo>
                    <a:lnTo>
                      <a:pt x="4" y="18"/>
                    </a:lnTo>
                    <a:lnTo>
                      <a:pt x="0" y="18"/>
                    </a:lnTo>
                    <a:lnTo>
                      <a:pt x="8" y="11"/>
                    </a:lnTo>
                    <a:lnTo>
                      <a:pt x="15" y="3"/>
                    </a:lnTo>
                    <a:lnTo>
                      <a:pt x="19" y="0"/>
                    </a:lnTo>
                    <a:lnTo>
                      <a:pt x="23" y="0"/>
                    </a:lnTo>
                    <a:lnTo>
                      <a:pt x="26" y="0"/>
                    </a:lnTo>
                    <a:lnTo>
                      <a:pt x="30" y="3"/>
                    </a:lnTo>
                    <a:lnTo>
                      <a:pt x="30" y="7"/>
                    </a:lnTo>
                    <a:lnTo>
                      <a:pt x="30" y="11"/>
                    </a:lnTo>
                    <a:lnTo>
                      <a:pt x="30" y="15"/>
                    </a:lnTo>
                    <a:lnTo>
                      <a:pt x="30" y="26"/>
                    </a:lnTo>
                    <a:lnTo>
                      <a:pt x="19" y="48"/>
                    </a:lnTo>
                    <a:lnTo>
                      <a:pt x="19" y="59"/>
                    </a:lnTo>
                    <a:lnTo>
                      <a:pt x="15" y="63"/>
                    </a:lnTo>
                    <a:lnTo>
                      <a:pt x="19" y="67"/>
                    </a:lnTo>
                    <a:lnTo>
                      <a:pt x="23" y="67"/>
                    </a:lnTo>
                    <a:lnTo>
                      <a:pt x="26" y="63"/>
                    </a:lnTo>
                    <a:lnTo>
                      <a:pt x="34" y="59"/>
                    </a:lnTo>
                    <a:lnTo>
                      <a:pt x="37" y="52"/>
                    </a:lnTo>
                    <a:lnTo>
                      <a:pt x="45" y="44"/>
                    </a:lnTo>
                    <a:lnTo>
                      <a:pt x="49" y="33"/>
                    </a:lnTo>
                    <a:lnTo>
                      <a:pt x="56" y="26"/>
                    </a:lnTo>
                    <a:lnTo>
                      <a:pt x="60" y="11"/>
                    </a:lnTo>
                    <a:lnTo>
                      <a:pt x="64" y="3"/>
                    </a:lnTo>
                    <a:lnTo>
                      <a:pt x="75"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8" name="Freeform 300"/>
              <p:cNvSpPr>
                <a:spLocks noEditPoints="1"/>
              </p:cNvSpPr>
              <p:nvPr/>
            </p:nvSpPr>
            <p:spPr bwMode="auto">
              <a:xfrm>
                <a:off x="4352" y="2543"/>
                <a:ext cx="97" cy="108"/>
              </a:xfrm>
              <a:custGeom>
                <a:avLst/>
                <a:gdLst>
                  <a:gd name="T0" fmla="*/ 48 w 97"/>
                  <a:gd name="T1" fmla="*/ 18 h 108"/>
                  <a:gd name="T2" fmla="*/ 63 w 97"/>
                  <a:gd name="T3" fmla="*/ 3 h 108"/>
                  <a:gd name="T4" fmla="*/ 78 w 97"/>
                  <a:gd name="T5" fmla="*/ 0 h 108"/>
                  <a:gd name="T6" fmla="*/ 89 w 97"/>
                  <a:gd name="T7" fmla="*/ 7 h 108"/>
                  <a:gd name="T8" fmla="*/ 97 w 97"/>
                  <a:gd name="T9" fmla="*/ 22 h 108"/>
                  <a:gd name="T10" fmla="*/ 89 w 97"/>
                  <a:gd name="T11" fmla="*/ 44 h 108"/>
                  <a:gd name="T12" fmla="*/ 71 w 97"/>
                  <a:gd name="T13" fmla="*/ 67 h 108"/>
                  <a:gd name="T14" fmla="*/ 48 w 97"/>
                  <a:gd name="T15" fmla="*/ 74 h 108"/>
                  <a:gd name="T16" fmla="*/ 41 w 97"/>
                  <a:gd name="T17" fmla="*/ 74 h 108"/>
                  <a:gd name="T18" fmla="*/ 33 w 97"/>
                  <a:gd name="T19" fmla="*/ 71 h 108"/>
                  <a:gd name="T20" fmla="*/ 26 w 97"/>
                  <a:gd name="T21" fmla="*/ 97 h 108"/>
                  <a:gd name="T22" fmla="*/ 26 w 97"/>
                  <a:gd name="T23" fmla="*/ 100 h 108"/>
                  <a:gd name="T24" fmla="*/ 26 w 97"/>
                  <a:gd name="T25" fmla="*/ 104 h 108"/>
                  <a:gd name="T26" fmla="*/ 33 w 97"/>
                  <a:gd name="T27" fmla="*/ 104 h 108"/>
                  <a:gd name="T28" fmla="*/ 37 w 97"/>
                  <a:gd name="T29" fmla="*/ 108 h 108"/>
                  <a:gd name="T30" fmla="*/ 0 w 97"/>
                  <a:gd name="T31" fmla="*/ 104 h 108"/>
                  <a:gd name="T32" fmla="*/ 7 w 97"/>
                  <a:gd name="T33" fmla="*/ 104 h 108"/>
                  <a:gd name="T34" fmla="*/ 15 w 97"/>
                  <a:gd name="T35" fmla="*/ 89 h 108"/>
                  <a:gd name="T36" fmla="*/ 37 w 97"/>
                  <a:gd name="T37" fmla="*/ 15 h 108"/>
                  <a:gd name="T38" fmla="*/ 37 w 97"/>
                  <a:gd name="T39" fmla="*/ 11 h 108"/>
                  <a:gd name="T40" fmla="*/ 33 w 97"/>
                  <a:gd name="T41" fmla="*/ 7 h 108"/>
                  <a:gd name="T42" fmla="*/ 30 w 97"/>
                  <a:gd name="T43" fmla="*/ 7 h 108"/>
                  <a:gd name="T44" fmla="*/ 26 w 97"/>
                  <a:gd name="T45" fmla="*/ 3 h 108"/>
                  <a:gd name="T46" fmla="*/ 33 w 97"/>
                  <a:gd name="T47" fmla="*/ 67 h 108"/>
                  <a:gd name="T48" fmla="*/ 48 w 97"/>
                  <a:gd name="T49" fmla="*/ 71 h 108"/>
                  <a:gd name="T50" fmla="*/ 56 w 97"/>
                  <a:gd name="T51" fmla="*/ 71 h 108"/>
                  <a:gd name="T52" fmla="*/ 63 w 97"/>
                  <a:gd name="T53" fmla="*/ 63 h 108"/>
                  <a:gd name="T54" fmla="*/ 75 w 97"/>
                  <a:gd name="T55" fmla="*/ 52 h 108"/>
                  <a:gd name="T56" fmla="*/ 78 w 97"/>
                  <a:gd name="T57" fmla="*/ 37 h 108"/>
                  <a:gd name="T58" fmla="*/ 82 w 97"/>
                  <a:gd name="T59" fmla="*/ 22 h 108"/>
                  <a:gd name="T60" fmla="*/ 78 w 97"/>
                  <a:gd name="T61" fmla="*/ 11 h 108"/>
                  <a:gd name="T62" fmla="*/ 71 w 97"/>
                  <a:gd name="T63" fmla="*/ 7 h 108"/>
                  <a:gd name="T64" fmla="*/ 52 w 97"/>
                  <a:gd name="T65" fmla="*/ 18 h 108"/>
                  <a:gd name="T66" fmla="*/ 41 w 97"/>
                  <a:gd name="T67" fmla="*/ 41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08"/>
                  <a:gd name="T104" fmla="*/ 97 w 97"/>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08">
                    <a:moveTo>
                      <a:pt x="52" y="0"/>
                    </a:moveTo>
                    <a:lnTo>
                      <a:pt x="48" y="18"/>
                    </a:lnTo>
                    <a:lnTo>
                      <a:pt x="56" y="11"/>
                    </a:lnTo>
                    <a:lnTo>
                      <a:pt x="63" y="3"/>
                    </a:lnTo>
                    <a:lnTo>
                      <a:pt x="71" y="0"/>
                    </a:lnTo>
                    <a:lnTo>
                      <a:pt x="78" y="0"/>
                    </a:lnTo>
                    <a:lnTo>
                      <a:pt x="86" y="3"/>
                    </a:lnTo>
                    <a:lnTo>
                      <a:pt x="89" y="7"/>
                    </a:lnTo>
                    <a:lnTo>
                      <a:pt x="93" y="11"/>
                    </a:lnTo>
                    <a:lnTo>
                      <a:pt x="97" y="22"/>
                    </a:lnTo>
                    <a:lnTo>
                      <a:pt x="93" y="33"/>
                    </a:lnTo>
                    <a:lnTo>
                      <a:pt x="89" y="44"/>
                    </a:lnTo>
                    <a:lnTo>
                      <a:pt x="82" y="56"/>
                    </a:lnTo>
                    <a:lnTo>
                      <a:pt x="71" y="67"/>
                    </a:lnTo>
                    <a:lnTo>
                      <a:pt x="60" y="74"/>
                    </a:lnTo>
                    <a:lnTo>
                      <a:pt x="48" y="74"/>
                    </a:lnTo>
                    <a:lnTo>
                      <a:pt x="41" y="74"/>
                    </a:lnTo>
                    <a:lnTo>
                      <a:pt x="37" y="74"/>
                    </a:lnTo>
                    <a:lnTo>
                      <a:pt x="33" y="71"/>
                    </a:lnTo>
                    <a:lnTo>
                      <a:pt x="26" y="93"/>
                    </a:lnTo>
                    <a:lnTo>
                      <a:pt x="26" y="97"/>
                    </a:lnTo>
                    <a:lnTo>
                      <a:pt x="26" y="100"/>
                    </a:lnTo>
                    <a:lnTo>
                      <a:pt x="26" y="104"/>
                    </a:lnTo>
                    <a:lnTo>
                      <a:pt x="30" y="104"/>
                    </a:lnTo>
                    <a:lnTo>
                      <a:pt x="33" y="104"/>
                    </a:lnTo>
                    <a:lnTo>
                      <a:pt x="37" y="104"/>
                    </a:lnTo>
                    <a:lnTo>
                      <a:pt x="37" y="108"/>
                    </a:lnTo>
                    <a:lnTo>
                      <a:pt x="0" y="108"/>
                    </a:lnTo>
                    <a:lnTo>
                      <a:pt x="0" y="104"/>
                    </a:lnTo>
                    <a:lnTo>
                      <a:pt x="4" y="104"/>
                    </a:lnTo>
                    <a:lnTo>
                      <a:pt x="7" y="104"/>
                    </a:lnTo>
                    <a:lnTo>
                      <a:pt x="11" y="100"/>
                    </a:lnTo>
                    <a:lnTo>
                      <a:pt x="15" y="89"/>
                    </a:lnTo>
                    <a:lnTo>
                      <a:pt x="33" y="18"/>
                    </a:lnTo>
                    <a:lnTo>
                      <a:pt x="37" y="15"/>
                    </a:lnTo>
                    <a:lnTo>
                      <a:pt x="37" y="11"/>
                    </a:lnTo>
                    <a:lnTo>
                      <a:pt x="37" y="7"/>
                    </a:lnTo>
                    <a:lnTo>
                      <a:pt x="33" y="7"/>
                    </a:lnTo>
                    <a:lnTo>
                      <a:pt x="30" y="7"/>
                    </a:lnTo>
                    <a:lnTo>
                      <a:pt x="26" y="7"/>
                    </a:lnTo>
                    <a:lnTo>
                      <a:pt x="26" y="3"/>
                    </a:lnTo>
                    <a:lnTo>
                      <a:pt x="52" y="0"/>
                    </a:lnTo>
                    <a:close/>
                    <a:moveTo>
                      <a:pt x="33" y="67"/>
                    </a:moveTo>
                    <a:lnTo>
                      <a:pt x="41" y="71"/>
                    </a:lnTo>
                    <a:lnTo>
                      <a:pt x="48" y="71"/>
                    </a:lnTo>
                    <a:lnTo>
                      <a:pt x="52" y="71"/>
                    </a:lnTo>
                    <a:lnTo>
                      <a:pt x="56" y="71"/>
                    </a:lnTo>
                    <a:lnTo>
                      <a:pt x="60" y="67"/>
                    </a:lnTo>
                    <a:lnTo>
                      <a:pt x="63" y="63"/>
                    </a:lnTo>
                    <a:lnTo>
                      <a:pt x="71" y="56"/>
                    </a:lnTo>
                    <a:lnTo>
                      <a:pt x="75" y="52"/>
                    </a:lnTo>
                    <a:lnTo>
                      <a:pt x="75" y="44"/>
                    </a:lnTo>
                    <a:lnTo>
                      <a:pt x="78" y="37"/>
                    </a:lnTo>
                    <a:lnTo>
                      <a:pt x="82" y="30"/>
                    </a:lnTo>
                    <a:lnTo>
                      <a:pt x="82" y="22"/>
                    </a:lnTo>
                    <a:lnTo>
                      <a:pt x="82" y="15"/>
                    </a:lnTo>
                    <a:lnTo>
                      <a:pt x="78" y="11"/>
                    </a:lnTo>
                    <a:lnTo>
                      <a:pt x="75" y="7"/>
                    </a:lnTo>
                    <a:lnTo>
                      <a:pt x="71" y="7"/>
                    </a:lnTo>
                    <a:lnTo>
                      <a:pt x="63" y="11"/>
                    </a:lnTo>
                    <a:lnTo>
                      <a:pt x="52" y="18"/>
                    </a:lnTo>
                    <a:lnTo>
                      <a:pt x="45" y="30"/>
                    </a:lnTo>
                    <a:lnTo>
                      <a:pt x="41" y="41"/>
                    </a:lnTo>
                    <a:lnTo>
                      <a:pt x="33" y="6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69" name="Freeform 301"/>
              <p:cNvSpPr>
                <a:spLocks noEditPoints="1"/>
              </p:cNvSpPr>
              <p:nvPr/>
            </p:nvSpPr>
            <p:spPr bwMode="auto">
              <a:xfrm>
                <a:off x="4453" y="2543"/>
                <a:ext cx="63" cy="74"/>
              </a:xfrm>
              <a:custGeom>
                <a:avLst/>
                <a:gdLst>
                  <a:gd name="T0" fmla="*/ 15 w 63"/>
                  <a:gd name="T1" fmla="*/ 44 h 74"/>
                  <a:gd name="T2" fmla="*/ 15 w 63"/>
                  <a:gd name="T3" fmla="*/ 44 h 74"/>
                  <a:gd name="T4" fmla="*/ 15 w 63"/>
                  <a:gd name="T5" fmla="*/ 48 h 74"/>
                  <a:gd name="T6" fmla="*/ 15 w 63"/>
                  <a:gd name="T7" fmla="*/ 56 h 74"/>
                  <a:gd name="T8" fmla="*/ 18 w 63"/>
                  <a:gd name="T9" fmla="*/ 59 h 74"/>
                  <a:gd name="T10" fmla="*/ 26 w 63"/>
                  <a:gd name="T11" fmla="*/ 63 h 74"/>
                  <a:gd name="T12" fmla="*/ 29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4 w 63"/>
                  <a:gd name="T25" fmla="*/ 67 h 74"/>
                  <a:gd name="T26" fmla="*/ 33 w 63"/>
                  <a:gd name="T27" fmla="*/ 74 h 74"/>
                  <a:gd name="T28" fmla="*/ 22 w 63"/>
                  <a:gd name="T29" fmla="*/ 74 h 74"/>
                  <a:gd name="T30" fmla="*/ 15 w 63"/>
                  <a:gd name="T31" fmla="*/ 74 h 74"/>
                  <a:gd name="T32" fmla="*/ 7 w 63"/>
                  <a:gd name="T33" fmla="*/ 67 h 74"/>
                  <a:gd name="T34" fmla="*/ 3 w 63"/>
                  <a:gd name="T35" fmla="*/ 59 h 74"/>
                  <a:gd name="T36" fmla="*/ 0 w 63"/>
                  <a:gd name="T37" fmla="*/ 52 h 74"/>
                  <a:gd name="T38" fmla="*/ 3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59 w 63"/>
                  <a:gd name="T53" fmla="*/ 3 h 74"/>
                  <a:gd name="T54" fmla="*/ 63 w 63"/>
                  <a:gd name="T55" fmla="*/ 7 h 74"/>
                  <a:gd name="T56" fmla="*/ 63 w 63"/>
                  <a:gd name="T57" fmla="*/ 11 h 74"/>
                  <a:gd name="T58" fmla="*/ 63 w 63"/>
                  <a:gd name="T59" fmla="*/ 18 h 74"/>
                  <a:gd name="T60" fmla="*/ 59 w 63"/>
                  <a:gd name="T61" fmla="*/ 26 h 74"/>
                  <a:gd name="T62" fmla="*/ 48 w 63"/>
                  <a:gd name="T63" fmla="*/ 33 h 74"/>
                  <a:gd name="T64" fmla="*/ 37 w 63"/>
                  <a:gd name="T65" fmla="*/ 37 h 74"/>
                  <a:gd name="T66" fmla="*/ 29 w 63"/>
                  <a:gd name="T67" fmla="*/ 41 h 74"/>
                  <a:gd name="T68" fmla="*/ 15 w 63"/>
                  <a:gd name="T69" fmla="*/ 44 h 74"/>
                  <a:gd name="T70" fmla="*/ 15 w 63"/>
                  <a:gd name="T71" fmla="*/ 41 h 74"/>
                  <a:gd name="T72" fmla="*/ 26 w 63"/>
                  <a:gd name="T73" fmla="*/ 37 h 74"/>
                  <a:gd name="T74" fmla="*/ 33 w 63"/>
                  <a:gd name="T75" fmla="*/ 33 h 74"/>
                  <a:gd name="T76" fmla="*/ 41 w 63"/>
                  <a:gd name="T77" fmla="*/ 30 h 74"/>
                  <a:gd name="T78" fmla="*/ 48 w 63"/>
                  <a:gd name="T79" fmla="*/ 22 h 74"/>
                  <a:gd name="T80" fmla="*/ 52 w 63"/>
                  <a:gd name="T81" fmla="*/ 18 h 74"/>
                  <a:gd name="T82" fmla="*/ 52 w 63"/>
                  <a:gd name="T83" fmla="*/ 11 h 74"/>
                  <a:gd name="T84" fmla="*/ 52 w 63"/>
                  <a:gd name="T85" fmla="*/ 7 h 74"/>
                  <a:gd name="T86" fmla="*/ 48 w 63"/>
                  <a:gd name="T87" fmla="*/ 7 h 74"/>
                  <a:gd name="T88" fmla="*/ 48 w 63"/>
                  <a:gd name="T89" fmla="*/ 3 h 74"/>
                  <a:gd name="T90" fmla="*/ 44 w 63"/>
                  <a:gd name="T91" fmla="*/ 3 h 74"/>
                  <a:gd name="T92" fmla="*/ 37 w 63"/>
                  <a:gd name="T93" fmla="*/ 7 h 74"/>
                  <a:gd name="T94" fmla="*/ 26 w 63"/>
                  <a:gd name="T95" fmla="*/ 11 h 74"/>
                  <a:gd name="T96" fmla="*/ 22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8" y="59"/>
                    </a:lnTo>
                    <a:lnTo>
                      <a:pt x="26" y="63"/>
                    </a:lnTo>
                    <a:lnTo>
                      <a:pt x="29" y="63"/>
                    </a:lnTo>
                    <a:lnTo>
                      <a:pt x="37" y="63"/>
                    </a:lnTo>
                    <a:lnTo>
                      <a:pt x="41" y="63"/>
                    </a:lnTo>
                    <a:lnTo>
                      <a:pt x="48" y="59"/>
                    </a:lnTo>
                    <a:lnTo>
                      <a:pt x="56" y="52"/>
                    </a:lnTo>
                    <a:lnTo>
                      <a:pt x="56" y="56"/>
                    </a:lnTo>
                    <a:lnTo>
                      <a:pt x="44" y="67"/>
                    </a:lnTo>
                    <a:lnTo>
                      <a:pt x="33" y="74"/>
                    </a:lnTo>
                    <a:lnTo>
                      <a:pt x="22" y="74"/>
                    </a:lnTo>
                    <a:lnTo>
                      <a:pt x="15" y="74"/>
                    </a:lnTo>
                    <a:lnTo>
                      <a:pt x="7" y="67"/>
                    </a:lnTo>
                    <a:lnTo>
                      <a:pt x="3" y="59"/>
                    </a:lnTo>
                    <a:lnTo>
                      <a:pt x="0" y="52"/>
                    </a:lnTo>
                    <a:lnTo>
                      <a:pt x="3" y="41"/>
                    </a:lnTo>
                    <a:lnTo>
                      <a:pt x="7" y="26"/>
                    </a:lnTo>
                    <a:lnTo>
                      <a:pt x="15" y="15"/>
                    </a:lnTo>
                    <a:lnTo>
                      <a:pt x="26" y="7"/>
                    </a:lnTo>
                    <a:lnTo>
                      <a:pt x="37" y="3"/>
                    </a:lnTo>
                    <a:lnTo>
                      <a:pt x="48" y="0"/>
                    </a:lnTo>
                    <a:lnTo>
                      <a:pt x="56" y="0"/>
                    </a:lnTo>
                    <a:lnTo>
                      <a:pt x="59" y="3"/>
                    </a:lnTo>
                    <a:lnTo>
                      <a:pt x="63" y="7"/>
                    </a:lnTo>
                    <a:lnTo>
                      <a:pt x="63" y="11"/>
                    </a:lnTo>
                    <a:lnTo>
                      <a:pt x="63" y="18"/>
                    </a:lnTo>
                    <a:lnTo>
                      <a:pt x="59" y="26"/>
                    </a:lnTo>
                    <a:lnTo>
                      <a:pt x="48" y="33"/>
                    </a:lnTo>
                    <a:lnTo>
                      <a:pt x="37" y="37"/>
                    </a:lnTo>
                    <a:lnTo>
                      <a:pt x="29" y="41"/>
                    </a:lnTo>
                    <a:lnTo>
                      <a:pt x="15" y="44"/>
                    </a:lnTo>
                    <a:close/>
                    <a:moveTo>
                      <a:pt x="15" y="41"/>
                    </a:moveTo>
                    <a:lnTo>
                      <a:pt x="26" y="37"/>
                    </a:lnTo>
                    <a:lnTo>
                      <a:pt x="33" y="33"/>
                    </a:lnTo>
                    <a:lnTo>
                      <a:pt x="41" y="30"/>
                    </a:lnTo>
                    <a:lnTo>
                      <a:pt x="48" y="22"/>
                    </a:lnTo>
                    <a:lnTo>
                      <a:pt x="52" y="18"/>
                    </a:lnTo>
                    <a:lnTo>
                      <a:pt x="52" y="11"/>
                    </a:lnTo>
                    <a:lnTo>
                      <a:pt x="52" y="7"/>
                    </a:lnTo>
                    <a:lnTo>
                      <a:pt x="48" y="7"/>
                    </a:lnTo>
                    <a:lnTo>
                      <a:pt x="48" y="3"/>
                    </a:lnTo>
                    <a:lnTo>
                      <a:pt x="44" y="3"/>
                    </a:lnTo>
                    <a:lnTo>
                      <a:pt x="37" y="7"/>
                    </a:lnTo>
                    <a:lnTo>
                      <a:pt x="26" y="11"/>
                    </a:lnTo>
                    <a:lnTo>
                      <a:pt x="22" y="22"/>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0" name="Freeform 302"/>
              <p:cNvSpPr>
                <a:spLocks/>
              </p:cNvSpPr>
              <p:nvPr/>
            </p:nvSpPr>
            <p:spPr bwMode="auto">
              <a:xfrm>
                <a:off x="4524" y="2543"/>
                <a:ext cx="63" cy="74"/>
              </a:xfrm>
              <a:custGeom>
                <a:avLst/>
                <a:gdLst>
                  <a:gd name="T0" fmla="*/ 7 w 63"/>
                  <a:gd name="T1" fmla="*/ 3 h 74"/>
                  <a:gd name="T2" fmla="*/ 33 w 63"/>
                  <a:gd name="T3" fmla="*/ 0 h 74"/>
                  <a:gd name="T4" fmla="*/ 22 w 63"/>
                  <a:gd name="T5" fmla="*/ 41 h 74"/>
                  <a:gd name="T6" fmla="*/ 29 w 63"/>
                  <a:gd name="T7" fmla="*/ 26 h 74"/>
                  <a:gd name="T8" fmla="*/ 41 w 63"/>
                  <a:gd name="T9" fmla="*/ 15 h 74"/>
                  <a:gd name="T10" fmla="*/ 48 w 63"/>
                  <a:gd name="T11" fmla="*/ 7 h 74"/>
                  <a:gd name="T12" fmla="*/ 52 w 63"/>
                  <a:gd name="T13" fmla="*/ 3 h 74"/>
                  <a:gd name="T14" fmla="*/ 56 w 63"/>
                  <a:gd name="T15" fmla="*/ 0 h 74"/>
                  <a:gd name="T16" fmla="*/ 59 w 63"/>
                  <a:gd name="T17" fmla="*/ 0 h 74"/>
                  <a:gd name="T18" fmla="*/ 59 w 63"/>
                  <a:gd name="T19" fmla="*/ 3 h 74"/>
                  <a:gd name="T20" fmla="*/ 63 w 63"/>
                  <a:gd name="T21" fmla="*/ 3 h 74"/>
                  <a:gd name="T22" fmla="*/ 63 w 63"/>
                  <a:gd name="T23" fmla="*/ 7 h 74"/>
                  <a:gd name="T24" fmla="*/ 63 w 63"/>
                  <a:gd name="T25" fmla="*/ 15 h 74"/>
                  <a:gd name="T26" fmla="*/ 59 w 63"/>
                  <a:gd name="T27" fmla="*/ 18 h 74"/>
                  <a:gd name="T28" fmla="*/ 56 w 63"/>
                  <a:gd name="T29" fmla="*/ 22 h 74"/>
                  <a:gd name="T30" fmla="*/ 56 w 63"/>
                  <a:gd name="T31" fmla="*/ 22 h 74"/>
                  <a:gd name="T32" fmla="*/ 52 w 63"/>
                  <a:gd name="T33" fmla="*/ 22 h 74"/>
                  <a:gd name="T34" fmla="*/ 52 w 63"/>
                  <a:gd name="T35" fmla="*/ 22 h 74"/>
                  <a:gd name="T36" fmla="*/ 52 w 63"/>
                  <a:gd name="T37" fmla="*/ 18 h 74"/>
                  <a:gd name="T38" fmla="*/ 48 w 63"/>
                  <a:gd name="T39" fmla="*/ 18 h 74"/>
                  <a:gd name="T40" fmla="*/ 48 w 63"/>
                  <a:gd name="T41" fmla="*/ 15 h 74"/>
                  <a:gd name="T42" fmla="*/ 48 w 63"/>
                  <a:gd name="T43" fmla="*/ 15 h 74"/>
                  <a:gd name="T44" fmla="*/ 48 w 63"/>
                  <a:gd name="T45" fmla="*/ 15 h 74"/>
                  <a:gd name="T46" fmla="*/ 48 w 63"/>
                  <a:gd name="T47" fmla="*/ 15 h 74"/>
                  <a:gd name="T48" fmla="*/ 44 w 63"/>
                  <a:gd name="T49" fmla="*/ 15 h 74"/>
                  <a:gd name="T50" fmla="*/ 44 w 63"/>
                  <a:gd name="T51" fmla="*/ 15 h 74"/>
                  <a:gd name="T52" fmla="*/ 41 w 63"/>
                  <a:gd name="T53" fmla="*/ 18 h 74"/>
                  <a:gd name="T54" fmla="*/ 41 w 63"/>
                  <a:gd name="T55" fmla="*/ 22 h 74"/>
                  <a:gd name="T56" fmla="*/ 33 w 63"/>
                  <a:gd name="T57" fmla="*/ 30 h 74"/>
                  <a:gd name="T58" fmla="*/ 26 w 63"/>
                  <a:gd name="T59" fmla="*/ 41 h 74"/>
                  <a:gd name="T60" fmla="*/ 22 w 63"/>
                  <a:gd name="T61" fmla="*/ 44 h 74"/>
                  <a:gd name="T62" fmla="*/ 18 w 63"/>
                  <a:gd name="T63" fmla="*/ 52 h 74"/>
                  <a:gd name="T64" fmla="*/ 18 w 63"/>
                  <a:gd name="T65" fmla="*/ 59 h 74"/>
                  <a:gd name="T66" fmla="*/ 14 w 63"/>
                  <a:gd name="T67" fmla="*/ 63 h 74"/>
                  <a:gd name="T68" fmla="*/ 14 w 63"/>
                  <a:gd name="T69" fmla="*/ 74 h 74"/>
                  <a:gd name="T70" fmla="*/ 0 w 63"/>
                  <a:gd name="T71" fmla="*/ 74 h 74"/>
                  <a:gd name="T72" fmla="*/ 14 w 63"/>
                  <a:gd name="T73" fmla="*/ 22 h 74"/>
                  <a:gd name="T74" fmla="*/ 18 w 63"/>
                  <a:gd name="T75" fmla="*/ 15 h 74"/>
                  <a:gd name="T76" fmla="*/ 18 w 63"/>
                  <a:gd name="T77" fmla="*/ 11 h 74"/>
                  <a:gd name="T78" fmla="*/ 18 w 63"/>
                  <a:gd name="T79" fmla="*/ 7 h 74"/>
                  <a:gd name="T80" fmla="*/ 18 w 63"/>
                  <a:gd name="T81" fmla="*/ 7 h 74"/>
                  <a:gd name="T82" fmla="*/ 14 w 63"/>
                  <a:gd name="T83" fmla="*/ 7 h 74"/>
                  <a:gd name="T84" fmla="*/ 11 w 63"/>
                  <a:gd name="T85" fmla="*/ 7 h 74"/>
                  <a:gd name="T86" fmla="*/ 11 w 63"/>
                  <a:gd name="T87" fmla="*/ 7 h 74"/>
                  <a:gd name="T88" fmla="*/ 7 w 63"/>
                  <a:gd name="T89" fmla="*/ 7 h 74"/>
                  <a:gd name="T90" fmla="*/ 7 w 63"/>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4"/>
                  <a:gd name="T140" fmla="*/ 63 w 63"/>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4">
                    <a:moveTo>
                      <a:pt x="7" y="3"/>
                    </a:moveTo>
                    <a:lnTo>
                      <a:pt x="33" y="0"/>
                    </a:lnTo>
                    <a:lnTo>
                      <a:pt x="22" y="41"/>
                    </a:lnTo>
                    <a:lnTo>
                      <a:pt x="29" y="26"/>
                    </a:lnTo>
                    <a:lnTo>
                      <a:pt x="41" y="15"/>
                    </a:lnTo>
                    <a:lnTo>
                      <a:pt x="48" y="7"/>
                    </a:lnTo>
                    <a:lnTo>
                      <a:pt x="52" y="3"/>
                    </a:lnTo>
                    <a:lnTo>
                      <a:pt x="56" y="0"/>
                    </a:lnTo>
                    <a:lnTo>
                      <a:pt x="59" y="0"/>
                    </a:lnTo>
                    <a:lnTo>
                      <a:pt x="59" y="3"/>
                    </a:lnTo>
                    <a:lnTo>
                      <a:pt x="63" y="3"/>
                    </a:lnTo>
                    <a:lnTo>
                      <a:pt x="63" y="7"/>
                    </a:lnTo>
                    <a:lnTo>
                      <a:pt x="63" y="15"/>
                    </a:lnTo>
                    <a:lnTo>
                      <a:pt x="59" y="18"/>
                    </a:lnTo>
                    <a:lnTo>
                      <a:pt x="56" y="22"/>
                    </a:lnTo>
                    <a:lnTo>
                      <a:pt x="52" y="22"/>
                    </a:lnTo>
                    <a:lnTo>
                      <a:pt x="52" y="18"/>
                    </a:lnTo>
                    <a:lnTo>
                      <a:pt x="48" y="18"/>
                    </a:lnTo>
                    <a:lnTo>
                      <a:pt x="48" y="15"/>
                    </a:lnTo>
                    <a:lnTo>
                      <a:pt x="44" y="15"/>
                    </a:lnTo>
                    <a:lnTo>
                      <a:pt x="41" y="18"/>
                    </a:lnTo>
                    <a:lnTo>
                      <a:pt x="41" y="22"/>
                    </a:lnTo>
                    <a:lnTo>
                      <a:pt x="33" y="30"/>
                    </a:lnTo>
                    <a:lnTo>
                      <a:pt x="26" y="41"/>
                    </a:lnTo>
                    <a:lnTo>
                      <a:pt x="22" y="44"/>
                    </a:lnTo>
                    <a:lnTo>
                      <a:pt x="18" y="52"/>
                    </a:lnTo>
                    <a:lnTo>
                      <a:pt x="18" y="59"/>
                    </a:lnTo>
                    <a:lnTo>
                      <a:pt x="14" y="63"/>
                    </a:lnTo>
                    <a:lnTo>
                      <a:pt x="14" y="74"/>
                    </a:lnTo>
                    <a:lnTo>
                      <a:pt x="0" y="74"/>
                    </a:lnTo>
                    <a:lnTo>
                      <a:pt x="14" y="22"/>
                    </a:lnTo>
                    <a:lnTo>
                      <a:pt x="18" y="15"/>
                    </a:lnTo>
                    <a:lnTo>
                      <a:pt x="18" y="11"/>
                    </a:lnTo>
                    <a:lnTo>
                      <a:pt x="18" y="7"/>
                    </a:lnTo>
                    <a:lnTo>
                      <a:pt x="14" y="7"/>
                    </a:lnTo>
                    <a:lnTo>
                      <a:pt x="11" y="7"/>
                    </a:lnTo>
                    <a:lnTo>
                      <a:pt x="7" y="7"/>
                    </a:lnTo>
                    <a:lnTo>
                      <a:pt x="7"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1" name="Freeform 303"/>
              <p:cNvSpPr>
                <a:spLocks/>
              </p:cNvSpPr>
              <p:nvPr/>
            </p:nvSpPr>
            <p:spPr bwMode="auto">
              <a:xfrm>
                <a:off x="4591" y="2543"/>
                <a:ext cx="108" cy="74"/>
              </a:xfrm>
              <a:custGeom>
                <a:avLst/>
                <a:gdLst>
                  <a:gd name="T0" fmla="*/ 22 w 108"/>
                  <a:gd name="T1" fmla="*/ 37 h 74"/>
                  <a:gd name="T2" fmla="*/ 33 w 108"/>
                  <a:gd name="T3" fmla="*/ 18 h 74"/>
                  <a:gd name="T4" fmla="*/ 48 w 108"/>
                  <a:gd name="T5" fmla="*/ 3 h 74"/>
                  <a:gd name="T6" fmla="*/ 56 w 108"/>
                  <a:gd name="T7" fmla="*/ 0 h 74"/>
                  <a:gd name="T8" fmla="*/ 63 w 108"/>
                  <a:gd name="T9" fmla="*/ 3 h 74"/>
                  <a:gd name="T10" fmla="*/ 67 w 108"/>
                  <a:gd name="T11" fmla="*/ 11 h 74"/>
                  <a:gd name="T12" fmla="*/ 63 w 108"/>
                  <a:gd name="T13" fmla="*/ 22 h 74"/>
                  <a:gd name="T14" fmla="*/ 67 w 108"/>
                  <a:gd name="T15" fmla="*/ 26 h 74"/>
                  <a:gd name="T16" fmla="*/ 86 w 108"/>
                  <a:gd name="T17" fmla="*/ 7 h 74"/>
                  <a:gd name="T18" fmla="*/ 97 w 108"/>
                  <a:gd name="T19" fmla="*/ 0 h 74"/>
                  <a:gd name="T20" fmla="*/ 104 w 108"/>
                  <a:gd name="T21" fmla="*/ 3 h 74"/>
                  <a:gd name="T22" fmla="*/ 108 w 108"/>
                  <a:gd name="T23" fmla="*/ 11 h 74"/>
                  <a:gd name="T24" fmla="*/ 104 w 108"/>
                  <a:gd name="T25" fmla="*/ 22 h 74"/>
                  <a:gd name="T26" fmla="*/ 93 w 108"/>
                  <a:gd name="T27" fmla="*/ 59 h 74"/>
                  <a:gd name="T28" fmla="*/ 93 w 108"/>
                  <a:gd name="T29" fmla="*/ 63 h 74"/>
                  <a:gd name="T30" fmla="*/ 93 w 108"/>
                  <a:gd name="T31" fmla="*/ 67 h 74"/>
                  <a:gd name="T32" fmla="*/ 93 w 108"/>
                  <a:gd name="T33" fmla="*/ 67 h 74"/>
                  <a:gd name="T34" fmla="*/ 101 w 108"/>
                  <a:gd name="T35" fmla="*/ 59 h 74"/>
                  <a:gd name="T36" fmla="*/ 104 w 108"/>
                  <a:gd name="T37" fmla="*/ 56 h 74"/>
                  <a:gd name="T38" fmla="*/ 101 w 108"/>
                  <a:gd name="T39" fmla="*/ 67 h 74"/>
                  <a:gd name="T40" fmla="*/ 89 w 108"/>
                  <a:gd name="T41" fmla="*/ 74 h 74"/>
                  <a:gd name="T42" fmla="*/ 86 w 108"/>
                  <a:gd name="T43" fmla="*/ 74 h 74"/>
                  <a:gd name="T44" fmla="*/ 78 w 108"/>
                  <a:gd name="T45" fmla="*/ 74 h 74"/>
                  <a:gd name="T46" fmla="*/ 78 w 108"/>
                  <a:gd name="T47" fmla="*/ 67 h 74"/>
                  <a:gd name="T48" fmla="*/ 82 w 108"/>
                  <a:gd name="T49" fmla="*/ 52 h 74"/>
                  <a:gd name="T50" fmla="*/ 93 w 108"/>
                  <a:gd name="T51" fmla="*/ 22 h 74"/>
                  <a:gd name="T52" fmla="*/ 93 w 108"/>
                  <a:gd name="T53" fmla="*/ 15 h 74"/>
                  <a:gd name="T54" fmla="*/ 93 w 108"/>
                  <a:gd name="T55" fmla="*/ 15 h 74"/>
                  <a:gd name="T56" fmla="*/ 89 w 108"/>
                  <a:gd name="T57" fmla="*/ 11 h 74"/>
                  <a:gd name="T58" fmla="*/ 86 w 108"/>
                  <a:gd name="T59" fmla="*/ 11 h 74"/>
                  <a:gd name="T60" fmla="*/ 71 w 108"/>
                  <a:gd name="T61" fmla="*/ 26 h 74"/>
                  <a:gd name="T62" fmla="*/ 56 w 108"/>
                  <a:gd name="T63" fmla="*/ 56 h 74"/>
                  <a:gd name="T64" fmla="*/ 37 w 108"/>
                  <a:gd name="T65" fmla="*/ 74 h 74"/>
                  <a:gd name="T66" fmla="*/ 52 w 108"/>
                  <a:gd name="T67" fmla="*/ 18 h 74"/>
                  <a:gd name="T68" fmla="*/ 52 w 108"/>
                  <a:gd name="T69" fmla="*/ 15 h 74"/>
                  <a:gd name="T70" fmla="*/ 52 w 108"/>
                  <a:gd name="T71" fmla="*/ 11 h 74"/>
                  <a:gd name="T72" fmla="*/ 48 w 108"/>
                  <a:gd name="T73" fmla="*/ 11 h 74"/>
                  <a:gd name="T74" fmla="*/ 37 w 108"/>
                  <a:gd name="T75" fmla="*/ 18 h 74"/>
                  <a:gd name="T76" fmla="*/ 26 w 108"/>
                  <a:gd name="T77" fmla="*/ 37 h 74"/>
                  <a:gd name="T78" fmla="*/ 18 w 108"/>
                  <a:gd name="T79" fmla="*/ 52 h 74"/>
                  <a:gd name="T80" fmla="*/ 11 w 108"/>
                  <a:gd name="T81" fmla="*/ 74 h 74"/>
                  <a:gd name="T82" fmla="*/ 15 w 108"/>
                  <a:gd name="T83" fmla="*/ 22 h 74"/>
                  <a:gd name="T84" fmla="*/ 15 w 108"/>
                  <a:gd name="T85" fmla="*/ 11 h 74"/>
                  <a:gd name="T86" fmla="*/ 15 w 108"/>
                  <a:gd name="T87" fmla="*/ 11 h 74"/>
                  <a:gd name="T88" fmla="*/ 11 w 108"/>
                  <a:gd name="T89" fmla="*/ 7 h 74"/>
                  <a:gd name="T90" fmla="*/ 7 w 108"/>
                  <a:gd name="T91" fmla="*/ 7 h 74"/>
                  <a:gd name="T92" fmla="*/ 3 w 108"/>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74"/>
                  <a:gd name="T143" fmla="*/ 108 w 108"/>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74">
                    <a:moveTo>
                      <a:pt x="30" y="0"/>
                    </a:moveTo>
                    <a:lnTo>
                      <a:pt x="22" y="37"/>
                    </a:lnTo>
                    <a:lnTo>
                      <a:pt x="26" y="26"/>
                    </a:lnTo>
                    <a:lnTo>
                      <a:pt x="33" y="18"/>
                    </a:lnTo>
                    <a:lnTo>
                      <a:pt x="41" y="7"/>
                    </a:lnTo>
                    <a:lnTo>
                      <a:pt x="48" y="3"/>
                    </a:lnTo>
                    <a:lnTo>
                      <a:pt x="52" y="0"/>
                    </a:lnTo>
                    <a:lnTo>
                      <a:pt x="56" y="0"/>
                    </a:lnTo>
                    <a:lnTo>
                      <a:pt x="59" y="0"/>
                    </a:lnTo>
                    <a:lnTo>
                      <a:pt x="63" y="3"/>
                    </a:lnTo>
                    <a:lnTo>
                      <a:pt x="67" y="7"/>
                    </a:lnTo>
                    <a:lnTo>
                      <a:pt x="67" y="11"/>
                    </a:lnTo>
                    <a:lnTo>
                      <a:pt x="67" y="15"/>
                    </a:lnTo>
                    <a:lnTo>
                      <a:pt x="63" y="22"/>
                    </a:lnTo>
                    <a:lnTo>
                      <a:pt x="59" y="41"/>
                    </a:lnTo>
                    <a:lnTo>
                      <a:pt x="67" y="26"/>
                    </a:lnTo>
                    <a:lnTo>
                      <a:pt x="74" y="15"/>
                    </a:lnTo>
                    <a:lnTo>
                      <a:pt x="86" y="7"/>
                    </a:lnTo>
                    <a:lnTo>
                      <a:pt x="89" y="3"/>
                    </a:lnTo>
                    <a:lnTo>
                      <a:pt x="97" y="0"/>
                    </a:lnTo>
                    <a:lnTo>
                      <a:pt x="101" y="0"/>
                    </a:lnTo>
                    <a:lnTo>
                      <a:pt x="104" y="3"/>
                    </a:lnTo>
                    <a:lnTo>
                      <a:pt x="104" y="7"/>
                    </a:lnTo>
                    <a:lnTo>
                      <a:pt x="108" y="11"/>
                    </a:lnTo>
                    <a:lnTo>
                      <a:pt x="104" y="18"/>
                    </a:lnTo>
                    <a:lnTo>
                      <a:pt x="104" y="22"/>
                    </a:lnTo>
                    <a:lnTo>
                      <a:pt x="93" y="52"/>
                    </a:lnTo>
                    <a:lnTo>
                      <a:pt x="93" y="59"/>
                    </a:lnTo>
                    <a:lnTo>
                      <a:pt x="93" y="63"/>
                    </a:lnTo>
                    <a:lnTo>
                      <a:pt x="93" y="67"/>
                    </a:lnTo>
                    <a:lnTo>
                      <a:pt x="97" y="63"/>
                    </a:lnTo>
                    <a:lnTo>
                      <a:pt x="101" y="59"/>
                    </a:lnTo>
                    <a:lnTo>
                      <a:pt x="104" y="56"/>
                    </a:lnTo>
                    <a:lnTo>
                      <a:pt x="104" y="59"/>
                    </a:lnTo>
                    <a:lnTo>
                      <a:pt x="101" y="67"/>
                    </a:lnTo>
                    <a:lnTo>
                      <a:pt x="93" y="71"/>
                    </a:lnTo>
                    <a:lnTo>
                      <a:pt x="89" y="74"/>
                    </a:lnTo>
                    <a:lnTo>
                      <a:pt x="86" y="74"/>
                    </a:lnTo>
                    <a:lnTo>
                      <a:pt x="82" y="74"/>
                    </a:lnTo>
                    <a:lnTo>
                      <a:pt x="78" y="74"/>
                    </a:lnTo>
                    <a:lnTo>
                      <a:pt x="78" y="71"/>
                    </a:lnTo>
                    <a:lnTo>
                      <a:pt x="78" y="67"/>
                    </a:lnTo>
                    <a:lnTo>
                      <a:pt x="78" y="63"/>
                    </a:lnTo>
                    <a:lnTo>
                      <a:pt x="82" y="52"/>
                    </a:lnTo>
                    <a:lnTo>
                      <a:pt x="89" y="26"/>
                    </a:lnTo>
                    <a:lnTo>
                      <a:pt x="93" y="22"/>
                    </a:lnTo>
                    <a:lnTo>
                      <a:pt x="93" y="18"/>
                    </a:lnTo>
                    <a:lnTo>
                      <a:pt x="93" y="15"/>
                    </a:lnTo>
                    <a:lnTo>
                      <a:pt x="93" y="11"/>
                    </a:lnTo>
                    <a:lnTo>
                      <a:pt x="89" y="11"/>
                    </a:lnTo>
                    <a:lnTo>
                      <a:pt x="86" y="11"/>
                    </a:lnTo>
                    <a:lnTo>
                      <a:pt x="82" y="15"/>
                    </a:lnTo>
                    <a:lnTo>
                      <a:pt x="71" y="26"/>
                    </a:lnTo>
                    <a:lnTo>
                      <a:pt x="59" y="41"/>
                    </a:lnTo>
                    <a:lnTo>
                      <a:pt x="56" y="56"/>
                    </a:lnTo>
                    <a:lnTo>
                      <a:pt x="48" y="74"/>
                    </a:lnTo>
                    <a:lnTo>
                      <a:pt x="37" y="74"/>
                    </a:lnTo>
                    <a:lnTo>
                      <a:pt x="48" y="26"/>
                    </a:lnTo>
                    <a:lnTo>
                      <a:pt x="52" y="18"/>
                    </a:lnTo>
                    <a:lnTo>
                      <a:pt x="52" y="15"/>
                    </a:lnTo>
                    <a:lnTo>
                      <a:pt x="52" y="11"/>
                    </a:lnTo>
                    <a:lnTo>
                      <a:pt x="48" y="11"/>
                    </a:lnTo>
                    <a:lnTo>
                      <a:pt x="45" y="11"/>
                    </a:lnTo>
                    <a:lnTo>
                      <a:pt x="37" y="18"/>
                    </a:lnTo>
                    <a:lnTo>
                      <a:pt x="33" y="26"/>
                    </a:lnTo>
                    <a:lnTo>
                      <a:pt x="26" y="37"/>
                    </a:lnTo>
                    <a:lnTo>
                      <a:pt x="18" y="44"/>
                    </a:lnTo>
                    <a:lnTo>
                      <a:pt x="18" y="52"/>
                    </a:lnTo>
                    <a:lnTo>
                      <a:pt x="15" y="59"/>
                    </a:lnTo>
                    <a:lnTo>
                      <a:pt x="11" y="74"/>
                    </a:lnTo>
                    <a:lnTo>
                      <a:pt x="0" y="74"/>
                    </a:lnTo>
                    <a:lnTo>
                      <a:pt x="15" y="22"/>
                    </a:lnTo>
                    <a:lnTo>
                      <a:pt x="15" y="15"/>
                    </a:lnTo>
                    <a:lnTo>
                      <a:pt x="15" y="11"/>
                    </a:lnTo>
                    <a:lnTo>
                      <a:pt x="15" y="7"/>
                    </a:lnTo>
                    <a:lnTo>
                      <a:pt x="11" y="7"/>
                    </a:lnTo>
                    <a:lnTo>
                      <a:pt x="7" y="7"/>
                    </a:lnTo>
                    <a:lnTo>
                      <a:pt x="3" y="7"/>
                    </a:lnTo>
                    <a:lnTo>
                      <a:pt x="3" y="3"/>
                    </a:lnTo>
                    <a:lnTo>
                      <a:pt x="3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2" name="Freeform 304"/>
              <p:cNvSpPr>
                <a:spLocks noEditPoints="1"/>
              </p:cNvSpPr>
              <p:nvPr/>
            </p:nvSpPr>
            <p:spPr bwMode="auto">
              <a:xfrm>
                <a:off x="4706" y="2543"/>
                <a:ext cx="79" cy="74"/>
              </a:xfrm>
              <a:custGeom>
                <a:avLst/>
                <a:gdLst>
                  <a:gd name="T0" fmla="*/ 64 w 79"/>
                  <a:gd name="T1" fmla="*/ 56 h 74"/>
                  <a:gd name="T2" fmla="*/ 60 w 79"/>
                  <a:gd name="T3" fmla="*/ 63 h 74"/>
                  <a:gd name="T4" fmla="*/ 60 w 79"/>
                  <a:gd name="T5" fmla="*/ 67 h 74"/>
                  <a:gd name="T6" fmla="*/ 60 w 79"/>
                  <a:gd name="T7" fmla="*/ 67 h 74"/>
                  <a:gd name="T8" fmla="*/ 64 w 79"/>
                  <a:gd name="T9" fmla="*/ 67 h 74"/>
                  <a:gd name="T10" fmla="*/ 68 w 79"/>
                  <a:gd name="T11" fmla="*/ 63 h 74"/>
                  <a:gd name="T12" fmla="*/ 71 w 79"/>
                  <a:gd name="T13" fmla="*/ 59 h 74"/>
                  <a:gd name="T14" fmla="*/ 64 w 79"/>
                  <a:gd name="T15" fmla="*/ 71 h 74"/>
                  <a:gd name="T16" fmla="*/ 53 w 79"/>
                  <a:gd name="T17" fmla="*/ 74 h 74"/>
                  <a:gd name="T18" fmla="*/ 49 w 79"/>
                  <a:gd name="T19" fmla="*/ 74 h 74"/>
                  <a:gd name="T20" fmla="*/ 49 w 79"/>
                  <a:gd name="T21" fmla="*/ 67 h 74"/>
                  <a:gd name="T22" fmla="*/ 49 w 79"/>
                  <a:gd name="T23" fmla="*/ 59 h 74"/>
                  <a:gd name="T24" fmla="*/ 42 w 79"/>
                  <a:gd name="T25" fmla="*/ 63 h 74"/>
                  <a:gd name="T26" fmla="*/ 23 w 79"/>
                  <a:gd name="T27" fmla="*/ 74 h 74"/>
                  <a:gd name="T28" fmla="*/ 12 w 79"/>
                  <a:gd name="T29" fmla="*/ 74 h 74"/>
                  <a:gd name="T30" fmla="*/ 0 w 79"/>
                  <a:gd name="T31" fmla="*/ 63 h 74"/>
                  <a:gd name="T32" fmla="*/ 4 w 79"/>
                  <a:gd name="T33" fmla="*/ 44 h 74"/>
                  <a:gd name="T34" fmla="*/ 19 w 79"/>
                  <a:gd name="T35" fmla="*/ 18 h 74"/>
                  <a:gd name="T36" fmla="*/ 38 w 79"/>
                  <a:gd name="T37" fmla="*/ 3 h 74"/>
                  <a:gd name="T38" fmla="*/ 53 w 79"/>
                  <a:gd name="T39" fmla="*/ 0 h 74"/>
                  <a:gd name="T40" fmla="*/ 60 w 79"/>
                  <a:gd name="T41" fmla="*/ 7 h 74"/>
                  <a:gd name="T42" fmla="*/ 64 w 79"/>
                  <a:gd name="T43" fmla="*/ 3 h 74"/>
                  <a:gd name="T44" fmla="*/ 49 w 79"/>
                  <a:gd name="T45" fmla="*/ 3 h 74"/>
                  <a:gd name="T46" fmla="*/ 38 w 79"/>
                  <a:gd name="T47" fmla="*/ 7 h 74"/>
                  <a:gd name="T48" fmla="*/ 23 w 79"/>
                  <a:gd name="T49" fmla="*/ 30 h 74"/>
                  <a:gd name="T50" fmla="*/ 15 w 79"/>
                  <a:gd name="T51" fmla="*/ 56 h 74"/>
                  <a:gd name="T52" fmla="*/ 19 w 79"/>
                  <a:gd name="T53" fmla="*/ 63 h 74"/>
                  <a:gd name="T54" fmla="*/ 27 w 79"/>
                  <a:gd name="T55" fmla="*/ 67 h 74"/>
                  <a:gd name="T56" fmla="*/ 38 w 79"/>
                  <a:gd name="T57" fmla="*/ 59 h 74"/>
                  <a:gd name="T58" fmla="*/ 53 w 79"/>
                  <a:gd name="T59" fmla="*/ 41 h 74"/>
                  <a:gd name="T60" fmla="*/ 60 w 79"/>
                  <a:gd name="T61" fmla="*/ 18 h 74"/>
                  <a:gd name="T62" fmla="*/ 56 w 79"/>
                  <a:gd name="T63" fmla="*/ 7 h 74"/>
                  <a:gd name="T64" fmla="*/ 49 w 79"/>
                  <a:gd name="T65" fmla="*/ 3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74"/>
                  <a:gd name="T101" fmla="*/ 79 w 79"/>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74">
                    <a:moveTo>
                      <a:pt x="79" y="0"/>
                    </a:moveTo>
                    <a:lnTo>
                      <a:pt x="64" y="56"/>
                    </a:lnTo>
                    <a:lnTo>
                      <a:pt x="60" y="63"/>
                    </a:lnTo>
                    <a:lnTo>
                      <a:pt x="60" y="67"/>
                    </a:lnTo>
                    <a:lnTo>
                      <a:pt x="64" y="67"/>
                    </a:lnTo>
                    <a:lnTo>
                      <a:pt x="68" y="63"/>
                    </a:lnTo>
                    <a:lnTo>
                      <a:pt x="71" y="56"/>
                    </a:lnTo>
                    <a:lnTo>
                      <a:pt x="71" y="59"/>
                    </a:lnTo>
                    <a:lnTo>
                      <a:pt x="68" y="67"/>
                    </a:lnTo>
                    <a:lnTo>
                      <a:pt x="64" y="71"/>
                    </a:lnTo>
                    <a:lnTo>
                      <a:pt x="56" y="74"/>
                    </a:lnTo>
                    <a:lnTo>
                      <a:pt x="53" y="74"/>
                    </a:lnTo>
                    <a:lnTo>
                      <a:pt x="49" y="74"/>
                    </a:lnTo>
                    <a:lnTo>
                      <a:pt x="49" y="71"/>
                    </a:lnTo>
                    <a:lnTo>
                      <a:pt x="49" y="67"/>
                    </a:lnTo>
                    <a:lnTo>
                      <a:pt x="49" y="63"/>
                    </a:lnTo>
                    <a:lnTo>
                      <a:pt x="49" y="59"/>
                    </a:lnTo>
                    <a:lnTo>
                      <a:pt x="53" y="52"/>
                    </a:lnTo>
                    <a:lnTo>
                      <a:pt x="42" y="63"/>
                    </a:lnTo>
                    <a:lnTo>
                      <a:pt x="30" y="71"/>
                    </a:lnTo>
                    <a:lnTo>
                      <a:pt x="23" y="74"/>
                    </a:lnTo>
                    <a:lnTo>
                      <a:pt x="15" y="74"/>
                    </a:lnTo>
                    <a:lnTo>
                      <a:pt x="12" y="74"/>
                    </a:lnTo>
                    <a:lnTo>
                      <a:pt x="4" y="71"/>
                    </a:lnTo>
                    <a:lnTo>
                      <a:pt x="0" y="63"/>
                    </a:lnTo>
                    <a:lnTo>
                      <a:pt x="0" y="56"/>
                    </a:lnTo>
                    <a:lnTo>
                      <a:pt x="4" y="44"/>
                    </a:lnTo>
                    <a:lnTo>
                      <a:pt x="8" y="30"/>
                    </a:lnTo>
                    <a:lnTo>
                      <a:pt x="19" y="18"/>
                    </a:lnTo>
                    <a:lnTo>
                      <a:pt x="30" y="7"/>
                    </a:lnTo>
                    <a:lnTo>
                      <a:pt x="38" y="3"/>
                    </a:lnTo>
                    <a:lnTo>
                      <a:pt x="49" y="0"/>
                    </a:lnTo>
                    <a:lnTo>
                      <a:pt x="53" y="0"/>
                    </a:lnTo>
                    <a:lnTo>
                      <a:pt x="56" y="3"/>
                    </a:lnTo>
                    <a:lnTo>
                      <a:pt x="60" y="7"/>
                    </a:lnTo>
                    <a:lnTo>
                      <a:pt x="64" y="11"/>
                    </a:lnTo>
                    <a:lnTo>
                      <a:pt x="64" y="3"/>
                    </a:lnTo>
                    <a:lnTo>
                      <a:pt x="79" y="0"/>
                    </a:lnTo>
                    <a:close/>
                    <a:moveTo>
                      <a:pt x="49" y="3"/>
                    </a:moveTo>
                    <a:lnTo>
                      <a:pt x="42" y="3"/>
                    </a:lnTo>
                    <a:lnTo>
                      <a:pt x="38" y="7"/>
                    </a:lnTo>
                    <a:lnTo>
                      <a:pt x="30" y="18"/>
                    </a:lnTo>
                    <a:lnTo>
                      <a:pt x="23" y="30"/>
                    </a:lnTo>
                    <a:lnTo>
                      <a:pt x="15" y="44"/>
                    </a:lnTo>
                    <a:lnTo>
                      <a:pt x="15" y="56"/>
                    </a:lnTo>
                    <a:lnTo>
                      <a:pt x="15" y="59"/>
                    </a:lnTo>
                    <a:lnTo>
                      <a:pt x="19" y="63"/>
                    </a:lnTo>
                    <a:lnTo>
                      <a:pt x="23" y="67"/>
                    </a:lnTo>
                    <a:lnTo>
                      <a:pt x="27" y="67"/>
                    </a:lnTo>
                    <a:lnTo>
                      <a:pt x="30" y="67"/>
                    </a:lnTo>
                    <a:lnTo>
                      <a:pt x="38" y="59"/>
                    </a:lnTo>
                    <a:lnTo>
                      <a:pt x="45" y="52"/>
                    </a:lnTo>
                    <a:lnTo>
                      <a:pt x="53" y="41"/>
                    </a:lnTo>
                    <a:lnTo>
                      <a:pt x="56" y="30"/>
                    </a:lnTo>
                    <a:lnTo>
                      <a:pt x="60" y="18"/>
                    </a:lnTo>
                    <a:lnTo>
                      <a:pt x="56" y="11"/>
                    </a:lnTo>
                    <a:lnTo>
                      <a:pt x="56" y="7"/>
                    </a:lnTo>
                    <a:lnTo>
                      <a:pt x="53" y="3"/>
                    </a:lnTo>
                    <a:lnTo>
                      <a:pt x="49"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3" name="Freeform 305"/>
              <p:cNvSpPr>
                <a:spLocks/>
              </p:cNvSpPr>
              <p:nvPr/>
            </p:nvSpPr>
            <p:spPr bwMode="auto">
              <a:xfrm>
                <a:off x="4789" y="2543"/>
                <a:ext cx="59" cy="74"/>
              </a:xfrm>
              <a:custGeom>
                <a:avLst/>
                <a:gdLst>
                  <a:gd name="T0" fmla="*/ 3 w 59"/>
                  <a:gd name="T1" fmla="*/ 3 h 74"/>
                  <a:gd name="T2" fmla="*/ 29 w 59"/>
                  <a:gd name="T3" fmla="*/ 0 h 74"/>
                  <a:gd name="T4" fmla="*/ 18 w 59"/>
                  <a:gd name="T5" fmla="*/ 41 h 74"/>
                  <a:gd name="T6" fmla="*/ 29 w 59"/>
                  <a:gd name="T7" fmla="*/ 26 h 74"/>
                  <a:gd name="T8" fmla="*/ 37 w 59"/>
                  <a:gd name="T9" fmla="*/ 15 h 74"/>
                  <a:gd name="T10" fmla="*/ 44 w 59"/>
                  <a:gd name="T11" fmla="*/ 7 h 74"/>
                  <a:gd name="T12" fmla="*/ 48 w 59"/>
                  <a:gd name="T13" fmla="*/ 3 h 74"/>
                  <a:gd name="T14" fmla="*/ 56 w 59"/>
                  <a:gd name="T15" fmla="*/ 0 h 74"/>
                  <a:gd name="T16" fmla="*/ 56 w 59"/>
                  <a:gd name="T17" fmla="*/ 0 h 74"/>
                  <a:gd name="T18" fmla="*/ 59 w 59"/>
                  <a:gd name="T19" fmla="*/ 3 h 74"/>
                  <a:gd name="T20" fmla="*/ 59 w 59"/>
                  <a:gd name="T21" fmla="*/ 3 h 74"/>
                  <a:gd name="T22" fmla="*/ 59 w 59"/>
                  <a:gd name="T23" fmla="*/ 7 h 74"/>
                  <a:gd name="T24" fmla="*/ 59 w 59"/>
                  <a:gd name="T25" fmla="*/ 15 h 74"/>
                  <a:gd name="T26" fmla="*/ 56 w 59"/>
                  <a:gd name="T27" fmla="*/ 18 h 74"/>
                  <a:gd name="T28" fmla="*/ 56 w 59"/>
                  <a:gd name="T29" fmla="*/ 22 h 74"/>
                  <a:gd name="T30" fmla="*/ 52 w 59"/>
                  <a:gd name="T31" fmla="*/ 22 h 74"/>
                  <a:gd name="T32" fmla="*/ 48 w 59"/>
                  <a:gd name="T33" fmla="*/ 22 h 74"/>
                  <a:gd name="T34" fmla="*/ 48 w 59"/>
                  <a:gd name="T35" fmla="*/ 22 h 74"/>
                  <a:gd name="T36" fmla="*/ 48 w 59"/>
                  <a:gd name="T37" fmla="*/ 18 h 74"/>
                  <a:gd name="T38" fmla="*/ 48 w 59"/>
                  <a:gd name="T39" fmla="*/ 18 h 74"/>
                  <a:gd name="T40" fmla="*/ 48 w 59"/>
                  <a:gd name="T41" fmla="*/ 15 h 74"/>
                  <a:gd name="T42" fmla="*/ 44 w 59"/>
                  <a:gd name="T43" fmla="*/ 15 h 74"/>
                  <a:gd name="T44" fmla="*/ 44 w 59"/>
                  <a:gd name="T45" fmla="*/ 15 h 74"/>
                  <a:gd name="T46" fmla="*/ 44 w 59"/>
                  <a:gd name="T47" fmla="*/ 15 h 74"/>
                  <a:gd name="T48" fmla="*/ 44 w 59"/>
                  <a:gd name="T49" fmla="*/ 15 h 74"/>
                  <a:gd name="T50" fmla="*/ 41 w 59"/>
                  <a:gd name="T51" fmla="*/ 15 h 74"/>
                  <a:gd name="T52" fmla="*/ 41 w 59"/>
                  <a:gd name="T53" fmla="*/ 18 h 74"/>
                  <a:gd name="T54" fmla="*/ 37 w 59"/>
                  <a:gd name="T55" fmla="*/ 22 h 74"/>
                  <a:gd name="T56" fmla="*/ 29 w 59"/>
                  <a:gd name="T57" fmla="*/ 30 h 74"/>
                  <a:gd name="T58" fmla="*/ 22 w 59"/>
                  <a:gd name="T59" fmla="*/ 41 h 74"/>
                  <a:gd name="T60" fmla="*/ 18 w 59"/>
                  <a:gd name="T61" fmla="*/ 44 h 74"/>
                  <a:gd name="T62" fmla="*/ 18 w 59"/>
                  <a:gd name="T63" fmla="*/ 52 h 74"/>
                  <a:gd name="T64" fmla="*/ 15 w 59"/>
                  <a:gd name="T65" fmla="*/ 59 h 74"/>
                  <a:gd name="T66" fmla="*/ 15 w 59"/>
                  <a:gd name="T67" fmla="*/ 63 h 74"/>
                  <a:gd name="T68" fmla="*/ 11 w 59"/>
                  <a:gd name="T69" fmla="*/ 74 h 74"/>
                  <a:gd name="T70" fmla="*/ 0 w 59"/>
                  <a:gd name="T71" fmla="*/ 74 h 74"/>
                  <a:gd name="T72" fmla="*/ 11 w 59"/>
                  <a:gd name="T73" fmla="*/ 22 h 74"/>
                  <a:gd name="T74" fmla="*/ 15 w 59"/>
                  <a:gd name="T75" fmla="*/ 15 h 74"/>
                  <a:gd name="T76" fmla="*/ 15 w 59"/>
                  <a:gd name="T77" fmla="*/ 11 h 74"/>
                  <a:gd name="T78" fmla="*/ 15 w 59"/>
                  <a:gd name="T79" fmla="*/ 7 h 74"/>
                  <a:gd name="T80" fmla="*/ 15 w 59"/>
                  <a:gd name="T81" fmla="*/ 7 h 74"/>
                  <a:gd name="T82" fmla="*/ 11 w 59"/>
                  <a:gd name="T83" fmla="*/ 7 h 74"/>
                  <a:gd name="T84" fmla="*/ 11 w 59"/>
                  <a:gd name="T85" fmla="*/ 7 h 74"/>
                  <a:gd name="T86" fmla="*/ 7 w 59"/>
                  <a:gd name="T87" fmla="*/ 7 h 74"/>
                  <a:gd name="T88" fmla="*/ 3 w 59"/>
                  <a:gd name="T89" fmla="*/ 7 h 74"/>
                  <a:gd name="T90" fmla="*/ 3 w 59"/>
                  <a:gd name="T91" fmla="*/ 3 h 74"/>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59"/>
                  <a:gd name="T139" fmla="*/ 0 h 74"/>
                  <a:gd name="T140" fmla="*/ 59 w 59"/>
                  <a:gd name="T141" fmla="*/ 74 h 74"/>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59" h="74">
                    <a:moveTo>
                      <a:pt x="3" y="3"/>
                    </a:moveTo>
                    <a:lnTo>
                      <a:pt x="29" y="0"/>
                    </a:lnTo>
                    <a:lnTo>
                      <a:pt x="18" y="41"/>
                    </a:lnTo>
                    <a:lnTo>
                      <a:pt x="29" y="26"/>
                    </a:lnTo>
                    <a:lnTo>
                      <a:pt x="37" y="15"/>
                    </a:lnTo>
                    <a:lnTo>
                      <a:pt x="44" y="7"/>
                    </a:lnTo>
                    <a:lnTo>
                      <a:pt x="48" y="3"/>
                    </a:lnTo>
                    <a:lnTo>
                      <a:pt x="56" y="0"/>
                    </a:lnTo>
                    <a:lnTo>
                      <a:pt x="59" y="3"/>
                    </a:lnTo>
                    <a:lnTo>
                      <a:pt x="59" y="7"/>
                    </a:lnTo>
                    <a:lnTo>
                      <a:pt x="59" y="15"/>
                    </a:lnTo>
                    <a:lnTo>
                      <a:pt x="56" y="18"/>
                    </a:lnTo>
                    <a:lnTo>
                      <a:pt x="56" y="22"/>
                    </a:lnTo>
                    <a:lnTo>
                      <a:pt x="52" y="22"/>
                    </a:lnTo>
                    <a:lnTo>
                      <a:pt x="48" y="22"/>
                    </a:lnTo>
                    <a:lnTo>
                      <a:pt x="48" y="18"/>
                    </a:lnTo>
                    <a:lnTo>
                      <a:pt x="48" y="15"/>
                    </a:lnTo>
                    <a:lnTo>
                      <a:pt x="44" y="15"/>
                    </a:lnTo>
                    <a:lnTo>
                      <a:pt x="41" y="15"/>
                    </a:lnTo>
                    <a:lnTo>
                      <a:pt x="41" y="18"/>
                    </a:lnTo>
                    <a:lnTo>
                      <a:pt x="37" y="22"/>
                    </a:lnTo>
                    <a:lnTo>
                      <a:pt x="29" y="30"/>
                    </a:lnTo>
                    <a:lnTo>
                      <a:pt x="22" y="41"/>
                    </a:lnTo>
                    <a:lnTo>
                      <a:pt x="18" y="44"/>
                    </a:lnTo>
                    <a:lnTo>
                      <a:pt x="18" y="52"/>
                    </a:lnTo>
                    <a:lnTo>
                      <a:pt x="15" y="59"/>
                    </a:lnTo>
                    <a:lnTo>
                      <a:pt x="15" y="63"/>
                    </a:lnTo>
                    <a:lnTo>
                      <a:pt x="11" y="74"/>
                    </a:lnTo>
                    <a:lnTo>
                      <a:pt x="0" y="74"/>
                    </a:lnTo>
                    <a:lnTo>
                      <a:pt x="11" y="22"/>
                    </a:lnTo>
                    <a:lnTo>
                      <a:pt x="15" y="15"/>
                    </a:lnTo>
                    <a:lnTo>
                      <a:pt x="15" y="11"/>
                    </a:lnTo>
                    <a:lnTo>
                      <a:pt x="15" y="7"/>
                    </a:lnTo>
                    <a:lnTo>
                      <a:pt x="11" y="7"/>
                    </a:lnTo>
                    <a:lnTo>
                      <a:pt x="7" y="7"/>
                    </a:lnTo>
                    <a:lnTo>
                      <a:pt x="3" y="7"/>
                    </a:lnTo>
                    <a:lnTo>
                      <a:pt x="3"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4" name="Freeform 306"/>
              <p:cNvSpPr>
                <a:spLocks/>
              </p:cNvSpPr>
              <p:nvPr/>
            </p:nvSpPr>
            <p:spPr bwMode="auto">
              <a:xfrm>
                <a:off x="4852" y="2502"/>
                <a:ext cx="75" cy="115"/>
              </a:xfrm>
              <a:custGeom>
                <a:avLst/>
                <a:gdLst>
                  <a:gd name="T0" fmla="*/ 45 w 75"/>
                  <a:gd name="T1" fmla="*/ 0 h 115"/>
                  <a:gd name="T2" fmla="*/ 22 w 75"/>
                  <a:gd name="T3" fmla="*/ 74 h 115"/>
                  <a:gd name="T4" fmla="*/ 26 w 75"/>
                  <a:gd name="T5" fmla="*/ 71 h 115"/>
                  <a:gd name="T6" fmla="*/ 37 w 75"/>
                  <a:gd name="T7" fmla="*/ 63 h 115"/>
                  <a:gd name="T8" fmla="*/ 45 w 75"/>
                  <a:gd name="T9" fmla="*/ 56 h 115"/>
                  <a:gd name="T10" fmla="*/ 49 w 75"/>
                  <a:gd name="T11" fmla="*/ 52 h 115"/>
                  <a:gd name="T12" fmla="*/ 49 w 75"/>
                  <a:gd name="T13" fmla="*/ 52 h 115"/>
                  <a:gd name="T14" fmla="*/ 49 w 75"/>
                  <a:gd name="T15" fmla="*/ 48 h 115"/>
                  <a:gd name="T16" fmla="*/ 49 w 75"/>
                  <a:gd name="T17" fmla="*/ 48 h 115"/>
                  <a:gd name="T18" fmla="*/ 49 w 75"/>
                  <a:gd name="T19" fmla="*/ 48 h 115"/>
                  <a:gd name="T20" fmla="*/ 49 w 75"/>
                  <a:gd name="T21" fmla="*/ 48 h 115"/>
                  <a:gd name="T22" fmla="*/ 49 w 75"/>
                  <a:gd name="T23" fmla="*/ 48 h 115"/>
                  <a:gd name="T24" fmla="*/ 45 w 75"/>
                  <a:gd name="T25" fmla="*/ 48 h 115"/>
                  <a:gd name="T26" fmla="*/ 41 w 75"/>
                  <a:gd name="T27" fmla="*/ 48 h 115"/>
                  <a:gd name="T28" fmla="*/ 41 w 75"/>
                  <a:gd name="T29" fmla="*/ 48 h 115"/>
                  <a:gd name="T30" fmla="*/ 41 w 75"/>
                  <a:gd name="T31" fmla="*/ 44 h 115"/>
                  <a:gd name="T32" fmla="*/ 75 w 75"/>
                  <a:gd name="T33" fmla="*/ 44 h 115"/>
                  <a:gd name="T34" fmla="*/ 75 w 75"/>
                  <a:gd name="T35" fmla="*/ 48 h 115"/>
                  <a:gd name="T36" fmla="*/ 71 w 75"/>
                  <a:gd name="T37" fmla="*/ 48 h 115"/>
                  <a:gd name="T38" fmla="*/ 63 w 75"/>
                  <a:gd name="T39" fmla="*/ 48 h 115"/>
                  <a:gd name="T40" fmla="*/ 60 w 75"/>
                  <a:gd name="T41" fmla="*/ 52 h 115"/>
                  <a:gd name="T42" fmla="*/ 56 w 75"/>
                  <a:gd name="T43" fmla="*/ 52 h 115"/>
                  <a:gd name="T44" fmla="*/ 49 w 75"/>
                  <a:gd name="T45" fmla="*/ 59 h 115"/>
                  <a:gd name="T46" fmla="*/ 45 w 75"/>
                  <a:gd name="T47" fmla="*/ 63 h 115"/>
                  <a:gd name="T48" fmla="*/ 41 w 75"/>
                  <a:gd name="T49" fmla="*/ 67 h 115"/>
                  <a:gd name="T50" fmla="*/ 41 w 75"/>
                  <a:gd name="T51" fmla="*/ 74 h 115"/>
                  <a:gd name="T52" fmla="*/ 45 w 75"/>
                  <a:gd name="T53" fmla="*/ 85 h 115"/>
                  <a:gd name="T54" fmla="*/ 49 w 75"/>
                  <a:gd name="T55" fmla="*/ 93 h 115"/>
                  <a:gd name="T56" fmla="*/ 49 w 75"/>
                  <a:gd name="T57" fmla="*/ 100 h 115"/>
                  <a:gd name="T58" fmla="*/ 49 w 75"/>
                  <a:gd name="T59" fmla="*/ 104 h 115"/>
                  <a:gd name="T60" fmla="*/ 52 w 75"/>
                  <a:gd name="T61" fmla="*/ 104 h 115"/>
                  <a:gd name="T62" fmla="*/ 52 w 75"/>
                  <a:gd name="T63" fmla="*/ 104 h 115"/>
                  <a:gd name="T64" fmla="*/ 56 w 75"/>
                  <a:gd name="T65" fmla="*/ 104 h 115"/>
                  <a:gd name="T66" fmla="*/ 56 w 75"/>
                  <a:gd name="T67" fmla="*/ 104 h 115"/>
                  <a:gd name="T68" fmla="*/ 60 w 75"/>
                  <a:gd name="T69" fmla="*/ 100 h 115"/>
                  <a:gd name="T70" fmla="*/ 63 w 75"/>
                  <a:gd name="T71" fmla="*/ 93 h 115"/>
                  <a:gd name="T72" fmla="*/ 67 w 75"/>
                  <a:gd name="T73" fmla="*/ 97 h 115"/>
                  <a:gd name="T74" fmla="*/ 60 w 75"/>
                  <a:gd name="T75" fmla="*/ 108 h 115"/>
                  <a:gd name="T76" fmla="*/ 56 w 75"/>
                  <a:gd name="T77" fmla="*/ 112 h 115"/>
                  <a:gd name="T78" fmla="*/ 49 w 75"/>
                  <a:gd name="T79" fmla="*/ 115 h 115"/>
                  <a:gd name="T80" fmla="*/ 45 w 75"/>
                  <a:gd name="T81" fmla="*/ 115 h 115"/>
                  <a:gd name="T82" fmla="*/ 41 w 75"/>
                  <a:gd name="T83" fmla="*/ 115 h 115"/>
                  <a:gd name="T84" fmla="*/ 41 w 75"/>
                  <a:gd name="T85" fmla="*/ 115 h 115"/>
                  <a:gd name="T86" fmla="*/ 37 w 75"/>
                  <a:gd name="T87" fmla="*/ 108 h 115"/>
                  <a:gd name="T88" fmla="*/ 34 w 75"/>
                  <a:gd name="T89" fmla="*/ 97 h 115"/>
                  <a:gd name="T90" fmla="*/ 30 w 75"/>
                  <a:gd name="T91" fmla="*/ 78 h 115"/>
                  <a:gd name="T92" fmla="*/ 19 w 75"/>
                  <a:gd name="T93" fmla="*/ 85 h 115"/>
                  <a:gd name="T94" fmla="*/ 11 w 75"/>
                  <a:gd name="T95" fmla="*/ 115 h 115"/>
                  <a:gd name="T96" fmla="*/ 0 w 75"/>
                  <a:gd name="T97" fmla="*/ 115 h 115"/>
                  <a:gd name="T98" fmla="*/ 26 w 75"/>
                  <a:gd name="T99" fmla="*/ 22 h 115"/>
                  <a:gd name="T100" fmla="*/ 26 w 75"/>
                  <a:gd name="T101" fmla="*/ 15 h 115"/>
                  <a:gd name="T102" fmla="*/ 30 w 75"/>
                  <a:gd name="T103" fmla="*/ 11 h 115"/>
                  <a:gd name="T104" fmla="*/ 30 w 75"/>
                  <a:gd name="T105" fmla="*/ 11 h 115"/>
                  <a:gd name="T106" fmla="*/ 26 w 75"/>
                  <a:gd name="T107" fmla="*/ 11 h 115"/>
                  <a:gd name="T108" fmla="*/ 26 w 75"/>
                  <a:gd name="T109" fmla="*/ 7 h 115"/>
                  <a:gd name="T110" fmla="*/ 26 w 75"/>
                  <a:gd name="T111" fmla="*/ 7 h 115"/>
                  <a:gd name="T112" fmla="*/ 22 w 75"/>
                  <a:gd name="T113" fmla="*/ 7 h 115"/>
                  <a:gd name="T114" fmla="*/ 19 w 75"/>
                  <a:gd name="T115" fmla="*/ 7 h 115"/>
                  <a:gd name="T116" fmla="*/ 15 w 75"/>
                  <a:gd name="T117" fmla="*/ 7 h 115"/>
                  <a:gd name="T118" fmla="*/ 19 w 75"/>
                  <a:gd name="T119" fmla="*/ 3 h 115"/>
                  <a:gd name="T120" fmla="*/ 45 w 75"/>
                  <a:gd name="T121" fmla="*/ 0 h 11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5"/>
                  <a:gd name="T184" fmla="*/ 0 h 115"/>
                  <a:gd name="T185" fmla="*/ 75 w 75"/>
                  <a:gd name="T186" fmla="*/ 115 h 11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5" h="115">
                    <a:moveTo>
                      <a:pt x="45" y="0"/>
                    </a:moveTo>
                    <a:lnTo>
                      <a:pt x="22" y="74"/>
                    </a:lnTo>
                    <a:lnTo>
                      <a:pt x="26" y="71"/>
                    </a:lnTo>
                    <a:lnTo>
                      <a:pt x="37" y="63"/>
                    </a:lnTo>
                    <a:lnTo>
                      <a:pt x="45" y="56"/>
                    </a:lnTo>
                    <a:lnTo>
                      <a:pt x="49" y="52"/>
                    </a:lnTo>
                    <a:lnTo>
                      <a:pt x="49" y="48"/>
                    </a:lnTo>
                    <a:lnTo>
                      <a:pt x="45" y="48"/>
                    </a:lnTo>
                    <a:lnTo>
                      <a:pt x="41" y="48"/>
                    </a:lnTo>
                    <a:lnTo>
                      <a:pt x="41" y="44"/>
                    </a:lnTo>
                    <a:lnTo>
                      <a:pt x="75" y="44"/>
                    </a:lnTo>
                    <a:lnTo>
                      <a:pt x="75" y="48"/>
                    </a:lnTo>
                    <a:lnTo>
                      <a:pt x="71" y="48"/>
                    </a:lnTo>
                    <a:lnTo>
                      <a:pt x="63" y="48"/>
                    </a:lnTo>
                    <a:lnTo>
                      <a:pt x="60" y="52"/>
                    </a:lnTo>
                    <a:lnTo>
                      <a:pt x="56" y="52"/>
                    </a:lnTo>
                    <a:lnTo>
                      <a:pt x="49" y="59"/>
                    </a:lnTo>
                    <a:lnTo>
                      <a:pt x="45" y="63"/>
                    </a:lnTo>
                    <a:lnTo>
                      <a:pt x="41" y="67"/>
                    </a:lnTo>
                    <a:lnTo>
                      <a:pt x="41" y="74"/>
                    </a:lnTo>
                    <a:lnTo>
                      <a:pt x="45" y="85"/>
                    </a:lnTo>
                    <a:lnTo>
                      <a:pt x="49" y="93"/>
                    </a:lnTo>
                    <a:lnTo>
                      <a:pt x="49" y="100"/>
                    </a:lnTo>
                    <a:lnTo>
                      <a:pt x="49" y="104"/>
                    </a:lnTo>
                    <a:lnTo>
                      <a:pt x="52" y="104"/>
                    </a:lnTo>
                    <a:lnTo>
                      <a:pt x="56" y="104"/>
                    </a:lnTo>
                    <a:lnTo>
                      <a:pt x="60" y="100"/>
                    </a:lnTo>
                    <a:lnTo>
                      <a:pt x="63" y="93"/>
                    </a:lnTo>
                    <a:lnTo>
                      <a:pt x="67" y="97"/>
                    </a:lnTo>
                    <a:lnTo>
                      <a:pt x="60" y="108"/>
                    </a:lnTo>
                    <a:lnTo>
                      <a:pt x="56" y="112"/>
                    </a:lnTo>
                    <a:lnTo>
                      <a:pt x="49" y="115"/>
                    </a:lnTo>
                    <a:lnTo>
                      <a:pt x="45" y="115"/>
                    </a:lnTo>
                    <a:lnTo>
                      <a:pt x="41" y="115"/>
                    </a:lnTo>
                    <a:lnTo>
                      <a:pt x="37" y="108"/>
                    </a:lnTo>
                    <a:lnTo>
                      <a:pt x="34" y="97"/>
                    </a:lnTo>
                    <a:lnTo>
                      <a:pt x="30" y="78"/>
                    </a:lnTo>
                    <a:lnTo>
                      <a:pt x="19" y="85"/>
                    </a:lnTo>
                    <a:lnTo>
                      <a:pt x="11" y="115"/>
                    </a:lnTo>
                    <a:lnTo>
                      <a:pt x="0" y="115"/>
                    </a:lnTo>
                    <a:lnTo>
                      <a:pt x="26" y="22"/>
                    </a:lnTo>
                    <a:lnTo>
                      <a:pt x="26" y="15"/>
                    </a:lnTo>
                    <a:lnTo>
                      <a:pt x="30" y="11"/>
                    </a:lnTo>
                    <a:lnTo>
                      <a:pt x="26" y="11"/>
                    </a:lnTo>
                    <a:lnTo>
                      <a:pt x="26" y="7"/>
                    </a:lnTo>
                    <a:lnTo>
                      <a:pt x="22" y="7"/>
                    </a:lnTo>
                    <a:lnTo>
                      <a:pt x="19" y="7"/>
                    </a:lnTo>
                    <a:lnTo>
                      <a:pt x="15" y="7"/>
                    </a:lnTo>
                    <a:lnTo>
                      <a:pt x="19" y="3"/>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5" name="Freeform 307"/>
              <p:cNvSpPr>
                <a:spLocks noEditPoints="1"/>
              </p:cNvSpPr>
              <p:nvPr/>
            </p:nvSpPr>
            <p:spPr bwMode="auto">
              <a:xfrm>
                <a:off x="4923" y="2543"/>
                <a:ext cx="63" cy="74"/>
              </a:xfrm>
              <a:custGeom>
                <a:avLst/>
                <a:gdLst>
                  <a:gd name="T0" fmla="*/ 15 w 63"/>
                  <a:gd name="T1" fmla="*/ 44 h 74"/>
                  <a:gd name="T2" fmla="*/ 15 w 63"/>
                  <a:gd name="T3" fmla="*/ 44 h 74"/>
                  <a:gd name="T4" fmla="*/ 15 w 63"/>
                  <a:gd name="T5" fmla="*/ 48 h 74"/>
                  <a:gd name="T6" fmla="*/ 15 w 63"/>
                  <a:gd name="T7" fmla="*/ 56 h 74"/>
                  <a:gd name="T8" fmla="*/ 19 w 63"/>
                  <a:gd name="T9" fmla="*/ 59 h 74"/>
                  <a:gd name="T10" fmla="*/ 26 w 63"/>
                  <a:gd name="T11" fmla="*/ 63 h 74"/>
                  <a:gd name="T12" fmla="*/ 30 w 63"/>
                  <a:gd name="T13" fmla="*/ 63 h 74"/>
                  <a:gd name="T14" fmla="*/ 37 w 63"/>
                  <a:gd name="T15" fmla="*/ 63 h 74"/>
                  <a:gd name="T16" fmla="*/ 41 w 63"/>
                  <a:gd name="T17" fmla="*/ 63 h 74"/>
                  <a:gd name="T18" fmla="*/ 48 w 63"/>
                  <a:gd name="T19" fmla="*/ 59 h 74"/>
                  <a:gd name="T20" fmla="*/ 56 w 63"/>
                  <a:gd name="T21" fmla="*/ 52 h 74"/>
                  <a:gd name="T22" fmla="*/ 56 w 63"/>
                  <a:gd name="T23" fmla="*/ 56 h 74"/>
                  <a:gd name="T24" fmla="*/ 45 w 63"/>
                  <a:gd name="T25" fmla="*/ 67 h 74"/>
                  <a:gd name="T26" fmla="*/ 34 w 63"/>
                  <a:gd name="T27" fmla="*/ 74 h 74"/>
                  <a:gd name="T28" fmla="*/ 22 w 63"/>
                  <a:gd name="T29" fmla="*/ 74 h 74"/>
                  <a:gd name="T30" fmla="*/ 11 w 63"/>
                  <a:gd name="T31" fmla="*/ 74 h 74"/>
                  <a:gd name="T32" fmla="*/ 7 w 63"/>
                  <a:gd name="T33" fmla="*/ 67 h 74"/>
                  <a:gd name="T34" fmla="*/ 0 w 63"/>
                  <a:gd name="T35" fmla="*/ 59 h 74"/>
                  <a:gd name="T36" fmla="*/ 0 w 63"/>
                  <a:gd name="T37" fmla="*/ 52 h 74"/>
                  <a:gd name="T38" fmla="*/ 4 w 63"/>
                  <a:gd name="T39" fmla="*/ 41 h 74"/>
                  <a:gd name="T40" fmla="*/ 7 w 63"/>
                  <a:gd name="T41" fmla="*/ 26 h 74"/>
                  <a:gd name="T42" fmla="*/ 15 w 63"/>
                  <a:gd name="T43" fmla="*/ 15 h 74"/>
                  <a:gd name="T44" fmla="*/ 26 w 63"/>
                  <a:gd name="T45" fmla="*/ 7 h 74"/>
                  <a:gd name="T46" fmla="*/ 37 w 63"/>
                  <a:gd name="T47" fmla="*/ 3 h 74"/>
                  <a:gd name="T48" fmla="*/ 48 w 63"/>
                  <a:gd name="T49" fmla="*/ 0 h 74"/>
                  <a:gd name="T50" fmla="*/ 56 w 63"/>
                  <a:gd name="T51" fmla="*/ 0 h 74"/>
                  <a:gd name="T52" fmla="*/ 60 w 63"/>
                  <a:gd name="T53" fmla="*/ 3 h 74"/>
                  <a:gd name="T54" fmla="*/ 63 w 63"/>
                  <a:gd name="T55" fmla="*/ 7 h 74"/>
                  <a:gd name="T56" fmla="*/ 63 w 63"/>
                  <a:gd name="T57" fmla="*/ 11 h 74"/>
                  <a:gd name="T58" fmla="*/ 63 w 63"/>
                  <a:gd name="T59" fmla="*/ 18 h 74"/>
                  <a:gd name="T60" fmla="*/ 60 w 63"/>
                  <a:gd name="T61" fmla="*/ 26 h 74"/>
                  <a:gd name="T62" fmla="*/ 48 w 63"/>
                  <a:gd name="T63" fmla="*/ 33 h 74"/>
                  <a:gd name="T64" fmla="*/ 37 w 63"/>
                  <a:gd name="T65" fmla="*/ 37 h 74"/>
                  <a:gd name="T66" fmla="*/ 30 w 63"/>
                  <a:gd name="T67" fmla="*/ 41 h 74"/>
                  <a:gd name="T68" fmla="*/ 15 w 63"/>
                  <a:gd name="T69" fmla="*/ 44 h 74"/>
                  <a:gd name="T70" fmla="*/ 15 w 63"/>
                  <a:gd name="T71" fmla="*/ 41 h 74"/>
                  <a:gd name="T72" fmla="*/ 26 w 63"/>
                  <a:gd name="T73" fmla="*/ 37 h 74"/>
                  <a:gd name="T74" fmla="*/ 34 w 63"/>
                  <a:gd name="T75" fmla="*/ 33 h 74"/>
                  <a:gd name="T76" fmla="*/ 41 w 63"/>
                  <a:gd name="T77" fmla="*/ 30 h 74"/>
                  <a:gd name="T78" fmla="*/ 45 w 63"/>
                  <a:gd name="T79" fmla="*/ 22 h 74"/>
                  <a:gd name="T80" fmla="*/ 48 w 63"/>
                  <a:gd name="T81" fmla="*/ 18 h 74"/>
                  <a:gd name="T82" fmla="*/ 52 w 63"/>
                  <a:gd name="T83" fmla="*/ 11 h 74"/>
                  <a:gd name="T84" fmla="*/ 52 w 63"/>
                  <a:gd name="T85" fmla="*/ 7 h 74"/>
                  <a:gd name="T86" fmla="*/ 48 w 63"/>
                  <a:gd name="T87" fmla="*/ 7 h 74"/>
                  <a:gd name="T88" fmla="*/ 48 w 63"/>
                  <a:gd name="T89" fmla="*/ 3 h 74"/>
                  <a:gd name="T90" fmla="*/ 45 w 63"/>
                  <a:gd name="T91" fmla="*/ 3 h 74"/>
                  <a:gd name="T92" fmla="*/ 37 w 63"/>
                  <a:gd name="T93" fmla="*/ 7 h 74"/>
                  <a:gd name="T94" fmla="*/ 26 w 63"/>
                  <a:gd name="T95" fmla="*/ 11 h 74"/>
                  <a:gd name="T96" fmla="*/ 19 w 63"/>
                  <a:gd name="T97" fmla="*/ 22 h 74"/>
                  <a:gd name="T98" fmla="*/ 15 w 63"/>
                  <a:gd name="T99" fmla="*/ 41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4"/>
                    </a:moveTo>
                    <a:lnTo>
                      <a:pt x="15" y="44"/>
                    </a:lnTo>
                    <a:lnTo>
                      <a:pt x="15" y="48"/>
                    </a:lnTo>
                    <a:lnTo>
                      <a:pt x="15" y="56"/>
                    </a:lnTo>
                    <a:lnTo>
                      <a:pt x="19" y="59"/>
                    </a:lnTo>
                    <a:lnTo>
                      <a:pt x="26" y="63"/>
                    </a:lnTo>
                    <a:lnTo>
                      <a:pt x="30" y="63"/>
                    </a:lnTo>
                    <a:lnTo>
                      <a:pt x="37" y="63"/>
                    </a:lnTo>
                    <a:lnTo>
                      <a:pt x="41" y="63"/>
                    </a:lnTo>
                    <a:lnTo>
                      <a:pt x="48" y="59"/>
                    </a:lnTo>
                    <a:lnTo>
                      <a:pt x="56" y="52"/>
                    </a:lnTo>
                    <a:lnTo>
                      <a:pt x="56" y="56"/>
                    </a:lnTo>
                    <a:lnTo>
                      <a:pt x="45" y="67"/>
                    </a:lnTo>
                    <a:lnTo>
                      <a:pt x="34" y="74"/>
                    </a:lnTo>
                    <a:lnTo>
                      <a:pt x="22" y="74"/>
                    </a:lnTo>
                    <a:lnTo>
                      <a:pt x="11" y="74"/>
                    </a:lnTo>
                    <a:lnTo>
                      <a:pt x="7" y="67"/>
                    </a:lnTo>
                    <a:lnTo>
                      <a:pt x="0" y="59"/>
                    </a:lnTo>
                    <a:lnTo>
                      <a:pt x="0" y="52"/>
                    </a:lnTo>
                    <a:lnTo>
                      <a:pt x="4" y="41"/>
                    </a:lnTo>
                    <a:lnTo>
                      <a:pt x="7" y="26"/>
                    </a:lnTo>
                    <a:lnTo>
                      <a:pt x="15" y="15"/>
                    </a:lnTo>
                    <a:lnTo>
                      <a:pt x="26" y="7"/>
                    </a:lnTo>
                    <a:lnTo>
                      <a:pt x="37" y="3"/>
                    </a:lnTo>
                    <a:lnTo>
                      <a:pt x="48" y="0"/>
                    </a:lnTo>
                    <a:lnTo>
                      <a:pt x="56" y="0"/>
                    </a:lnTo>
                    <a:lnTo>
                      <a:pt x="60" y="3"/>
                    </a:lnTo>
                    <a:lnTo>
                      <a:pt x="63" y="7"/>
                    </a:lnTo>
                    <a:lnTo>
                      <a:pt x="63" y="11"/>
                    </a:lnTo>
                    <a:lnTo>
                      <a:pt x="63" y="18"/>
                    </a:lnTo>
                    <a:lnTo>
                      <a:pt x="60" y="26"/>
                    </a:lnTo>
                    <a:lnTo>
                      <a:pt x="48" y="33"/>
                    </a:lnTo>
                    <a:lnTo>
                      <a:pt x="37" y="37"/>
                    </a:lnTo>
                    <a:lnTo>
                      <a:pt x="30" y="41"/>
                    </a:lnTo>
                    <a:lnTo>
                      <a:pt x="15" y="44"/>
                    </a:lnTo>
                    <a:close/>
                    <a:moveTo>
                      <a:pt x="15" y="41"/>
                    </a:moveTo>
                    <a:lnTo>
                      <a:pt x="26" y="37"/>
                    </a:lnTo>
                    <a:lnTo>
                      <a:pt x="34" y="33"/>
                    </a:lnTo>
                    <a:lnTo>
                      <a:pt x="41" y="30"/>
                    </a:lnTo>
                    <a:lnTo>
                      <a:pt x="45" y="22"/>
                    </a:lnTo>
                    <a:lnTo>
                      <a:pt x="48" y="18"/>
                    </a:lnTo>
                    <a:lnTo>
                      <a:pt x="52" y="11"/>
                    </a:lnTo>
                    <a:lnTo>
                      <a:pt x="52" y="7"/>
                    </a:lnTo>
                    <a:lnTo>
                      <a:pt x="48" y="7"/>
                    </a:lnTo>
                    <a:lnTo>
                      <a:pt x="48" y="3"/>
                    </a:lnTo>
                    <a:lnTo>
                      <a:pt x="45" y="3"/>
                    </a:lnTo>
                    <a:lnTo>
                      <a:pt x="37" y="7"/>
                    </a:lnTo>
                    <a:lnTo>
                      <a:pt x="26" y="11"/>
                    </a:lnTo>
                    <a:lnTo>
                      <a:pt x="19" y="22"/>
                    </a:lnTo>
                    <a:lnTo>
                      <a:pt x="15"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6" name="Freeform 308"/>
              <p:cNvSpPr>
                <a:spLocks/>
              </p:cNvSpPr>
              <p:nvPr/>
            </p:nvSpPr>
            <p:spPr bwMode="auto">
              <a:xfrm>
                <a:off x="4998" y="2524"/>
                <a:ext cx="44" cy="93"/>
              </a:xfrm>
              <a:custGeom>
                <a:avLst/>
                <a:gdLst>
                  <a:gd name="T0" fmla="*/ 37 w 44"/>
                  <a:gd name="T1" fmla="*/ 0 h 93"/>
                  <a:gd name="T2" fmla="*/ 29 w 44"/>
                  <a:gd name="T3" fmla="*/ 22 h 93"/>
                  <a:gd name="T4" fmla="*/ 44 w 44"/>
                  <a:gd name="T5" fmla="*/ 22 h 93"/>
                  <a:gd name="T6" fmla="*/ 44 w 44"/>
                  <a:gd name="T7" fmla="*/ 26 h 93"/>
                  <a:gd name="T8" fmla="*/ 29 w 44"/>
                  <a:gd name="T9" fmla="*/ 26 h 93"/>
                  <a:gd name="T10" fmla="*/ 15 w 44"/>
                  <a:gd name="T11" fmla="*/ 75 h 93"/>
                  <a:gd name="T12" fmla="*/ 15 w 44"/>
                  <a:gd name="T13" fmla="*/ 82 h 93"/>
                  <a:gd name="T14" fmla="*/ 15 w 44"/>
                  <a:gd name="T15" fmla="*/ 86 h 93"/>
                  <a:gd name="T16" fmla="*/ 15 w 44"/>
                  <a:gd name="T17" fmla="*/ 86 h 93"/>
                  <a:gd name="T18" fmla="*/ 15 w 44"/>
                  <a:gd name="T19" fmla="*/ 86 h 93"/>
                  <a:gd name="T20" fmla="*/ 15 w 44"/>
                  <a:gd name="T21" fmla="*/ 86 h 93"/>
                  <a:gd name="T22" fmla="*/ 15 w 44"/>
                  <a:gd name="T23" fmla="*/ 86 h 93"/>
                  <a:gd name="T24" fmla="*/ 18 w 44"/>
                  <a:gd name="T25" fmla="*/ 86 h 93"/>
                  <a:gd name="T26" fmla="*/ 18 w 44"/>
                  <a:gd name="T27" fmla="*/ 86 h 93"/>
                  <a:gd name="T28" fmla="*/ 22 w 44"/>
                  <a:gd name="T29" fmla="*/ 82 h 93"/>
                  <a:gd name="T30" fmla="*/ 26 w 44"/>
                  <a:gd name="T31" fmla="*/ 75 h 93"/>
                  <a:gd name="T32" fmla="*/ 29 w 44"/>
                  <a:gd name="T33" fmla="*/ 78 h 93"/>
                  <a:gd name="T34" fmla="*/ 22 w 44"/>
                  <a:gd name="T35" fmla="*/ 86 h 93"/>
                  <a:gd name="T36" fmla="*/ 15 w 44"/>
                  <a:gd name="T37" fmla="*/ 90 h 93"/>
                  <a:gd name="T38" fmla="*/ 11 w 44"/>
                  <a:gd name="T39" fmla="*/ 93 h 93"/>
                  <a:gd name="T40" fmla="*/ 7 w 44"/>
                  <a:gd name="T41" fmla="*/ 93 h 93"/>
                  <a:gd name="T42" fmla="*/ 3 w 44"/>
                  <a:gd name="T43" fmla="*/ 93 h 93"/>
                  <a:gd name="T44" fmla="*/ 3 w 44"/>
                  <a:gd name="T45" fmla="*/ 93 h 93"/>
                  <a:gd name="T46" fmla="*/ 0 w 44"/>
                  <a:gd name="T47" fmla="*/ 90 h 93"/>
                  <a:gd name="T48" fmla="*/ 0 w 44"/>
                  <a:gd name="T49" fmla="*/ 86 h 93"/>
                  <a:gd name="T50" fmla="*/ 0 w 44"/>
                  <a:gd name="T51" fmla="*/ 82 h 93"/>
                  <a:gd name="T52" fmla="*/ 3 w 44"/>
                  <a:gd name="T53" fmla="*/ 71 h 93"/>
                  <a:gd name="T54" fmla="*/ 15 w 44"/>
                  <a:gd name="T55" fmla="*/ 26 h 93"/>
                  <a:gd name="T56" fmla="*/ 3 w 44"/>
                  <a:gd name="T57" fmla="*/ 26 h 93"/>
                  <a:gd name="T58" fmla="*/ 3 w 44"/>
                  <a:gd name="T59" fmla="*/ 22 h 93"/>
                  <a:gd name="T60" fmla="*/ 15 w 44"/>
                  <a:gd name="T61" fmla="*/ 19 h 93"/>
                  <a:gd name="T62" fmla="*/ 18 w 44"/>
                  <a:gd name="T63" fmla="*/ 15 h 93"/>
                  <a:gd name="T64" fmla="*/ 26 w 44"/>
                  <a:gd name="T65" fmla="*/ 11 h 93"/>
                  <a:gd name="T66" fmla="*/ 33 w 44"/>
                  <a:gd name="T67" fmla="*/ 0 h 93"/>
                  <a:gd name="T68" fmla="*/ 37 w 44"/>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3"/>
                  <a:gd name="T107" fmla="*/ 44 w 44"/>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3">
                    <a:moveTo>
                      <a:pt x="37" y="0"/>
                    </a:moveTo>
                    <a:lnTo>
                      <a:pt x="29" y="22"/>
                    </a:lnTo>
                    <a:lnTo>
                      <a:pt x="44" y="22"/>
                    </a:lnTo>
                    <a:lnTo>
                      <a:pt x="44" y="26"/>
                    </a:lnTo>
                    <a:lnTo>
                      <a:pt x="29" y="26"/>
                    </a:lnTo>
                    <a:lnTo>
                      <a:pt x="15" y="75"/>
                    </a:lnTo>
                    <a:lnTo>
                      <a:pt x="15" y="82"/>
                    </a:lnTo>
                    <a:lnTo>
                      <a:pt x="15" y="86"/>
                    </a:lnTo>
                    <a:lnTo>
                      <a:pt x="18" y="86"/>
                    </a:lnTo>
                    <a:lnTo>
                      <a:pt x="22" y="82"/>
                    </a:lnTo>
                    <a:lnTo>
                      <a:pt x="26" y="75"/>
                    </a:lnTo>
                    <a:lnTo>
                      <a:pt x="29" y="78"/>
                    </a:lnTo>
                    <a:lnTo>
                      <a:pt x="22" y="86"/>
                    </a:lnTo>
                    <a:lnTo>
                      <a:pt x="15" y="90"/>
                    </a:lnTo>
                    <a:lnTo>
                      <a:pt x="11" y="93"/>
                    </a:lnTo>
                    <a:lnTo>
                      <a:pt x="7" y="93"/>
                    </a:lnTo>
                    <a:lnTo>
                      <a:pt x="3" y="93"/>
                    </a:lnTo>
                    <a:lnTo>
                      <a:pt x="0" y="90"/>
                    </a:lnTo>
                    <a:lnTo>
                      <a:pt x="0" y="86"/>
                    </a:lnTo>
                    <a:lnTo>
                      <a:pt x="0" y="82"/>
                    </a:lnTo>
                    <a:lnTo>
                      <a:pt x="3" y="71"/>
                    </a:lnTo>
                    <a:lnTo>
                      <a:pt x="15" y="26"/>
                    </a:lnTo>
                    <a:lnTo>
                      <a:pt x="3" y="26"/>
                    </a:lnTo>
                    <a:lnTo>
                      <a:pt x="3" y="22"/>
                    </a:lnTo>
                    <a:lnTo>
                      <a:pt x="15" y="19"/>
                    </a:lnTo>
                    <a:lnTo>
                      <a:pt x="18" y="15"/>
                    </a:lnTo>
                    <a:lnTo>
                      <a:pt x="26" y="11"/>
                    </a:lnTo>
                    <a:lnTo>
                      <a:pt x="33"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7" name="Freeform 309"/>
              <p:cNvSpPr>
                <a:spLocks noEditPoints="1"/>
              </p:cNvSpPr>
              <p:nvPr/>
            </p:nvSpPr>
            <p:spPr bwMode="auto">
              <a:xfrm>
                <a:off x="5069" y="2505"/>
                <a:ext cx="56" cy="38"/>
              </a:xfrm>
              <a:custGeom>
                <a:avLst/>
                <a:gdLst>
                  <a:gd name="T0" fmla="*/ 37 w 56"/>
                  <a:gd name="T1" fmla="*/ 34 h 38"/>
                  <a:gd name="T2" fmla="*/ 41 w 56"/>
                  <a:gd name="T3" fmla="*/ 30 h 38"/>
                  <a:gd name="T4" fmla="*/ 44 w 56"/>
                  <a:gd name="T5" fmla="*/ 26 h 38"/>
                  <a:gd name="T6" fmla="*/ 48 w 56"/>
                  <a:gd name="T7" fmla="*/ 23 h 38"/>
                  <a:gd name="T8" fmla="*/ 48 w 56"/>
                  <a:gd name="T9" fmla="*/ 19 h 38"/>
                  <a:gd name="T10" fmla="*/ 48 w 56"/>
                  <a:gd name="T11" fmla="*/ 19 h 38"/>
                  <a:gd name="T12" fmla="*/ 48 w 56"/>
                  <a:gd name="T13" fmla="*/ 19 h 38"/>
                  <a:gd name="T14" fmla="*/ 48 w 56"/>
                  <a:gd name="T15" fmla="*/ 15 h 38"/>
                  <a:gd name="T16" fmla="*/ 44 w 56"/>
                  <a:gd name="T17" fmla="*/ 15 h 38"/>
                  <a:gd name="T18" fmla="*/ 44 w 56"/>
                  <a:gd name="T19" fmla="*/ 12 h 38"/>
                  <a:gd name="T20" fmla="*/ 41 w 56"/>
                  <a:gd name="T21" fmla="*/ 12 h 38"/>
                  <a:gd name="T22" fmla="*/ 41 w 56"/>
                  <a:gd name="T23" fmla="*/ 12 h 38"/>
                  <a:gd name="T24" fmla="*/ 41 w 56"/>
                  <a:gd name="T25" fmla="*/ 8 h 38"/>
                  <a:gd name="T26" fmla="*/ 41 w 56"/>
                  <a:gd name="T27" fmla="*/ 4 h 38"/>
                  <a:gd name="T28" fmla="*/ 44 w 56"/>
                  <a:gd name="T29" fmla="*/ 4 h 38"/>
                  <a:gd name="T30" fmla="*/ 48 w 56"/>
                  <a:gd name="T31" fmla="*/ 0 h 38"/>
                  <a:gd name="T32" fmla="*/ 48 w 56"/>
                  <a:gd name="T33" fmla="*/ 0 h 38"/>
                  <a:gd name="T34" fmla="*/ 52 w 56"/>
                  <a:gd name="T35" fmla="*/ 0 h 38"/>
                  <a:gd name="T36" fmla="*/ 56 w 56"/>
                  <a:gd name="T37" fmla="*/ 4 h 38"/>
                  <a:gd name="T38" fmla="*/ 56 w 56"/>
                  <a:gd name="T39" fmla="*/ 8 h 38"/>
                  <a:gd name="T40" fmla="*/ 56 w 56"/>
                  <a:gd name="T41" fmla="*/ 12 h 38"/>
                  <a:gd name="T42" fmla="*/ 56 w 56"/>
                  <a:gd name="T43" fmla="*/ 15 h 38"/>
                  <a:gd name="T44" fmla="*/ 56 w 56"/>
                  <a:gd name="T45" fmla="*/ 19 h 38"/>
                  <a:gd name="T46" fmla="*/ 52 w 56"/>
                  <a:gd name="T47" fmla="*/ 26 h 38"/>
                  <a:gd name="T48" fmla="*/ 48 w 56"/>
                  <a:gd name="T49" fmla="*/ 30 h 38"/>
                  <a:gd name="T50" fmla="*/ 44 w 56"/>
                  <a:gd name="T51" fmla="*/ 34 h 38"/>
                  <a:gd name="T52" fmla="*/ 37 w 56"/>
                  <a:gd name="T53" fmla="*/ 38 h 38"/>
                  <a:gd name="T54" fmla="*/ 37 w 56"/>
                  <a:gd name="T55" fmla="*/ 34 h 38"/>
                  <a:gd name="T56" fmla="*/ 0 w 56"/>
                  <a:gd name="T57" fmla="*/ 34 h 38"/>
                  <a:gd name="T58" fmla="*/ 7 w 56"/>
                  <a:gd name="T59" fmla="*/ 30 h 38"/>
                  <a:gd name="T60" fmla="*/ 11 w 56"/>
                  <a:gd name="T61" fmla="*/ 26 h 38"/>
                  <a:gd name="T62" fmla="*/ 11 w 56"/>
                  <a:gd name="T63" fmla="*/ 23 h 38"/>
                  <a:gd name="T64" fmla="*/ 11 w 56"/>
                  <a:gd name="T65" fmla="*/ 19 h 38"/>
                  <a:gd name="T66" fmla="*/ 11 w 56"/>
                  <a:gd name="T67" fmla="*/ 19 h 38"/>
                  <a:gd name="T68" fmla="*/ 11 w 56"/>
                  <a:gd name="T69" fmla="*/ 19 h 38"/>
                  <a:gd name="T70" fmla="*/ 11 w 56"/>
                  <a:gd name="T71" fmla="*/ 15 h 38"/>
                  <a:gd name="T72" fmla="*/ 11 w 56"/>
                  <a:gd name="T73" fmla="*/ 15 h 38"/>
                  <a:gd name="T74" fmla="*/ 7 w 56"/>
                  <a:gd name="T75" fmla="*/ 12 h 38"/>
                  <a:gd name="T76" fmla="*/ 7 w 56"/>
                  <a:gd name="T77" fmla="*/ 12 h 38"/>
                  <a:gd name="T78" fmla="*/ 7 w 56"/>
                  <a:gd name="T79" fmla="*/ 12 h 38"/>
                  <a:gd name="T80" fmla="*/ 7 w 56"/>
                  <a:gd name="T81" fmla="*/ 8 h 38"/>
                  <a:gd name="T82" fmla="*/ 7 w 56"/>
                  <a:gd name="T83" fmla="*/ 8 h 38"/>
                  <a:gd name="T84" fmla="*/ 7 w 56"/>
                  <a:gd name="T85" fmla="*/ 4 h 38"/>
                  <a:gd name="T86" fmla="*/ 11 w 56"/>
                  <a:gd name="T87" fmla="*/ 0 h 38"/>
                  <a:gd name="T88" fmla="*/ 14 w 56"/>
                  <a:gd name="T89" fmla="*/ 0 h 38"/>
                  <a:gd name="T90" fmla="*/ 14 w 56"/>
                  <a:gd name="T91" fmla="*/ 0 h 38"/>
                  <a:gd name="T92" fmla="*/ 18 w 56"/>
                  <a:gd name="T93" fmla="*/ 4 h 38"/>
                  <a:gd name="T94" fmla="*/ 22 w 56"/>
                  <a:gd name="T95" fmla="*/ 8 h 38"/>
                  <a:gd name="T96" fmla="*/ 22 w 56"/>
                  <a:gd name="T97" fmla="*/ 12 h 38"/>
                  <a:gd name="T98" fmla="*/ 18 w 56"/>
                  <a:gd name="T99" fmla="*/ 19 h 38"/>
                  <a:gd name="T100" fmla="*/ 11 w 56"/>
                  <a:gd name="T101" fmla="*/ 30 h 38"/>
                  <a:gd name="T102" fmla="*/ 3 w 56"/>
                  <a:gd name="T103" fmla="*/ 38 h 38"/>
                  <a:gd name="T104" fmla="*/ 0 w 56"/>
                  <a:gd name="T105" fmla="*/ 34 h 3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6"/>
                  <a:gd name="T160" fmla="*/ 0 h 38"/>
                  <a:gd name="T161" fmla="*/ 56 w 56"/>
                  <a:gd name="T162" fmla="*/ 38 h 3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6" h="38">
                    <a:moveTo>
                      <a:pt x="37" y="34"/>
                    </a:moveTo>
                    <a:lnTo>
                      <a:pt x="41" y="30"/>
                    </a:lnTo>
                    <a:lnTo>
                      <a:pt x="44" y="26"/>
                    </a:lnTo>
                    <a:lnTo>
                      <a:pt x="48" y="23"/>
                    </a:lnTo>
                    <a:lnTo>
                      <a:pt x="48" y="19"/>
                    </a:lnTo>
                    <a:lnTo>
                      <a:pt x="48" y="15"/>
                    </a:lnTo>
                    <a:lnTo>
                      <a:pt x="44" y="15"/>
                    </a:lnTo>
                    <a:lnTo>
                      <a:pt x="44" y="12"/>
                    </a:lnTo>
                    <a:lnTo>
                      <a:pt x="41" y="12"/>
                    </a:lnTo>
                    <a:lnTo>
                      <a:pt x="41" y="8"/>
                    </a:lnTo>
                    <a:lnTo>
                      <a:pt x="41" y="4"/>
                    </a:lnTo>
                    <a:lnTo>
                      <a:pt x="44" y="4"/>
                    </a:lnTo>
                    <a:lnTo>
                      <a:pt x="48" y="0"/>
                    </a:lnTo>
                    <a:lnTo>
                      <a:pt x="52" y="0"/>
                    </a:lnTo>
                    <a:lnTo>
                      <a:pt x="56" y="4"/>
                    </a:lnTo>
                    <a:lnTo>
                      <a:pt x="56" y="8"/>
                    </a:lnTo>
                    <a:lnTo>
                      <a:pt x="56" y="12"/>
                    </a:lnTo>
                    <a:lnTo>
                      <a:pt x="56" y="15"/>
                    </a:lnTo>
                    <a:lnTo>
                      <a:pt x="56" y="19"/>
                    </a:lnTo>
                    <a:lnTo>
                      <a:pt x="52" y="26"/>
                    </a:lnTo>
                    <a:lnTo>
                      <a:pt x="48" y="30"/>
                    </a:lnTo>
                    <a:lnTo>
                      <a:pt x="44" y="34"/>
                    </a:lnTo>
                    <a:lnTo>
                      <a:pt x="37" y="38"/>
                    </a:lnTo>
                    <a:lnTo>
                      <a:pt x="37" y="34"/>
                    </a:lnTo>
                    <a:close/>
                    <a:moveTo>
                      <a:pt x="0" y="34"/>
                    </a:moveTo>
                    <a:lnTo>
                      <a:pt x="7" y="30"/>
                    </a:lnTo>
                    <a:lnTo>
                      <a:pt x="11" y="26"/>
                    </a:lnTo>
                    <a:lnTo>
                      <a:pt x="11" y="23"/>
                    </a:lnTo>
                    <a:lnTo>
                      <a:pt x="11" y="19"/>
                    </a:lnTo>
                    <a:lnTo>
                      <a:pt x="11" y="15"/>
                    </a:lnTo>
                    <a:lnTo>
                      <a:pt x="7" y="12"/>
                    </a:lnTo>
                    <a:lnTo>
                      <a:pt x="7" y="8"/>
                    </a:lnTo>
                    <a:lnTo>
                      <a:pt x="7" y="4"/>
                    </a:lnTo>
                    <a:lnTo>
                      <a:pt x="11" y="0"/>
                    </a:lnTo>
                    <a:lnTo>
                      <a:pt x="14" y="0"/>
                    </a:lnTo>
                    <a:lnTo>
                      <a:pt x="18" y="4"/>
                    </a:lnTo>
                    <a:lnTo>
                      <a:pt x="22" y="8"/>
                    </a:lnTo>
                    <a:lnTo>
                      <a:pt x="22" y="12"/>
                    </a:lnTo>
                    <a:lnTo>
                      <a:pt x="18" y="19"/>
                    </a:lnTo>
                    <a:lnTo>
                      <a:pt x="11" y="30"/>
                    </a:lnTo>
                    <a:lnTo>
                      <a:pt x="3" y="38"/>
                    </a:lnTo>
                    <a:lnTo>
                      <a:pt x="0" y="3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8" name="Freeform 310"/>
              <p:cNvSpPr>
                <a:spLocks noEditPoints="1"/>
              </p:cNvSpPr>
              <p:nvPr/>
            </p:nvSpPr>
            <p:spPr bwMode="auto">
              <a:xfrm>
                <a:off x="5143" y="2505"/>
                <a:ext cx="60" cy="112"/>
              </a:xfrm>
              <a:custGeom>
                <a:avLst/>
                <a:gdLst>
                  <a:gd name="T0" fmla="*/ 11 w 60"/>
                  <a:gd name="T1" fmla="*/ 82 h 112"/>
                  <a:gd name="T2" fmla="*/ 11 w 60"/>
                  <a:gd name="T3" fmla="*/ 82 h 112"/>
                  <a:gd name="T4" fmla="*/ 11 w 60"/>
                  <a:gd name="T5" fmla="*/ 75 h 112"/>
                  <a:gd name="T6" fmla="*/ 15 w 60"/>
                  <a:gd name="T7" fmla="*/ 68 h 112"/>
                  <a:gd name="T8" fmla="*/ 19 w 60"/>
                  <a:gd name="T9" fmla="*/ 60 h 112"/>
                  <a:gd name="T10" fmla="*/ 30 w 60"/>
                  <a:gd name="T11" fmla="*/ 49 h 112"/>
                  <a:gd name="T12" fmla="*/ 38 w 60"/>
                  <a:gd name="T13" fmla="*/ 38 h 112"/>
                  <a:gd name="T14" fmla="*/ 45 w 60"/>
                  <a:gd name="T15" fmla="*/ 30 h 112"/>
                  <a:gd name="T16" fmla="*/ 45 w 60"/>
                  <a:gd name="T17" fmla="*/ 23 h 112"/>
                  <a:gd name="T18" fmla="*/ 45 w 60"/>
                  <a:gd name="T19" fmla="*/ 19 h 112"/>
                  <a:gd name="T20" fmla="*/ 45 w 60"/>
                  <a:gd name="T21" fmla="*/ 12 h 112"/>
                  <a:gd name="T22" fmla="*/ 41 w 60"/>
                  <a:gd name="T23" fmla="*/ 8 h 112"/>
                  <a:gd name="T24" fmla="*/ 38 w 60"/>
                  <a:gd name="T25" fmla="*/ 4 h 112"/>
                  <a:gd name="T26" fmla="*/ 30 w 60"/>
                  <a:gd name="T27" fmla="*/ 4 h 112"/>
                  <a:gd name="T28" fmla="*/ 23 w 60"/>
                  <a:gd name="T29" fmla="*/ 4 h 112"/>
                  <a:gd name="T30" fmla="*/ 19 w 60"/>
                  <a:gd name="T31" fmla="*/ 8 h 112"/>
                  <a:gd name="T32" fmla="*/ 15 w 60"/>
                  <a:gd name="T33" fmla="*/ 8 h 112"/>
                  <a:gd name="T34" fmla="*/ 15 w 60"/>
                  <a:gd name="T35" fmla="*/ 12 h 112"/>
                  <a:gd name="T36" fmla="*/ 15 w 60"/>
                  <a:gd name="T37" fmla="*/ 12 h 112"/>
                  <a:gd name="T38" fmla="*/ 15 w 60"/>
                  <a:gd name="T39" fmla="*/ 15 h 112"/>
                  <a:gd name="T40" fmla="*/ 15 w 60"/>
                  <a:gd name="T41" fmla="*/ 19 h 112"/>
                  <a:gd name="T42" fmla="*/ 15 w 60"/>
                  <a:gd name="T43" fmla="*/ 19 h 112"/>
                  <a:gd name="T44" fmla="*/ 15 w 60"/>
                  <a:gd name="T45" fmla="*/ 23 h 112"/>
                  <a:gd name="T46" fmla="*/ 15 w 60"/>
                  <a:gd name="T47" fmla="*/ 23 h 112"/>
                  <a:gd name="T48" fmla="*/ 11 w 60"/>
                  <a:gd name="T49" fmla="*/ 26 h 112"/>
                  <a:gd name="T50" fmla="*/ 11 w 60"/>
                  <a:gd name="T51" fmla="*/ 26 h 112"/>
                  <a:gd name="T52" fmla="*/ 8 w 60"/>
                  <a:gd name="T53" fmla="*/ 26 h 112"/>
                  <a:gd name="T54" fmla="*/ 8 w 60"/>
                  <a:gd name="T55" fmla="*/ 23 h 112"/>
                  <a:gd name="T56" fmla="*/ 4 w 60"/>
                  <a:gd name="T57" fmla="*/ 23 h 112"/>
                  <a:gd name="T58" fmla="*/ 4 w 60"/>
                  <a:gd name="T59" fmla="*/ 19 h 112"/>
                  <a:gd name="T60" fmla="*/ 8 w 60"/>
                  <a:gd name="T61" fmla="*/ 12 h 112"/>
                  <a:gd name="T62" fmla="*/ 11 w 60"/>
                  <a:gd name="T63" fmla="*/ 8 h 112"/>
                  <a:gd name="T64" fmla="*/ 19 w 60"/>
                  <a:gd name="T65" fmla="*/ 0 h 112"/>
                  <a:gd name="T66" fmla="*/ 30 w 60"/>
                  <a:gd name="T67" fmla="*/ 0 h 112"/>
                  <a:gd name="T68" fmla="*/ 41 w 60"/>
                  <a:gd name="T69" fmla="*/ 4 h 112"/>
                  <a:gd name="T70" fmla="*/ 52 w 60"/>
                  <a:gd name="T71" fmla="*/ 8 h 112"/>
                  <a:gd name="T72" fmla="*/ 56 w 60"/>
                  <a:gd name="T73" fmla="*/ 15 h 112"/>
                  <a:gd name="T74" fmla="*/ 60 w 60"/>
                  <a:gd name="T75" fmla="*/ 23 h 112"/>
                  <a:gd name="T76" fmla="*/ 60 w 60"/>
                  <a:gd name="T77" fmla="*/ 30 h 112"/>
                  <a:gd name="T78" fmla="*/ 56 w 60"/>
                  <a:gd name="T79" fmla="*/ 34 h 112"/>
                  <a:gd name="T80" fmla="*/ 49 w 60"/>
                  <a:gd name="T81" fmla="*/ 41 h 112"/>
                  <a:gd name="T82" fmla="*/ 38 w 60"/>
                  <a:gd name="T83" fmla="*/ 53 h 112"/>
                  <a:gd name="T84" fmla="*/ 26 w 60"/>
                  <a:gd name="T85" fmla="*/ 60 h 112"/>
                  <a:gd name="T86" fmla="*/ 19 w 60"/>
                  <a:gd name="T87" fmla="*/ 68 h 112"/>
                  <a:gd name="T88" fmla="*/ 15 w 60"/>
                  <a:gd name="T89" fmla="*/ 75 h 112"/>
                  <a:gd name="T90" fmla="*/ 11 w 60"/>
                  <a:gd name="T91" fmla="*/ 82 h 112"/>
                  <a:gd name="T92" fmla="*/ 8 w 60"/>
                  <a:gd name="T93" fmla="*/ 97 h 112"/>
                  <a:gd name="T94" fmla="*/ 11 w 60"/>
                  <a:gd name="T95" fmla="*/ 97 h 112"/>
                  <a:gd name="T96" fmla="*/ 11 w 60"/>
                  <a:gd name="T97" fmla="*/ 101 h 112"/>
                  <a:gd name="T98" fmla="*/ 15 w 60"/>
                  <a:gd name="T99" fmla="*/ 101 h 112"/>
                  <a:gd name="T100" fmla="*/ 15 w 60"/>
                  <a:gd name="T101" fmla="*/ 105 h 112"/>
                  <a:gd name="T102" fmla="*/ 15 w 60"/>
                  <a:gd name="T103" fmla="*/ 109 h 112"/>
                  <a:gd name="T104" fmla="*/ 11 w 60"/>
                  <a:gd name="T105" fmla="*/ 112 h 112"/>
                  <a:gd name="T106" fmla="*/ 11 w 60"/>
                  <a:gd name="T107" fmla="*/ 112 h 112"/>
                  <a:gd name="T108" fmla="*/ 8 w 60"/>
                  <a:gd name="T109" fmla="*/ 112 h 112"/>
                  <a:gd name="T110" fmla="*/ 4 w 60"/>
                  <a:gd name="T111" fmla="*/ 112 h 112"/>
                  <a:gd name="T112" fmla="*/ 0 w 60"/>
                  <a:gd name="T113" fmla="*/ 112 h 112"/>
                  <a:gd name="T114" fmla="*/ 0 w 60"/>
                  <a:gd name="T115" fmla="*/ 109 h 112"/>
                  <a:gd name="T116" fmla="*/ 0 w 60"/>
                  <a:gd name="T117" fmla="*/ 105 h 112"/>
                  <a:gd name="T118" fmla="*/ 0 w 60"/>
                  <a:gd name="T119" fmla="*/ 101 h 112"/>
                  <a:gd name="T120" fmla="*/ 0 w 60"/>
                  <a:gd name="T121" fmla="*/ 101 h 112"/>
                  <a:gd name="T122" fmla="*/ 4 w 60"/>
                  <a:gd name="T123" fmla="*/ 97 h 112"/>
                  <a:gd name="T124" fmla="*/ 8 w 60"/>
                  <a:gd name="T125" fmla="*/ 97 h 1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112"/>
                  <a:gd name="T191" fmla="*/ 60 w 60"/>
                  <a:gd name="T192" fmla="*/ 112 h 1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112">
                    <a:moveTo>
                      <a:pt x="11" y="82"/>
                    </a:moveTo>
                    <a:lnTo>
                      <a:pt x="11" y="82"/>
                    </a:lnTo>
                    <a:lnTo>
                      <a:pt x="11" y="75"/>
                    </a:lnTo>
                    <a:lnTo>
                      <a:pt x="15" y="68"/>
                    </a:lnTo>
                    <a:lnTo>
                      <a:pt x="19" y="60"/>
                    </a:lnTo>
                    <a:lnTo>
                      <a:pt x="30" y="49"/>
                    </a:lnTo>
                    <a:lnTo>
                      <a:pt x="38" y="38"/>
                    </a:lnTo>
                    <a:lnTo>
                      <a:pt x="45" y="30"/>
                    </a:lnTo>
                    <a:lnTo>
                      <a:pt x="45" y="23"/>
                    </a:lnTo>
                    <a:lnTo>
                      <a:pt x="45" y="19"/>
                    </a:lnTo>
                    <a:lnTo>
                      <a:pt x="45" y="12"/>
                    </a:lnTo>
                    <a:lnTo>
                      <a:pt x="41" y="8"/>
                    </a:lnTo>
                    <a:lnTo>
                      <a:pt x="38" y="4"/>
                    </a:lnTo>
                    <a:lnTo>
                      <a:pt x="30" y="4"/>
                    </a:lnTo>
                    <a:lnTo>
                      <a:pt x="23" y="4"/>
                    </a:lnTo>
                    <a:lnTo>
                      <a:pt x="19" y="8"/>
                    </a:lnTo>
                    <a:lnTo>
                      <a:pt x="15" y="8"/>
                    </a:lnTo>
                    <a:lnTo>
                      <a:pt x="15" y="12"/>
                    </a:lnTo>
                    <a:lnTo>
                      <a:pt x="15" y="15"/>
                    </a:lnTo>
                    <a:lnTo>
                      <a:pt x="15" y="19"/>
                    </a:lnTo>
                    <a:lnTo>
                      <a:pt x="15" y="23"/>
                    </a:lnTo>
                    <a:lnTo>
                      <a:pt x="11" y="26"/>
                    </a:lnTo>
                    <a:lnTo>
                      <a:pt x="8" y="26"/>
                    </a:lnTo>
                    <a:lnTo>
                      <a:pt x="8" y="23"/>
                    </a:lnTo>
                    <a:lnTo>
                      <a:pt x="4" y="23"/>
                    </a:lnTo>
                    <a:lnTo>
                      <a:pt x="4" y="19"/>
                    </a:lnTo>
                    <a:lnTo>
                      <a:pt x="8" y="12"/>
                    </a:lnTo>
                    <a:lnTo>
                      <a:pt x="11" y="8"/>
                    </a:lnTo>
                    <a:lnTo>
                      <a:pt x="19" y="0"/>
                    </a:lnTo>
                    <a:lnTo>
                      <a:pt x="30" y="0"/>
                    </a:lnTo>
                    <a:lnTo>
                      <a:pt x="41" y="4"/>
                    </a:lnTo>
                    <a:lnTo>
                      <a:pt x="52" y="8"/>
                    </a:lnTo>
                    <a:lnTo>
                      <a:pt x="56" y="15"/>
                    </a:lnTo>
                    <a:lnTo>
                      <a:pt x="60" y="23"/>
                    </a:lnTo>
                    <a:lnTo>
                      <a:pt x="60" y="30"/>
                    </a:lnTo>
                    <a:lnTo>
                      <a:pt x="56" y="34"/>
                    </a:lnTo>
                    <a:lnTo>
                      <a:pt x="49" y="41"/>
                    </a:lnTo>
                    <a:lnTo>
                      <a:pt x="38" y="53"/>
                    </a:lnTo>
                    <a:lnTo>
                      <a:pt x="26" y="60"/>
                    </a:lnTo>
                    <a:lnTo>
                      <a:pt x="19" y="68"/>
                    </a:lnTo>
                    <a:lnTo>
                      <a:pt x="15" y="75"/>
                    </a:lnTo>
                    <a:lnTo>
                      <a:pt x="11" y="82"/>
                    </a:lnTo>
                    <a:close/>
                    <a:moveTo>
                      <a:pt x="8" y="97"/>
                    </a:moveTo>
                    <a:lnTo>
                      <a:pt x="11" y="97"/>
                    </a:lnTo>
                    <a:lnTo>
                      <a:pt x="11" y="101"/>
                    </a:lnTo>
                    <a:lnTo>
                      <a:pt x="15" y="101"/>
                    </a:lnTo>
                    <a:lnTo>
                      <a:pt x="15" y="105"/>
                    </a:lnTo>
                    <a:lnTo>
                      <a:pt x="15" y="109"/>
                    </a:lnTo>
                    <a:lnTo>
                      <a:pt x="11" y="112"/>
                    </a:lnTo>
                    <a:lnTo>
                      <a:pt x="8" y="112"/>
                    </a:lnTo>
                    <a:lnTo>
                      <a:pt x="4" y="112"/>
                    </a:lnTo>
                    <a:lnTo>
                      <a:pt x="0" y="112"/>
                    </a:lnTo>
                    <a:lnTo>
                      <a:pt x="0" y="109"/>
                    </a:lnTo>
                    <a:lnTo>
                      <a:pt x="0" y="105"/>
                    </a:lnTo>
                    <a:lnTo>
                      <a:pt x="0" y="101"/>
                    </a:lnTo>
                    <a:lnTo>
                      <a:pt x="4" y="97"/>
                    </a:lnTo>
                    <a:lnTo>
                      <a:pt x="8"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79" name="Rectangle 311"/>
              <p:cNvSpPr>
                <a:spLocks noChangeArrowheads="1"/>
              </p:cNvSpPr>
              <p:nvPr/>
            </p:nvSpPr>
            <p:spPr bwMode="auto">
              <a:xfrm>
                <a:off x="5535" y="2483"/>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0" name="Rectangle 312"/>
              <p:cNvSpPr>
                <a:spLocks noChangeArrowheads="1"/>
              </p:cNvSpPr>
              <p:nvPr/>
            </p:nvSpPr>
            <p:spPr bwMode="auto">
              <a:xfrm>
                <a:off x="593" y="2685"/>
                <a:ext cx="7"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1" name="Freeform 313"/>
              <p:cNvSpPr>
                <a:spLocks/>
              </p:cNvSpPr>
              <p:nvPr/>
            </p:nvSpPr>
            <p:spPr bwMode="auto">
              <a:xfrm>
                <a:off x="649" y="2733"/>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2 h 86"/>
                  <a:gd name="T12" fmla="*/ 11 w 37"/>
                  <a:gd name="T13" fmla="*/ 82 h 86"/>
                  <a:gd name="T14" fmla="*/ 11 w 37"/>
                  <a:gd name="T15" fmla="*/ 78 h 86"/>
                  <a:gd name="T16" fmla="*/ 15 w 37"/>
                  <a:gd name="T17" fmla="*/ 71 h 86"/>
                  <a:gd name="T18" fmla="*/ 15 w 37"/>
                  <a:gd name="T19" fmla="*/ 15 h 86"/>
                  <a:gd name="T20" fmla="*/ 15 w 37"/>
                  <a:gd name="T21" fmla="*/ 8 h 86"/>
                  <a:gd name="T22" fmla="*/ 11 w 37"/>
                  <a:gd name="T23" fmla="*/ 4 h 86"/>
                  <a:gd name="T24" fmla="*/ 11 w 37"/>
                  <a:gd name="T25" fmla="*/ 4 h 86"/>
                  <a:gd name="T26" fmla="*/ 11 w 37"/>
                  <a:gd name="T27" fmla="*/ 0 h 86"/>
                  <a:gd name="T28" fmla="*/ 7 w 37"/>
                  <a:gd name="T29" fmla="*/ 0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0 h 86"/>
                  <a:gd name="T44" fmla="*/ 26 w 37"/>
                  <a:gd name="T45" fmla="*/ 4 h 86"/>
                  <a:gd name="T46" fmla="*/ 26 w 37"/>
                  <a:gd name="T47" fmla="*/ 8 h 86"/>
                  <a:gd name="T48" fmla="*/ 26 w 37"/>
                  <a:gd name="T49" fmla="*/ 15 h 86"/>
                  <a:gd name="T50" fmla="*/ 26 w 37"/>
                  <a:gd name="T51" fmla="*/ 71 h 86"/>
                  <a:gd name="T52" fmla="*/ 26 w 37"/>
                  <a:gd name="T53" fmla="*/ 78 h 86"/>
                  <a:gd name="T54" fmla="*/ 26 w 37"/>
                  <a:gd name="T55" fmla="*/ 78 h 86"/>
                  <a:gd name="T56" fmla="*/ 26 w 37"/>
                  <a:gd name="T57" fmla="*/ 82 h 86"/>
                  <a:gd name="T58" fmla="*/ 30 w 37"/>
                  <a:gd name="T59" fmla="*/ 82 h 86"/>
                  <a:gd name="T60" fmla="*/ 34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2"/>
                    </a:lnTo>
                    <a:lnTo>
                      <a:pt x="11" y="82"/>
                    </a:lnTo>
                    <a:lnTo>
                      <a:pt x="11" y="78"/>
                    </a:lnTo>
                    <a:lnTo>
                      <a:pt x="15" y="71"/>
                    </a:lnTo>
                    <a:lnTo>
                      <a:pt x="15" y="15"/>
                    </a:lnTo>
                    <a:lnTo>
                      <a:pt x="15" y="8"/>
                    </a:lnTo>
                    <a:lnTo>
                      <a:pt x="11" y="4"/>
                    </a:lnTo>
                    <a:lnTo>
                      <a:pt x="11" y="0"/>
                    </a:lnTo>
                    <a:lnTo>
                      <a:pt x="7" y="0"/>
                    </a:lnTo>
                    <a:lnTo>
                      <a:pt x="4" y="0"/>
                    </a:lnTo>
                    <a:lnTo>
                      <a:pt x="0" y="0"/>
                    </a:lnTo>
                    <a:lnTo>
                      <a:pt x="37" y="0"/>
                    </a:lnTo>
                    <a:lnTo>
                      <a:pt x="34" y="0"/>
                    </a:lnTo>
                    <a:lnTo>
                      <a:pt x="30" y="0"/>
                    </a:lnTo>
                    <a:lnTo>
                      <a:pt x="26" y="4"/>
                    </a:lnTo>
                    <a:lnTo>
                      <a:pt x="26" y="8"/>
                    </a:lnTo>
                    <a:lnTo>
                      <a:pt x="26" y="15"/>
                    </a:lnTo>
                    <a:lnTo>
                      <a:pt x="26" y="71"/>
                    </a:lnTo>
                    <a:lnTo>
                      <a:pt x="26" y="78"/>
                    </a:lnTo>
                    <a:lnTo>
                      <a:pt x="26" y="82"/>
                    </a:lnTo>
                    <a:lnTo>
                      <a:pt x="30" y="82"/>
                    </a:lnTo>
                    <a:lnTo>
                      <a:pt x="34" y="86"/>
                    </a:lnTo>
                    <a:lnTo>
                      <a:pt x="37"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2" name="Freeform 314"/>
              <p:cNvSpPr>
                <a:spLocks/>
              </p:cNvSpPr>
              <p:nvPr/>
            </p:nvSpPr>
            <p:spPr bwMode="auto">
              <a:xfrm>
                <a:off x="694"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4 w 97"/>
                  <a:gd name="T11" fmla="*/ 4 h 86"/>
                  <a:gd name="T12" fmla="*/ 74 w 97"/>
                  <a:gd name="T13" fmla="*/ 0 h 86"/>
                  <a:gd name="T14" fmla="*/ 67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2 w 97"/>
                  <a:gd name="T31" fmla="*/ 8 h 86"/>
                  <a:gd name="T32" fmla="*/ 82 w 97"/>
                  <a:gd name="T33" fmla="*/ 15 h 86"/>
                  <a:gd name="T34" fmla="*/ 82 w 97"/>
                  <a:gd name="T35" fmla="*/ 86 h 86"/>
                  <a:gd name="T36" fmla="*/ 82 w 97"/>
                  <a:gd name="T37" fmla="*/ 86 h 86"/>
                  <a:gd name="T38" fmla="*/ 22 w 97"/>
                  <a:gd name="T39" fmla="*/ 19 h 86"/>
                  <a:gd name="T40" fmla="*/ 22 w 97"/>
                  <a:gd name="T41" fmla="*/ 71 h 86"/>
                  <a:gd name="T42" fmla="*/ 22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5 w 97"/>
                  <a:gd name="T63" fmla="*/ 82 h 86"/>
                  <a:gd name="T64" fmla="*/ 18 w 97"/>
                  <a:gd name="T65" fmla="*/ 78 h 86"/>
                  <a:gd name="T66" fmla="*/ 18 w 97"/>
                  <a:gd name="T67" fmla="*/ 71 h 86"/>
                  <a:gd name="T68" fmla="*/ 18 w 97"/>
                  <a:gd name="T69" fmla="*/ 11 h 86"/>
                  <a:gd name="T70" fmla="*/ 15 w 97"/>
                  <a:gd name="T71" fmla="*/ 8 h 86"/>
                  <a:gd name="T72" fmla="*/ 11 w 97"/>
                  <a:gd name="T73" fmla="*/ 4 h 86"/>
                  <a:gd name="T74" fmla="*/ 11 w 97"/>
                  <a:gd name="T75" fmla="*/ 4 h 86"/>
                  <a:gd name="T76" fmla="*/ 7 w 97"/>
                  <a:gd name="T77" fmla="*/ 4 h 86"/>
                  <a:gd name="T78" fmla="*/ 3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4" y="4"/>
                    </a:lnTo>
                    <a:lnTo>
                      <a:pt x="74" y="0"/>
                    </a:lnTo>
                    <a:lnTo>
                      <a:pt x="67" y="0"/>
                    </a:lnTo>
                    <a:lnTo>
                      <a:pt x="97" y="0"/>
                    </a:lnTo>
                    <a:lnTo>
                      <a:pt x="93" y="0"/>
                    </a:lnTo>
                    <a:lnTo>
                      <a:pt x="89" y="0"/>
                    </a:lnTo>
                    <a:lnTo>
                      <a:pt x="86" y="4"/>
                    </a:lnTo>
                    <a:lnTo>
                      <a:pt x="82" y="8"/>
                    </a:lnTo>
                    <a:lnTo>
                      <a:pt x="82" y="15"/>
                    </a:lnTo>
                    <a:lnTo>
                      <a:pt x="82" y="86"/>
                    </a:lnTo>
                    <a:lnTo>
                      <a:pt x="22" y="19"/>
                    </a:lnTo>
                    <a:lnTo>
                      <a:pt x="22" y="71"/>
                    </a:lnTo>
                    <a:lnTo>
                      <a:pt x="22" y="78"/>
                    </a:lnTo>
                    <a:lnTo>
                      <a:pt x="26" y="82"/>
                    </a:lnTo>
                    <a:lnTo>
                      <a:pt x="30" y="82"/>
                    </a:lnTo>
                    <a:lnTo>
                      <a:pt x="33" y="86"/>
                    </a:lnTo>
                    <a:lnTo>
                      <a:pt x="37" y="86"/>
                    </a:lnTo>
                    <a:lnTo>
                      <a:pt x="7" y="86"/>
                    </a:lnTo>
                    <a:lnTo>
                      <a:pt x="15" y="82"/>
                    </a:lnTo>
                    <a:lnTo>
                      <a:pt x="18" y="78"/>
                    </a:lnTo>
                    <a:lnTo>
                      <a:pt x="18" y="71"/>
                    </a:lnTo>
                    <a:lnTo>
                      <a:pt x="18" y="11"/>
                    </a:lnTo>
                    <a:lnTo>
                      <a:pt x="15" y="8"/>
                    </a:lnTo>
                    <a:lnTo>
                      <a:pt x="11" y="4"/>
                    </a:lnTo>
                    <a:lnTo>
                      <a:pt x="7" y="4"/>
                    </a:lnTo>
                    <a:lnTo>
                      <a:pt x="3"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3" name="Freeform 315"/>
              <p:cNvSpPr>
                <a:spLocks/>
              </p:cNvSpPr>
              <p:nvPr/>
            </p:nvSpPr>
            <p:spPr bwMode="auto">
              <a:xfrm>
                <a:off x="806" y="2729"/>
                <a:ext cx="56" cy="90"/>
              </a:xfrm>
              <a:custGeom>
                <a:avLst/>
                <a:gdLst>
                  <a:gd name="T0" fmla="*/ 52 w 56"/>
                  <a:gd name="T1" fmla="*/ 30 h 90"/>
                  <a:gd name="T2" fmla="*/ 48 w 56"/>
                  <a:gd name="T3" fmla="*/ 23 h 90"/>
                  <a:gd name="T4" fmla="*/ 44 w 56"/>
                  <a:gd name="T5" fmla="*/ 12 h 90"/>
                  <a:gd name="T6" fmla="*/ 33 w 56"/>
                  <a:gd name="T7" fmla="*/ 8 h 90"/>
                  <a:gd name="T8" fmla="*/ 22 w 56"/>
                  <a:gd name="T9" fmla="*/ 8 h 90"/>
                  <a:gd name="T10" fmla="*/ 11 w 56"/>
                  <a:gd name="T11" fmla="*/ 15 h 90"/>
                  <a:gd name="T12" fmla="*/ 11 w 56"/>
                  <a:gd name="T13" fmla="*/ 23 h 90"/>
                  <a:gd name="T14" fmla="*/ 18 w 56"/>
                  <a:gd name="T15" fmla="*/ 30 h 90"/>
                  <a:gd name="T16" fmla="*/ 41 w 56"/>
                  <a:gd name="T17" fmla="*/ 45 h 90"/>
                  <a:gd name="T18" fmla="*/ 52 w 56"/>
                  <a:gd name="T19" fmla="*/ 53 h 90"/>
                  <a:gd name="T20" fmla="*/ 56 w 56"/>
                  <a:gd name="T21" fmla="*/ 64 h 90"/>
                  <a:gd name="T22" fmla="*/ 56 w 56"/>
                  <a:gd name="T23" fmla="*/ 75 h 90"/>
                  <a:gd name="T24" fmla="*/ 41 w 56"/>
                  <a:gd name="T25" fmla="*/ 90 h 90"/>
                  <a:gd name="T26" fmla="*/ 26 w 56"/>
                  <a:gd name="T27" fmla="*/ 90 h 90"/>
                  <a:gd name="T28" fmla="*/ 18 w 56"/>
                  <a:gd name="T29" fmla="*/ 90 h 90"/>
                  <a:gd name="T30" fmla="*/ 11 w 56"/>
                  <a:gd name="T31" fmla="*/ 86 h 90"/>
                  <a:gd name="T32" fmla="*/ 3 w 56"/>
                  <a:gd name="T33" fmla="*/ 86 h 90"/>
                  <a:gd name="T34" fmla="*/ 3 w 56"/>
                  <a:gd name="T35" fmla="*/ 90 h 90"/>
                  <a:gd name="T36" fmla="*/ 0 w 56"/>
                  <a:gd name="T37" fmla="*/ 90 h 90"/>
                  <a:gd name="T38" fmla="*/ 3 w 56"/>
                  <a:gd name="T39" fmla="*/ 60 h 90"/>
                  <a:gd name="T40" fmla="*/ 7 w 56"/>
                  <a:gd name="T41" fmla="*/ 75 h 90"/>
                  <a:gd name="T42" fmla="*/ 15 w 56"/>
                  <a:gd name="T43" fmla="*/ 82 h 90"/>
                  <a:gd name="T44" fmla="*/ 30 w 56"/>
                  <a:gd name="T45" fmla="*/ 86 h 90"/>
                  <a:gd name="T46" fmla="*/ 41 w 56"/>
                  <a:gd name="T47" fmla="*/ 82 h 90"/>
                  <a:gd name="T48" fmla="*/ 48 w 56"/>
                  <a:gd name="T49" fmla="*/ 71 h 90"/>
                  <a:gd name="T50" fmla="*/ 44 w 56"/>
                  <a:gd name="T51" fmla="*/ 68 h 90"/>
                  <a:gd name="T52" fmla="*/ 41 w 56"/>
                  <a:gd name="T53" fmla="*/ 60 h 90"/>
                  <a:gd name="T54" fmla="*/ 26 w 56"/>
                  <a:gd name="T55" fmla="*/ 53 h 90"/>
                  <a:gd name="T56" fmla="*/ 11 w 56"/>
                  <a:gd name="T57" fmla="*/ 41 h 90"/>
                  <a:gd name="T58" fmla="*/ 3 w 56"/>
                  <a:gd name="T59" fmla="*/ 34 h 90"/>
                  <a:gd name="T60" fmla="*/ 0 w 56"/>
                  <a:gd name="T61" fmla="*/ 23 h 90"/>
                  <a:gd name="T62" fmla="*/ 7 w 56"/>
                  <a:gd name="T63" fmla="*/ 8 h 90"/>
                  <a:gd name="T64" fmla="*/ 26 w 56"/>
                  <a:gd name="T65" fmla="*/ 0 h 90"/>
                  <a:gd name="T66" fmla="*/ 41 w 56"/>
                  <a:gd name="T67" fmla="*/ 4 h 90"/>
                  <a:gd name="T68" fmla="*/ 44 w 56"/>
                  <a:gd name="T69" fmla="*/ 8 h 90"/>
                  <a:gd name="T70" fmla="*/ 48 w 56"/>
                  <a:gd name="T71" fmla="*/ 4 h 90"/>
                  <a:gd name="T72" fmla="*/ 52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2" y="0"/>
                    </a:moveTo>
                    <a:lnTo>
                      <a:pt x="52" y="30"/>
                    </a:lnTo>
                    <a:lnTo>
                      <a:pt x="48" y="23"/>
                    </a:lnTo>
                    <a:lnTo>
                      <a:pt x="44" y="15"/>
                    </a:lnTo>
                    <a:lnTo>
                      <a:pt x="44" y="12"/>
                    </a:lnTo>
                    <a:lnTo>
                      <a:pt x="37" y="8"/>
                    </a:lnTo>
                    <a:lnTo>
                      <a:pt x="33" y="8"/>
                    </a:lnTo>
                    <a:lnTo>
                      <a:pt x="26" y="4"/>
                    </a:lnTo>
                    <a:lnTo>
                      <a:pt x="22" y="8"/>
                    </a:lnTo>
                    <a:lnTo>
                      <a:pt x="15" y="8"/>
                    </a:lnTo>
                    <a:lnTo>
                      <a:pt x="11" y="15"/>
                    </a:lnTo>
                    <a:lnTo>
                      <a:pt x="11" y="19"/>
                    </a:lnTo>
                    <a:lnTo>
                      <a:pt x="11" y="23"/>
                    </a:lnTo>
                    <a:lnTo>
                      <a:pt x="15" y="26"/>
                    </a:lnTo>
                    <a:lnTo>
                      <a:pt x="18" y="30"/>
                    </a:lnTo>
                    <a:lnTo>
                      <a:pt x="33" y="38"/>
                    </a:lnTo>
                    <a:lnTo>
                      <a:pt x="41" y="45"/>
                    </a:lnTo>
                    <a:lnTo>
                      <a:pt x="48" y="49"/>
                    </a:lnTo>
                    <a:lnTo>
                      <a:pt x="52" y="53"/>
                    </a:lnTo>
                    <a:lnTo>
                      <a:pt x="56" y="56"/>
                    </a:lnTo>
                    <a:lnTo>
                      <a:pt x="56" y="64"/>
                    </a:lnTo>
                    <a:lnTo>
                      <a:pt x="56" y="68"/>
                    </a:lnTo>
                    <a:lnTo>
                      <a:pt x="56" y="75"/>
                    </a:lnTo>
                    <a:lnTo>
                      <a:pt x="48" y="82"/>
                    </a:lnTo>
                    <a:lnTo>
                      <a:pt x="41" y="90"/>
                    </a:lnTo>
                    <a:lnTo>
                      <a:pt x="30" y="90"/>
                    </a:lnTo>
                    <a:lnTo>
                      <a:pt x="26" y="90"/>
                    </a:lnTo>
                    <a:lnTo>
                      <a:pt x="22" y="90"/>
                    </a:lnTo>
                    <a:lnTo>
                      <a:pt x="18" y="90"/>
                    </a:lnTo>
                    <a:lnTo>
                      <a:pt x="15" y="90"/>
                    </a:lnTo>
                    <a:lnTo>
                      <a:pt x="11" y="86"/>
                    </a:lnTo>
                    <a:lnTo>
                      <a:pt x="7" y="86"/>
                    </a:lnTo>
                    <a:lnTo>
                      <a:pt x="3" y="86"/>
                    </a:lnTo>
                    <a:lnTo>
                      <a:pt x="3" y="90"/>
                    </a:lnTo>
                    <a:lnTo>
                      <a:pt x="0" y="90"/>
                    </a:lnTo>
                    <a:lnTo>
                      <a:pt x="0" y="60"/>
                    </a:lnTo>
                    <a:lnTo>
                      <a:pt x="3" y="60"/>
                    </a:lnTo>
                    <a:lnTo>
                      <a:pt x="3" y="71"/>
                    </a:lnTo>
                    <a:lnTo>
                      <a:pt x="7" y="75"/>
                    </a:lnTo>
                    <a:lnTo>
                      <a:pt x="11" y="79"/>
                    </a:lnTo>
                    <a:lnTo>
                      <a:pt x="15" y="82"/>
                    </a:lnTo>
                    <a:lnTo>
                      <a:pt x="22" y="86"/>
                    </a:lnTo>
                    <a:lnTo>
                      <a:pt x="30" y="86"/>
                    </a:lnTo>
                    <a:lnTo>
                      <a:pt x="37" y="86"/>
                    </a:lnTo>
                    <a:lnTo>
                      <a:pt x="41" y="82"/>
                    </a:lnTo>
                    <a:lnTo>
                      <a:pt x="44" y="79"/>
                    </a:lnTo>
                    <a:lnTo>
                      <a:pt x="48" y="71"/>
                    </a:lnTo>
                    <a:lnTo>
                      <a:pt x="44" y="71"/>
                    </a:lnTo>
                    <a:lnTo>
                      <a:pt x="44" y="68"/>
                    </a:lnTo>
                    <a:lnTo>
                      <a:pt x="41" y="64"/>
                    </a:lnTo>
                    <a:lnTo>
                      <a:pt x="41" y="60"/>
                    </a:lnTo>
                    <a:lnTo>
                      <a:pt x="33" y="56"/>
                    </a:lnTo>
                    <a:lnTo>
                      <a:pt x="26" y="53"/>
                    </a:lnTo>
                    <a:lnTo>
                      <a:pt x="15" y="45"/>
                    </a:lnTo>
                    <a:lnTo>
                      <a:pt x="11" y="41"/>
                    </a:lnTo>
                    <a:lnTo>
                      <a:pt x="7" y="38"/>
                    </a:lnTo>
                    <a:lnTo>
                      <a:pt x="3" y="34"/>
                    </a:lnTo>
                    <a:lnTo>
                      <a:pt x="0" y="30"/>
                    </a:lnTo>
                    <a:lnTo>
                      <a:pt x="0" y="23"/>
                    </a:lnTo>
                    <a:lnTo>
                      <a:pt x="3" y="15"/>
                    </a:lnTo>
                    <a:lnTo>
                      <a:pt x="7" y="8"/>
                    </a:lnTo>
                    <a:lnTo>
                      <a:pt x="15" y="4"/>
                    </a:lnTo>
                    <a:lnTo>
                      <a:pt x="26" y="0"/>
                    </a:lnTo>
                    <a:lnTo>
                      <a:pt x="33" y="4"/>
                    </a:lnTo>
                    <a:lnTo>
                      <a:pt x="41" y="4"/>
                    </a:lnTo>
                    <a:lnTo>
                      <a:pt x="44" y="8"/>
                    </a:lnTo>
                    <a:lnTo>
                      <a:pt x="48" y="8"/>
                    </a:lnTo>
                    <a:lnTo>
                      <a:pt x="48" y="4"/>
                    </a:lnTo>
                    <a:lnTo>
                      <a:pt x="5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4" name="Freeform 316"/>
              <p:cNvSpPr>
                <a:spLocks/>
              </p:cNvSpPr>
              <p:nvPr/>
            </p:nvSpPr>
            <p:spPr bwMode="auto">
              <a:xfrm>
                <a:off x="88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8 w 75"/>
                  <a:gd name="T11" fmla="*/ 8 h 86"/>
                  <a:gd name="T12" fmla="*/ 64 w 75"/>
                  <a:gd name="T13" fmla="*/ 4 h 86"/>
                  <a:gd name="T14" fmla="*/ 60 w 75"/>
                  <a:gd name="T15" fmla="*/ 4 h 86"/>
                  <a:gd name="T16" fmla="*/ 56 w 75"/>
                  <a:gd name="T17" fmla="*/ 4 h 86"/>
                  <a:gd name="T18" fmla="*/ 45 w 75"/>
                  <a:gd name="T19" fmla="*/ 4 h 86"/>
                  <a:gd name="T20" fmla="*/ 45 w 75"/>
                  <a:gd name="T21" fmla="*/ 71 h 86"/>
                  <a:gd name="T22" fmla="*/ 45 w 75"/>
                  <a:gd name="T23" fmla="*/ 78 h 86"/>
                  <a:gd name="T24" fmla="*/ 45 w 75"/>
                  <a:gd name="T25" fmla="*/ 82 h 86"/>
                  <a:gd name="T26" fmla="*/ 49 w 75"/>
                  <a:gd name="T27" fmla="*/ 82 h 86"/>
                  <a:gd name="T28" fmla="*/ 53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23 w 75"/>
                  <a:gd name="T51" fmla="*/ 4 h 86"/>
                  <a:gd name="T52" fmla="*/ 15 w 75"/>
                  <a:gd name="T53" fmla="*/ 4 h 86"/>
                  <a:gd name="T54" fmla="*/ 12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8" y="8"/>
                    </a:lnTo>
                    <a:lnTo>
                      <a:pt x="64" y="4"/>
                    </a:lnTo>
                    <a:lnTo>
                      <a:pt x="60" y="4"/>
                    </a:lnTo>
                    <a:lnTo>
                      <a:pt x="56" y="4"/>
                    </a:lnTo>
                    <a:lnTo>
                      <a:pt x="45" y="4"/>
                    </a:lnTo>
                    <a:lnTo>
                      <a:pt x="45" y="71"/>
                    </a:lnTo>
                    <a:lnTo>
                      <a:pt x="45" y="78"/>
                    </a:lnTo>
                    <a:lnTo>
                      <a:pt x="45" y="82"/>
                    </a:lnTo>
                    <a:lnTo>
                      <a:pt x="49" y="82"/>
                    </a:lnTo>
                    <a:lnTo>
                      <a:pt x="53" y="86"/>
                    </a:lnTo>
                    <a:lnTo>
                      <a:pt x="56" y="86"/>
                    </a:lnTo>
                    <a:lnTo>
                      <a:pt x="19" y="86"/>
                    </a:lnTo>
                    <a:lnTo>
                      <a:pt x="23" y="86"/>
                    </a:lnTo>
                    <a:lnTo>
                      <a:pt x="26" y="82"/>
                    </a:lnTo>
                    <a:lnTo>
                      <a:pt x="30" y="82"/>
                    </a:lnTo>
                    <a:lnTo>
                      <a:pt x="30" y="78"/>
                    </a:lnTo>
                    <a:lnTo>
                      <a:pt x="30" y="71"/>
                    </a:lnTo>
                    <a:lnTo>
                      <a:pt x="30" y="4"/>
                    </a:lnTo>
                    <a:lnTo>
                      <a:pt x="23" y="4"/>
                    </a:lnTo>
                    <a:lnTo>
                      <a:pt x="15" y="4"/>
                    </a:lnTo>
                    <a:lnTo>
                      <a:pt x="12"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5" name="Freeform 317"/>
              <p:cNvSpPr>
                <a:spLocks noEditPoints="1"/>
              </p:cNvSpPr>
              <p:nvPr/>
            </p:nvSpPr>
            <p:spPr bwMode="auto">
              <a:xfrm>
                <a:off x="966" y="2733"/>
                <a:ext cx="90" cy="86"/>
              </a:xfrm>
              <a:custGeom>
                <a:avLst/>
                <a:gdLst>
                  <a:gd name="T0" fmla="*/ 90 w 90"/>
                  <a:gd name="T1" fmla="*/ 86 h 86"/>
                  <a:gd name="T2" fmla="*/ 64 w 90"/>
                  <a:gd name="T3" fmla="*/ 86 h 86"/>
                  <a:gd name="T4" fmla="*/ 34 w 90"/>
                  <a:gd name="T5" fmla="*/ 45 h 86"/>
                  <a:gd name="T6" fmla="*/ 30 w 90"/>
                  <a:gd name="T7" fmla="*/ 45 h 86"/>
                  <a:gd name="T8" fmla="*/ 30 w 90"/>
                  <a:gd name="T9" fmla="*/ 45 h 86"/>
                  <a:gd name="T10" fmla="*/ 26 w 90"/>
                  <a:gd name="T11" fmla="*/ 45 h 86"/>
                  <a:gd name="T12" fmla="*/ 26 w 90"/>
                  <a:gd name="T13" fmla="*/ 45 h 86"/>
                  <a:gd name="T14" fmla="*/ 26 w 90"/>
                  <a:gd name="T15" fmla="*/ 45 h 86"/>
                  <a:gd name="T16" fmla="*/ 26 w 90"/>
                  <a:gd name="T17" fmla="*/ 45 h 86"/>
                  <a:gd name="T18" fmla="*/ 26 w 90"/>
                  <a:gd name="T19" fmla="*/ 71 h 86"/>
                  <a:gd name="T20" fmla="*/ 26 w 90"/>
                  <a:gd name="T21" fmla="*/ 78 h 86"/>
                  <a:gd name="T22" fmla="*/ 26 w 90"/>
                  <a:gd name="T23" fmla="*/ 82 h 86"/>
                  <a:gd name="T24" fmla="*/ 30 w 90"/>
                  <a:gd name="T25" fmla="*/ 82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2 h 86"/>
                  <a:gd name="T40" fmla="*/ 11 w 90"/>
                  <a:gd name="T41" fmla="*/ 82 h 86"/>
                  <a:gd name="T42" fmla="*/ 11 w 90"/>
                  <a:gd name="T43" fmla="*/ 78 h 86"/>
                  <a:gd name="T44" fmla="*/ 11 w 90"/>
                  <a:gd name="T45" fmla="*/ 71 h 86"/>
                  <a:gd name="T46" fmla="*/ 11 w 90"/>
                  <a:gd name="T47" fmla="*/ 15 h 86"/>
                  <a:gd name="T48" fmla="*/ 11 w 90"/>
                  <a:gd name="T49" fmla="*/ 8 h 86"/>
                  <a:gd name="T50" fmla="*/ 11 w 90"/>
                  <a:gd name="T51" fmla="*/ 4 h 86"/>
                  <a:gd name="T52" fmla="*/ 8 w 90"/>
                  <a:gd name="T53" fmla="*/ 0 h 86"/>
                  <a:gd name="T54" fmla="*/ 4 w 90"/>
                  <a:gd name="T55" fmla="*/ 0 h 86"/>
                  <a:gd name="T56" fmla="*/ 0 w 90"/>
                  <a:gd name="T57" fmla="*/ 0 h 86"/>
                  <a:gd name="T58" fmla="*/ 0 w 90"/>
                  <a:gd name="T59" fmla="*/ 0 h 86"/>
                  <a:gd name="T60" fmla="*/ 34 w 90"/>
                  <a:gd name="T61" fmla="*/ 0 h 86"/>
                  <a:gd name="T62" fmla="*/ 45 w 90"/>
                  <a:gd name="T63" fmla="*/ 0 h 86"/>
                  <a:gd name="T64" fmla="*/ 52 w 90"/>
                  <a:gd name="T65" fmla="*/ 0 h 86"/>
                  <a:gd name="T66" fmla="*/ 60 w 90"/>
                  <a:gd name="T67" fmla="*/ 4 h 86"/>
                  <a:gd name="T68" fmla="*/ 64 w 90"/>
                  <a:gd name="T69" fmla="*/ 8 h 86"/>
                  <a:gd name="T70" fmla="*/ 67 w 90"/>
                  <a:gd name="T71" fmla="*/ 15 h 86"/>
                  <a:gd name="T72" fmla="*/ 67 w 90"/>
                  <a:gd name="T73" fmla="*/ 19 h 86"/>
                  <a:gd name="T74" fmla="*/ 67 w 90"/>
                  <a:gd name="T75" fmla="*/ 26 h 86"/>
                  <a:gd name="T76" fmla="*/ 64 w 90"/>
                  <a:gd name="T77" fmla="*/ 34 h 86"/>
                  <a:gd name="T78" fmla="*/ 56 w 90"/>
                  <a:gd name="T79" fmla="*/ 37 h 86"/>
                  <a:gd name="T80" fmla="*/ 49 w 90"/>
                  <a:gd name="T81" fmla="*/ 41 h 86"/>
                  <a:gd name="T82" fmla="*/ 67 w 90"/>
                  <a:gd name="T83" fmla="*/ 67 h 86"/>
                  <a:gd name="T84" fmla="*/ 71 w 90"/>
                  <a:gd name="T85" fmla="*/ 75 h 86"/>
                  <a:gd name="T86" fmla="*/ 75 w 90"/>
                  <a:gd name="T87" fmla="*/ 82 h 86"/>
                  <a:gd name="T88" fmla="*/ 82 w 90"/>
                  <a:gd name="T89" fmla="*/ 82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38 w 90"/>
                  <a:gd name="T105" fmla="*/ 41 h 86"/>
                  <a:gd name="T106" fmla="*/ 49 w 90"/>
                  <a:gd name="T107" fmla="*/ 37 h 86"/>
                  <a:gd name="T108" fmla="*/ 52 w 90"/>
                  <a:gd name="T109" fmla="*/ 30 h 86"/>
                  <a:gd name="T110" fmla="*/ 52 w 90"/>
                  <a:gd name="T111" fmla="*/ 22 h 86"/>
                  <a:gd name="T112" fmla="*/ 52 w 90"/>
                  <a:gd name="T113" fmla="*/ 15 h 86"/>
                  <a:gd name="T114" fmla="*/ 49 w 90"/>
                  <a:gd name="T115" fmla="*/ 8 h 86"/>
                  <a:gd name="T116" fmla="*/ 41 w 90"/>
                  <a:gd name="T117" fmla="*/ 4 h 86"/>
                  <a:gd name="T118" fmla="*/ 34 w 90"/>
                  <a:gd name="T119" fmla="*/ 4 h 86"/>
                  <a:gd name="T120" fmla="*/ 30 w 90"/>
                  <a:gd name="T121" fmla="*/ 4 h 86"/>
                  <a:gd name="T122" fmla="*/ 26 w 90"/>
                  <a:gd name="T123" fmla="*/ 4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5"/>
                    </a:lnTo>
                    <a:lnTo>
                      <a:pt x="30" y="45"/>
                    </a:lnTo>
                    <a:lnTo>
                      <a:pt x="26" y="45"/>
                    </a:lnTo>
                    <a:lnTo>
                      <a:pt x="26" y="71"/>
                    </a:lnTo>
                    <a:lnTo>
                      <a:pt x="26" y="78"/>
                    </a:lnTo>
                    <a:lnTo>
                      <a:pt x="26" y="82"/>
                    </a:lnTo>
                    <a:lnTo>
                      <a:pt x="30" y="82"/>
                    </a:lnTo>
                    <a:lnTo>
                      <a:pt x="34" y="86"/>
                    </a:lnTo>
                    <a:lnTo>
                      <a:pt x="38" y="86"/>
                    </a:lnTo>
                    <a:lnTo>
                      <a:pt x="0" y="86"/>
                    </a:lnTo>
                    <a:lnTo>
                      <a:pt x="4" y="86"/>
                    </a:lnTo>
                    <a:lnTo>
                      <a:pt x="8" y="82"/>
                    </a:lnTo>
                    <a:lnTo>
                      <a:pt x="11" y="82"/>
                    </a:lnTo>
                    <a:lnTo>
                      <a:pt x="11" y="78"/>
                    </a:lnTo>
                    <a:lnTo>
                      <a:pt x="11" y="71"/>
                    </a:lnTo>
                    <a:lnTo>
                      <a:pt x="11" y="15"/>
                    </a:lnTo>
                    <a:lnTo>
                      <a:pt x="11" y="8"/>
                    </a:lnTo>
                    <a:lnTo>
                      <a:pt x="11" y="4"/>
                    </a:lnTo>
                    <a:lnTo>
                      <a:pt x="8" y="0"/>
                    </a:lnTo>
                    <a:lnTo>
                      <a:pt x="4" y="0"/>
                    </a:lnTo>
                    <a:lnTo>
                      <a:pt x="0" y="0"/>
                    </a:lnTo>
                    <a:lnTo>
                      <a:pt x="34" y="0"/>
                    </a:lnTo>
                    <a:lnTo>
                      <a:pt x="45" y="0"/>
                    </a:lnTo>
                    <a:lnTo>
                      <a:pt x="52" y="0"/>
                    </a:lnTo>
                    <a:lnTo>
                      <a:pt x="60" y="4"/>
                    </a:lnTo>
                    <a:lnTo>
                      <a:pt x="64" y="8"/>
                    </a:lnTo>
                    <a:lnTo>
                      <a:pt x="67" y="15"/>
                    </a:lnTo>
                    <a:lnTo>
                      <a:pt x="67" y="19"/>
                    </a:lnTo>
                    <a:lnTo>
                      <a:pt x="67" y="26"/>
                    </a:lnTo>
                    <a:lnTo>
                      <a:pt x="64" y="34"/>
                    </a:lnTo>
                    <a:lnTo>
                      <a:pt x="56" y="37"/>
                    </a:lnTo>
                    <a:lnTo>
                      <a:pt x="49" y="41"/>
                    </a:lnTo>
                    <a:lnTo>
                      <a:pt x="67" y="67"/>
                    </a:lnTo>
                    <a:lnTo>
                      <a:pt x="71" y="75"/>
                    </a:lnTo>
                    <a:lnTo>
                      <a:pt x="75" y="82"/>
                    </a:lnTo>
                    <a:lnTo>
                      <a:pt x="82" y="82"/>
                    </a:lnTo>
                    <a:lnTo>
                      <a:pt x="90" y="86"/>
                    </a:lnTo>
                    <a:close/>
                    <a:moveTo>
                      <a:pt x="26" y="41"/>
                    </a:moveTo>
                    <a:lnTo>
                      <a:pt x="26" y="41"/>
                    </a:lnTo>
                    <a:lnTo>
                      <a:pt x="30" y="41"/>
                    </a:lnTo>
                    <a:lnTo>
                      <a:pt x="38" y="41"/>
                    </a:lnTo>
                    <a:lnTo>
                      <a:pt x="49" y="37"/>
                    </a:lnTo>
                    <a:lnTo>
                      <a:pt x="52" y="30"/>
                    </a:lnTo>
                    <a:lnTo>
                      <a:pt x="52" y="22"/>
                    </a:lnTo>
                    <a:lnTo>
                      <a:pt x="52" y="15"/>
                    </a:lnTo>
                    <a:lnTo>
                      <a:pt x="49" y="8"/>
                    </a:lnTo>
                    <a:lnTo>
                      <a:pt x="41" y="4"/>
                    </a:lnTo>
                    <a:lnTo>
                      <a:pt x="34" y="4"/>
                    </a:lnTo>
                    <a:lnTo>
                      <a:pt x="30" y="4"/>
                    </a:lnTo>
                    <a:lnTo>
                      <a:pt x="26" y="4"/>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6" name="Freeform 318"/>
              <p:cNvSpPr>
                <a:spLocks/>
              </p:cNvSpPr>
              <p:nvPr/>
            </p:nvSpPr>
            <p:spPr bwMode="auto">
              <a:xfrm>
                <a:off x="1056" y="2733"/>
                <a:ext cx="89" cy="86"/>
              </a:xfrm>
              <a:custGeom>
                <a:avLst/>
                <a:gdLst>
                  <a:gd name="T0" fmla="*/ 60 w 89"/>
                  <a:gd name="T1" fmla="*/ 0 h 86"/>
                  <a:gd name="T2" fmla="*/ 60 w 89"/>
                  <a:gd name="T3" fmla="*/ 0 h 86"/>
                  <a:gd name="T4" fmla="*/ 89 w 89"/>
                  <a:gd name="T5" fmla="*/ 0 h 86"/>
                  <a:gd name="T6" fmla="*/ 89 w 89"/>
                  <a:gd name="T7" fmla="*/ 0 h 86"/>
                  <a:gd name="T8" fmla="*/ 86 w 89"/>
                  <a:gd name="T9" fmla="*/ 0 h 86"/>
                  <a:gd name="T10" fmla="*/ 82 w 89"/>
                  <a:gd name="T11" fmla="*/ 0 h 86"/>
                  <a:gd name="T12" fmla="*/ 78 w 89"/>
                  <a:gd name="T13" fmla="*/ 4 h 86"/>
                  <a:gd name="T14" fmla="*/ 78 w 89"/>
                  <a:gd name="T15" fmla="*/ 8 h 86"/>
                  <a:gd name="T16" fmla="*/ 78 w 89"/>
                  <a:gd name="T17" fmla="*/ 15 h 86"/>
                  <a:gd name="T18" fmla="*/ 78 w 89"/>
                  <a:gd name="T19" fmla="*/ 49 h 86"/>
                  <a:gd name="T20" fmla="*/ 78 w 89"/>
                  <a:gd name="T21" fmla="*/ 60 h 86"/>
                  <a:gd name="T22" fmla="*/ 74 w 89"/>
                  <a:gd name="T23" fmla="*/ 71 h 86"/>
                  <a:gd name="T24" fmla="*/ 71 w 89"/>
                  <a:gd name="T25" fmla="*/ 75 h 86"/>
                  <a:gd name="T26" fmla="*/ 67 w 89"/>
                  <a:gd name="T27" fmla="*/ 82 h 86"/>
                  <a:gd name="T28" fmla="*/ 56 w 89"/>
                  <a:gd name="T29" fmla="*/ 86 h 86"/>
                  <a:gd name="T30" fmla="*/ 45 w 89"/>
                  <a:gd name="T31" fmla="*/ 86 h 86"/>
                  <a:gd name="T32" fmla="*/ 33 w 89"/>
                  <a:gd name="T33" fmla="*/ 86 h 86"/>
                  <a:gd name="T34" fmla="*/ 22 w 89"/>
                  <a:gd name="T35" fmla="*/ 82 h 86"/>
                  <a:gd name="T36" fmla="*/ 18 w 89"/>
                  <a:gd name="T37" fmla="*/ 75 h 86"/>
                  <a:gd name="T38" fmla="*/ 15 w 89"/>
                  <a:gd name="T39" fmla="*/ 67 h 86"/>
                  <a:gd name="T40" fmla="*/ 11 w 89"/>
                  <a:gd name="T41" fmla="*/ 60 h 86"/>
                  <a:gd name="T42" fmla="*/ 11 w 89"/>
                  <a:gd name="T43" fmla="*/ 49 h 86"/>
                  <a:gd name="T44" fmla="*/ 11 w 89"/>
                  <a:gd name="T45" fmla="*/ 15 h 86"/>
                  <a:gd name="T46" fmla="*/ 11 w 89"/>
                  <a:gd name="T47" fmla="*/ 8 h 86"/>
                  <a:gd name="T48" fmla="*/ 11 w 89"/>
                  <a:gd name="T49" fmla="*/ 4 h 86"/>
                  <a:gd name="T50" fmla="*/ 7 w 89"/>
                  <a:gd name="T51" fmla="*/ 0 h 86"/>
                  <a:gd name="T52" fmla="*/ 4 w 89"/>
                  <a:gd name="T53" fmla="*/ 0 h 86"/>
                  <a:gd name="T54" fmla="*/ 0 w 89"/>
                  <a:gd name="T55" fmla="*/ 0 h 86"/>
                  <a:gd name="T56" fmla="*/ 0 w 89"/>
                  <a:gd name="T57" fmla="*/ 0 h 86"/>
                  <a:gd name="T58" fmla="*/ 37 w 89"/>
                  <a:gd name="T59" fmla="*/ 0 h 86"/>
                  <a:gd name="T60" fmla="*/ 37 w 89"/>
                  <a:gd name="T61" fmla="*/ 0 h 86"/>
                  <a:gd name="T62" fmla="*/ 33 w 89"/>
                  <a:gd name="T63" fmla="*/ 0 h 86"/>
                  <a:gd name="T64" fmla="*/ 30 w 89"/>
                  <a:gd name="T65" fmla="*/ 0 h 86"/>
                  <a:gd name="T66" fmla="*/ 26 w 89"/>
                  <a:gd name="T67" fmla="*/ 4 h 86"/>
                  <a:gd name="T68" fmla="*/ 22 w 89"/>
                  <a:gd name="T69" fmla="*/ 8 h 86"/>
                  <a:gd name="T70" fmla="*/ 22 w 89"/>
                  <a:gd name="T71" fmla="*/ 15 h 86"/>
                  <a:gd name="T72" fmla="*/ 22 w 89"/>
                  <a:gd name="T73" fmla="*/ 52 h 86"/>
                  <a:gd name="T74" fmla="*/ 22 w 89"/>
                  <a:gd name="T75" fmla="*/ 56 h 86"/>
                  <a:gd name="T76" fmla="*/ 26 w 89"/>
                  <a:gd name="T77" fmla="*/ 64 h 86"/>
                  <a:gd name="T78" fmla="*/ 26 w 89"/>
                  <a:gd name="T79" fmla="*/ 71 h 86"/>
                  <a:gd name="T80" fmla="*/ 30 w 89"/>
                  <a:gd name="T81" fmla="*/ 75 h 86"/>
                  <a:gd name="T82" fmla="*/ 30 w 89"/>
                  <a:gd name="T83" fmla="*/ 78 h 86"/>
                  <a:gd name="T84" fmla="*/ 33 w 89"/>
                  <a:gd name="T85" fmla="*/ 82 h 86"/>
                  <a:gd name="T86" fmla="*/ 41 w 89"/>
                  <a:gd name="T87" fmla="*/ 82 h 86"/>
                  <a:gd name="T88" fmla="*/ 45 w 89"/>
                  <a:gd name="T89" fmla="*/ 82 h 86"/>
                  <a:gd name="T90" fmla="*/ 56 w 89"/>
                  <a:gd name="T91" fmla="*/ 82 h 86"/>
                  <a:gd name="T92" fmla="*/ 60 w 89"/>
                  <a:gd name="T93" fmla="*/ 78 h 86"/>
                  <a:gd name="T94" fmla="*/ 67 w 89"/>
                  <a:gd name="T95" fmla="*/ 75 h 86"/>
                  <a:gd name="T96" fmla="*/ 71 w 89"/>
                  <a:gd name="T97" fmla="*/ 71 h 86"/>
                  <a:gd name="T98" fmla="*/ 71 w 89"/>
                  <a:gd name="T99" fmla="*/ 64 h 86"/>
                  <a:gd name="T100" fmla="*/ 74 w 89"/>
                  <a:gd name="T101" fmla="*/ 49 h 86"/>
                  <a:gd name="T102" fmla="*/ 74 w 89"/>
                  <a:gd name="T103" fmla="*/ 15 h 86"/>
                  <a:gd name="T104" fmla="*/ 71 w 89"/>
                  <a:gd name="T105" fmla="*/ 8 h 86"/>
                  <a:gd name="T106" fmla="*/ 71 w 89"/>
                  <a:gd name="T107" fmla="*/ 4 h 86"/>
                  <a:gd name="T108" fmla="*/ 67 w 89"/>
                  <a:gd name="T109" fmla="*/ 0 h 86"/>
                  <a:gd name="T110" fmla="*/ 63 w 89"/>
                  <a:gd name="T111" fmla="*/ 0 h 86"/>
                  <a:gd name="T112" fmla="*/ 60 w 89"/>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9"/>
                  <a:gd name="T172" fmla="*/ 0 h 86"/>
                  <a:gd name="T173" fmla="*/ 89 w 89"/>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9" h="86">
                    <a:moveTo>
                      <a:pt x="60" y="0"/>
                    </a:moveTo>
                    <a:lnTo>
                      <a:pt x="60" y="0"/>
                    </a:lnTo>
                    <a:lnTo>
                      <a:pt x="89" y="0"/>
                    </a:lnTo>
                    <a:lnTo>
                      <a:pt x="86" y="0"/>
                    </a:lnTo>
                    <a:lnTo>
                      <a:pt x="82" y="0"/>
                    </a:lnTo>
                    <a:lnTo>
                      <a:pt x="78" y="4"/>
                    </a:lnTo>
                    <a:lnTo>
                      <a:pt x="78" y="8"/>
                    </a:lnTo>
                    <a:lnTo>
                      <a:pt x="78" y="15"/>
                    </a:lnTo>
                    <a:lnTo>
                      <a:pt x="78" y="49"/>
                    </a:lnTo>
                    <a:lnTo>
                      <a:pt x="78" y="60"/>
                    </a:lnTo>
                    <a:lnTo>
                      <a:pt x="74" y="71"/>
                    </a:lnTo>
                    <a:lnTo>
                      <a:pt x="71" y="75"/>
                    </a:lnTo>
                    <a:lnTo>
                      <a:pt x="67" y="82"/>
                    </a:lnTo>
                    <a:lnTo>
                      <a:pt x="56" y="86"/>
                    </a:lnTo>
                    <a:lnTo>
                      <a:pt x="45" y="86"/>
                    </a:lnTo>
                    <a:lnTo>
                      <a:pt x="33" y="86"/>
                    </a:lnTo>
                    <a:lnTo>
                      <a:pt x="22" y="82"/>
                    </a:lnTo>
                    <a:lnTo>
                      <a:pt x="18" y="75"/>
                    </a:lnTo>
                    <a:lnTo>
                      <a:pt x="15" y="67"/>
                    </a:lnTo>
                    <a:lnTo>
                      <a:pt x="11" y="60"/>
                    </a:lnTo>
                    <a:lnTo>
                      <a:pt x="11" y="49"/>
                    </a:lnTo>
                    <a:lnTo>
                      <a:pt x="11" y="15"/>
                    </a:lnTo>
                    <a:lnTo>
                      <a:pt x="11" y="8"/>
                    </a:lnTo>
                    <a:lnTo>
                      <a:pt x="11" y="4"/>
                    </a:lnTo>
                    <a:lnTo>
                      <a:pt x="7" y="0"/>
                    </a:lnTo>
                    <a:lnTo>
                      <a:pt x="4" y="0"/>
                    </a:lnTo>
                    <a:lnTo>
                      <a:pt x="0" y="0"/>
                    </a:lnTo>
                    <a:lnTo>
                      <a:pt x="37" y="0"/>
                    </a:lnTo>
                    <a:lnTo>
                      <a:pt x="33" y="0"/>
                    </a:lnTo>
                    <a:lnTo>
                      <a:pt x="30" y="0"/>
                    </a:lnTo>
                    <a:lnTo>
                      <a:pt x="26" y="4"/>
                    </a:lnTo>
                    <a:lnTo>
                      <a:pt x="22" y="8"/>
                    </a:lnTo>
                    <a:lnTo>
                      <a:pt x="22" y="15"/>
                    </a:lnTo>
                    <a:lnTo>
                      <a:pt x="22" y="52"/>
                    </a:lnTo>
                    <a:lnTo>
                      <a:pt x="22" y="56"/>
                    </a:lnTo>
                    <a:lnTo>
                      <a:pt x="26" y="64"/>
                    </a:lnTo>
                    <a:lnTo>
                      <a:pt x="26" y="71"/>
                    </a:lnTo>
                    <a:lnTo>
                      <a:pt x="30" y="75"/>
                    </a:lnTo>
                    <a:lnTo>
                      <a:pt x="30" y="78"/>
                    </a:lnTo>
                    <a:lnTo>
                      <a:pt x="33" y="82"/>
                    </a:lnTo>
                    <a:lnTo>
                      <a:pt x="41" y="82"/>
                    </a:lnTo>
                    <a:lnTo>
                      <a:pt x="45" y="82"/>
                    </a:lnTo>
                    <a:lnTo>
                      <a:pt x="56" y="82"/>
                    </a:lnTo>
                    <a:lnTo>
                      <a:pt x="60" y="78"/>
                    </a:lnTo>
                    <a:lnTo>
                      <a:pt x="67" y="75"/>
                    </a:lnTo>
                    <a:lnTo>
                      <a:pt x="71" y="71"/>
                    </a:lnTo>
                    <a:lnTo>
                      <a:pt x="71" y="64"/>
                    </a:lnTo>
                    <a:lnTo>
                      <a:pt x="74" y="49"/>
                    </a:lnTo>
                    <a:lnTo>
                      <a:pt x="74" y="15"/>
                    </a:lnTo>
                    <a:lnTo>
                      <a:pt x="71" y="8"/>
                    </a:lnTo>
                    <a:lnTo>
                      <a:pt x="71" y="4"/>
                    </a:lnTo>
                    <a:lnTo>
                      <a:pt x="67" y="0"/>
                    </a:lnTo>
                    <a:lnTo>
                      <a:pt x="63" y="0"/>
                    </a:lnTo>
                    <a:lnTo>
                      <a:pt x="6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7" name="Freeform 319"/>
              <p:cNvSpPr>
                <a:spLocks/>
              </p:cNvSpPr>
              <p:nvPr/>
            </p:nvSpPr>
            <p:spPr bwMode="auto">
              <a:xfrm>
                <a:off x="1157" y="2733"/>
                <a:ext cx="112" cy="86"/>
              </a:xfrm>
              <a:custGeom>
                <a:avLst/>
                <a:gdLst>
                  <a:gd name="T0" fmla="*/ 52 w 112"/>
                  <a:gd name="T1" fmla="*/ 86 h 86"/>
                  <a:gd name="T2" fmla="*/ 18 w 112"/>
                  <a:gd name="T3" fmla="*/ 11 h 86"/>
                  <a:gd name="T4" fmla="*/ 18 w 112"/>
                  <a:gd name="T5" fmla="*/ 71 h 86"/>
                  <a:gd name="T6" fmla="*/ 18 w 112"/>
                  <a:gd name="T7" fmla="*/ 78 h 86"/>
                  <a:gd name="T8" fmla="*/ 18 w 112"/>
                  <a:gd name="T9" fmla="*/ 82 h 86"/>
                  <a:gd name="T10" fmla="*/ 22 w 112"/>
                  <a:gd name="T11" fmla="*/ 82 h 86"/>
                  <a:gd name="T12" fmla="*/ 26 w 112"/>
                  <a:gd name="T13" fmla="*/ 86 h 86"/>
                  <a:gd name="T14" fmla="*/ 29 w 112"/>
                  <a:gd name="T15" fmla="*/ 86 h 86"/>
                  <a:gd name="T16" fmla="*/ 29 w 112"/>
                  <a:gd name="T17" fmla="*/ 86 h 86"/>
                  <a:gd name="T18" fmla="*/ 0 w 112"/>
                  <a:gd name="T19" fmla="*/ 86 h 86"/>
                  <a:gd name="T20" fmla="*/ 0 w 112"/>
                  <a:gd name="T21" fmla="*/ 86 h 86"/>
                  <a:gd name="T22" fmla="*/ 3 w 112"/>
                  <a:gd name="T23" fmla="*/ 86 h 86"/>
                  <a:gd name="T24" fmla="*/ 7 w 112"/>
                  <a:gd name="T25" fmla="*/ 82 h 86"/>
                  <a:gd name="T26" fmla="*/ 11 w 112"/>
                  <a:gd name="T27" fmla="*/ 82 h 86"/>
                  <a:gd name="T28" fmla="*/ 11 w 112"/>
                  <a:gd name="T29" fmla="*/ 78 h 86"/>
                  <a:gd name="T30" fmla="*/ 11 w 112"/>
                  <a:gd name="T31" fmla="*/ 71 h 86"/>
                  <a:gd name="T32" fmla="*/ 11 w 112"/>
                  <a:gd name="T33" fmla="*/ 15 h 86"/>
                  <a:gd name="T34" fmla="*/ 11 w 112"/>
                  <a:gd name="T35" fmla="*/ 8 h 86"/>
                  <a:gd name="T36" fmla="*/ 11 w 112"/>
                  <a:gd name="T37" fmla="*/ 4 h 86"/>
                  <a:gd name="T38" fmla="*/ 11 w 112"/>
                  <a:gd name="T39" fmla="*/ 4 h 86"/>
                  <a:gd name="T40" fmla="*/ 7 w 112"/>
                  <a:gd name="T41" fmla="*/ 0 h 86"/>
                  <a:gd name="T42" fmla="*/ 3 w 112"/>
                  <a:gd name="T43" fmla="*/ 0 h 86"/>
                  <a:gd name="T44" fmla="*/ 0 w 112"/>
                  <a:gd name="T45" fmla="*/ 0 h 86"/>
                  <a:gd name="T46" fmla="*/ 0 w 112"/>
                  <a:gd name="T47" fmla="*/ 0 h 86"/>
                  <a:gd name="T48" fmla="*/ 26 w 112"/>
                  <a:gd name="T49" fmla="*/ 0 h 86"/>
                  <a:gd name="T50" fmla="*/ 56 w 112"/>
                  <a:gd name="T51" fmla="*/ 67 h 86"/>
                  <a:gd name="T52" fmla="*/ 89 w 112"/>
                  <a:gd name="T53" fmla="*/ 0 h 86"/>
                  <a:gd name="T54" fmla="*/ 112 w 112"/>
                  <a:gd name="T55" fmla="*/ 0 h 86"/>
                  <a:gd name="T56" fmla="*/ 112 w 112"/>
                  <a:gd name="T57" fmla="*/ 0 h 86"/>
                  <a:gd name="T58" fmla="*/ 108 w 112"/>
                  <a:gd name="T59" fmla="*/ 0 h 86"/>
                  <a:gd name="T60" fmla="*/ 104 w 112"/>
                  <a:gd name="T61" fmla="*/ 0 h 86"/>
                  <a:gd name="T62" fmla="*/ 100 w 112"/>
                  <a:gd name="T63" fmla="*/ 4 h 86"/>
                  <a:gd name="T64" fmla="*/ 100 w 112"/>
                  <a:gd name="T65" fmla="*/ 8 h 86"/>
                  <a:gd name="T66" fmla="*/ 100 w 112"/>
                  <a:gd name="T67" fmla="*/ 15 h 86"/>
                  <a:gd name="T68" fmla="*/ 100 w 112"/>
                  <a:gd name="T69" fmla="*/ 71 h 86"/>
                  <a:gd name="T70" fmla="*/ 100 w 112"/>
                  <a:gd name="T71" fmla="*/ 78 h 86"/>
                  <a:gd name="T72" fmla="*/ 100 w 112"/>
                  <a:gd name="T73" fmla="*/ 82 h 86"/>
                  <a:gd name="T74" fmla="*/ 104 w 112"/>
                  <a:gd name="T75" fmla="*/ 82 h 86"/>
                  <a:gd name="T76" fmla="*/ 108 w 112"/>
                  <a:gd name="T77" fmla="*/ 86 h 86"/>
                  <a:gd name="T78" fmla="*/ 112 w 112"/>
                  <a:gd name="T79" fmla="*/ 86 h 86"/>
                  <a:gd name="T80" fmla="*/ 112 w 112"/>
                  <a:gd name="T81" fmla="*/ 86 h 86"/>
                  <a:gd name="T82" fmla="*/ 74 w 112"/>
                  <a:gd name="T83" fmla="*/ 86 h 86"/>
                  <a:gd name="T84" fmla="*/ 74 w 112"/>
                  <a:gd name="T85" fmla="*/ 86 h 86"/>
                  <a:gd name="T86" fmla="*/ 78 w 112"/>
                  <a:gd name="T87" fmla="*/ 86 h 86"/>
                  <a:gd name="T88" fmla="*/ 82 w 112"/>
                  <a:gd name="T89" fmla="*/ 82 h 86"/>
                  <a:gd name="T90" fmla="*/ 85 w 112"/>
                  <a:gd name="T91" fmla="*/ 82 h 86"/>
                  <a:gd name="T92" fmla="*/ 89 w 112"/>
                  <a:gd name="T93" fmla="*/ 78 h 86"/>
                  <a:gd name="T94" fmla="*/ 89 w 112"/>
                  <a:gd name="T95" fmla="*/ 71 h 86"/>
                  <a:gd name="T96" fmla="*/ 89 w 112"/>
                  <a:gd name="T97" fmla="*/ 11 h 86"/>
                  <a:gd name="T98" fmla="*/ 52 w 112"/>
                  <a:gd name="T99" fmla="*/ 86 h 86"/>
                  <a:gd name="T100" fmla="*/ 52 w 112"/>
                  <a:gd name="T101" fmla="*/ 86 h 8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2"/>
                  <a:gd name="T154" fmla="*/ 0 h 86"/>
                  <a:gd name="T155" fmla="*/ 112 w 112"/>
                  <a:gd name="T156" fmla="*/ 86 h 8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2" h="86">
                    <a:moveTo>
                      <a:pt x="52" y="86"/>
                    </a:moveTo>
                    <a:lnTo>
                      <a:pt x="18" y="11"/>
                    </a:lnTo>
                    <a:lnTo>
                      <a:pt x="18" y="71"/>
                    </a:lnTo>
                    <a:lnTo>
                      <a:pt x="18" y="78"/>
                    </a:lnTo>
                    <a:lnTo>
                      <a:pt x="18" y="82"/>
                    </a:lnTo>
                    <a:lnTo>
                      <a:pt x="22" y="82"/>
                    </a:lnTo>
                    <a:lnTo>
                      <a:pt x="26" y="86"/>
                    </a:lnTo>
                    <a:lnTo>
                      <a:pt x="29" y="86"/>
                    </a:lnTo>
                    <a:lnTo>
                      <a:pt x="0" y="86"/>
                    </a:lnTo>
                    <a:lnTo>
                      <a:pt x="3" y="86"/>
                    </a:lnTo>
                    <a:lnTo>
                      <a:pt x="7" y="82"/>
                    </a:lnTo>
                    <a:lnTo>
                      <a:pt x="11" y="82"/>
                    </a:lnTo>
                    <a:lnTo>
                      <a:pt x="11" y="78"/>
                    </a:lnTo>
                    <a:lnTo>
                      <a:pt x="11" y="71"/>
                    </a:lnTo>
                    <a:lnTo>
                      <a:pt x="11" y="15"/>
                    </a:lnTo>
                    <a:lnTo>
                      <a:pt x="11" y="8"/>
                    </a:lnTo>
                    <a:lnTo>
                      <a:pt x="11" y="4"/>
                    </a:lnTo>
                    <a:lnTo>
                      <a:pt x="7" y="0"/>
                    </a:lnTo>
                    <a:lnTo>
                      <a:pt x="3" y="0"/>
                    </a:lnTo>
                    <a:lnTo>
                      <a:pt x="0" y="0"/>
                    </a:lnTo>
                    <a:lnTo>
                      <a:pt x="26" y="0"/>
                    </a:lnTo>
                    <a:lnTo>
                      <a:pt x="56" y="67"/>
                    </a:lnTo>
                    <a:lnTo>
                      <a:pt x="89" y="0"/>
                    </a:lnTo>
                    <a:lnTo>
                      <a:pt x="112" y="0"/>
                    </a:lnTo>
                    <a:lnTo>
                      <a:pt x="108" y="0"/>
                    </a:lnTo>
                    <a:lnTo>
                      <a:pt x="104" y="0"/>
                    </a:lnTo>
                    <a:lnTo>
                      <a:pt x="100" y="4"/>
                    </a:lnTo>
                    <a:lnTo>
                      <a:pt x="100" y="8"/>
                    </a:lnTo>
                    <a:lnTo>
                      <a:pt x="100" y="15"/>
                    </a:lnTo>
                    <a:lnTo>
                      <a:pt x="100" y="71"/>
                    </a:lnTo>
                    <a:lnTo>
                      <a:pt x="100" y="78"/>
                    </a:lnTo>
                    <a:lnTo>
                      <a:pt x="100" y="82"/>
                    </a:lnTo>
                    <a:lnTo>
                      <a:pt x="104" y="82"/>
                    </a:lnTo>
                    <a:lnTo>
                      <a:pt x="108" y="86"/>
                    </a:lnTo>
                    <a:lnTo>
                      <a:pt x="112" y="86"/>
                    </a:lnTo>
                    <a:lnTo>
                      <a:pt x="74" y="86"/>
                    </a:lnTo>
                    <a:lnTo>
                      <a:pt x="78" y="86"/>
                    </a:lnTo>
                    <a:lnTo>
                      <a:pt x="82" y="82"/>
                    </a:lnTo>
                    <a:lnTo>
                      <a:pt x="85" y="82"/>
                    </a:lnTo>
                    <a:lnTo>
                      <a:pt x="89" y="78"/>
                    </a:lnTo>
                    <a:lnTo>
                      <a:pt x="89" y="71"/>
                    </a:lnTo>
                    <a:lnTo>
                      <a:pt x="89" y="11"/>
                    </a:lnTo>
                    <a:lnTo>
                      <a:pt x="52"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8" name="Freeform 320"/>
              <p:cNvSpPr>
                <a:spLocks/>
              </p:cNvSpPr>
              <p:nvPr/>
            </p:nvSpPr>
            <p:spPr bwMode="auto">
              <a:xfrm>
                <a:off x="1280" y="2733"/>
                <a:ext cx="74" cy="86"/>
              </a:xfrm>
              <a:custGeom>
                <a:avLst/>
                <a:gdLst>
                  <a:gd name="T0" fmla="*/ 22 w 74"/>
                  <a:gd name="T1" fmla="*/ 4 h 86"/>
                  <a:gd name="T2" fmla="*/ 22 w 74"/>
                  <a:gd name="T3" fmla="*/ 37 h 86"/>
                  <a:gd name="T4" fmla="*/ 45 w 74"/>
                  <a:gd name="T5" fmla="*/ 37 h 86"/>
                  <a:gd name="T6" fmla="*/ 52 w 74"/>
                  <a:gd name="T7" fmla="*/ 37 h 86"/>
                  <a:gd name="T8" fmla="*/ 56 w 74"/>
                  <a:gd name="T9" fmla="*/ 37 h 86"/>
                  <a:gd name="T10" fmla="*/ 56 w 74"/>
                  <a:gd name="T11" fmla="*/ 34 h 86"/>
                  <a:gd name="T12" fmla="*/ 59 w 74"/>
                  <a:gd name="T13" fmla="*/ 26 h 86"/>
                  <a:gd name="T14" fmla="*/ 59 w 74"/>
                  <a:gd name="T15" fmla="*/ 26 h 86"/>
                  <a:gd name="T16" fmla="*/ 59 w 74"/>
                  <a:gd name="T17" fmla="*/ 56 h 86"/>
                  <a:gd name="T18" fmla="*/ 59 w 74"/>
                  <a:gd name="T19" fmla="*/ 56 h 86"/>
                  <a:gd name="T20" fmla="*/ 56 w 74"/>
                  <a:gd name="T21" fmla="*/ 49 h 86"/>
                  <a:gd name="T22" fmla="*/ 56 w 74"/>
                  <a:gd name="T23" fmla="*/ 49 h 86"/>
                  <a:gd name="T24" fmla="*/ 56 w 74"/>
                  <a:gd name="T25" fmla="*/ 45 h 86"/>
                  <a:gd name="T26" fmla="*/ 52 w 74"/>
                  <a:gd name="T27" fmla="*/ 45 h 86"/>
                  <a:gd name="T28" fmla="*/ 48 w 74"/>
                  <a:gd name="T29" fmla="*/ 41 h 86"/>
                  <a:gd name="T30" fmla="*/ 45 w 74"/>
                  <a:gd name="T31" fmla="*/ 41 h 86"/>
                  <a:gd name="T32" fmla="*/ 22 w 74"/>
                  <a:gd name="T33" fmla="*/ 41 h 86"/>
                  <a:gd name="T34" fmla="*/ 22 w 74"/>
                  <a:gd name="T35" fmla="*/ 71 h 86"/>
                  <a:gd name="T36" fmla="*/ 22 w 74"/>
                  <a:gd name="T37" fmla="*/ 75 h 86"/>
                  <a:gd name="T38" fmla="*/ 26 w 74"/>
                  <a:gd name="T39" fmla="*/ 78 h 86"/>
                  <a:gd name="T40" fmla="*/ 26 w 74"/>
                  <a:gd name="T41" fmla="*/ 78 h 86"/>
                  <a:gd name="T42" fmla="*/ 26 w 74"/>
                  <a:gd name="T43" fmla="*/ 82 h 86"/>
                  <a:gd name="T44" fmla="*/ 30 w 74"/>
                  <a:gd name="T45" fmla="*/ 82 h 86"/>
                  <a:gd name="T46" fmla="*/ 30 w 74"/>
                  <a:gd name="T47" fmla="*/ 82 h 86"/>
                  <a:gd name="T48" fmla="*/ 48 w 74"/>
                  <a:gd name="T49" fmla="*/ 82 h 86"/>
                  <a:gd name="T50" fmla="*/ 52 w 74"/>
                  <a:gd name="T51" fmla="*/ 82 h 86"/>
                  <a:gd name="T52" fmla="*/ 59 w 74"/>
                  <a:gd name="T53" fmla="*/ 82 h 86"/>
                  <a:gd name="T54" fmla="*/ 59 w 74"/>
                  <a:gd name="T55" fmla="*/ 78 h 86"/>
                  <a:gd name="T56" fmla="*/ 63 w 74"/>
                  <a:gd name="T57" fmla="*/ 75 h 86"/>
                  <a:gd name="T58" fmla="*/ 67 w 74"/>
                  <a:gd name="T59" fmla="*/ 71 h 86"/>
                  <a:gd name="T60" fmla="*/ 74 w 74"/>
                  <a:gd name="T61" fmla="*/ 64 h 86"/>
                  <a:gd name="T62" fmla="*/ 74 w 74"/>
                  <a:gd name="T63" fmla="*/ 64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2 h 86"/>
                  <a:gd name="T76" fmla="*/ 11 w 74"/>
                  <a:gd name="T77" fmla="*/ 82 h 86"/>
                  <a:gd name="T78" fmla="*/ 11 w 74"/>
                  <a:gd name="T79" fmla="*/ 78 h 86"/>
                  <a:gd name="T80" fmla="*/ 11 w 74"/>
                  <a:gd name="T81" fmla="*/ 75 h 86"/>
                  <a:gd name="T82" fmla="*/ 11 w 74"/>
                  <a:gd name="T83" fmla="*/ 71 h 86"/>
                  <a:gd name="T84" fmla="*/ 11 w 74"/>
                  <a:gd name="T85" fmla="*/ 15 h 86"/>
                  <a:gd name="T86" fmla="*/ 11 w 74"/>
                  <a:gd name="T87" fmla="*/ 8 h 86"/>
                  <a:gd name="T88" fmla="*/ 11 w 74"/>
                  <a:gd name="T89" fmla="*/ 4 h 86"/>
                  <a:gd name="T90" fmla="*/ 7 w 74"/>
                  <a:gd name="T91" fmla="*/ 0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1 h 86"/>
                  <a:gd name="T106" fmla="*/ 63 w 74"/>
                  <a:gd name="T107" fmla="*/ 8 h 86"/>
                  <a:gd name="T108" fmla="*/ 59 w 74"/>
                  <a:gd name="T109" fmla="*/ 4 h 86"/>
                  <a:gd name="T110" fmla="*/ 59 w 74"/>
                  <a:gd name="T111" fmla="*/ 4 h 86"/>
                  <a:gd name="T112" fmla="*/ 56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37"/>
                    </a:lnTo>
                    <a:lnTo>
                      <a:pt x="45" y="37"/>
                    </a:lnTo>
                    <a:lnTo>
                      <a:pt x="52" y="37"/>
                    </a:lnTo>
                    <a:lnTo>
                      <a:pt x="56" y="37"/>
                    </a:lnTo>
                    <a:lnTo>
                      <a:pt x="56" y="34"/>
                    </a:lnTo>
                    <a:lnTo>
                      <a:pt x="59" y="26"/>
                    </a:lnTo>
                    <a:lnTo>
                      <a:pt x="59" y="56"/>
                    </a:lnTo>
                    <a:lnTo>
                      <a:pt x="56" y="49"/>
                    </a:lnTo>
                    <a:lnTo>
                      <a:pt x="56" y="45"/>
                    </a:lnTo>
                    <a:lnTo>
                      <a:pt x="52" y="45"/>
                    </a:lnTo>
                    <a:lnTo>
                      <a:pt x="48" y="41"/>
                    </a:lnTo>
                    <a:lnTo>
                      <a:pt x="45" y="41"/>
                    </a:lnTo>
                    <a:lnTo>
                      <a:pt x="22" y="41"/>
                    </a:lnTo>
                    <a:lnTo>
                      <a:pt x="22" y="71"/>
                    </a:lnTo>
                    <a:lnTo>
                      <a:pt x="22" y="75"/>
                    </a:lnTo>
                    <a:lnTo>
                      <a:pt x="26" y="78"/>
                    </a:lnTo>
                    <a:lnTo>
                      <a:pt x="26" y="82"/>
                    </a:lnTo>
                    <a:lnTo>
                      <a:pt x="30" y="82"/>
                    </a:lnTo>
                    <a:lnTo>
                      <a:pt x="48" y="82"/>
                    </a:lnTo>
                    <a:lnTo>
                      <a:pt x="52" y="82"/>
                    </a:lnTo>
                    <a:lnTo>
                      <a:pt x="59" y="82"/>
                    </a:lnTo>
                    <a:lnTo>
                      <a:pt x="59" y="78"/>
                    </a:lnTo>
                    <a:lnTo>
                      <a:pt x="63" y="75"/>
                    </a:lnTo>
                    <a:lnTo>
                      <a:pt x="67" y="71"/>
                    </a:lnTo>
                    <a:lnTo>
                      <a:pt x="74" y="64"/>
                    </a:lnTo>
                    <a:lnTo>
                      <a:pt x="67" y="86"/>
                    </a:lnTo>
                    <a:lnTo>
                      <a:pt x="0" y="86"/>
                    </a:lnTo>
                    <a:lnTo>
                      <a:pt x="3" y="86"/>
                    </a:lnTo>
                    <a:lnTo>
                      <a:pt x="7" y="82"/>
                    </a:lnTo>
                    <a:lnTo>
                      <a:pt x="11" y="82"/>
                    </a:lnTo>
                    <a:lnTo>
                      <a:pt x="11" y="78"/>
                    </a:lnTo>
                    <a:lnTo>
                      <a:pt x="11" y="75"/>
                    </a:lnTo>
                    <a:lnTo>
                      <a:pt x="11" y="71"/>
                    </a:lnTo>
                    <a:lnTo>
                      <a:pt x="11" y="15"/>
                    </a:lnTo>
                    <a:lnTo>
                      <a:pt x="11" y="8"/>
                    </a:lnTo>
                    <a:lnTo>
                      <a:pt x="11" y="4"/>
                    </a:lnTo>
                    <a:lnTo>
                      <a:pt x="7" y="0"/>
                    </a:lnTo>
                    <a:lnTo>
                      <a:pt x="3" y="0"/>
                    </a:lnTo>
                    <a:lnTo>
                      <a:pt x="0" y="0"/>
                    </a:lnTo>
                    <a:lnTo>
                      <a:pt x="67" y="0"/>
                    </a:lnTo>
                    <a:lnTo>
                      <a:pt x="67" y="19"/>
                    </a:lnTo>
                    <a:lnTo>
                      <a:pt x="63" y="11"/>
                    </a:lnTo>
                    <a:lnTo>
                      <a:pt x="63" y="8"/>
                    </a:lnTo>
                    <a:lnTo>
                      <a:pt x="59" y="4"/>
                    </a:lnTo>
                    <a:lnTo>
                      <a:pt x="56" y="4"/>
                    </a:lnTo>
                    <a:lnTo>
                      <a:pt x="48" y="4"/>
                    </a:lnTo>
                    <a:lnTo>
                      <a:pt x="22"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89" name="Freeform 321"/>
              <p:cNvSpPr>
                <a:spLocks/>
              </p:cNvSpPr>
              <p:nvPr/>
            </p:nvSpPr>
            <p:spPr bwMode="auto">
              <a:xfrm>
                <a:off x="1362" y="2733"/>
                <a:ext cx="97" cy="86"/>
              </a:xfrm>
              <a:custGeom>
                <a:avLst/>
                <a:gdLst>
                  <a:gd name="T0" fmla="*/ 0 w 97"/>
                  <a:gd name="T1" fmla="*/ 0 h 86"/>
                  <a:gd name="T2" fmla="*/ 22 w 97"/>
                  <a:gd name="T3" fmla="*/ 0 h 86"/>
                  <a:gd name="T4" fmla="*/ 78 w 97"/>
                  <a:gd name="T5" fmla="*/ 64 h 86"/>
                  <a:gd name="T6" fmla="*/ 78 w 97"/>
                  <a:gd name="T7" fmla="*/ 15 h 86"/>
                  <a:gd name="T8" fmla="*/ 78 w 97"/>
                  <a:gd name="T9" fmla="*/ 8 h 86"/>
                  <a:gd name="T10" fmla="*/ 78 w 97"/>
                  <a:gd name="T11" fmla="*/ 4 h 86"/>
                  <a:gd name="T12" fmla="*/ 75 w 97"/>
                  <a:gd name="T13" fmla="*/ 0 h 86"/>
                  <a:gd name="T14" fmla="*/ 71 w 97"/>
                  <a:gd name="T15" fmla="*/ 0 h 86"/>
                  <a:gd name="T16" fmla="*/ 67 w 97"/>
                  <a:gd name="T17" fmla="*/ 0 h 86"/>
                  <a:gd name="T18" fmla="*/ 67 w 97"/>
                  <a:gd name="T19" fmla="*/ 0 h 86"/>
                  <a:gd name="T20" fmla="*/ 97 w 97"/>
                  <a:gd name="T21" fmla="*/ 0 h 86"/>
                  <a:gd name="T22" fmla="*/ 97 w 97"/>
                  <a:gd name="T23" fmla="*/ 0 h 86"/>
                  <a:gd name="T24" fmla="*/ 93 w 97"/>
                  <a:gd name="T25" fmla="*/ 0 h 86"/>
                  <a:gd name="T26" fmla="*/ 89 w 97"/>
                  <a:gd name="T27" fmla="*/ 0 h 86"/>
                  <a:gd name="T28" fmla="*/ 86 w 97"/>
                  <a:gd name="T29" fmla="*/ 4 h 86"/>
                  <a:gd name="T30" fmla="*/ 86 w 97"/>
                  <a:gd name="T31" fmla="*/ 8 h 86"/>
                  <a:gd name="T32" fmla="*/ 86 w 97"/>
                  <a:gd name="T33" fmla="*/ 15 h 86"/>
                  <a:gd name="T34" fmla="*/ 86 w 97"/>
                  <a:gd name="T35" fmla="*/ 86 h 86"/>
                  <a:gd name="T36" fmla="*/ 82 w 97"/>
                  <a:gd name="T37" fmla="*/ 86 h 86"/>
                  <a:gd name="T38" fmla="*/ 22 w 97"/>
                  <a:gd name="T39" fmla="*/ 19 h 86"/>
                  <a:gd name="T40" fmla="*/ 22 w 97"/>
                  <a:gd name="T41" fmla="*/ 71 h 86"/>
                  <a:gd name="T42" fmla="*/ 26 w 97"/>
                  <a:gd name="T43" fmla="*/ 78 h 86"/>
                  <a:gd name="T44" fmla="*/ 26 w 97"/>
                  <a:gd name="T45" fmla="*/ 82 h 86"/>
                  <a:gd name="T46" fmla="*/ 30 w 97"/>
                  <a:gd name="T47" fmla="*/ 82 h 86"/>
                  <a:gd name="T48" fmla="*/ 33 w 97"/>
                  <a:gd name="T49" fmla="*/ 86 h 86"/>
                  <a:gd name="T50" fmla="*/ 37 w 97"/>
                  <a:gd name="T51" fmla="*/ 86 h 86"/>
                  <a:gd name="T52" fmla="*/ 37 w 97"/>
                  <a:gd name="T53" fmla="*/ 86 h 86"/>
                  <a:gd name="T54" fmla="*/ 7 w 97"/>
                  <a:gd name="T55" fmla="*/ 86 h 86"/>
                  <a:gd name="T56" fmla="*/ 7 w 97"/>
                  <a:gd name="T57" fmla="*/ 86 h 86"/>
                  <a:gd name="T58" fmla="*/ 7 w 97"/>
                  <a:gd name="T59" fmla="*/ 86 h 86"/>
                  <a:gd name="T60" fmla="*/ 15 w 97"/>
                  <a:gd name="T61" fmla="*/ 82 h 86"/>
                  <a:gd name="T62" fmla="*/ 19 w 97"/>
                  <a:gd name="T63" fmla="*/ 82 h 86"/>
                  <a:gd name="T64" fmla="*/ 19 w 97"/>
                  <a:gd name="T65" fmla="*/ 78 h 86"/>
                  <a:gd name="T66" fmla="*/ 19 w 97"/>
                  <a:gd name="T67" fmla="*/ 71 h 86"/>
                  <a:gd name="T68" fmla="*/ 19 w 97"/>
                  <a:gd name="T69" fmla="*/ 11 h 86"/>
                  <a:gd name="T70" fmla="*/ 15 w 97"/>
                  <a:gd name="T71" fmla="*/ 8 h 86"/>
                  <a:gd name="T72" fmla="*/ 11 w 97"/>
                  <a:gd name="T73" fmla="*/ 4 h 86"/>
                  <a:gd name="T74" fmla="*/ 11 w 97"/>
                  <a:gd name="T75" fmla="*/ 4 h 86"/>
                  <a:gd name="T76" fmla="*/ 7 w 97"/>
                  <a:gd name="T77" fmla="*/ 4 h 86"/>
                  <a:gd name="T78" fmla="*/ 4 w 97"/>
                  <a:gd name="T79" fmla="*/ 0 h 86"/>
                  <a:gd name="T80" fmla="*/ 0 w 97"/>
                  <a:gd name="T81" fmla="*/ 0 h 86"/>
                  <a:gd name="T82" fmla="*/ 0 w 97"/>
                  <a:gd name="T83" fmla="*/ 0 h 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7"/>
                  <a:gd name="T127" fmla="*/ 0 h 86"/>
                  <a:gd name="T128" fmla="*/ 97 w 97"/>
                  <a:gd name="T129" fmla="*/ 86 h 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7" h="86">
                    <a:moveTo>
                      <a:pt x="0" y="0"/>
                    </a:moveTo>
                    <a:lnTo>
                      <a:pt x="22" y="0"/>
                    </a:lnTo>
                    <a:lnTo>
                      <a:pt x="78" y="64"/>
                    </a:lnTo>
                    <a:lnTo>
                      <a:pt x="78" y="15"/>
                    </a:lnTo>
                    <a:lnTo>
                      <a:pt x="78" y="8"/>
                    </a:lnTo>
                    <a:lnTo>
                      <a:pt x="78" y="4"/>
                    </a:lnTo>
                    <a:lnTo>
                      <a:pt x="75" y="0"/>
                    </a:lnTo>
                    <a:lnTo>
                      <a:pt x="71" y="0"/>
                    </a:lnTo>
                    <a:lnTo>
                      <a:pt x="67" y="0"/>
                    </a:lnTo>
                    <a:lnTo>
                      <a:pt x="97" y="0"/>
                    </a:lnTo>
                    <a:lnTo>
                      <a:pt x="93" y="0"/>
                    </a:lnTo>
                    <a:lnTo>
                      <a:pt x="89" y="0"/>
                    </a:lnTo>
                    <a:lnTo>
                      <a:pt x="86" y="4"/>
                    </a:lnTo>
                    <a:lnTo>
                      <a:pt x="86" y="8"/>
                    </a:lnTo>
                    <a:lnTo>
                      <a:pt x="86" y="15"/>
                    </a:lnTo>
                    <a:lnTo>
                      <a:pt x="86" y="86"/>
                    </a:lnTo>
                    <a:lnTo>
                      <a:pt x="82" y="86"/>
                    </a:lnTo>
                    <a:lnTo>
                      <a:pt x="22" y="19"/>
                    </a:lnTo>
                    <a:lnTo>
                      <a:pt x="22" y="71"/>
                    </a:lnTo>
                    <a:lnTo>
                      <a:pt x="26" y="78"/>
                    </a:lnTo>
                    <a:lnTo>
                      <a:pt x="26" y="82"/>
                    </a:lnTo>
                    <a:lnTo>
                      <a:pt x="30" y="82"/>
                    </a:lnTo>
                    <a:lnTo>
                      <a:pt x="33" y="86"/>
                    </a:lnTo>
                    <a:lnTo>
                      <a:pt x="37" y="86"/>
                    </a:lnTo>
                    <a:lnTo>
                      <a:pt x="7" y="86"/>
                    </a:lnTo>
                    <a:lnTo>
                      <a:pt x="15" y="82"/>
                    </a:lnTo>
                    <a:lnTo>
                      <a:pt x="19" y="82"/>
                    </a:lnTo>
                    <a:lnTo>
                      <a:pt x="19" y="78"/>
                    </a:lnTo>
                    <a:lnTo>
                      <a:pt x="19" y="71"/>
                    </a:lnTo>
                    <a:lnTo>
                      <a:pt x="19" y="11"/>
                    </a:lnTo>
                    <a:lnTo>
                      <a:pt x="15" y="8"/>
                    </a:lnTo>
                    <a:lnTo>
                      <a:pt x="11" y="4"/>
                    </a:lnTo>
                    <a:lnTo>
                      <a:pt x="7" y="4"/>
                    </a:lnTo>
                    <a:lnTo>
                      <a:pt x="4"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0" name="Freeform 322"/>
              <p:cNvSpPr>
                <a:spLocks/>
              </p:cNvSpPr>
              <p:nvPr/>
            </p:nvSpPr>
            <p:spPr bwMode="auto">
              <a:xfrm>
                <a:off x="1470" y="2733"/>
                <a:ext cx="75" cy="86"/>
              </a:xfrm>
              <a:custGeom>
                <a:avLst/>
                <a:gdLst>
                  <a:gd name="T0" fmla="*/ 75 w 75"/>
                  <a:gd name="T1" fmla="*/ 0 h 86"/>
                  <a:gd name="T2" fmla="*/ 75 w 75"/>
                  <a:gd name="T3" fmla="*/ 19 h 86"/>
                  <a:gd name="T4" fmla="*/ 71 w 75"/>
                  <a:gd name="T5" fmla="*/ 19 h 86"/>
                  <a:gd name="T6" fmla="*/ 71 w 75"/>
                  <a:gd name="T7" fmla="*/ 11 h 86"/>
                  <a:gd name="T8" fmla="*/ 71 w 75"/>
                  <a:gd name="T9" fmla="*/ 11 h 86"/>
                  <a:gd name="T10" fmla="*/ 67 w 75"/>
                  <a:gd name="T11" fmla="*/ 8 h 86"/>
                  <a:gd name="T12" fmla="*/ 64 w 75"/>
                  <a:gd name="T13" fmla="*/ 4 h 86"/>
                  <a:gd name="T14" fmla="*/ 60 w 75"/>
                  <a:gd name="T15" fmla="*/ 4 h 86"/>
                  <a:gd name="T16" fmla="*/ 56 w 75"/>
                  <a:gd name="T17" fmla="*/ 4 h 86"/>
                  <a:gd name="T18" fmla="*/ 41 w 75"/>
                  <a:gd name="T19" fmla="*/ 4 h 86"/>
                  <a:gd name="T20" fmla="*/ 41 w 75"/>
                  <a:gd name="T21" fmla="*/ 71 h 86"/>
                  <a:gd name="T22" fmla="*/ 45 w 75"/>
                  <a:gd name="T23" fmla="*/ 78 h 86"/>
                  <a:gd name="T24" fmla="*/ 45 w 75"/>
                  <a:gd name="T25" fmla="*/ 82 h 86"/>
                  <a:gd name="T26" fmla="*/ 49 w 75"/>
                  <a:gd name="T27" fmla="*/ 82 h 86"/>
                  <a:gd name="T28" fmla="*/ 52 w 75"/>
                  <a:gd name="T29" fmla="*/ 86 h 86"/>
                  <a:gd name="T30" fmla="*/ 56 w 75"/>
                  <a:gd name="T31" fmla="*/ 86 h 86"/>
                  <a:gd name="T32" fmla="*/ 56 w 75"/>
                  <a:gd name="T33" fmla="*/ 86 h 86"/>
                  <a:gd name="T34" fmla="*/ 19 w 75"/>
                  <a:gd name="T35" fmla="*/ 86 h 86"/>
                  <a:gd name="T36" fmla="*/ 19 w 75"/>
                  <a:gd name="T37" fmla="*/ 86 h 86"/>
                  <a:gd name="T38" fmla="*/ 23 w 75"/>
                  <a:gd name="T39" fmla="*/ 86 h 86"/>
                  <a:gd name="T40" fmla="*/ 26 w 75"/>
                  <a:gd name="T41" fmla="*/ 82 h 86"/>
                  <a:gd name="T42" fmla="*/ 30 w 75"/>
                  <a:gd name="T43" fmla="*/ 82 h 86"/>
                  <a:gd name="T44" fmla="*/ 30 w 75"/>
                  <a:gd name="T45" fmla="*/ 78 h 86"/>
                  <a:gd name="T46" fmla="*/ 30 w 75"/>
                  <a:gd name="T47" fmla="*/ 71 h 86"/>
                  <a:gd name="T48" fmla="*/ 30 w 75"/>
                  <a:gd name="T49" fmla="*/ 4 h 86"/>
                  <a:gd name="T50" fmla="*/ 19 w 75"/>
                  <a:gd name="T51" fmla="*/ 4 h 86"/>
                  <a:gd name="T52" fmla="*/ 15 w 75"/>
                  <a:gd name="T53" fmla="*/ 4 h 86"/>
                  <a:gd name="T54" fmla="*/ 11 w 75"/>
                  <a:gd name="T55" fmla="*/ 4 h 86"/>
                  <a:gd name="T56" fmla="*/ 8 w 75"/>
                  <a:gd name="T57" fmla="*/ 4 h 86"/>
                  <a:gd name="T58" fmla="*/ 8 w 75"/>
                  <a:gd name="T59" fmla="*/ 8 h 86"/>
                  <a:gd name="T60" fmla="*/ 4 w 75"/>
                  <a:gd name="T61" fmla="*/ 11 h 86"/>
                  <a:gd name="T62" fmla="*/ 4 w 75"/>
                  <a:gd name="T63" fmla="*/ 19 h 86"/>
                  <a:gd name="T64" fmla="*/ 0 w 75"/>
                  <a:gd name="T65" fmla="*/ 19 h 86"/>
                  <a:gd name="T66" fmla="*/ 4 w 75"/>
                  <a:gd name="T67" fmla="*/ 0 h 86"/>
                  <a:gd name="T68" fmla="*/ 75 w 75"/>
                  <a:gd name="T69" fmla="*/ 0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
                  <a:gd name="T106" fmla="*/ 0 h 86"/>
                  <a:gd name="T107" fmla="*/ 75 w 75"/>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 h="86">
                    <a:moveTo>
                      <a:pt x="75" y="0"/>
                    </a:moveTo>
                    <a:lnTo>
                      <a:pt x="75" y="19"/>
                    </a:lnTo>
                    <a:lnTo>
                      <a:pt x="71" y="19"/>
                    </a:lnTo>
                    <a:lnTo>
                      <a:pt x="71" y="11"/>
                    </a:lnTo>
                    <a:lnTo>
                      <a:pt x="67" y="8"/>
                    </a:lnTo>
                    <a:lnTo>
                      <a:pt x="64" y="4"/>
                    </a:lnTo>
                    <a:lnTo>
                      <a:pt x="60" y="4"/>
                    </a:lnTo>
                    <a:lnTo>
                      <a:pt x="56" y="4"/>
                    </a:lnTo>
                    <a:lnTo>
                      <a:pt x="41" y="4"/>
                    </a:lnTo>
                    <a:lnTo>
                      <a:pt x="41" y="71"/>
                    </a:lnTo>
                    <a:lnTo>
                      <a:pt x="45" y="78"/>
                    </a:lnTo>
                    <a:lnTo>
                      <a:pt x="45" y="82"/>
                    </a:lnTo>
                    <a:lnTo>
                      <a:pt x="49" y="82"/>
                    </a:lnTo>
                    <a:lnTo>
                      <a:pt x="52" y="86"/>
                    </a:lnTo>
                    <a:lnTo>
                      <a:pt x="56" y="86"/>
                    </a:lnTo>
                    <a:lnTo>
                      <a:pt x="19" y="86"/>
                    </a:lnTo>
                    <a:lnTo>
                      <a:pt x="23" y="86"/>
                    </a:lnTo>
                    <a:lnTo>
                      <a:pt x="26" y="82"/>
                    </a:lnTo>
                    <a:lnTo>
                      <a:pt x="30" y="82"/>
                    </a:lnTo>
                    <a:lnTo>
                      <a:pt x="30" y="78"/>
                    </a:lnTo>
                    <a:lnTo>
                      <a:pt x="30" y="71"/>
                    </a:lnTo>
                    <a:lnTo>
                      <a:pt x="30" y="4"/>
                    </a:lnTo>
                    <a:lnTo>
                      <a:pt x="19" y="4"/>
                    </a:lnTo>
                    <a:lnTo>
                      <a:pt x="15" y="4"/>
                    </a:lnTo>
                    <a:lnTo>
                      <a:pt x="11" y="4"/>
                    </a:lnTo>
                    <a:lnTo>
                      <a:pt x="8" y="4"/>
                    </a:lnTo>
                    <a:lnTo>
                      <a:pt x="8" y="8"/>
                    </a:lnTo>
                    <a:lnTo>
                      <a:pt x="4" y="11"/>
                    </a:lnTo>
                    <a:lnTo>
                      <a:pt x="4" y="19"/>
                    </a:lnTo>
                    <a:lnTo>
                      <a:pt x="0" y="19"/>
                    </a:lnTo>
                    <a:lnTo>
                      <a:pt x="4" y="0"/>
                    </a:lnTo>
                    <a:lnTo>
                      <a:pt x="7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1" name="Rectangle 323"/>
              <p:cNvSpPr>
                <a:spLocks noChangeArrowheads="1"/>
              </p:cNvSpPr>
              <p:nvPr/>
            </p:nvSpPr>
            <p:spPr bwMode="auto">
              <a:xfrm>
                <a:off x="1653" y="2685"/>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2" name="Freeform 324"/>
              <p:cNvSpPr>
                <a:spLocks/>
              </p:cNvSpPr>
              <p:nvPr/>
            </p:nvSpPr>
            <p:spPr bwMode="auto">
              <a:xfrm>
                <a:off x="1739" y="2711"/>
                <a:ext cx="116" cy="108"/>
              </a:xfrm>
              <a:custGeom>
                <a:avLst/>
                <a:gdLst>
                  <a:gd name="T0" fmla="*/ 82 w 116"/>
                  <a:gd name="T1" fmla="*/ 48 h 108"/>
                  <a:gd name="T2" fmla="*/ 82 w 116"/>
                  <a:gd name="T3" fmla="*/ 11 h 108"/>
                  <a:gd name="T4" fmla="*/ 82 w 116"/>
                  <a:gd name="T5" fmla="*/ 3 h 108"/>
                  <a:gd name="T6" fmla="*/ 75 w 116"/>
                  <a:gd name="T7" fmla="*/ 0 h 108"/>
                  <a:gd name="T8" fmla="*/ 67 w 116"/>
                  <a:gd name="T9" fmla="*/ 0 h 108"/>
                  <a:gd name="T10" fmla="*/ 116 w 116"/>
                  <a:gd name="T11" fmla="*/ 0 h 108"/>
                  <a:gd name="T12" fmla="*/ 108 w 116"/>
                  <a:gd name="T13" fmla="*/ 0 h 108"/>
                  <a:gd name="T14" fmla="*/ 104 w 116"/>
                  <a:gd name="T15" fmla="*/ 3 h 108"/>
                  <a:gd name="T16" fmla="*/ 101 w 116"/>
                  <a:gd name="T17" fmla="*/ 7 h 108"/>
                  <a:gd name="T18" fmla="*/ 97 w 116"/>
                  <a:gd name="T19" fmla="*/ 18 h 108"/>
                  <a:gd name="T20" fmla="*/ 97 w 116"/>
                  <a:gd name="T21" fmla="*/ 97 h 108"/>
                  <a:gd name="T22" fmla="*/ 101 w 116"/>
                  <a:gd name="T23" fmla="*/ 104 h 108"/>
                  <a:gd name="T24" fmla="*/ 104 w 116"/>
                  <a:gd name="T25" fmla="*/ 104 h 108"/>
                  <a:gd name="T26" fmla="*/ 116 w 116"/>
                  <a:gd name="T27" fmla="*/ 108 h 108"/>
                  <a:gd name="T28" fmla="*/ 67 w 116"/>
                  <a:gd name="T29" fmla="*/ 108 h 108"/>
                  <a:gd name="T30" fmla="*/ 71 w 116"/>
                  <a:gd name="T31" fmla="*/ 108 h 108"/>
                  <a:gd name="T32" fmla="*/ 82 w 116"/>
                  <a:gd name="T33" fmla="*/ 100 h 108"/>
                  <a:gd name="T34" fmla="*/ 82 w 116"/>
                  <a:gd name="T35" fmla="*/ 89 h 108"/>
                  <a:gd name="T36" fmla="*/ 30 w 116"/>
                  <a:gd name="T37" fmla="*/ 56 h 108"/>
                  <a:gd name="T38" fmla="*/ 30 w 116"/>
                  <a:gd name="T39" fmla="*/ 97 h 108"/>
                  <a:gd name="T40" fmla="*/ 33 w 116"/>
                  <a:gd name="T41" fmla="*/ 104 h 108"/>
                  <a:gd name="T42" fmla="*/ 37 w 116"/>
                  <a:gd name="T43" fmla="*/ 104 h 108"/>
                  <a:gd name="T44" fmla="*/ 45 w 116"/>
                  <a:gd name="T45" fmla="*/ 108 h 108"/>
                  <a:gd name="T46" fmla="*/ 0 w 116"/>
                  <a:gd name="T47" fmla="*/ 108 h 108"/>
                  <a:gd name="T48" fmla="*/ 4 w 116"/>
                  <a:gd name="T49" fmla="*/ 108 h 108"/>
                  <a:gd name="T50" fmla="*/ 15 w 116"/>
                  <a:gd name="T51" fmla="*/ 100 h 108"/>
                  <a:gd name="T52" fmla="*/ 15 w 116"/>
                  <a:gd name="T53" fmla="*/ 89 h 108"/>
                  <a:gd name="T54" fmla="*/ 15 w 116"/>
                  <a:gd name="T55" fmla="*/ 11 h 108"/>
                  <a:gd name="T56" fmla="*/ 11 w 116"/>
                  <a:gd name="T57" fmla="*/ 3 h 108"/>
                  <a:gd name="T58" fmla="*/ 7 w 116"/>
                  <a:gd name="T59" fmla="*/ 0 h 108"/>
                  <a:gd name="T60" fmla="*/ 0 w 116"/>
                  <a:gd name="T61" fmla="*/ 0 h 108"/>
                  <a:gd name="T62" fmla="*/ 45 w 116"/>
                  <a:gd name="T63" fmla="*/ 0 h 108"/>
                  <a:gd name="T64" fmla="*/ 41 w 116"/>
                  <a:gd name="T65" fmla="*/ 0 h 108"/>
                  <a:gd name="T66" fmla="*/ 33 w 116"/>
                  <a:gd name="T67" fmla="*/ 3 h 108"/>
                  <a:gd name="T68" fmla="*/ 30 w 116"/>
                  <a:gd name="T69" fmla="*/ 7 h 108"/>
                  <a:gd name="T70" fmla="*/ 30 w 116"/>
                  <a:gd name="T71" fmla="*/ 18 h 1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6"/>
                  <a:gd name="T109" fmla="*/ 0 h 108"/>
                  <a:gd name="T110" fmla="*/ 116 w 116"/>
                  <a:gd name="T111" fmla="*/ 108 h 10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6" h="108">
                    <a:moveTo>
                      <a:pt x="30" y="48"/>
                    </a:moveTo>
                    <a:lnTo>
                      <a:pt x="82" y="48"/>
                    </a:lnTo>
                    <a:lnTo>
                      <a:pt x="82" y="18"/>
                    </a:lnTo>
                    <a:lnTo>
                      <a:pt x="82" y="11"/>
                    </a:lnTo>
                    <a:lnTo>
                      <a:pt x="82" y="7"/>
                    </a:lnTo>
                    <a:lnTo>
                      <a:pt x="82" y="3"/>
                    </a:lnTo>
                    <a:lnTo>
                      <a:pt x="78" y="3"/>
                    </a:lnTo>
                    <a:lnTo>
                      <a:pt x="75" y="0"/>
                    </a:lnTo>
                    <a:lnTo>
                      <a:pt x="71" y="0"/>
                    </a:lnTo>
                    <a:lnTo>
                      <a:pt x="67" y="0"/>
                    </a:lnTo>
                    <a:lnTo>
                      <a:pt x="116" y="0"/>
                    </a:lnTo>
                    <a:lnTo>
                      <a:pt x="108" y="0"/>
                    </a:lnTo>
                    <a:lnTo>
                      <a:pt x="104" y="3"/>
                    </a:lnTo>
                    <a:lnTo>
                      <a:pt x="101" y="3"/>
                    </a:lnTo>
                    <a:lnTo>
                      <a:pt x="101" y="7"/>
                    </a:lnTo>
                    <a:lnTo>
                      <a:pt x="97" y="11"/>
                    </a:lnTo>
                    <a:lnTo>
                      <a:pt x="97" y="18"/>
                    </a:lnTo>
                    <a:lnTo>
                      <a:pt x="97" y="89"/>
                    </a:lnTo>
                    <a:lnTo>
                      <a:pt x="97" y="97"/>
                    </a:lnTo>
                    <a:lnTo>
                      <a:pt x="101" y="100"/>
                    </a:lnTo>
                    <a:lnTo>
                      <a:pt x="101" y="104"/>
                    </a:lnTo>
                    <a:lnTo>
                      <a:pt x="104" y="104"/>
                    </a:lnTo>
                    <a:lnTo>
                      <a:pt x="108" y="108"/>
                    </a:lnTo>
                    <a:lnTo>
                      <a:pt x="116" y="108"/>
                    </a:lnTo>
                    <a:lnTo>
                      <a:pt x="67" y="108"/>
                    </a:lnTo>
                    <a:lnTo>
                      <a:pt x="71" y="108"/>
                    </a:lnTo>
                    <a:lnTo>
                      <a:pt x="78" y="104"/>
                    </a:lnTo>
                    <a:lnTo>
                      <a:pt x="82" y="100"/>
                    </a:lnTo>
                    <a:lnTo>
                      <a:pt x="82" y="97"/>
                    </a:lnTo>
                    <a:lnTo>
                      <a:pt x="82" y="89"/>
                    </a:lnTo>
                    <a:lnTo>
                      <a:pt x="82" y="56"/>
                    </a:lnTo>
                    <a:lnTo>
                      <a:pt x="30" y="56"/>
                    </a:lnTo>
                    <a:lnTo>
                      <a:pt x="30" y="89"/>
                    </a:lnTo>
                    <a:lnTo>
                      <a:pt x="30" y="97"/>
                    </a:lnTo>
                    <a:lnTo>
                      <a:pt x="30" y="100"/>
                    </a:lnTo>
                    <a:lnTo>
                      <a:pt x="33" y="104"/>
                    </a:lnTo>
                    <a:lnTo>
                      <a:pt x="37" y="104"/>
                    </a:lnTo>
                    <a:lnTo>
                      <a:pt x="41" y="108"/>
                    </a:lnTo>
                    <a:lnTo>
                      <a:pt x="45" y="108"/>
                    </a:lnTo>
                    <a:lnTo>
                      <a:pt x="0" y="108"/>
                    </a:lnTo>
                    <a:lnTo>
                      <a:pt x="4" y="108"/>
                    </a:lnTo>
                    <a:lnTo>
                      <a:pt x="7" y="104"/>
                    </a:lnTo>
                    <a:lnTo>
                      <a:pt x="15" y="100"/>
                    </a:lnTo>
                    <a:lnTo>
                      <a:pt x="15" y="97"/>
                    </a:lnTo>
                    <a:lnTo>
                      <a:pt x="15" y="89"/>
                    </a:lnTo>
                    <a:lnTo>
                      <a:pt x="15" y="18"/>
                    </a:lnTo>
                    <a:lnTo>
                      <a:pt x="15" y="11"/>
                    </a:lnTo>
                    <a:lnTo>
                      <a:pt x="15" y="7"/>
                    </a:lnTo>
                    <a:lnTo>
                      <a:pt x="11" y="3"/>
                    </a:lnTo>
                    <a:lnTo>
                      <a:pt x="7" y="0"/>
                    </a:lnTo>
                    <a:lnTo>
                      <a:pt x="4" y="0"/>
                    </a:lnTo>
                    <a:lnTo>
                      <a:pt x="0" y="0"/>
                    </a:lnTo>
                    <a:lnTo>
                      <a:pt x="45" y="0"/>
                    </a:lnTo>
                    <a:lnTo>
                      <a:pt x="41" y="0"/>
                    </a:lnTo>
                    <a:lnTo>
                      <a:pt x="37" y="0"/>
                    </a:lnTo>
                    <a:lnTo>
                      <a:pt x="33" y="3"/>
                    </a:lnTo>
                    <a:lnTo>
                      <a:pt x="30" y="7"/>
                    </a:lnTo>
                    <a:lnTo>
                      <a:pt x="30" y="11"/>
                    </a:lnTo>
                    <a:lnTo>
                      <a:pt x="30" y="18"/>
                    </a:lnTo>
                    <a:lnTo>
                      <a:pt x="30" y="4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3" name="Freeform 325"/>
              <p:cNvSpPr>
                <a:spLocks noEditPoints="1"/>
              </p:cNvSpPr>
              <p:nvPr/>
            </p:nvSpPr>
            <p:spPr bwMode="auto">
              <a:xfrm>
                <a:off x="1858" y="2744"/>
                <a:ext cx="64" cy="75"/>
              </a:xfrm>
              <a:custGeom>
                <a:avLst/>
                <a:gdLst>
                  <a:gd name="T0" fmla="*/ 15 w 64"/>
                  <a:gd name="T1" fmla="*/ 30 h 75"/>
                  <a:gd name="T2" fmla="*/ 15 w 64"/>
                  <a:gd name="T3" fmla="*/ 41 h 75"/>
                  <a:gd name="T4" fmla="*/ 23 w 64"/>
                  <a:gd name="T5" fmla="*/ 53 h 75"/>
                  <a:gd name="T6" fmla="*/ 30 w 64"/>
                  <a:gd name="T7" fmla="*/ 60 h 75"/>
                  <a:gd name="T8" fmla="*/ 41 w 64"/>
                  <a:gd name="T9" fmla="*/ 64 h 75"/>
                  <a:gd name="T10" fmla="*/ 45 w 64"/>
                  <a:gd name="T11" fmla="*/ 64 h 75"/>
                  <a:gd name="T12" fmla="*/ 53 w 64"/>
                  <a:gd name="T13" fmla="*/ 60 h 75"/>
                  <a:gd name="T14" fmla="*/ 56 w 64"/>
                  <a:gd name="T15" fmla="*/ 56 h 75"/>
                  <a:gd name="T16" fmla="*/ 60 w 64"/>
                  <a:gd name="T17" fmla="*/ 45 h 75"/>
                  <a:gd name="T18" fmla="*/ 64 w 64"/>
                  <a:gd name="T19" fmla="*/ 49 h 75"/>
                  <a:gd name="T20" fmla="*/ 60 w 64"/>
                  <a:gd name="T21" fmla="*/ 60 h 75"/>
                  <a:gd name="T22" fmla="*/ 53 w 64"/>
                  <a:gd name="T23" fmla="*/ 67 h 75"/>
                  <a:gd name="T24" fmla="*/ 45 w 64"/>
                  <a:gd name="T25" fmla="*/ 75 h 75"/>
                  <a:gd name="T26" fmla="*/ 34 w 64"/>
                  <a:gd name="T27" fmla="*/ 75 h 75"/>
                  <a:gd name="T28" fmla="*/ 23 w 64"/>
                  <a:gd name="T29" fmla="*/ 75 h 75"/>
                  <a:gd name="T30" fmla="*/ 12 w 64"/>
                  <a:gd name="T31" fmla="*/ 67 h 75"/>
                  <a:gd name="T32" fmla="*/ 4 w 64"/>
                  <a:gd name="T33" fmla="*/ 60 h 75"/>
                  <a:gd name="T34" fmla="*/ 4 w 64"/>
                  <a:gd name="T35" fmla="*/ 49 h 75"/>
                  <a:gd name="T36" fmla="*/ 0 w 64"/>
                  <a:gd name="T37" fmla="*/ 38 h 75"/>
                  <a:gd name="T38" fmla="*/ 4 w 64"/>
                  <a:gd name="T39" fmla="*/ 26 h 75"/>
                  <a:gd name="T40" fmla="*/ 4 w 64"/>
                  <a:gd name="T41" fmla="*/ 19 h 75"/>
                  <a:gd name="T42" fmla="*/ 12 w 64"/>
                  <a:gd name="T43" fmla="*/ 11 h 75"/>
                  <a:gd name="T44" fmla="*/ 19 w 64"/>
                  <a:gd name="T45" fmla="*/ 4 h 75"/>
                  <a:gd name="T46" fmla="*/ 26 w 64"/>
                  <a:gd name="T47" fmla="*/ 0 h 75"/>
                  <a:gd name="T48" fmla="*/ 34 w 64"/>
                  <a:gd name="T49" fmla="*/ 0 h 75"/>
                  <a:gd name="T50" fmla="*/ 45 w 64"/>
                  <a:gd name="T51" fmla="*/ 0 h 75"/>
                  <a:gd name="T52" fmla="*/ 56 w 64"/>
                  <a:gd name="T53" fmla="*/ 8 h 75"/>
                  <a:gd name="T54" fmla="*/ 60 w 64"/>
                  <a:gd name="T55" fmla="*/ 19 h 75"/>
                  <a:gd name="T56" fmla="*/ 64 w 64"/>
                  <a:gd name="T57" fmla="*/ 30 h 75"/>
                  <a:gd name="T58" fmla="*/ 15 w 64"/>
                  <a:gd name="T59" fmla="*/ 30 h 75"/>
                  <a:gd name="T60" fmla="*/ 15 w 64"/>
                  <a:gd name="T61" fmla="*/ 23 h 75"/>
                  <a:gd name="T62" fmla="*/ 45 w 64"/>
                  <a:gd name="T63" fmla="*/ 23 h 75"/>
                  <a:gd name="T64" fmla="*/ 45 w 64"/>
                  <a:gd name="T65" fmla="*/ 19 h 75"/>
                  <a:gd name="T66" fmla="*/ 45 w 64"/>
                  <a:gd name="T67" fmla="*/ 15 h 75"/>
                  <a:gd name="T68" fmla="*/ 41 w 64"/>
                  <a:gd name="T69" fmla="*/ 11 h 75"/>
                  <a:gd name="T70" fmla="*/ 38 w 64"/>
                  <a:gd name="T71" fmla="*/ 8 h 75"/>
                  <a:gd name="T72" fmla="*/ 34 w 64"/>
                  <a:gd name="T73" fmla="*/ 4 h 75"/>
                  <a:gd name="T74" fmla="*/ 30 w 64"/>
                  <a:gd name="T75" fmla="*/ 4 h 75"/>
                  <a:gd name="T76" fmla="*/ 26 w 64"/>
                  <a:gd name="T77" fmla="*/ 8 h 75"/>
                  <a:gd name="T78" fmla="*/ 19 w 64"/>
                  <a:gd name="T79" fmla="*/ 11 h 75"/>
                  <a:gd name="T80" fmla="*/ 15 w 64"/>
                  <a:gd name="T81" fmla="*/ 15 h 75"/>
                  <a:gd name="T82" fmla="*/ 15 w 64"/>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5"/>
                  <a:gd name="T128" fmla="*/ 64 w 64"/>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5">
                    <a:moveTo>
                      <a:pt x="15" y="30"/>
                    </a:moveTo>
                    <a:lnTo>
                      <a:pt x="15" y="41"/>
                    </a:lnTo>
                    <a:lnTo>
                      <a:pt x="23" y="53"/>
                    </a:lnTo>
                    <a:lnTo>
                      <a:pt x="30" y="60"/>
                    </a:lnTo>
                    <a:lnTo>
                      <a:pt x="41" y="64"/>
                    </a:lnTo>
                    <a:lnTo>
                      <a:pt x="45" y="64"/>
                    </a:lnTo>
                    <a:lnTo>
                      <a:pt x="53" y="60"/>
                    </a:lnTo>
                    <a:lnTo>
                      <a:pt x="56" y="56"/>
                    </a:lnTo>
                    <a:lnTo>
                      <a:pt x="60" y="45"/>
                    </a:lnTo>
                    <a:lnTo>
                      <a:pt x="64" y="49"/>
                    </a:lnTo>
                    <a:lnTo>
                      <a:pt x="60" y="60"/>
                    </a:lnTo>
                    <a:lnTo>
                      <a:pt x="53" y="67"/>
                    </a:lnTo>
                    <a:lnTo>
                      <a:pt x="45" y="75"/>
                    </a:lnTo>
                    <a:lnTo>
                      <a:pt x="34" y="75"/>
                    </a:lnTo>
                    <a:lnTo>
                      <a:pt x="23" y="75"/>
                    </a:lnTo>
                    <a:lnTo>
                      <a:pt x="12" y="67"/>
                    </a:lnTo>
                    <a:lnTo>
                      <a:pt x="4" y="60"/>
                    </a:lnTo>
                    <a:lnTo>
                      <a:pt x="4" y="49"/>
                    </a:lnTo>
                    <a:lnTo>
                      <a:pt x="0" y="38"/>
                    </a:lnTo>
                    <a:lnTo>
                      <a:pt x="4" y="26"/>
                    </a:lnTo>
                    <a:lnTo>
                      <a:pt x="4" y="19"/>
                    </a:lnTo>
                    <a:lnTo>
                      <a:pt x="12" y="11"/>
                    </a:lnTo>
                    <a:lnTo>
                      <a:pt x="19" y="4"/>
                    </a:lnTo>
                    <a:lnTo>
                      <a:pt x="26" y="0"/>
                    </a:lnTo>
                    <a:lnTo>
                      <a:pt x="34" y="0"/>
                    </a:lnTo>
                    <a:lnTo>
                      <a:pt x="45" y="0"/>
                    </a:lnTo>
                    <a:lnTo>
                      <a:pt x="56" y="8"/>
                    </a:lnTo>
                    <a:lnTo>
                      <a:pt x="60" y="19"/>
                    </a:lnTo>
                    <a:lnTo>
                      <a:pt x="64" y="30"/>
                    </a:lnTo>
                    <a:lnTo>
                      <a:pt x="15" y="30"/>
                    </a:lnTo>
                    <a:close/>
                    <a:moveTo>
                      <a:pt x="15" y="23"/>
                    </a:moveTo>
                    <a:lnTo>
                      <a:pt x="45" y="23"/>
                    </a:lnTo>
                    <a:lnTo>
                      <a:pt x="45" y="19"/>
                    </a:lnTo>
                    <a:lnTo>
                      <a:pt x="45" y="15"/>
                    </a:lnTo>
                    <a:lnTo>
                      <a:pt x="41" y="11"/>
                    </a:lnTo>
                    <a:lnTo>
                      <a:pt x="38"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4" name="Freeform 326"/>
              <p:cNvSpPr>
                <a:spLocks/>
              </p:cNvSpPr>
              <p:nvPr/>
            </p:nvSpPr>
            <p:spPr bwMode="auto">
              <a:xfrm>
                <a:off x="1959" y="2722"/>
                <a:ext cx="49" cy="97"/>
              </a:xfrm>
              <a:custGeom>
                <a:avLst/>
                <a:gdLst>
                  <a:gd name="T0" fmla="*/ 26 w 49"/>
                  <a:gd name="T1" fmla="*/ 0 h 97"/>
                  <a:gd name="T2" fmla="*/ 26 w 49"/>
                  <a:gd name="T3" fmla="*/ 22 h 97"/>
                  <a:gd name="T4" fmla="*/ 45 w 49"/>
                  <a:gd name="T5" fmla="*/ 22 h 97"/>
                  <a:gd name="T6" fmla="*/ 45 w 49"/>
                  <a:gd name="T7" fmla="*/ 30 h 97"/>
                  <a:gd name="T8" fmla="*/ 26 w 49"/>
                  <a:gd name="T9" fmla="*/ 30 h 97"/>
                  <a:gd name="T10" fmla="*/ 26 w 49"/>
                  <a:gd name="T11" fmla="*/ 75 h 97"/>
                  <a:gd name="T12" fmla="*/ 26 w 49"/>
                  <a:gd name="T13" fmla="*/ 82 h 97"/>
                  <a:gd name="T14" fmla="*/ 30 w 49"/>
                  <a:gd name="T15" fmla="*/ 86 h 97"/>
                  <a:gd name="T16" fmla="*/ 30 w 49"/>
                  <a:gd name="T17" fmla="*/ 89 h 97"/>
                  <a:gd name="T18" fmla="*/ 34 w 49"/>
                  <a:gd name="T19" fmla="*/ 89 h 97"/>
                  <a:gd name="T20" fmla="*/ 37 w 49"/>
                  <a:gd name="T21" fmla="*/ 89 h 97"/>
                  <a:gd name="T22" fmla="*/ 41 w 49"/>
                  <a:gd name="T23" fmla="*/ 86 h 97"/>
                  <a:gd name="T24" fmla="*/ 41 w 49"/>
                  <a:gd name="T25" fmla="*/ 86 h 97"/>
                  <a:gd name="T26" fmla="*/ 45 w 49"/>
                  <a:gd name="T27" fmla="*/ 82 h 97"/>
                  <a:gd name="T28" fmla="*/ 49 w 49"/>
                  <a:gd name="T29" fmla="*/ 82 h 97"/>
                  <a:gd name="T30" fmla="*/ 45 w 49"/>
                  <a:gd name="T31" fmla="*/ 89 h 97"/>
                  <a:gd name="T32" fmla="*/ 37 w 49"/>
                  <a:gd name="T33" fmla="*/ 93 h 97"/>
                  <a:gd name="T34" fmla="*/ 34 w 49"/>
                  <a:gd name="T35" fmla="*/ 97 h 97"/>
                  <a:gd name="T36" fmla="*/ 26 w 49"/>
                  <a:gd name="T37" fmla="*/ 97 h 97"/>
                  <a:gd name="T38" fmla="*/ 23 w 49"/>
                  <a:gd name="T39" fmla="*/ 97 h 97"/>
                  <a:gd name="T40" fmla="*/ 19 w 49"/>
                  <a:gd name="T41" fmla="*/ 97 h 97"/>
                  <a:gd name="T42" fmla="*/ 15 w 49"/>
                  <a:gd name="T43" fmla="*/ 93 h 97"/>
                  <a:gd name="T44" fmla="*/ 15 w 49"/>
                  <a:gd name="T45" fmla="*/ 89 h 97"/>
                  <a:gd name="T46" fmla="*/ 15 w 49"/>
                  <a:gd name="T47" fmla="*/ 86 h 97"/>
                  <a:gd name="T48" fmla="*/ 11 w 49"/>
                  <a:gd name="T49" fmla="*/ 78 h 97"/>
                  <a:gd name="T50" fmla="*/ 11 w 49"/>
                  <a:gd name="T51" fmla="*/ 30 h 97"/>
                  <a:gd name="T52" fmla="*/ 0 w 49"/>
                  <a:gd name="T53" fmla="*/ 30 h 97"/>
                  <a:gd name="T54" fmla="*/ 0 w 49"/>
                  <a:gd name="T55" fmla="*/ 26 h 97"/>
                  <a:gd name="T56" fmla="*/ 4 w 49"/>
                  <a:gd name="T57" fmla="*/ 22 h 97"/>
                  <a:gd name="T58" fmla="*/ 11 w 49"/>
                  <a:gd name="T59" fmla="*/ 22 h 97"/>
                  <a:gd name="T60" fmla="*/ 15 w 49"/>
                  <a:gd name="T61" fmla="*/ 15 h 97"/>
                  <a:gd name="T62" fmla="*/ 19 w 49"/>
                  <a:gd name="T63" fmla="*/ 11 h 97"/>
                  <a:gd name="T64" fmla="*/ 23 w 49"/>
                  <a:gd name="T65" fmla="*/ 7 h 97"/>
                  <a:gd name="T66" fmla="*/ 26 w 49"/>
                  <a:gd name="T67" fmla="*/ 0 h 97"/>
                  <a:gd name="T68" fmla="*/ 26 w 49"/>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9"/>
                  <a:gd name="T106" fmla="*/ 0 h 97"/>
                  <a:gd name="T107" fmla="*/ 49 w 49"/>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9" h="97">
                    <a:moveTo>
                      <a:pt x="26" y="0"/>
                    </a:moveTo>
                    <a:lnTo>
                      <a:pt x="26" y="22"/>
                    </a:lnTo>
                    <a:lnTo>
                      <a:pt x="45" y="22"/>
                    </a:lnTo>
                    <a:lnTo>
                      <a:pt x="45" y="30"/>
                    </a:lnTo>
                    <a:lnTo>
                      <a:pt x="26" y="30"/>
                    </a:lnTo>
                    <a:lnTo>
                      <a:pt x="26" y="75"/>
                    </a:lnTo>
                    <a:lnTo>
                      <a:pt x="26" y="82"/>
                    </a:lnTo>
                    <a:lnTo>
                      <a:pt x="30" y="86"/>
                    </a:lnTo>
                    <a:lnTo>
                      <a:pt x="30" y="89"/>
                    </a:lnTo>
                    <a:lnTo>
                      <a:pt x="34" y="89"/>
                    </a:lnTo>
                    <a:lnTo>
                      <a:pt x="37" y="89"/>
                    </a:lnTo>
                    <a:lnTo>
                      <a:pt x="41" y="86"/>
                    </a:lnTo>
                    <a:lnTo>
                      <a:pt x="45" y="82"/>
                    </a:lnTo>
                    <a:lnTo>
                      <a:pt x="49" y="82"/>
                    </a:lnTo>
                    <a:lnTo>
                      <a:pt x="45" y="89"/>
                    </a:lnTo>
                    <a:lnTo>
                      <a:pt x="37" y="93"/>
                    </a:lnTo>
                    <a:lnTo>
                      <a:pt x="34" y="97"/>
                    </a:lnTo>
                    <a:lnTo>
                      <a:pt x="26" y="97"/>
                    </a:lnTo>
                    <a:lnTo>
                      <a:pt x="23" y="97"/>
                    </a:lnTo>
                    <a:lnTo>
                      <a:pt x="19" y="97"/>
                    </a:lnTo>
                    <a:lnTo>
                      <a:pt x="15" y="93"/>
                    </a:lnTo>
                    <a:lnTo>
                      <a:pt x="15" y="89"/>
                    </a:lnTo>
                    <a:lnTo>
                      <a:pt x="15" y="86"/>
                    </a:lnTo>
                    <a:lnTo>
                      <a:pt x="11" y="78"/>
                    </a:lnTo>
                    <a:lnTo>
                      <a:pt x="11" y="30"/>
                    </a:lnTo>
                    <a:lnTo>
                      <a:pt x="0" y="30"/>
                    </a:lnTo>
                    <a:lnTo>
                      <a:pt x="0" y="26"/>
                    </a:lnTo>
                    <a:lnTo>
                      <a:pt x="4" y="22"/>
                    </a:lnTo>
                    <a:lnTo>
                      <a:pt x="11" y="22"/>
                    </a:lnTo>
                    <a:lnTo>
                      <a:pt x="15" y="15"/>
                    </a:lnTo>
                    <a:lnTo>
                      <a:pt x="19" y="11"/>
                    </a:lnTo>
                    <a:lnTo>
                      <a:pt x="23" y="7"/>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5" name="Freeform 327"/>
              <p:cNvSpPr>
                <a:spLocks/>
              </p:cNvSpPr>
              <p:nvPr/>
            </p:nvSpPr>
            <p:spPr bwMode="auto">
              <a:xfrm>
                <a:off x="2008" y="2744"/>
                <a:ext cx="78" cy="75"/>
              </a:xfrm>
              <a:custGeom>
                <a:avLst/>
                <a:gdLst>
                  <a:gd name="T0" fmla="*/ 67 w 78"/>
                  <a:gd name="T1" fmla="*/ 0 h 75"/>
                  <a:gd name="T2" fmla="*/ 67 w 78"/>
                  <a:gd name="T3" fmla="*/ 45 h 75"/>
                  <a:gd name="T4" fmla="*/ 67 w 78"/>
                  <a:gd name="T5" fmla="*/ 56 h 75"/>
                  <a:gd name="T6" fmla="*/ 67 w 78"/>
                  <a:gd name="T7" fmla="*/ 64 h 75"/>
                  <a:gd name="T8" fmla="*/ 71 w 78"/>
                  <a:gd name="T9" fmla="*/ 64 h 75"/>
                  <a:gd name="T10" fmla="*/ 71 w 78"/>
                  <a:gd name="T11" fmla="*/ 67 h 75"/>
                  <a:gd name="T12" fmla="*/ 71 w 78"/>
                  <a:gd name="T13" fmla="*/ 67 h 75"/>
                  <a:gd name="T14" fmla="*/ 71 w 78"/>
                  <a:gd name="T15" fmla="*/ 67 h 75"/>
                  <a:gd name="T16" fmla="*/ 74 w 78"/>
                  <a:gd name="T17" fmla="*/ 67 h 75"/>
                  <a:gd name="T18" fmla="*/ 78 w 78"/>
                  <a:gd name="T19" fmla="*/ 67 h 75"/>
                  <a:gd name="T20" fmla="*/ 78 w 78"/>
                  <a:gd name="T21" fmla="*/ 67 h 75"/>
                  <a:gd name="T22" fmla="*/ 56 w 78"/>
                  <a:gd name="T23" fmla="*/ 75 h 75"/>
                  <a:gd name="T24" fmla="*/ 56 w 78"/>
                  <a:gd name="T25" fmla="*/ 75 h 75"/>
                  <a:gd name="T26" fmla="*/ 56 w 78"/>
                  <a:gd name="T27" fmla="*/ 60 h 75"/>
                  <a:gd name="T28" fmla="*/ 44 w 78"/>
                  <a:gd name="T29" fmla="*/ 67 h 75"/>
                  <a:gd name="T30" fmla="*/ 41 w 78"/>
                  <a:gd name="T31" fmla="*/ 75 h 75"/>
                  <a:gd name="T32" fmla="*/ 33 w 78"/>
                  <a:gd name="T33" fmla="*/ 75 h 75"/>
                  <a:gd name="T34" fmla="*/ 30 w 78"/>
                  <a:gd name="T35" fmla="*/ 75 h 75"/>
                  <a:gd name="T36" fmla="*/ 22 w 78"/>
                  <a:gd name="T37" fmla="*/ 75 h 75"/>
                  <a:gd name="T38" fmla="*/ 18 w 78"/>
                  <a:gd name="T39" fmla="*/ 71 h 75"/>
                  <a:gd name="T40" fmla="*/ 15 w 78"/>
                  <a:gd name="T41" fmla="*/ 67 h 75"/>
                  <a:gd name="T42" fmla="*/ 11 w 78"/>
                  <a:gd name="T43" fmla="*/ 64 h 75"/>
                  <a:gd name="T44" fmla="*/ 11 w 78"/>
                  <a:gd name="T45" fmla="*/ 56 h 75"/>
                  <a:gd name="T46" fmla="*/ 11 w 78"/>
                  <a:gd name="T47" fmla="*/ 49 h 75"/>
                  <a:gd name="T48" fmla="*/ 11 w 78"/>
                  <a:gd name="T49" fmla="*/ 15 h 75"/>
                  <a:gd name="T50" fmla="*/ 11 w 78"/>
                  <a:gd name="T51" fmla="*/ 11 h 75"/>
                  <a:gd name="T52" fmla="*/ 7 w 78"/>
                  <a:gd name="T53" fmla="*/ 8 h 75"/>
                  <a:gd name="T54" fmla="*/ 7 w 78"/>
                  <a:gd name="T55" fmla="*/ 4 h 75"/>
                  <a:gd name="T56" fmla="*/ 7 w 78"/>
                  <a:gd name="T57" fmla="*/ 4 h 75"/>
                  <a:gd name="T58" fmla="*/ 3 w 78"/>
                  <a:gd name="T59" fmla="*/ 4 h 75"/>
                  <a:gd name="T60" fmla="*/ 0 w 78"/>
                  <a:gd name="T61" fmla="*/ 4 h 75"/>
                  <a:gd name="T62" fmla="*/ 0 w 78"/>
                  <a:gd name="T63" fmla="*/ 0 h 75"/>
                  <a:gd name="T64" fmla="*/ 22 w 78"/>
                  <a:gd name="T65" fmla="*/ 0 h 75"/>
                  <a:gd name="T66" fmla="*/ 22 w 78"/>
                  <a:gd name="T67" fmla="*/ 49 h 75"/>
                  <a:gd name="T68" fmla="*/ 26 w 78"/>
                  <a:gd name="T69" fmla="*/ 60 h 75"/>
                  <a:gd name="T70" fmla="*/ 26 w 78"/>
                  <a:gd name="T71" fmla="*/ 64 h 75"/>
                  <a:gd name="T72" fmla="*/ 30 w 78"/>
                  <a:gd name="T73" fmla="*/ 67 h 75"/>
                  <a:gd name="T74" fmla="*/ 37 w 78"/>
                  <a:gd name="T75" fmla="*/ 67 h 75"/>
                  <a:gd name="T76" fmla="*/ 41 w 78"/>
                  <a:gd name="T77" fmla="*/ 67 h 75"/>
                  <a:gd name="T78" fmla="*/ 44 w 78"/>
                  <a:gd name="T79" fmla="*/ 64 h 75"/>
                  <a:gd name="T80" fmla="*/ 48 w 78"/>
                  <a:gd name="T81" fmla="*/ 60 h 75"/>
                  <a:gd name="T82" fmla="*/ 56 w 78"/>
                  <a:gd name="T83" fmla="*/ 56 h 75"/>
                  <a:gd name="T84" fmla="*/ 56 w 78"/>
                  <a:gd name="T85" fmla="*/ 15 h 75"/>
                  <a:gd name="T86" fmla="*/ 52 w 78"/>
                  <a:gd name="T87" fmla="*/ 8 h 75"/>
                  <a:gd name="T88" fmla="*/ 52 w 78"/>
                  <a:gd name="T89" fmla="*/ 8 h 75"/>
                  <a:gd name="T90" fmla="*/ 48 w 78"/>
                  <a:gd name="T91" fmla="*/ 4 h 75"/>
                  <a:gd name="T92" fmla="*/ 44 w 78"/>
                  <a:gd name="T93" fmla="*/ 4 h 75"/>
                  <a:gd name="T94" fmla="*/ 44 w 78"/>
                  <a:gd name="T95" fmla="*/ 0 h 75"/>
                  <a:gd name="T96" fmla="*/ 67 w 78"/>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8"/>
                  <a:gd name="T148" fmla="*/ 0 h 75"/>
                  <a:gd name="T149" fmla="*/ 78 w 78"/>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8" h="75">
                    <a:moveTo>
                      <a:pt x="67" y="0"/>
                    </a:moveTo>
                    <a:lnTo>
                      <a:pt x="67" y="45"/>
                    </a:lnTo>
                    <a:lnTo>
                      <a:pt x="67" y="56"/>
                    </a:lnTo>
                    <a:lnTo>
                      <a:pt x="67" y="64"/>
                    </a:lnTo>
                    <a:lnTo>
                      <a:pt x="71" y="64"/>
                    </a:lnTo>
                    <a:lnTo>
                      <a:pt x="71" y="67"/>
                    </a:lnTo>
                    <a:lnTo>
                      <a:pt x="74" y="67"/>
                    </a:lnTo>
                    <a:lnTo>
                      <a:pt x="78" y="67"/>
                    </a:lnTo>
                    <a:lnTo>
                      <a:pt x="56" y="75"/>
                    </a:lnTo>
                    <a:lnTo>
                      <a:pt x="56" y="60"/>
                    </a:lnTo>
                    <a:lnTo>
                      <a:pt x="44" y="67"/>
                    </a:lnTo>
                    <a:lnTo>
                      <a:pt x="41" y="75"/>
                    </a:lnTo>
                    <a:lnTo>
                      <a:pt x="33" y="75"/>
                    </a:lnTo>
                    <a:lnTo>
                      <a:pt x="30" y="75"/>
                    </a:lnTo>
                    <a:lnTo>
                      <a:pt x="22" y="75"/>
                    </a:lnTo>
                    <a:lnTo>
                      <a:pt x="18" y="71"/>
                    </a:lnTo>
                    <a:lnTo>
                      <a:pt x="15" y="67"/>
                    </a:lnTo>
                    <a:lnTo>
                      <a:pt x="11" y="64"/>
                    </a:lnTo>
                    <a:lnTo>
                      <a:pt x="11" y="56"/>
                    </a:lnTo>
                    <a:lnTo>
                      <a:pt x="11" y="49"/>
                    </a:lnTo>
                    <a:lnTo>
                      <a:pt x="11" y="15"/>
                    </a:lnTo>
                    <a:lnTo>
                      <a:pt x="11" y="11"/>
                    </a:lnTo>
                    <a:lnTo>
                      <a:pt x="7" y="8"/>
                    </a:lnTo>
                    <a:lnTo>
                      <a:pt x="7" y="4"/>
                    </a:lnTo>
                    <a:lnTo>
                      <a:pt x="3" y="4"/>
                    </a:lnTo>
                    <a:lnTo>
                      <a:pt x="0" y="4"/>
                    </a:lnTo>
                    <a:lnTo>
                      <a:pt x="0" y="0"/>
                    </a:lnTo>
                    <a:lnTo>
                      <a:pt x="22" y="0"/>
                    </a:lnTo>
                    <a:lnTo>
                      <a:pt x="22" y="49"/>
                    </a:lnTo>
                    <a:lnTo>
                      <a:pt x="26" y="60"/>
                    </a:lnTo>
                    <a:lnTo>
                      <a:pt x="26" y="64"/>
                    </a:lnTo>
                    <a:lnTo>
                      <a:pt x="30" y="67"/>
                    </a:lnTo>
                    <a:lnTo>
                      <a:pt x="37" y="67"/>
                    </a:lnTo>
                    <a:lnTo>
                      <a:pt x="41" y="67"/>
                    </a:lnTo>
                    <a:lnTo>
                      <a:pt x="44" y="64"/>
                    </a:lnTo>
                    <a:lnTo>
                      <a:pt x="48" y="60"/>
                    </a:lnTo>
                    <a:lnTo>
                      <a:pt x="56" y="56"/>
                    </a:lnTo>
                    <a:lnTo>
                      <a:pt x="56" y="15"/>
                    </a:lnTo>
                    <a:lnTo>
                      <a:pt x="52" y="8"/>
                    </a:lnTo>
                    <a:lnTo>
                      <a:pt x="48" y="4"/>
                    </a:lnTo>
                    <a:lnTo>
                      <a:pt x="44" y="4"/>
                    </a:lnTo>
                    <a:lnTo>
                      <a:pt x="44" y="0"/>
                    </a:lnTo>
                    <a:lnTo>
                      <a:pt x="6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6" name="Freeform 328"/>
              <p:cNvSpPr>
                <a:spLocks/>
              </p:cNvSpPr>
              <p:nvPr/>
            </p:nvSpPr>
            <p:spPr bwMode="auto">
              <a:xfrm>
                <a:off x="2090" y="2744"/>
                <a:ext cx="52" cy="75"/>
              </a:xfrm>
              <a:custGeom>
                <a:avLst/>
                <a:gdLst>
                  <a:gd name="T0" fmla="*/ 22 w 52"/>
                  <a:gd name="T1" fmla="*/ 0 h 75"/>
                  <a:gd name="T2" fmla="*/ 22 w 52"/>
                  <a:gd name="T3" fmla="*/ 19 h 75"/>
                  <a:gd name="T4" fmla="*/ 30 w 52"/>
                  <a:gd name="T5" fmla="*/ 8 h 75"/>
                  <a:gd name="T6" fmla="*/ 37 w 52"/>
                  <a:gd name="T7" fmla="*/ 0 h 75"/>
                  <a:gd name="T8" fmla="*/ 41 w 52"/>
                  <a:gd name="T9" fmla="*/ 0 h 75"/>
                  <a:gd name="T10" fmla="*/ 45 w 52"/>
                  <a:gd name="T11" fmla="*/ 0 h 75"/>
                  <a:gd name="T12" fmla="*/ 48 w 52"/>
                  <a:gd name="T13" fmla="*/ 4 h 75"/>
                  <a:gd name="T14" fmla="*/ 52 w 52"/>
                  <a:gd name="T15" fmla="*/ 8 h 75"/>
                  <a:gd name="T16" fmla="*/ 52 w 52"/>
                  <a:gd name="T17" fmla="*/ 11 h 75"/>
                  <a:gd name="T18" fmla="*/ 52 w 52"/>
                  <a:gd name="T19" fmla="*/ 15 h 75"/>
                  <a:gd name="T20" fmla="*/ 52 w 52"/>
                  <a:gd name="T21" fmla="*/ 15 h 75"/>
                  <a:gd name="T22" fmla="*/ 48 w 52"/>
                  <a:gd name="T23" fmla="*/ 19 h 75"/>
                  <a:gd name="T24" fmla="*/ 45 w 52"/>
                  <a:gd name="T25" fmla="*/ 19 h 75"/>
                  <a:gd name="T26" fmla="*/ 45 w 52"/>
                  <a:gd name="T27" fmla="*/ 19 h 75"/>
                  <a:gd name="T28" fmla="*/ 41 w 52"/>
                  <a:gd name="T29" fmla="*/ 15 h 75"/>
                  <a:gd name="T30" fmla="*/ 37 w 52"/>
                  <a:gd name="T31" fmla="*/ 11 h 75"/>
                  <a:gd name="T32" fmla="*/ 33 w 52"/>
                  <a:gd name="T33" fmla="*/ 11 h 75"/>
                  <a:gd name="T34" fmla="*/ 33 w 52"/>
                  <a:gd name="T35" fmla="*/ 11 h 75"/>
                  <a:gd name="T36" fmla="*/ 30 w 52"/>
                  <a:gd name="T37" fmla="*/ 15 h 75"/>
                  <a:gd name="T38" fmla="*/ 26 w 52"/>
                  <a:gd name="T39" fmla="*/ 19 h 75"/>
                  <a:gd name="T40" fmla="*/ 22 w 52"/>
                  <a:gd name="T41" fmla="*/ 26 h 75"/>
                  <a:gd name="T42" fmla="*/ 22 w 52"/>
                  <a:gd name="T43" fmla="*/ 56 h 75"/>
                  <a:gd name="T44" fmla="*/ 22 w 52"/>
                  <a:gd name="T45" fmla="*/ 64 h 75"/>
                  <a:gd name="T46" fmla="*/ 26 w 52"/>
                  <a:gd name="T47" fmla="*/ 67 h 75"/>
                  <a:gd name="T48" fmla="*/ 26 w 52"/>
                  <a:gd name="T49" fmla="*/ 71 h 75"/>
                  <a:gd name="T50" fmla="*/ 30 w 52"/>
                  <a:gd name="T51" fmla="*/ 71 h 75"/>
                  <a:gd name="T52" fmla="*/ 33 w 52"/>
                  <a:gd name="T53" fmla="*/ 71 h 75"/>
                  <a:gd name="T54" fmla="*/ 37 w 52"/>
                  <a:gd name="T55" fmla="*/ 75 h 75"/>
                  <a:gd name="T56" fmla="*/ 37 w 52"/>
                  <a:gd name="T57" fmla="*/ 75 h 75"/>
                  <a:gd name="T58" fmla="*/ 0 w 52"/>
                  <a:gd name="T59" fmla="*/ 75 h 75"/>
                  <a:gd name="T60" fmla="*/ 0 w 52"/>
                  <a:gd name="T61" fmla="*/ 75 h 75"/>
                  <a:gd name="T62" fmla="*/ 4 w 52"/>
                  <a:gd name="T63" fmla="*/ 71 h 75"/>
                  <a:gd name="T64" fmla="*/ 7 w 52"/>
                  <a:gd name="T65" fmla="*/ 71 h 75"/>
                  <a:gd name="T66" fmla="*/ 7 w 52"/>
                  <a:gd name="T67" fmla="*/ 71 h 75"/>
                  <a:gd name="T68" fmla="*/ 11 w 52"/>
                  <a:gd name="T69" fmla="*/ 67 h 75"/>
                  <a:gd name="T70" fmla="*/ 11 w 52"/>
                  <a:gd name="T71" fmla="*/ 64 h 75"/>
                  <a:gd name="T72" fmla="*/ 11 w 52"/>
                  <a:gd name="T73" fmla="*/ 56 h 75"/>
                  <a:gd name="T74" fmla="*/ 11 w 52"/>
                  <a:gd name="T75" fmla="*/ 30 h 75"/>
                  <a:gd name="T76" fmla="*/ 11 w 52"/>
                  <a:gd name="T77" fmla="*/ 19 h 75"/>
                  <a:gd name="T78" fmla="*/ 11 w 52"/>
                  <a:gd name="T79" fmla="*/ 15 h 75"/>
                  <a:gd name="T80" fmla="*/ 7 w 52"/>
                  <a:gd name="T81" fmla="*/ 11 h 75"/>
                  <a:gd name="T82" fmla="*/ 7 w 52"/>
                  <a:gd name="T83" fmla="*/ 11 h 75"/>
                  <a:gd name="T84" fmla="*/ 7 w 52"/>
                  <a:gd name="T85" fmla="*/ 8 h 75"/>
                  <a:gd name="T86" fmla="*/ 4 w 52"/>
                  <a:gd name="T87" fmla="*/ 8 h 75"/>
                  <a:gd name="T88" fmla="*/ 4 w 52"/>
                  <a:gd name="T89" fmla="*/ 8 h 75"/>
                  <a:gd name="T90" fmla="*/ 0 w 52"/>
                  <a:gd name="T91" fmla="*/ 11 h 75"/>
                  <a:gd name="T92" fmla="*/ 0 w 52"/>
                  <a:gd name="T93" fmla="*/ 8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30" y="8"/>
                    </a:lnTo>
                    <a:lnTo>
                      <a:pt x="37" y="0"/>
                    </a:lnTo>
                    <a:lnTo>
                      <a:pt x="41" y="0"/>
                    </a:lnTo>
                    <a:lnTo>
                      <a:pt x="45" y="0"/>
                    </a:lnTo>
                    <a:lnTo>
                      <a:pt x="48" y="4"/>
                    </a:lnTo>
                    <a:lnTo>
                      <a:pt x="52" y="8"/>
                    </a:lnTo>
                    <a:lnTo>
                      <a:pt x="52" y="11"/>
                    </a:lnTo>
                    <a:lnTo>
                      <a:pt x="52" y="15"/>
                    </a:lnTo>
                    <a:lnTo>
                      <a:pt x="48" y="19"/>
                    </a:lnTo>
                    <a:lnTo>
                      <a:pt x="45" y="19"/>
                    </a:lnTo>
                    <a:lnTo>
                      <a:pt x="41" y="15"/>
                    </a:lnTo>
                    <a:lnTo>
                      <a:pt x="37" y="11"/>
                    </a:lnTo>
                    <a:lnTo>
                      <a:pt x="33" y="11"/>
                    </a:lnTo>
                    <a:lnTo>
                      <a:pt x="30" y="15"/>
                    </a:lnTo>
                    <a:lnTo>
                      <a:pt x="26" y="19"/>
                    </a:lnTo>
                    <a:lnTo>
                      <a:pt x="22" y="26"/>
                    </a:lnTo>
                    <a:lnTo>
                      <a:pt x="22" y="56"/>
                    </a:lnTo>
                    <a:lnTo>
                      <a:pt x="22" y="64"/>
                    </a:lnTo>
                    <a:lnTo>
                      <a:pt x="26" y="67"/>
                    </a:lnTo>
                    <a:lnTo>
                      <a:pt x="26" y="71"/>
                    </a:lnTo>
                    <a:lnTo>
                      <a:pt x="30" y="71"/>
                    </a:lnTo>
                    <a:lnTo>
                      <a:pt x="33" y="71"/>
                    </a:lnTo>
                    <a:lnTo>
                      <a:pt x="37" y="75"/>
                    </a:lnTo>
                    <a:lnTo>
                      <a:pt x="0" y="75"/>
                    </a:lnTo>
                    <a:lnTo>
                      <a:pt x="4" y="71"/>
                    </a:lnTo>
                    <a:lnTo>
                      <a:pt x="7" y="71"/>
                    </a:lnTo>
                    <a:lnTo>
                      <a:pt x="11" y="67"/>
                    </a:lnTo>
                    <a:lnTo>
                      <a:pt x="11" y="64"/>
                    </a:lnTo>
                    <a:lnTo>
                      <a:pt x="11" y="56"/>
                    </a:lnTo>
                    <a:lnTo>
                      <a:pt x="11" y="30"/>
                    </a:lnTo>
                    <a:lnTo>
                      <a:pt x="11" y="19"/>
                    </a:lnTo>
                    <a:lnTo>
                      <a:pt x="11" y="15"/>
                    </a:lnTo>
                    <a:lnTo>
                      <a:pt x="7" y="11"/>
                    </a:lnTo>
                    <a:lnTo>
                      <a:pt x="7" y="8"/>
                    </a:lnTo>
                    <a:lnTo>
                      <a:pt x="4"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7" name="Freeform 329"/>
              <p:cNvSpPr>
                <a:spLocks/>
              </p:cNvSpPr>
              <p:nvPr/>
            </p:nvSpPr>
            <p:spPr bwMode="auto">
              <a:xfrm>
                <a:off x="2146" y="2744"/>
                <a:ext cx="74" cy="75"/>
              </a:xfrm>
              <a:custGeom>
                <a:avLst/>
                <a:gdLst>
                  <a:gd name="T0" fmla="*/ 22 w 74"/>
                  <a:gd name="T1" fmla="*/ 15 h 75"/>
                  <a:gd name="T2" fmla="*/ 30 w 74"/>
                  <a:gd name="T3" fmla="*/ 8 h 75"/>
                  <a:gd name="T4" fmla="*/ 37 w 74"/>
                  <a:gd name="T5" fmla="*/ 0 h 75"/>
                  <a:gd name="T6" fmla="*/ 48 w 74"/>
                  <a:gd name="T7" fmla="*/ 0 h 75"/>
                  <a:gd name="T8" fmla="*/ 52 w 74"/>
                  <a:gd name="T9" fmla="*/ 0 h 75"/>
                  <a:gd name="T10" fmla="*/ 56 w 74"/>
                  <a:gd name="T11" fmla="*/ 4 h 75"/>
                  <a:gd name="T12" fmla="*/ 59 w 74"/>
                  <a:gd name="T13" fmla="*/ 8 h 75"/>
                  <a:gd name="T14" fmla="*/ 63 w 74"/>
                  <a:gd name="T15" fmla="*/ 11 h 75"/>
                  <a:gd name="T16" fmla="*/ 67 w 74"/>
                  <a:gd name="T17" fmla="*/ 19 h 75"/>
                  <a:gd name="T18" fmla="*/ 67 w 74"/>
                  <a:gd name="T19" fmla="*/ 26 h 75"/>
                  <a:gd name="T20" fmla="*/ 67 w 74"/>
                  <a:gd name="T21" fmla="*/ 56 h 75"/>
                  <a:gd name="T22" fmla="*/ 67 w 74"/>
                  <a:gd name="T23" fmla="*/ 64 h 75"/>
                  <a:gd name="T24" fmla="*/ 67 w 74"/>
                  <a:gd name="T25" fmla="*/ 67 h 75"/>
                  <a:gd name="T26" fmla="*/ 67 w 74"/>
                  <a:gd name="T27" fmla="*/ 71 h 75"/>
                  <a:gd name="T28" fmla="*/ 71 w 74"/>
                  <a:gd name="T29" fmla="*/ 71 h 75"/>
                  <a:gd name="T30" fmla="*/ 71 w 74"/>
                  <a:gd name="T31" fmla="*/ 71 h 75"/>
                  <a:gd name="T32" fmla="*/ 74 w 74"/>
                  <a:gd name="T33" fmla="*/ 75 h 75"/>
                  <a:gd name="T34" fmla="*/ 74 w 74"/>
                  <a:gd name="T35" fmla="*/ 75 h 75"/>
                  <a:gd name="T36" fmla="*/ 41 w 74"/>
                  <a:gd name="T37" fmla="*/ 75 h 75"/>
                  <a:gd name="T38" fmla="*/ 41 w 74"/>
                  <a:gd name="T39" fmla="*/ 75 h 75"/>
                  <a:gd name="T40" fmla="*/ 45 w 74"/>
                  <a:gd name="T41" fmla="*/ 75 h 75"/>
                  <a:gd name="T42" fmla="*/ 48 w 74"/>
                  <a:gd name="T43" fmla="*/ 71 h 75"/>
                  <a:gd name="T44" fmla="*/ 48 w 74"/>
                  <a:gd name="T45" fmla="*/ 71 h 75"/>
                  <a:gd name="T46" fmla="*/ 52 w 74"/>
                  <a:gd name="T47" fmla="*/ 67 h 75"/>
                  <a:gd name="T48" fmla="*/ 52 w 74"/>
                  <a:gd name="T49" fmla="*/ 67 h 75"/>
                  <a:gd name="T50" fmla="*/ 52 w 74"/>
                  <a:gd name="T51" fmla="*/ 64 h 75"/>
                  <a:gd name="T52" fmla="*/ 52 w 74"/>
                  <a:gd name="T53" fmla="*/ 56 h 75"/>
                  <a:gd name="T54" fmla="*/ 52 w 74"/>
                  <a:gd name="T55" fmla="*/ 30 h 75"/>
                  <a:gd name="T56" fmla="*/ 52 w 74"/>
                  <a:gd name="T57" fmla="*/ 19 h 75"/>
                  <a:gd name="T58" fmla="*/ 48 w 74"/>
                  <a:gd name="T59" fmla="*/ 15 h 75"/>
                  <a:gd name="T60" fmla="*/ 45 w 74"/>
                  <a:gd name="T61" fmla="*/ 11 h 75"/>
                  <a:gd name="T62" fmla="*/ 41 w 74"/>
                  <a:gd name="T63" fmla="*/ 11 h 75"/>
                  <a:gd name="T64" fmla="*/ 30 w 74"/>
                  <a:gd name="T65" fmla="*/ 11 h 75"/>
                  <a:gd name="T66" fmla="*/ 22 w 74"/>
                  <a:gd name="T67" fmla="*/ 19 h 75"/>
                  <a:gd name="T68" fmla="*/ 22 w 74"/>
                  <a:gd name="T69" fmla="*/ 56 h 75"/>
                  <a:gd name="T70" fmla="*/ 22 w 74"/>
                  <a:gd name="T71" fmla="*/ 64 h 75"/>
                  <a:gd name="T72" fmla="*/ 22 w 74"/>
                  <a:gd name="T73" fmla="*/ 67 h 75"/>
                  <a:gd name="T74" fmla="*/ 22 w 74"/>
                  <a:gd name="T75" fmla="*/ 71 h 75"/>
                  <a:gd name="T76" fmla="*/ 26 w 74"/>
                  <a:gd name="T77" fmla="*/ 71 h 75"/>
                  <a:gd name="T78" fmla="*/ 26 w 74"/>
                  <a:gd name="T79" fmla="*/ 71 h 75"/>
                  <a:gd name="T80" fmla="*/ 33 w 74"/>
                  <a:gd name="T81" fmla="*/ 75 h 75"/>
                  <a:gd name="T82" fmla="*/ 33 w 74"/>
                  <a:gd name="T83" fmla="*/ 75 h 75"/>
                  <a:gd name="T84" fmla="*/ 0 w 74"/>
                  <a:gd name="T85" fmla="*/ 75 h 75"/>
                  <a:gd name="T86" fmla="*/ 0 w 74"/>
                  <a:gd name="T87" fmla="*/ 75 h 75"/>
                  <a:gd name="T88" fmla="*/ 0 w 74"/>
                  <a:gd name="T89" fmla="*/ 75 h 75"/>
                  <a:gd name="T90" fmla="*/ 4 w 74"/>
                  <a:gd name="T91" fmla="*/ 71 h 75"/>
                  <a:gd name="T92" fmla="*/ 7 w 74"/>
                  <a:gd name="T93" fmla="*/ 71 h 75"/>
                  <a:gd name="T94" fmla="*/ 7 w 74"/>
                  <a:gd name="T95" fmla="*/ 64 h 75"/>
                  <a:gd name="T96" fmla="*/ 7 w 74"/>
                  <a:gd name="T97" fmla="*/ 56 h 75"/>
                  <a:gd name="T98" fmla="*/ 7 w 74"/>
                  <a:gd name="T99" fmla="*/ 30 h 75"/>
                  <a:gd name="T100" fmla="*/ 7 w 74"/>
                  <a:gd name="T101" fmla="*/ 19 h 75"/>
                  <a:gd name="T102" fmla="*/ 7 w 74"/>
                  <a:gd name="T103" fmla="*/ 15 h 75"/>
                  <a:gd name="T104" fmla="*/ 7 w 74"/>
                  <a:gd name="T105" fmla="*/ 11 h 75"/>
                  <a:gd name="T106" fmla="*/ 7 w 74"/>
                  <a:gd name="T107" fmla="*/ 11 h 75"/>
                  <a:gd name="T108" fmla="*/ 4 w 74"/>
                  <a:gd name="T109" fmla="*/ 8 h 75"/>
                  <a:gd name="T110" fmla="*/ 4 w 74"/>
                  <a:gd name="T111" fmla="*/ 8 h 75"/>
                  <a:gd name="T112" fmla="*/ 0 w 74"/>
                  <a:gd name="T113" fmla="*/ 8 h 75"/>
                  <a:gd name="T114" fmla="*/ 0 w 74"/>
                  <a:gd name="T115" fmla="*/ 11 h 75"/>
                  <a:gd name="T116" fmla="*/ 0 w 74"/>
                  <a:gd name="T117" fmla="*/ 8 h 75"/>
                  <a:gd name="T118" fmla="*/ 18 w 74"/>
                  <a:gd name="T119" fmla="*/ 0 h 75"/>
                  <a:gd name="T120" fmla="*/ 22 w 74"/>
                  <a:gd name="T121" fmla="*/ 0 h 75"/>
                  <a:gd name="T122" fmla="*/ 22 w 74"/>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4"/>
                  <a:gd name="T187" fmla="*/ 0 h 75"/>
                  <a:gd name="T188" fmla="*/ 74 w 74"/>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4" h="75">
                    <a:moveTo>
                      <a:pt x="22" y="15"/>
                    </a:moveTo>
                    <a:lnTo>
                      <a:pt x="30" y="8"/>
                    </a:lnTo>
                    <a:lnTo>
                      <a:pt x="37" y="0"/>
                    </a:lnTo>
                    <a:lnTo>
                      <a:pt x="48" y="0"/>
                    </a:lnTo>
                    <a:lnTo>
                      <a:pt x="52" y="0"/>
                    </a:lnTo>
                    <a:lnTo>
                      <a:pt x="56" y="4"/>
                    </a:lnTo>
                    <a:lnTo>
                      <a:pt x="59" y="8"/>
                    </a:lnTo>
                    <a:lnTo>
                      <a:pt x="63" y="11"/>
                    </a:lnTo>
                    <a:lnTo>
                      <a:pt x="67" y="19"/>
                    </a:lnTo>
                    <a:lnTo>
                      <a:pt x="67" y="26"/>
                    </a:lnTo>
                    <a:lnTo>
                      <a:pt x="67" y="56"/>
                    </a:lnTo>
                    <a:lnTo>
                      <a:pt x="67" y="64"/>
                    </a:lnTo>
                    <a:lnTo>
                      <a:pt x="67" y="67"/>
                    </a:lnTo>
                    <a:lnTo>
                      <a:pt x="67" y="71"/>
                    </a:lnTo>
                    <a:lnTo>
                      <a:pt x="71" y="71"/>
                    </a:lnTo>
                    <a:lnTo>
                      <a:pt x="74" y="75"/>
                    </a:lnTo>
                    <a:lnTo>
                      <a:pt x="41" y="75"/>
                    </a:lnTo>
                    <a:lnTo>
                      <a:pt x="45" y="75"/>
                    </a:lnTo>
                    <a:lnTo>
                      <a:pt x="48" y="71"/>
                    </a:lnTo>
                    <a:lnTo>
                      <a:pt x="52" y="67"/>
                    </a:lnTo>
                    <a:lnTo>
                      <a:pt x="52" y="64"/>
                    </a:lnTo>
                    <a:lnTo>
                      <a:pt x="52" y="56"/>
                    </a:lnTo>
                    <a:lnTo>
                      <a:pt x="52" y="30"/>
                    </a:lnTo>
                    <a:lnTo>
                      <a:pt x="52" y="19"/>
                    </a:lnTo>
                    <a:lnTo>
                      <a:pt x="48" y="15"/>
                    </a:lnTo>
                    <a:lnTo>
                      <a:pt x="45" y="11"/>
                    </a:lnTo>
                    <a:lnTo>
                      <a:pt x="41" y="11"/>
                    </a:lnTo>
                    <a:lnTo>
                      <a:pt x="30" y="11"/>
                    </a:lnTo>
                    <a:lnTo>
                      <a:pt x="22" y="19"/>
                    </a:lnTo>
                    <a:lnTo>
                      <a:pt x="22" y="56"/>
                    </a:lnTo>
                    <a:lnTo>
                      <a:pt x="22" y="64"/>
                    </a:lnTo>
                    <a:lnTo>
                      <a:pt x="22" y="67"/>
                    </a:lnTo>
                    <a:lnTo>
                      <a:pt x="22" y="71"/>
                    </a:lnTo>
                    <a:lnTo>
                      <a:pt x="26" y="71"/>
                    </a:lnTo>
                    <a:lnTo>
                      <a:pt x="33" y="75"/>
                    </a:lnTo>
                    <a:lnTo>
                      <a:pt x="0" y="75"/>
                    </a:lnTo>
                    <a:lnTo>
                      <a:pt x="4" y="71"/>
                    </a:lnTo>
                    <a:lnTo>
                      <a:pt x="7" y="71"/>
                    </a:lnTo>
                    <a:lnTo>
                      <a:pt x="7" y="64"/>
                    </a:lnTo>
                    <a:lnTo>
                      <a:pt x="7" y="56"/>
                    </a:lnTo>
                    <a:lnTo>
                      <a:pt x="7" y="30"/>
                    </a:lnTo>
                    <a:lnTo>
                      <a:pt x="7" y="19"/>
                    </a:lnTo>
                    <a:lnTo>
                      <a:pt x="7" y="15"/>
                    </a:lnTo>
                    <a:lnTo>
                      <a:pt x="7" y="11"/>
                    </a:lnTo>
                    <a:lnTo>
                      <a:pt x="4" y="8"/>
                    </a:lnTo>
                    <a:lnTo>
                      <a:pt x="0"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8" name="Freeform 330"/>
              <p:cNvSpPr>
                <a:spLocks noEditPoints="1"/>
              </p:cNvSpPr>
              <p:nvPr/>
            </p:nvSpPr>
            <p:spPr bwMode="auto">
              <a:xfrm>
                <a:off x="2228"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3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4 w 63"/>
                  <a:gd name="T41" fmla="*/ 19 h 75"/>
                  <a:gd name="T42" fmla="*/ 11 w 63"/>
                  <a:gd name="T43" fmla="*/ 11 h 75"/>
                  <a:gd name="T44" fmla="*/ 19 w 63"/>
                  <a:gd name="T45" fmla="*/ 4 h 75"/>
                  <a:gd name="T46" fmla="*/ 26 w 63"/>
                  <a:gd name="T47" fmla="*/ 0 h 75"/>
                  <a:gd name="T48" fmla="*/ 33 w 63"/>
                  <a:gd name="T49" fmla="*/ 0 h 75"/>
                  <a:gd name="T50" fmla="*/ 45 w 63"/>
                  <a:gd name="T51" fmla="*/ 0 h 75"/>
                  <a:gd name="T52" fmla="*/ 56 w 63"/>
                  <a:gd name="T53" fmla="*/ 8 h 75"/>
                  <a:gd name="T54" fmla="*/ 60 w 63"/>
                  <a:gd name="T55" fmla="*/ 19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3 w 63"/>
                  <a:gd name="T73" fmla="*/ 4 h 75"/>
                  <a:gd name="T74" fmla="*/ 30 w 63"/>
                  <a:gd name="T75" fmla="*/ 4 h 75"/>
                  <a:gd name="T76" fmla="*/ 22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3" y="75"/>
                    </a:lnTo>
                    <a:lnTo>
                      <a:pt x="22" y="75"/>
                    </a:lnTo>
                    <a:lnTo>
                      <a:pt x="11" y="67"/>
                    </a:lnTo>
                    <a:lnTo>
                      <a:pt x="4" y="60"/>
                    </a:lnTo>
                    <a:lnTo>
                      <a:pt x="4" y="49"/>
                    </a:lnTo>
                    <a:lnTo>
                      <a:pt x="0" y="38"/>
                    </a:lnTo>
                    <a:lnTo>
                      <a:pt x="4" y="26"/>
                    </a:lnTo>
                    <a:lnTo>
                      <a:pt x="4" y="19"/>
                    </a:lnTo>
                    <a:lnTo>
                      <a:pt x="11" y="11"/>
                    </a:lnTo>
                    <a:lnTo>
                      <a:pt x="19" y="4"/>
                    </a:lnTo>
                    <a:lnTo>
                      <a:pt x="26" y="0"/>
                    </a:lnTo>
                    <a:lnTo>
                      <a:pt x="33" y="0"/>
                    </a:lnTo>
                    <a:lnTo>
                      <a:pt x="45" y="0"/>
                    </a:lnTo>
                    <a:lnTo>
                      <a:pt x="56" y="8"/>
                    </a:lnTo>
                    <a:lnTo>
                      <a:pt x="60" y="19"/>
                    </a:lnTo>
                    <a:lnTo>
                      <a:pt x="63" y="30"/>
                    </a:lnTo>
                    <a:lnTo>
                      <a:pt x="15" y="30"/>
                    </a:lnTo>
                    <a:close/>
                    <a:moveTo>
                      <a:pt x="15" y="23"/>
                    </a:moveTo>
                    <a:lnTo>
                      <a:pt x="45" y="23"/>
                    </a:lnTo>
                    <a:lnTo>
                      <a:pt x="45" y="19"/>
                    </a:lnTo>
                    <a:lnTo>
                      <a:pt x="45" y="15"/>
                    </a:lnTo>
                    <a:lnTo>
                      <a:pt x="41" y="11"/>
                    </a:lnTo>
                    <a:lnTo>
                      <a:pt x="37" y="8"/>
                    </a:lnTo>
                    <a:lnTo>
                      <a:pt x="33" y="4"/>
                    </a:lnTo>
                    <a:lnTo>
                      <a:pt x="30" y="4"/>
                    </a:lnTo>
                    <a:lnTo>
                      <a:pt x="22" y="8"/>
                    </a:lnTo>
                    <a:lnTo>
                      <a:pt x="19" y="11"/>
                    </a:lnTo>
                    <a:lnTo>
                      <a:pt x="15" y="15"/>
                    </a:lnTo>
                    <a:lnTo>
                      <a:pt x="15"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999" name="Freeform 331"/>
              <p:cNvSpPr>
                <a:spLocks noEditPoints="1"/>
              </p:cNvSpPr>
              <p:nvPr/>
            </p:nvSpPr>
            <p:spPr bwMode="auto">
              <a:xfrm>
                <a:off x="2303" y="2703"/>
                <a:ext cx="74" cy="116"/>
              </a:xfrm>
              <a:custGeom>
                <a:avLst/>
                <a:gdLst>
                  <a:gd name="T0" fmla="*/ 52 w 74"/>
                  <a:gd name="T1" fmla="*/ 105 h 116"/>
                  <a:gd name="T2" fmla="*/ 44 w 74"/>
                  <a:gd name="T3" fmla="*/ 112 h 116"/>
                  <a:gd name="T4" fmla="*/ 41 w 74"/>
                  <a:gd name="T5" fmla="*/ 116 h 116"/>
                  <a:gd name="T6" fmla="*/ 33 w 74"/>
                  <a:gd name="T7" fmla="*/ 116 h 116"/>
                  <a:gd name="T8" fmla="*/ 29 w 74"/>
                  <a:gd name="T9" fmla="*/ 116 h 116"/>
                  <a:gd name="T10" fmla="*/ 18 w 74"/>
                  <a:gd name="T11" fmla="*/ 116 h 116"/>
                  <a:gd name="T12" fmla="*/ 7 w 74"/>
                  <a:gd name="T13" fmla="*/ 108 h 116"/>
                  <a:gd name="T14" fmla="*/ 3 w 74"/>
                  <a:gd name="T15" fmla="*/ 97 h 116"/>
                  <a:gd name="T16" fmla="*/ 0 w 74"/>
                  <a:gd name="T17" fmla="*/ 82 h 116"/>
                  <a:gd name="T18" fmla="*/ 3 w 74"/>
                  <a:gd name="T19" fmla="*/ 67 h 116"/>
                  <a:gd name="T20" fmla="*/ 11 w 74"/>
                  <a:gd name="T21" fmla="*/ 52 h 116"/>
                  <a:gd name="T22" fmla="*/ 18 w 74"/>
                  <a:gd name="T23" fmla="*/ 45 h 116"/>
                  <a:gd name="T24" fmla="*/ 26 w 74"/>
                  <a:gd name="T25" fmla="*/ 41 h 116"/>
                  <a:gd name="T26" fmla="*/ 33 w 74"/>
                  <a:gd name="T27" fmla="*/ 41 h 116"/>
                  <a:gd name="T28" fmla="*/ 44 w 74"/>
                  <a:gd name="T29" fmla="*/ 41 h 116"/>
                  <a:gd name="T30" fmla="*/ 52 w 74"/>
                  <a:gd name="T31" fmla="*/ 49 h 116"/>
                  <a:gd name="T32" fmla="*/ 52 w 74"/>
                  <a:gd name="T33" fmla="*/ 34 h 116"/>
                  <a:gd name="T34" fmla="*/ 52 w 74"/>
                  <a:gd name="T35" fmla="*/ 23 h 116"/>
                  <a:gd name="T36" fmla="*/ 48 w 74"/>
                  <a:gd name="T37" fmla="*/ 15 h 116"/>
                  <a:gd name="T38" fmla="*/ 48 w 74"/>
                  <a:gd name="T39" fmla="*/ 15 h 116"/>
                  <a:gd name="T40" fmla="*/ 48 w 74"/>
                  <a:gd name="T41" fmla="*/ 11 h 116"/>
                  <a:gd name="T42" fmla="*/ 48 w 74"/>
                  <a:gd name="T43" fmla="*/ 11 h 116"/>
                  <a:gd name="T44" fmla="*/ 44 w 74"/>
                  <a:gd name="T45" fmla="*/ 11 h 116"/>
                  <a:gd name="T46" fmla="*/ 44 w 74"/>
                  <a:gd name="T47" fmla="*/ 11 h 116"/>
                  <a:gd name="T48" fmla="*/ 41 w 74"/>
                  <a:gd name="T49" fmla="*/ 11 h 116"/>
                  <a:gd name="T50" fmla="*/ 41 w 74"/>
                  <a:gd name="T51" fmla="*/ 11 h 116"/>
                  <a:gd name="T52" fmla="*/ 59 w 74"/>
                  <a:gd name="T53" fmla="*/ 0 h 116"/>
                  <a:gd name="T54" fmla="*/ 63 w 74"/>
                  <a:gd name="T55" fmla="*/ 0 h 116"/>
                  <a:gd name="T56" fmla="*/ 63 w 74"/>
                  <a:gd name="T57" fmla="*/ 86 h 116"/>
                  <a:gd name="T58" fmla="*/ 63 w 74"/>
                  <a:gd name="T59" fmla="*/ 97 h 116"/>
                  <a:gd name="T60" fmla="*/ 63 w 74"/>
                  <a:gd name="T61" fmla="*/ 105 h 116"/>
                  <a:gd name="T62" fmla="*/ 67 w 74"/>
                  <a:gd name="T63" fmla="*/ 105 h 116"/>
                  <a:gd name="T64" fmla="*/ 67 w 74"/>
                  <a:gd name="T65" fmla="*/ 108 h 116"/>
                  <a:gd name="T66" fmla="*/ 67 w 74"/>
                  <a:gd name="T67" fmla="*/ 108 h 116"/>
                  <a:gd name="T68" fmla="*/ 70 w 74"/>
                  <a:gd name="T69" fmla="*/ 108 h 116"/>
                  <a:gd name="T70" fmla="*/ 70 w 74"/>
                  <a:gd name="T71" fmla="*/ 108 h 116"/>
                  <a:gd name="T72" fmla="*/ 74 w 74"/>
                  <a:gd name="T73" fmla="*/ 108 h 116"/>
                  <a:gd name="T74" fmla="*/ 74 w 74"/>
                  <a:gd name="T75" fmla="*/ 108 h 116"/>
                  <a:gd name="T76" fmla="*/ 56 w 74"/>
                  <a:gd name="T77" fmla="*/ 116 h 116"/>
                  <a:gd name="T78" fmla="*/ 52 w 74"/>
                  <a:gd name="T79" fmla="*/ 116 h 116"/>
                  <a:gd name="T80" fmla="*/ 52 w 74"/>
                  <a:gd name="T81" fmla="*/ 105 h 116"/>
                  <a:gd name="T82" fmla="*/ 52 w 74"/>
                  <a:gd name="T83" fmla="*/ 101 h 116"/>
                  <a:gd name="T84" fmla="*/ 52 w 74"/>
                  <a:gd name="T85" fmla="*/ 64 h 116"/>
                  <a:gd name="T86" fmla="*/ 48 w 74"/>
                  <a:gd name="T87" fmla="*/ 60 h 116"/>
                  <a:gd name="T88" fmla="*/ 48 w 74"/>
                  <a:gd name="T89" fmla="*/ 56 h 116"/>
                  <a:gd name="T90" fmla="*/ 44 w 74"/>
                  <a:gd name="T91" fmla="*/ 52 h 116"/>
                  <a:gd name="T92" fmla="*/ 41 w 74"/>
                  <a:gd name="T93" fmla="*/ 49 h 116"/>
                  <a:gd name="T94" fmla="*/ 37 w 74"/>
                  <a:gd name="T95" fmla="*/ 45 h 116"/>
                  <a:gd name="T96" fmla="*/ 33 w 74"/>
                  <a:gd name="T97" fmla="*/ 45 h 116"/>
                  <a:gd name="T98" fmla="*/ 26 w 74"/>
                  <a:gd name="T99" fmla="*/ 49 h 116"/>
                  <a:gd name="T100" fmla="*/ 22 w 74"/>
                  <a:gd name="T101" fmla="*/ 52 h 116"/>
                  <a:gd name="T102" fmla="*/ 14 w 74"/>
                  <a:gd name="T103" fmla="*/ 64 h 116"/>
                  <a:gd name="T104" fmla="*/ 14 w 74"/>
                  <a:gd name="T105" fmla="*/ 75 h 116"/>
                  <a:gd name="T106" fmla="*/ 14 w 74"/>
                  <a:gd name="T107" fmla="*/ 90 h 116"/>
                  <a:gd name="T108" fmla="*/ 22 w 74"/>
                  <a:gd name="T109" fmla="*/ 101 h 116"/>
                  <a:gd name="T110" fmla="*/ 29 w 74"/>
                  <a:gd name="T111" fmla="*/ 105 h 116"/>
                  <a:gd name="T112" fmla="*/ 37 w 74"/>
                  <a:gd name="T113" fmla="*/ 108 h 116"/>
                  <a:gd name="T114" fmla="*/ 44 w 74"/>
                  <a:gd name="T115" fmla="*/ 105 h 116"/>
                  <a:gd name="T116" fmla="*/ 52 w 74"/>
                  <a:gd name="T117" fmla="*/ 101 h 11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116"/>
                  <a:gd name="T179" fmla="*/ 74 w 74"/>
                  <a:gd name="T180" fmla="*/ 116 h 11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116">
                    <a:moveTo>
                      <a:pt x="52" y="105"/>
                    </a:moveTo>
                    <a:lnTo>
                      <a:pt x="44" y="112"/>
                    </a:lnTo>
                    <a:lnTo>
                      <a:pt x="41" y="116"/>
                    </a:lnTo>
                    <a:lnTo>
                      <a:pt x="33" y="116"/>
                    </a:lnTo>
                    <a:lnTo>
                      <a:pt x="29" y="116"/>
                    </a:lnTo>
                    <a:lnTo>
                      <a:pt x="18" y="116"/>
                    </a:lnTo>
                    <a:lnTo>
                      <a:pt x="7" y="108"/>
                    </a:lnTo>
                    <a:lnTo>
                      <a:pt x="3" y="97"/>
                    </a:lnTo>
                    <a:lnTo>
                      <a:pt x="0" y="82"/>
                    </a:lnTo>
                    <a:lnTo>
                      <a:pt x="3" y="67"/>
                    </a:lnTo>
                    <a:lnTo>
                      <a:pt x="11" y="52"/>
                    </a:lnTo>
                    <a:lnTo>
                      <a:pt x="18" y="45"/>
                    </a:lnTo>
                    <a:lnTo>
                      <a:pt x="26" y="41"/>
                    </a:lnTo>
                    <a:lnTo>
                      <a:pt x="33" y="41"/>
                    </a:lnTo>
                    <a:lnTo>
                      <a:pt x="44" y="41"/>
                    </a:lnTo>
                    <a:lnTo>
                      <a:pt x="52" y="49"/>
                    </a:lnTo>
                    <a:lnTo>
                      <a:pt x="52" y="34"/>
                    </a:lnTo>
                    <a:lnTo>
                      <a:pt x="52" y="23"/>
                    </a:lnTo>
                    <a:lnTo>
                      <a:pt x="48" y="15"/>
                    </a:lnTo>
                    <a:lnTo>
                      <a:pt x="48" y="11"/>
                    </a:lnTo>
                    <a:lnTo>
                      <a:pt x="44" y="11"/>
                    </a:lnTo>
                    <a:lnTo>
                      <a:pt x="41" y="11"/>
                    </a:lnTo>
                    <a:lnTo>
                      <a:pt x="59" y="0"/>
                    </a:lnTo>
                    <a:lnTo>
                      <a:pt x="63" y="0"/>
                    </a:lnTo>
                    <a:lnTo>
                      <a:pt x="63" y="86"/>
                    </a:lnTo>
                    <a:lnTo>
                      <a:pt x="63" y="97"/>
                    </a:lnTo>
                    <a:lnTo>
                      <a:pt x="63" y="105"/>
                    </a:lnTo>
                    <a:lnTo>
                      <a:pt x="67" y="105"/>
                    </a:lnTo>
                    <a:lnTo>
                      <a:pt x="67" y="108"/>
                    </a:lnTo>
                    <a:lnTo>
                      <a:pt x="70" y="108"/>
                    </a:lnTo>
                    <a:lnTo>
                      <a:pt x="74" y="108"/>
                    </a:lnTo>
                    <a:lnTo>
                      <a:pt x="56" y="116"/>
                    </a:lnTo>
                    <a:lnTo>
                      <a:pt x="52" y="116"/>
                    </a:lnTo>
                    <a:lnTo>
                      <a:pt x="52" y="105"/>
                    </a:lnTo>
                    <a:close/>
                    <a:moveTo>
                      <a:pt x="52" y="101"/>
                    </a:moveTo>
                    <a:lnTo>
                      <a:pt x="52" y="64"/>
                    </a:lnTo>
                    <a:lnTo>
                      <a:pt x="48" y="60"/>
                    </a:lnTo>
                    <a:lnTo>
                      <a:pt x="48" y="56"/>
                    </a:lnTo>
                    <a:lnTo>
                      <a:pt x="44" y="52"/>
                    </a:lnTo>
                    <a:lnTo>
                      <a:pt x="41" y="49"/>
                    </a:lnTo>
                    <a:lnTo>
                      <a:pt x="37" y="45"/>
                    </a:lnTo>
                    <a:lnTo>
                      <a:pt x="33" y="45"/>
                    </a:lnTo>
                    <a:lnTo>
                      <a:pt x="26" y="49"/>
                    </a:lnTo>
                    <a:lnTo>
                      <a:pt x="22" y="52"/>
                    </a:lnTo>
                    <a:lnTo>
                      <a:pt x="14" y="64"/>
                    </a:lnTo>
                    <a:lnTo>
                      <a:pt x="14" y="75"/>
                    </a:lnTo>
                    <a:lnTo>
                      <a:pt x="14" y="90"/>
                    </a:lnTo>
                    <a:lnTo>
                      <a:pt x="22" y="101"/>
                    </a:lnTo>
                    <a:lnTo>
                      <a:pt x="29" y="105"/>
                    </a:lnTo>
                    <a:lnTo>
                      <a:pt x="37" y="108"/>
                    </a:lnTo>
                    <a:lnTo>
                      <a:pt x="44" y="105"/>
                    </a:lnTo>
                    <a:lnTo>
                      <a:pt x="52" y="10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0" name="Freeform 332"/>
              <p:cNvSpPr>
                <a:spLocks/>
              </p:cNvSpPr>
              <p:nvPr/>
            </p:nvSpPr>
            <p:spPr bwMode="auto">
              <a:xfrm>
                <a:off x="2418" y="2722"/>
                <a:ext cx="45" cy="97"/>
              </a:xfrm>
              <a:custGeom>
                <a:avLst/>
                <a:gdLst>
                  <a:gd name="T0" fmla="*/ 23 w 45"/>
                  <a:gd name="T1" fmla="*/ 0 h 97"/>
                  <a:gd name="T2" fmla="*/ 23 w 45"/>
                  <a:gd name="T3" fmla="*/ 22 h 97"/>
                  <a:gd name="T4" fmla="*/ 41 w 45"/>
                  <a:gd name="T5" fmla="*/ 22 h 97"/>
                  <a:gd name="T6" fmla="*/ 41 w 45"/>
                  <a:gd name="T7" fmla="*/ 30 h 97"/>
                  <a:gd name="T8" fmla="*/ 23 w 45"/>
                  <a:gd name="T9" fmla="*/ 30 h 97"/>
                  <a:gd name="T10" fmla="*/ 23 w 45"/>
                  <a:gd name="T11" fmla="*/ 75 h 97"/>
                  <a:gd name="T12" fmla="*/ 26 w 45"/>
                  <a:gd name="T13" fmla="*/ 82 h 97"/>
                  <a:gd name="T14" fmla="*/ 26 w 45"/>
                  <a:gd name="T15" fmla="*/ 86 h 97"/>
                  <a:gd name="T16" fmla="*/ 30 w 45"/>
                  <a:gd name="T17" fmla="*/ 89 h 97"/>
                  <a:gd name="T18" fmla="*/ 30 w 45"/>
                  <a:gd name="T19" fmla="*/ 89 h 97"/>
                  <a:gd name="T20" fmla="*/ 34 w 45"/>
                  <a:gd name="T21" fmla="*/ 89 h 97"/>
                  <a:gd name="T22" fmla="*/ 38 w 45"/>
                  <a:gd name="T23" fmla="*/ 86 h 97"/>
                  <a:gd name="T24" fmla="*/ 38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1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8 w 45"/>
                  <a:gd name="T59" fmla="*/ 22 h 97"/>
                  <a:gd name="T60" fmla="*/ 11 w 45"/>
                  <a:gd name="T61" fmla="*/ 15 h 97"/>
                  <a:gd name="T62" fmla="*/ 15 w 45"/>
                  <a:gd name="T63" fmla="*/ 11 h 97"/>
                  <a:gd name="T64" fmla="*/ 19 w 45"/>
                  <a:gd name="T65" fmla="*/ 7 h 97"/>
                  <a:gd name="T66" fmla="*/ 23 w 45"/>
                  <a:gd name="T67" fmla="*/ 0 h 97"/>
                  <a:gd name="T68" fmla="*/ 23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3" y="0"/>
                    </a:moveTo>
                    <a:lnTo>
                      <a:pt x="23" y="22"/>
                    </a:lnTo>
                    <a:lnTo>
                      <a:pt x="41" y="22"/>
                    </a:lnTo>
                    <a:lnTo>
                      <a:pt x="41" y="30"/>
                    </a:lnTo>
                    <a:lnTo>
                      <a:pt x="23" y="30"/>
                    </a:lnTo>
                    <a:lnTo>
                      <a:pt x="23" y="75"/>
                    </a:lnTo>
                    <a:lnTo>
                      <a:pt x="26" y="82"/>
                    </a:lnTo>
                    <a:lnTo>
                      <a:pt x="26" y="86"/>
                    </a:lnTo>
                    <a:lnTo>
                      <a:pt x="30" y="89"/>
                    </a:lnTo>
                    <a:lnTo>
                      <a:pt x="34" y="89"/>
                    </a:lnTo>
                    <a:lnTo>
                      <a:pt x="38" y="86"/>
                    </a:lnTo>
                    <a:lnTo>
                      <a:pt x="41" y="82"/>
                    </a:lnTo>
                    <a:lnTo>
                      <a:pt x="45" y="82"/>
                    </a:lnTo>
                    <a:lnTo>
                      <a:pt x="41" y="89"/>
                    </a:lnTo>
                    <a:lnTo>
                      <a:pt x="38" y="93"/>
                    </a:lnTo>
                    <a:lnTo>
                      <a:pt x="30" y="97"/>
                    </a:lnTo>
                    <a:lnTo>
                      <a:pt x="26" y="97"/>
                    </a:lnTo>
                    <a:lnTo>
                      <a:pt x="23" y="97"/>
                    </a:lnTo>
                    <a:lnTo>
                      <a:pt x="19" y="97"/>
                    </a:lnTo>
                    <a:lnTo>
                      <a:pt x="15" y="93"/>
                    </a:lnTo>
                    <a:lnTo>
                      <a:pt x="11" y="89"/>
                    </a:lnTo>
                    <a:lnTo>
                      <a:pt x="11" y="86"/>
                    </a:lnTo>
                    <a:lnTo>
                      <a:pt x="11" y="78"/>
                    </a:lnTo>
                    <a:lnTo>
                      <a:pt x="11" y="30"/>
                    </a:lnTo>
                    <a:lnTo>
                      <a:pt x="0" y="30"/>
                    </a:lnTo>
                    <a:lnTo>
                      <a:pt x="0" y="26"/>
                    </a:lnTo>
                    <a:lnTo>
                      <a:pt x="4" y="22"/>
                    </a:lnTo>
                    <a:lnTo>
                      <a:pt x="8" y="22"/>
                    </a:lnTo>
                    <a:lnTo>
                      <a:pt x="11" y="15"/>
                    </a:lnTo>
                    <a:lnTo>
                      <a:pt x="15" y="11"/>
                    </a:lnTo>
                    <a:lnTo>
                      <a:pt x="19" y="7"/>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1" name="Freeform 333"/>
              <p:cNvSpPr>
                <a:spLocks noEditPoints="1"/>
              </p:cNvSpPr>
              <p:nvPr/>
            </p:nvSpPr>
            <p:spPr bwMode="auto">
              <a:xfrm>
                <a:off x="2467" y="2744"/>
                <a:ext cx="71" cy="75"/>
              </a:xfrm>
              <a:custGeom>
                <a:avLst/>
                <a:gdLst>
                  <a:gd name="T0" fmla="*/ 37 w 71"/>
                  <a:gd name="T1" fmla="*/ 0 h 75"/>
                  <a:gd name="T2" fmla="*/ 45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60 w 71"/>
                  <a:gd name="T17" fmla="*/ 64 h 75"/>
                  <a:gd name="T18" fmla="*/ 52 w 71"/>
                  <a:gd name="T19" fmla="*/ 71 h 75"/>
                  <a:gd name="T20" fmla="*/ 45 w 71"/>
                  <a:gd name="T21" fmla="*/ 75 h 75"/>
                  <a:gd name="T22" fmla="*/ 33 w 71"/>
                  <a:gd name="T23" fmla="*/ 75 h 75"/>
                  <a:gd name="T24" fmla="*/ 26 w 71"/>
                  <a:gd name="T25" fmla="*/ 75 h 75"/>
                  <a:gd name="T26" fmla="*/ 15 w 71"/>
                  <a:gd name="T27" fmla="*/ 71 h 75"/>
                  <a:gd name="T28" fmla="*/ 7 w 71"/>
                  <a:gd name="T29" fmla="*/ 64 h 75"/>
                  <a:gd name="T30" fmla="*/ 4 w 71"/>
                  <a:gd name="T31" fmla="*/ 53 h 75"/>
                  <a:gd name="T32" fmla="*/ 0 w 71"/>
                  <a:gd name="T33" fmla="*/ 38 h 75"/>
                  <a:gd name="T34" fmla="*/ 4 w 71"/>
                  <a:gd name="T35" fmla="*/ 30 h 75"/>
                  <a:gd name="T36" fmla="*/ 7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30 w 71"/>
                  <a:gd name="T49" fmla="*/ 4 h 75"/>
                  <a:gd name="T50" fmla="*/ 26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33 w 71"/>
                  <a:gd name="T67" fmla="*/ 71 h 75"/>
                  <a:gd name="T68" fmla="*/ 37 w 71"/>
                  <a:gd name="T69" fmla="*/ 71 h 75"/>
                  <a:gd name="T70" fmla="*/ 45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5" y="0"/>
                    </a:lnTo>
                    <a:lnTo>
                      <a:pt x="56" y="4"/>
                    </a:lnTo>
                    <a:lnTo>
                      <a:pt x="63" y="11"/>
                    </a:lnTo>
                    <a:lnTo>
                      <a:pt x="67" y="23"/>
                    </a:lnTo>
                    <a:lnTo>
                      <a:pt x="71" y="38"/>
                    </a:lnTo>
                    <a:lnTo>
                      <a:pt x="71" y="45"/>
                    </a:lnTo>
                    <a:lnTo>
                      <a:pt x="67" y="56"/>
                    </a:lnTo>
                    <a:lnTo>
                      <a:pt x="60" y="64"/>
                    </a:lnTo>
                    <a:lnTo>
                      <a:pt x="52" y="71"/>
                    </a:lnTo>
                    <a:lnTo>
                      <a:pt x="45" y="75"/>
                    </a:lnTo>
                    <a:lnTo>
                      <a:pt x="33" y="75"/>
                    </a:lnTo>
                    <a:lnTo>
                      <a:pt x="26" y="75"/>
                    </a:lnTo>
                    <a:lnTo>
                      <a:pt x="15" y="71"/>
                    </a:lnTo>
                    <a:lnTo>
                      <a:pt x="7" y="64"/>
                    </a:lnTo>
                    <a:lnTo>
                      <a:pt x="4" y="53"/>
                    </a:lnTo>
                    <a:lnTo>
                      <a:pt x="0" y="38"/>
                    </a:lnTo>
                    <a:lnTo>
                      <a:pt x="4" y="30"/>
                    </a:lnTo>
                    <a:lnTo>
                      <a:pt x="7" y="19"/>
                    </a:lnTo>
                    <a:lnTo>
                      <a:pt x="11" y="11"/>
                    </a:lnTo>
                    <a:lnTo>
                      <a:pt x="18" y="4"/>
                    </a:lnTo>
                    <a:lnTo>
                      <a:pt x="26" y="0"/>
                    </a:lnTo>
                    <a:lnTo>
                      <a:pt x="37" y="0"/>
                    </a:lnTo>
                    <a:close/>
                    <a:moveTo>
                      <a:pt x="33" y="4"/>
                    </a:moveTo>
                    <a:lnTo>
                      <a:pt x="30" y="4"/>
                    </a:lnTo>
                    <a:lnTo>
                      <a:pt x="26" y="8"/>
                    </a:lnTo>
                    <a:lnTo>
                      <a:pt x="18" y="11"/>
                    </a:lnTo>
                    <a:lnTo>
                      <a:pt x="18" y="15"/>
                    </a:lnTo>
                    <a:lnTo>
                      <a:pt x="15" y="23"/>
                    </a:lnTo>
                    <a:lnTo>
                      <a:pt x="15" y="34"/>
                    </a:lnTo>
                    <a:lnTo>
                      <a:pt x="15" y="49"/>
                    </a:lnTo>
                    <a:lnTo>
                      <a:pt x="22" y="60"/>
                    </a:lnTo>
                    <a:lnTo>
                      <a:pt x="26" y="67"/>
                    </a:lnTo>
                    <a:lnTo>
                      <a:pt x="33" y="71"/>
                    </a:lnTo>
                    <a:lnTo>
                      <a:pt x="37" y="71"/>
                    </a:lnTo>
                    <a:lnTo>
                      <a:pt x="45"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2" name="Freeform 334"/>
              <p:cNvSpPr>
                <a:spLocks noEditPoints="1"/>
              </p:cNvSpPr>
              <p:nvPr/>
            </p:nvSpPr>
            <p:spPr bwMode="auto">
              <a:xfrm>
                <a:off x="2575" y="2744"/>
                <a:ext cx="78" cy="112"/>
              </a:xfrm>
              <a:custGeom>
                <a:avLst/>
                <a:gdLst>
                  <a:gd name="T0" fmla="*/ 26 w 78"/>
                  <a:gd name="T1" fmla="*/ 0 h 112"/>
                  <a:gd name="T2" fmla="*/ 30 w 78"/>
                  <a:gd name="T3" fmla="*/ 19 h 112"/>
                  <a:gd name="T4" fmla="*/ 41 w 78"/>
                  <a:gd name="T5" fmla="*/ 4 h 112"/>
                  <a:gd name="T6" fmla="*/ 52 w 78"/>
                  <a:gd name="T7" fmla="*/ 0 h 112"/>
                  <a:gd name="T8" fmla="*/ 71 w 78"/>
                  <a:gd name="T9" fmla="*/ 8 h 112"/>
                  <a:gd name="T10" fmla="*/ 78 w 78"/>
                  <a:gd name="T11" fmla="*/ 26 h 112"/>
                  <a:gd name="T12" fmla="*/ 78 w 78"/>
                  <a:gd name="T13" fmla="*/ 49 h 112"/>
                  <a:gd name="T14" fmla="*/ 67 w 78"/>
                  <a:gd name="T15" fmla="*/ 67 h 112"/>
                  <a:gd name="T16" fmla="*/ 45 w 78"/>
                  <a:gd name="T17" fmla="*/ 75 h 112"/>
                  <a:gd name="T18" fmla="*/ 37 w 78"/>
                  <a:gd name="T19" fmla="*/ 75 h 112"/>
                  <a:gd name="T20" fmla="*/ 30 w 78"/>
                  <a:gd name="T21" fmla="*/ 71 h 112"/>
                  <a:gd name="T22" fmla="*/ 30 w 78"/>
                  <a:gd name="T23" fmla="*/ 101 h 112"/>
                  <a:gd name="T24" fmla="*/ 30 w 78"/>
                  <a:gd name="T25" fmla="*/ 105 h 112"/>
                  <a:gd name="T26" fmla="*/ 34 w 78"/>
                  <a:gd name="T27" fmla="*/ 109 h 112"/>
                  <a:gd name="T28" fmla="*/ 37 w 78"/>
                  <a:gd name="T29" fmla="*/ 112 h 112"/>
                  <a:gd name="T30" fmla="*/ 0 w 78"/>
                  <a:gd name="T31" fmla="*/ 109 h 112"/>
                  <a:gd name="T32" fmla="*/ 8 w 78"/>
                  <a:gd name="T33" fmla="*/ 109 h 112"/>
                  <a:gd name="T34" fmla="*/ 15 w 78"/>
                  <a:gd name="T35" fmla="*/ 105 h 112"/>
                  <a:gd name="T36" fmla="*/ 15 w 78"/>
                  <a:gd name="T37" fmla="*/ 101 h 112"/>
                  <a:gd name="T38" fmla="*/ 15 w 78"/>
                  <a:gd name="T39" fmla="*/ 23 h 112"/>
                  <a:gd name="T40" fmla="*/ 15 w 78"/>
                  <a:gd name="T41" fmla="*/ 11 h 112"/>
                  <a:gd name="T42" fmla="*/ 11 w 78"/>
                  <a:gd name="T43" fmla="*/ 11 h 112"/>
                  <a:gd name="T44" fmla="*/ 11 w 78"/>
                  <a:gd name="T45" fmla="*/ 8 h 112"/>
                  <a:gd name="T46" fmla="*/ 8 w 78"/>
                  <a:gd name="T47" fmla="*/ 11 h 112"/>
                  <a:gd name="T48" fmla="*/ 30 w 78"/>
                  <a:gd name="T49" fmla="*/ 23 h 112"/>
                  <a:gd name="T50" fmla="*/ 30 w 78"/>
                  <a:gd name="T51" fmla="*/ 56 h 112"/>
                  <a:gd name="T52" fmla="*/ 30 w 78"/>
                  <a:gd name="T53" fmla="*/ 64 h 112"/>
                  <a:gd name="T54" fmla="*/ 41 w 78"/>
                  <a:gd name="T55" fmla="*/ 71 h 112"/>
                  <a:gd name="T56" fmla="*/ 52 w 78"/>
                  <a:gd name="T57" fmla="*/ 71 h 112"/>
                  <a:gd name="T58" fmla="*/ 63 w 78"/>
                  <a:gd name="T59" fmla="*/ 56 h 112"/>
                  <a:gd name="T60" fmla="*/ 67 w 78"/>
                  <a:gd name="T61" fmla="*/ 34 h 112"/>
                  <a:gd name="T62" fmla="*/ 60 w 78"/>
                  <a:gd name="T63" fmla="*/ 19 h 112"/>
                  <a:gd name="T64" fmla="*/ 45 w 78"/>
                  <a:gd name="T65" fmla="*/ 11 h 112"/>
                  <a:gd name="T66" fmla="*/ 37 w 78"/>
                  <a:gd name="T67" fmla="*/ 15 h 112"/>
                  <a:gd name="T68" fmla="*/ 30 w 78"/>
                  <a:gd name="T69" fmla="*/ 23 h 1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8"/>
                  <a:gd name="T106" fmla="*/ 0 h 112"/>
                  <a:gd name="T107" fmla="*/ 78 w 78"/>
                  <a:gd name="T108" fmla="*/ 112 h 1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8" h="112">
                    <a:moveTo>
                      <a:pt x="4" y="8"/>
                    </a:moveTo>
                    <a:lnTo>
                      <a:pt x="26" y="0"/>
                    </a:lnTo>
                    <a:lnTo>
                      <a:pt x="30" y="0"/>
                    </a:lnTo>
                    <a:lnTo>
                      <a:pt x="30" y="19"/>
                    </a:lnTo>
                    <a:lnTo>
                      <a:pt x="34" y="8"/>
                    </a:lnTo>
                    <a:lnTo>
                      <a:pt x="41" y="4"/>
                    </a:lnTo>
                    <a:lnTo>
                      <a:pt x="45" y="0"/>
                    </a:lnTo>
                    <a:lnTo>
                      <a:pt x="52" y="0"/>
                    </a:lnTo>
                    <a:lnTo>
                      <a:pt x="63" y="0"/>
                    </a:lnTo>
                    <a:lnTo>
                      <a:pt x="71" y="8"/>
                    </a:lnTo>
                    <a:lnTo>
                      <a:pt x="75" y="15"/>
                    </a:lnTo>
                    <a:lnTo>
                      <a:pt x="78" y="26"/>
                    </a:lnTo>
                    <a:lnTo>
                      <a:pt x="78" y="34"/>
                    </a:lnTo>
                    <a:lnTo>
                      <a:pt x="78" y="49"/>
                    </a:lnTo>
                    <a:lnTo>
                      <a:pt x="75" y="56"/>
                    </a:lnTo>
                    <a:lnTo>
                      <a:pt x="67" y="67"/>
                    </a:lnTo>
                    <a:lnTo>
                      <a:pt x="60" y="75"/>
                    </a:lnTo>
                    <a:lnTo>
                      <a:pt x="45" y="75"/>
                    </a:lnTo>
                    <a:lnTo>
                      <a:pt x="41" y="75"/>
                    </a:lnTo>
                    <a:lnTo>
                      <a:pt x="37" y="75"/>
                    </a:lnTo>
                    <a:lnTo>
                      <a:pt x="34" y="71"/>
                    </a:lnTo>
                    <a:lnTo>
                      <a:pt x="30" y="71"/>
                    </a:lnTo>
                    <a:lnTo>
                      <a:pt x="30" y="94"/>
                    </a:lnTo>
                    <a:lnTo>
                      <a:pt x="30" y="101"/>
                    </a:lnTo>
                    <a:lnTo>
                      <a:pt x="30" y="105"/>
                    </a:lnTo>
                    <a:lnTo>
                      <a:pt x="34" y="109"/>
                    </a:lnTo>
                    <a:lnTo>
                      <a:pt x="37" y="109"/>
                    </a:lnTo>
                    <a:lnTo>
                      <a:pt x="37" y="112"/>
                    </a:lnTo>
                    <a:lnTo>
                      <a:pt x="0" y="112"/>
                    </a:lnTo>
                    <a:lnTo>
                      <a:pt x="0" y="109"/>
                    </a:lnTo>
                    <a:lnTo>
                      <a:pt x="4" y="109"/>
                    </a:lnTo>
                    <a:lnTo>
                      <a:pt x="8" y="109"/>
                    </a:lnTo>
                    <a:lnTo>
                      <a:pt x="11" y="109"/>
                    </a:lnTo>
                    <a:lnTo>
                      <a:pt x="15" y="105"/>
                    </a:lnTo>
                    <a:lnTo>
                      <a:pt x="15" y="101"/>
                    </a:lnTo>
                    <a:lnTo>
                      <a:pt x="15" y="94"/>
                    </a:lnTo>
                    <a:lnTo>
                      <a:pt x="15" y="23"/>
                    </a:lnTo>
                    <a:lnTo>
                      <a:pt x="15" y="15"/>
                    </a:lnTo>
                    <a:lnTo>
                      <a:pt x="15" y="11"/>
                    </a:lnTo>
                    <a:lnTo>
                      <a:pt x="11" y="11"/>
                    </a:lnTo>
                    <a:lnTo>
                      <a:pt x="11" y="8"/>
                    </a:lnTo>
                    <a:lnTo>
                      <a:pt x="8" y="8"/>
                    </a:lnTo>
                    <a:lnTo>
                      <a:pt x="8" y="11"/>
                    </a:lnTo>
                    <a:lnTo>
                      <a:pt x="4" y="8"/>
                    </a:lnTo>
                    <a:close/>
                    <a:moveTo>
                      <a:pt x="30" y="23"/>
                    </a:moveTo>
                    <a:lnTo>
                      <a:pt x="30" y="49"/>
                    </a:lnTo>
                    <a:lnTo>
                      <a:pt x="30" y="56"/>
                    </a:lnTo>
                    <a:lnTo>
                      <a:pt x="30" y="60"/>
                    </a:lnTo>
                    <a:lnTo>
                      <a:pt x="30" y="64"/>
                    </a:lnTo>
                    <a:lnTo>
                      <a:pt x="34" y="67"/>
                    </a:lnTo>
                    <a:lnTo>
                      <a:pt x="41" y="71"/>
                    </a:lnTo>
                    <a:lnTo>
                      <a:pt x="45" y="71"/>
                    </a:lnTo>
                    <a:lnTo>
                      <a:pt x="52" y="71"/>
                    </a:lnTo>
                    <a:lnTo>
                      <a:pt x="60" y="64"/>
                    </a:lnTo>
                    <a:lnTo>
                      <a:pt x="63" y="56"/>
                    </a:lnTo>
                    <a:lnTo>
                      <a:pt x="67" y="41"/>
                    </a:lnTo>
                    <a:lnTo>
                      <a:pt x="67" y="34"/>
                    </a:lnTo>
                    <a:lnTo>
                      <a:pt x="63" y="26"/>
                    </a:lnTo>
                    <a:lnTo>
                      <a:pt x="60" y="19"/>
                    </a:lnTo>
                    <a:lnTo>
                      <a:pt x="52" y="15"/>
                    </a:lnTo>
                    <a:lnTo>
                      <a:pt x="45" y="11"/>
                    </a:lnTo>
                    <a:lnTo>
                      <a:pt x="41" y="11"/>
                    </a:lnTo>
                    <a:lnTo>
                      <a:pt x="37" y="15"/>
                    </a:lnTo>
                    <a:lnTo>
                      <a:pt x="34" y="15"/>
                    </a:lnTo>
                    <a:lnTo>
                      <a:pt x="30"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3" name="Freeform 335"/>
              <p:cNvSpPr>
                <a:spLocks noEditPoints="1"/>
              </p:cNvSpPr>
              <p:nvPr/>
            </p:nvSpPr>
            <p:spPr bwMode="auto">
              <a:xfrm>
                <a:off x="2665" y="2744"/>
                <a:ext cx="71" cy="75"/>
              </a:xfrm>
              <a:custGeom>
                <a:avLst/>
                <a:gdLst>
                  <a:gd name="T0" fmla="*/ 37 w 71"/>
                  <a:gd name="T1" fmla="*/ 0 h 75"/>
                  <a:gd name="T2" fmla="*/ 44 w 71"/>
                  <a:gd name="T3" fmla="*/ 0 h 75"/>
                  <a:gd name="T4" fmla="*/ 56 w 71"/>
                  <a:gd name="T5" fmla="*/ 4 h 75"/>
                  <a:gd name="T6" fmla="*/ 63 w 71"/>
                  <a:gd name="T7" fmla="*/ 11 h 75"/>
                  <a:gd name="T8" fmla="*/ 67 w 71"/>
                  <a:gd name="T9" fmla="*/ 23 h 75"/>
                  <a:gd name="T10" fmla="*/ 71 w 71"/>
                  <a:gd name="T11" fmla="*/ 38 h 75"/>
                  <a:gd name="T12" fmla="*/ 71 w 71"/>
                  <a:gd name="T13" fmla="*/ 45 h 75"/>
                  <a:gd name="T14" fmla="*/ 67 w 71"/>
                  <a:gd name="T15" fmla="*/ 56 h 75"/>
                  <a:gd name="T16" fmla="*/ 59 w 71"/>
                  <a:gd name="T17" fmla="*/ 64 h 75"/>
                  <a:gd name="T18" fmla="*/ 52 w 71"/>
                  <a:gd name="T19" fmla="*/ 71 h 75"/>
                  <a:gd name="T20" fmla="*/ 44 w 71"/>
                  <a:gd name="T21" fmla="*/ 75 h 75"/>
                  <a:gd name="T22" fmla="*/ 33 w 71"/>
                  <a:gd name="T23" fmla="*/ 75 h 75"/>
                  <a:gd name="T24" fmla="*/ 26 w 71"/>
                  <a:gd name="T25" fmla="*/ 75 h 75"/>
                  <a:gd name="T26" fmla="*/ 15 w 71"/>
                  <a:gd name="T27" fmla="*/ 71 h 75"/>
                  <a:gd name="T28" fmla="*/ 7 w 71"/>
                  <a:gd name="T29" fmla="*/ 64 h 75"/>
                  <a:gd name="T30" fmla="*/ 3 w 71"/>
                  <a:gd name="T31" fmla="*/ 53 h 75"/>
                  <a:gd name="T32" fmla="*/ 0 w 71"/>
                  <a:gd name="T33" fmla="*/ 38 h 75"/>
                  <a:gd name="T34" fmla="*/ 0 w 71"/>
                  <a:gd name="T35" fmla="*/ 30 h 75"/>
                  <a:gd name="T36" fmla="*/ 3 w 71"/>
                  <a:gd name="T37" fmla="*/ 19 h 75"/>
                  <a:gd name="T38" fmla="*/ 11 w 71"/>
                  <a:gd name="T39" fmla="*/ 11 h 75"/>
                  <a:gd name="T40" fmla="*/ 18 w 71"/>
                  <a:gd name="T41" fmla="*/ 4 h 75"/>
                  <a:gd name="T42" fmla="*/ 26 w 71"/>
                  <a:gd name="T43" fmla="*/ 0 h 75"/>
                  <a:gd name="T44" fmla="*/ 37 w 71"/>
                  <a:gd name="T45" fmla="*/ 0 h 75"/>
                  <a:gd name="T46" fmla="*/ 33 w 71"/>
                  <a:gd name="T47" fmla="*/ 4 h 75"/>
                  <a:gd name="T48" fmla="*/ 29 w 71"/>
                  <a:gd name="T49" fmla="*/ 4 h 75"/>
                  <a:gd name="T50" fmla="*/ 22 w 71"/>
                  <a:gd name="T51" fmla="*/ 8 h 75"/>
                  <a:gd name="T52" fmla="*/ 18 w 71"/>
                  <a:gd name="T53" fmla="*/ 11 h 75"/>
                  <a:gd name="T54" fmla="*/ 18 w 71"/>
                  <a:gd name="T55" fmla="*/ 15 h 75"/>
                  <a:gd name="T56" fmla="*/ 15 w 71"/>
                  <a:gd name="T57" fmla="*/ 23 h 75"/>
                  <a:gd name="T58" fmla="*/ 15 w 71"/>
                  <a:gd name="T59" fmla="*/ 34 h 75"/>
                  <a:gd name="T60" fmla="*/ 15 w 71"/>
                  <a:gd name="T61" fmla="*/ 49 h 75"/>
                  <a:gd name="T62" fmla="*/ 22 w 71"/>
                  <a:gd name="T63" fmla="*/ 60 h 75"/>
                  <a:gd name="T64" fmla="*/ 26 w 71"/>
                  <a:gd name="T65" fmla="*/ 67 h 75"/>
                  <a:gd name="T66" fmla="*/ 29 w 71"/>
                  <a:gd name="T67" fmla="*/ 71 h 75"/>
                  <a:gd name="T68" fmla="*/ 37 w 71"/>
                  <a:gd name="T69" fmla="*/ 71 h 75"/>
                  <a:gd name="T70" fmla="*/ 44 w 71"/>
                  <a:gd name="T71" fmla="*/ 71 h 75"/>
                  <a:gd name="T72" fmla="*/ 52 w 71"/>
                  <a:gd name="T73" fmla="*/ 64 h 75"/>
                  <a:gd name="T74" fmla="*/ 56 w 71"/>
                  <a:gd name="T75" fmla="*/ 56 h 75"/>
                  <a:gd name="T76" fmla="*/ 56 w 71"/>
                  <a:gd name="T77" fmla="*/ 45 h 75"/>
                  <a:gd name="T78" fmla="*/ 56 w 71"/>
                  <a:gd name="T79" fmla="*/ 30 h 75"/>
                  <a:gd name="T80" fmla="*/ 52 w 71"/>
                  <a:gd name="T81" fmla="*/ 23 h 75"/>
                  <a:gd name="T82" fmla="*/ 48 w 71"/>
                  <a:gd name="T83" fmla="*/ 11 h 75"/>
                  <a:gd name="T84" fmla="*/ 41 w 71"/>
                  <a:gd name="T85" fmla="*/ 8 h 75"/>
                  <a:gd name="T86" fmla="*/ 33 w 71"/>
                  <a:gd name="T87" fmla="*/ 4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5"/>
                  <a:gd name="T134" fmla="*/ 71 w 71"/>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5">
                    <a:moveTo>
                      <a:pt x="37" y="0"/>
                    </a:moveTo>
                    <a:lnTo>
                      <a:pt x="44" y="0"/>
                    </a:lnTo>
                    <a:lnTo>
                      <a:pt x="56" y="4"/>
                    </a:lnTo>
                    <a:lnTo>
                      <a:pt x="63" y="11"/>
                    </a:lnTo>
                    <a:lnTo>
                      <a:pt x="67" y="23"/>
                    </a:lnTo>
                    <a:lnTo>
                      <a:pt x="71" y="38"/>
                    </a:lnTo>
                    <a:lnTo>
                      <a:pt x="71" y="45"/>
                    </a:lnTo>
                    <a:lnTo>
                      <a:pt x="67" y="56"/>
                    </a:lnTo>
                    <a:lnTo>
                      <a:pt x="59" y="64"/>
                    </a:lnTo>
                    <a:lnTo>
                      <a:pt x="52" y="71"/>
                    </a:lnTo>
                    <a:lnTo>
                      <a:pt x="44" y="75"/>
                    </a:lnTo>
                    <a:lnTo>
                      <a:pt x="33" y="75"/>
                    </a:lnTo>
                    <a:lnTo>
                      <a:pt x="26" y="75"/>
                    </a:lnTo>
                    <a:lnTo>
                      <a:pt x="15" y="71"/>
                    </a:lnTo>
                    <a:lnTo>
                      <a:pt x="7" y="64"/>
                    </a:lnTo>
                    <a:lnTo>
                      <a:pt x="3" y="53"/>
                    </a:lnTo>
                    <a:lnTo>
                      <a:pt x="0" y="38"/>
                    </a:lnTo>
                    <a:lnTo>
                      <a:pt x="0" y="30"/>
                    </a:lnTo>
                    <a:lnTo>
                      <a:pt x="3" y="19"/>
                    </a:lnTo>
                    <a:lnTo>
                      <a:pt x="11" y="11"/>
                    </a:lnTo>
                    <a:lnTo>
                      <a:pt x="18" y="4"/>
                    </a:lnTo>
                    <a:lnTo>
                      <a:pt x="26" y="0"/>
                    </a:lnTo>
                    <a:lnTo>
                      <a:pt x="37" y="0"/>
                    </a:lnTo>
                    <a:close/>
                    <a:moveTo>
                      <a:pt x="33" y="4"/>
                    </a:moveTo>
                    <a:lnTo>
                      <a:pt x="29" y="4"/>
                    </a:lnTo>
                    <a:lnTo>
                      <a:pt x="22" y="8"/>
                    </a:lnTo>
                    <a:lnTo>
                      <a:pt x="18" y="11"/>
                    </a:lnTo>
                    <a:lnTo>
                      <a:pt x="18" y="15"/>
                    </a:lnTo>
                    <a:lnTo>
                      <a:pt x="15" y="23"/>
                    </a:lnTo>
                    <a:lnTo>
                      <a:pt x="15" y="34"/>
                    </a:lnTo>
                    <a:lnTo>
                      <a:pt x="15" y="49"/>
                    </a:lnTo>
                    <a:lnTo>
                      <a:pt x="22" y="60"/>
                    </a:lnTo>
                    <a:lnTo>
                      <a:pt x="26" y="67"/>
                    </a:lnTo>
                    <a:lnTo>
                      <a:pt x="29" y="71"/>
                    </a:lnTo>
                    <a:lnTo>
                      <a:pt x="37" y="71"/>
                    </a:lnTo>
                    <a:lnTo>
                      <a:pt x="44" y="71"/>
                    </a:lnTo>
                    <a:lnTo>
                      <a:pt x="52" y="64"/>
                    </a:lnTo>
                    <a:lnTo>
                      <a:pt x="56" y="56"/>
                    </a:lnTo>
                    <a:lnTo>
                      <a:pt x="56" y="45"/>
                    </a:lnTo>
                    <a:lnTo>
                      <a:pt x="56" y="30"/>
                    </a:lnTo>
                    <a:lnTo>
                      <a:pt x="52" y="23"/>
                    </a:lnTo>
                    <a:lnTo>
                      <a:pt x="48" y="11"/>
                    </a:lnTo>
                    <a:lnTo>
                      <a:pt x="41" y="8"/>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4" name="Freeform 336"/>
              <p:cNvSpPr>
                <a:spLocks noEditPoints="1"/>
              </p:cNvSpPr>
              <p:nvPr/>
            </p:nvSpPr>
            <p:spPr bwMode="auto">
              <a:xfrm>
                <a:off x="2747" y="2744"/>
                <a:ext cx="67" cy="75"/>
              </a:xfrm>
              <a:custGeom>
                <a:avLst/>
                <a:gdLst>
                  <a:gd name="T0" fmla="*/ 33 w 67"/>
                  <a:gd name="T1" fmla="*/ 67 h 75"/>
                  <a:gd name="T2" fmla="*/ 26 w 67"/>
                  <a:gd name="T3" fmla="*/ 75 h 75"/>
                  <a:gd name="T4" fmla="*/ 18 w 67"/>
                  <a:gd name="T5" fmla="*/ 75 h 75"/>
                  <a:gd name="T6" fmla="*/ 3 w 67"/>
                  <a:gd name="T7" fmla="*/ 71 h 75"/>
                  <a:gd name="T8" fmla="*/ 0 w 67"/>
                  <a:gd name="T9" fmla="*/ 56 h 75"/>
                  <a:gd name="T10" fmla="*/ 3 w 67"/>
                  <a:gd name="T11" fmla="*/ 49 h 75"/>
                  <a:gd name="T12" fmla="*/ 15 w 67"/>
                  <a:gd name="T13" fmla="*/ 38 h 75"/>
                  <a:gd name="T14" fmla="*/ 41 w 67"/>
                  <a:gd name="T15" fmla="*/ 26 h 75"/>
                  <a:gd name="T16" fmla="*/ 41 w 67"/>
                  <a:gd name="T17" fmla="*/ 15 h 75"/>
                  <a:gd name="T18" fmla="*/ 33 w 67"/>
                  <a:gd name="T19" fmla="*/ 8 h 75"/>
                  <a:gd name="T20" fmla="*/ 22 w 67"/>
                  <a:gd name="T21" fmla="*/ 4 h 75"/>
                  <a:gd name="T22" fmla="*/ 18 w 67"/>
                  <a:gd name="T23" fmla="*/ 11 h 75"/>
                  <a:gd name="T24" fmla="*/ 18 w 67"/>
                  <a:gd name="T25" fmla="*/ 19 h 75"/>
                  <a:gd name="T26" fmla="*/ 15 w 67"/>
                  <a:gd name="T27" fmla="*/ 26 h 75"/>
                  <a:gd name="T28" fmla="*/ 11 w 67"/>
                  <a:gd name="T29" fmla="*/ 26 h 75"/>
                  <a:gd name="T30" fmla="*/ 3 w 67"/>
                  <a:gd name="T31" fmla="*/ 26 h 75"/>
                  <a:gd name="T32" fmla="*/ 3 w 67"/>
                  <a:gd name="T33" fmla="*/ 19 h 75"/>
                  <a:gd name="T34" fmla="*/ 11 w 67"/>
                  <a:gd name="T35" fmla="*/ 8 h 75"/>
                  <a:gd name="T36" fmla="*/ 30 w 67"/>
                  <a:gd name="T37" fmla="*/ 0 h 75"/>
                  <a:gd name="T38" fmla="*/ 45 w 67"/>
                  <a:gd name="T39" fmla="*/ 4 h 75"/>
                  <a:gd name="T40" fmla="*/ 52 w 67"/>
                  <a:gd name="T41" fmla="*/ 11 h 75"/>
                  <a:gd name="T42" fmla="*/ 56 w 67"/>
                  <a:gd name="T43" fmla="*/ 26 h 75"/>
                  <a:gd name="T44" fmla="*/ 56 w 67"/>
                  <a:gd name="T45" fmla="*/ 56 h 75"/>
                  <a:gd name="T46" fmla="*/ 56 w 67"/>
                  <a:gd name="T47" fmla="*/ 64 h 75"/>
                  <a:gd name="T48" fmla="*/ 56 w 67"/>
                  <a:gd name="T49" fmla="*/ 67 h 75"/>
                  <a:gd name="T50" fmla="*/ 59 w 67"/>
                  <a:gd name="T51" fmla="*/ 67 h 75"/>
                  <a:gd name="T52" fmla="*/ 63 w 67"/>
                  <a:gd name="T53" fmla="*/ 64 h 75"/>
                  <a:gd name="T54" fmla="*/ 67 w 67"/>
                  <a:gd name="T55" fmla="*/ 64 h 75"/>
                  <a:gd name="T56" fmla="*/ 48 w 67"/>
                  <a:gd name="T57" fmla="*/ 75 h 75"/>
                  <a:gd name="T58" fmla="*/ 45 w 67"/>
                  <a:gd name="T59" fmla="*/ 75 h 75"/>
                  <a:gd name="T60" fmla="*/ 41 w 67"/>
                  <a:gd name="T61" fmla="*/ 64 h 75"/>
                  <a:gd name="T62" fmla="*/ 41 w 67"/>
                  <a:gd name="T63" fmla="*/ 34 h 75"/>
                  <a:gd name="T64" fmla="*/ 26 w 67"/>
                  <a:gd name="T65" fmla="*/ 38 h 75"/>
                  <a:gd name="T66" fmla="*/ 15 w 67"/>
                  <a:gd name="T67" fmla="*/ 45 h 75"/>
                  <a:gd name="T68" fmla="*/ 15 w 67"/>
                  <a:gd name="T69" fmla="*/ 53 h 75"/>
                  <a:gd name="T70" fmla="*/ 18 w 67"/>
                  <a:gd name="T71" fmla="*/ 64 h 75"/>
                  <a:gd name="T72" fmla="*/ 26 w 67"/>
                  <a:gd name="T73" fmla="*/ 67 h 75"/>
                  <a:gd name="T74" fmla="*/ 41 w 67"/>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5"/>
                  <a:gd name="T116" fmla="*/ 67 w 67"/>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5">
                    <a:moveTo>
                      <a:pt x="41" y="64"/>
                    </a:moveTo>
                    <a:lnTo>
                      <a:pt x="33" y="67"/>
                    </a:lnTo>
                    <a:lnTo>
                      <a:pt x="30" y="71"/>
                    </a:lnTo>
                    <a:lnTo>
                      <a:pt x="26" y="75"/>
                    </a:lnTo>
                    <a:lnTo>
                      <a:pt x="22" y="75"/>
                    </a:lnTo>
                    <a:lnTo>
                      <a:pt x="18" y="75"/>
                    </a:lnTo>
                    <a:lnTo>
                      <a:pt x="11" y="75"/>
                    </a:lnTo>
                    <a:lnTo>
                      <a:pt x="3" y="71"/>
                    </a:lnTo>
                    <a:lnTo>
                      <a:pt x="0" y="64"/>
                    </a:lnTo>
                    <a:lnTo>
                      <a:pt x="0" y="56"/>
                    </a:lnTo>
                    <a:lnTo>
                      <a:pt x="0" y="53"/>
                    </a:lnTo>
                    <a:lnTo>
                      <a:pt x="3" y="49"/>
                    </a:lnTo>
                    <a:lnTo>
                      <a:pt x="7" y="45"/>
                    </a:lnTo>
                    <a:lnTo>
                      <a:pt x="15" y="38"/>
                    </a:lnTo>
                    <a:lnTo>
                      <a:pt x="26" y="34"/>
                    </a:lnTo>
                    <a:lnTo>
                      <a:pt x="41" y="26"/>
                    </a:lnTo>
                    <a:lnTo>
                      <a:pt x="41" y="23"/>
                    </a:lnTo>
                    <a:lnTo>
                      <a:pt x="41" y="15"/>
                    </a:lnTo>
                    <a:lnTo>
                      <a:pt x="37" y="8"/>
                    </a:lnTo>
                    <a:lnTo>
                      <a:pt x="33" y="8"/>
                    </a:lnTo>
                    <a:lnTo>
                      <a:pt x="26" y="4"/>
                    </a:lnTo>
                    <a:lnTo>
                      <a:pt x="22" y="4"/>
                    </a:lnTo>
                    <a:lnTo>
                      <a:pt x="18" y="8"/>
                    </a:lnTo>
                    <a:lnTo>
                      <a:pt x="18" y="11"/>
                    </a:lnTo>
                    <a:lnTo>
                      <a:pt x="18" y="15"/>
                    </a:lnTo>
                    <a:lnTo>
                      <a:pt x="18" y="19"/>
                    </a:lnTo>
                    <a:lnTo>
                      <a:pt x="15" y="23"/>
                    </a:lnTo>
                    <a:lnTo>
                      <a:pt x="15" y="26"/>
                    </a:lnTo>
                    <a:lnTo>
                      <a:pt x="11" y="26"/>
                    </a:lnTo>
                    <a:lnTo>
                      <a:pt x="7" y="26"/>
                    </a:lnTo>
                    <a:lnTo>
                      <a:pt x="3" y="26"/>
                    </a:lnTo>
                    <a:lnTo>
                      <a:pt x="3" y="23"/>
                    </a:lnTo>
                    <a:lnTo>
                      <a:pt x="3" y="19"/>
                    </a:lnTo>
                    <a:lnTo>
                      <a:pt x="3" y="11"/>
                    </a:lnTo>
                    <a:lnTo>
                      <a:pt x="11" y="8"/>
                    </a:lnTo>
                    <a:lnTo>
                      <a:pt x="18" y="0"/>
                    </a:lnTo>
                    <a:lnTo>
                      <a:pt x="30" y="0"/>
                    </a:lnTo>
                    <a:lnTo>
                      <a:pt x="41" y="0"/>
                    </a:lnTo>
                    <a:lnTo>
                      <a:pt x="45" y="4"/>
                    </a:lnTo>
                    <a:lnTo>
                      <a:pt x="52" y="8"/>
                    </a:lnTo>
                    <a:lnTo>
                      <a:pt x="52" y="11"/>
                    </a:lnTo>
                    <a:lnTo>
                      <a:pt x="56" y="15"/>
                    </a:lnTo>
                    <a:lnTo>
                      <a:pt x="56" y="26"/>
                    </a:lnTo>
                    <a:lnTo>
                      <a:pt x="56" y="49"/>
                    </a:lnTo>
                    <a:lnTo>
                      <a:pt x="56" y="56"/>
                    </a:lnTo>
                    <a:lnTo>
                      <a:pt x="56" y="64"/>
                    </a:lnTo>
                    <a:lnTo>
                      <a:pt x="56" y="67"/>
                    </a:lnTo>
                    <a:lnTo>
                      <a:pt x="59" y="67"/>
                    </a:lnTo>
                    <a:lnTo>
                      <a:pt x="63" y="64"/>
                    </a:lnTo>
                    <a:lnTo>
                      <a:pt x="67" y="60"/>
                    </a:lnTo>
                    <a:lnTo>
                      <a:pt x="67" y="64"/>
                    </a:lnTo>
                    <a:lnTo>
                      <a:pt x="59" y="75"/>
                    </a:lnTo>
                    <a:lnTo>
                      <a:pt x="48" y="75"/>
                    </a:lnTo>
                    <a:lnTo>
                      <a:pt x="45" y="75"/>
                    </a:lnTo>
                    <a:lnTo>
                      <a:pt x="41" y="71"/>
                    </a:lnTo>
                    <a:lnTo>
                      <a:pt x="41" y="64"/>
                    </a:lnTo>
                    <a:close/>
                    <a:moveTo>
                      <a:pt x="41" y="60"/>
                    </a:moveTo>
                    <a:lnTo>
                      <a:pt x="41" y="34"/>
                    </a:lnTo>
                    <a:lnTo>
                      <a:pt x="30" y="38"/>
                    </a:lnTo>
                    <a:lnTo>
                      <a:pt x="26" y="38"/>
                    </a:lnTo>
                    <a:lnTo>
                      <a:pt x="18" y="41"/>
                    </a:lnTo>
                    <a:lnTo>
                      <a:pt x="15" y="45"/>
                    </a:lnTo>
                    <a:lnTo>
                      <a:pt x="15" y="49"/>
                    </a:lnTo>
                    <a:lnTo>
                      <a:pt x="15" y="53"/>
                    </a:lnTo>
                    <a:lnTo>
                      <a:pt x="15" y="60"/>
                    </a:lnTo>
                    <a:lnTo>
                      <a:pt x="18" y="64"/>
                    </a:lnTo>
                    <a:lnTo>
                      <a:pt x="22" y="64"/>
                    </a:lnTo>
                    <a:lnTo>
                      <a:pt x="26" y="67"/>
                    </a:lnTo>
                    <a:lnTo>
                      <a:pt x="33" y="64"/>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5" name="Freeform 337"/>
              <p:cNvSpPr>
                <a:spLocks/>
              </p:cNvSpPr>
              <p:nvPr/>
            </p:nvSpPr>
            <p:spPr bwMode="auto">
              <a:xfrm>
                <a:off x="2821" y="2744"/>
                <a:ext cx="60" cy="75"/>
              </a:xfrm>
              <a:custGeom>
                <a:avLst/>
                <a:gdLst>
                  <a:gd name="T0" fmla="*/ 60 w 60"/>
                  <a:gd name="T1" fmla="*/ 45 h 75"/>
                  <a:gd name="T2" fmla="*/ 56 w 60"/>
                  <a:gd name="T3" fmla="*/ 60 h 75"/>
                  <a:gd name="T4" fmla="*/ 49 w 60"/>
                  <a:gd name="T5" fmla="*/ 67 h 75"/>
                  <a:gd name="T6" fmla="*/ 41 w 60"/>
                  <a:gd name="T7" fmla="*/ 75 h 75"/>
                  <a:gd name="T8" fmla="*/ 30 w 60"/>
                  <a:gd name="T9" fmla="*/ 75 h 75"/>
                  <a:gd name="T10" fmla="*/ 19 w 60"/>
                  <a:gd name="T11" fmla="*/ 75 h 75"/>
                  <a:gd name="T12" fmla="*/ 8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8 w 60"/>
                  <a:gd name="T25" fmla="*/ 11 h 75"/>
                  <a:gd name="T26" fmla="*/ 19 w 60"/>
                  <a:gd name="T27" fmla="*/ 4 h 75"/>
                  <a:gd name="T28" fmla="*/ 34 w 60"/>
                  <a:gd name="T29" fmla="*/ 0 h 75"/>
                  <a:gd name="T30" fmla="*/ 41 w 60"/>
                  <a:gd name="T31" fmla="*/ 0 h 75"/>
                  <a:gd name="T32" fmla="*/ 49 w 60"/>
                  <a:gd name="T33" fmla="*/ 4 h 75"/>
                  <a:gd name="T34" fmla="*/ 56 w 60"/>
                  <a:gd name="T35" fmla="*/ 11 h 75"/>
                  <a:gd name="T36" fmla="*/ 56 w 60"/>
                  <a:gd name="T37" fmla="*/ 19 h 75"/>
                  <a:gd name="T38" fmla="*/ 56 w 60"/>
                  <a:gd name="T39" fmla="*/ 19 h 75"/>
                  <a:gd name="T40" fmla="*/ 56 w 60"/>
                  <a:gd name="T41" fmla="*/ 23 h 75"/>
                  <a:gd name="T42" fmla="*/ 53 w 60"/>
                  <a:gd name="T43" fmla="*/ 23 h 75"/>
                  <a:gd name="T44" fmla="*/ 49 w 60"/>
                  <a:gd name="T45" fmla="*/ 23 h 75"/>
                  <a:gd name="T46" fmla="*/ 45 w 60"/>
                  <a:gd name="T47" fmla="*/ 23 h 75"/>
                  <a:gd name="T48" fmla="*/ 45 w 60"/>
                  <a:gd name="T49" fmla="*/ 23 h 75"/>
                  <a:gd name="T50" fmla="*/ 41 w 60"/>
                  <a:gd name="T51" fmla="*/ 19 h 75"/>
                  <a:gd name="T52" fmla="*/ 41 w 60"/>
                  <a:gd name="T53" fmla="*/ 15 h 75"/>
                  <a:gd name="T54" fmla="*/ 41 w 60"/>
                  <a:gd name="T55" fmla="*/ 11 h 75"/>
                  <a:gd name="T56" fmla="*/ 38 w 60"/>
                  <a:gd name="T57" fmla="*/ 8 h 75"/>
                  <a:gd name="T58" fmla="*/ 34 w 60"/>
                  <a:gd name="T59" fmla="*/ 4 h 75"/>
                  <a:gd name="T60" fmla="*/ 30 w 60"/>
                  <a:gd name="T61" fmla="*/ 4 h 75"/>
                  <a:gd name="T62" fmla="*/ 23 w 60"/>
                  <a:gd name="T63" fmla="*/ 8 h 75"/>
                  <a:gd name="T64" fmla="*/ 19 w 60"/>
                  <a:gd name="T65" fmla="*/ 11 h 75"/>
                  <a:gd name="T66" fmla="*/ 15 w 60"/>
                  <a:gd name="T67" fmla="*/ 19 h 75"/>
                  <a:gd name="T68" fmla="*/ 12 w 60"/>
                  <a:gd name="T69" fmla="*/ 30 h 75"/>
                  <a:gd name="T70" fmla="*/ 15 w 60"/>
                  <a:gd name="T71" fmla="*/ 41 h 75"/>
                  <a:gd name="T72" fmla="*/ 19 w 60"/>
                  <a:gd name="T73" fmla="*/ 53 h 75"/>
                  <a:gd name="T74" fmla="*/ 27 w 60"/>
                  <a:gd name="T75" fmla="*/ 60 h 75"/>
                  <a:gd name="T76" fmla="*/ 38 w 60"/>
                  <a:gd name="T77" fmla="*/ 64 h 75"/>
                  <a:gd name="T78" fmla="*/ 45 w 60"/>
                  <a:gd name="T79" fmla="*/ 64 h 75"/>
                  <a:gd name="T80" fmla="*/ 49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9" y="67"/>
                    </a:lnTo>
                    <a:lnTo>
                      <a:pt x="41" y="75"/>
                    </a:lnTo>
                    <a:lnTo>
                      <a:pt x="30" y="75"/>
                    </a:lnTo>
                    <a:lnTo>
                      <a:pt x="19" y="75"/>
                    </a:lnTo>
                    <a:lnTo>
                      <a:pt x="8" y="67"/>
                    </a:lnTo>
                    <a:lnTo>
                      <a:pt x="4" y="60"/>
                    </a:lnTo>
                    <a:lnTo>
                      <a:pt x="0" y="49"/>
                    </a:lnTo>
                    <a:lnTo>
                      <a:pt x="0" y="38"/>
                    </a:lnTo>
                    <a:lnTo>
                      <a:pt x="0" y="26"/>
                    </a:lnTo>
                    <a:lnTo>
                      <a:pt x="4" y="19"/>
                    </a:lnTo>
                    <a:lnTo>
                      <a:pt x="8" y="11"/>
                    </a:lnTo>
                    <a:lnTo>
                      <a:pt x="19" y="4"/>
                    </a:lnTo>
                    <a:lnTo>
                      <a:pt x="34" y="0"/>
                    </a:lnTo>
                    <a:lnTo>
                      <a:pt x="41" y="0"/>
                    </a:lnTo>
                    <a:lnTo>
                      <a:pt x="49" y="4"/>
                    </a:lnTo>
                    <a:lnTo>
                      <a:pt x="56" y="11"/>
                    </a:lnTo>
                    <a:lnTo>
                      <a:pt x="56" y="19"/>
                    </a:lnTo>
                    <a:lnTo>
                      <a:pt x="56" y="23"/>
                    </a:lnTo>
                    <a:lnTo>
                      <a:pt x="53" y="23"/>
                    </a:lnTo>
                    <a:lnTo>
                      <a:pt x="49" y="23"/>
                    </a:lnTo>
                    <a:lnTo>
                      <a:pt x="45" y="23"/>
                    </a:lnTo>
                    <a:lnTo>
                      <a:pt x="41" y="19"/>
                    </a:lnTo>
                    <a:lnTo>
                      <a:pt x="41" y="15"/>
                    </a:lnTo>
                    <a:lnTo>
                      <a:pt x="41" y="11"/>
                    </a:lnTo>
                    <a:lnTo>
                      <a:pt x="38" y="8"/>
                    </a:lnTo>
                    <a:lnTo>
                      <a:pt x="34" y="4"/>
                    </a:lnTo>
                    <a:lnTo>
                      <a:pt x="30" y="4"/>
                    </a:lnTo>
                    <a:lnTo>
                      <a:pt x="23" y="8"/>
                    </a:lnTo>
                    <a:lnTo>
                      <a:pt x="19" y="11"/>
                    </a:lnTo>
                    <a:lnTo>
                      <a:pt x="15" y="19"/>
                    </a:lnTo>
                    <a:lnTo>
                      <a:pt x="12" y="30"/>
                    </a:lnTo>
                    <a:lnTo>
                      <a:pt x="15" y="41"/>
                    </a:lnTo>
                    <a:lnTo>
                      <a:pt x="19" y="53"/>
                    </a:lnTo>
                    <a:lnTo>
                      <a:pt x="27" y="60"/>
                    </a:lnTo>
                    <a:lnTo>
                      <a:pt x="38" y="64"/>
                    </a:lnTo>
                    <a:lnTo>
                      <a:pt x="45" y="64"/>
                    </a:lnTo>
                    <a:lnTo>
                      <a:pt x="49" y="60"/>
                    </a:lnTo>
                    <a:lnTo>
                      <a:pt x="56" y="53"/>
                    </a:lnTo>
                    <a:lnTo>
                      <a:pt x="60"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6" name="Freeform 338"/>
              <p:cNvSpPr>
                <a:spLocks/>
              </p:cNvSpPr>
              <p:nvPr/>
            </p:nvSpPr>
            <p:spPr bwMode="auto">
              <a:xfrm>
                <a:off x="2889" y="2703"/>
                <a:ext cx="78" cy="116"/>
              </a:xfrm>
              <a:custGeom>
                <a:avLst/>
                <a:gdLst>
                  <a:gd name="T0" fmla="*/ 26 w 78"/>
                  <a:gd name="T1" fmla="*/ 56 h 116"/>
                  <a:gd name="T2" fmla="*/ 41 w 78"/>
                  <a:gd name="T3" fmla="*/ 45 h 116"/>
                  <a:gd name="T4" fmla="*/ 48 w 78"/>
                  <a:gd name="T5" fmla="*/ 41 h 116"/>
                  <a:gd name="T6" fmla="*/ 59 w 78"/>
                  <a:gd name="T7" fmla="*/ 45 h 116"/>
                  <a:gd name="T8" fmla="*/ 67 w 78"/>
                  <a:gd name="T9" fmla="*/ 56 h 116"/>
                  <a:gd name="T10" fmla="*/ 71 w 78"/>
                  <a:gd name="T11" fmla="*/ 75 h 116"/>
                  <a:gd name="T12" fmla="*/ 71 w 78"/>
                  <a:gd name="T13" fmla="*/ 105 h 116"/>
                  <a:gd name="T14" fmla="*/ 71 w 78"/>
                  <a:gd name="T15" fmla="*/ 112 h 116"/>
                  <a:gd name="T16" fmla="*/ 74 w 78"/>
                  <a:gd name="T17" fmla="*/ 112 h 116"/>
                  <a:gd name="T18" fmla="*/ 78 w 78"/>
                  <a:gd name="T19" fmla="*/ 116 h 116"/>
                  <a:gd name="T20" fmla="*/ 44 w 78"/>
                  <a:gd name="T21" fmla="*/ 116 h 116"/>
                  <a:gd name="T22" fmla="*/ 52 w 78"/>
                  <a:gd name="T23" fmla="*/ 112 h 116"/>
                  <a:gd name="T24" fmla="*/ 56 w 78"/>
                  <a:gd name="T25" fmla="*/ 108 h 116"/>
                  <a:gd name="T26" fmla="*/ 56 w 78"/>
                  <a:gd name="T27" fmla="*/ 105 h 116"/>
                  <a:gd name="T28" fmla="*/ 56 w 78"/>
                  <a:gd name="T29" fmla="*/ 75 h 116"/>
                  <a:gd name="T30" fmla="*/ 56 w 78"/>
                  <a:gd name="T31" fmla="*/ 60 h 116"/>
                  <a:gd name="T32" fmla="*/ 52 w 78"/>
                  <a:gd name="T33" fmla="*/ 52 h 116"/>
                  <a:gd name="T34" fmla="*/ 44 w 78"/>
                  <a:gd name="T35" fmla="*/ 52 h 116"/>
                  <a:gd name="T36" fmla="*/ 37 w 78"/>
                  <a:gd name="T37" fmla="*/ 52 h 116"/>
                  <a:gd name="T38" fmla="*/ 26 w 78"/>
                  <a:gd name="T39" fmla="*/ 60 h 116"/>
                  <a:gd name="T40" fmla="*/ 26 w 78"/>
                  <a:gd name="T41" fmla="*/ 105 h 116"/>
                  <a:gd name="T42" fmla="*/ 26 w 78"/>
                  <a:gd name="T43" fmla="*/ 112 h 116"/>
                  <a:gd name="T44" fmla="*/ 29 w 78"/>
                  <a:gd name="T45" fmla="*/ 112 h 116"/>
                  <a:gd name="T46" fmla="*/ 37 w 78"/>
                  <a:gd name="T47" fmla="*/ 116 h 116"/>
                  <a:gd name="T48" fmla="*/ 0 w 78"/>
                  <a:gd name="T49" fmla="*/ 116 h 116"/>
                  <a:gd name="T50" fmla="*/ 7 w 78"/>
                  <a:gd name="T51" fmla="*/ 112 h 116"/>
                  <a:gd name="T52" fmla="*/ 11 w 78"/>
                  <a:gd name="T53" fmla="*/ 108 h 116"/>
                  <a:gd name="T54" fmla="*/ 11 w 78"/>
                  <a:gd name="T55" fmla="*/ 97 h 116"/>
                  <a:gd name="T56" fmla="*/ 11 w 78"/>
                  <a:gd name="T57" fmla="*/ 23 h 116"/>
                  <a:gd name="T58" fmla="*/ 11 w 78"/>
                  <a:gd name="T59" fmla="*/ 15 h 116"/>
                  <a:gd name="T60" fmla="*/ 7 w 78"/>
                  <a:gd name="T61" fmla="*/ 11 h 116"/>
                  <a:gd name="T62" fmla="*/ 3 w 78"/>
                  <a:gd name="T63" fmla="*/ 11 h 116"/>
                  <a:gd name="T64" fmla="*/ 0 w 78"/>
                  <a:gd name="T65" fmla="*/ 11 h 116"/>
                  <a:gd name="T66" fmla="*/ 26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6" y="0"/>
                    </a:moveTo>
                    <a:lnTo>
                      <a:pt x="26" y="56"/>
                    </a:lnTo>
                    <a:lnTo>
                      <a:pt x="33" y="49"/>
                    </a:lnTo>
                    <a:lnTo>
                      <a:pt x="41" y="45"/>
                    </a:lnTo>
                    <a:lnTo>
                      <a:pt x="44" y="41"/>
                    </a:lnTo>
                    <a:lnTo>
                      <a:pt x="48" y="41"/>
                    </a:lnTo>
                    <a:lnTo>
                      <a:pt x="56" y="41"/>
                    </a:lnTo>
                    <a:lnTo>
                      <a:pt x="59" y="45"/>
                    </a:lnTo>
                    <a:lnTo>
                      <a:pt x="63" y="49"/>
                    </a:lnTo>
                    <a:lnTo>
                      <a:pt x="67" y="56"/>
                    </a:lnTo>
                    <a:lnTo>
                      <a:pt x="71" y="64"/>
                    </a:lnTo>
                    <a:lnTo>
                      <a:pt x="71" y="75"/>
                    </a:lnTo>
                    <a:lnTo>
                      <a:pt x="71" y="97"/>
                    </a:lnTo>
                    <a:lnTo>
                      <a:pt x="71" y="105"/>
                    </a:lnTo>
                    <a:lnTo>
                      <a:pt x="71" y="108"/>
                    </a:lnTo>
                    <a:lnTo>
                      <a:pt x="71" y="112"/>
                    </a:lnTo>
                    <a:lnTo>
                      <a:pt x="74" y="112"/>
                    </a:lnTo>
                    <a:lnTo>
                      <a:pt x="78" y="116"/>
                    </a:lnTo>
                    <a:lnTo>
                      <a:pt x="44" y="116"/>
                    </a:lnTo>
                    <a:lnTo>
                      <a:pt x="48" y="116"/>
                    </a:lnTo>
                    <a:lnTo>
                      <a:pt x="52" y="112"/>
                    </a:lnTo>
                    <a:lnTo>
                      <a:pt x="56" y="108"/>
                    </a:lnTo>
                    <a:lnTo>
                      <a:pt x="56" y="105"/>
                    </a:lnTo>
                    <a:lnTo>
                      <a:pt x="56" y="97"/>
                    </a:lnTo>
                    <a:lnTo>
                      <a:pt x="56" y="75"/>
                    </a:lnTo>
                    <a:lnTo>
                      <a:pt x="56" y="64"/>
                    </a:lnTo>
                    <a:lnTo>
                      <a:pt x="56" y="60"/>
                    </a:lnTo>
                    <a:lnTo>
                      <a:pt x="52" y="56"/>
                    </a:lnTo>
                    <a:lnTo>
                      <a:pt x="52" y="52"/>
                    </a:lnTo>
                    <a:lnTo>
                      <a:pt x="48" y="52"/>
                    </a:lnTo>
                    <a:lnTo>
                      <a:pt x="44" y="52"/>
                    </a:lnTo>
                    <a:lnTo>
                      <a:pt x="41" y="52"/>
                    </a:lnTo>
                    <a:lnTo>
                      <a:pt x="37" y="52"/>
                    </a:lnTo>
                    <a:lnTo>
                      <a:pt x="29" y="56"/>
                    </a:lnTo>
                    <a:lnTo>
                      <a:pt x="26" y="60"/>
                    </a:lnTo>
                    <a:lnTo>
                      <a:pt x="26" y="97"/>
                    </a:lnTo>
                    <a:lnTo>
                      <a:pt x="26" y="105"/>
                    </a:lnTo>
                    <a:lnTo>
                      <a:pt x="26" y="108"/>
                    </a:lnTo>
                    <a:lnTo>
                      <a:pt x="26" y="112"/>
                    </a:lnTo>
                    <a:lnTo>
                      <a:pt x="29" y="112"/>
                    </a:lnTo>
                    <a:lnTo>
                      <a:pt x="37" y="116"/>
                    </a:lnTo>
                    <a:lnTo>
                      <a:pt x="0" y="116"/>
                    </a:lnTo>
                    <a:lnTo>
                      <a:pt x="3" y="112"/>
                    </a:lnTo>
                    <a:lnTo>
                      <a:pt x="7" y="112"/>
                    </a:lnTo>
                    <a:lnTo>
                      <a:pt x="11" y="112"/>
                    </a:lnTo>
                    <a:lnTo>
                      <a:pt x="11" y="108"/>
                    </a:lnTo>
                    <a:lnTo>
                      <a:pt x="11" y="105"/>
                    </a:lnTo>
                    <a:lnTo>
                      <a:pt x="11" y="97"/>
                    </a:lnTo>
                    <a:lnTo>
                      <a:pt x="11" y="34"/>
                    </a:lnTo>
                    <a:lnTo>
                      <a:pt x="11" y="23"/>
                    </a:lnTo>
                    <a:lnTo>
                      <a:pt x="11" y="15"/>
                    </a:lnTo>
                    <a:lnTo>
                      <a:pt x="11" y="11"/>
                    </a:lnTo>
                    <a:lnTo>
                      <a:pt x="7" y="11"/>
                    </a:lnTo>
                    <a:lnTo>
                      <a:pt x="3" y="11"/>
                    </a:lnTo>
                    <a:lnTo>
                      <a:pt x="0" y="11"/>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7" name="Freeform 339"/>
              <p:cNvSpPr>
                <a:spLocks noEditPoints="1"/>
              </p:cNvSpPr>
              <p:nvPr/>
            </p:nvSpPr>
            <p:spPr bwMode="auto">
              <a:xfrm>
                <a:off x="2978" y="2703"/>
                <a:ext cx="34" cy="116"/>
              </a:xfrm>
              <a:custGeom>
                <a:avLst/>
                <a:gdLst>
                  <a:gd name="T0" fmla="*/ 15 w 34"/>
                  <a:gd name="T1" fmla="*/ 0 h 116"/>
                  <a:gd name="T2" fmla="*/ 19 w 34"/>
                  <a:gd name="T3" fmla="*/ 4 h 116"/>
                  <a:gd name="T4" fmla="*/ 23 w 34"/>
                  <a:gd name="T5" fmla="*/ 4 h 116"/>
                  <a:gd name="T6" fmla="*/ 23 w 34"/>
                  <a:gd name="T7" fmla="*/ 8 h 116"/>
                  <a:gd name="T8" fmla="*/ 23 w 34"/>
                  <a:gd name="T9" fmla="*/ 11 h 116"/>
                  <a:gd name="T10" fmla="*/ 23 w 34"/>
                  <a:gd name="T11" fmla="*/ 15 h 116"/>
                  <a:gd name="T12" fmla="*/ 23 w 34"/>
                  <a:gd name="T13" fmla="*/ 19 h 116"/>
                  <a:gd name="T14" fmla="*/ 19 w 34"/>
                  <a:gd name="T15" fmla="*/ 19 h 116"/>
                  <a:gd name="T16" fmla="*/ 15 w 34"/>
                  <a:gd name="T17" fmla="*/ 19 h 116"/>
                  <a:gd name="T18" fmla="*/ 11 w 34"/>
                  <a:gd name="T19" fmla="*/ 19 h 116"/>
                  <a:gd name="T20" fmla="*/ 8 w 34"/>
                  <a:gd name="T21" fmla="*/ 19 h 116"/>
                  <a:gd name="T22" fmla="*/ 8 w 34"/>
                  <a:gd name="T23" fmla="*/ 15 h 116"/>
                  <a:gd name="T24" fmla="*/ 4 w 34"/>
                  <a:gd name="T25" fmla="*/ 11 h 116"/>
                  <a:gd name="T26" fmla="*/ 8 w 34"/>
                  <a:gd name="T27" fmla="*/ 8 h 116"/>
                  <a:gd name="T28" fmla="*/ 8 w 34"/>
                  <a:gd name="T29" fmla="*/ 4 h 116"/>
                  <a:gd name="T30" fmla="*/ 11 w 34"/>
                  <a:gd name="T31" fmla="*/ 4 h 116"/>
                  <a:gd name="T32" fmla="*/ 15 w 34"/>
                  <a:gd name="T33" fmla="*/ 0 h 116"/>
                  <a:gd name="T34" fmla="*/ 23 w 34"/>
                  <a:gd name="T35" fmla="*/ 41 h 116"/>
                  <a:gd name="T36" fmla="*/ 23 w 34"/>
                  <a:gd name="T37" fmla="*/ 97 h 116"/>
                  <a:gd name="T38" fmla="*/ 23 w 34"/>
                  <a:gd name="T39" fmla="*/ 105 h 116"/>
                  <a:gd name="T40" fmla="*/ 23 w 34"/>
                  <a:gd name="T41" fmla="*/ 108 h 116"/>
                  <a:gd name="T42" fmla="*/ 26 w 34"/>
                  <a:gd name="T43" fmla="*/ 112 h 116"/>
                  <a:gd name="T44" fmla="*/ 26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4 w 34"/>
                  <a:gd name="T59" fmla="*/ 112 h 116"/>
                  <a:gd name="T60" fmla="*/ 8 w 34"/>
                  <a:gd name="T61" fmla="*/ 112 h 116"/>
                  <a:gd name="T62" fmla="*/ 8 w 34"/>
                  <a:gd name="T63" fmla="*/ 108 h 116"/>
                  <a:gd name="T64" fmla="*/ 8 w 34"/>
                  <a:gd name="T65" fmla="*/ 105 h 116"/>
                  <a:gd name="T66" fmla="*/ 8 w 34"/>
                  <a:gd name="T67" fmla="*/ 97 h 116"/>
                  <a:gd name="T68" fmla="*/ 8 w 34"/>
                  <a:gd name="T69" fmla="*/ 71 h 116"/>
                  <a:gd name="T70" fmla="*/ 8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3" y="8"/>
                    </a:lnTo>
                    <a:lnTo>
                      <a:pt x="23" y="11"/>
                    </a:lnTo>
                    <a:lnTo>
                      <a:pt x="23" y="15"/>
                    </a:lnTo>
                    <a:lnTo>
                      <a:pt x="23" y="19"/>
                    </a:lnTo>
                    <a:lnTo>
                      <a:pt x="19" y="19"/>
                    </a:lnTo>
                    <a:lnTo>
                      <a:pt x="15" y="19"/>
                    </a:lnTo>
                    <a:lnTo>
                      <a:pt x="11" y="19"/>
                    </a:lnTo>
                    <a:lnTo>
                      <a:pt x="8" y="19"/>
                    </a:lnTo>
                    <a:lnTo>
                      <a:pt x="8" y="15"/>
                    </a:lnTo>
                    <a:lnTo>
                      <a:pt x="4" y="11"/>
                    </a:lnTo>
                    <a:lnTo>
                      <a:pt x="8" y="8"/>
                    </a:lnTo>
                    <a:lnTo>
                      <a:pt x="8" y="4"/>
                    </a:lnTo>
                    <a:lnTo>
                      <a:pt x="11" y="4"/>
                    </a:lnTo>
                    <a:lnTo>
                      <a:pt x="15" y="0"/>
                    </a:lnTo>
                    <a:close/>
                    <a:moveTo>
                      <a:pt x="23" y="41"/>
                    </a:moveTo>
                    <a:lnTo>
                      <a:pt x="23" y="97"/>
                    </a:lnTo>
                    <a:lnTo>
                      <a:pt x="23" y="105"/>
                    </a:lnTo>
                    <a:lnTo>
                      <a:pt x="23" y="108"/>
                    </a:lnTo>
                    <a:lnTo>
                      <a:pt x="26" y="112"/>
                    </a:lnTo>
                    <a:lnTo>
                      <a:pt x="30" y="112"/>
                    </a:lnTo>
                    <a:lnTo>
                      <a:pt x="34" y="116"/>
                    </a:lnTo>
                    <a:lnTo>
                      <a:pt x="0" y="116"/>
                    </a:lnTo>
                    <a:lnTo>
                      <a:pt x="4" y="112"/>
                    </a:lnTo>
                    <a:lnTo>
                      <a:pt x="8" y="112"/>
                    </a:lnTo>
                    <a:lnTo>
                      <a:pt x="8" y="108"/>
                    </a:lnTo>
                    <a:lnTo>
                      <a:pt x="8" y="105"/>
                    </a:lnTo>
                    <a:lnTo>
                      <a:pt x="8" y="97"/>
                    </a:lnTo>
                    <a:lnTo>
                      <a:pt x="8" y="71"/>
                    </a:lnTo>
                    <a:lnTo>
                      <a:pt x="8"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8" name="Freeform 340"/>
              <p:cNvSpPr>
                <a:spLocks/>
              </p:cNvSpPr>
              <p:nvPr/>
            </p:nvSpPr>
            <p:spPr bwMode="auto">
              <a:xfrm>
                <a:off x="3019"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56 w 79"/>
                  <a:gd name="T11" fmla="*/ 4 h 75"/>
                  <a:gd name="T12" fmla="*/ 64 w 79"/>
                  <a:gd name="T13" fmla="*/ 8 h 75"/>
                  <a:gd name="T14" fmla="*/ 64 w 79"/>
                  <a:gd name="T15" fmla="*/ 11 h 75"/>
                  <a:gd name="T16" fmla="*/ 67 w 79"/>
                  <a:gd name="T17" fmla="*/ 19 h 75"/>
                  <a:gd name="T18" fmla="*/ 67 w 79"/>
                  <a:gd name="T19" fmla="*/ 26 h 75"/>
                  <a:gd name="T20" fmla="*/ 67 w 79"/>
                  <a:gd name="T21" fmla="*/ 56 h 75"/>
                  <a:gd name="T22" fmla="*/ 67 w 79"/>
                  <a:gd name="T23" fmla="*/ 64 h 75"/>
                  <a:gd name="T24" fmla="*/ 67 w 79"/>
                  <a:gd name="T25" fmla="*/ 67 h 75"/>
                  <a:gd name="T26" fmla="*/ 67 w 79"/>
                  <a:gd name="T27" fmla="*/ 71 h 75"/>
                  <a:gd name="T28" fmla="*/ 71 w 79"/>
                  <a:gd name="T29" fmla="*/ 71 h 75"/>
                  <a:gd name="T30" fmla="*/ 71 w 79"/>
                  <a:gd name="T31" fmla="*/ 71 h 75"/>
                  <a:gd name="T32" fmla="*/ 79 w 79"/>
                  <a:gd name="T33" fmla="*/ 75 h 75"/>
                  <a:gd name="T34" fmla="*/ 79 w 79"/>
                  <a:gd name="T35" fmla="*/ 75 h 75"/>
                  <a:gd name="T36" fmla="*/ 41 w 79"/>
                  <a:gd name="T37" fmla="*/ 75 h 75"/>
                  <a:gd name="T38" fmla="*/ 41 w 79"/>
                  <a:gd name="T39" fmla="*/ 75 h 75"/>
                  <a:gd name="T40" fmla="*/ 45 w 79"/>
                  <a:gd name="T41" fmla="*/ 75 h 75"/>
                  <a:gd name="T42" fmla="*/ 49 w 79"/>
                  <a:gd name="T43" fmla="*/ 71 h 75"/>
                  <a:gd name="T44" fmla="*/ 49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49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3 w 79"/>
                  <a:gd name="T75" fmla="*/ 71 h 75"/>
                  <a:gd name="T76" fmla="*/ 26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4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56" y="4"/>
                    </a:lnTo>
                    <a:lnTo>
                      <a:pt x="64" y="8"/>
                    </a:lnTo>
                    <a:lnTo>
                      <a:pt x="64" y="11"/>
                    </a:lnTo>
                    <a:lnTo>
                      <a:pt x="67" y="19"/>
                    </a:lnTo>
                    <a:lnTo>
                      <a:pt x="67" y="26"/>
                    </a:lnTo>
                    <a:lnTo>
                      <a:pt x="67" y="56"/>
                    </a:lnTo>
                    <a:lnTo>
                      <a:pt x="67" y="64"/>
                    </a:lnTo>
                    <a:lnTo>
                      <a:pt x="67" y="67"/>
                    </a:lnTo>
                    <a:lnTo>
                      <a:pt x="67" y="71"/>
                    </a:lnTo>
                    <a:lnTo>
                      <a:pt x="71" y="71"/>
                    </a:lnTo>
                    <a:lnTo>
                      <a:pt x="79" y="75"/>
                    </a:lnTo>
                    <a:lnTo>
                      <a:pt x="41" y="75"/>
                    </a:lnTo>
                    <a:lnTo>
                      <a:pt x="45" y="75"/>
                    </a:lnTo>
                    <a:lnTo>
                      <a:pt x="49" y="71"/>
                    </a:lnTo>
                    <a:lnTo>
                      <a:pt x="53" y="67"/>
                    </a:lnTo>
                    <a:lnTo>
                      <a:pt x="53" y="64"/>
                    </a:lnTo>
                    <a:lnTo>
                      <a:pt x="53" y="56"/>
                    </a:lnTo>
                    <a:lnTo>
                      <a:pt x="53" y="30"/>
                    </a:lnTo>
                    <a:lnTo>
                      <a:pt x="53" y="19"/>
                    </a:lnTo>
                    <a:lnTo>
                      <a:pt x="49" y="15"/>
                    </a:lnTo>
                    <a:lnTo>
                      <a:pt x="49" y="11"/>
                    </a:lnTo>
                    <a:lnTo>
                      <a:pt x="41" y="11"/>
                    </a:lnTo>
                    <a:lnTo>
                      <a:pt x="34" y="11"/>
                    </a:lnTo>
                    <a:lnTo>
                      <a:pt x="23" y="19"/>
                    </a:lnTo>
                    <a:lnTo>
                      <a:pt x="23" y="56"/>
                    </a:lnTo>
                    <a:lnTo>
                      <a:pt x="23" y="64"/>
                    </a:lnTo>
                    <a:lnTo>
                      <a:pt x="23" y="67"/>
                    </a:lnTo>
                    <a:lnTo>
                      <a:pt x="23" y="71"/>
                    </a:lnTo>
                    <a:lnTo>
                      <a:pt x="26" y="71"/>
                    </a:lnTo>
                    <a:lnTo>
                      <a:pt x="30" y="71"/>
                    </a:lnTo>
                    <a:lnTo>
                      <a:pt x="34" y="75"/>
                    </a:lnTo>
                    <a:lnTo>
                      <a:pt x="0" y="75"/>
                    </a:lnTo>
                    <a:lnTo>
                      <a:pt x="4" y="71"/>
                    </a:lnTo>
                    <a:lnTo>
                      <a:pt x="8" y="71"/>
                    </a:lnTo>
                    <a:lnTo>
                      <a:pt x="8" y="64"/>
                    </a:lnTo>
                    <a:lnTo>
                      <a:pt x="8" y="56"/>
                    </a:lnTo>
                    <a:lnTo>
                      <a:pt x="8" y="30"/>
                    </a:lnTo>
                    <a:lnTo>
                      <a:pt x="8" y="19"/>
                    </a:lnTo>
                    <a:lnTo>
                      <a:pt x="8" y="15"/>
                    </a:lnTo>
                    <a:lnTo>
                      <a:pt x="8" y="11"/>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09" name="Freeform 341"/>
              <p:cNvSpPr>
                <a:spLocks noEditPoints="1"/>
              </p:cNvSpPr>
              <p:nvPr/>
            </p:nvSpPr>
            <p:spPr bwMode="auto">
              <a:xfrm>
                <a:off x="3101" y="2744"/>
                <a:ext cx="75" cy="112"/>
              </a:xfrm>
              <a:custGeom>
                <a:avLst/>
                <a:gdLst>
                  <a:gd name="T0" fmla="*/ 15 w 75"/>
                  <a:gd name="T1" fmla="*/ 45 h 112"/>
                  <a:gd name="T2" fmla="*/ 8 w 75"/>
                  <a:gd name="T3" fmla="*/ 34 h 112"/>
                  <a:gd name="T4" fmla="*/ 8 w 75"/>
                  <a:gd name="T5" fmla="*/ 15 h 112"/>
                  <a:gd name="T6" fmla="*/ 23 w 75"/>
                  <a:gd name="T7" fmla="*/ 0 h 112"/>
                  <a:gd name="T8" fmla="*/ 45 w 75"/>
                  <a:gd name="T9" fmla="*/ 0 h 112"/>
                  <a:gd name="T10" fmla="*/ 71 w 75"/>
                  <a:gd name="T11" fmla="*/ 4 h 112"/>
                  <a:gd name="T12" fmla="*/ 75 w 75"/>
                  <a:gd name="T13" fmla="*/ 4 h 112"/>
                  <a:gd name="T14" fmla="*/ 75 w 75"/>
                  <a:gd name="T15" fmla="*/ 4 h 112"/>
                  <a:gd name="T16" fmla="*/ 75 w 75"/>
                  <a:gd name="T17" fmla="*/ 8 h 112"/>
                  <a:gd name="T18" fmla="*/ 75 w 75"/>
                  <a:gd name="T19" fmla="*/ 8 h 112"/>
                  <a:gd name="T20" fmla="*/ 75 w 75"/>
                  <a:gd name="T21" fmla="*/ 11 h 112"/>
                  <a:gd name="T22" fmla="*/ 71 w 75"/>
                  <a:gd name="T23" fmla="*/ 11 h 112"/>
                  <a:gd name="T24" fmla="*/ 64 w 75"/>
                  <a:gd name="T25" fmla="*/ 15 h 112"/>
                  <a:gd name="T26" fmla="*/ 64 w 75"/>
                  <a:gd name="T27" fmla="*/ 34 h 112"/>
                  <a:gd name="T28" fmla="*/ 49 w 75"/>
                  <a:gd name="T29" fmla="*/ 49 h 112"/>
                  <a:gd name="T30" fmla="*/ 30 w 75"/>
                  <a:gd name="T31" fmla="*/ 53 h 112"/>
                  <a:gd name="T32" fmla="*/ 23 w 75"/>
                  <a:gd name="T33" fmla="*/ 53 h 112"/>
                  <a:gd name="T34" fmla="*/ 19 w 75"/>
                  <a:gd name="T35" fmla="*/ 56 h 112"/>
                  <a:gd name="T36" fmla="*/ 19 w 75"/>
                  <a:gd name="T37" fmla="*/ 60 h 112"/>
                  <a:gd name="T38" fmla="*/ 19 w 75"/>
                  <a:gd name="T39" fmla="*/ 64 h 112"/>
                  <a:gd name="T40" fmla="*/ 26 w 75"/>
                  <a:gd name="T41" fmla="*/ 64 h 112"/>
                  <a:gd name="T42" fmla="*/ 49 w 75"/>
                  <a:gd name="T43" fmla="*/ 64 h 112"/>
                  <a:gd name="T44" fmla="*/ 64 w 75"/>
                  <a:gd name="T45" fmla="*/ 67 h 112"/>
                  <a:gd name="T46" fmla="*/ 71 w 75"/>
                  <a:gd name="T47" fmla="*/ 75 h 112"/>
                  <a:gd name="T48" fmla="*/ 71 w 75"/>
                  <a:gd name="T49" fmla="*/ 90 h 112"/>
                  <a:gd name="T50" fmla="*/ 56 w 75"/>
                  <a:gd name="T51" fmla="*/ 105 h 112"/>
                  <a:gd name="T52" fmla="*/ 34 w 75"/>
                  <a:gd name="T53" fmla="*/ 112 h 112"/>
                  <a:gd name="T54" fmla="*/ 8 w 75"/>
                  <a:gd name="T55" fmla="*/ 105 h 112"/>
                  <a:gd name="T56" fmla="*/ 0 w 75"/>
                  <a:gd name="T57" fmla="*/ 94 h 112"/>
                  <a:gd name="T58" fmla="*/ 4 w 75"/>
                  <a:gd name="T59" fmla="*/ 90 h 112"/>
                  <a:gd name="T60" fmla="*/ 8 w 75"/>
                  <a:gd name="T61" fmla="*/ 82 h 112"/>
                  <a:gd name="T62" fmla="*/ 15 w 75"/>
                  <a:gd name="T63" fmla="*/ 75 h 112"/>
                  <a:gd name="T64" fmla="*/ 8 w 75"/>
                  <a:gd name="T65" fmla="*/ 71 h 112"/>
                  <a:gd name="T66" fmla="*/ 8 w 75"/>
                  <a:gd name="T67" fmla="*/ 64 h 112"/>
                  <a:gd name="T68" fmla="*/ 8 w 75"/>
                  <a:gd name="T69" fmla="*/ 60 h 112"/>
                  <a:gd name="T70" fmla="*/ 23 w 75"/>
                  <a:gd name="T71" fmla="*/ 49 h 112"/>
                  <a:gd name="T72" fmla="*/ 30 w 75"/>
                  <a:gd name="T73" fmla="*/ 4 h 112"/>
                  <a:gd name="T74" fmla="*/ 23 w 75"/>
                  <a:gd name="T75" fmla="*/ 15 h 112"/>
                  <a:gd name="T76" fmla="*/ 23 w 75"/>
                  <a:gd name="T77" fmla="*/ 34 h 112"/>
                  <a:gd name="T78" fmla="*/ 30 w 75"/>
                  <a:gd name="T79" fmla="*/ 45 h 112"/>
                  <a:gd name="T80" fmla="*/ 41 w 75"/>
                  <a:gd name="T81" fmla="*/ 45 h 112"/>
                  <a:gd name="T82" fmla="*/ 49 w 75"/>
                  <a:gd name="T83" fmla="*/ 38 h 112"/>
                  <a:gd name="T84" fmla="*/ 49 w 75"/>
                  <a:gd name="T85" fmla="*/ 19 h 112"/>
                  <a:gd name="T86" fmla="*/ 41 w 75"/>
                  <a:gd name="T87" fmla="*/ 4 h 112"/>
                  <a:gd name="T88" fmla="*/ 19 w 75"/>
                  <a:gd name="T89" fmla="*/ 75 h 112"/>
                  <a:gd name="T90" fmla="*/ 15 w 75"/>
                  <a:gd name="T91" fmla="*/ 82 h 112"/>
                  <a:gd name="T92" fmla="*/ 12 w 75"/>
                  <a:gd name="T93" fmla="*/ 90 h 112"/>
                  <a:gd name="T94" fmla="*/ 15 w 75"/>
                  <a:gd name="T95" fmla="*/ 97 h 112"/>
                  <a:gd name="T96" fmla="*/ 41 w 75"/>
                  <a:gd name="T97" fmla="*/ 101 h 112"/>
                  <a:gd name="T98" fmla="*/ 60 w 75"/>
                  <a:gd name="T99" fmla="*/ 94 h 112"/>
                  <a:gd name="T100" fmla="*/ 68 w 75"/>
                  <a:gd name="T101" fmla="*/ 86 h 112"/>
                  <a:gd name="T102" fmla="*/ 64 w 75"/>
                  <a:gd name="T103" fmla="*/ 79 h 112"/>
                  <a:gd name="T104" fmla="*/ 49 w 75"/>
                  <a:gd name="T105" fmla="*/ 75 h 112"/>
                  <a:gd name="T106" fmla="*/ 19 w 75"/>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
                  <a:gd name="T163" fmla="*/ 0 h 112"/>
                  <a:gd name="T164" fmla="*/ 75 w 75"/>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 h="112">
                    <a:moveTo>
                      <a:pt x="23" y="49"/>
                    </a:moveTo>
                    <a:lnTo>
                      <a:pt x="15" y="45"/>
                    </a:lnTo>
                    <a:lnTo>
                      <a:pt x="12" y="38"/>
                    </a:lnTo>
                    <a:lnTo>
                      <a:pt x="8" y="34"/>
                    </a:lnTo>
                    <a:lnTo>
                      <a:pt x="8" y="26"/>
                    </a:lnTo>
                    <a:lnTo>
                      <a:pt x="8" y="15"/>
                    </a:lnTo>
                    <a:lnTo>
                      <a:pt x="15" y="8"/>
                    </a:lnTo>
                    <a:lnTo>
                      <a:pt x="23" y="0"/>
                    </a:lnTo>
                    <a:lnTo>
                      <a:pt x="38" y="0"/>
                    </a:lnTo>
                    <a:lnTo>
                      <a:pt x="45" y="0"/>
                    </a:lnTo>
                    <a:lnTo>
                      <a:pt x="53" y="4"/>
                    </a:lnTo>
                    <a:lnTo>
                      <a:pt x="71" y="4"/>
                    </a:lnTo>
                    <a:lnTo>
                      <a:pt x="75" y="4"/>
                    </a:lnTo>
                    <a:lnTo>
                      <a:pt x="75" y="8"/>
                    </a:lnTo>
                    <a:lnTo>
                      <a:pt x="75" y="11"/>
                    </a:lnTo>
                    <a:lnTo>
                      <a:pt x="71" y="11"/>
                    </a:lnTo>
                    <a:lnTo>
                      <a:pt x="60" y="11"/>
                    </a:lnTo>
                    <a:lnTo>
                      <a:pt x="64" y="15"/>
                    </a:lnTo>
                    <a:lnTo>
                      <a:pt x="64" y="26"/>
                    </a:lnTo>
                    <a:lnTo>
                      <a:pt x="64" y="34"/>
                    </a:lnTo>
                    <a:lnTo>
                      <a:pt x="56" y="45"/>
                    </a:lnTo>
                    <a:lnTo>
                      <a:pt x="49" y="49"/>
                    </a:lnTo>
                    <a:lnTo>
                      <a:pt x="38" y="53"/>
                    </a:lnTo>
                    <a:lnTo>
                      <a:pt x="30" y="53"/>
                    </a:lnTo>
                    <a:lnTo>
                      <a:pt x="26" y="49"/>
                    </a:lnTo>
                    <a:lnTo>
                      <a:pt x="23" y="53"/>
                    </a:lnTo>
                    <a:lnTo>
                      <a:pt x="19" y="56"/>
                    </a:lnTo>
                    <a:lnTo>
                      <a:pt x="19" y="60"/>
                    </a:lnTo>
                    <a:lnTo>
                      <a:pt x="19" y="64"/>
                    </a:lnTo>
                    <a:lnTo>
                      <a:pt x="23" y="64"/>
                    </a:lnTo>
                    <a:lnTo>
                      <a:pt x="26" y="64"/>
                    </a:lnTo>
                    <a:lnTo>
                      <a:pt x="34" y="64"/>
                    </a:lnTo>
                    <a:lnTo>
                      <a:pt x="49" y="64"/>
                    </a:lnTo>
                    <a:lnTo>
                      <a:pt x="56" y="64"/>
                    </a:lnTo>
                    <a:lnTo>
                      <a:pt x="64" y="67"/>
                    </a:lnTo>
                    <a:lnTo>
                      <a:pt x="68" y="71"/>
                    </a:lnTo>
                    <a:lnTo>
                      <a:pt x="71" y="75"/>
                    </a:lnTo>
                    <a:lnTo>
                      <a:pt x="75" y="82"/>
                    </a:lnTo>
                    <a:lnTo>
                      <a:pt x="71" y="90"/>
                    </a:lnTo>
                    <a:lnTo>
                      <a:pt x="64" y="97"/>
                    </a:lnTo>
                    <a:lnTo>
                      <a:pt x="56" y="105"/>
                    </a:lnTo>
                    <a:lnTo>
                      <a:pt x="45" y="109"/>
                    </a:lnTo>
                    <a:lnTo>
                      <a:pt x="34" y="112"/>
                    </a:lnTo>
                    <a:lnTo>
                      <a:pt x="19" y="109"/>
                    </a:lnTo>
                    <a:lnTo>
                      <a:pt x="8" y="105"/>
                    </a:lnTo>
                    <a:lnTo>
                      <a:pt x="4" y="101"/>
                    </a:lnTo>
                    <a:lnTo>
                      <a:pt x="0" y="94"/>
                    </a:lnTo>
                    <a:lnTo>
                      <a:pt x="4" y="90"/>
                    </a:lnTo>
                    <a:lnTo>
                      <a:pt x="4" y="86"/>
                    </a:lnTo>
                    <a:lnTo>
                      <a:pt x="8" y="82"/>
                    </a:lnTo>
                    <a:lnTo>
                      <a:pt x="12" y="79"/>
                    </a:lnTo>
                    <a:lnTo>
                      <a:pt x="15" y="75"/>
                    </a:lnTo>
                    <a:lnTo>
                      <a:pt x="12" y="71"/>
                    </a:lnTo>
                    <a:lnTo>
                      <a:pt x="8" y="71"/>
                    </a:lnTo>
                    <a:lnTo>
                      <a:pt x="8" y="67"/>
                    </a:lnTo>
                    <a:lnTo>
                      <a:pt x="8" y="64"/>
                    </a:lnTo>
                    <a:lnTo>
                      <a:pt x="8" y="60"/>
                    </a:lnTo>
                    <a:lnTo>
                      <a:pt x="15" y="56"/>
                    </a:lnTo>
                    <a:lnTo>
                      <a:pt x="23" y="49"/>
                    </a:lnTo>
                    <a:close/>
                    <a:moveTo>
                      <a:pt x="34" y="4"/>
                    </a:moveTo>
                    <a:lnTo>
                      <a:pt x="30" y="4"/>
                    </a:lnTo>
                    <a:lnTo>
                      <a:pt x="26" y="8"/>
                    </a:lnTo>
                    <a:lnTo>
                      <a:pt x="23" y="15"/>
                    </a:lnTo>
                    <a:lnTo>
                      <a:pt x="19" y="23"/>
                    </a:lnTo>
                    <a:lnTo>
                      <a:pt x="23" y="34"/>
                    </a:lnTo>
                    <a:lnTo>
                      <a:pt x="26" y="41"/>
                    </a:lnTo>
                    <a:lnTo>
                      <a:pt x="30" y="45"/>
                    </a:lnTo>
                    <a:lnTo>
                      <a:pt x="38" y="49"/>
                    </a:lnTo>
                    <a:lnTo>
                      <a:pt x="41" y="45"/>
                    </a:lnTo>
                    <a:lnTo>
                      <a:pt x="49" y="41"/>
                    </a:lnTo>
                    <a:lnTo>
                      <a:pt x="49" y="38"/>
                    </a:lnTo>
                    <a:lnTo>
                      <a:pt x="53" y="30"/>
                    </a:lnTo>
                    <a:lnTo>
                      <a:pt x="49" y="19"/>
                    </a:lnTo>
                    <a:lnTo>
                      <a:pt x="45" y="8"/>
                    </a:lnTo>
                    <a:lnTo>
                      <a:pt x="41" y="4"/>
                    </a:lnTo>
                    <a:lnTo>
                      <a:pt x="34" y="4"/>
                    </a:lnTo>
                    <a:close/>
                    <a:moveTo>
                      <a:pt x="19" y="75"/>
                    </a:moveTo>
                    <a:lnTo>
                      <a:pt x="15" y="79"/>
                    </a:lnTo>
                    <a:lnTo>
                      <a:pt x="15" y="82"/>
                    </a:lnTo>
                    <a:lnTo>
                      <a:pt x="12" y="86"/>
                    </a:lnTo>
                    <a:lnTo>
                      <a:pt x="12" y="90"/>
                    </a:lnTo>
                    <a:lnTo>
                      <a:pt x="12" y="94"/>
                    </a:lnTo>
                    <a:lnTo>
                      <a:pt x="15" y="97"/>
                    </a:lnTo>
                    <a:lnTo>
                      <a:pt x="26" y="101"/>
                    </a:lnTo>
                    <a:lnTo>
                      <a:pt x="41" y="101"/>
                    </a:lnTo>
                    <a:lnTo>
                      <a:pt x="53" y="101"/>
                    </a:lnTo>
                    <a:lnTo>
                      <a:pt x="60" y="94"/>
                    </a:lnTo>
                    <a:lnTo>
                      <a:pt x="68" y="90"/>
                    </a:lnTo>
                    <a:lnTo>
                      <a:pt x="68" y="86"/>
                    </a:lnTo>
                    <a:lnTo>
                      <a:pt x="68" y="82"/>
                    </a:lnTo>
                    <a:lnTo>
                      <a:pt x="64" y="79"/>
                    </a:lnTo>
                    <a:lnTo>
                      <a:pt x="56" y="79"/>
                    </a:lnTo>
                    <a:lnTo>
                      <a:pt x="49" y="75"/>
                    </a:lnTo>
                    <a:lnTo>
                      <a:pt x="30" y="75"/>
                    </a:lnTo>
                    <a:lnTo>
                      <a:pt x="19" y="7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0" name="Freeform 342"/>
              <p:cNvSpPr>
                <a:spLocks/>
              </p:cNvSpPr>
              <p:nvPr/>
            </p:nvSpPr>
            <p:spPr bwMode="auto">
              <a:xfrm>
                <a:off x="3221" y="2744"/>
                <a:ext cx="60" cy="75"/>
              </a:xfrm>
              <a:custGeom>
                <a:avLst/>
                <a:gdLst>
                  <a:gd name="T0" fmla="*/ 60 w 60"/>
                  <a:gd name="T1" fmla="*/ 45 h 75"/>
                  <a:gd name="T2" fmla="*/ 56 w 60"/>
                  <a:gd name="T3" fmla="*/ 60 h 75"/>
                  <a:gd name="T4" fmla="*/ 48 w 60"/>
                  <a:gd name="T5" fmla="*/ 67 h 75"/>
                  <a:gd name="T6" fmla="*/ 41 w 60"/>
                  <a:gd name="T7" fmla="*/ 75 h 75"/>
                  <a:gd name="T8" fmla="*/ 30 w 60"/>
                  <a:gd name="T9" fmla="*/ 75 h 75"/>
                  <a:gd name="T10" fmla="*/ 18 w 60"/>
                  <a:gd name="T11" fmla="*/ 75 h 75"/>
                  <a:gd name="T12" fmla="*/ 7 w 60"/>
                  <a:gd name="T13" fmla="*/ 67 h 75"/>
                  <a:gd name="T14" fmla="*/ 4 w 60"/>
                  <a:gd name="T15" fmla="*/ 60 h 75"/>
                  <a:gd name="T16" fmla="*/ 0 w 60"/>
                  <a:gd name="T17" fmla="*/ 49 h 75"/>
                  <a:gd name="T18" fmla="*/ 0 w 60"/>
                  <a:gd name="T19" fmla="*/ 38 h 75"/>
                  <a:gd name="T20" fmla="*/ 0 w 60"/>
                  <a:gd name="T21" fmla="*/ 26 h 75"/>
                  <a:gd name="T22" fmla="*/ 4 w 60"/>
                  <a:gd name="T23" fmla="*/ 19 h 75"/>
                  <a:gd name="T24" fmla="*/ 11 w 60"/>
                  <a:gd name="T25" fmla="*/ 11 h 75"/>
                  <a:gd name="T26" fmla="*/ 22 w 60"/>
                  <a:gd name="T27" fmla="*/ 4 h 75"/>
                  <a:gd name="T28" fmla="*/ 33 w 60"/>
                  <a:gd name="T29" fmla="*/ 0 h 75"/>
                  <a:gd name="T30" fmla="*/ 45 w 60"/>
                  <a:gd name="T31" fmla="*/ 0 h 75"/>
                  <a:gd name="T32" fmla="*/ 52 w 60"/>
                  <a:gd name="T33" fmla="*/ 4 h 75"/>
                  <a:gd name="T34" fmla="*/ 56 w 60"/>
                  <a:gd name="T35" fmla="*/ 11 h 75"/>
                  <a:gd name="T36" fmla="*/ 56 w 60"/>
                  <a:gd name="T37" fmla="*/ 19 h 75"/>
                  <a:gd name="T38" fmla="*/ 56 w 60"/>
                  <a:gd name="T39" fmla="*/ 19 h 75"/>
                  <a:gd name="T40" fmla="*/ 56 w 60"/>
                  <a:gd name="T41" fmla="*/ 23 h 75"/>
                  <a:gd name="T42" fmla="*/ 52 w 60"/>
                  <a:gd name="T43" fmla="*/ 23 h 75"/>
                  <a:gd name="T44" fmla="*/ 52 w 60"/>
                  <a:gd name="T45" fmla="*/ 23 h 75"/>
                  <a:gd name="T46" fmla="*/ 48 w 60"/>
                  <a:gd name="T47" fmla="*/ 23 h 75"/>
                  <a:gd name="T48" fmla="*/ 45 w 60"/>
                  <a:gd name="T49" fmla="*/ 23 h 75"/>
                  <a:gd name="T50" fmla="*/ 45 w 60"/>
                  <a:gd name="T51" fmla="*/ 19 h 75"/>
                  <a:gd name="T52" fmla="*/ 41 w 60"/>
                  <a:gd name="T53" fmla="*/ 15 h 75"/>
                  <a:gd name="T54" fmla="*/ 41 w 60"/>
                  <a:gd name="T55" fmla="*/ 11 h 75"/>
                  <a:gd name="T56" fmla="*/ 37 w 60"/>
                  <a:gd name="T57" fmla="*/ 8 h 75"/>
                  <a:gd name="T58" fmla="*/ 37 w 60"/>
                  <a:gd name="T59" fmla="*/ 4 h 75"/>
                  <a:gd name="T60" fmla="*/ 30 w 60"/>
                  <a:gd name="T61" fmla="*/ 4 h 75"/>
                  <a:gd name="T62" fmla="*/ 26 w 60"/>
                  <a:gd name="T63" fmla="*/ 8 h 75"/>
                  <a:gd name="T64" fmla="*/ 18 w 60"/>
                  <a:gd name="T65" fmla="*/ 11 h 75"/>
                  <a:gd name="T66" fmla="*/ 15 w 60"/>
                  <a:gd name="T67" fmla="*/ 19 h 75"/>
                  <a:gd name="T68" fmla="*/ 15 w 60"/>
                  <a:gd name="T69" fmla="*/ 30 h 75"/>
                  <a:gd name="T70" fmla="*/ 15 w 60"/>
                  <a:gd name="T71" fmla="*/ 41 h 75"/>
                  <a:gd name="T72" fmla="*/ 18 w 60"/>
                  <a:gd name="T73" fmla="*/ 53 h 75"/>
                  <a:gd name="T74" fmla="*/ 26 w 60"/>
                  <a:gd name="T75" fmla="*/ 60 h 75"/>
                  <a:gd name="T76" fmla="*/ 37 w 60"/>
                  <a:gd name="T77" fmla="*/ 64 h 75"/>
                  <a:gd name="T78" fmla="*/ 45 w 60"/>
                  <a:gd name="T79" fmla="*/ 64 h 75"/>
                  <a:gd name="T80" fmla="*/ 52 w 60"/>
                  <a:gd name="T81" fmla="*/ 60 h 75"/>
                  <a:gd name="T82" fmla="*/ 56 w 60"/>
                  <a:gd name="T83" fmla="*/ 53 h 75"/>
                  <a:gd name="T84" fmla="*/ 60 w 60"/>
                  <a:gd name="T85" fmla="*/ 45 h 75"/>
                  <a:gd name="T86" fmla="*/ 60 w 60"/>
                  <a:gd name="T87" fmla="*/ 45 h 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
                  <a:gd name="T133" fmla="*/ 0 h 75"/>
                  <a:gd name="T134" fmla="*/ 60 w 60"/>
                  <a:gd name="T135" fmla="*/ 75 h 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 h="75">
                    <a:moveTo>
                      <a:pt x="60" y="45"/>
                    </a:moveTo>
                    <a:lnTo>
                      <a:pt x="56" y="60"/>
                    </a:lnTo>
                    <a:lnTo>
                      <a:pt x="48" y="67"/>
                    </a:lnTo>
                    <a:lnTo>
                      <a:pt x="41" y="75"/>
                    </a:lnTo>
                    <a:lnTo>
                      <a:pt x="30" y="75"/>
                    </a:lnTo>
                    <a:lnTo>
                      <a:pt x="18" y="75"/>
                    </a:lnTo>
                    <a:lnTo>
                      <a:pt x="7" y="67"/>
                    </a:lnTo>
                    <a:lnTo>
                      <a:pt x="4" y="60"/>
                    </a:lnTo>
                    <a:lnTo>
                      <a:pt x="0" y="49"/>
                    </a:lnTo>
                    <a:lnTo>
                      <a:pt x="0" y="38"/>
                    </a:lnTo>
                    <a:lnTo>
                      <a:pt x="0" y="26"/>
                    </a:lnTo>
                    <a:lnTo>
                      <a:pt x="4" y="19"/>
                    </a:lnTo>
                    <a:lnTo>
                      <a:pt x="11" y="11"/>
                    </a:lnTo>
                    <a:lnTo>
                      <a:pt x="22" y="4"/>
                    </a:lnTo>
                    <a:lnTo>
                      <a:pt x="33" y="0"/>
                    </a:lnTo>
                    <a:lnTo>
                      <a:pt x="45" y="0"/>
                    </a:lnTo>
                    <a:lnTo>
                      <a:pt x="52" y="4"/>
                    </a:lnTo>
                    <a:lnTo>
                      <a:pt x="56" y="11"/>
                    </a:lnTo>
                    <a:lnTo>
                      <a:pt x="56" y="19"/>
                    </a:lnTo>
                    <a:lnTo>
                      <a:pt x="56" y="23"/>
                    </a:lnTo>
                    <a:lnTo>
                      <a:pt x="52" y="23"/>
                    </a:lnTo>
                    <a:lnTo>
                      <a:pt x="48" y="23"/>
                    </a:lnTo>
                    <a:lnTo>
                      <a:pt x="45" y="23"/>
                    </a:lnTo>
                    <a:lnTo>
                      <a:pt x="45" y="19"/>
                    </a:lnTo>
                    <a:lnTo>
                      <a:pt x="41" y="15"/>
                    </a:lnTo>
                    <a:lnTo>
                      <a:pt x="41" y="11"/>
                    </a:lnTo>
                    <a:lnTo>
                      <a:pt x="37" y="8"/>
                    </a:lnTo>
                    <a:lnTo>
                      <a:pt x="37" y="4"/>
                    </a:lnTo>
                    <a:lnTo>
                      <a:pt x="30" y="4"/>
                    </a:lnTo>
                    <a:lnTo>
                      <a:pt x="26" y="8"/>
                    </a:lnTo>
                    <a:lnTo>
                      <a:pt x="18" y="11"/>
                    </a:lnTo>
                    <a:lnTo>
                      <a:pt x="15" y="19"/>
                    </a:lnTo>
                    <a:lnTo>
                      <a:pt x="15" y="30"/>
                    </a:lnTo>
                    <a:lnTo>
                      <a:pt x="15" y="41"/>
                    </a:lnTo>
                    <a:lnTo>
                      <a:pt x="18" y="53"/>
                    </a:lnTo>
                    <a:lnTo>
                      <a:pt x="26" y="60"/>
                    </a:lnTo>
                    <a:lnTo>
                      <a:pt x="37" y="64"/>
                    </a:lnTo>
                    <a:lnTo>
                      <a:pt x="45" y="64"/>
                    </a:lnTo>
                    <a:lnTo>
                      <a:pt x="52" y="60"/>
                    </a:lnTo>
                    <a:lnTo>
                      <a:pt x="56" y="53"/>
                    </a:lnTo>
                    <a:lnTo>
                      <a:pt x="60"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1" name="Freeform 343"/>
              <p:cNvSpPr>
                <a:spLocks noEditPoints="1"/>
              </p:cNvSpPr>
              <p:nvPr/>
            </p:nvSpPr>
            <p:spPr bwMode="auto">
              <a:xfrm>
                <a:off x="3295" y="2744"/>
                <a:ext cx="64" cy="75"/>
              </a:xfrm>
              <a:custGeom>
                <a:avLst/>
                <a:gdLst>
                  <a:gd name="T0" fmla="*/ 34 w 64"/>
                  <a:gd name="T1" fmla="*/ 67 h 75"/>
                  <a:gd name="T2" fmla="*/ 27 w 64"/>
                  <a:gd name="T3" fmla="*/ 75 h 75"/>
                  <a:gd name="T4" fmla="*/ 15 w 64"/>
                  <a:gd name="T5" fmla="*/ 75 h 75"/>
                  <a:gd name="T6" fmla="*/ 4 w 64"/>
                  <a:gd name="T7" fmla="*/ 71 h 75"/>
                  <a:gd name="T8" fmla="*/ 0 w 64"/>
                  <a:gd name="T9" fmla="*/ 56 h 75"/>
                  <a:gd name="T10" fmla="*/ 0 w 64"/>
                  <a:gd name="T11" fmla="*/ 49 h 75"/>
                  <a:gd name="T12" fmla="*/ 12 w 64"/>
                  <a:gd name="T13" fmla="*/ 38 h 75"/>
                  <a:gd name="T14" fmla="*/ 38 w 64"/>
                  <a:gd name="T15" fmla="*/ 26 h 75"/>
                  <a:gd name="T16" fmla="*/ 38 w 64"/>
                  <a:gd name="T17" fmla="*/ 15 h 75"/>
                  <a:gd name="T18" fmla="*/ 30 w 64"/>
                  <a:gd name="T19" fmla="*/ 8 h 75"/>
                  <a:gd name="T20" fmla="*/ 23 w 64"/>
                  <a:gd name="T21" fmla="*/ 4 h 75"/>
                  <a:gd name="T22" fmla="*/ 15 w 64"/>
                  <a:gd name="T23" fmla="*/ 11 h 75"/>
                  <a:gd name="T24" fmla="*/ 15 w 64"/>
                  <a:gd name="T25" fmla="*/ 19 h 75"/>
                  <a:gd name="T26" fmla="*/ 15 w 64"/>
                  <a:gd name="T27" fmla="*/ 26 h 75"/>
                  <a:gd name="T28" fmla="*/ 8 w 64"/>
                  <a:gd name="T29" fmla="*/ 26 h 75"/>
                  <a:gd name="T30" fmla="*/ 4 w 64"/>
                  <a:gd name="T31" fmla="*/ 26 h 75"/>
                  <a:gd name="T32" fmla="*/ 0 w 64"/>
                  <a:gd name="T33" fmla="*/ 19 h 75"/>
                  <a:gd name="T34" fmla="*/ 8 w 64"/>
                  <a:gd name="T35" fmla="*/ 8 h 75"/>
                  <a:gd name="T36" fmla="*/ 30 w 64"/>
                  <a:gd name="T37" fmla="*/ 0 h 75"/>
                  <a:gd name="T38" fmla="*/ 45 w 64"/>
                  <a:gd name="T39" fmla="*/ 4 h 75"/>
                  <a:gd name="T40" fmla="*/ 53 w 64"/>
                  <a:gd name="T41" fmla="*/ 11 h 75"/>
                  <a:gd name="T42" fmla="*/ 53 w 64"/>
                  <a:gd name="T43" fmla="*/ 26 h 75"/>
                  <a:gd name="T44" fmla="*/ 53 w 64"/>
                  <a:gd name="T45" fmla="*/ 56 h 75"/>
                  <a:gd name="T46" fmla="*/ 53 w 64"/>
                  <a:gd name="T47" fmla="*/ 64 h 75"/>
                  <a:gd name="T48" fmla="*/ 56 w 64"/>
                  <a:gd name="T49" fmla="*/ 67 h 75"/>
                  <a:gd name="T50" fmla="*/ 56 w 64"/>
                  <a:gd name="T51" fmla="*/ 67 h 75"/>
                  <a:gd name="T52" fmla="*/ 60 w 64"/>
                  <a:gd name="T53" fmla="*/ 64 h 75"/>
                  <a:gd name="T54" fmla="*/ 64 w 64"/>
                  <a:gd name="T55" fmla="*/ 64 h 75"/>
                  <a:gd name="T56" fmla="*/ 49 w 64"/>
                  <a:gd name="T57" fmla="*/ 75 h 75"/>
                  <a:gd name="T58" fmla="*/ 42 w 64"/>
                  <a:gd name="T59" fmla="*/ 75 h 75"/>
                  <a:gd name="T60" fmla="*/ 38 w 64"/>
                  <a:gd name="T61" fmla="*/ 64 h 75"/>
                  <a:gd name="T62" fmla="*/ 38 w 64"/>
                  <a:gd name="T63" fmla="*/ 34 h 75"/>
                  <a:gd name="T64" fmla="*/ 23 w 64"/>
                  <a:gd name="T65" fmla="*/ 38 h 75"/>
                  <a:gd name="T66" fmla="*/ 15 w 64"/>
                  <a:gd name="T67" fmla="*/ 45 h 75"/>
                  <a:gd name="T68" fmla="*/ 12 w 64"/>
                  <a:gd name="T69" fmla="*/ 53 h 75"/>
                  <a:gd name="T70" fmla="*/ 15 w 64"/>
                  <a:gd name="T71" fmla="*/ 64 h 75"/>
                  <a:gd name="T72" fmla="*/ 23 w 64"/>
                  <a:gd name="T73" fmla="*/ 67 h 75"/>
                  <a:gd name="T74" fmla="*/ 38 w 64"/>
                  <a:gd name="T75" fmla="*/ 60 h 7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5"/>
                  <a:gd name="T116" fmla="*/ 64 w 64"/>
                  <a:gd name="T117" fmla="*/ 75 h 7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5">
                    <a:moveTo>
                      <a:pt x="38" y="64"/>
                    </a:moveTo>
                    <a:lnTo>
                      <a:pt x="34" y="67"/>
                    </a:lnTo>
                    <a:lnTo>
                      <a:pt x="27" y="71"/>
                    </a:lnTo>
                    <a:lnTo>
                      <a:pt x="27" y="75"/>
                    </a:lnTo>
                    <a:lnTo>
                      <a:pt x="23" y="75"/>
                    </a:lnTo>
                    <a:lnTo>
                      <a:pt x="15" y="75"/>
                    </a:lnTo>
                    <a:lnTo>
                      <a:pt x="8" y="75"/>
                    </a:lnTo>
                    <a:lnTo>
                      <a:pt x="4" y="71"/>
                    </a:lnTo>
                    <a:lnTo>
                      <a:pt x="0" y="64"/>
                    </a:lnTo>
                    <a:lnTo>
                      <a:pt x="0" y="56"/>
                    </a:lnTo>
                    <a:lnTo>
                      <a:pt x="0" y="53"/>
                    </a:lnTo>
                    <a:lnTo>
                      <a:pt x="0" y="49"/>
                    </a:lnTo>
                    <a:lnTo>
                      <a:pt x="4" y="45"/>
                    </a:lnTo>
                    <a:lnTo>
                      <a:pt x="12" y="38"/>
                    </a:lnTo>
                    <a:lnTo>
                      <a:pt x="23" y="34"/>
                    </a:lnTo>
                    <a:lnTo>
                      <a:pt x="38" y="26"/>
                    </a:lnTo>
                    <a:lnTo>
                      <a:pt x="38" y="23"/>
                    </a:lnTo>
                    <a:lnTo>
                      <a:pt x="38" y="15"/>
                    </a:lnTo>
                    <a:lnTo>
                      <a:pt x="38" y="8"/>
                    </a:lnTo>
                    <a:lnTo>
                      <a:pt x="30" y="8"/>
                    </a:lnTo>
                    <a:lnTo>
                      <a:pt x="27" y="4"/>
                    </a:lnTo>
                    <a:lnTo>
                      <a:pt x="23" y="4"/>
                    </a:lnTo>
                    <a:lnTo>
                      <a:pt x="19" y="8"/>
                    </a:lnTo>
                    <a:lnTo>
                      <a:pt x="15" y="11"/>
                    </a:lnTo>
                    <a:lnTo>
                      <a:pt x="15" y="15"/>
                    </a:lnTo>
                    <a:lnTo>
                      <a:pt x="15" y="19"/>
                    </a:lnTo>
                    <a:lnTo>
                      <a:pt x="15" y="23"/>
                    </a:lnTo>
                    <a:lnTo>
                      <a:pt x="15" y="26"/>
                    </a:lnTo>
                    <a:lnTo>
                      <a:pt x="12" y="26"/>
                    </a:lnTo>
                    <a:lnTo>
                      <a:pt x="8" y="26"/>
                    </a:lnTo>
                    <a:lnTo>
                      <a:pt x="4" y="26"/>
                    </a:lnTo>
                    <a:lnTo>
                      <a:pt x="4" y="23"/>
                    </a:lnTo>
                    <a:lnTo>
                      <a:pt x="0" y="19"/>
                    </a:lnTo>
                    <a:lnTo>
                      <a:pt x="4" y="11"/>
                    </a:lnTo>
                    <a:lnTo>
                      <a:pt x="8" y="8"/>
                    </a:lnTo>
                    <a:lnTo>
                      <a:pt x="19" y="0"/>
                    </a:lnTo>
                    <a:lnTo>
                      <a:pt x="30" y="0"/>
                    </a:lnTo>
                    <a:lnTo>
                      <a:pt x="38" y="0"/>
                    </a:lnTo>
                    <a:lnTo>
                      <a:pt x="45" y="4"/>
                    </a:lnTo>
                    <a:lnTo>
                      <a:pt x="49" y="8"/>
                    </a:lnTo>
                    <a:lnTo>
                      <a:pt x="53" y="11"/>
                    </a:lnTo>
                    <a:lnTo>
                      <a:pt x="53" y="15"/>
                    </a:lnTo>
                    <a:lnTo>
                      <a:pt x="53" y="26"/>
                    </a:lnTo>
                    <a:lnTo>
                      <a:pt x="53" y="49"/>
                    </a:lnTo>
                    <a:lnTo>
                      <a:pt x="53" y="56"/>
                    </a:lnTo>
                    <a:lnTo>
                      <a:pt x="53" y="64"/>
                    </a:lnTo>
                    <a:lnTo>
                      <a:pt x="56" y="67"/>
                    </a:lnTo>
                    <a:lnTo>
                      <a:pt x="60" y="67"/>
                    </a:lnTo>
                    <a:lnTo>
                      <a:pt x="60" y="64"/>
                    </a:lnTo>
                    <a:lnTo>
                      <a:pt x="64" y="60"/>
                    </a:lnTo>
                    <a:lnTo>
                      <a:pt x="64" y="64"/>
                    </a:lnTo>
                    <a:lnTo>
                      <a:pt x="56" y="75"/>
                    </a:lnTo>
                    <a:lnTo>
                      <a:pt x="49" y="75"/>
                    </a:lnTo>
                    <a:lnTo>
                      <a:pt x="45" y="75"/>
                    </a:lnTo>
                    <a:lnTo>
                      <a:pt x="42" y="75"/>
                    </a:lnTo>
                    <a:lnTo>
                      <a:pt x="42" y="71"/>
                    </a:lnTo>
                    <a:lnTo>
                      <a:pt x="38" y="64"/>
                    </a:lnTo>
                    <a:close/>
                    <a:moveTo>
                      <a:pt x="38" y="60"/>
                    </a:moveTo>
                    <a:lnTo>
                      <a:pt x="38" y="34"/>
                    </a:lnTo>
                    <a:lnTo>
                      <a:pt x="30" y="38"/>
                    </a:lnTo>
                    <a:lnTo>
                      <a:pt x="23" y="38"/>
                    </a:lnTo>
                    <a:lnTo>
                      <a:pt x="19" y="41"/>
                    </a:lnTo>
                    <a:lnTo>
                      <a:pt x="15" y="45"/>
                    </a:lnTo>
                    <a:lnTo>
                      <a:pt x="12" y="49"/>
                    </a:lnTo>
                    <a:lnTo>
                      <a:pt x="12" y="53"/>
                    </a:lnTo>
                    <a:lnTo>
                      <a:pt x="12" y="60"/>
                    </a:lnTo>
                    <a:lnTo>
                      <a:pt x="15" y="64"/>
                    </a:lnTo>
                    <a:lnTo>
                      <a:pt x="19" y="64"/>
                    </a:lnTo>
                    <a:lnTo>
                      <a:pt x="23" y="67"/>
                    </a:lnTo>
                    <a:lnTo>
                      <a:pt x="30" y="64"/>
                    </a:lnTo>
                    <a:lnTo>
                      <a:pt x="38"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2" name="Freeform 344"/>
              <p:cNvSpPr>
                <a:spLocks/>
              </p:cNvSpPr>
              <p:nvPr/>
            </p:nvSpPr>
            <p:spPr bwMode="auto">
              <a:xfrm>
                <a:off x="3363" y="2722"/>
                <a:ext cx="44" cy="97"/>
              </a:xfrm>
              <a:custGeom>
                <a:avLst/>
                <a:gdLst>
                  <a:gd name="T0" fmla="*/ 26 w 44"/>
                  <a:gd name="T1" fmla="*/ 0 h 97"/>
                  <a:gd name="T2" fmla="*/ 26 w 44"/>
                  <a:gd name="T3" fmla="*/ 22 h 97"/>
                  <a:gd name="T4" fmla="*/ 41 w 44"/>
                  <a:gd name="T5" fmla="*/ 22 h 97"/>
                  <a:gd name="T6" fmla="*/ 41 w 44"/>
                  <a:gd name="T7" fmla="*/ 30 h 97"/>
                  <a:gd name="T8" fmla="*/ 26 w 44"/>
                  <a:gd name="T9" fmla="*/ 30 h 97"/>
                  <a:gd name="T10" fmla="*/ 26 w 44"/>
                  <a:gd name="T11" fmla="*/ 75 h 97"/>
                  <a:gd name="T12" fmla="*/ 26 w 44"/>
                  <a:gd name="T13" fmla="*/ 82 h 97"/>
                  <a:gd name="T14" fmla="*/ 26 w 44"/>
                  <a:gd name="T15" fmla="*/ 86 h 97"/>
                  <a:gd name="T16" fmla="*/ 30 w 44"/>
                  <a:gd name="T17" fmla="*/ 89 h 97"/>
                  <a:gd name="T18" fmla="*/ 33 w 44"/>
                  <a:gd name="T19" fmla="*/ 89 h 97"/>
                  <a:gd name="T20" fmla="*/ 33 w 44"/>
                  <a:gd name="T21" fmla="*/ 89 h 97"/>
                  <a:gd name="T22" fmla="*/ 37 w 44"/>
                  <a:gd name="T23" fmla="*/ 86 h 97"/>
                  <a:gd name="T24" fmla="*/ 41 w 44"/>
                  <a:gd name="T25" fmla="*/ 86 h 97"/>
                  <a:gd name="T26" fmla="*/ 41 w 44"/>
                  <a:gd name="T27" fmla="*/ 82 h 97"/>
                  <a:gd name="T28" fmla="*/ 44 w 44"/>
                  <a:gd name="T29" fmla="*/ 82 h 97"/>
                  <a:gd name="T30" fmla="*/ 41 w 44"/>
                  <a:gd name="T31" fmla="*/ 89 h 97"/>
                  <a:gd name="T32" fmla="*/ 37 w 44"/>
                  <a:gd name="T33" fmla="*/ 93 h 97"/>
                  <a:gd name="T34" fmla="*/ 30 w 44"/>
                  <a:gd name="T35" fmla="*/ 97 h 97"/>
                  <a:gd name="T36" fmla="*/ 26 w 44"/>
                  <a:gd name="T37" fmla="*/ 97 h 97"/>
                  <a:gd name="T38" fmla="*/ 22 w 44"/>
                  <a:gd name="T39" fmla="*/ 97 h 97"/>
                  <a:gd name="T40" fmla="*/ 18 w 44"/>
                  <a:gd name="T41" fmla="*/ 97 h 97"/>
                  <a:gd name="T42" fmla="*/ 15 w 44"/>
                  <a:gd name="T43" fmla="*/ 93 h 97"/>
                  <a:gd name="T44" fmla="*/ 11 w 44"/>
                  <a:gd name="T45" fmla="*/ 89 h 97"/>
                  <a:gd name="T46" fmla="*/ 11 w 44"/>
                  <a:gd name="T47" fmla="*/ 86 h 97"/>
                  <a:gd name="T48" fmla="*/ 11 w 44"/>
                  <a:gd name="T49" fmla="*/ 78 h 97"/>
                  <a:gd name="T50" fmla="*/ 11 w 44"/>
                  <a:gd name="T51" fmla="*/ 30 h 97"/>
                  <a:gd name="T52" fmla="*/ 0 w 44"/>
                  <a:gd name="T53" fmla="*/ 30 h 97"/>
                  <a:gd name="T54" fmla="*/ 0 w 44"/>
                  <a:gd name="T55" fmla="*/ 26 h 97"/>
                  <a:gd name="T56" fmla="*/ 3 w 44"/>
                  <a:gd name="T57" fmla="*/ 22 h 97"/>
                  <a:gd name="T58" fmla="*/ 7 w 44"/>
                  <a:gd name="T59" fmla="*/ 22 h 97"/>
                  <a:gd name="T60" fmla="*/ 15 w 44"/>
                  <a:gd name="T61" fmla="*/ 15 h 97"/>
                  <a:gd name="T62" fmla="*/ 18 w 44"/>
                  <a:gd name="T63" fmla="*/ 11 h 97"/>
                  <a:gd name="T64" fmla="*/ 18 w 44"/>
                  <a:gd name="T65" fmla="*/ 7 h 97"/>
                  <a:gd name="T66" fmla="*/ 22 w 44"/>
                  <a:gd name="T67" fmla="*/ 0 h 97"/>
                  <a:gd name="T68" fmla="*/ 26 w 44"/>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4"/>
                  <a:gd name="T106" fmla="*/ 0 h 97"/>
                  <a:gd name="T107" fmla="*/ 44 w 44"/>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4" h="97">
                    <a:moveTo>
                      <a:pt x="26" y="0"/>
                    </a:moveTo>
                    <a:lnTo>
                      <a:pt x="26" y="22"/>
                    </a:lnTo>
                    <a:lnTo>
                      <a:pt x="41" y="22"/>
                    </a:lnTo>
                    <a:lnTo>
                      <a:pt x="41" y="30"/>
                    </a:lnTo>
                    <a:lnTo>
                      <a:pt x="26" y="30"/>
                    </a:lnTo>
                    <a:lnTo>
                      <a:pt x="26" y="75"/>
                    </a:lnTo>
                    <a:lnTo>
                      <a:pt x="26" y="82"/>
                    </a:lnTo>
                    <a:lnTo>
                      <a:pt x="26" y="86"/>
                    </a:lnTo>
                    <a:lnTo>
                      <a:pt x="30" y="89"/>
                    </a:lnTo>
                    <a:lnTo>
                      <a:pt x="33" y="89"/>
                    </a:lnTo>
                    <a:lnTo>
                      <a:pt x="37" y="86"/>
                    </a:lnTo>
                    <a:lnTo>
                      <a:pt x="41" y="86"/>
                    </a:lnTo>
                    <a:lnTo>
                      <a:pt x="41" y="82"/>
                    </a:lnTo>
                    <a:lnTo>
                      <a:pt x="44" y="82"/>
                    </a:lnTo>
                    <a:lnTo>
                      <a:pt x="41" y="89"/>
                    </a:lnTo>
                    <a:lnTo>
                      <a:pt x="37" y="93"/>
                    </a:lnTo>
                    <a:lnTo>
                      <a:pt x="30" y="97"/>
                    </a:lnTo>
                    <a:lnTo>
                      <a:pt x="26" y="97"/>
                    </a:lnTo>
                    <a:lnTo>
                      <a:pt x="22" y="97"/>
                    </a:lnTo>
                    <a:lnTo>
                      <a:pt x="18" y="97"/>
                    </a:lnTo>
                    <a:lnTo>
                      <a:pt x="15" y="93"/>
                    </a:lnTo>
                    <a:lnTo>
                      <a:pt x="11" y="89"/>
                    </a:lnTo>
                    <a:lnTo>
                      <a:pt x="11" y="86"/>
                    </a:lnTo>
                    <a:lnTo>
                      <a:pt x="11" y="78"/>
                    </a:lnTo>
                    <a:lnTo>
                      <a:pt x="11" y="30"/>
                    </a:lnTo>
                    <a:lnTo>
                      <a:pt x="0" y="30"/>
                    </a:lnTo>
                    <a:lnTo>
                      <a:pt x="0" y="26"/>
                    </a:lnTo>
                    <a:lnTo>
                      <a:pt x="3" y="22"/>
                    </a:lnTo>
                    <a:lnTo>
                      <a:pt x="7" y="22"/>
                    </a:lnTo>
                    <a:lnTo>
                      <a:pt x="15" y="15"/>
                    </a:lnTo>
                    <a:lnTo>
                      <a:pt x="18" y="11"/>
                    </a:lnTo>
                    <a:lnTo>
                      <a:pt x="18" y="7"/>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3" name="Freeform 345"/>
              <p:cNvSpPr>
                <a:spLocks/>
              </p:cNvSpPr>
              <p:nvPr/>
            </p:nvSpPr>
            <p:spPr bwMode="auto">
              <a:xfrm>
                <a:off x="3546" y="2744"/>
                <a:ext cx="48" cy="75"/>
              </a:xfrm>
              <a:custGeom>
                <a:avLst/>
                <a:gdLst>
                  <a:gd name="T0" fmla="*/ 41 w 48"/>
                  <a:gd name="T1" fmla="*/ 0 h 75"/>
                  <a:gd name="T2" fmla="*/ 41 w 48"/>
                  <a:gd name="T3" fmla="*/ 26 h 75"/>
                  <a:gd name="T4" fmla="*/ 41 w 48"/>
                  <a:gd name="T5" fmla="*/ 26 h 75"/>
                  <a:gd name="T6" fmla="*/ 37 w 48"/>
                  <a:gd name="T7" fmla="*/ 15 h 75"/>
                  <a:gd name="T8" fmla="*/ 33 w 48"/>
                  <a:gd name="T9" fmla="*/ 8 h 75"/>
                  <a:gd name="T10" fmla="*/ 26 w 48"/>
                  <a:gd name="T11" fmla="*/ 8 h 75"/>
                  <a:gd name="T12" fmla="*/ 22 w 48"/>
                  <a:gd name="T13" fmla="*/ 4 h 75"/>
                  <a:gd name="T14" fmla="*/ 14 w 48"/>
                  <a:gd name="T15" fmla="*/ 4 h 75"/>
                  <a:gd name="T16" fmla="*/ 11 w 48"/>
                  <a:gd name="T17" fmla="*/ 8 h 75"/>
                  <a:gd name="T18" fmla="*/ 11 w 48"/>
                  <a:gd name="T19" fmla="*/ 11 h 75"/>
                  <a:gd name="T20" fmla="*/ 7 w 48"/>
                  <a:gd name="T21" fmla="*/ 15 h 75"/>
                  <a:gd name="T22" fmla="*/ 7 w 48"/>
                  <a:gd name="T23" fmla="*/ 19 h 75"/>
                  <a:gd name="T24" fmla="*/ 11 w 48"/>
                  <a:gd name="T25" fmla="*/ 23 h 75"/>
                  <a:gd name="T26" fmla="*/ 14 w 48"/>
                  <a:gd name="T27" fmla="*/ 26 h 75"/>
                  <a:gd name="T28" fmla="*/ 18 w 48"/>
                  <a:gd name="T29" fmla="*/ 30 h 75"/>
                  <a:gd name="T30" fmla="*/ 33 w 48"/>
                  <a:gd name="T31" fmla="*/ 34 h 75"/>
                  <a:gd name="T32" fmla="*/ 41 w 48"/>
                  <a:gd name="T33" fmla="*/ 41 h 75"/>
                  <a:gd name="T34" fmla="*/ 44 w 48"/>
                  <a:gd name="T35" fmla="*/ 45 h 75"/>
                  <a:gd name="T36" fmla="*/ 48 w 48"/>
                  <a:gd name="T37" fmla="*/ 56 h 75"/>
                  <a:gd name="T38" fmla="*/ 44 w 48"/>
                  <a:gd name="T39" fmla="*/ 64 h 75"/>
                  <a:gd name="T40" fmla="*/ 41 w 48"/>
                  <a:gd name="T41" fmla="*/ 71 h 75"/>
                  <a:gd name="T42" fmla="*/ 33 w 48"/>
                  <a:gd name="T43" fmla="*/ 75 h 75"/>
                  <a:gd name="T44" fmla="*/ 22 w 48"/>
                  <a:gd name="T45" fmla="*/ 75 h 75"/>
                  <a:gd name="T46" fmla="*/ 14 w 48"/>
                  <a:gd name="T47" fmla="*/ 75 h 75"/>
                  <a:gd name="T48" fmla="*/ 7 w 48"/>
                  <a:gd name="T49" fmla="*/ 75 h 75"/>
                  <a:gd name="T50" fmla="*/ 3 w 48"/>
                  <a:gd name="T51" fmla="*/ 75 h 75"/>
                  <a:gd name="T52" fmla="*/ 3 w 48"/>
                  <a:gd name="T53" fmla="*/ 75 h 75"/>
                  <a:gd name="T54" fmla="*/ 0 w 48"/>
                  <a:gd name="T55" fmla="*/ 75 h 75"/>
                  <a:gd name="T56" fmla="*/ 0 w 48"/>
                  <a:gd name="T57" fmla="*/ 75 h 75"/>
                  <a:gd name="T58" fmla="*/ 0 w 48"/>
                  <a:gd name="T59" fmla="*/ 75 h 75"/>
                  <a:gd name="T60" fmla="*/ 0 w 48"/>
                  <a:gd name="T61" fmla="*/ 53 h 75"/>
                  <a:gd name="T62" fmla="*/ 0 w 48"/>
                  <a:gd name="T63" fmla="*/ 53 h 75"/>
                  <a:gd name="T64" fmla="*/ 3 w 48"/>
                  <a:gd name="T65" fmla="*/ 60 h 75"/>
                  <a:gd name="T66" fmla="*/ 7 w 48"/>
                  <a:gd name="T67" fmla="*/ 67 h 75"/>
                  <a:gd name="T68" fmla="*/ 14 w 48"/>
                  <a:gd name="T69" fmla="*/ 71 h 75"/>
                  <a:gd name="T70" fmla="*/ 22 w 48"/>
                  <a:gd name="T71" fmla="*/ 71 h 75"/>
                  <a:gd name="T72" fmla="*/ 29 w 48"/>
                  <a:gd name="T73" fmla="*/ 71 h 75"/>
                  <a:gd name="T74" fmla="*/ 33 w 48"/>
                  <a:gd name="T75" fmla="*/ 67 h 75"/>
                  <a:gd name="T76" fmla="*/ 33 w 48"/>
                  <a:gd name="T77" fmla="*/ 64 h 75"/>
                  <a:gd name="T78" fmla="*/ 37 w 48"/>
                  <a:gd name="T79" fmla="*/ 60 h 75"/>
                  <a:gd name="T80" fmla="*/ 33 w 48"/>
                  <a:gd name="T81" fmla="*/ 56 h 75"/>
                  <a:gd name="T82" fmla="*/ 33 w 48"/>
                  <a:gd name="T83" fmla="*/ 53 h 75"/>
                  <a:gd name="T84" fmla="*/ 26 w 48"/>
                  <a:gd name="T85" fmla="*/ 49 h 75"/>
                  <a:gd name="T86" fmla="*/ 18 w 48"/>
                  <a:gd name="T87" fmla="*/ 41 h 75"/>
                  <a:gd name="T88" fmla="*/ 7 w 48"/>
                  <a:gd name="T89" fmla="*/ 38 h 75"/>
                  <a:gd name="T90" fmla="*/ 3 w 48"/>
                  <a:gd name="T91" fmla="*/ 30 h 75"/>
                  <a:gd name="T92" fmla="*/ 0 w 48"/>
                  <a:gd name="T93" fmla="*/ 26 h 75"/>
                  <a:gd name="T94" fmla="*/ 0 w 48"/>
                  <a:gd name="T95" fmla="*/ 19 h 75"/>
                  <a:gd name="T96" fmla="*/ 0 w 48"/>
                  <a:gd name="T97" fmla="*/ 11 h 75"/>
                  <a:gd name="T98" fmla="*/ 3 w 48"/>
                  <a:gd name="T99" fmla="*/ 8 h 75"/>
                  <a:gd name="T100" fmla="*/ 11 w 48"/>
                  <a:gd name="T101" fmla="*/ 0 h 75"/>
                  <a:gd name="T102" fmla="*/ 22 w 48"/>
                  <a:gd name="T103" fmla="*/ 0 h 75"/>
                  <a:gd name="T104" fmla="*/ 26 w 48"/>
                  <a:gd name="T105" fmla="*/ 0 h 75"/>
                  <a:gd name="T106" fmla="*/ 33 w 48"/>
                  <a:gd name="T107" fmla="*/ 0 h 75"/>
                  <a:gd name="T108" fmla="*/ 33 w 48"/>
                  <a:gd name="T109" fmla="*/ 4 h 75"/>
                  <a:gd name="T110" fmla="*/ 37 w 48"/>
                  <a:gd name="T111" fmla="*/ 4 h 75"/>
                  <a:gd name="T112" fmla="*/ 37 w 48"/>
                  <a:gd name="T113" fmla="*/ 4 h 75"/>
                  <a:gd name="T114" fmla="*/ 41 w 48"/>
                  <a:gd name="T115" fmla="*/ 4 h 75"/>
                  <a:gd name="T116" fmla="*/ 41 w 48"/>
                  <a:gd name="T117" fmla="*/ 0 h 75"/>
                  <a:gd name="T118" fmla="*/ 41 w 48"/>
                  <a:gd name="T119" fmla="*/ 0 h 75"/>
                  <a:gd name="T120" fmla="*/ 41 w 48"/>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5"/>
                  <a:gd name="T185" fmla="*/ 48 w 48"/>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5">
                    <a:moveTo>
                      <a:pt x="41" y="0"/>
                    </a:moveTo>
                    <a:lnTo>
                      <a:pt x="41" y="26"/>
                    </a:lnTo>
                    <a:lnTo>
                      <a:pt x="37" y="15"/>
                    </a:lnTo>
                    <a:lnTo>
                      <a:pt x="33" y="8"/>
                    </a:lnTo>
                    <a:lnTo>
                      <a:pt x="26" y="8"/>
                    </a:lnTo>
                    <a:lnTo>
                      <a:pt x="22" y="4"/>
                    </a:lnTo>
                    <a:lnTo>
                      <a:pt x="14" y="4"/>
                    </a:lnTo>
                    <a:lnTo>
                      <a:pt x="11" y="8"/>
                    </a:lnTo>
                    <a:lnTo>
                      <a:pt x="11" y="11"/>
                    </a:lnTo>
                    <a:lnTo>
                      <a:pt x="7" y="15"/>
                    </a:lnTo>
                    <a:lnTo>
                      <a:pt x="7" y="19"/>
                    </a:lnTo>
                    <a:lnTo>
                      <a:pt x="11" y="23"/>
                    </a:lnTo>
                    <a:lnTo>
                      <a:pt x="14" y="26"/>
                    </a:lnTo>
                    <a:lnTo>
                      <a:pt x="18" y="30"/>
                    </a:lnTo>
                    <a:lnTo>
                      <a:pt x="33" y="34"/>
                    </a:lnTo>
                    <a:lnTo>
                      <a:pt x="41" y="41"/>
                    </a:lnTo>
                    <a:lnTo>
                      <a:pt x="44" y="45"/>
                    </a:lnTo>
                    <a:lnTo>
                      <a:pt x="48" y="56"/>
                    </a:lnTo>
                    <a:lnTo>
                      <a:pt x="44" y="64"/>
                    </a:lnTo>
                    <a:lnTo>
                      <a:pt x="41" y="71"/>
                    </a:lnTo>
                    <a:lnTo>
                      <a:pt x="33" y="75"/>
                    </a:lnTo>
                    <a:lnTo>
                      <a:pt x="22" y="75"/>
                    </a:lnTo>
                    <a:lnTo>
                      <a:pt x="14" y="75"/>
                    </a:lnTo>
                    <a:lnTo>
                      <a:pt x="7" y="75"/>
                    </a:lnTo>
                    <a:lnTo>
                      <a:pt x="3" y="75"/>
                    </a:lnTo>
                    <a:lnTo>
                      <a:pt x="0" y="75"/>
                    </a:lnTo>
                    <a:lnTo>
                      <a:pt x="0" y="53"/>
                    </a:lnTo>
                    <a:lnTo>
                      <a:pt x="3" y="60"/>
                    </a:lnTo>
                    <a:lnTo>
                      <a:pt x="7" y="67"/>
                    </a:lnTo>
                    <a:lnTo>
                      <a:pt x="14" y="71"/>
                    </a:lnTo>
                    <a:lnTo>
                      <a:pt x="22" y="71"/>
                    </a:lnTo>
                    <a:lnTo>
                      <a:pt x="29" y="71"/>
                    </a:lnTo>
                    <a:lnTo>
                      <a:pt x="33" y="67"/>
                    </a:lnTo>
                    <a:lnTo>
                      <a:pt x="33" y="64"/>
                    </a:lnTo>
                    <a:lnTo>
                      <a:pt x="37" y="60"/>
                    </a:lnTo>
                    <a:lnTo>
                      <a:pt x="33" y="56"/>
                    </a:lnTo>
                    <a:lnTo>
                      <a:pt x="33" y="53"/>
                    </a:lnTo>
                    <a:lnTo>
                      <a:pt x="26" y="49"/>
                    </a:lnTo>
                    <a:lnTo>
                      <a:pt x="18" y="41"/>
                    </a:lnTo>
                    <a:lnTo>
                      <a:pt x="7" y="38"/>
                    </a:lnTo>
                    <a:lnTo>
                      <a:pt x="3" y="30"/>
                    </a:lnTo>
                    <a:lnTo>
                      <a:pt x="0" y="26"/>
                    </a:lnTo>
                    <a:lnTo>
                      <a:pt x="0" y="19"/>
                    </a:lnTo>
                    <a:lnTo>
                      <a:pt x="0" y="11"/>
                    </a:lnTo>
                    <a:lnTo>
                      <a:pt x="3" y="8"/>
                    </a:lnTo>
                    <a:lnTo>
                      <a:pt x="11" y="0"/>
                    </a:lnTo>
                    <a:lnTo>
                      <a:pt x="22" y="0"/>
                    </a:lnTo>
                    <a:lnTo>
                      <a:pt x="26" y="0"/>
                    </a:lnTo>
                    <a:lnTo>
                      <a:pt x="33" y="0"/>
                    </a:lnTo>
                    <a:lnTo>
                      <a:pt x="33" y="4"/>
                    </a:lnTo>
                    <a:lnTo>
                      <a:pt x="37" y="4"/>
                    </a:lnTo>
                    <a:lnTo>
                      <a:pt x="41"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4" name="Freeform 346"/>
              <p:cNvSpPr>
                <a:spLocks/>
              </p:cNvSpPr>
              <p:nvPr/>
            </p:nvSpPr>
            <p:spPr bwMode="auto">
              <a:xfrm>
                <a:off x="3602" y="2703"/>
                <a:ext cx="78" cy="116"/>
              </a:xfrm>
              <a:custGeom>
                <a:avLst/>
                <a:gdLst>
                  <a:gd name="T0" fmla="*/ 22 w 78"/>
                  <a:gd name="T1" fmla="*/ 56 h 116"/>
                  <a:gd name="T2" fmla="*/ 37 w 78"/>
                  <a:gd name="T3" fmla="*/ 45 h 116"/>
                  <a:gd name="T4" fmla="*/ 48 w 78"/>
                  <a:gd name="T5" fmla="*/ 41 h 116"/>
                  <a:gd name="T6" fmla="*/ 59 w 78"/>
                  <a:gd name="T7" fmla="*/ 45 h 116"/>
                  <a:gd name="T8" fmla="*/ 67 w 78"/>
                  <a:gd name="T9" fmla="*/ 56 h 116"/>
                  <a:gd name="T10" fmla="*/ 67 w 78"/>
                  <a:gd name="T11" fmla="*/ 75 h 116"/>
                  <a:gd name="T12" fmla="*/ 67 w 78"/>
                  <a:gd name="T13" fmla="*/ 105 h 116"/>
                  <a:gd name="T14" fmla="*/ 67 w 78"/>
                  <a:gd name="T15" fmla="*/ 112 h 116"/>
                  <a:gd name="T16" fmla="*/ 74 w 78"/>
                  <a:gd name="T17" fmla="*/ 112 h 116"/>
                  <a:gd name="T18" fmla="*/ 78 w 78"/>
                  <a:gd name="T19" fmla="*/ 116 h 116"/>
                  <a:gd name="T20" fmla="*/ 44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6 w 78"/>
                  <a:gd name="T43" fmla="*/ 112 h 116"/>
                  <a:gd name="T44" fmla="*/ 29 w 78"/>
                  <a:gd name="T45" fmla="*/ 112 h 116"/>
                  <a:gd name="T46" fmla="*/ 33 w 78"/>
                  <a:gd name="T47" fmla="*/ 116 h 116"/>
                  <a:gd name="T48" fmla="*/ 0 w 78"/>
                  <a:gd name="T49" fmla="*/ 116 h 116"/>
                  <a:gd name="T50" fmla="*/ 7 w 78"/>
                  <a:gd name="T51" fmla="*/ 112 h 116"/>
                  <a:gd name="T52" fmla="*/ 7 w 78"/>
                  <a:gd name="T53" fmla="*/ 108 h 116"/>
                  <a:gd name="T54" fmla="*/ 7 w 78"/>
                  <a:gd name="T55" fmla="*/ 97 h 116"/>
                  <a:gd name="T56" fmla="*/ 7 w 78"/>
                  <a:gd name="T57" fmla="*/ 23 h 116"/>
                  <a:gd name="T58" fmla="*/ 7 w 78"/>
                  <a:gd name="T59" fmla="*/ 15 h 116"/>
                  <a:gd name="T60" fmla="*/ 7 w 78"/>
                  <a:gd name="T61" fmla="*/ 11 h 116"/>
                  <a:gd name="T62" fmla="*/ 3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29" y="49"/>
                    </a:lnTo>
                    <a:lnTo>
                      <a:pt x="37" y="45"/>
                    </a:lnTo>
                    <a:lnTo>
                      <a:pt x="41" y="41"/>
                    </a:lnTo>
                    <a:lnTo>
                      <a:pt x="48" y="41"/>
                    </a:lnTo>
                    <a:lnTo>
                      <a:pt x="52" y="41"/>
                    </a:lnTo>
                    <a:lnTo>
                      <a:pt x="59" y="45"/>
                    </a:lnTo>
                    <a:lnTo>
                      <a:pt x="63" y="49"/>
                    </a:lnTo>
                    <a:lnTo>
                      <a:pt x="67" y="56"/>
                    </a:lnTo>
                    <a:lnTo>
                      <a:pt x="67" y="64"/>
                    </a:lnTo>
                    <a:lnTo>
                      <a:pt x="67" y="75"/>
                    </a:lnTo>
                    <a:lnTo>
                      <a:pt x="67" y="97"/>
                    </a:lnTo>
                    <a:lnTo>
                      <a:pt x="67" y="105"/>
                    </a:lnTo>
                    <a:lnTo>
                      <a:pt x="67" y="108"/>
                    </a:lnTo>
                    <a:lnTo>
                      <a:pt x="67" y="112"/>
                    </a:lnTo>
                    <a:lnTo>
                      <a:pt x="70" y="112"/>
                    </a:lnTo>
                    <a:lnTo>
                      <a:pt x="74" y="112"/>
                    </a:lnTo>
                    <a:lnTo>
                      <a:pt x="78" y="116"/>
                    </a:lnTo>
                    <a:lnTo>
                      <a:pt x="44" y="116"/>
                    </a:lnTo>
                    <a:lnTo>
                      <a:pt x="48" y="112"/>
                    </a:lnTo>
                    <a:lnTo>
                      <a:pt x="52" y="112"/>
                    </a:lnTo>
                    <a:lnTo>
                      <a:pt x="52" y="108"/>
                    </a:lnTo>
                    <a:lnTo>
                      <a:pt x="52" y="105"/>
                    </a:lnTo>
                    <a:lnTo>
                      <a:pt x="52" y="97"/>
                    </a:lnTo>
                    <a:lnTo>
                      <a:pt x="52" y="75"/>
                    </a:lnTo>
                    <a:lnTo>
                      <a:pt x="52" y="64"/>
                    </a:lnTo>
                    <a:lnTo>
                      <a:pt x="52" y="60"/>
                    </a:lnTo>
                    <a:lnTo>
                      <a:pt x="48" y="56"/>
                    </a:lnTo>
                    <a:lnTo>
                      <a:pt x="48" y="52"/>
                    </a:lnTo>
                    <a:lnTo>
                      <a:pt x="44" y="52"/>
                    </a:lnTo>
                    <a:lnTo>
                      <a:pt x="41" y="52"/>
                    </a:lnTo>
                    <a:lnTo>
                      <a:pt x="37" y="52"/>
                    </a:lnTo>
                    <a:lnTo>
                      <a:pt x="33" y="52"/>
                    </a:lnTo>
                    <a:lnTo>
                      <a:pt x="29" y="56"/>
                    </a:lnTo>
                    <a:lnTo>
                      <a:pt x="22" y="60"/>
                    </a:lnTo>
                    <a:lnTo>
                      <a:pt x="22" y="97"/>
                    </a:lnTo>
                    <a:lnTo>
                      <a:pt x="22" y="105"/>
                    </a:lnTo>
                    <a:lnTo>
                      <a:pt x="22" y="108"/>
                    </a:lnTo>
                    <a:lnTo>
                      <a:pt x="26" y="112"/>
                    </a:lnTo>
                    <a:lnTo>
                      <a:pt x="29" y="112"/>
                    </a:lnTo>
                    <a:lnTo>
                      <a:pt x="33" y="116"/>
                    </a:lnTo>
                    <a:lnTo>
                      <a:pt x="0" y="116"/>
                    </a:lnTo>
                    <a:lnTo>
                      <a:pt x="3" y="112"/>
                    </a:lnTo>
                    <a:lnTo>
                      <a:pt x="7" y="112"/>
                    </a:lnTo>
                    <a:lnTo>
                      <a:pt x="7" y="108"/>
                    </a:lnTo>
                    <a:lnTo>
                      <a:pt x="7" y="105"/>
                    </a:lnTo>
                    <a:lnTo>
                      <a:pt x="7" y="97"/>
                    </a:lnTo>
                    <a:lnTo>
                      <a:pt x="7" y="34"/>
                    </a:lnTo>
                    <a:lnTo>
                      <a:pt x="7" y="23"/>
                    </a:lnTo>
                    <a:lnTo>
                      <a:pt x="7" y="15"/>
                    </a:lnTo>
                    <a:lnTo>
                      <a:pt x="7" y="11"/>
                    </a:lnTo>
                    <a:lnTo>
                      <a:pt x="3" y="11"/>
                    </a:lnTo>
                    <a:lnTo>
                      <a:pt x="0" y="11"/>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5" name="Freeform 347"/>
              <p:cNvSpPr>
                <a:spLocks/>
              </p:cNvSpPr>
              <p:nvPr/>
            </p:nvSpPr>
            <p:spPr bwMode="auto">
              <a:xfrm>
                <a:off x="3687" y="2800"/>
                <a:ext cx="27" cy="45"/>
              </a:xfrm>
              <a:custGeom>
                <a:avLst/>
                <a:gdLst>
                  <a:gd name="T0" fmla="*/ 0 w 27"/>
                  <a:gd name="T1" fmla="*/ 45 h 45"/>
                  <a:gd name="T2" fmla="*/ 0 w 27"/>
                  <a:gd name="T3" fmla="*/ 41 h 45"/>
                  <a:gd name="T4" fmla="*/ 12 w 27"/>
                  <a:gd name="T5" fmla="*/ 38 h 45"/>
                  <a:gd name="T6" fmla="*/ 15 w 27"/>
                  <a:gd name="T7" fmla="*/ 34 h 45"/>
                  <a:gd name="T8" fmla="*/ 19 w 27"/>
                  <a:gd name="T9" fmla="*/ 26 h 45"/>
                  <a:gd name="T10" fmla="*/ 19 w 27"/>
                  <a:gd name="T11" fmla="*/ 23 h 45"/>
                  <a:gd name="T12" fmla="*/ 19 w 27"/>
                  <a:gd name="T13" fmla="*/ 19 h 45"/>
                  <a:gd name="T14" fmla="*/ 19 w 27"/>
                  <a:gd name="T15" fmla="*/ 19 h 45"/>
                  <a:gd name="T16" fmla="*/ 19 w 27"/>
                  <a:gd name="T17" fmla="*/ 19 h 45"/>
                  <a:gd name="T18" fmla="*/ 19 w 27"/>
                  <a:gd name="T19" fmla="*/ 19 h 45"/>
                  <a:gd name="T20" fmla="*/ 15 w 27"/>
                  <a:gd name="T21" fmla="*/ 19 h 45"/>
                  <a:gd name="T22" fmla="*/ 15 w 27"/>
                  <a:gd name="T23" fmla="*/ 19 h 45"/>
                  <a:gd name="T24" fmla="*/ 12 w 27"/>
                  <a:gd name="T25" fmla="*/ 19 h 45"/>
                  <a:gd name="T26" fmla="*/ 12 w 27"/>
                  <a:gd name="T27" fmla="*/ 19 h 45"/>
                  <a:gd name="T28" fmla="*/ 8 w 27"/>
                  <a:gd name="T29" fmla="*/ 19 h 45"/>
                  <a:gd name="T30" fmla="*/ 4 w 27"/>
                  <a:gd name="T31" fmla="*/ 19 h 45"/>
                  <a:gd name="T32" fmla="*/ 4 w 27"/>
                  <a:gd name="T33" fmla="*/ 15 h 45"/>
                  <a:gd name="T34" fmla="*/ 0 w 27"/>
                  <a:gd name="T35" fmla="*/ 11 h 45"/>
                  <a:gd name="T36" fmla="*/ 4 w 27"/>
                  <a:gd name="T37" fmla="*/ 8 h 45"/>
                  <a:gd name="T38" fmla="*/ 4 w 27"/>
                  <a:gd name="T39" fmla="*/ 4 h 45"/>
                  <a:gd name="T40" fmla="*/ 8 w 27"/>
                  <a:gd name="T41" fmla="*/ 4 h 45"/>
                  <a:gd name="T42" fmla="*/ 12 w 27"/>
                  <a:gd name="T43" fmla="*/ 0 h 45"/>
                  <a:gd name="T44" fmla="*/ 19 w 27"/>
                  <a:gd name="T45" fmla="*/ 4 h 45"/>
                  <a:gd name="T46" fmla="*/ 23 w 27"/>
                  <a:gd name="T47" fmla="*/ 8 h 45"/>
                  <a:gd name="T48" fmla="*/ 27 w 27"/>
                  <a:gd name="T49" fmla="*/ 11 h 45"/>
                  <a:gd name="T50" fmla="*/ 27 w 27"/>
                  <a:gd name="T51" fmla="*/ 19 h 45"/>
                  <a:gd name="T52" fmla="*/ 23 w 27"/>
                  <a:gd name="T53" fmla="*/ 26 h 45"/>
                  <a:gd name="T54" fmla="*/ 19 w 27"/>
                  <a:gd name="T55" fmla="*/ 34 h 45"/>
                  <a:gd name="T56" fmla="*/ 12 w 27"/>
                  <a:gd name="T57" fmla="*/ 41 h 45"/>
                  <a:gd name="T58" fmla="*/ 0 w 27"/>
                  <a:gd name="T59" fmla="*/ 45 h 4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
                  <a:gd name="T91" fmla="*/ 0 h 45"/>
                  <a:gd name="T92" fmla="*/ 27 w 27"/>
                  <a:gd name="T93" fmla="*/ 45 h 4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 h="45">
                    <a:moveTo>
                      <a:pt x="0" y="45"/>
                    </a:moveTo>
                    <a:lnTo>
                      <a:pt x="0" y="41"/>
                    </a:lnTo>
                    <a:lnTo>
                      <a:pt x="12" y="38"/>
                    </a:lnTo>
                    <a:lnTo>
                      <a:pt x="15" y="34"/>
                    </a:lnTo>
                    <a:lnTo>
                      <a:pt x="19" y="26"/>
                    </a:lnTo>
                    <a:lnTo>
                      <a:pt x="19" y="23"/>
                    </a:lnTo>
                    <a:lnTo>
                      <a:pt x="19" y="19"/>
                    </a:lnTo>
                    <a:lnTo>
                      <a:pt x="15" y="19"/>
                    </a:lnTo>
                    <a:lnTo>
                      <a:pt x="12" y="19"/>
                    </a:lnTo>
                    <a:lnTo>
                      <a:pt x="8" y="19"/>
                    </a:lnTo>
                    <a:lnTo>
                      <a:pt x="4" y="19"/>
                    </a:lnTo>
                    <a:lnTo>
                      <a:pt x="4" y="15"/>
                    </a:lnTo>
                    <a:lnTo>
                      <a:pt x="0" y="11"/>
                    </a:lnTo>
                    <a:lnTo>
                      <a:pt x="4" y="8"/>
                    </a:lnTo>
                    <a:lnTo>
                      <a:pt x="4" y="4"/>
                    </a:lnTo>
                    <a:lnTo>
                      <a:pt x="8" y="4"/>
                    </a:lnTo>
                    <a:lnTo>
                      <a:pt x="12" y="0"/>
                    </a:lnTo>
                    <a:lnTo>
                      <a:pt x="19" y="4"/>
                    </a:lnTo>
                    <a:lnTo>
                      <a:pt x="23" y="8"/>
                    </a:lnTo>
                    <a:lnTo>
                      <a:pt x="27" y="11"/>
                    </a:lnTo>
                    <a:lnTo>
                      <a:pt x="27" y="19"/>
                    </a:lnTo>
                    <a:lnTo>
                      <a:pt x="23" y="26"/>
                    </a:lnTo>
                    <a:lnTo>
                      <a:pt x="19" y="34"/>
                    </a:lnTo>
                    <a:lnTo>
                      <a:pt x="12" y="41"/>
                    </a:lnTo>
                    <a:lnTo>
                      <a:pt x="0"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6" name="Freeform 348"/>
              <p:cNvSpPr>
                <a:spLocks/>
              </p:cNvSpPr>
              <p:nvPr/>
            </p:nvSpPr>
            <p:spPr bwMode="auto">
              <a:xfrm>
                <a:off x="3766" y="2744"/>
                <a:ext cx="52" cy="75"/>
              </a:xfrm>
              <a:custGeom>
                <a:avLst/>
                <a:gdLst>
                  <a:gd name="T0" fmla="*/ 45 w 52"/>
                  <a:gd name="T1" fmla="*/ 0 h 75"/>
                  <a:gd name="T2" fmla="*/ 45 w 52"/>
                  <a:gd name="T3" fmla="*/ 26 h 75"/>
                  <a:gd name="T4" fmla="*/ 45 w 52"/>
                  <a:gd name="T5" fmla="*/ 26 h 75"/>
                  <a:gd name="T6" fmla="*/ 41 w 52"/>
                  <a:gd name="T7" fmla="*/ 15 h 75"/>
                  <a:gd name="T8" fmla="*/ 37 w 52"/>
                  <a:gd name="T9" fmla="*/ 8 h 75"/>
                  <a:gd name="T10" fmla="*/ 30 w 52"/>
                  <a:gd name="T11" fmla="*/ 8 h 75"/>
                  <a:gd name="T12" fmla="*/ 26 w 52"/>
                  <a:gd name="T13" fmla="*/ 4 h 75"/>
                  <a:gd name="T14" fmla="*/ 18 w 52"/>
                  <a:gd name="T15" fmla="*/ 4 h 75"/>
                  <a:gd name="T16" fmla="*/ 15 w 52"/>
                  <a:gd name="T17" fmla="*/ 8 h 75"/>
                  <a:gd name="T18" fmla="*/ 11 w 52"/>
                  <a:gd name="T19" fmla="*/ 11 h 75"/>
                  <a:gd name="T20" fmla="*/ 11 w 52"/>
                  <a:gd name="T21" fmla="*/ 15 h 75"/>
                  <a:gd name="T22" fmla="*/ 11 w 52"/>
                  <a:gd name="T23" fmla="*/ 19 h 75"/>
                  <a:gd name="T24" fmla="*/ 15 w 52"/>
                  <a:gd name="T25" fmla="*/ 23 h 75"/>
                  <a:gd name="T26" fmla="*/ 18 w 52"/>
                  <a:gd name="T27" fmla="*/ 26 h 75"/>
                  <a:gd name="T28" fmla="*/ 22 w 52"/>
                  <a:gd name="T29" fmla="*/ 30 h 75"/>
                  <a:gd name="T30" fmla="*/ 33 w 52"/>
                  <a:gd name="T31" fmla="*/ 34 h 75"/>
                  <a:gd name="T32" fmla="*/ 45 w 52"/>
                  <a:gd name="T33" fmla="*/ 41 h 75"/>
                  <a:gd name="T34" fmla="*/ 48 w 52"/>
                  <a:gd name="T35" fmla="*/ 45 h 75"/>
                  <a:gd name="T36" fmla="*/ 52 w 52"/>
                  <a:gd name="T37" fmla="*/ 56 h 75"/>
                  <a:gd name="T38" fmla="*/ 48 w 52"/>
                  <a:gd name="T39" fmla="*/ 64 h 75"/>
                  <a:gd name="T40" fmla="*/ 45 w 52"/>
                  <a:gd name="T41" fmla="*/ 71 h 75"/>
                  <a:gd name="T42" fmla="*/ 33 w 52"/>
                  <a:gd name="T43" fmla="*/ 75 h 75"/>
                  <a:gd name="T44" fmla="*/ 26 w 52"/>
                  <a:gd name="T45" fmla="*/ 75 h 75"/>
                  <a:gd name="T46" fmla="*/ 18 w 52"/>
                  <a:gd name="T47" fmla="*/ 75 h 75"/>
                  <a:gd name="T48" fmla="*/ 11 w 52"/>
                  <a:gd name="T49" fmla="*/ 75 h 75"/>
                  <a:gd name="T50" fmla="*/ 7 w 52"/>
                  <a:gd name="T51" fmla="*/ 75 h 75"/>
                  <a:gd name="T52" fmla="*/ 7 w 52"/>
                  <a:gd name="T53" fmla="*/ 75 h 75"/>
                  <a:gd name="T54" fmla="*/ 4 w 52"/>
                  <a:gd name="T55" fmla="*/ 75 h 75"/>
                  <a:gd name="T56" fmla="*/ 4 w 52"/>
                  <a:gd name="T57" fmla="*/ 75 h 75"/>
                  <a:gd name="T58" fmla="*/ 0 w 52"/>
                  <a:gd name="T59" fmla="*/ 75 h 75"/>
                  <a:gd name="T60" fmla="*/ 0 w 52"/>
                  <a:gd name="T61" fmla="*/ 53 h 75"/>
                  <a:gd name="T62" fmla="*/ 4 w 52"/>
                  <a:gd name="T63" fmla="*/ 53 h 75"/>
                  <a:gd name="T64" fmla="*/ 7 w 52"/>
                  <a:gd name="T65" fmla="*/ 60 h 75"/>
                  <a:gd name="T66" fmla="*/ 11 w 52"/>
                  <a:gd name="T67" fmla="*/ 67 h 75"/>
                  <a:gd name="T68" fmla="*/ 18 w 52"/>
                  <a:gd name="T69" fmla="*/ 71 h 75"/>
                  <a:gd name="T70" fmla="*/ 26 w 52"/>
                  <a:gd name="T71" fmla="*/ 71 h 75"/>
                  <a:gd name="T72" fmla="*/ 30 w 52"/>
                  <a:gd name="T73" fmla="*/ 71 h 75"/>
                  <a:gd name="T74" fmla="*/ 37 w 52"/>
                  <a:gd name="T75" fmla="*/ 67 h 75"/>
                  <a:gd name="T76" fmla="*/ 37 w 52"/>
                  <a:gd name="T77" fmla="*/ 64 h 75"/>
                  <a:gd name="T78" fmla="*/ 37 w 52"/>
                  <a:gd name="T79" fmla="*/ 60 h 75"/>
                  <a:gd name="T80" fmla="*/ 37 w 52"/>
                  <a:gd name="T81" fmla="*/ 56 h 75"/>
                  <a:gd name="T82" fmla="*/ 37 w 52"/>
                  <a:gd name="T83" fmla="*/ 53 h 75"/>
                  <a:gd name="T84" fmla="*/ 30 w 52"/>
                  <a:gd name="T85" fmla="*/ 49 h 75"/>
                  <a:gd name="T86" fmla="*/ 18 w 52"/>
                  <a:gd name="T87" fmla="*/ 41 h 75"/>
                  <a:gd name="T88" fmla="*/ 11 w 52"/>
                  <a:gd name="T89" fmla="*/ 38 h 75"/>
                  <a:gd name="T90" fmla="*/ 4 w 52"/>
                  <a:gd name="T91" fmla="*/ 30 h 75"/>
                  <a:gd name="T92" fmla="*/ 4 w 52"/>
                  <a:gd name="T93" fmla="*/ 26 h 75"/>
                  <a:gd name="T94" fmla="*/ 0 w 52"/>
                  <a:gd name="T95" fmla="*/ 19 h 75"/>
                  <a:gd name="T96" fmla="*/ 4 w 52"/>
                  <a:gd name="T97" fmla="*/ 11 h 75"/>
                  <a:gd name="T98" fmla="*/ 7 w 52"/>
                  <a:gd name="T99" fmla="*/ 8 h 75"/>
                  <a:gd name="T100" fmla="*/ 15 w 52"/>
                  <a:gd name="T101" fmla="*/ 0 h 75"/>
                  <a:gd name="T102" fmla="*/ 22 w 52"/>
                  <a:gd name="T103" fmla="*/ 0 h 75"/>
                  <a:gd name="T104" fmla="*/ 30 w 52"/>
                  <a:gd name="T105" fmla="*/ 0 h 75"/>
                  <a:gd name="T106" fmla="*/ 33 w 52"/>
                  <a:gd name="T107" fmla="*/ 0 h 75"/>
                  <a:gd name="T108" fmla="*/ 37 w 52"/>
                  <a:gd name="T109" fmla="*/ 4 h 75"/>
                  <a:gd name="T110" fmla="*/ 41 w 52"/>
                  <a:gd name="T111" fmla="*/ 4 h 75"/>
                  <a:gd name="T112" fmla="*/ 41 w 52"/>
                  <a:gd name="T113" fmla="*/ 4 h 75"/>
                  <a:gd name="T114" fmla="*/ 41 w 52"/>
                  <a:gd name="T115" fmla="*/ 4 h 75"/>
                  <a:gd name="T116" fmla="*/ 45 w 52"/>
                  <a:gd name="T117" fmla="*/ 0 h 75"/>
                  <a:gd name="T118" fmla="*/ 45 w 52"/>
                  <a:gd name="T119" fmla="*/ 0 h 75"/>
                  <a:gd name="T120" fmla="*/ 45 w 52"/>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
                  <a:gd name="T184" fmla="*/ 0 h 75"/>
                  <a:gd name="T185" fmla="*/ 52 w 52"/>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 h="75">
                    <a:moveTo>
                      <a:pt x="45" y="0"/>
                    </a:moveTo>
                    <a:lnTo>
                      <a:pt x="45" y="26"/>
                    </a:lnTo>
                    <a:lnTo>
                      <a:pt x="41" y="15"/>
                    </a:lnTo>
                    <a:lnTo>
                      <a:pt x="37" y="8"/>
                    </a:lnTo>
                    <a:lnTo>
                      <a:pt x="30" y="8"/>
                    </a:lnTo>
                    <a:lnTo>
                      <a:pt x="26" y="4"/>
                    </a:lnTo>
                    <a:lnTo>
                      <a:pt x="18" y="4"/>
                    </a:lnTo>
                    <a:lnTo>
                      <a:pt x="15" y="8"/>
                    </a:lnTo>
                    <a:lnTo>
                      <a:pt x="11" y="11"/>
                    </a:lnTo>
                    <a:lnTo>
                      <a:pt x="11" y="15"/>
                    </a:lnTo>
                    <a:lnTo>
                      <a:pt x="11" y="19"/>
                    </a:lnTo>
                    <a:lnTo>
                      <a:pt x="15" y="23"/>
                    </a:lnTo>
                    <a:lnTo>
                      <a:pt x="18" y="26"/>
                    </a:lnTo>
                    <a:lnTo>
                      <a:pt x="22" y="30"/>
                    </a:lnTo>
                    <a:lnTo>
                      <a:pt x="33" y="34"/>
                    </a:lnTo>
                    <a:lnTo>
                      <a:pt x="45" y="41"/>
                    </a:lnTo>
                    <a:lnTo>
                      <a:pt x="48" y="45"/>
                    </a:lnTo>
                    <a:lnTo>
                      <a:pt x="52" y="56"/>
                    </a:lnTo>
                    <a:lnTo>
                      <a:pt x="48" y="64"/>
                    </a:lnTo>
                    <a:lnTo>
                      <a:pt x="45" y="71"/>
                    </a:lnTo>
                    <a:lnTo>
                      <a:pt x="33" y="75"/>
                    </a:lnTo>
                    <a:lnTo>
                      <a:pt x="26" y="75"/>
                    </a:lnTo>
                    <a:lnTo>
                      <a:pt x="18" y="75"/>
                    </a:lnTo>
                    <a:lnTo>
                      <a:pt x="11" y="75"/>
                    </a:lnTo>
                    <a:lnTo>
                      <a:pt x="7" y="75"/>
                    </a:lnTo>
                    <a:lnTo>
                      <a:pt x="4" y="75"/>
                    </a:lnTo>
                    <a:lnTo>
                      <a:pt x="0" y="75"/>
                    </a:lnTo>
                    <a:lnTo>
                      <a:pt x="0" y="53"/>
                    </a:lnTo>
                    <a:lnTo>
                      <a:pt x="4" y="53"/>
                    </a:lnTo>
                    <a:lnTo>
                      <a:pt x="7" y="60"/>
                    </a:lnTo>
                    <a:lnTo>
                      <a:pt x="11" y="67"/>
                    </a:lnTo>
                    <a:lnTo>
                      <a:pt x="18" y="71"/>
                    </a:lnTo>
                    <a:lnTo>
                      <a:pt x="26" y="71"/>
                    </a:lnTo>
                    <a:lnTo>
                      <a:pt x="30" y="71"/>
                    </a:lnTo>
                    <a:lnTo>
                      <a:pt x="37" y="67"/>
                    </a:lnTo>
                    <a:lnTo>
                      <a:pt x="37" y="64"/>
                    </a:lnTo>
                    <a:lnTo>
                      <a:pt x="37" y="60"/>
                    </a:lnTo>
                    <a:lnTo>
                      <a:pt x="37" y="56"/>
                    </a:lnTo>
                    <a:lnTo>
                      <a:pt x="37" y="53"/>
                    </a:lnTo>
                    <a:lnTo>
                      <a:pt x="30" y="49"/>
                    </a:lnTo>
                    <a:lnTo>
                      <a:pt x="18" y="41"/>
                    </a:lnTo>
                    <a:lnTo>
                      <a:pt x="11" y="38"/>
                    </a:lnTo>
                    <a:lnTo>
                      <a:pt x="4" y="30"/>
                    </a:lnTo>
                    <a:lnTo>
                      <a:pt x="4" y="26"/>
                    </a:lnTo>
                    <a:lnTo>
                      <a:pt x="0" y="19"/>
                    </a:lnTo>
                    <a:lnTo>
                      <a:pt x="4" y="11"/>
                    </a:lnTo>
                    <a:lnTo>
                      <a:pt x="7" y="8"/>
                    </a:lnTo>
                    <a:lnTo>
                      <a:pt x="15" y="0"/>
                    </a:lnTo>
                    <a:lnTo>
                      <a:pt x="22" y="0"/>
                    </a:lnTo>
                    <a:lnTo>
                      <a:pt x="30" y="0"/>
                    </a:lnTo>
                    <a:lnTo>
                      <a:pt x="33" y="0"/>
                    </a:lnTo>
                    <a:lnTo>
                      <a:pt x="37" y="4"/>
                    </a:lnTo>
                    <a:lnTo>
                      <a:pt x="41"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7" name="Freeform 349"/>
              <p:cNvSpPr>
                <a:spLocks/>
              </p:cNvSpPr>
              <p:nvPr/>
            </p:nvSpPr>
            <p:spPr bwMode="auto">
              <a:xfrm>
                <a:off x="3822"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3 w 45"/>
                  <a:gd name="T19" fmla="*/ 89 h 97"/>
                  <a:gd name="T20" fmla="*/ 37 w 45"/>
                  <a:gd name="T21" fmla="*/ 89 h 97"/>
                  <a:gd name="T22" fmla="*/ 37 w 45"/>
                  <a:gd name="T23" fmla="*/ 86 h 97"/>
                  <a:gd name="T24" fmla="*/ 41 w 45"/>
                  <a:gd name="T25" fmla="*/ 86 h 97"/>
                  <a:gd name="T26" fmla="*/ 41 w 45"/>
                  <a:gd name="T27" fmla="*/ 82 h 97"/>
                  <a:gd name="T28" fmla="*/ 45 w 45"/>
                  <a:gd name="T29" fmla="*/ 82 h 97"/>
                  <a:gd name="T30" fmla="*/ 41 w 45"/>
                  <a:gd name="T31" fmla="*/ 89 h 97"/>
                  <a:gd name="T32" fmla="*/ 37 w 45"/>
                  <a:gd name="T33" fmla="*/ 93 h 97"/>
                  <a:gd name="T34" fmla="*/ 33 w 45"/>
                  <a:gd name="T35" fmla="*/ 97 h 97"/>
                  <a:gd name="T36" fmla="*/ 26 w 45"/>
                  <a:gd name="T37" fmla="*/ 97 h 97"/>
                  <a:gd name="T38" fmla="*/ 22 w 45"/>
                  <a:gd name="T39" fmla="*/ 97 h 97"/>
                  <a:gd name="T40" fmla="*/ 18 w 45"/>
                  <a:gd name="T41" fmla="*/ 97 h 97"/>
                  <a:gd name="T42" fmla="*/ 15 w 45"/>
                  <a:gd name="T43" fmla="*/ 93 h 97"/>
                  <a:gd name="T44" fmla="*/ 15 w 45"/>
                  <a:gd name="T45" fmla="*/ 89 h 97"/>
                  <a:gd name="T46" fmla="*/ 11 w 45"/>
                  <a:gd name="T47" fmla="*/ 86 h 97"/>
                  <a:gd name="T48" fmla="*/ 11 w 45"/>
                  <a:gd name="T49" fmla="*/ 78 h 97"/>
                  <a:gd name="T50" fmla="*/ 11 w 45"/>
                  <a:gd name="T51" fmla="*/ 30 h 97"/>
                  <a:gd name="T52" fmla="*/ 0 w 45"/>
                  <a:gd name="T53" fmla="*/ 30 h 97"/>
                  <a:gd name="T54" fmla="*/ 0 w 45"/>
                  <a:gd name="T55" fmla="*/ 26 h 97"/>
                  <a:gd name="T56" fmla="*/ 4 w 45"/>
                  <a:gd name="T57" fmla="*/ 22 h 97"/>
                  <a:gd name="T58" fmla="*/ 11 w 45"/>
                  <a:gd name="T59" fmla="*/ 22 h 97"/>
                  <a:gd name="T60" fmla="*/ 15 w 45"/>
                  <a:gd name="T61" fmla="*/ 15 h 97"/>
                  <a:gd name="T62" fmla="*/ 18 w 45"/>
                  <a:gd name="T63" fmla="*/ 11 h 97"/>
                  <a:gd name="T64" fmla="*/ 22 w 45"/>
                  <a:gd name="T65" fmla="*/ 7 h 97"/>
                  <a:gd name="T66" fmla="*/ 22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3" y="89"/>
                    </a:lnTo>
                    <a:lnTo>
                      <a:pt x="37" y="89"/>
                    </a:lnTo>
                    <a:lnTo>
                      <a:pt x="37" y="86"/>
                    </a:lnTo>
                    <a:lnTo>
                      <a:pt x="41" y="86"/>
                    </a:lnTo>
                    <a:lnTo>
                      <a:pt x="41" y="82"/>
                    </a:lnTo>
                    <a:lnTo>
                      <a:pt x="45" y="82"/>
                    </a:lnTo>
                    <a:lnTo>
                      <a:pt x="41" y="89"/>
                    </a:lnTo>
                    <a:lnTo>
                      <a:pt x="37" y="93"/>
                    </a:lnTo>
                    <a:lnTo>
                      <a:pt x="33" y="97"/>
                    </a:lnTo>
                    <a:lnTo>
                      <a:pt x="26" y="97"/>
                    </a:lnTo>
                    <a:lnTo>
                      <a:pt x="22" y="97"/>
                    </a:lnTo>
                    <a:lnTo>
                      <a:pt x="18" y="97"/>
                    </a:lnTo>
                    <a:lnTo>
                      <a:pt x="15" y="93"/>
                    </a:lnTo>
                    <a:lnTo>
                      <a:pt x="15" y="89"/>
                    </a:lnTo>
                    <a:lnTo>
                      <a:pt x="11" y="86"/>
                    </a:lnTo>
                    <a:lnTo>
                      <a:pt x="11" y="78"/>
                    </a:lnTo>
                    <a:lnTo>
                      <a:pt x="11" y="30"/>
                    </a:lnTo>
                    <a:lnTo>
                      <a:pt x="0" y="30"/>
                    </a:lnTo>
                    <a:lnTo>
                      <a:pt x="0" y="26"/>
                    </a:lnTo>
                    <a:lnTo>
                      <a:pt x="4" y="22"/>
                    </a:lnTo>
                    <a:lnTo>
                      <a:pt x="11" y="22"/>
                    </a:lnTo>
                    <a:lnTo>
                      <a:pt x="15" y="15"/>
                    </a:lnTo>
                    <a:lnTo>
                      <a:pt x="18" y="11"/>
                    </a:lnTo>
                    <a:lnTo>
                      <a:pt x="22" y="7"/>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8" name="Freeform 350"/>
              <p:cNvSpPr>
                <a:spLocks/>
              </p:cNvSpPr>
              <p:nvPr/>
            </p:nvSpPr>
            <p:spPr bwMode="auto">
              <a:xfrm>
                <a:off x="3870" y="2744"/>
                <a:ext cx="79" cy="75"/>
              </a:xfrm>
              <a:custGeom>
                <a:avLst/>
                <a:gdLst>
                  <a:gd name="T0" fmla="*/ 68 w 79"/>
                  <a:gd name="T1" fmla="*/ 0 h 75"/>
                  <a:gd name="T2" fmla="*/ 68 w 79"/>
                  <a:gd name="T3" fmla="*/ 45 h 75"/>
                  <a:gd name="T4" fmla="*/ 68 w 79"/>
                  <a:gd name="T5" fmla="*/ 56 h 75"/>
                  <a:gd name="T6" fmla="*/ 68 w 79"/>
                  <a:gd name="T7" fmla="*/ 64 h 75"/>
                  <a:gd name="T8" fmla="*/ 68 w 79"/>
                  <a:gd name="T9" fmla="*/ 64 h 75"/>
                  <a:gd name="T10" fmla="*/ 71 w 79"/>
                  <a:gd name="T11" fmla="*/ 67 h 75"/>
                  <a:gd name="T12" fmla="*/ 71 w 79"/>
                  <a:gd name="T13" fmla="*/ 67 h 75"/>
                  <a:gd name="T14" fmla="*/ 71 w 79"/>
                  <a:gd name="T15" fmla="*/ 67 h 75"/>
                  <a:gd name="T16" fmla="*/ 75 w 79"/>
                  <a:gd name="T17" fmla="*/ 67 h 75"/>
                  <a:gd name="T18" fmla="*/ 79 w 79"/>
                  <a:gd name="T19" fmla="*/ 67 h 75"/>
                  <a:gd name="T20" fmla="*/ 79 w 79"/>
                  <a:gd name="T21" fmla="*/ 67 h 75"/>
                  <a:gd name="T22" fmla="*/ 56 w 79"/>
                  <a:gd name="T23" fmla="*/ 75 h 75"/>
                  <a:gd name="T24" fmla="*/ 53 w 79"/>
                  <a:gd name="T25" fmla="*/ 75 h 75"/>
                  <a:gd name="T26" fmla="*/ 53 w 79"/>
                  <a:gd name="T27" fmla="*/ 60 h 75"/>
                  <a:gd name="T28" fmla="*/ 45 w 79"/>
                  <a:gd name="T29" fmla="*/ 67 h 75"/>
                  <a:gd name="T30" fmla="*/ 38 w 79"/>
                  <a:gd name="T31" fmla="*/ 75 h 75"/>
                  <a:gd name="T32" fmla="*/ 34 w 79"/>
                  <a:gd name="T33" fmla="*/ 75 h 75"/>
                  <a:gd name="T34" fmla="*/ 30 w 79"/>
                  <a:gd name="T35" fmla="*/ 75 h 75"/>
                  <a:gd name="T36" fmla="*/ 23 w 79"/>
                  <a:gd name="T37" fmla="*/ 75 h 75"/>
                  <a:gd name="T38" fmla="*/ 19 w 79"/>
                  <a:gd name="T39" fmla="*/ 71 h 75"/>
                  <a:gd name="T40" fmla="*/ 15 w 79"/>
                  <a:gd name="T41" fmla="*/ 67 h 75"/>
                  <a:gd name="T42" fmla="*/ 12 w 79"/>
                  <a:gd name="T43" fmla="*/ 64 h 75"/>
                  <a:gd name="T44" fmla="*/ 12 w 79"/>
                  <a:gd name="T45" fmla="*/ 56 h 75"/>
                  <a:gd name="T46" fmla="*/ 12 w 79"/>
                  <a:gd name="T47" fmla="*/ 49 h 75"/>
                  <a:gd name="T48" fmla="*/ 12 w 79"/>
                  <a:gd name="T49" fmla="*/ 15 h 75"/>
                  <a:gd name="T50" fmla="*/ 8 w 79"/>
                  <a:gd name="T51" fmla="*/ 11 h 75"/>
                  <a:gd name="T52" fmla="*/ 8 w 79"/>
                  <a:gd name="T53" fmla="*/ 8 h 75"/>
                  <a:gd name="T54" fmla="*/ 8 w 79"/>
                  <a:gd name="T55" fmla="*/ 4 h 75"/>
                  <a:gd name="T56" fmla="*/ 8 w 79"/>
                  <a:gd name="T57" fmla="*/ 4 h 75"/>
                  <a:gd name="T58" fmla="*/ 4 w 79"/>
                  <a:gd name="T59" fmla="*/ 4 h 75"/>
                  <a:gd name="T60" fmla="*/ 0 w 79"/>
                  <a:gd name="T61" fmla="*/ 4 h 75"/>
                  <a:gd name="T62" fmla="*/ 0 w 79"/>
                  <a:gd name="T63" fmla="*/ 0 h 75"/>
                  <a:gd name="T64" fmla="*/ 23 w 79"/>
                  <a:gd name="T65" fmla="*/ 0 h 75"/>
                  <a:gd name="T66" fmla="*/ 23 w 79"/>
                  <a:gd name="T67" fmla="*/ 49 h 75"/>
                  <a:gd name="T68" fmla="*/ 23 w 79"/>
                  <a:gd name="T69" fmla="*/ 60 h 75"/>
                  <a:gd name="T70" fmla="*/ 26 w 79"/>
                  <a:gd name="T71" fmla="*/ 64 h 75"/>
                  <a:gd name="T72" fmla="*/ 30 w 79"/>
                  <a:gd name="T73" fmla="*/ 67 h 75"/>
                  <a:gd name="T74" fmla="*/ 34 w 79"/>
                  <a:gd name="T75" fmla="*/ 67 h 75"/>
                  <a:gd name="T76" fmla="*/ 38 w 79"/>
                  <a:gd name="T77" fmla="*/ 67 h 75"/>
                  <a:gd name="T78" fmla="*/ 45 w 79"/>
                  <a:gd name="T79" fmla="*/ 64 h 75"/>
                  <a:gd name="T80" fmla="*/ 49 w 79"/>
                  <a:gd name="T81" fmla="*/ 60 h 75"/>
                  <a:gd name="T82" fmla="*/ 53 w 79"/>
                  <a:gd name="T83" fmla="*/ 56 h 75"/>
                  <a:gd name="T84" fmla="*/ 53 w 79"/>
                  <a:gd name="T85" fmla="*/ 15 h 75"/>
                  <a:gd name="T86" fmla="*/ 53 w 79"/>
                  <a:gd name="T87" fmla="*/ 8 h 75"/>
                  <a:gd name="T88" fmla="*/ 53 w 79"/>
                  <a:gd name="T89" fmla="*/ 8 h 75"/>
                  <a:gd name="T90" fmla="*/ 49 w 79"/>
                  <a:gd name="T91" fmla="*/ 4 h 75"/>
                  <a:gd name="T92" fmla="*/ 45 w 79"/>
                  <a:gd name="T93" fmla="*/ 4 h 75"/>
                  <a:gd name="T94" fmla="*/ 45 w 79"/>
                  <a:gd name="T95" fmla="*/ 0 h 75"/>
                  <a:gd name="T96" fmla="*/ 68 w 79"/>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9"/>
                  <a:gd name="T148" fmla="*/ 0 h 75"/>
                  <a:gd name="T149" fmla="*/ 79 w 79"/>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9" h="75">
                    <a:moveTo>
                      <a:pt x="68" y="0"/>
                    </a:moveTo>
                    <a:lnTo>
                      <a:pt x="68" y="45"/>
                    </a:lnTo>
                    <a:lnTo>
                      <a:pt x="68" y="56"/>
                    </a:lnTo>
                    <a:lnTo>
                      <a:pt x="68" y="64"/>
                    </a:lnTo>
                    <a:lnTo>
                      <a:pt x="71" y="67"/>
                    </a:lnTo>
                    <a:lnTo>
                      <a:pt x="75" y="67"/>
                    </a:lnTo>
                    <a:lnTo>
                      <a:pt x="79" y="67"/>
                    </a:lnTo>
                    <a:lnTo>
                      <a:pt x="56" y="75"/>
                    </a:lnTo>
                    <a:lnTo>
                      <a:pt x="53" y="75"/>
                    </a:lnTo>
                    <a:lnTo>
                      <a:pt x="53" y="60"/>
                    </a:lnTo>
                    <a:lnTo>
                      <a:pt x="45" y="67"/>
                    </a:lnTo>
                    <a:lnTo>
                      <a:pt x="38" y="75"/>
                    </a:lnTo>
                    <a:lnTo>
                      <a:pt x="34" y="75"/>
                    </a:lnTo>
                    <a:lnTo>
                      <a:pt x="30" y="75"/>
                    </a:lnTo>
                    <a:lnTo>
                      <a:pt x="23" y="75"/>
                    </a:lnTo>
                    <a:lnTo>
                      <a:pt x="19" y="71"/>
                    </a:lnTo>
                    <a:lnTo>
                      <a:pt x="15" y="67"/>
                    </a:lnTo>
                    <a:lnTo>
                      <a:pt x="12" y="64"/>
                    </a:lnTo>
                    <a:lnTo>
                      <a:pt x="12" y="56"/>
                    </a:lnTo>
                    <a:lnTo>
                      <a:pt x="12" y="49"/>
                    </a:lnTo>
                    <a:lnTo>
                      <a:pt x="12" y="15"/>
                    </a:lnTo>
                    <a:lnTo>
                      <a:pt x="8" y="11"/>
                    </a:lnTo>
                    <a:lnTo>
                      <a:pt x="8" y="8"/>
                    </a:lnTo>
                    <a:lnTo>
                      <a:pt x="8" y="4"/>
                    </a:lnTo>
                    <a:lnTo>
                      <a:pt x="4" y="4"/>
                    </a:lnTo>
                    <a:lnTo>
                      <a:pt x="0" y="4"/>
                    </a:lnTo>
                    <a:lnTo>
                      <a:pt x="0" y="0"/>
                    </a:lnTo>
                    <a:lnTo>
                      <a:pt x="23" y="0"/>
                    </a:lnTo>
                    <a:lnTo>
                      <a:pt x="23" y="49"/>
                    </a:lnTo>
                    <a:lnTo>
                      <a:pt x="23" y="60"/>
                    </a:lnTo>
                    <a:lnTo>
                      <a:pt x="26" y="64"/>
                    </a:lnTo>
                    <a:lnTo>
                      <a:pt x="30" y="67"/>
                    </a:lnTo>
                    <a:lnTo>
                      <a:pt x="34" y="67"/>
                    </a:lnTo>
                    <a:lnTo>
                      <a:pt x="38" y="67"/>
                    </a:lnTo>
                    <a:lnTo>
                      <a:pt x="45" y="64"/>
                    </a:lnTo>
                    <a:lnTo>
                      <a:pt x="49" y="60"/>
                    </a:lnTo>
                    <a:lnTo>
                      <a:pt x="53" y="56"/>
                    </a:lnTo>
                    <a:lnTo>
                      <a:pt x="53" y="15"/>
                    </a:lnTo>
                    <a:lnTo>
                      <a:pt x="53" y="8"/>
                    </a:lnTo>
                    <a:lnTo>
                      <a:pt x="49" y="4"/>
                    </a:lnTo>
                    <a:lnTo>
                      <a:pt x="45" y="4"/>
                    </a:lnTo>
                    <a:lnTo>
                      <a:pt x="45" y="0"/>
                    </a:lnTo>
                    <a:lnTo>
                      <a:pt x="6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19" name="Freeform 351"/>
              <p:cNvSpPr>
                <a:spLocks/>
              </p:cNvSpPr>
              <p:nvPr/>
            </p:nvSpPr>
            <p:spPr bwMode="auto">
              <a:xfrm>
                <a:off x="3952" y="2744"/>
                <a:ext cx="79" cy="75"/>
              </a:xfrm>
              <a:custGeom>
                <a:avLst/>
                <a:gdLst>
                  <a:gd name="T0" fmla="*/ 23 w 79"/>
                  <a:gd name="T1" fmla="*/ 15 h 75"/>
                  <a:gd name="T2" fmla="*/ 30 w 79"/>
                  <a:gd name="T3" fmla="*/ 8 h 75"/>
                  <a:gd name="T4" fmla="*/ 41 w 79"/>
                  <a:gd name="T5" fmla="*/ 0 h 75"/>
                  <a:gd name="T6" fmla="*/ 49 w 79"/>
                  <a:gd name="T7" fmla="*/ 0 h 75"/>
                  <a:gd name="T8" fmla="*/ 53 w 79"/>
                  <a:gd name="T9" fmla="*/ 0 h 75"/>
                  <a:gd name="T10" fmla="*/ 60 w 79"/>
                  <a:gd name="T11" fmla="*/ 4 h 75"/>
                  <a:gd name="T12" fmla="*/ 64 w 79"/>
                  <a:gd name="T13" fmla="*/ 8 h 75"/>
                  <a:gd name="T14" fmla="*/ 64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1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8 w 79"/>
                  <a:gd name="T97" fmla="*/ 56 h 75"/>
                  <a:gd name="T98" fmla="*/ 8 w 79"/>
                  <a:gd name="T99" fmla="*/ 30 h 75"/>
                  <a:gd name="T100" fmla="*/ 8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0" y="8"/>
                    </a:lnTo>
                    <a:lnTo>
                      <a:pt x="41" y="0"/>
                    </a:lnTo>
                    <a:lnTo>
                      <a:pt x="49" y="0"/>
                    </a:lnTo>
                    <a:lnTo>
                      <a:pt x="53" y="0"/>
                    </a:lnTo>
                    <a:lnTo>
                      <a:pt x="60" y="4"/>
                    </a:lnTo>
                    <a:lnTo>
                      <a:pt x="64" y="8"/>
                    </a:lnTo>
                    <a:lnTo>
                      <a:pt x="64"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1"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8" y="56"/>
                    </a:lnTo>
                    <a:lnTo>
                      <a:pt x="8" y="30"/>
                    </a:lnTo>
                    <a:lnTo>
                      <a:pt x="8"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0" name="Freeform 352"/>
              <p:cNvSpPr>
                <a:spLocks/>
              </p:cNvSpPr>
              <p:nvPr/>
            </p:nvSpPr>
            <p:spPr bwMode="auto">
              <a:xfrm>
                <a:off x="4035" y="2744"/>
                <a:ext cx="78" cy="75"/>
              </a:xfrm>
              <a:custGeom>
                <a:avLst/>
                <a:gdLst>
                  <a:gd name="T0" fmla="*/ 22 w 78"/>
                  <a:gd name="T1" fmla="*/ 15 h 75"/>
                  <a:gd name="T2" fmla="*/ 29 w 78"/>
                  <a:gd name="T3" fmla="*/ 8 h 75"/>
                  <a:gd name="T4" fmla="*/ 41 w 78"/>
                  <a:gd name="T5" fmla="*/ 0 h 75"/>
                  <a:gd name="T6" fmla="*/ 48 w 78"/>
                  <a:gd name="T7" fmla="*/ 0 h 75"/>
                  <a:gd name="T8" fmla="*/ 52 w 78"/>
                  <a:gd name="T9" fmla="*/ 0 h 75"/>
                  <a:gd name="T10" fmla="*/ 56 w 78"/>
                  <a:gd name="T11" fmla="*/ 4 h 75"/>
                  <a:gd name="T12" fmla="*/ 63 w 78"/>
                  <a:gd name="T13" fmla="*/ 8 h 75"/>
                  <a:gd name="T14" fmla="*/ 63 w 78"/>
                  <a:gd name="T15" fmla="*/ 11 h 75"/>
                  <a:gd name="T16" fmla="*/ 67 w 78"/>
                  <a:gd name="T17" fmla="*/ 19 h 75"/>
                  <a:gd name="T18" fmla="*/ 67 w 78"/>
                  <a:gd name="T19" fmla="*/ 26 h 75"/>
                  <a:gd name="T20" fmla="*/ 67 w 78"/>
                  <a:gd name="T21" fmla="*/ 56 h 75"/>
                  <a:gd name="T22" fmla="*/ 67 w 78"/>
                  <a:gd name="T23" fmla="*/ 64 h 75"/>
                  <a:gd name="T24" fmla="*/ 67 w 78"/>
                  <a:gd name="T25" fmla="*/ 67 h 75"/>
                  <a:gd name="T26" fmla="*/ 67 w 78"/>
                  <a:gd name="T27" fmla="*/ 71 h 75"/>
                  <a:gd name="T28" fmla="*/ 70 w 78"/>
                  <a:gd name="T29" fmla="*/ 71 h 75"/>
                  <a:gd name="T30" fmla="*/ 74 w 78"/>
                  <a:gd name="T31" fmla="*/ 71 h 75"/>
                  <a:gd name="T32" fmla="*/ 78 w 78"/>
                  <a:gd name="T33" fmla="*/ 75 h 75"/>
                  <a:gd name="T34" fmla="*/ 78 w 78"/>
                  <a:gd name="T35" fmla="*/ 75 h 75"/>
                  <a:gd name="T36" fmla="*/ 41 w 78"/>
                  <a:gd name="T37" fmla="*/ 75 h 75"/>
                  <a:gd name="T38" fmla="*/ 41 w 78"/>
                  <a:gd name="T39" fmla="*/ 75 h 75"/>
                  <a:gd name="T40" fmla="*/ 44 w 78"/>
                  <a:gd name="T41" fmla="*/ 75 h 75"/>
                  <a:gd name="T42" fmla="*/ 48 w 78"/>
                  <a:gd name="T43" fmla="*/ 71 h 75"/>
                  <a:gd name="T44" fmla="*/ 48 w 78"/>
                  <a:gd name="T45" fmla="*/ 71 h 75"/>
                  <a:gd name="T46" fmla="*/ 52 w 78"/>
                  <a:gd name="T47" fmla="*/ 67 h 75"/>
                  <a:gd name="T48" fmla="*/ 52 w 78"/>
                  <a:gd name="T49" fmla="*/ 67 h 75"/>
                  <a:gd name="T50" fmla="*/ 52 w 78"/>
                  <a:gd name="T51" fmla="*/ 64 h 75"/>
                  <a:gd name="T52" fmla="*/ 52 w 78"/>
                  <a:gd name="T53" fmla="*/ 56 h 75"/>
                  <a:gd name="T54" fmla="*/ 52 w 78"/>
                  <a:gd name="T55" fmla="*/ 30 h 75"/>
                  <a:gd name="T56" fmla="*/ 52 w 78"/>
                  <a:gd name="T57" fmla="*/ 19 h 75"/>
                  <a:gd name="T58" fmla="*/ 48 w 78"/>
                  <a:gd name="T59" fmla="*/ 15 h 75"/>
                  <a:gd name="T60" fmla="*/ 48 w 78"/>
                  <a:gd name="T61" fmla="*/ 11 h 75"/>
                  <a:gd name="T62" fmla="*/ 41 w 78"/>
                  <a:gd name="T63" fmla="*/ 11 h 75"/>
                  <a:gd name="T64" fmla="*/ 33 w 78"/>
                  <a:gd name="T65" fmla="*/ 11 h 75"/>
                  <a:gd name="T66" fmla="*/ 22 w 78"/>
                  <a:gd name="T67" fmla="*/ 19 h 75"/>
                  <a:gd name="T68" fmla="*/ 22 w 78"/>
                  <a:gd name="T69" fmla="*/ 56 h 75"/>
                  <a:gd name="T70" fmla="*/ 22 w 78"/>
                  <a:gd name="T71" fmla="*/ 64 h 75"/>
                  <a:gd name="T72" fmla="*/ 22 w 78"/>
                  <a:gd name="T73" fmla="*/ 67 h 75"/>
                  <a:gd name="T74" fmla="*/ 22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3 w 78"/>
                  <a:gd name="T91" fmla="*/ 71 h 75"/>
                  <a:gd name="T92" fmla="*/ 7 w 78"/>
                  <a:gd name="T93" fmla="*/ 71 h 75"/>
                  <a:gd name="T94" fmla="*/ 7 w 78"/>
                  <a:gd name="T95" fmla="*/ 64 h 75"/>
                  <a:gd name="T96" fmla="*/ 7 w 78"/>
                  <a:gd name="T97" fmla="*/ 56 h 75"/>
                  <a:gd name="T98" fmla="*/ 7 w 78"/>
                  <a:gd name="T99" fmla="*/ 30 h 75"/>
                  <a:gd name="T100" fmla="*/ 7 w 78"/>
                  <a:gd name="T101" fmla="*/ 19 h 75"/>
                  <a:gd name="T102" fmla="*/ 7 w 78"/>
                  <a:gd name="T103" fmla="*/ 15 h 75"/>
                  <a:gd name="T104" fmla="*/ 7 w 78"/>
                  <a:gd name="T105" fmla="*/ 11 h 75"/>
                  <a:gd name="T106" fmla="*/ 7 w 78"/>
                  <a:gd name="T107" fmla="*/ 11 h 75"/>
                  <a:gd name="T108" fmla="*/ 3 w 78"/>
                  <a:gd name="T109" fmla="*/ 8 h 75"/>
                  <a:gd name="T110" fmla="*/ 3 w 78"/>
                  <a:gd name="T111" fmla="*/ 8 h 75"/>
                  <a:gd name="T112" fmla="*/ 3 w 78"/>
                  <a:gd name="T113" fmla="*/ 8 h 75"/>
                  <a:gd name="T114" fmla="*/ 0 w 78"/>
                  <a:gd name="T115" fmla="*/ 11 h 75"/>
                  <a:gd name="T116" fmla="*/ 0 w 78"/>
                  <a:gd name="T117" fmla="*/ 8 h 75"/>
                  <a:gd name="T118" fmla="*/ 18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29" y="8"/>
                    </a:lnTo>
                    <a:lnTo>
                      <a:pt x="41" y="0"/>
                    </a:lnTo>
                    <a:lnTo>
                      <a:pt x="48" y="0"/>
                    </a:lnTo>
                    <a:lnTo>
                      <a:pt x="52" y="0"/>
                    </a:lnTo>
                    <a:lnTo>
                      <a:pt x="56" y="4"/>
                    </a:lnTo>
                    <a:lnTo>
                      <a:pt x="63" y="8"/>
                    </a:lnTo>
                    <a:lnTo>
                      <a:pt x="63" y="11"/>
                    </a:lnTo>
                    <a:lnTo>
                      <a:pt x="67" y="19"/>
                    </a:lnTo>
                    <a:lnTo>
                      <a:pt x="67" y="26"/>
                    </a:lnTo>
                    <a:lnTo>
                      <a:pt x="67" y="56"/>
                    </a:lnTo>
                    <a:lnTo>
                      <a:pt x="67" y="64"/>
                    </a:lnTo>
                    <a:lnTo>
                      <a:pt x="67" y="67"/>
                    </a:lnTo>
                    <a:lnTo>
                      <a:pt x="67" y="71"/>
                    </a:lnTo>
                    <a:lnTo>
                      <a:pt x="70" y="71"/>
                    </a:lnTo>
                    <a:lnTo>
                      <a:pt x="74" y="71"/>
                    </a:lnTo>
                    <a:lnTo>
                      <a:pt x="78" y="75"/>
                    </a:lnTo>
                    <a:lnTo>
                      <a:pt x="41" y="75"/>
                    </a:lnTo>
                    <a:lnTo>
                      <a:pt x="44" y="75"/>
                    </a:lnTo>
                    <a:lnTo>
                      <a:pt x="48" y="71"/>
                    </a:lnTo>
                    <a:lnTo>
                      <a:pt x="52" y="67"/>
                    </a:lnTo>
                    <a:lnTo>
                      <a:pt x="52" y="64"/>
                    </a:lnTo>
                    <a:lnTo>
                      <a:pt x="52" y="56"/>
                    </a:lnTo>
                    <a:lnTo>
                      <a:pt x="52" y="30"/>
                    </a:lnTo>
                    <a:lnTo>
                      <a:pt x="52" y="19"/>
                    </a:lnTo>
                    <a:lnTo>
                      <a:pt x="48" y="15"/>
                    </a:lnTo>
                    <a:lnTo>
                      <a:pt x="48" y="11"/>
                    </a:lnTo>
                    <a:lnTo>
                      <a:pt x="41" y="11"/>
                    </a:lnTo>
                    <a:lnTo>
                      <a:pt x="33" y="11"/>
                    </a:lnTo>
                    <a:lnTo>
                      <a:pt x="22" y="19"/>
                    </a:lnTo>
                    <a:lnTo>
                      <a:pt x="22" y="56"/>
                    </a:lnTo>
                    <a:lnTo>
                      <a:pt x="22" y="64"/>
                    </a:lnTo>
                    <a:lnTo>
                      <a:pt x="22" y="67"/>
                    </a:lnTo>
                    <a:lnTo>
                      <a:pt x="22" y="71"/>
                    </a:lnTo>
                    <a:lnTo>
                      <a:pt x="26" y="71"/>
                    </a:lnTo>
                    <a:lnTo>
                      <a:pt x="29" y="71"/>
                    </a:lnTo>
                    <a:lnTo>
                      <a:pt x="33" y="75"/>
                    </a:lnTo>
                    <a:lnTo>
                      <a:pt x="0" y="75"/>
                    </a:lnTo>
                    <a:lnTo>
                      <a:pt x="3" y="71"/>
                    </a:lnTo>
                    <a:lnTo>
                      <a:pt x="7" y="71"/>
                    </a:lnTo>
                    <a:lnTo>
                      <a:pt x="7" y="64"/>
                    </a:lnTo>
                    <a:lnTo>
                      <a:pt x="7" y="56"/>
                    </a:lnTo>
                    <a:lnTo>
                      <a:pt x="7" y="30"/>
                    </a:lnTo>
                    <a:lnTo>
                      <a:pt x="7" y="19"/>
                    </a:lnTo>
                    <a:lnTo>
                      <a:pt x="7" y="15"/>
                    </a:lnTo>
                    <a:lnTo>
                      <a:pt x="7" y="11"/>
                    </a:lnTo>
                    <a:lnTo>
                      <a:pt x="3" y="8"/>
                    </a:lnTo>
                    <a:lnTo>
                      <a:pt x="0" y="11"/>
                    </a:lnTo>
                    <a:lnTo>
                      <a:pt x="0" y="8"/>
                    </a:lnTo>
                    <a:lnTo>
                      <a:pt x="18" y="0"/>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1" name="Freeform 353"/>
              <p:cNvSpPr>
                <a:spLocks noEditPoints="1"/>
              </p:cNvSpPr>
              <p:nvPr/>
            </p:nvSpPr>
            <p:spPr bwMode="auto">
              <a:xfrm>
                <a:off x="4120" y="2703"/>
                <a:ext cx="34" cy="116"/>
              </a:xfrm>
              <a:custGeom>
                <a:avLst/>
                <a:gdLst>
                  <a:gd name="T0" fmla="*/ 15 w 34"/>
                  <a:gd name="T1" fmla="*/ 0 h 116"/>
                  <a:gd name="T2" fmla="*/ 19 w 34"/>
                  <a:gd name="T3" fmla="*/ 4 h 116"/>
                  <a:gd name="T4" fmla="*/ 23 w 34"/>
                  <a:gd name="T5" fmla="*/ 4 h 116"/>
                  <a:gd name="T6" fmla="*/ 27 w 34"/>
                  <a:gd name="T7" fmla="*/ 8 h 116"/>
                  <a:gd name="T8" fmla="*/ 27 w 34"/>
                  <a:gd name="T9" fmla="*/ 11 h 116"/>
                  <a:gd name="T10" fmla="*/ 27 w 34"/>
                  <a:gd name="T11" fmla="*/ 15 h 116"/>
                  <a:gd name="T12" fmla="*/ 23 w 34"/>
                  <a:gd name="T13" fmla="*/ 19 h 116"/>
                  <a:gd name="T14" fmla="*/ 19 w 34"/>
                  <a:gd name="T15" fmla="*/ 19 h 116"/>
                  <a:gd name="T16" fmla="*/ 15 w 34"/>
                  <a:gd name="T17" fmla="*/ 19 h 116"/>
                  <a:gd name="T18" fmla="*/ 12 w 34"/>
                  <a:gd name="T19" fmla="*/ 19 h 116"/>
                  <a:gd name="T20" fmla="*/ 8 w 34"/>
                  <a:gd name="T21" fmla="*/ 19 h 116"/>
                  <a:gd name="T22" fmla="*/ 8 w 34"/>
                  <a:gd name="T23" fmla="*/ 15 h 116"/>
                  <a:gd name="T24" fmla="*/ 8 w 34"/>
                  <a:gd name="T25" fmla="*/ 11 h 116"/>
                  <a:gd name="T26" fmla="*/ 8 w 34"/>
                  <a:gd name="T27" fmla="*/ 8 h 116"/>
                  <a:gd name="T28" fmla="*/ 8 w 34"/>
                  <a:gd name="T29" fmla="*/ 4 h 116"/>
                  <a:gd name="T30" fmla="*/ 12 w 34"/>
                  <a:gd name="T31" fmla="*/ 4 h 116"/>
                  <a:gd name="T32" fmla="*/ 15 w 34"/>
                  <a:gd name="T33" fmla="*/ 0 h 116"/>
                  <a:gd name="T34" fmla="*/ 23 w 34"/>
                  <a:gd name="T35" fmla="*/ 41 h 116"/>
                  <a:gd name="T36" fmla="*/ 23 w 34"/>
                  <a:gd name="T37" fmla="*/ 97 h 116"/>
                  <a:gd name="T38" fmla="*/ 23 w 34"/>
                  <a:gd name="T39" fmla="*/ 105 h 116"/>
                  <a:gd name="T40" fmla="*/ 27 w 34"/>
                  <a:gd name="T41" fmla="*/ 108 h 116"/>
                  <a:gd name="T42" fmla="*/ 27 w 34"/>
                  <a:gd name="T43" fmla="*/ 112 h 116"/>
                  <a:gd name="T44" fmla="*/ 27 w 34"/>
                  <a:gd name="T45" fmla="*/ 112 h 116"/>
                  <a:gd name="T46" fmla="*/ 30 w 34"/>
                  <a:gd name="T47" fmla="*/ 112 h 116"/>
                  <a:gd name="T48" fmla="*/ 34 w 34"/>
                  <a:gd name="T49" fmla="*/ 116 h 116"/>
                  <a:gd name="T50" fmla="*/ 34 w 34"/>
                  <a:gd name="T51" fmla="*/ 116 h 116"/>
                  <a:gd name="T52" fmla="*/ 0 w 34"/>
                  <a:gd name="T53" fmla="*/ 116 h 116"/>
                  <a:gd name="T54" fmla="*/ 0 w 34"/>
                  <a:gd name="T55" fmla="*/ 116 h 116"/>
                  <a:gd name="T56" fmla="*/ 4 w 34"/>
                  <a:gd name="T57" fmla="*/ 112 h 116"/>
                  <a:gd name="T58" fmla="*/ 8 w 34"/>
                  <a:gd name="T59" fmla="*/ 112 h 116"/>
                  <a:gd name="T60" fmla="*/ 8 w 34"/>
                  <a:gd name="T61" fmla="*/ 112 h 116"/>
                  <a:gd name="T62" fmla="*/ 8 w 34"/>
                  <a:gd name="T63" fmla="*/ 108 h 116"/>
                  <a:gd name="T64" fmla="*/ 12 w 34"/>
                  <a:gd name="T65" fmla="*/ 105 h 116"/>
                  <a:gd name="T66" fmla="*/ 12 w 34"/>
                  <a:gd name="T67" fmla="*/ 97 h 116"/>
                  <a:gd name="T68" fmla="*/ 12 w 34"/>
                  <a:gd name="T69" fmla="*/ 71 h 116"/>
                  <a:gd name="T70" fmla="*/ 12 w 34"/>
                  <a:gd name="T71" fmla="*/ 60 h 116"/>
                  <a:gd name="T72" fmla="*/ 8 w 34"/>
                  <a:gd name="T73" fmla="*/ 56 h 116"/>
                  <a:gd name="T74" fmla="*/ 8 w 34"/>
                  <a:gd name="T75" fmla="*/ 52 h 116"/>
                  <a:gd name="T76" fmla="*/ 8 w 34"/>
                  <a:gd name="T77" fmla="*/ 52 h 116"/>
                  <a:gd name="T78" fmla="*/ 8 w 34"/>
                  <a:gd name="T79" fmla="*/ 49 h 116"/>
                  <a:gd name="T80" fmla="*/ 4 w 34"/>
                  <a:gd name="T81" fmla="*/ 49 h 116"/>
                  <a:gd name="T82" fmla="*/ 4 w 34"/>
                  <a:gd name="T83" fmla="*/ 49 h 116"/>
                  <a:gd name="T84" fmla="*/ 0 w 34"/>
                  <a:gd name="T85" fmla="*/ 52 h 116"/>
                  <a:gd name="T86" fmla="*/ 0 w 34"/>
                  <a:gd name="T87" fmla="*/ 49 h 116"/>
                  <a:gd name="T88" fmla="*/ 19 w 34"/>
                  <a:gd name="T89" fmla="*/ 41 h 116"/>
                  <a:gd name="T90" fmla="*/ 23 w 34"/>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6"/>
                  <a:gd name="T140" fmla="*/ 34 w 34"/>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6">
                    <a:moveTo>
                      <a:pt x="15" y="0"/>
                    </a:moveTo>
                    <a:lnTo>
                      <a:pt x="19" y="4"/>
                    </a:lnTo>
                    <a:lnTo>
                      <a:pt x="23" y="4"/>
                    </a:lnTo>
                    <a:lnTo>
                      <a:pt x="27" y="8"/>
                    </a:lnTo>
                    <a:lnTo>
                      <a:pt x="27" y="11"/>
                    </a:lnTo>
                    <a:lnTo>
                      <a:pt x="27" y="15"/>
                    </a:lnTo>
                    <a:lnTo>
                      <a:pt x="23" y="19"/>
                    </a:lnTo>
                    <a:lnTo>
                      <a:pt x="19" y="19"/>
                    </a:lnTo>
                    <a:lnTo>
                      <a:pt x="15" y="19"/>
                    </a:lnTo>
                    <a:lnTo>
                      <a:pt x="12" y="19"/>
                    </a:lnTo>
                    <a:lnTo>
                      <a:pt x="8" y="19"/>
                    </a:lnTo>
                    <a:lnTo>
                      <a:pt x="8" y="15"/>
                    </a:lnTo>
                    <a:lnTo>
                      <a:pt x="8" y="11"/>
                    </a:lnTo>
                    <a:lnTo>
                      <a:pt x="8" y="8"/>
                    </a:lnTo>
                    <a:lnTo>
                      <a:pt x="8" y="4"/>
                    </a:lnTo>
                    <a:lnTo>
                      <a:pt x="12" y="4"/>
                    </a:lnTo>
                    <a:lnTo>
                      <a:pt x="15" y="0"/>
                    </a:lnTo>
                    <a:close/>
                    <a:moveTo>
                      <a:pt x="23" y="41"/>
                    </a:moveTo>
                    <a:lnTo>
                      <a:pt x="23" y="97"/>
                    </a:lnTo>
                    <a:lnTo>
                      <a:pt x="23" y="105"/>
                    </a:lnTo>
                    <a:lnTo>
                      <a:pt x="27" y="108"/>
                    </a:lnTo>
                    <a:lnTo>
                      <a:pt x="27" y="112"/>
                    </a:lnTo>
                    <a:lnTo>
                      <a:pt x="30" y="112"/>
                    </a:lnTo>
                    <a:lnTo>
                      <a:pt x="34" y="116"/>
                    </a:lnTo>
                    <a:lnTo>
                      <a:pt x="0" y="116"/>
                    </a:lnTo>
                    <a:lnTo>
                      <a:pt x="4" y="112"/>
                    </a:lnTo>
                    <a:lnTo>
                      <a:pt x="8" y="112"/>
                    </a:lnTo>
                    <a:lnTo>
                      <a:pt x="8" y="108"/>
                    </a:lnTo>
                    <a:lnTo>
                      <a:pt x="12" y="105"/>
                    </a:lnTo>
                    <a:lnTo>
                      <a:pt x="12" y="97"/>
                    </a:lnTo>
                    <a:lnTo>
                      <a:pt x="12" y="71"/>
                    </a:lnTo>
                    <a:lnTo>
                      <a:pt x="12" y="60"/>
                    </a:lnTo>
                    <a:lnTo>
                      <a:pt x="8" y="56"/>
                    </a:lnTo>
                    <a:lnTo>
                      <a:pt x="8" y="52"/>
                    </a:lnTo>
                    <a:lnTo>
                      <a:pt x="8" y="49"/>
                    </a:lnTo>
                    <a:lnTo>
                      <a:pt x="4" y="49"/>
                    </a:lnTo>
                    <a:lnTo>
                      <a:pt x="0" y="52"/>
                    </a:lnTo>
                    <a:lnTo>
                      <a:pt x="0" y="49"/>
                    </a:lnTo>
                    <a:lnTo>
                      <a:pt x="19" y="41"/>
                    </a:lnTo>
                    <a:lnTo>
                      <a:pt x="23"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2" name="Freeform 354"/>
              <p:cNvSpPr>
                <a:spLocks/>
              </p:cNvSpPr>
              <p:nvPr/>
            </p:nvSpPr>
            <p:spPr bwMode="auto">
              <a:xfrm>
                <a:off x="4161" y="2744"/>
                <a:ext cx="79" cy="75"/>
              </a:xfrm>
              <a:custGeom>
                <a:avLst/>
                <a:gdLst>
                  <a:gd name="T0" fmla="*/ 23 w 79"/>
                  <a:gd name="T1" fmla="*/ 15 h 75"/>
                  <a:gd name="T2" fmla="*/ 34 w 79"/>
                  <a:gd name="T3" fmla="*/ 8 h 75"/>
                  <a:gd name="T4" fmla="*/ 42 w 79"/>
                  <a:gd name="T5" fmla="*/ 0 h 75"/>
                  <a:gd name="T6" fmla="*/ 49 w 79"/>
                  <a:gd name="T7" fmla="*/ 0 h 75"/>
                  <a:gd name="T8" fmla="*/ 53 w 79"/>
                  <a:gd name="T9" fmla="*/ 0 h 75"/>
                  <a:gd name="T10" fmla="*/ 60 w 79"/>
                  <a:gd name="T11" fmla="*/ 4 h 75"/>
                  <a:gd name="T12" fmla="*/ 64 w 79"/>
                  <a:gd name="T13" fmla="*/ 8 h 75"/>
                  <a:gd name="T14" fmla="*/ 68 w 79"/>
                  <a:gd name="T15" fmla="*/ 11 h 75"/>
                  <a:gd name="T16" fmla="*/ 68 w 79"/>
                  <a:gd name="T17" fmla="*/ 19 h 75"/>
                  <a:gd name="T18" fmla="*/ 68 w 79"/>
                  <a:gd name="T19" fmla="*/ 26 h 75"/>
                  <a:gd name="T20" fmla="*/ 68 w 79"/>
                  <a:gd name="T21" fmla="*/ 56 h 75"/>
                  <a:gd name="T22" fmla="*/ 68 w 79"/>
                  <a:gd name="T23" fmla="*/ 64 h 75"/>
                  <a:gd name="T24" fmla="*/ 68 w 79"/>
                  <a:gd name="T25" fmla="*/ 67 h 75"/>
                  <a:gd name="T26" fmla="*/ 71 w 79"/>
                  <a:gd name="T27" fmla="*/ 71 h 75"/>
                  <a:gd name="T28" fmla="*/ 71 w 79"/>
                  <a:gd name="T29" fmla="*/ 71 h 75"/>
                  <a:gd name="T30" fmla="*/ 75 w 79"/>
                  <a:gd name="T31" fmla="*/ 71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1 h 75"/>
                  <a:gd name="T44" fmla="*/ 53 w 79"/>
                  <a:gd name="T45" fmla="*/ 71 h 75"/>
                  <a:gd name="T46" fmla="*/ 53 w 79"/>
                  <a:gd name="T47" fmla="*/ 67 h 75"/>
                  <a:gd name="T48" fmla="*/ 53 w 79"/>
                  <a:gd name="T49" fmla="*/ 67 h 75"/>
                  <a:gd name="T50" fmla="*/ 53 w 79"/>
                  <a:gd name="T51" fmla="*/ 64 h 75"/>
                  <a:gd name="T52" fmla="*/ 53 w 79"/>
                  <a:gd name="T53" fmla="*/ 56 h 75"/>
                  <a:gd name="T54" fmla="*/ 53 w 79"/>
                  <a:gd name="T55" fmla="*/ 30 h 75"/>
                  <a:gd name="T56" fmla="*/ 53 w 79"/>
                  <a:gd name="T57" fmla="*/ 19 h 75"/>
                  <a:gd name="T58" fmla="*/ 53 w 79"/>
                  <a:gd name="T59" fmla="*/ 15 h 75"/>
                  <a:gd name="T60" fmla="*/ 49 w 79"/>
                  <a:gd name="T61" fmla="*/ 11 h 75"/>
                  <a:gd name="T62" fmla="*/ 42 w 79"/>
                  <a:gd name="T63" fmla="*/ 11 h 75"/>
                  <a:gd name="T64" fmla="*/ 34 w 79"/>
                  <a:gd name="T65" fmla="*/ 11 h 75"/>
                  <a:gd name="T66" fmla="*/ 23 w 79"/>
                  <a:gd name="T67" fmla="*/ 19 h 75"/>
                  <a:gd name="T68" fmla="*/ 23 w 79"/>
                  <a:gd name="T69" fmla="*/ 56 h 75"/>
                  <a:gd name="T70" fmla="*/ 23 w 79"/>
                  <a:gd name="T71" fmla="*/ 64 h 75"/>
                  <a:gd name="T72" fmla="*/ 23 w 79"/>
                  <a:gd name="T73" fmla="*/ 67 h 75"/>
                  <a:gd name="T74" fmla="*/ 27 w 79"/>
                  <a:gd name="T75" fmla="*/ 71 h 75"/>
                  <a:gd name="T76" fmla="*/ 27 w 79"/>
                  <a:gd name="T77" fmla="*/ 71 h 75"/>
                  <a:gd name="T78" fmla="*/ 30 w 79"/>
                  <a:gd name="T79" fmla="*/ 71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1 h 75"/>
                  <a:gd name="T92" fmla="*/ 8 w 79"/>
                  <a:gd name="T93" fmla="*/ 71 h 75"/>
                  <a:gd name="T94" fmla="*/ 8 w 79"/>
                  <a:gd name="T95" fmla="*/ 64 h 75"/>
                  <a:gd name="T96" fmla="*/ 12 w 79"/>
                  <a:gd name="T97" fmla="*/ 56 h 75"/>
                  <a:gd name="T98" fmla="*/ 12 w 79"/>
                  <a:gd name="T99" fmla="*/ 30 h 75"/>
                  <a:gd name="T100" fmla="*/ 12 w 79"/>
                  <a:gd name="T101" fmla="*/ 19 h 75"/>
                  <a:gd name="T102" fmla="*/ 8 w 79"/>
                  <a:gd name="T103" fmla="*/ 15 h 75"/>
                  <a:gd name="T104" fmla="*/ 8 w 79"/>
                  <a:gd name="T105" fmla="*/ 11 h 75"/>
                  <a:gd name="T106" fmla="*/ 8 w 79"/>
                  <a:gd name="T107" fmla="*/ 11 h 75"/>
                  <a:gd name="T108" fmla="*/ 8 w 79"/>
                  <a:gd name="T109" fmla="*/ 8 h 75"/>
                  <a:gd name="T110" fmla="*/ 4 w 79"/>
                  <a:gd name="T111" fmla="*/ 8 h 75"/>
                  <a:gd name="T112" fmla="*/ 4 w 79"/>
                  <a:gd name="T113" fmla="*/ 8 h 75"/>
                  <a:gd name="T114" fmla="*/ 0 w 79"/>
                  <a:gd name="T115" fmla="*/ 11 h 75"/>
                  <a:gd name="T116" fmla="*/ 0 w 79"/>
                  <a:gd name="T117" fmla="*/ 8 h 75"/>
                  <a:gd name="T118" fmla="*/ 19 w 79"/>
                  <a:gd name="T119" fmla="*/ 0 h 75"/>
                  <a:gd name="T120" fmla="*/ 23 w 79"/>
                  <a:gd name="T121" fmla="*/ 0 h 75"/>
                  <a:gd name="T122" fmla="*/ 23 w 79"/>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5"/>
                    </a:moveTo>
                    <a:lnTo>
                      <a:pt x="34" y="8"/>
                    </a:lnTo>
                    <a:lnTo>
                      <a:pt x="42" y="0"/>
                    </a:lnTo>
                    <a:lnTo>
                      <a:pt x="49" y="0"/>
                    </a:lnTo>
                    <a:lnTo>
                      <a:pt x="53" y="0"/>
                    </a:lnTo>
                    <a:lnTo>
                      <a:pt x="60" y="4"/>
                    </a:lnTo>
                    <a:lnTo>
                      <a:pt x="64" y="8"/>
                    </a:lnTo>
                    <a:lnTo>
                      <a:pt x="68" y="11"/>
                    </a:lnTo>
                    <a:lnTo>
                      <a:pt x="68" y="19"/>
                    </a:lnTo>
                    <a:lnTo>
                      <a:pt x="68" y="26"/>
                    </a:lnTo>
                    <a:lnTo>
                      <a:pt x="68" y="56"/>
                    </a:lnTo>
                    <a:lnTo>
                      <a:pt x="68" y="64"/>
                    </a:lnTo>
                    <a:lnTo>
                      <a:pt x="68" y="67"/>
                    </a:lnTo>
                    <a:lnTo>
                      <a:pt x="71" y="71"/>
                    </a:lnTo>
                    <a:lnTo>
                      <a:pt x="75" y="71"/>
                    </a:lnTo>
                    <a:lnTo>
                      <a:pt x="79" y="75"/>
                    </a:lnTo>
                    <a:lnTo>
                      <a:pt x="45" y="75"/>
                    </a:lnTo>
                    <a:lnTo>
                      <a:pt x="49" y="71"/>
                    </a:lnTo>
                    <a:lnTo>
                      <a:pt x="53" y="71"/>
                    </a:lnTo>
                    <a:lnTo>
                      <a:pt x="53" y="67"/>
                    </a:lnTo>
                    <a:lnTo>
                      <a:pt x="53" y="64"/>
                    </a:lnTo>
                    <a:lnTo>
                      <a:pt x="53" y="56"/>
                    </a:lnTo>
                    <a:lnTo>
                      <a:pt x="53" y="30"/>
                    </a:lnTo>
                    <a:lnTo>
                      <a:pt x="53" y="19"/>
                    </a:lnTo>
                    <a:lnTo>
                      <a:pt x="53" y="15"/>
                    </a:lnTo>
                    <a:lnTo>
                      <a:pt x="49" y="11"/>
                    </a:lnTo>
                    <a:lnTo>
                      <a:pt x="42" y="11"/>
                    </a:lnTo>
                    <a:lnTo>
                      <a:pt x="34" y="11"/>
                    </a:lnTo>
                    <a:lnTo>
                      <a:pt x="23" y="19"/>
                    </a:lnTo>
                    <a:lnTo>
                      <a:pt x="23" y="56"/>
                    </a:lnTo>
                    <a:lnTo>
                      <a:pt x="23" y="64"/>
                    </a:lnTo>
                    <a:lnTo>
                      <a:pt x="23" y="67"/>
                    </a:lnTo>
                    <a:lnTo>
                      <a:pt x="27" y="71"/>
                    </a:lnTo>
                    <a:lnTo>
                      <a:pt x="30" y="71"/>
                    </a:lnTo>
                    <a:lnTo>
                      <a:pt x="34" y="75"/>
                    </a:lnTo>
                    <a:lnTo>
                      <a:pt x="0" y="75"/>
                    </a:lnTo>
                    <a:lnTo>
                      <a:pt x="4" y="71"/>
                    </a:lnTo>
                    <a:lnTo>
                      <a:pt x="8" y="71"/>
                    </a:lnTo>
                    <a:lnTo>
                      <a:pt x="8" y="64"/>
                    </a:lnTo>
                    <a:lnTo>
                      <a:pt x="12" y="56"/>
                    </a:lnTo>
                    <a:lnTo>
                      <a:pt x="12" y="30"/>
                    </a:lnTo>
                    <a:lnTo>
                      <a:pt x="12" y="19"/>
                    </a:lnTo>
                    <a:lnTo>
                      <a:pt x="8" y="15"/>
                    </a:lnTo>
                    <a:lnTo>
                      <a:pt x="8" y="11"/>
                    </a:lnTo>
                    <a:lnTo>
                      <a:pt x="8" y="8"/>
                    </a:lnTo>
                    <a:lnTo>
                      <a:pt x="4" y="8"/>
                    </a:lnTo>
                    <a:lnTo>
                      <a:pt x="0" y="11"/>
                    </a:lnTo>
                    <a:lnTo>
                      <a:pt x="0" y="8"/>
                    </a:lnTo>
                    <a:lnTo>
                      <a:pt x="19" y="0"/>
                    </a:lnTo>
                    <a:lnTo>
                      <a:pt x="23" y="0"/>
                    </a:lnTo>
                    <a:lnTo>
                      <a:pt x="23"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3" name="Freeform 355"/>
              <p:cNvSpPr>
                <a:spLocks noEditPoints="1"/>
              </p:cNvSpPr>
              <p:nvPr/>
            </p:nvSpPr>
            <p:spPr bwMode="auto">
              <a:xfrm>
                <a:off x="4247" y="2744"/>
                <a:ext cx="71" cy="112"/>
              </a:xfrm>
              <a:custGeom>
                <a:avLst/>
                <a:gdLst>
                  <a:gd name="T0" fmla="*/ 12 w 71"/>
                  <a:gd name="T1" fmla="*/ 45 h 112"/>
                  <a:gd name="T2" fmla="*/ 4 w 71"/>
                  <a:gd name="T3" fmla="*/ 34 h 112"/>
                  <a:gd name="T4" fmla="*/ 8 w 71"/>
                  <a:gd name="T5" fmla="*/ 15 h 112"/>
                  <a:gd name="T6" fmla="*/ 23 w 71"/>
                  <a:gd name="T7" fmla="*/ 0 h 112"/>
                  <a:gd name="T8" fmla="*/ 41 w 71"/>
                  <a:gd name="T9" fmla="*/ 0 h 112"/>
                  <a:gd name="T10" fmla="*/ 68 w 71"/>
                  <a:gd name="T11" fmla="*/ 4 h 112"/>
                  <a:gd name="T12" fmla="*/ 71 w 71"/>
                  <a:gd name="T13" fmla="*/ 4 h 112"/>
                  <a:gd name="T14" fmla="*/ 71 w 71"/>
                  <a:gd name="T15" fmla="*/ 4 h 112"/>
                  <a:gd name="T16" fmla="*/ 71 w 71"/>
                  <a:gd name="T17" fmla="*/ 8 h 112"/>
                  <a:gd name="T18" fmla="*/ 71 w 71"/>
                  <a:gd name="T19" fmla="*/ 8 h 112"/>
                  <a:gd name="T20" fmla="*/ 71 w 71"/>
                  <a:gd name="T21" fmla="*/ 11 h 112"/>
                  <a:gd name="T22" fmla="*/ 68 w 71"/>
                  <a:gd name="T23" fmla="*/ 11 h 112"/>
                  <a:gd name="T24" fmla="*/ 60 w 71"/>
                  <a:gd name="T25" fmla="*/ 15 h 112"/>
                  <a:gd name="T26" fmla="*/ 60 w 71"/>
                  <a:gd name="T27" fmla="*/ 34 h 112"/>
                  <a:gd name="T28" fmla="*/ 45 w 71"/>
                  <a:gd name="T29" fmla="*/ 49 h 112"/>
                  <a:gd name="T30" fmla="*/ 26 w 71"/>
                  <a:gd name="T31" fmla="*/ 53 h 112"/>
                  <a:gd name="T32" fmla="*/ 19 w 71"/>
                  <a:gd name="T33" fmla="*/ 53 h 112"/>
                  <a:gd name="T34" fmla="*/ 15 w 71"/>
                  <a:gd name="T35" fmla="*/ 56 h 112"/>
                  <a:gd name="T36" fmla="*/ 15 w 71"/>
                  <a:gd name="T37" fmla="*/ 60 h 112"/>
                  <a:gd name="T38" fmla="*/ 19 w 71"/>
                  <a:gd name="T39" fmla="*/ 64 h 112"/>
                  <a:gd name="T40" fmla="*/ 26 w 71"/>
                  <a:gd name="T41" fmla="*/ 64 h 112"/>
                  <a:gd name="T42" fmla="*/ 45 w 71"/>
                  <a:gd name="T43" fmla="*/ 64 h 112"/>
                  <a:gd name="T44" fmla="*/ 60 w 71"/>
                  <a:gd name="T45" fmla="*/ 67 h 112"/>
                  <a:gd name="T46" fmla="*/ 68 w 71"/>
                  <a:gd name="T47" fmla="*/ 75 h 112"/>
                  <a:gd name="T48" fmla="*/ 68 w 71"/>
                  <a:gd name="T49" fmla="*/ 90 h 112"/>
                  <a:gd name="T50" fmla="*/ 53 w 71"/>
                  <a:gd name="T51" fmla="*/ 105 h 112"/>
                  <a:gd name="T52" fmla="*/ 30 w 71"/>
                  <a:gd name="T53" fmla="*/ 112 h 112"/>
                  <a:gd name="T54" fmla="*/ 4 w 71"/>
                  <a:gd name="T55" fmla="*/ 105 h 112"/>
                  <a:gd name="T56" fmla="*/ 0 w 71"/>
                  <a:gd name="T57" fmla="*/ 94 h 112"/>
                  <a:gd name="T58" fmla="*/ 0 w 71"/>
                  <a:gd name="T59" fmla="*/ 90 h 112"/>
                  <a:gd name="T60" fmla="*/ 4 w 71"/>
                  <a:gd name="T61" fmla="*/ 82 h 112"/>
                  <a:gd name="T62" fmla="*/ 12 w 71"/>
                  <a:gd name="T63" fmla="*/ 75 h 112"/>
                  <a:gd name="T64" fmla="*/ 8 w 71"/>
                  <a:gd name="T65" fmla="*/ 71 h 112"/>
                  <a:gd name="T66" fmla="*/ 4 w 71"/>
                  <a:gd name="T67" fmla="*/ 64 h 112"/>
                  <a:gd name="T68" fmla="*/ 8 w 71"/>
                  <a:gd name="T69" fmla="*/ 60 h 112"/>
                  <a:gd name="T70" fmla="*/ 19 w 71"/>
                  <a:gd name="T71" fmla="*/ 49 h 112"/>
                  <a:gd name="T72" fmla="*/ 26 w 71"/>
                  <a:gd name="T73" fmla="*/ 4 h 112"/>
                  <a:gd name="T74" fmla="*/ 19 w 71"/>
                  <a:gd name="T75" fmla="*/ 15 h 112"/>
                  <a:gd name="T76" fmla="*/ 19 w 71"/>
                  <a:gd name="T77" fmla="*/ 34 h 112"/>
                  <a:gd name="T78" fmla="*/ 26 w 71"/>
                  <a:gd name="T79" fmla="*/ 45 h 112"/>
                  <a:gd name="T80" fmla="*/ 41 w 71"/>
                  <a:gd name="T81" fmla="*/ 45 h 112"/>
                  <a:gd name="T82" fmla="*/ 49 w 71"/>
                  <a:gd name="T83" fmla="*/ 38 h 112"/>
                  <a:gd name="T84" fmla="*/ 45 w 71"/>
                  <a:gd name="T85" fmla="*/ 19 h 112"/>
                  <a:gd name="T86" fmla="*/ 38 w 71"/>
                  <a:gd name="T87" fmla="*/ 4 h 112"/>
                  <a:gd name="T88" fmla="*/ 15 w 71"/>
                  <a:gd name="T89" fmla="*/ 75 h 112"/>
                  <a:gd name="T90" fmla="*/ 12 w 71"/>
                  <a:gd name="T91" fmla="*/ 82 h 112"/>
                  <a:gd name="T92" fmla="*/ 8 w 71"/>
                  <a:gd name="T93" fmla="*/ 90 h 112"/>
                  <a:gd name="T94" fmla="*/ 15 w 71"/>
                  <a:gd name="T95" fmla="*/ 97 h 112"/>
                  <a:gd name="T96" fmla="*/ 38 w 71"/>
                  <a:gd name="T97" fmla="*/ 101 h 112"/>
                  <a:gd name="T98" fmla="*/ 60 w 71"/>
                  <a:gd name="T99" fmla="*/ 94 h 112"/>
                  <a:gd name="T100" fmla="*/ 64 w 71"/>
                  <a:gd name="T101" fmla="*/ 86 h 112"/>
                  <a:gd name="T102" fmla="*/ 60 w 71"/>
                  <a:gd name="T103" fmla="*/ 79 h 112"/>
                  <a:gd name="T104" fmla="*/ 45 w 71"/>
                  <a:gd name="T105" fmla="*/ 75 h 112"/>
                  <a:gd name="T106" fmla="*/ 15 w 71"/>
                  <a:gd name="T107" fmla="*/ 75 h 1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1"/>
                  <a:gd name="T163" fmla="*/ 0 h 112"/>
                  <a:gd name="T164" fmla="*/ 71 w 71"/>
                  <a:gd name="T165" fmla="*/ 112 h 11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1" h="112">
                    <a:moveTo>
                      <a:pt x="19" y="49"/>
                    </a:moveTo>
                    <a:lnTo>
                      <a:pt x="12" y="45"/>
                    </a:lnTo>
                    <a:lnTo>
                      <a:pt x="8" y="38"/>
                    </a:lnTo>
                    <a:lnTo>
                      <a:pt x="4" y="34"/>
                    </a:lnTo>
                    <a:lnTo>
                      <a:pt x="4" y="26"/>
                    </a:lnTo>
                    <a:lnTo>
                      <a:pt x="8" y="15"/>
                    </a:lnTo>
                    <a:lnTo>
                      <a:pt x="12" y="8"/>
                    </a:lnTo>
                    <a:lnTo>
                      <a:pt x="23" y="0"/>
                    </a:lnTo>
                    <a:lnTo>
                      <a:pt x="34" y="0"/>
                    </a:lnTo>
                    <a:lnTo>
                      <a:pt x="41" y="0"/>
                    </a:lnTo>
                    <a:lnTo>
                      <a:pt x="53" y="4"/>
                    </a:lnTo>
                    <a:lnTo>
                      <a:pt x="68" y="4"/>
                    </a:lnTo>
                    <a:lnTo>
                      <a:pt x="71" y="4"/>
                    </a:lnTo>
                    <a:lnTo>
                      <a:pt x="71" y="8"/>
                    </a:lnTo>
                    <a:lnTo>
                      <a:pt x="71" y="11"/>
                    </a:lnTo>
                    <a:lnTo>
                      <a:pt x="68" y="11"/>
                    </a:lnTo>
                    <a:lnTo>
                      <a:pt x="56" y="11"/>
                    </a:lnTo>
                    <a:lnTo>
                      <a:pt x="60" y="15"/>
                    </a:lnTo>
                    <a:lnTo>
                      <a:pt x="64" y="26"/>
                    </a:lnTo>
                    <a:lnTo>
                      <a:pt x="60" y="34"/>
                    </a:lnTo>
                    <a:lnTo>
                      <a:pt x="53" y="45"/>
                    </a:lnTo>
                    <a:lnTo>
                      <a:pt x="45" y="49"/>
                    </a:lnTo>
                    <a:lnTo>
                      <a:pt x="34" y="53"/>
                    </a:lnTo>
                    <a:lnTo>
                      <a:pt x="26" y="53"/>
                    </a:lnTo>
                    <a:lnTo>
                      <a:pt x="23" y="49"/>
                    </a:lnTo>
                    <a:lnTo>
                      <a:pt x="19" y="53"/>
                    </a:lnTo>
                    <a:lnTo>
                      <a:pt x="15" y="56"/>
                    </a:lnTo>
                    <a:lnTo>
                      <a:pt x="15" y="60"/>
                    </a:lnTo>
                    <a:lnTo>
                      <a:pt x="19" y="64"/>
                    </a:lnTo>
                    <a:lnTo>
                      <a:pt x="23" y="64"/>
                    </a:lnTo>
                    <a:lnTo>
                      <a:pt x="26" y="64"/>
                    </a:lnTo>
                    <a:lnTo>
                      <a:pt x="34" y="64"/>
                    </a:lnTo>
                    <a:lnTo>
                      <a:pt x="45" y="64"/>
                    </a:lnTo>
                    <a:lnTo>
                      <a:pt x="53" y="64"/>
                    </a:lnTo>
                    <a:lnTo>
                      <a:pt x="60" y="67"/>
                    </a:lnTo>
                    <a:lnTo>
                      <a:pt x="68" y="71"/>
                    </a:lnTo>
                    <a:lnTo>
                      <a:pt x="68" y="75"/>
                    </a:lnTo>
                    <a:lnTo>
                      <a:pt x="71" y="82"/>
                    </a:lnTo>
                    <a:lnTo>
                      <a:pt x="68" y="90"/>
                    </a:lnTo>
                    <a:lnTo>
                      <a:pt x="64" y="97"/>
                    </a:lnTo>
                    <a:lnTo>
                      <a:pt x="53" y="105"/>
                    </a:lnTo>
                    <a:lnTo>
                      <a:pt x="41" y="109"/>
                    </a:lnTo>
                    <a:lnTo>
                      <a:pt x="30" y="112"/>
                    </a:lnTo>
                    <a:lnTo>
                      <a:pt x="15" y="109"/>
                    </a:lnTo>
                    <a:lnTo>
                      <a:pt x="4" y="105"/>
                    </a:lnTo>
                    <a:lnTo>
                      <a:pt x="0" y="101"/>
                    </a:lnTo>
                    <a:lnTo>
                      <a:pt x="0" y="94"/>
                    </a:lnTo>
                    <a:lnTo>
                      <a:pt x="0" y="90"/>
                    </a:lnTo>
                    <a:lnTo>
                      <a:pt x="0" y="86"/>
                    </a:lnTo>
                    <a:lnTo>
                      <a:pt x="4" y="82"/>
                    </a:lnTo>
                    <a:lnTo>
                      <a:pt x="8" y="79"/>
                    </a:lnTo>
                    <a:lnTo>
                      <a:pt x="12" y="75"/>
                    </a:lnTo>
                    <a:lnTo>
                      <a:pt x="8" y="71"/>
                    </a:lnTo>
                    <a:lnTo>
                      <a:pt x="4" y="67"/>
                    </a:lnTo>
                    <a:lnTo>
                      <a:pt x="4" y="64"/>
                    </a:lnTo>
                    <a:lnTo>
                      <a:pt x="8" y="60"/>
                    </a:lnTo>
                    <a:lnTo>
                      <a:pt x="12" y="56"/>
                    </a:lnTo>
                    <a:lnTo>
                      <a:pt x="19" y="49"/>
                    </a:lnTo>
                    <a:close/>
                    <a:moveTo>
                      <a:pt x="30" y="4"/>
                    </a:moveTo>
                    <a:lnTo>
                      <a:pt x="26" y="4"/>
                    </a:lnTo>
                    <a:lnTo>
                      <a:pt x="23" y="8"/>
                    </a:lnTo>
                    <a:lnTo>
                      <a:pt x="19" y="15"/>
                    </a:lnTo>
                    <a:lnTo>
                      <a:pt x="19" y="23"/>
                    </a:lnTo>
                    <a:lnTo>
                      <a:pt x="19" y="34"/>
                    </a:lnTo>
                    <a:lnTo>
                      <a:pt x="23" y="41"/>
                    </a:lnTo>
                    <a:lnTo>
                      <a:pt x="26" y="45"/>
                    </a:lnTo>
                    <a:lnTo>
                      <a:pt x="34" y="49"/>
                    </a:lnTo>
                    <a:lnTo>
                      <a:pt x="41" y="45"/>
                    </a:lnTo>
                    <a:lnTo>
                      <a:pt x="45" y="41"/>
                    </a:lnTo>
                    <a:lnTo>
                      <a:pt x="49" y="38"/>
                    </a:lnTo>
                    <a:lnTo>
                      <a:pt x="49" y="30"/>
                    </a:lnTo>
                    <a:lnTo>
                      <a:pt x="45" y="19"/>
                    </a:lnTo>
                    <a:lnTo>
                      <a:pt x="41" y="8"/>
                    </a:lnTo>
                    <a:lnTo>
                      <a:pt x="38" y="4"/>
                    </a:lnTo>
                    <a:lnTo>
                      <a:pt x="30" y="4"/>
                    </a:lnTo>
                    <a:close/>
                    <a:moveTo>
                      <a:pt x="15" y="75"/>
                    </a:moveTo>
                    <a:lnTo>
                      <a:pt x="15" y="79"/>
                    </a:lnTo>
                    <a:lnTo>
                      <a:pt x="12" y="82"/>
                    </a:lnTo>
                    <a:lnTo>
                      <a:pt x="12" y="86"/>
                    </a:lnTo>
                    <a:lnTo>
                      <a:pt x="8" y="90"/>
                    </a:lnTo>
                    <a:lnTo>
                      <a:pt x="12" y="94"/>
                    </a:lnTo>
                    <a:lnTo>
                      <a:pt x="15" y="97"/>
                    </a:lnTo>
                    <a:lnTo>
                      <a:pt x="23" y="101"/>
                    </a:lnTo>
                    <a:lnTo>
                      <a:pt x="38" y="101"/>
                    </a:lnTo>
                    <a:lnTo>
                      <a:pt x="49" y="101"/>
                    </a:lnTo>
                    <a:lnTo>
                      <a:pt x="60" y="94"/>
                    </a:lnTo>
                    <a:lnTo>
                      <a:pt x="64" y="90"/>
                    </a:lnTo>
                    <a:lnTo>
                      <a:pt x="64" y="86"/>
                    </a:lnTo>
                    <a:lnTo>
                      <a:pt x="64" y="82"/>
                    </a:lnTo>
                    <a:lnTo>
                      <a:pt x="60" y="79"/>
                    </a:lnTo>
                    <a:lnTo>
                      <a:pt x="56" y="79"/>
                    </a:lnTo>
                    <a:lnTo>
                      <a:pt x="45" y="75"/>
                    </a:lnTo>
                    <a:lnTo>
                      <a:pt x="30" y="75"/>
                    </a:lnTo>
                    <a:lnTo>
                      <a:pt x="15" y="7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4" name="Freeform 356"/>
              <p:cNvSpPr>
                <a:spLocks/>
              </p:cNvSpPr>
              <p:nvPr/>
            </p:nvSpPr>
            <p:spPr bwMode="auto">
              <a:xfrm>
                <a:off x="4359" y="2722"/>
                <a:ext cx="45" cy="97"/>
              </a:xfrm>
              <a:custGeom>
                <a:avLst/>
                <a:gdLst>
                  <a:gd name="T0" fmla="*/ 26 w 45"/>
                  <a:gd name="T1" fmla="*/ 0 h 97"/>
                  <a:gd name="T2" fmla="*/ 26 w 45"/>
                  <a:gd name="T3" fmla="*/ 22 h 97"/>
                  <a:gd name="T4" fmla="*/ 41 w 45"/>
                  <a:gd name="T5" fmla="*/ 22 h 97"/>
                  <a:gd name="T6" fmla="*/ 41 w 45"/>
                  <a:gd name="T7" fmla="*/ 30 h 97"/>
                  <a:gd name="T8" fmla="*/ 26 w 45"/>
                  <a:gd name="T9" fmla="*/ 30 h 97"/>
                  <a:gd name="T10" fmla="*/ 26 w 45"/>
                  <a:gd name="T11" fmla="*/ 75 h 97"/>
                  <a:gd name="T12" fmla="*/ 26 w 45"/>
                  <a:gd name="T13" fmla="*/ 82 h 97"/>
                  <a:gd name="T14" fmla="*/ 26 w 45"/>
                  <a:gd name="T15" fmla="*/ 86 h 97"/>
                  <a:gd name="T16" fmla="*/ 30 w 45"/>
                  <a:gd name="T17" fmla="*/ 89 h 97"/>
                  <a:gd name="T18" fmla="*/ 34 w 45"/>
                  <a:gd name="T19" fmla="*/ 89 h 97"/>
                  <a:gd name="T20" fmla="*/ 34 w 45"/>
                  <a:gd name="T21" fmla="*/ 89 h 97"/>
                  <a:gd name="T22" fmla="*/ 38 w 45"/>
                  <a:gd name="T23" fmla="*/ 86 h 97"/>
                  <a:gd name="T24" fmla="*/ 41 w 45"/>
                  <a:gd name="T25" fmla="*/ 86 h 97"/>
                  <a:gd name="T26" fmla="*/ 41 w 45"/>
                  <a:gd name="T27" fmla="*/ 82 h 97"/>
                  <a:gd name="T28" fmla="*/ 45 w 45"/>
                  <a:gd name="T29" fmla="*/ 82 h 97"/>
                  <a:gd name="T30" fmla="*/ 41 w 45"/>
                  <a:gd name="T31" fmla="*/ 89 h 97"/>
                  <a:gd name="T32" fmla="*/ 38 w 45"/>
                  <a:gd name="T33" fmla="*/ 93 h 97"/>
                  <a:gd name="T34" fmla="*/ 30 w 45"/>
                  <a:gd name="T35" fmla="*/ 97 h 97"/>
                  <a:gd name="T36" fmla="*/ 26 w 45"/>
                  <a:gd name="T37" fmla="*/ 97 h 97"/>
                  <a:gd name="T38" fmla="*/ 23 w 45"/>
                  <a:gd name="T39" fmla="*/ 97 h 97"/>
                  <a:gd name="T40" fmla="*/ 19 w 45"/>
                  <a:gd name="T41" fmla="*/ 97 h 97"/>
                  <a:gd name="T42" fmla="*/ 15 w 45"/>
                  <a:gd name="T43" fmla="*/ 93 h 97"/>
                  <a:gd name="T44" fmla="*/ 12 w 45"/>
                  <a:gd name="T45" fmla="*/ 89 h 97"/>
                  <a:gd name="T46" fmla="*/ 12 w 45"/>
                  <a:gd name="T47" fmla="*/ 86 h 97"/>
                  <a:gd name="T48" fmla="*/ 12 w 45"/>
                  <a:gd name="T49" fmla="*/ 78 h 97"/>
                  <a:gd name="T50" fmla="*/ 12 w 45"/>
                  <a:gd name="T51" fmla="*/ 30 h 97"/>
                  <a:gd name="T52" fmla="*/ 0 w 45"/>
                  <a:gd name="T53" fmla="*/ 30 h 97"/>
                  <a:gd name="T54" fmla="*/ 0 w 45"/>
                  <a:gd name="T55" fmla="*/ 26 h 97"/>
                  <a:gd name="T56" fmla="*/ 4 w 45"/>
                  <a:gd name="T57" fmla="*/ 22 h 97"/>
                  <a:gd name="T58" fmla="*/ 8 w 45"/>
                  <a:gd name="T59" fmla="*/ 22 h 97"/>
                  <a:gd name="T60" fmla="*/ 15 w 45"/>
                  <a:gd name="T61" fmla="*/ 15 h 97"/>
                  <a:gd name="T62" fmla="*/ 19 w 45"/>
                  <a:gd name="T63" fmla="*/ 11 h 97"/>
                  <a:gd name="T64" fmla="*/ 19 w 45"/>
                  <a:gd name="T65" fmla="*/ 7 h 97"/>
                  <a:gd name="T66" fmla="*/ 23 w 45"/>
                  <a:gd name="T67" fmla="*/ 0 h 97"/>
                  <a:gd name="T68" fmla="*/ 26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26" y="0"/>
                    </a:moveTo>
                    <a:lnTo>
                      <a:pt x="26" y="22"/>
                    </a:lnTo>
                    <a:lnTo>
                      <a:pt x="41" y="22"/>
                    </a:lnTo>
                    <a:lnTo>
                      <a:pt x="41" y="30"/>
                    </a:lnTo>
                    <a:lnTo>
                      <a:pt x="26" y="30"/>
                    </a:lnTo>
                    <a:lnTo>
                      <a:pt x="26" y="75"/>
                    </a:lnTo>
                    <a:lnTo>
                      <a:pt x="26" y="82"/>
                    </a:lnTo>
                    <a:lnTo>
                      <a:pt x="26" y="86"/>
                    </a:lnTo>
                    <a:lnTo>
                      <a:pt x="30" y="89"/>
                    </a:lnTo>
                    <a:lnTo>
                      <a:pt x="34" y="89"/>
                    </a:lnTo>
                    <a:lnTo>
                      <a:pt x="38" y="86"/>
                    </a:lnTo>
                    <a:lnTo>
                      <a:pt x="41" y="86"/>
                    </a:lnTo>
                    <a:lnTo>
                      <a:pt x="41" y="82"/>
                    </a:lnTo>
                    <a:lnTo>
                      <a:pt x="45" y="82"/>
                    </a:lnTo>
                    <a:lnTo>
                      <a:pt x="41" y="89"/>
                    </a:lnTo>
                    <a:lnTo>
                      <a:pt x="38" y="93"/>
                    </a:lnTo>
                    <a:lnTo>
                      <a:pt x="30" y="97"/>
                    </a:lnTo>
                    <a:lnTo>
                      <a:pt x="26" y="97"/>
                    </a:lnTo>
                    <a:lnTo>
                      <a:pt x="23" y="97"/>
                    </a:lnTo>
                    <a:lnTo>
                      <a:pt x="19" y="97"/>
                    </a:lnTo>
                    <a:lnTo>
                      <a:pt x="15" y="93"/>
                    </a:lnTo>
                    <a:lnTo>
                      <a:pt x="12" y="89"/>
                    </a:lnTo>
                    <a:lnTo>
                      <a:pt x="12" y="86"/>
                    </a:lnTo>
                    <a:lnTo>
                      <a:pt x="12" y="78"/>
                    </a:lnTo>
                    <a:lnTo>
                      <a:pt x="12" y="30"/>
                    </a:lnTo>
                    <a:lnTo>
                      <a:pt x="0" y="30"/>
                    </a:lnTo>
                    <a:lnTo>
                      <a:pt x="0" y="26"/>
                    </a:lnTo>
                    <a:lnTo>
                      <a:pt x="4" y="22"/>
                    </a:lnTo>
                    <a:lnTo>
                      <a:pt x="8" y="22"/>
                    </a:lnTo>
                    <a:lnTo>
                      <a:pt x="15" y="15"/>
                    </a:lnTo>
                    <a:lnTo>
                      <a:pt x="19" y="11"/>
                    </a:lnTo>
                    <a:lnTo>
                      <a:pt x="19" y="7"/>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5" name="Freeform 357"/>
              <p:cNvSpPr>
                <a:spLocks/>
              </p:cNvSpPr>
              <p:nvPr/>
            </p:nvSpPr>
            <p:spPr bwMode="auto">
              <a:xfrm>
                <a:off x="4408" y="2703"/>
                <a:ext cx="78" cy="116"/>
              </a:xfrm>
              <a:custGeom>
                <a:avLst/>
                <a:gdLst>
                  <a:gd name="T0" fmla="*/ 22 w 78"/>
                  <a:gd name="T1" fmla="*/ 56 h 116"/>
                  <a:gd name="T2" fmla="*/ 37 w 78"/>
                  <a:gd name="T3" fmla="*/ 45 h 116"/>
                  <a:gd name="T4" fmla="*/ 48 w 78"/>
                  <a:gd name="T5" fmla="*/ 41 h 116"/>
                  <a:gd name="T6" fmla="*/ 60 w 78"/>
                  <a:gd name="T7" fmla="*/ 45 h 116"/>
                  <a:gd name="T8" fmla="*/ 63 w 78"/>
                  <a:gd name="T9" fmla="*/ 56 h 116"/>
                  <a:gd name="T10" fmla="*/ 67 w 78"/>
                  <a:gd name="T11" fmla="*/ 75 h 116"/>
                  <a:gd name="T12" fmla="*/ 67 w 78"/>
                  <a:gd name="T13" fmla="*/ 105 h 116"/>
                  <a:gd name="T14" fmla="*/ 67 w 78"/>
                  <a:gd name="T15" fmla="*/ 112 h 116"/>
                  <a:gd name="T16" fmla="*/ 71 w 78"/>
                  <a:gd name="T17" fmla="*/ 112 h 116"/>
                  <a:gd name="T18" fmla="*/ 78 w 78"/>
                  <a:gd name="T19" fmla="*/ 116 h 116"/>
                  <a:gd name="T20" fmla="*/ 41 w 78"/>
                  <a:gd name="T21" fmla="*/ 116 h 116"/>
                  <a:gd name="T22" fmla="*/ 48 w 78"/>
                  <a:gd name="T23" fmla="*/ 112 h 116"/>
                  <a:gd name="T24" fmla="*/ 52 w 78"/>
                  <a:gd name="T25" fmla="*/ 108 h 116"/>
                  <a:gd name="T26" fmla="*/ 52 w 78"/>
                  <a:gd name="T27" fmla="*/ 105 h 116"/>
                  <a:gd name="T28" fmla="*/ 52 w 78"/>
                  <a:gd name="T29" fmla="*/ 75 h 116"/>
                  <a:gd name="T30" fmla="*/ 52 w 78"/>
                  <a:gd name="T31" fmla="*/ 60 h 116"/>
                  <a:gd name="T32" fmla="*/ 48 w 78"/>
                  <a:gd name="T33" fmla="*/ 52 h 116"/>
                  <a:gd name="T34" fmla="*/ 41 w 78"/>
                  <a:gd name="T35" fmla="*/ 52 h 116"/>
                  <a:gd name="T36" fmla="*/ 33 w 78"/>
                  <a:gd name="T37" fmla="*/ 52 h 116"/>
                  <a:gd name="T38" fmla="*/ 22 w 78"/>
                  <a:gd name="T39" fmla="*/ 60 h 116"/>
                  <a:gd name="T40" fmla="*/ 22 w 78"/>
                  <a:gd name="T41" fmla="*/ 105 h 116"/>
                  <a:gd name="T42" fmla="*/ 22 w 78"/>
                  <a:gd name="T43" fmla="*/ 112 h 116"/>
                  <a:gd name="T44" fmla="*/ 30 w 78"/>
                  <a:gd name="T45" fmla="*/ 112 h 116"/>
                  <a:gd name="T46" fmla="*/ 33 w 78"/>
                  <a:gd name="T47" fmla="*/ 116 h 116"/>
                  <a:gd name="T48" fmla="*/ 0 w 78"/>
                  <a:gd name="T49" fmla="*/ 116 h 116"/>
                  <a:gd name="T50" fmla="*/ 4 w 78"/>
                  <a:gd name="T51" fmla="*/ 112 h 116"/>
                  <a:gd name="T52" fmla="*/ 7 w 78"/>
                  <a:gd name="T53" fmla="*/ 108 h 116"/>
                  <a:gd name="T54" fmla="*/ 7 w 78"/>
                  <a:gd name="T55" fmla="*/ 97 h 116"/>
                  <a:gd name="T56" fmla="*/ 7 w 78"/>
                  <a:gd name="T57" fmla="*/ 23 h 116"/>
                  <a:gd name="T58" fmla="*/ 7 w 78"/>
                  <a:gd name="T59" fmla="*/ 15 h 116"/>
                  <a:gd name="T60" fmla="*/ 4 w 78"/>
                  <a:gd name="T61" fmla="*/ 11 h 116"/>
                  <a:gd name="T62" fmla="*/ 4 w 78"/>
                  <a:gd name="T63" fmla="*/ 11 h 116"/>
                  <a:gd name="T64" fmla="*/ 0 w 78"/>
                  <a:gd name="T65" fmla="*/ 11 h 116"/>
                  <a:gd name="T66" fmla="*/ 22 w 78"/>
                  <a:gd name="T67" fmla="*/ 0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6"/>
                  <a:gd name="T104" fmla="*/ 78 w 7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6">
                    <a:moveTo>
                      <a:pt x="22" y="0"/>
                    </a:moveTo>
                    <a:lnTo>
                      <a:pt x="22" y="56"/>
                    </a:lnTo>
                    <a:lnTo>
                      <a:pt x="30" y="49"/>
                    </a:lnTo>
                    <a:lnTo>
                      <a:pt x="37" y="45"/>
                    </a:lnTo>
                    <a:lnTo>
                      <a:pt x="41" y="41"/>
                    </a:lnTo>
                    <a:lnTo>
                      <a:pt x="48" y="41"/>
                    </a:lnTo>
                    <a:lnTo>
                      <a:pt x="52" y="41"/>
                    </a:lnTo>
                    <a:lnTo>
                      <a:pt x="60" y="45"/>
                    </a:lnTo>
                    <a:lnTo>
                      <a:pt x="63" y="49"/>
                    </a:lnTo>
                    <a:lnTo>
                      <a:pt x="63" y="56"/>
                    </a:lnTo>
                    <a:lnTo>
                      <a:pt x="67" y="64"/>
                    </a:lnTo>
                    <a:lnTo>
                      <a:pt x="67" y="75"/>
                    </a:lnTo>
                    <a:lnTo>
                      <a:pt x="67" y="97"/>
                    </a:lnTo>
                    <a:lnTo>
                      <a:pt x="67" y="105"/>
                    </a:lnTo>
                    <a:lnTo>
                      <a:pt x="67" y="108"/>
                    </a:lnTo>
                    <a:lnTo>
                      <a:pt x="67" y="112"/>
                    </a:lnTo>
                    <a:lnTo>
                      <a:pt x="71" y="112"/>
                    </a:lnTo>
                    <a:lnTo>
                      <a:pt x="78" y="116"/>
                    </a:lnTo>
                    <a:lnTo>
                      <a:pt x="41" y="116"/>
                    </a:lnTo>
                    <a:lnTo>
                      <a:pt x="45" y="116"/>
                    </a:lnTo>
                    <a:lnTo>
                      <a:pt x="48" y="112"/>
                    </a:lnTo>
                    <a:lnTo>
                      <a:pt x="52" y="108"/>
                    </a:lnTo>
                    <a:lnTo>
                      <a:pt x="52" y="105"/>
                    </a:lnTo>
                    <a:lnTo>
                      <a:pt x="52" y="97"/>
                    </a:lnTo>
                    <a:lnTo>
                      <a:pt x="52" y="75"/>
                    </a:lnTo>
                    <a:lnTo>
                      <a:pt x="52" y="64"/>
                    </a:lnTo>
                    <a:lnTo>
                      <a:pt x="52" y="60"/>
                    </a:lnTo>
                    <a:lnTo>
                      <a:pt x="48" y="56"/>
                    </a:lnTo>
                    <a:lnTo>
                      <a:pt x="48" y="52"/>
                    </a:lnTo>
                    <a:lnTo>
                      <a:pt x="45" y="52"/>
                    </a:lnTo>
                    <a:lnTo>
                      <a:pt x="41" y="52"/>
                    </a:lnTo>
                    <a:lnTo>
                      <a:pt x="37" y="52"/>
                    </a:lnTo>
                    <a:lnTo>
                      <a:pt x="33" y="52"/>
                    </a:lnTo>
                    <a:lnTo>
                      <a:pt x="26" y="56"/>
                    </a:lnTo>
                    <a:lnTo>
                      <a:pt x="22" y="60"/>
                    </a:lnTo>
                    <a:lnTo>
                      <a:pt x="22" y="97"/>
                    </a:lnTo>
                    <a:lnTo>
                      <a:pt x="22" y="105"/>
                    </a:lnTo>
                    <a:lnTo>
                      <a:pt x="22" y="108"/>
                    </a:lnTo>
                    <a:lnTo>
                      <a:pt x="22" y="112"/>
                    </a:lnTo>
                    <a:lnTo>
                      <a:pt x="26" y="112"/>
                    </a:lnTo>
                    <a:lnTo>
                      <a:pt x="30" y="112"/>
                    </a:lnTo>
                    <a:lnTo>
                      <a:pt x="33" y="116"/>
                    </a:lnTo>
                    <a:lnTo>
                      <a:pt x="0" y="116"/>
                    </a:lnTo>
                    <a:lnTo>
                      <a:pt x="4" y="112"/>
                    </a:lnTo>
                    <a:lnTo>
                      <a:pt x="7" y="112"/>
                    </a:lnTo>
                    <a:lnTo>
                      <a:pt x="7" y="108"/>
                    </a:lnTo>
                    <a:lnTo>
                      <a:pt x="7" y="105"/>
                    </a:lnTo>
                    <a:lnTo>
                      <a:pt x="7" y="97"/>
                    </a:lnTo>
                    <a:lnTo>
                      <a:pt x="7" y="34"/>
                    </a:lnTo>
                    <a:lnTo>
                      <a:pt x="7" y="23"/>
                    </a:lnTo>
                    <a:lnTo>
                      <a:pt x="7" y="15"/>
                    </a:lnTo>
                    <a:lnTo>
                      <a:pt x="7" y="11"/>
                    </a:lnTo>
                    <a:lnTo>
                      <a:pt x="4" y="11"/>
                    </a:lnTo>
                    <a:lnTo>
                      <a:pt x="0" y="11"/>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6" name="Freeform 358"/>
              <p:cNvSpPr>
                <a:spLocks noEditPoints="1"/>
              </p:cNvSpPr>
              <p:nvPr/>
            </p:nvSpPr>
            <p:spPr bwMode="auto">
              <a:xfrm>
                <a:off x="4490" y="2744"/>
                <a:ext cx="63" cy="75"/>
              </a:xfrm>
              <a:custGeom>
                <a:avLst/>
                <a:gdLst>
                  <a:gd name="T0" fmla="*/ 15 w 63"/>
                  <a:gd name="T1" fmla="*/ 30 h 75"/>
                  <a:gd name="T2" fmla="*/ 15 w 63"/>
                  <a:gd name="T3" fmla="*/ 41 h 75"/>
                  <a:gd name="T4" fmla="*/ 22 w 63"/>
                  <a:gd name="T5" fmla="*/ 53 h 75"/>
                  <a:gd name="T6" fmla="*/ 30 w 63"/>
                  <a:gd name="T7" fmla="*/ 60 h 75"/>
                  <a:gd name="T8" fmla="*/ 41 w 63"/>
                  <a:gd name="T9" fmla="*/ 64 h 75"/>
                  <a:gd name="T10" fmla="*/ 45 w 63"/>
                  <a:gd name="T11" fmla="*/ 64 h 75"/>
                  <a:gd name="T12" fmla="*/ 52 w 63"/>
                  <a:gd name="T13" fmla="*/ 60 h 75"/>
                  <a:gd name="T14" fmla="*/ 56 w 63"/>
                  <a:gd name="T15" fmla="*/ 56 h 75"/>
                  <a:gd name="T16" fmla="*/ 60 w 63"/>
                  <a:gd name="T17" fmla="*/ 45 h 75"/>
                  <a:gd name="T18" fmla="*/ 63 w 63"/>
                  <a:gd name="T19" fmla="*/ 49 h 75"/>
                  <a:gd name="T20" fmla="*/ 60 w 63"/>
                  <a:gd name="T21" fmla="*/ 60 h 75"/>
                  <a:gd name="T22" fmla="*/ 52 w 63"/>
                  <a:gd name="T23" fmla="*/ 67 h 75"/>
                  <a:gd name="T24" fmla="*/ 45 w 63"/>
                  <a:gd name="T25" fmla="*/ 75 h 75"/>
                  <a:gd name="T26" fmla="*/ 34 w 63"/>
                  <a:gd name="T27" fmla="*/ 75 h 75"/>
                  <a:gd name="T28" fmla="*/ 22 w 63"/>
                  <a:gd name="T29" fmla="*/ 75 h 75"/>
                  <a:gd name="T30" fmla="*/ 11 w 63"/>
                  <a:gd name="T31" fmla="*/ 67 h 75"/>
                  <a:gd name="T32" fmla="*/ 4 w 63"/>
                  <a:gd name="T33" fmla="*/ 60 h 75"/>
                  <a:gd name="T34" fmla="*/ 4 w 63"/>
                  <a:gd name="T35" fmla="*/ 49 h 75"/>
                  <a:gd name="T36" fmla="*/ 0 w 63"/>
                  <a:gd name="T37" fmla="*/ 38 h 75"/>
                  <a:gd name="T38" fmla="*/ 4 w 63"/>
                  <a:gd name="T39" fmla="*/ 26 h 75"/>
                  <a:gd name="T40" fmla="*/ 7 w 63"/>
                  <a:gd name="T41" fmla="*/ 19 h 75"/>
                  <a:gd name="T42" fmla="*/ 11 w 63"/>
                  <a:gd name="T43" fmla="*/ 11 h 75"/>
                  <a:gd name="T44" fmla="*/ 19 w 63"/>
                  <a:gd name="T45" fmla="*/ 4 h 75"/>
                  <a:gd name="T46" fmla="*/ 26 w 63"/>
                  <a:gd name="T47" fmla="*/ 0 h 75"/>
                  <a:gd name="T48" fmla="*/ 34 w 63"/>
                  <a:gd name="T49" fmla="*/ 0 h 75"/>
                  <a:gd name="T50" fmla="*/ 45 w 63"/>
                  <a:gd name="T51" fmla="*/ 0 h 75"/>
                  <a:gd name="T52" fmla="*/ 56 w 63"/>
                  <a:gd name="T53" fmla="*/ 8 h 75"/>
                  <a:gd name="T54" fmla="*/ 60 w 63"/>
                  <a:gd name="T55" fmla="*/ 15 h 75"/>
                  <a:gd name="T56" fmla="*/ 63 w 63"/>
                  <a:gd name="T57" fmla="*/ 30 h 75"/>
                  <a:gd name="T58" fmla="*/ 15 w 63"/>
                  <a:gd name="T59" fmla="*/ 30 h 75"/>
                  <a:gd name="T60" fmla="*/ 15 w 63"/>
                  <a:gd name="T61" fmla="*/ 23 h 75"/>
                  <a:gd name="T62" fmla="*/ 45 w 63"/>
                  <a:gd name="T63" fmla="*/ 23 h 75"/>
                  <a:gd name="T64" fmla="*/ 45 w 63"/>
                  <a:gd name="T65" fmla="*/ 19 h 75"/>
                  <a:gd name="T66" fmla="*/ 45 w 63"/>
                  <a:gd name="T67" fmla="*/ 15 h 75"/>
                  <a:gd name="T68" fmla="*/ 41 w 63"/>
                  <a:gd name="T69" fmla="*/ 11 h 75"/>
                  <a:gd name="T70" fmla="*/ 37 w 63"/>
                  <a:gd name="T71" fmla="*/ 8 h 75"/>
                  <a:gd name="T72" fmla="*/ 34 w 63"/>
                  <a:gd name="T73" fmla="*/ 4 h 75"/>
                  <a:gd name="T74" fmla="*/ 30 w 63"/>
                  <a:gd name="T75" fmla="*/ 4 h 75"/>
                  <a:gd name="T76" fmla="*/ 26 w 63"/>
                  <a:gd name="T77" fmla="*/ 8 h 75"/>
                  <a:gd name="T78" fmla="*/ 19 w 63"/>
                  <a:gd name="T79" fmla="*/ 11 h 75"/>
                  <a:gd name="T80" fmla="*/ 15 w 63"/>
                  <a:gd name="T81" fmla="*/ 15 h 75"/>
                  <a:gd name="T82" fmla="*/ 15 w 63"/>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5"/>
                  <a:gd name="T128" fmla="*/ 63 w 63"/>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5">
                    <a:moveTo>
                      <a:pt x="15" y="30"/>
                    </a:moveTo>
                    <a:lnTo>
                      <a:pt x="15" y="41"/>
                    </a:lnTo>
                    <a:lnTo>
                      <a:pt x="22" y="53"/>
                    </a:lnTo>
                    <a:lnTo>
                      <a:pt x="30" y="60"/>
                    </a:lnTo>
                    <a:lnTo>
                      <a:pt x="41" y="64"/>
                    </a:lnTo>
                    <a:lnTo>
                      <a:pt x="45" y="64"/>
                    </a:lnTo>
                    <a:lnTo>
                      <a:pt x="52" y="60"/>
                    </a:lnTo>
                    <a:lnTo>
                      <a:pt x="56" y="56"/>
                    </a:lnTo>
                    <a:lnTo>
                      <a:pt x="60" y="45"/>
                    </a:lnTo>
                    <a:lnTo>
                      <a:pt x="63" y="49"/>
                    </a:lnTo>
                    <a:lnTo>
                      <a:pt x="60" y="60"/>
                    </a:lnTo>
                    <a:lnTo>
                      <a:pt x="52" y="67"/>
                    </a:lnTo>
                    <a:lnTo>
                      <a:pt x="45" y="75"/>
                    </a:lnTo>
                    <a:lnTo>
                      <a:pt x="34" y="75"/>
                    </a:lnTo>
                    <a:lnTo>
                      <a:pt x="22" y="75"/>
                    </a:lnTo>
                    <a:lnTo>
                      <a:pt x="11" y="67"/>
                    </a:lnTo>
                    <a:lnTo>
                      <a:pt x="4" y="60"/>
                    </a:lnTo>
                    <a:lnTo>
                      <a:pt x="4" y="49"/>
                    </a:lnTo>
                    <a:lnTo>
                      <a:pt x="0" y="38"/>
                    </a:lnTo>
                    <a:lnTo>
                      <a:pt x="4" y="26"/>
                    </a:lnTo>
                    <a:lnTo>
                      <a:pt x="7" y="19"/>
                    </a:lnTo>
                    <a:lnTo>
                      <a:pt x="11" y="11"/>
                    </a:lnTo>
                    <a:lnTo>
                      <a:pt x="19" y="4"/>
                    </a:lnTo>
                    <a:lnTo>
                      <a:pt x="26" y="0"/>
                    </a:lnTo>
                    <a:lnTo>
                      <a:pt x="34" y="0"/>
                    </a:lnTo>
                    <a:lnTo>
                      <a:pt x="45" y="0"/>
                    </a:lnTo>
                    <a:lnTo>
                      <a:pt x="56" y="8"/>
                    </a:lnTo>
                    <a:lnTo>
                      <a:pt x="60" y="15"/>
                    </a:lnTo>
                    <a:lnTo>
                      <a:pt x="63" y="30"/>
                    </a:lnTo>
                    <a:lnTo>
                      <a:pt x="15" y="30"/>
                    </a:lnTo>
                    <a:close/>
                    <a:moveTo>
                      <a:pt x="15" y="23"/>
                    </a:moveTo>
                    <a:lnTo>
                      <a:pt x="45" y="23"/>
                    </a:lnTo>
                    <a:lnTo>
                      <a:pt x="45" y="19"/>
                    </a:lnTo>
                    <a:lnTo>
                      <a:pt x="45" y="15"/>
                    </a:lnTo>
                    <a:lnTo>
                      <a:pt x="41" y="11"/>
                    </a:lnTo>
                    <a:lnTo>
                      <a:pt x="37" y="8"/>
                    </a:lnTo>
                    <a:lnTo>
                      <a:pt x="34" y="4"/>
                    </a:lnTo>
                    <a:lnTo>
                      <a:pt x="30" y="4"/>
                    </a:lnTo>
                    <a:lnTo>
                      <a:pt x="26" y="8"/>
                    </a:lnTo>
                    <a:lnTo>
                      <a:pt x="19" y="11"/>
                    </a:lnTo>
                    <a:lnTo>
                      <a:pt x="15" y="15"/>
                    </a:lnTo>
                    <a:lnTo>
                      <a:pt x="15"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7" name="Freeform 359"/>
              <p:cNvSpPr>
                <a:spLocks/>
              </p:cNvSpPr>
              <p:nvPr/>
            </p:nvSpPr>
            <p:spPr bwMode="auto">
              <a:xfrm>
                <a:off x="4561" y="2744"/>
                <a:ext cx="123" cy="75"/>
              </a:xfrm>
              <a:custGeom>
                <a:avLst/>
                <a:gdLst>
                  <a:gd name="T0" fmla="*/ 30 w 123"/>
                  <a:gd name="T1" fmla="*/ 8 h 75"/>
                  <a:gd name="T2" fmla="*/ 37 w 123"/>
                  <a:gd name="T3" fmla="*/ 4 h 75"/>
                  <a:gd name="T4" fmla="*/ 45 w 123"/>
                  <a:gd name="T5" fmla="*/ 0 h 75"/>
                  <a:gd name="T6" fmla="*/ 56 w 123"/>
                  <a:gd name="T7" fmla="*/ 0 h 75"/>
                  <a:gd name="T8" fmla="*/ 67 w 123"/>
                  <a:gd name="T9" fmla="*/ 8 h 75"/>
                  <a:gd name="T10" fmla="*/ 75 w 123"/>
                  <a:gd name="T11" fmla="*/ 8 h 75"/>
                  <a:gd name="T12" fmla="*/ 86 w 123"/>
                  <a:gd name="T13" fmla="*/ 0 h 75"/>
                  <a:gd name="T14" fmla="*/ 101 w 123"/>
                  <a:gd name="T15" fmla="*/ 0 h 75"/>
                  <a:gd name="T16" fmla="*/ 108 w 123"/>
                  <a:gd name="T17" fmla="*/ 8 h 75"/>
                  <a:gd name="T18" fmla="*/ 112 w 123"/>
                  <a:gd name="T19" fmla="*/ 19 h 75"/>
                  <a:gd name="T20" fmla="*/ 112 w 123"/>
                  <a:gd name="T21" fmla="*/ 56 h 75"/>
                  <a:gd name="T22" fmla="*/ 112 w 123"/>
                  <a:gd name="T23" fmla="*/ 67 h 75"/>
                  <a:gd name="T24" fmla="*/ 116 w 123"/>
                  <a:gd name="T25" fmla="*/ 71 h 75"/>
                  <a:gd name="T26" fmla="*/ 123 w 123"/>
                  <a:gd name="T27" fmla="*/ 75 h 75"/>
                  <a:gd name="T28" fmla="*/ 89 w 123"/>
                  <a:gd name="T29" fmla="*/ 75 h 75"/>
                  <a:gd name="T30" fmla="*/ 89 w 123"/>
                  <a:gd name="T31" fmla="*/ 75 h 75"/>
                  <a:gd name="T32" fmla="*/ 97 w 123"/>
                  <a:gd name="T33" fmla="*/ 71 h 75"/>
                  <a:gd name="T34" fmla="*/ 97 w 123"/>
                  <a:gd name="T35" fmla="*/ 67 h 75"/>
                  <a:gd name="T36" fmla="*/ 101 w 123"/>
                  <a:gd name="T37" fmla="*/ 56 h 75"/>
                  <a:gd name="T38" fmla="*/ 97 w 123"/>
                  <a:gd name="T39" fmla="*/ 19 h 75"/>
                  <a:gd name="T40" fmla="*/ 93 w 123"/>
                  <a:gd name="T41" fmla="*/ 11 h 75"/>
                  <a:gd name="T42" fmla="*/ 82 w 123"/>
                  <a:gd name="T43" fmla="*/ 11 h 75"/>
                  <a:gd name="T44" fmla="*/ 75 w 123"/>
                  <a:gd name="T45" fmla="*/ 15 h 75"/>
                  <a:gd name="T46" fmla="*/ 67 w 123"/>
                  <a:gd name="T47" fmla="*/ 23 h 75"/>
                  <a:gd name="T48" fmla="*/ 67 w 123"/>
                  <a:gd name="T49" fmla="*/ 56 h 75"/>
                  <a:gd name="T50" fmla="*/ 71 w 123"/>
                  <a:gd name="T51" fmla="*/ 67 h 75"/>
                  <a:gd name="T52" fmla="*/ 71 w 123"/>
                  <a:gd name="T53" fmla="*/ 71 h 75"/>
                  <a:gd name="T54" fmla="*/ 78 w 123"/>
                  <a:gd name="T55" fmla="*/ 75 h 75"/>
                  <a:gd name="T56" fmla="*/ 45 w 123"/>
                  <a:gd name="T57" fmla="*/ 75 h 75"/>
                  <a:gd name="T58" fmla="*/ 48 w 123"/>
                  <a:gd name="T59" fmla="*/ 71 h 75"/>
                  <a:gd name="T60" fmla="*/ 52 w 123"/>
                  <a:gd name="T61" fmla="*/ 71 h 75"/>
                  <a:gd name="T62" fmla="*/ 56 w 123"/>
                  <a:gd name="T63" fmla="*/ 64 h 75"/>
                  <a:gd name="T64" fmla="*/ 56 w 123"/>
                  <a:gd name="T65" fmla="*/ 26 h 75"/>
                  <a:gd name="T66" fmla="*/ 52 w 123"/>
                  <a:gd name="T67" fmla="*/ 15 h 75"/>
                  <a:gd name="T68" fmla="*/ 41 w 123"/>
                  <a:gd name="T69" fmla="*/ 11 h 75"/>
                  <a:gd name="T70" fmla="*/ 33 w 123"/>
                  <a:gd name="T71" fmla="*/ 11 h 75"/>
                  <a:gd name="T72" fmla="*/ 22 w 123"/>
                  <a:gd name="T73" fmla="*/ 19 h 75"/>
                  <a:gd name="T74" fmla="*/ 26 w 123"/>
                  <a:gd name="T75" fmla="*/ 64 h 75"/>
                  <a:gd name="T76" fmla="*/ 26 w 123"/>
                  <a:gd name="T77" fmla="*/ 71 h 75"/>
                  <a:gd name="T78" fmla="*/ 30 w 123"/>
                  <a:gd name="T79" fmla="*/ 71 h 75"/>
                  <a:gd name="T80" fmla="*/ 33 w 123"/>
                  <a:gd name="T81" fmla="*/ 75 h 75"/>
                  <a:gd name="T82" fmla="*/ 0 w 123"/>
                  <a:gd name="T83" fmla="*/ 75 h 75"/>
                  <a:gd name="T84" fmla="*/ 7 w 123"/>
                  <a:gd name="T85" fmla="*/ 71 h 75"/>
                  <a:gd name="T86" fmla="*/ 11 w 123"/>
                  <a:gd name="T87" fmla="*/ 67 h 75"/>
                  <a:gd name="T88" fmla="*/ 11 w 123"/>
                  <a:gd name="T89" fmla="*/ 56 h 75"/>
                  <a:gd name="T90" fmla="*/ 11 w 123"/>
                  <a:gd name="T91" fmla="*/ 19 h 75"/>
                  <a:gd name="T92" fmla="*/ 11 w 123"/>
                  <a:gd name="T93" fmla="*/ 11 h 75"/>
                  <a:gd name="T94" fmla="*/ 7 w 123"/>
                  <a:gd name="T95" fmla="*/ 8 h 75"/>
                  <a:gd name="T96" fmla="*/ 4 w 123"/>
                  <a:gd name="T97" fmla="*/ 8 h 75"/>
                  <a:gd name="T98" fmla="*/ 0 w 123"/>
                  <a:gd name="T99" fmla="*/ 8 h 75"/>
                  <a:gd name="T100" fmla="*/ 22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2" y="15"/>
                    </a:moveTo>
                    <a:lnTo>
                      <a:pt x="30" y="8"/>
                    </a:lnTo>
                    <a:lnTo>
                      <a:pt x="33" y="8"/>
                    </a:lnTo>
                    <a:lnTo>
                      <a:pt x="37" y="4"/>
                    </a:lnTo>
                    <a:lnTo>
                      <a:pt x="41" y="0"/>
                    </a:lnTo>
                    <a:lnTo>
                      <a:pt x="45" y="0"/>
                    </a:lnTo>
                    <a:lnTo>
                      <a:pt x="48" y="0"/>
                    </a:lnTo>
                    <a:lnTo>
                      <a:pt x="56" y="0"/>
                    </a:lnTo>
                    <a:lnTo>
                      <a:pt x="60" y="4"/>
                    </a:lnTo>
                    <a:lnTo>
                      <a:pt x="67" y="8"/>
                    </a:lnTo>
                    <a:lnTo>
                      <a:pt x="67" y="15"/>
                    </a:lnTo>
                    <a:lnTo>
                      <a:pt x="75" y="8"/>
                    </a:lnTo>
                    <a:lnTo>
                      <a:pt x="82" y="4"/>
                    </a:lnTo>
                    <a:lnTo>
                      <a:pt x="86" y="0"/>
                    </a:lnTo>
                    <a:lnTo>
                      <a:pt x="93" y="0"/>
                    </a:lnTo>
                    <a:lnTo>
                      <a:pt x="101" y="0"/>
                    </a:lnTo>
                    <a:lnTo>
                      <a:pt x="104" y="4"/>
                    </a:lnTo>
                    <a:lnTo>
                      <a:pt x="108" y="8"/>
                    </a:lnTo>
                    <a:lnTo>
                      <a:pt x="112" y="11"/>
                    </a:lnTo>
                    <a:lnTo>
                      <a:pt x="112" y="19"/>
                    </a:lnTo>
                    <a:lnTo>
                      <a:pt x="112" y="26"/>
                    </a:lnTo>
                    <a:lnTo>
                      <a:pt x="112" y="56"/>
                    </a:lnTo>
                    <a:lnTo>
                      <a:pt x="112" y="64"/>
                    </a:lnTo>
                    <a:lnTo>
                      <a:pt x="112" y="67"/>
                    </a:lnTo>
                    <a:lnTo>
                      <a:pt x="116" y="71"/>
                    </a:lnTo>
                    <a:lnTo>
                      <a:pt x="119" y="71"/>
                    </a:lnTo>
                    <a:lnTo>
                      <a:pt x="123" y="75"/>
                    </a:lnTo>
                    <a:lnTo>
                      <a:pt x="89" y="75"/>
                    </a:lnTo>
                    <a:lnTo>
                      <a:pt x="93" y="71"/>
                    </a:lnTo>
                    <a:lnTo>
                      <a:pt x="97" y="71"/>
                    </a:lnTo>
                    <a:lnTo>
                      <a:pt x="97" y="67"/>
                    </a:lnTo>
                    <a:lnTo>
                      <a:pt x="101" y="64"/>
                    </a:lnTo>
                    <a:lnTo>
                      <a:pt x="101" y="56"/>
                    </a:lnTo>
                    <a:lnTo>
                      <a:pt x="101" y="26"/>
                    </a:lnTo>
                    <a:lnTo>
                      <a:pt x="97" y="19"/>
                    </a:lnTo>
                    <a:lnTo>
                      <a:pt x="97" y="15"/>
                    </a:lnTo>
                    <a:lnTo>
                      <a:pt x="93" y="11"/>
                    </a:lnTo>
                    <a:lnTo>
                      <a:pt x="86" y="11"/>
                    </a:lnTo>
                    <a:lnTo>
                      <a:pt x="82" y="11"/>
                    </a:lnTo>
                    <a:lnTo>
                      <a:pt x="78" y="11"/>
                    </a:lnTo>
                    <a:lnTo>
                      <a:pt x="75" y="15"/>
                    </a:lnTo>
                    <a:lnTo>
                      <a:pt x="67" y="19"/>
                    </a:lnTo>
                    <a:lnTo>
                      <a:pt x="67" y="23"/>
                    </a:lnTo>
                    <a:lnTo>
                      <a:pt x="67" y="56"/>
                    </a:lnTo>
                    <a:lnTo>
                      <a:pt x="67" y="64"/>
                    </a:lnTo>
                    <a:lnTo>
                      <a:pt x="71" y="67"/>
                    </a:lnTo>
                    <a:lnTo>
                      <a:pt x="71" y="71"/>
                    </a:lnTo>
                    <a:lnTo>
                      <a:pt x="75" y="71"/>
                    </a:lnTo>
                    <a:lnTo>
                      <a:pt x="78" y="75"/>
                    </a:lnTo>
                    <a:lnTo>
                      <a:pt x="45" y="75"/>
                    </a:lnTo>
                    <a:lnTo>
                      <a:pt x="48" y="71"/>
                    </a:lnTo>
                    <a:lnTo>
                      <a:pt x="52" y="71"/>
                    </a:lnTo>
                    <a:lnTo>
                      <a:pt x="56" y="67"/>
                    </a:lnTo>
                    <a:lnTo>
                      <a:pt x="56" y="64"/>
                    </a:lnTo>
                    <a:lnTo>
                      <a:pt x="56" y="56"/>
                    </a:lnTo>
                    <a:lnTo>
                      <a:pt x="56" y="26"/>
                    </a:lnTo>
                    <a:lnTo>
                      <a:pt x="56" y="19"/>
                    </a:lnTo>
                    <a:lnTo>
                      <a:pt x="52" y="15"/>
                    </a:lnTo>
                    <a:lnTo>
                      <a:pt x="48" y="11"/>
                    </a:lnTo>
                    <a:lnTo>
                      <a:pt x="41" y="11"/>
                    </a:lnTo>
                    <a:lnTo>
                      <a:pt x="37" y="11"/>
                    </a:lnTo>
                    <a:lnTo>
                      <a:pt x="33" y="11"/>
                    </a:lnTo>
                    <a:lnTo>
                      <a:pt x="30" y="15"/>
                    </a:lnTo>
                    <a:lnTo>
                      <a:pt x="22" y="19"/>
                    </a:lnTo>
                    <a:lnTo>
                      <a:pt x="22" y="56"/>
                    </a:lnTo>
                    <a:lnTo>
                      <a:pt x="26" y="64"/>
                    </a:lnTo>
                    <a:lnTo>
                      <a:pt x="26" y="67"/>
                    </a:lnTo>
                    <a:lnTo>
                      <a:pt x="26" y="71"/>
                    </a:lnTo>
                    <a:lnTo>
                      <a:pt x="30" y="71"/>
                    </a:lnTo>
                    <a:lnTo>
                      <a:pt x="33" y="75"/>
                    </a:lnTo>
                    <a:lnTo>
                      <a:pt x="0" y="75"/>
                    </a:lnTo>
                    <a:lnTo>
                      <a:pt x="4" y="71"/>
                    </a:lnTo>
                    <a:lnTo>
                      <a:pt x="7" y="71"/>
                    </a:lnTo>
                    <a:lnTo>
                      <a:pt x="11" y="67"/>
                    </a:lnTo>
                    <a:lnTo>
                      <a:pt x="11" y="64"/>
                    </a:lnTo>
                    <a:lnTo>
                      <a:pt x="11" y="56"/>
                    </a:lnTo>
                    <a:lnTo>
                      <a:pt x="11" y="30"/>
                    </a:lnTo>
                    <a:lnTo>
                      <a:pt x="11" y="19"/>
                    </a:lnTo>
                    <a:lnTo>
                      <a:pt x="11" y="15"/>
                    </a:lnTo>
                    <a:lnTo>
                      <a:pt x="11" y="11"/>
                    </a:lnTo>
                    <a:lnTo>
                      <a:pt x="7" y="11"/>
                    </a:lnTo>
                    <a:lnTo>
                      <a:pt x="7" y="8"/>
                    </a:lnTo>
                    <a:lnTo>
                      <a:pt x="4" y="8"/>
                    </a:lnTo>
                    <a:lnTo>
                      <a:pt x="0" y="11"/>
                    </a:lnTo>
                    <a:lnTo>
                      <a:pt x="0" y="8"/>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8" name="Freeform 360"/>
              <p:cNvSpPr>
                <a:spLocks/>
              </p:cNvSpPr>
              <p:nvPr/>
            </p:nvSpPr>
            <p:spPr bwMode="auto">
              <a:xfrm>
                <a:off x="4721" y="2744"/>
                <a:ext cx="105" cy="75"/>
              </a:xfrm>
              <a:custGeom>
                <a:avLst/>
                <a:gdLst>
                  <a:gd name="T0" fmla="*/ 71 w 105"/>
                  <a:gd name="T1" fmla="*/ 0 h 75"/>
                  <a:gd name="T2" fmla="*/ 71 w 105"/>
                  <a:gd name="T3" fmla="*/ 64 h 75"/>
                  <a:gd name="T4" fmla="*/ 83 w 105"/>
                  <a:gd name="T5" fmla="*/ 45 h 75"/>
                  <a:gd name="T6" fmla="*/ 94 w 105"/>
                  <a:gd name="T7" fmla="*/ 30 h 75"/>
                  <a:gd name="T8" fmla="*/ 97 w 105"/>
                  <a:gd name="T9" fmla="*/ 23 h 75"/>
                  <a:gd name="T10" fmla="*/ 97 w 105"/>
                  <a:gd name="T11" fmla="*/ 19 h 75"/>
                  <a:gd name="T12" fmla="*/ 97 w 105"/>
                  <a:gd name="T13" fmla="*/ 19 h 75"/>
                  <a:gd name="T14" fmla="*/ 97 w 105"/>
                  <a:gd name="T15" fmla="*/ 15 h 75"/>
                  <a:gd name="T16" fmla="*/ 97 w 105"/>
                  <a:gd name="T17" fmla="*/ 15 h 75"/>
                  <a:gd name="T18" fmla="*/ 94 w 105"/>
                  <a:gd name="T19" fmla="*/ 15 h 75"/>
                  <a:gd name="T20" fmla="*/ 94 w 105"/>
                  <a:gd name="T21" fmla="*/ 11 h 75"/>
                  <a:gd name="T22" fmla="*/ 90 w 105"/>
                  <a:gd name="T23" fmla="*/ 11 h 75"/>
                  <a:gd name="T24" fmla="*/ 90 w 105"/>
                  <a:gd name="T25" fmla="*/ 8 h 75"/>
                  <a:gd name="T26" fmla="*/ 90 w 105"/>
                  <a:gd name="T27" fmla="*/ 8 h 75"/>
                  <a:gd name="T28" fmla="*/ 90 w 105"/>
                  <a:gd name="T29" fmla="*/ 4 h 75"/>
                  <a:gd name="T30" fmla="*/ 94 w 105"/>
                  <a:gd name="T31" fmla="*/ 4 h 75"/>
                  <a:gd name="T32" fmla="*/ 94 w 105"/>
                  <a:gd name="T33" fmla="*/ 0 h 75"/>
                  <a:gd name="T34" fmla="*/ 97 w 105"/>
                  <a:gd name="T35" fmla="*/ 0 h 75"/>
                  <a:gd name="T36" fmla="*/ 101 w 105"/>
                  <a:gd name="T37" fmla="*/ 4 h 75"/>
                  <a:gd name="T38" fmla="*/ 101 w 105"/>
                  <a:gd name="T39" fmla="*/ 4 h 75"/>
                  <a:gd name="T40" fmla="*/ 105 w 105"/>
                  <a:gd name="T41" fmla="*/ 8 h 75"/>
                  <a:gd name="T42" fmla="*/ 105 w 105"/>
                  <a:gd name="T43" fmla="*/ 11 h 75"/>
                  <a:gd name="T44" fmla="*/ 105 w 105"/>
                  <a:gd name="T45" fmla="*/ 15 h 75"/>
                  <a:gd name="T46" fmla="*/ 101 w 105"/>
                  <a:gd name="T47" fmla="*/ 19 h 75"/>
                  <a:gd name="T48" fmla="*/ 101 w 105"/>
                  <a:gd name="T49" fmla="*/ 26 h 75"/>
                  <a:gd name="T50" fmla="*/ 94 w 105"/>
                  <a:gd name="T51" fmla="*/ 38 h 75"/>
                  <a:gd name="T52" fmla="*/ 86 w 105"/>
                  <a:gd name="T53" fmla="*/ 49 h 75"/>
                  <a:gd name="T54" fmla="*/ 75 w 105"/>
                  <a:gd name="T55" fmla="*/ 60 h 75"/>
                  <a:gd name="T56" fmla="*/ 68 w 105"/>
                  <a:gd name="T57" fmla="*/ 71 h 75"/>
                  <a:gd name="T58" fmla="*/ 64 w 105"/>
                  <a:gd name="T59" fmla="*/ 75 h 75"/>
                  <a:gd name="T60" fmla="*/ 60 w 105"/>
                  <a:gd name="T61" fmla="*/ 75 h 75"/>
                  <a:gd name="T62" fmla="*/ 56 w 105"/>
                  <a:gd name="T63" fmla="*/ 23 h 75"/>
                  <a:gd name="T64" fmla="*/ 23 w 105"/>
                  <a:gd name="T65" fmla="*/ 75 h 75"/>
                  <a:gd name="T66" fmla="*/ 19 w 105"/>
                  <a:gd name="T67" fmla="*/ 75 h 75"/>
                  <a:gd name="T68" fmla="*/ 19 w 105"/>
                  <a:gd name="T69" fmla="*/ 56 h 75"/>
                  <a:gd name="T70" fmla="*/ 19 w 105"/>
                  <a:gd name="T71" fmla="*/ 38 h 75"/>
                  <a:gd name="T72" fmla="*/ 19 w 105"/>
                  <a:gd name="T73" fmla="*/ 23 h 75"/>
                  <a:gd name="T74" fmla="*/ 15 w 105"/>
                  <a:gd name="T75" fmla="*/ 15 h 75"/>
                  <a:gd name="T76" fmla="*/ 15 w 105"/>
                  <a:gd name="T77" fmla="*/ 11 h 75"/>
                  <a:gd name="T78" fmla="*/ 12 w 105"/>
                  <a:gd name="T79" fmla="*/ 11 h 75"/>
                  <a:gd name="T80" fmla="*/ 8 w 105"/>
                  <a:gd name="T81" fmla="*/ 11 h 75"/>
                  <a:gd name="T82" fmla="*/ 4 w 105"/>
                  <a:gd name="T83" fmla="*/ 11 h 75"/>
                  <a:gd name="T84" fmla="*/ 0 w 105"/>
                  <a:gd name="T85" fmla="*/ 11 h 75"/>
                  <a:gd name="T86" fmla="*/ 0 w 105"/>
                  <a:gd name="T87" fmla="*/ 8 h 75"/>
                  <a:gd name="T88" fmla="*/ 27 w 105"/>
                  <a:gd name="T89" fmla="*/ 0 h 75"/>
                  <a:gd name="T90" fmla="*/ 27 w 105"/>
                  <a:gd name="T91" fmla="*/ 11 h 75"/>
                  <a:gd name="T92" fmla="*/ 30 w 105"/>
                  <a:gd name="T93" fmla="*/ 26 h 75"/>
                  <a:gd name="T94" fmla="*/ 30 w 105"/>
                  <a:gd name="T95" fmla="*/ 41 h 75"/>
                  <a:gd name="T96" fmla="*/ 34 w 105"/>
                  <a:gd name="T97" fmla="*/ 53 h 75"/>
                  <a:gd name="T98" fmla="*/ 34 w 105"/>
                  <a:gd name="T99" fmla="*/ 56 h 75"/>
                  <a:gd name="T100" fmla="*/ 64 w 105"/>
                  <a:gd name="T101" fmla="*/ 0 h 75"/>
                  <a:gd name="T102" fmla="*/ 71 w 105"/>
                  <a:gd name="T103" fmla="*/ 0 h 7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5"/>
                  <a:gd name="T157" fmla="*/ 0 h 75"/>
                  <a:gd name="T158" fmla="*/ 105 w 105"/>
                  <a:gd name="T159" fmla="*/ 75 h 7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5" h="75">
                    <a:moveTo>
                      <a:pt x="71" y="0"/>
                    </a:moveTo>
                    <a:lnTo>
                      <a:pt x="71" y="64"/>
                    </a:lnTo>
                    <a:lnTo>
                      <a:pt x="83" y="45"/>
                    </a:lnTo>
                    <a:lnTo>
                      <a:pt x="94" y="30"/>
                    </a:lnTo>
                    <a:lnTo>
                      <a:pt x="97" y="23"/>
                    </a:lnTo>
                    <a:lnTo>
                      <a:pt x="97" y="19"/>
                    </a:lnTo>
                    <a:lnTo>
                      <a:pt x="97" y="15"/>
                    </a:lnTo>
                    <a:lnTo>
                      <a:pt x="94" y="15"/>
                    </a:lnTo>
                    <a:lnTo>
                      <a:pt x="94" y="11"/>
                    </a:lnTo>
                    <a:lnTo>
                      <a:pt x="90" y="11"/>
                    </a:lnTo>
                    <a:lnTo>
                      <a:pt x="90" y="8"/>
                    </a:lnTo>
                    <a:lnTo>
                      <a:pt x="90" y="4"/>
                    </a:lnTo>
                    <a:lnTo>
                      <a:pt x="94" y="4"/>
                    </a:lnTo>
                    <a:lnTo>
                      <a:pt x="94" y="0"/>
                    </a:lnTo>
                    <a:lnTo>
                      <a:pt x="97" y="0"/>
                    </a:lnTo>
                    <a:lnTo>
                      <a:pt x="101" y="4"/>
                    </a:lnTo>
                    <a:lnTo>
                      <a:pt x="105" y="8"/>
                    </a:lnTo>
                    <a:lnTo>
                      <a:pt x="105" y="11"/>
                    </a:lnTo>
                    <a:lnTo>
                      <a:pt x="105" y="15"/>
                    </a:lnTo>
                    <a:lnTo>
                      <a:pt x="101" y="19"/>
                    </a:lnTo>
                    <a:lnTo>
                      <a:pt x="101" y="26"/>
                    </a:lnTo>
                    <a:lnTo>
                      <a:pt x="94" y="38"/>
                    </a:lnTo>
                    <a:lnTo>
                      <a:pt x="86" y="49"/>
                    </a:lnTo>
                    <a:lnTo>
                      <a:pt x="75" y="60"/>
                    </a:lnTo>
                    <a:lnTo>
                      <a:pt x="68" y="71"/>
                    </a:lnTo>
                    <a:lnTo>
                      <a:pt x="64" y="75"/>
                    </a:lnTo>
                    <a:lnTo>
                      <a:pt x="60" y="75"/>
                    </a:lnTo>
                    <a:lnTo>
                      <a:pt x="56" y="23"/>
                    </a:lnTo>
                    <a:lnTo>
                      <a:pt x="23" y="75"/>
                    </a:lnTo>
                    <a:lnTo>
                      <a:pt x="19" y="75"/>
                    </a:lnTo>
                    <a:lnTo>
                      <a:pt x="19" y="56"/>
                    </a:lnTo>
                    <a:lnTo>
                      <a:pt x="19" y="38"/>
                    </a:lnTo>
                    <a:lnTo>
                      <a:pt x="19" y="23"/>
                    </a:lnTo>
                    <a:lnTo>
                      <a:pt x="15" y="15"/>
                    </a:lnTo>
                    <a:lnTo>
                      <a:pt x="15" y="11"/>
                    </a:lnTo>
                    <a:lnTo>
                      <a:pt x="12" y="11"/>
                    </a:lnTo>
                    <a:lnTo>
                      <a:pt x="8" y="11"/>
                    </a:lnTo>
                    <a:lnTo>
                      <a:pt x="4" y="11"/>
                    </a:lnTo>
                    <a:lnTo>
                      <a:pt x="0" y="11"/>
                    </a:lnTo>
                    <a:lnTo>
                      <a:pt x="0" y="8"/>
                    </a:lnTo>
                    <a:lnTo>
                      <a:pt x="27" y="0"/>
                    </a:lnTo>
                    <a:lnTo>
                      <a:pt x="27" y="11"/>
                    </a:lnTo>
                    <a:lnTo>
                      <a:pt x="30" y="26"/>
                    </a:lnTo>
                    <a:lnTo>
                      <a:pt x="30" y="41"/>
                    </a:lnTo>
                    <a:lnTo>
                      <a:pt x="34" y="53"/>
                    </a:lnTo>
                    <a:lnTo>
                      <a:pt x="34" y="56"/>
                    </a:lnTo>
                    <a:lnTo>
                      <a:pt x="64" y="0"/>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29" name="Freeform 361"/>
              <p:cNvSpPr>
                <a:spLocks noEditPoints="1"/>
              </p:cNvSpPr>
              <p:nvPr/>
            </p:nvSpPr>
            <p:spPr bwMode="auto">
              <a:xfrm>
                <a:off x="4837" y="2714"/>
                <a:ext cx="37" cy="105"/>
              </a:xfrm>
              <a:custGeom>
                <a:avLst/>
                <a:gdLst>
                  <a:gd name="T0" fmla="*/ 30 w 37"/>
                  <a:gd name="T1" fmla="*/ 0 h 105"/>
                  <a:gd name="T2" fmla="*/ 34 w 37"/>
                  <a:gd name="T3" fmla="*/ 0 h 105"/>
                  <a:gd name="T4" fmla="*/ 37 w 37"/>
                  <a:gd name="T5" fmla="*/ 4 h 105"/>
                  <a:gd name="T6" fmla="*/ 37 w 37"/>
                  <a:gd name="T7" fmla="*/ 4 h 105"/>
                  <a:gd name="T8" fmla="*/ 37 w 37"/>
                  <a:gd name="T9" fmla="*/ 8 h 105"/>
                  <a:gd name="T10" fmla="*/ 37 w 37"/>
                  <a:gd name="T11" fmla="*/ 12 h 105"/>
                  <a:gd name="T12" fmla="*/ 37 w 37"/>
                  <a:gd name="T13" fmla="*/ 15 h 105"/>
                  <a:gd name="T14" fmla="*/ 34 w 37"/>
                  <a:gd name="T15" fmla="*/ 15 h 105"/>
                  <a:gd name="T16" fmla="*/ 30 w 37"/>
                  <a:gd name="T17" fmla="*/ 15 h 105"/>
                  <a:gd name="T18" fmla="*/ 30 w 37"/>
                  <a:gd name="T19" fmla="*/ 15 h 105"/>
                  <a:gd name="T20" fmla="*/ 26 w 37"/>
                  <a:gd name="T21" fmla="*/ 15 h 105"/>
                  <a:gd name="T22" fmla="*/ 26 w 37"/>
                  <a:gd name="T23" fmla="*/ 12 h 105"/>
                  <a:gd name="T24" fmla="*/ 23 w 37"/>
                  <a:gd name="T25" fmla="*/ 8 h 105"/>
                  <a:gd name="T26" fmla="*/ 26 w 37"/>
                  <a:gd name="T27" fmla="*/ 4 h 105"/>
                  <a:gd name="T28" fmla="*/ 26 w 37"/>
                  <a:gd name="T29" fmla="*/ 4 h 105"/>
                  <a:gd name="T30" fmla="*/ 30 w 37"/>
                  <a:gd name="T31" fmla="*/ 0 h 105"/>
                  <a:gd name="T32" fmla="*/ 30 w 37"/>
                  <a:gd name="T33" fmla="*/ 0 h 105"/>
                  <a:gd name="T34" fmla="*/ 34 w 37"/>
                  <a:gd name="T35" fmla="*/ 30 h 105"/>
                  <a:gd name="T36" fmla="*/ 15 w 37"/>
                  <a:gd name="T37" fmla="*/ 90 h 105"/>
                  <a:gd name="T38" fmla="*/ 15 w 37"/>
                  <a:gd name="T39" fmla="*/ 94 h 105"/>
                  <a:gd name="T40" fmla="*/ 15 w 37"/>
                  <a:gd name="T41" fmla="*/ 97 h 105"/>
                  <a:gd name="T42" fmla="*/ 15 w 37"/>
                  <a:gd name="T43" fmla="*/ 97 h 105"/>
                  <a:gd name="T44" fmla="*/ 15 w 37"/>
                  <a:gd name="T45" fmla="*/ 97 h 105"/>
                  <a:gd name="T46" fmla="*/ 15 w 37"/>
                  <a:gd name="T47" fmla="*/ 97 h 105"/>
                  <a:gd name="T48" fmla="*/ 15 w 37"/>
                  <a:gd name="T49" fmla="*/ 97 h 105"/>
                  <a:gd name="T50" fmla="*/ 19 w 37"/>
                  <a:gd name="T51" fmla="*/ 97 h 105"/>
                  <a:gd name="T52" fmla="*/ 19 w 37"/>
                  <a:gd name="T53" fmla="*/ 97 h 105"/>
                  <a:gd name="T54" fmla="*/ 23 w 37"/>
                  <a:gd name="T55" fmla="*/ 94 h 105"/>
                  <a:gd name="T56" fmla="*/ 26 w 37"/>
                  <a:gd name="T57" fmla="*/ 86 h 105"/>
                  <a:gd name="T58" fmla="*/ 30 w 37"/>
                  <a:gd name="T59" fmla="*/ 90 h 105"/>
                  <a:gd name="T60" fmla="*/ 23 w 37"/>
                  <a:gd name="T61" fmla="*/ 97 h 105"/>
                  <a:gd name="T62" fmla="*/ 19 w 37"/>
                  <a:gd name="T63" fmla="*/ 101 h 105"/>
                  <a:gd name="T64" fmla="*/ 11 w 37"/>
                  <a:gd name="T65" fmla="*/ 105 h 105"/>
                  <a:gd name="T66" fmla="*/ 8 w 37"/>
                  <a:gd name="T67" fmla="*/ 105 h 105"/>
                  <a:gd name="T68" fmla="*/ 4 w 37"/>
                  <a:gd name="T69" fmla="*/ 105 h 105"/>
                  <a:gd name="T70" fmla="*/ 4 w 37"/>
                  <a:gd name="T71" fmla="*/ 105 h 105"/>
                  <a:gd name="T72" fmla="*/ 0 w 37"/>
                  <a:gd name="T73" fmla="*/ 101 h 105"/>
                  <a:gd name="T74" fmla="*/ 0 w 37"/>
                  <a:gd name="T75" fmla="*/ 101 h 105"/>
                  <a:gd name="T76" fmla="*/ 4 w 37"/>
                  <a:gd name="T77" fmla="*/ 97 h 105"/>
                  <a:gd name="T78" fmla="*/ 4 w 37"/>
                  <a:gd name="T79" fmla="*/ 90 h 105"/>
                  <a:gd name="T80" fmla="*/ 15 w 37"/>
                  <a:gd name="T81" fmla="*/ 53 h 105"/>
                  <a:gd name="T82" fmla="*/ 15 w 37"/>
                  <a:gd name="T83" fmla="*/ 45 h 105"/>
                  <a:gd name="T84" fmla="*/ 19 w 37"/>
                  <a:gd name="T85" fmla="*/ 41 h 105"/>
                  <a:gd name="T86" fmla="*/ 19 w 37"/>
                  <a:gd name="T87" fmla="*/ 41 h 105"/>
                  <a:gd name="T88" fmla="*/ 15 w 37"/>
                  <a:gd name="T89" fmla="*/ 38 h 105"/>
                  <a:gd name="T90" fmla="*/ 15 w 37"/>
                  <a:gd name="T91" fmla="*/ 38 h 105"/>
                  <a:gd name="T92" fmla="*/ 11 w 37"/>
                  <a:gd name="T93" fmla="*/ 38 h 105"/>
                  <a:gd name="T94" fmla="*/ 11 w 37"/>
                  <a:gd name="T95" fmla="*/ 38 h 105"/>
                  <a:gd name="T96" fmla="*/ 8 w 37"/>
                  <a:gd name="T97" fmla="*/ 38 h 105"/>
                  <a:gd name="T98" fmla="*/ 8 w 37"/>
                  <a:gd name="T99" fmla="*/ 34 h 105"/>
                  <a:gd name="T100" fmla="*/ 34 w 37"/>
                  <a:gd name="T101" fmla="*/ 30 h 1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5"/>
                  <a:gd name="T155" fmla="*/ 37 w 37"/>
                  <a:gd name="T156" fmla="*/ 105 h 1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5">
                    <a:moveTo>
                      <a:pt x="30" y="0"/>
                    </a:moveTo>
                    <a:lnTo>
                      <a:pt x="34" y="0"/>
                    </a:lnTo>
                    <a:lnTo>
                      <a:pt x="37" y="4"/>
                    </a:lnTo>
                    <a:lnTo>
                      <a:pt x="37" y="8"/>
                    </a:lnTo>
                    <a:lnTo>
                      <a:pt x="37" y="12"/>
                    </a:lnTo>
                    <a:lnTo>
                      <a:pt x="37" y="15"/>
                    </a:lnTo>
                    <a:lnTo>
                      <a:pt x="34" y="15"/>
                    </a:lnTo>
                    <a:lnTo>
                      <a:pt x="30" y="15"/>
                    </a:lnTo>
                    <a:lnTo>
                      <a:pt x="26" y="15"/>
                    </a:lnTo>
                    <a:lnTo>
                      <a:pt x="26" y="12"/>
                    </a:lnTo>
                    <a:lnTo>
                      <a:pt x="23" y="8"/>
                    </a:lnTo>
                    <a:lnTo>
                      <a:pt x="26" y="4"/>
                    </a:lnTo>
                    <a:lnTo>
                      <a:pt x="30" y="0"/>
                    </a:lnTo>
                    <a:close/>
                    <a:moveTo>
                      <a:pt x="34" y="30"/>
                    </a:moveTo>
                    <a:lnTo>
                      <a:pt x="15" y="90"/>
                    </a:lnTo>
                    <a:lnTo>
                      <a:pt x="15" y="94"/>
                    </a:lnTo>
                    <a:lnTo>
                      <a:pt x="15" y="97"/>
                    </a:lnTo>
                    <a:lnTo>
                      <a:pt x="19" y="97"/>
                    </a:lnTo>
                    <a:lnTo>
                      <a:pt x="23" y="94"/>
                    </a:lnTo>
                    <a:lnTo>
                      <a:pt x="26" y="86"/>
                    </a:lnTo>
                    <a:lnTo>
                      <a:pt x="30" y="90"/>
                    </a:lnTo>
                    <a:lnTo>
                      <a:pt x="23" y="97"/>
                    </a:lnTo>
                    <a:lnTo>
                      <a:pt x="19" y="101"/>
                    </a:lnTo>
                    <a:lnTo>
                      <a:pt x="11" y="105"/>
                    </a:lnTo>
                    <a:lnTo>
                      <a:pt x="8" y="105"/>
                    </a:lnTo>
                    <a:lnTo>
                      <a:pt x="4" y="105"/>
                    </a:lnTo>
                    <a:lnTo>
                      <a:pt x="0" y="101"/>
                    </a:lnTo>
                    <a:lnTo>
                      <a:pt x="4" y="97"/>
                    </a:lnTo>
                    <a:lnTo>
                      <a:pt x="4" y="90"/>
                    </a:lnTo>
                    <a:lnTo>
                      <a:pt x="15" y="53"/>
                    </a:lnTo>
                    <a:lnTo>
                      <a:pt x="15" y="45"/>
                    </a:lnTo>
                    <a:lnTo>
                      <a:pt x="19" y="41"/>
                    </a:lnTo>
                    <a:lnTo>
                      <a:pt x="15" y="38"/>
                    </a:lnTo>
                    <a:lnTo>
                      <a:pt x="11" y="38"/>
                    </a:lnTo>
                    <a:lnTo>
                      <a:pt x="8" y="38"/>
                    </a:lnTo>
                    <a:lnTo>
                      <a:pt x="8" y="34"/>
                    </a:lnTo>
                    <a:lnTo>
                      <a:pt x="34"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0" name="Freeform 362"/>
              <p:cNvSpPr>
                <a:spLocks/>
              </p:cNvSpPr>
              <p:nvPr/>
            </p:nvSpPr>
            <p:spPr bwMode="auto">
              <a:xfrm>
                <a:off x="4882" y="2726"/>
                <a:ext cx="45" cy="93"/>
              </a:xfrm>
              <a:custGeom>
                <a:avLst/>
                <a:gdLst>
                  <a:gd name="T0" fmla="*/ 37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1 w 45"/>
                  <a:gd name="T13" fmla="*/ 82 h 93"/>
                  <a:gd name="T14" fmla="*/ 11 w 45"/>
                  <a:gd name="T15" fmla="*/ 85 h 93"/>
                  <a:gd name="T16" fmla="*/ 11 w 45"/>
                  <a:gd name="T17" fmla="*/ 85 h 93"/>
                  <a:gd name="T18" fmla="*/ 11 w 45"/>
                  <a:gd name="T19" fmla="*/ 85 h 93"/>
                  <a:gd name="T20" fmla="*/ 15 w 45"/>
                  <a:gd name="T21" fmla="*/ 89 h 93"/>
                  <a:gd name="T22" fmla="*/ 15 w 45"/>
                  <a:gd name="T23" fmla="*/ 89 h 93"/>
                  <a:gd name="T24" fmla="*/ 15 w 45"/>
                  <a:gd name="T25" fmla="*/ 85 h 93"/>
                  <a:gd name="T26" fmla="*/ 19 w 45"/>
                  <a:gd name="T27" fmla="*/ 85 h 93"/>
                  <a:gd name="T28" fmla="*/ 22 w 45"/>
                  <a:gd name="T29" fmla="*/ 82 h 93"/>
                  <a:gd name="T30" fmla="*/ 26 w 45"/>
                  <a:gd name="T31" fmla="*/ 74 h 93"/>
                  <a:gd name="T32" fmla="*/ 30 w 45"/>
                  <a:gd name="T33" fmla="*/ 78 h 93"/>
                  <a:gd name="T34" fmla="*/ 22 w 45"/>
                  <a:gd name="T35" fmla="*/ 85 h 93"/>
                  <a:gd name="T36" fmla="*/ 15 w 45"/>
                  <a:gd name="T37" fmla="*/ 93 h 93"/>
                  <a:gd name="T38" fmla="*/ 11 w 45"/>
                  <a:gd name="T39" fmla="*/ 93 h 93"/>
                  <a:gd name="T40" fmla="*/ 7 w 45"/>
                  <a:gd name="T41" fmla="*/ 93 h 93"/>
                  <a:gd name="T42" fmla="*/ 4 w 45"/>
                  <a:gd name="T43" fmla="*/ 93 h 93"/>
                  <a:gd name="T44" fmla="*/ 0 w 45"/>
                  <a:gd name="T45" fmla="*/ 93 h 93"/>
                  <a:gd name="T46" fmla="*/ 0 w 45"/>
                  <a:gd name="T47" fmla="*/ 89 h 93"/>
                  <a:gd name="T48" fmla="*/ 0 w 45"/>
                  <a:gd name="T49" fmla="*/ 85 h 93"/>
                  <a:gd name="T50" fmla="*/ 0 w 45"/>
                  <a:gd name="T51" fmla="*/ 82 h 93"/>
                  <a:gd name="T52" fmla="*/ 4 w 45"/>
                  <a:gd name="T53" fmla="*/ 74 h 93"/>
                  <a:gd name="T54" fmla="*/ 15 w 45"/>
                  <a:gd name="T55" fmla="*/ 26 h 93"/>
                  <a:gd name="T56" fmla="*/ 4 w 45"/>
                  <a:gd name="T57" fmla="*/ 26 h 93"/>
                  <a:gd name="T58" fmla="*/ 4 w 45"/>
                  <a:gd name="T59" fmla="*/ 22 h 93"/>
                  <a:gd name="T60" fmla="*/ 11 w 45"/>
                  <a:gd name="T61" fmla="*/ 22 h 93"/>
                  <a:gd name="T62" fmla="*/ 19 w 45"/>
                  <a:gd name="T63" fmla="*/ 18 h 93"/>
                  <a:gd name="T64" fmla="*/ 26 w 45"/>
                  <a:gd name="T65" fmla="*/ 11 h 93"/>
                  <a:gd name="T66" fmla="*/ 33 w 45"/>
                  <a:gd name="T67" fmla="*/ 0 h 93"/>
                  <a:gd name="T68" fmla="*/ 37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7" y="0"/>
                    </a:moveTo>
                    <a:lnTo>
                      <a:pt x="30" y="22"/>
                    </a:lnTo>
                    <a:lnTo>
                      <a:pt x="45" y="22"/>
                    </a:lnTo>
                    <a:lnTo>
                      <a:pt x="45" y="26"/>
                    </a:lnTo>
                    <a:lnTo>
                      <a:pt x="30" y="26"/>
                    </a:lnTo>
                    <a:lnTo>
                      <a:pt x="15" y="74"/>
                    </a:lnTo>
                    <a:lnTo>
                      <a:pt x="11" y="82"/>
                    </a:lnTo>
                    <a:lnTo>
                      <a:pt x="11" y="85"/>
                    </a:lnTo>
                    <a:lnTo>
                      <a:pt x="15" y="89"/>
                    </a:lnTo>
                    <a:lnTo>
                      <a:pt x="15" y="85"/>
                    </a:lnTo>
                    <a:lnTo>
                      <a:pt x="19" y="85"/>
                    </a:lnTo>
                    <a:lnTo>
                      <a:pt x="22" y="82"/>
                    </a:lnTo>
                    <a:lnTo>
                      <a:pt x="26" y="74"/>
                    </a:lnTo>
                    <a:lnTo>
                      <a:pt x="30" y="78"/>
                    </a:lnTo>
                    <a:lnTo>
                      <a:pt x="22" y="85"/>
                    </a:lnTo>
                    <a:lnTo>
                      <a:pt x="15" y="93"/>
                    </a:lnTo>
                    <a:lnTo>
                      <a:pt x="11" y="93"/>
                    </a:lnTo>
                    <a:lnTo>
                      <a:pt x="7" y="93"/>
                    </a:lnTo>
                    <a:lnTo>
                      <a:pt x="4" y="93"/>
                    </a:lnTo>
                    <a:lnTo>
                      <a:pt x="0" y="93"/>
                    </a:lnTo>
                    <a:lnTo>
                      <a:pt x="0" y="89"/>
                    </a:lnTo>
                    <a:lnTo>
                      <a:pt x="0" y="85"/>
                    </a:lnTo>
                    <a:lnTo>
                      <a:pt x="0" y="82"/>
                    </a:lnTo>
                    <a:lnTo>
                      <a:pt x="4" y="74"/>
                    </a:lnTo>
                    <a:lnTo>
                      <a:pt x="15" y="26"/>
                    </a:lnTo>
                    <a:lnTo>
                      <a:pt x="4" y="26"/>
                    </a:lnTo>
                    <a:lnTo>
                      <a:pt x="4" y="22"/>
                    </a:lnTo>
                    <a:lnTo>
                      <a:pt x="11" y="22"/>
                    </a:lnTo>
                    <a:lnTo>
                      <a:pt x="19" y="18"/>
                    </a:lnTo>
                    <a:lnTo>
                      <a:pt x="26" y="11"/>
                    </a:lnTo>
                    <a:lnTo>
                      <a:pt x="33"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1" name="Freeform 363"/>
              <p:cNvSpPr>
                <a:spLocks/>
              </p:cNvSpPr>
              <p:nvPr/>
            </p:nvSpPr>
            <p:spPr bwMode="auto">
              <a:xfrm>
                <a:off x="4927"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71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9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30 w 74"/>
                  <a:gd name="T49" fmla="*/ 79 h 116"/>
                  <a:gd name="T50" fmla="*/ 18 w 74"/>
                  <a:gd name="T51" fmla="*/ 94 h 116"/>
                  <a:gd name="T52" fmla="*/ 11 w 74"/>
                  <a:gd name="T53" fmla="*/ 116 h 116"/>
                  <a:gd name="T54" fmla="*/ 26 w 74"/>
                  <a:gd name="T55" fmla="*/ 23 h 116"/>
                  <a:gd name="T56" fmla="*/ 26 w 74"/>
                  <a:gd name="T57" fmla="*/ 11 h 116"/>
                  <a:gd name="T58" fmla="*/ 26 w 74"/>
                  <a:gd name="T59" fmla="*/ 8 h 116"/>
                  <a:gd name="T60" fmla="*/ 22 w 74"/>
                  <a:gd name="T61" fmla="*/ 8 h 116"/>
                  <a:gd name="T62" fmla="*/ 15 w 74"/>
                  <a:gd name="T63" fmla="*/ 8 h 116"/>
                  <a:gd name="T64" fmla="*/ 44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4" y="0"/>
                    </a:moveTo>
                    <a:lnTo>
                      <a:pt x="22" y="79"/>
                    </a:lnTo>
                    <a:lnTo>
                      <a:pt x="30"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71" y="105"/>
                    </a:lnTo>
                    <a:lnTo>
                      <a:pt x="63" y="108"/>
                    </a:lnTo>
                    <a:lnTo>
                      <a:pt x="59" y="112"/>
                    </a:lnTo>
                    <a:lnTo>
                      <a:pt x="56" y="116"/>
                    </a:lnTo>
                    <a:lnTo>
                      <a:pt x="52" y="116"/>
                    </a:lnTo>
                    <a:lnTo>
                      <a:pt x="48" y="116"/>
                    </a:lnTo>
                    <a:lnTo>
                      <a:pt x="44" y="116"/>
                    </a:lnTo>
                    <a:lnTo>
                      <a:pt x="44" y="112"/>
                    </a:lnTo>
                    <a:lnTo>
                      <a:pt x="44" y="105"/>
                    </a:lnTo>
                    <a:lnTo>
                      <a:pt x="48" y="97"/>
                    </a:lnTo>
                    <a:lnTo>
                      <a:pt x="59" y="67"/>
                    </a:lnTo>
                    <a:lnTo>
                      <a:pt x="59" y="60"/>
                    </a:lnTo>
                    <a:lnTo>
                      <a:pt x="59" y="56"/>
                    </a:lnTo>
                    <a:lnTo>
                      <a:pt x="59" y="52"/>
                    </a:lnTo>
                    <a:lnTo>
                      <a:pt x="56" y="52"/>
                    </a:lnTo>
                    <a:lnTo>
                      <a:pt x="52" y="52"/>
                    </a:lnTo>
                    <a:lnTo>
                      <a:pt x="48" y="56"/>
                    </a:lnTo>
                    <a:lnTo>
                      <a:pt x="44" y="60"/>
                    </a:lnTo>
                    <a:lnTo>
                      <a:pt x="37" y="67"/>
                    </a:lnTo>
                    <a:lnTo>
                      <a:pt x="33" y="71"/>
                    </a:lnTo>
                    <a:lnTo>
                      <a:pt x="30" y="79"/>
                    </a:lnTo>
                    <a:lnTo>
                      <a:pt x="22" y="86"/>
                    </a:lnTo>
                    <a:lnTo>
                      <a:pt x="18" y="94"/>
                    </a:lnTo>
                    <a:lnTo>
                      <a:pt x="15" y="101"/>
                    </a:lnTo>
                    <a:lnTo>
                      <a:pt x="11" y="116"/>
                    </a:lnTo>
                    <a:lnTo>
                      <a:pt x="0" y="116"/>
                    </a:lnTo>
                    <a:lnTo>
                      <a:pt x="26" y="23"/>
                    </a:lnTo>
                    <a:lnTo>
                      <a:pt x="30" y="11"/>
                    </a:lnTo>
                    <a:lnTo>
                      <a:pt x="26" y="11"/>
                    </a:lnTo>
                    <a:lnTo>
                      <a:pt x="26" y="8"/>
                    </a:lnTo>
                    <a:lnTo>
                      <a:pt x="22" y="8"/>
                    </a:lnTo>
                    <a:lnTo>
                      <a:pt x="18" y="8"/>
                    </a:lnTo>
                    <a:lnTo>
                      <a:pt x="15" y="8"/>
                    </a:lnTo>
                    <a:lnTo>
                      <a:pt x="15" y="4"/>
                    </a:lnTo>
                    <a:lnTo>
                      <a:pt x="4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2" name="Freeform 364"/>
              <p:cNvSpPr>
                <a:spLocks noEditPoints="1"/>
              </p:cNvSpPr>
              <p:nvPr/>
            </p:nvSpPr>
            <p:spPr bwMode="auto">
              <a:xfrm>
                <a:off x="5042" y="2744"/>
                <a:ext cx="75" cy="75"/>
              </a:xfrm>
              <a:custGeom>
                <a:avLst/>
                <a:gdLst>
                  <a:gd name="T0" fmla="*/ 60 w 75"/>
                  <a:gd name="T1" fmla="*/ 56 h 75"/>
                  <a:gd name="T2" fmla="*/ 60 w 75"/>
                  <a:gd name="T3" fmla="*/ 67 h 75"/>
                  <a:gd name="T4" fmla="*/ 60 w 75"/>
                  <a:gd name="T5" fmla="*/ 67 h 75"/>
                  <a:gd name="T6" fmla="*/ 60 w 75"/>
                  <a:gd name="T7" fmla="*/ 67 h 75"/>
                  <a:gd name="T8" fmla="*/ 60 w 75"/>
                  <a:gd name="T9" fmla="*/ 67 h 75"/>
                  <a:gd name="T10" fmla="*/ 64 w 75"/>
                  <a:gd name="T11" fmla="*/ 64 h 75"/>
                  <a:gd name="T12" fmla="*/ 71 w 75"/>
                  <a:gd name="T13" fmla="*/ 60 h 75"/>
                  <a:gd name="T14" fmla="*/ 60 w 75"/>
                  <a:gd name="T15" fmla="*/ 71 h 75"/>
                  <a:gd name="T16" fmla="*/ 53 w 75"/>
                  <a:gd name="T17" fmla="*/ 75 h 75"/>
                  <a:gd name="T18" fmla="*/ 49 w 75"/>
                  <a:gd name="T19" fmla="*/ 75 h 75"/>
                  <a:gd name="T20" fmla="*/ 45 w 75"/>
                  <a:gd name="T21" fmla="*/ 71 h 75"/>
                  <a:gd name="T22" fmla="*/ 49 w 75"/>
                  <a:gd name="T23" fmla="*/ 60 h 75"/>
                  <a:gd name="T24" fmla="*/ 38 w 75"/>
                  <a:gd name="T25" fmla="*/ 64 h 75"/>
                  <a:gd name="T26" fmla="*/ 23 w 75"/>
                  <a:gd name="T27" fmla="*/ 75 h 75"/>
                  <a:gd name="T28" fmla="*/ 8 w 75"/>
                  <a:gd name="T29" fmla="*/ 75 h 75"/>
                  <a:gd name="T30" fmla="*/ 0 w 75"/>
                  <a:gd name="T31" fmla="*/ 67 h 75"/>
                  <a:gd name="T32" fmla="*/ 0 w 75"/>
                  <a:gd name="T33" fmla="*/ 45 h 75"/>
                  <a:gd name="T34" fmla="*/ 15 w 75"/>
                  <a:gd name="T35" fmla="*/ 19 h 75"/>
                  <a:gd name="T36" fmla="*/ 38 w 75"/>
                  <a:gd name="T37" fmla="*/ 4 h 75"/>
                  <a:gd name="T38" fmla="*/ 53 w 75"/>
                  <a:gd name="T39" fmla="*/ 4 h 75"/>
                  <a:gd name="T40" fmla="*/ 60 w 75"/>
                  <a:gd name="T41" fmla="*/ 8 h 75"/>
                  <a:gd name="T42" fmla="*/ 64 w 75"/>
                  <a:gd name="T43" fmla="*/ 4 h 75"/>
                  <a:gd name="T44" fmla="*/ 45 w 75"/>
                  <a:gd name="T45" fmla="*/ 4 h 75"/>
                  <a:gd name="T46" fmla="*/ 34 w 75"/>
                  <a:gd name="T47" fmla="*/ 11 h 75"/>
                  <a:gd name="T48" fmla="*/ 19 w 75"/>
                  <a:gd name="T49" fmla="*/ 30 h 75"/>
                  <a:gd name="T50" fmla="*/ 15 w 75"/>
                  <a:gd name="T51" fmla="*/ 56 h 75"/>
                  <a:gd name="T52" fmla="*/ 15 w 75"/>
                  <a:gd name="T53" fmla="*/ 64 h 75"/>
                  <a:gd name="T54" fmla="*/ 23 w 75"/>
                  <a:gd name="T55" fmla="*/ 67 h 75"/>
                  <a:gd name="T56" fmla="*/ 38 w 75"/>
                  <a:gd name="T57" fmla="*/ 64 h 75"/>
                  <a:gd name="T58" fmla="*/ 53 w 75"/>
                  <a:gd name="T59" fmla="*/ 41 h 75"/>
                  <a:gd name="T60" fmla="*/ 56 w 75"/>
                  <a:gd name="T61" fmla="*/ 19 h 75"/>
                  <a:gd name="T62" fmla="*/ 53 w 75"/>
                  <a:gd name="T63" fmla="*/ 8 h 75"/>
                  <a:gd name="T64" fmla="*/ 45 w 75"/>
                  <a:gd name="T65" fmla="*/ 4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75"/>
                  <a:gd name="T101" fmla="*/ 75 w 75"/>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75">
                    <a:moveTo>
                      <a:pt x="75" y="0"/>
                    </a:moveTo>
                    <a:lnTo>
                      <a:pt x="60" y="56"/>
                    </a:lnTo>
                    <a:lnTo>
                      <a:pt x="60" y="64"/>
                    </a:lnTo>
                    <a:lnTo>
                      <a:pt x="60" y="67"/>
                    </a:lnTo>
                    <a:lnTo>
                      <a:pt x="64" y="67"/>
                    </a:lnTo>
                    <a:lnTo>
                      <a:pt x="64" y="64"/>
                    </a:lnTo>
                    <a:lnTo>
                      <a:pt x="68" y="60"/>
                    </a:lnTo>
                    <a:lnTo>
                      <a:pt x="71" y="60"/>
                    </a:lnTo>
                    <a:lnTo>
                      <a:pt x="68" y="67"/>
                    </a:lnTo>
                    <a:lnTo>
                      <a:pt x="60" y="71"/>
                    </a:lnTo>
                    <a:lnTo>
                      <a:pt x="56" y="75"/>
                    </a:lnTo>
                    <a:lnTo>
                      <a:pt x="53" y="75"/>
                    </a:lnTo>
                    <a:lnTo>
                      <a:pt x="49" y="75"/>
                    </a:lnTo>
                    <a:lnTo>
                      <a:pt x="45" y="71"/>
                    </a:lnTo>
                    <a:lnTo>
                      <a:pt x="45" y="64"/>
                    </a:lnTo>
                    <a:lnTo>
                      <a:pt x="49" y="60"/>
                    </a:lnTo>
                    <a:lnTo>
                      <a:pt x="49" y="53"/>
                    </a:lnTo>
                    <a:lnTo>
                      <a:pt x="38" y="64"/>
                    </a:lnTo>
                    <a:lnTo>
                      <a:pt x="30" y="71"/>
                    </a:lnTo>
                    <a:lnTo>
                      <a:pt x="23" y="75"/>
                    </a:lnTo>
                    <a:lnTo>
                      <a:pt x="15" y="75"/>
                    </a:lnTo>
                    <a:lnTo>
                      <a:pt x="8" y="75"/>
                    </a:lnTo>
                    <a:lnTo>
                      <a:pt x="4" y="71"/>
                    </a:lnTo>
                    <a:lnTo>
                      <a:pt x="0" y="67"/>
                    </a:lnTo>
                    <a:lnTo>
                      <a:pt x="0" y="60"/>
                    </a:lnTo>
                    <a:lnTo>
                      <a:pt x="0" y="45"/>
                    </a:lnTo>
                    <a:lnTo>
                      <a:pt x="8" y="30"/>
                    </a:lnTo>
                    <a:lnTo>
                      <a:pt x="15" y="19"/>
                    </a:lnTo>
                    <a:lnTo>
                      <a:pt x="30" y="8"/>
                    </a:lnTo>
                    <a:lnTo>
                      <a:pt x="38" y="4"/>
                    </a:lnTo>
                    <a:lnTo>
                      <a:pt x="45" y="0"/>
                    </a:lnTo>
                    <a:lnTo>
                      <a:pt x="53" y="4"/>
                    </a:lnTo>
                    <a:lnTo>
                      <a:pt x="56" y="4"/>
                    </a:lnTo>
                    <a:lnTo>
                      <a:pt x="60" y="8"/>
                    </a:lnTo>
                    <a:lnTo>
                      <a:pt x="60" y="15"/>
                    </a:lnTo>
                    <a:lnTo>
                      <a:pt x="64" y="4"/>
                    </a:lnTo>
                    <a:lnTo>
                      <a:pt x="75" y="0"/>
                    </a:lnTo>
                    <a:close/>
                    <a:moveTo>
                      <a:pt x="45" y="4"/>
                    </a:moveTo>
                    <a:lnTo>
                      <a:pt x="41" y="8"/>
                    </a:lnTo>
                    <a:lnTo>
                      <a:pt x="34" y="11"/>
                    </a:lnTo>
                    <a:lnTo>
                      <a:pt x="27" y="19"/>
                    </a:lnTo>
                    <a:lnTo>
                      <a:pt x="19" y="30"/>
                    </a:lnTo>
                    <a:lnTo>
                      <a:pt x="15" y="45"/>
                    </a:lnTo>
                    <a:lnTo>
                      <a:pt x="15" y="56"/>
                    </a:lnTo>
                    <a:lnTo>
                      <a:pt x="15" y="60"/>
                    </a:lnTo>
                    <a:lnTo>
                      <a:pt x="15" y="64"/>
                    </a:lnTo>
                    <a:lnTo>
                      <a:pt x="19" y="67"/>
                    </a:lnTo>
                    <a:lnTo>
                      <a:pt x="23" y="67"/>
                    </a:lnTo>
                    <a:lnTo>
                      <a:pt x="30" y="67"/>
                    </a:lnTo>
                    <a:lnTo>
                      <a:pt x="38" y="64"/>
                    </a:lnTo>
                    <a:lnTo>
                      <a:pt x="45" y="56"/>
                    </a:lnTo>
                    <a:lnTo>
                      <a:pt x="53" y="41"/>
                    </a:lnTo>
                    <a:lnTo>
                      <a:pt x="56" y="30"/>
                    </a:lnTo>
                    <a:lnTo>
                      <a:pt x="56" y="19"/>
                    </a:lnTo>
                    <a:lnTo>
                      <a:pt x="56" y="11"/>
                    </a:lnTo>
                    <a:lnTo>
                      <a:pt x="53" y="8"/>
                    </a:lnTo>
                    <a:lnTo>
                      <a:pt x="45"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3" name="Freeform 365"/>
              <p:cNvSpPr>
                <a:spLocks/>
              </p:cNvSpPr>
              <p:nvPr/>
            </p:nvSpPr>
            <p:spPr bwMode="auto">
              <a:xfrm>
                <a:off x="5154" y="2744"/>
                <a:ext cx="60" cy="75"/>
              </a:xfrm>
              <a:custGeom>
                <a:avLst/>
                <a:gdLst>
                  <a:gd name="T0" fmla="*/ 60 w 60"/>
                  <a:gd name="T1" fmla="*/ 0 h 75"/>
                  <a:gd name="T2" fmla="*/ 56 w 60"/>
                  <a:gd name="T3" fmla="*/ 26 h 75"/>
                  <a:gd name="T4" fmla="*/ 53 w 60"/>
                  <a:gd name="T5" fmla="*/ 26 h 75"/>
                  <a:gd name="T6" fmla="*/ 53 w 60"/>
                  <a:gd name="T7" fmla="*/ 15 h 75"/>
                  <a:gd name="T8" fmla="*/ 49 w 60"/>
                  <a:gd name="T9" fmla="*/ 11 h 75"/>
                  <a:gd name="T10" fmla="*/ 45 w 60"/>
                  <a:gd name="T11" fmla="*/ 8 h 75"/>
                  <a:gd name="T12" fmla="*/ 38 w 60"/>
                  <a:gd name="T13" fmla="*/ 4 h 75"/>
                  <a:gd name="T14" fmla="*/ 34 w 60"/>
                  <a:gd name="T15" fmla="*/ 4 h 75"/>
                  <a:gd name="T16" fmla="*/ 30 w 60"/>
                  <a:gd name="T17" fmla="*/ 8 h 75"/>
                  <a:gd name="T18" fmla="*/ 30 w 60"/>
                  <a:gd name="T19" fmla="*/ 11 h 75"/>
                  <a:gd name="T20" fmla="*/ 30 w 60"/>
                  <a:gd name="T21" fmla="*/ 15 h 75"/>
                  <a:gd name="T22" fmla="*/ 30 w 60"/>
                  <a:gd name="T23" fmla="*/ 19 h 75"/>
                  <a:gd name="T24" fmla="*/ 30 w 60"/>
                  <a:gd name="T25" fmla="*/ 19 h 75"/>
                  <a:gd name="T26" fmla="*/ 30 w 60"/>
                  <a:gd name="T27" fmla="*/ 23 h 75"/>
                  <a:gd name="T28" fmla="*/ 34 w 60"/>
                  <a:gd name="T29" fmla="*/ 26 h 75"/>
                  <a:gd name="T30" fmla="*/ 41 w 60"/>
                  <a:gd name="T31" fmla="*/ 38 h 75"/>
                  <a:gd name="T32" fmla="*/ 49 w 60"/>
                  <a:gd name="T33" fmla="*/ 45 h 75"/>
                  <a:gd name="T34" fmla="*/ 49 w 60"/>
                  <a:gd name="T35" fmla="*/ 49 h 75"/>
                  <a:gd name="T36" fmla="*/ 53 w 60"/>
                  <a:gd name="T37" fmla="*/ 56 h 75"/>
                  <a:gd name="T38" fmla="*/ 49 w 60"/>
                  <a:gd name="T39" fmla="*/ 64 h 75"/>
                  <a:gd name="T40" fmla="*/ 45 w 60"/>
                  <a:gd name="T41" fmla="*/ 71 h 75"/>
                  <a:gd name="T42" fmla="*/ 38 w 60"/>
                  <a:gd name="T43" fmla="*/ 75 h 75"/>
                  <a:gd name="T44" fmla="*/ 27 w 60"/>
                  <a:gd name="T45" fmla="*/ 75 h 75"/>
                  <a:gd name="T46" fmla="*/ 19 w 60"/>
                  <a:gd name="T47" fmla="*/ 75 h 75"/>
                  <a:gd name="T48" fmla="*/ 12 w 60"/>
                  <a:gd name="T49" fmla="*/ 71 h 75"/>
                  <a:gd name="T50" fmla="*/ 12 w 60"/>
                  <a:gd name="T51" fmla="*/ 71 h 75"/>
                  <a:gd name="T52" fmla="*/ 8 w 60"/>
                  <a:gd name="T53" fmla="*/ 71 h 75"/>
                  <a:gd name="T54" fmla="*/ 4 w 60"/>
                  <a:gd name="T55" fmla="*/ 71 h 75"/>
                  <a:gd name="T56" fmla="*/ 4 w 60"/>
                  <a:gd name="T57" fmla="*/ 75 h 75"/>
                  <a:gd name="T58" fmla="*/ 0 w 60"/>
                  <a:gd name="T59" fmla="*/ 75 h 75"/>
                  <a:gd name="T60" fmla="*/ 4 w 60"/>
                  <a:gd name="T61" fmla="*/ 53 h 75"/>
                  <a:gd name="T62" fmla="*/ 8 w 60"/>
                  <a:gd name="T63" fmla="*/ 53 h 75"/>
                  <a:gd name="T64" fmla="*/ 12 w 60"/>
                  <a:gd name="T65" fmla="*/ 60 h 75"/>
                  <a:gd name="T66" fmla="*/ 12 w 60"/>
                  <a:gd name="T67" fmla="*/ 67 h 75"/>
                  <a:gd name="T68" fmla="*/ 19 w 60"/>
                  <a:gd name="T69" fmla="*/ 71 h 75"/>
                  <a:gd name="T70" fmla="*/ 27 w 60"/>
                  <a:gd name="T71" fmla="*/ 75 h 75"/>
                  <a:gd name="T72" fmla="*/ 30 w 60"/>
                  <a:gd name="T73" fmla="*/ 71 h 75"/>
                  <a:gd name="T74" fmla="*/ 34 w 60"/>
                  <a:gd name="T75" fmla="*/ 71 h 75"/>
                  <a:gd name="T76" fmla="*/ 38 w 60"/>
                  <a:gd name="T77" fmla="*/ 67 h 75"/>
                  <a:gd name="T78" fmla="*/ 38 w 60"/>
                  <a:gd name="T79" fmla="*/ 60 h 75"/>
                  <a:gd name="T80" fmla="*/ 38 w 60"/>
                  <a:gd name="T81" fmla="*/ 60 h 75"/>
                  <a:gd name="T82" fmla="*/ 38 w 60"/>
                  <a:gd name="T83" fmla="*/ 56 h 75"/>
                  <a:gd name="T84" fmla="*/ 34 w 60"/>
                  <a:gd name="T85" fmla="*/ 49 h 75"/>
                  <a:gd name="T86" fmla="*/ 27 w 60"/>
                  <a:gd name="T87" fmla="*/ 41 h 75"/>
                  <a:gd name="T88" fmla="*/ 23 w 60"/>
                  <a:gd name="T89" fmla="*/ 34 h 75"/>
                  <a:gd name="T90" fmla="*/ 19 w 60"/>
                  <a:gd name="T91" fmla="*/ 30 h 75"/>
                  <a:gd name="T92" fmla="*/ 19 w 60"/>
                  <a:gd name="T93" fmla="*/ 26 h 75"/>
                  <a:gd name="T94" fmla="*/ 15 w 60"/>
                  <a:gd name="T95" fmla="*/ 19 h 75"/>
                  <a:gd name="T96" fmla="*/ 19 w 60"/>
                  <a:gd name="T97" fmla="*/ 11 h 75"/>
                  <a:gd name="T98" fmla="*/ 23 w 60"/>
                  <a:gd name="T99" fmla="*/ 8 h 75"/>
                  <a:gd name="T100" fmla="*/ 30 w 60"/>
                  <a:gd name="T101" fmla="*/ 4 h 75"/>
                  <a:gd name="T102" fmla="*/ 38 w 60"/>
                  <a:gd name="T103" fmla="*/ 0 h 75"/>
                  <a:gd name="T104" fmla="*/ 38 w 60"/>
                  <a:gd name="T105" fmla="*/ 0 h 75"/>
                  <a:gd name="T106" fmla="*/ 41 w 60"/>
                  <a:gd name="T107" fmla="*/ 4 h 75"/>
                  <a:gd name="T108" fmla="*/ 45 w 60"/>
                  <a:gd name="T109" fmla="*/ 4 h 75"/>
                  <a:gd name="T110" fmla="*/ 45 w 60"/>
                  <a:gd name="T111" fmla="*/ 4 h 75"/>
                  <a:gd name="T112" fmla="*/ 49 w 60"/>
                  <a:gd name="T113" fmla="*/ 8 h 75"/>
                  <a:gd name="T114" fmla="*/ 53 w 60"/>
                  <a:gd name="T115" fmla="*/ 8 h 75"/>
                  <a:gd name="T116" fmla="*/ 56 w 60"/>
                  <a:gd name="T117" fmla="*/ 4 h 75"/>
                  <a:gd name="T118" fmla="*/ 56 w 60"/>
                  <a:gd name="T119" fmla="*/ 0 h 75"/>
                  <a:gd name="T120" fmla="*/ 60 w 60"/>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0"/>
                  <a:gd name="T184" fmla="*/ 0 h 75"/>
                  <a:gd name="T185" fmla="*/ 60 w 60"/>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0" h="75">
                    <a:moveTo>
                      <a:pt x="60" y="0"/>
                    </a:moveTo>
                    <a:lnTo>
                      <a:pt x="56" y="26"/>
                    </a:lnTo>
                    <a:lnTo>
                      <a:pt x="53" y="26"/>
                    </a:lnTo>
                    <a:lnTo>
                      <a:pt x="53" y="15"/>
                    </a:lnTo>
                    <a:lnTo>
                      <a:pt x="49" y="11"/>
                    </a:lnTo>
                    <a:lnTo>
                      <a:pt x="45" y="8"/>
                    </a:lnTo>
                    <a:lnTo>
                      <a:pt x="38" y="4"/>
                    </a:lnTo>
                    <a:lnTo>
                      <a:pt x="34" y="4"/>
                    </a:lnTo>
                    <a:lnTo>
                      <a:pt x="30" y="8"/>
                    </a:lnTo>
                    <a:lnTo>
                      <a:pt x="30" y="11"/>
                    </a:lnTo>
                    <a:lnTo>
                      <a:pt x="30" y="15"/>
                    </a:lnTo>
                    <a:lnTo>
                      <a:pt x="30" y="19"/>
                    </a:lnTo>
                    <a:lnTo>
                      <a:pt x="30" y="23"/>
                    </a:lnTo>
                    <a:lnTo>
                      <a:pt x="34" y="26"/>
                    </a:lnTo>
                    <a:lnTo>
                      <a:pt x="41" y="38"/>
                    </a:lnTo>
                    <a:lnTo>
                      <a:pt x="49" y="45"/>
                    </a:lnTo>
                    <a:lnTo>
                      <a:pt x="49" y="49"/>
                    </a:lnTo>
                    <a:lnTo>
                      <a:pt x="53" y="56"/>
                    </a:lnTo>
                    <a:lnTo>
                      <a:pt x="49" y="64"/>
                    </a:lnTo>
                    <a:lnTo>
                      <a:pt x="45" y="71"/>
                    </a:lnTo>
                    <a:lnTo>
                      <a:pt x="38" y="75"/>
                    </a:lnTo>
                    <a:lnTo>
                      <a:pt x="27" y="75"/>
                    </a:lnTo>
                    <a:lnTo>
                      <a:pt x="19" y="75"/>
                    </a:lnTo>
                    <a:lnTo>
                      <a:pt x="12" y="71"/>
                    </a:lnTo>
                    <a:lnTo>
                      <a:pt x="8" y="71"/>
                    </a:lnTo>
                    <a:lnTo>
                      <a:pt x="4" y="71"/>
                    </a:lnTo>
                    <a:lnTo>
                      <a:pt x="4" y="75"/>
                    </a:lnTo>
                    <a:lnTo>
                      <a:pt x="0" y="75"/>
                    </a:lnTo>
                    <a:lnTo>
                      <a:pt x="4" y="53"/>
                    </a:lnTo>
                    <a:lnTo>
                      <a:pt x="8" y="53"/>
                    </a:lnTo>
                    <a:lnTo>
                      <a:pt x="12" y="60"/>
                    </a:lnTo>
                    <a:lnTo>
                      <a:pt x="12" y="67"/>
                    </a:lnTo>
                    <a:lnTo>
                      <a:pt x="19" y="71"/>
                    </a:lnTo>
                    <a:lnTo>
                      <a:pt x="27" y="75"/>
                    </a:lnTo>
                    <a:lnTo>
                      <a:pt x="30" y="71"/>
                    </a:lnTo>
                    <a:lnTo>
                      <a:pt x="34" y="71"/>
                    </a:lnTo>
                    <a:lnTo>
                      <a:pt x="38" y="67"/>
                    </a:lnTo>
                    <a:lnTo>
                      <a:pt x="38" y="60"/>
                    </a:lnTo>
                    <a:lnTo>
                      <a:pt x="38" y="56"/>
                    </a:lnTo>
                    <a:lnTo>
                      <a:pt x="34" y="49"/>
                    </a:lnTo>
                    <a:lnTo>
                      <a:pt x="27" y="41"/>
                    </a:lnTo>
                    <a:lnTo>
                      <a:pt x="23" y="34"/>
                    </a:lnTo>
                    <a:lnTo>
                      <a:pt x="19" y="30"/>
                    </a:lnTo>
                    <a:lnTo>
                      <a:pt x="19" y="26"/>
                    </a:lnTo>
                    <a:lnTo>
                      <a:pt x="15" y="19"/>
                    </a:lnTo>
                    <a:lnTo>
                      <a:pt x="19" y="11"/>
                    </a:lnTo>
                    <a:lnTo>
                      <a:pt x="23" y="8"/>
                    </a:lnTo>
                    <a:lnTo>
                      <a:pt x="30" y="4"/>
                    </a:lnTo>
                    <a:lnTo>
                      <a:pt x="38" y="0"/>
                    </a:lnTo>
                    <a:lnTo>
                      <a:pt x="41" y="4"/>
                    </a:lnTo>
                    <a:lnTo>
                      <a:pt x="45" y="4"/>
                    </a:lnTo>
                    <a:lnTo>
                      <a:pt x="49" y="8"/>
                    </a:lnTo>
                    <a:lnTo>
                      <a:pt x="53" y="8"/>
                    </a:lnTo>
                    <a:lnTo>
                      <a:pt x="56" y="4"/>
                    </a:lnTo>
                    <a:lnTo>
                      <a:pt x="56" y="0"/>
                    </a:lnTo>
                    <a:lnTo>
                      <a:pt x="6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4" name="Freeform 366"/>
              <p:cNvSpPr>
                <a:spLocks/>
              </p:cNvSpPr>
              <p:nvPr/>
            </p:nvSpPr>
            <p:spPr bwMode="auto">
              <a:xfrm>
                <a:off x="5222" y="2703"/>
                <a:ext cx="74" cy="116"/>
              </a:xfrm>
              <a:custGeom>
                <a:avLst/>
                <a:gdLst>
                  <a:gd name="T0" fmla="*/ 22 w 74"/>
                  <a:gd name="T1" fmla="*/ 79 h 116"/>
                  <a:gd name="T2" fmla="*/ 41 w 74"/>
                  <a:gd name="T3" fmla="*/ 56 h 116"/>
                  <a:gd name="T4" fmla="*/ 56 w 74"/>
                  <a:gd name="T5" fmla="*/ 45 h 116"/>
                  <a:gd name="T6" fmla="*/ 67 w 74"/>
                  <a:gd name="T7" fmla="*/ 45 h 116"/>
                  <a:gd name="T8" fmla="*/ 71 w 74"/>
                  <a:gd name="T9" fmla="*/ 49 h 116"/>
                  <a:gd name="T10" fmla="*/ 71 w 74"/>
                  <a:gd name="T11" fmla="*/ 60 h 116"/>
                  <a:gd name="T12" fmla="*/ 59 w 74"/>
                  <a:gd name="T13" fmla="*/ 101 h 116"/>
                  <a:gd name="T14" fmla="*/ 59 w 74"/>
                  <a:gd name="T15" fmla="*/ 108 h 116"/>
                  <a:gd name="T16" fmla="*/ 59 w 74"/>
                  <a:gd name="T17" fmla="*/ 108 h 116"/>
                  <a:gd name="T18" fmla="*/ 59 w 74"/>
                  <a:gd name="T19" fmla="*/ 108 h 116"/>
                  <a:gd name="T20" fmla="*/ 63 w 74"/>
                  <a:gd name="T21" fmla="*/ 108 h 116"/>
                  <a:gd name="T22" fmla="*/ 71 w 74"/>
                  <a:gd name="T23" fmla="*/ 97 h 116"/>
                  <a:gd name="T24" fmla="*/ 67 w 74"/>
                  <a:gd name="T25" fmla="*/ 105 h 116"/>
                  <a:gd name="T26" fmla="*/ 59 w 74"/>
                  <a:gd name="T27" fmla="*/ 112 h 116"/>
                  <a:gd name="T28" fmla="*/ 52 w 74"/>
                  <a:gd name="T29" fmla="*/ 116 h 116"/>
                  <a:gd name="T30" fmla="*/ 48 w 74"/>
                  <a:gd name="T31" fmla="*/ 116 h 116"/>
                  <a:gd name="T32" fmla="*/ 44 w 74"/>
                  <a:gd name="T33" fmla="*/ 112 h 116"/>
                  <a:gd name="T34" fmla="*/ 44 w 74"/>
                  <a:gd name="T35" fmla="*/ 105 h 116"/>
                  <a:gd name="T36" fmla="*/ 56 w 74"/>
                  <a:gd name="T37" fmla="*/ 67 h 116"/>
                  <a:gd name="T38" fmla="*/ 59 w 74"/>
                  <a:gd name="T39" fmla="*/ 56 h 116"/>
                  <a:gd name="T40" fmla="*/ 59 w 74"/>
                  <a:gd name="T41" fmla="*/ 52 h 116"/>
                  <a:gd name="T42" fmla="*/ 56 w 74"/>
                  <a:gd name="T43" fmla="*/ 52 h 116"/>
                  <a:gd name="T44" fmla="*/ 48 w 74"/>
                  <a:gd name="T45" fmla="*/ 56 h 116"/>
                  <a:gd name="T46" fmla="*/ 37 w 74"/>
                  <a:gd name="T47" fmla="*/ 67 h 116"/>
                  <a:gd name="T48" fmla="*/ 29 w 74"/>
                  <a:gd name="T49" fmla="*/ 79 h 116"/>
                  <a:gd name="T50" fmla="*/ 18 w 74"/>
                  <a:gd name="T51" fmla="*/ 94 h 116"/>
                  <a:gd name="T52" fmla="*/ 11 w 74"/>
                  <a:gd name="T53" fmla="*/ 116 h 116"/>
                  <a:gd name="T54" fmla="*/ 26 w 74"/>
                  <a:gd name="T55" fmla="*/ 23 h 116"/>
                  <a:gd name="T56" fmla="*/ 26 w 74"/>
                  <a:gd name="T57" fmla="*/ 11 h 116"/>
                  <a:gd name="T58" fmla="*/ 22 w 74"/>
                  <a:gd name="T59" fmla="*/ 8 h 116"/>
                  <a:gd name="T60" fmla="*/ 18 w 74"/>
                  <a:gd name="T61" fmla="*/ 8 h 116"/>
                  <a:gd name="T62" fmla="*/ 15 w 74"/>
                  <a:gd name="T63" fmla="*/ 8 h 116"/>
                  <a:gd name="T64" fmla="*/ 41 w 74"/>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4"/>
                  <a:gd name="T100" fmla="*/ 0 h 116"/>
                  <a:gd name="T101" fmla="*/ 74 w 74"/>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4" h="116">
                    <a:moveTo>
                      <a:pt x="41" y="0"/>
                    </a:moveTo>
                    <a:lnTo>
                      <a:pt x="22" y="79"/>
                    </a:lnTo>
                    <a:lnTo>
                      <a:pt x="29" y="64"/>
                    </a:lnTo>
                    <a:lnTo>
                      <a:pt x="41" y="56"/>
                    </a:lnTo>
                    <a:lnTo>
                      <a:pt x="44" y="49"/>
                    </a:lnTo>
                    <a:lnTo>
                      <a:pt x="56" y="45"/>
                    </a:lnTo>
                    <a:lnTo>
                      <a:pt x="63" y="41"/>
                    </a:lnTo>
                    <a:lnTo>
                      <a:pt x="67" y="45"/>
                    </a:lnTo>
                    <a:lnTo>
                      <a:pt x="71" y="45"/>
                    </a:lnTo>
                    <a:lnTo>
                      <a:pt x="71" y="49"/>
                    </a:lnTo>
                    <a:lnTo>
                      <a:pt x="74" y="52"/>
                    </a:lnTo>
                    <a:lnTo>
                      <a:pt x="71" y="60"/>
                    </a:lnTo>
                    <a:lnTo>
                      <a:pt x="71" y="67"/>
                    </a:lnTo>
                    <a:lnTo>
                      <a:pt x="59" y="101"/>
                    </a:lnTo>
                    <a:lnTo>
                      <a:pt x="59" y="105"/>
                    </a:lnTo>
                    <a:lnTo>
                      <a:pt x="59" y="108"/>
                    </a:lnTo>
                    <a:lnTo>
                      <a:pt x="63" y="108"/>
                    </a:lnTo>
                    <a:lnTo>
                      <a:pt x="67" y="105"/>
                    </a:lnTo>
                    <a:lnTo>
                      <a:pt x="71" y="97"/>
                    </a:lnTo>
                    <a:lnTo>
                      <a:pt x="71" y="101"/>
                    </a:lnTo>
                    <a:lnTo>
                      <a:pt x="67" y="105"/>
                    </a:lnTo>
                    <a:lnTo>
                      <a:pt x="63" y="108"/>
                    </a:lnTo>
                    <a:lnTo>
                      <a:pt x="59" y="112"/>
                    </a:lnTo>
                    <a:lnTo>
                      <a:pt x="56" y="116"/>
                    </a:lnTo>
                    <a:lnTo>
                      <a:pt x="52" y="116"/>
                    </a:lnTo>
                    <a:lnTo>
                      <a:pt x="48" y="116"/>
                    </a:lnTo>
                    <a:lnTo>
                      <a:pt x="44" y="116"/>
                    </a:lnTo>
                    <a:lnTo>
                      <a:pt x="44" y="112"/>
                    </a:lnTo>
                    <a:lnTo>
                      <a:pt x="44" y="105"/>
                    </a:lnTo>
                    <a:lnTo>
                      <a:pt x="48" y="97"/>
                    </a:lnTo>
                    <a:lnTo>
                      <a:pt x="56" y="67"/>
                    </a:lnTo>
                    <a:lnTo>
                      <a:pt x="59" y="60"/>
                    </a:lnTo>
                    <a:lnTo>
                      <a:pt x="59" y="56"/>
                    </a:lnTo>
                    <a:lnTo>
                      <a:pt x="59" y="52"/>
                    </a:lnTo>
                    <a:lnTo>
                      <a:pt x="56" y="52"/>
                    </a:lnTo>
                    <a:lnTo>
                      <a:pt x="52" y="52"/>
                    </a:lnTo>
                    <a:lnTo>
                      <a:pt x="48" y="56"/>
                    </a:lnTo>
                    <a:lnTo>
                      <a:pt x="44" y="60"/>
                    </a:lnTo>
                    <a:lnTo>
                      <a:pt x="37" y="67"/>
                    </a:lnTo>
                    <a:lnTo>
                      <a:pt x="33" y="71"/>
                    </a:lnTo>
                    <a:lnTo>
                      <a:pt x="29" y="79"/>
                    </a:lnTo>
                    <a:lnTo>
                      <a:pt x="22" y="86"/>
                    </a:lnTo>
                    <a:lnTo>
                      <a:pt x="18" y="94"/>
                    </a:lnTo>
                    <a:lnTo>
                      <a:pt x="15" y="101"/>
                    </a:lnTo>
                    <a:lnTo>
                      <a:pt x="11" y="116"/>
                    </a:lnTo>
                    <a:lnTo>
                      <a:pt x="0" y="116"/>
                    </a:lnTo>
                    <a:lnTo>
                      <a:pt x="26" y="23"/>
                    </a:lnTo>
                    <a:lnTo>
                      <a:pt x="26" y="11"/>
                    </a:lnTo>
                    <a:lnTo>
                      <a:pt x="26" y="8"/>
                    </a:lnTo>
                    <a:lnTo>
                      <a:pt x="22" y="8"/>
                    </a:lnTo>
                    <a:lnTo>
                      <a:pt x="18" y="8"/>
                    </a:lnTo>
                    <a:lnTo>
                      <a:pt x="15" y="8"/>
                    </a:lnTo>
                    <a:lnTo>
                      <a:pt x="15" y="4"/>
                    </a:lnTo>
                    <a:lnTo>
                      <a:pt x="4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5" name="Freeform 367"/>
              <p:cNvSpPr>
                <a:spLocks noEditPoints="1"/>
              </p:cNvSpPr>
              <p:nvPr/>
            </p:nvSpPr>
            <p:spPr bwMode="auto">
              <a:xfrm>
                <a:off x="5304" y="2744"/>
                <a:ext cx="71" cy="75"/>
              </a:xfrm>
              <a:custGeom>
                <a:avLst/>
                <a:gdLst>
                  <a:gd name="T0" fmla="*/ 71 w 71"/>
                  <a:gd name="T1" fmla="*/ 26 h 75"/>
                  <a:gd name="T2" fmla="*/ 67 w 71"/>
                  <a:gd name="T3" fmla="*/ 38 h 75"/>
                  <a:gd name="T4" fmla="*/ 63 w 71"/>
                  <a:gd name="T5" fmla="*/ 53 h 75"/>
                  <a:gd name="T6" fmla="*/ 56 w 71"/>
                  <a:gd name="T7" fmla="*/ 60 h 75"/>
                  <a:gd name="T8" fmla="*/ 44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4 w 71"/>
                  <a:gd name="T33" fmla="*/ 0 h 75"/>
                  <a:gd name="T34" fmla="*/ 56 w 71"/>
                  <a:gd name="T35" fmla="*/ 4 h 75"/>
                  <a:gd name="T36" fmla="*/ 63 w 71"/>
                  <a:gd name="T37" fmla="*/ 8 h 75"/>
                  <a:gd name="T38" fmla="*/ 67 w 71"/>
                  <a:gd name="T39" fmla="*/ 15 h 75"/>
                  <a:gd name="T40" fmla="*/ 71 w 71"/>
                  <a:gd name="T41" fmla="*/ 26 h 75"/>
                  <a:gd name="T42" fmla="*/ 56 w 71"/>
                  <a:gd name="T43" fmla="*/ 23 h 75"/>
                  <a:gd name="T44" fmla="*/ 56 w 71"/>
                  <a:gd name="T45" fmla="*/ 15 h 75"/>
                  <a:gd name="T46" fmla="*/ 52 w 71"/>
                  <a:gd name="T47" fmla="*/ 8 h 75"/>
                  <a:gd name="T48" fmla="*/ 48 w 71"/>
                  <a:gd name="T49" fmla="*/ 8 h 75"/>
                  <a:gd name="T50" fmla="*/ 41 w 71"/>
                  <a:gd name="T51" fmla="*/ 4 h 75"/>
                  <a:gd name="T52" fmla="*/ 37 w 71"/>
                  <a:gd name="T53" fmla="*/ 8 h 75"/>
                  <a:gd name="T54" fmla="*/ 30 w 71"/>
                  <a:gd name="T55" fmla="*/ 11 h 75"/>
                  <a:gd name="T56" fmla="*/ 22 w 71"/>
                  <a:gd name="T57" fmla="*/ 23 h 75"/>
                  <a:gd name="T58" fmla="*/ 15 w 71"/>
                  <a:gd name="T59" fmla="*/ 41 h 75"/>
                  <a:gd name="T60" fmla="*/ 11 w 71"/>
                  <a:gd name="T61" fmla="*/ 56 h 75"/>
                  <a:gd name="T62" fmla="*/ 15 w 71"/>
                  <a:gd name="T63" fmla="*/ 64 h 75"/>
                  <a:gd name="T64" fmla="*/ 15 w 71"/>
                  <a:gd name="T65" fmla="*/ 67 h 75"/>
                  <a:gd name="T66" fmla="*/ 22 w 71"/>
                  <a:gd name="T67" fmla="*/ 71 h 75"/>
                  <a:gd name="T68" fmla="*/ 26 w 71"/>
                  <a:gd name="T69" fmla="*/ 75 h 75"/>
                  <a:gd name="T70" fmla="*/ 33 w 71"/>
                  <a:gd name="T71" fmla="*/ 71 h 75"/>
                  <a:gd name="T72" fmla="*/ 41 w 71"/>
                  <a:gd name="T73" fmla="*/ 64 h 75"/>
                  <a:gd name="T74" fmla="*/ 44 w 71"/>
                  <a:gd name="T75" fmla="*/ 56 h 75"/>
                  <a:gd name="T76" fmla="*/ 52 w 71"/>
                  <a:gd name="T77" fmla="*/ 38 h 75"/>
                  <a:gd name="T78" fmla="*/ 56 w 71"/>
                  <a:gd name="T79" fmla="*/ 23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4"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4" y="0"/>
                    </a:lnTo>
                    <a:lnTo>
                      <a:pt x="56" y="4"/>
                    </a:lnTo>
                    <a:lnTo>
                      <a:pt x="63" y="8"/>
                    </a:lnTo>
                    <a:lnTo>
                      <a:pt x="67" y="15"/>
                    </a:lnTo>
                    <a:lnTo>
                      <a:pt x="71" y="26"/>
                    </a:lnTo>
                    <a:close/>
                    <a:moveTo>
                      <a:pt x="56" y="23"/>
                    </a:moveTo>
                    <a:lnTo>
                      <a:pt x="56" y="15"/>
                    </a:lnTo>
                    <a:lnTo>
                      <a:pt x="52" y="8"/>
                    </a:lnTo>
                    <a:lnTo>
                      <a:pt x="48" y="8"/>
                    </a:lnTo>
                    <a:lnTo>
                      <a:pt x="41" y="4"/>
                    </a:lnTo>
                    <a:lnTo>
                      <a:pt x="37" y="8"/>
                    </a:lnTo>
                    <a:lnTo>
                      <a:pt x="30" y="11"/>
                    </a:lnTo>
                    <a:lnTo>
                      <a:pt x="22" y="23"/>
                    </a:lnTo>
                    <a:lnTo>
                      <a:pt x="15" y="41"/>
                    </a:lnTo>
                    <a:lnTo>
                      <a:pt x="11" y="56"/>
                    </a:lnTo>
                    <a:lnTo>
                      <a:pt x="15" y="64"/>
                    </a:lnTo>
                    <a:lnTo>
                      <a:pt x="15" y="67"/>
                    </a:lnTo>
                    <a:lnTo>
                      <a:pt x="22" y="71"/>
                    </a:lnTo>
                    <a:lnTo>
                      <a:pt x="26" y="75"/>
                    </a:lnTo>
                    <a:lnTo>
                      <a:pt x="33" y="71"/>
                    </a:lnTo>
                    <a:lnTo>
                      <a:pt x="41" y="64"/>
                    </a:lnTo>
                    <a:lnTo>
                      <a:pt x="44" y="56"/>
                    </a:lnTo>
                    <a:lnTo>
                      <a:pt x="52" y="38"/>
                    </a:lnTo>
                    <a:lnTo>
                      <a:pt x="56"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6" name="Freeform 368"/>
              <p:cNvSpPr>
                <a:spLocks/>
              </p:cNvSpPr>
              <p:nvPr/>
            </p:nvSpPr>
            <p:spPr bwMode="auto">
              <a:xfrm>
                <a:off x="5386" y="2744"/>
                <a:ext cx="63" cy="75"/>
              </a:xfrm>
              <a:custGeom>
                <a:avLst/>
                <a:gdLst>
                  <a:gd name="T0" fmla="*/ 56 w 63"/>
                  <a:gd name="T1" fmla="*/ 53 h 75"/>
                  <a:gd name="T2" fmla="*/ 48 w 63"/>
                  <a:gd name="T3" fmla="*/ 64 h 75"/>
                  <a:gd name="T4" fmla="*/ 41 w 63"/>
                  <a:gd name="T5" fmla="*/ 71 h 75"/>
                  <a:gd name="T6" fmla="*/ 33 w 63"/>
                  <a:gd name="T7" fmla="*/ 75 h 75"/>
                  <a:gd name="T8" fmla="*/ 22 w 63"/>
                  <a:gd name="T9" fmla="*/ 75 h 75"/>
                  <a:gd name="T10" fmla="*/ 15 w 63"/>
                  <a:gd name="T11" fmla="*/ 75 h 75"/>
                  <a:gd name="T12" fmla="*/ 7 w 63"/>
                  <a:gd name="T13" fmla="*/ 71 h 75"/>
                  <a:gd name="T14" fmla="*/ 0 w 63"/>
                  <a:gd name="T15" fmla="*/ 64 h 75"/>
                  <a:gd name="T16" fmla="*/ 0 w 63"/>
                  <a:gd name="T17" fmla="*/ 53 h 75"/>
                  <a:gd name="T18" fmla="*/ 0 w 63"/>
                  <a:gd name="T19" fmla="*/ 41 h 75"/>
                  <a:gd name="T20" fmla="*/ 7 w 63"/>
                  <a:gd name="T21" fmla="*/ 30 h 75"/>
                  <a:gd name="T22" fmla="*/ 15 w 63"/>
                  <a:gd name="T23" fmla="*/ 19 h 75"/>
                  <a:gd name="T24" fmla="*/ 26 w 63"/>
                  <a:gd name="T25" fmla="*/ 8 h 75"/>
                  <a:gd name="T26" fmla="*/ 37 w 63"/>
                  <a:gd name="T27" fmla="*/ 4 h 75"/>
                  <a:gd name="T28" fmla="*/ 48 w 63"/>
                  <a:gd name="T29" fmla="*/ 0 h 75"/>
                  <a:gd name="T30" fmla="*/ 56 w 63"/>
                  <a:gd name="T31" fmla="*/ 4 h 75"/>
                  <a:gd name="T32" fmla="*/ 60 w 63"/>
                  <a:gd name="T33" fmla="*/ 4 h 75"/>
                  <a:gd name="T34" fmla="*/ 63 w 63"/>
                  <a:gd name="T35" fmla="*/ 8 h 75"/>
                  <a:gd name="T36" fmla="*/ 63 w 63"/>
                  <a:gd name="T37" fmla="*/ 15 h 75"/>
                  <a:gd name="T38" fmla="*/ 63 w 63"/>
                  <a:gd name="T39" fmla="*/ 19 h 75"/>
                  <a:gd name="T40" fmla="*/ 60 w 63"/>
                  <a:gd name="T41" fmla="*/ 23 h 75"/>
                  <a:gd name="T42" fmla="*/ 60 w 63"/>
                  <a:gd name="T43" fmla="*/ 26 h 75"/>
                  <a:gd name="T44" fmla="*/ 56 w 63"/>
                  <a:gd name="T45" fmla="*/ 26 h 75"/>
                  <a:gd name="T46" fmla="*/ 52 w 63"/>
                  <a:gd name="T47" fmla="*/ 26 h 75"/>
                  <a:gd name="T48" fmla="*/ 52 w 63"/>
                  <a:gd name="T49" fmla="*/ 23 h 75"/>
                  <a:gd name="T50" fmla="*/ 48 w 63"/>
                  <a:gd name="T51" fmla="*/ 23 h 75"/>
                  <a:gd name="T52" fmla="*/ 48 w 63"/>
                  <a:gd name="T53" fmla="*/ 19 h 75"/>
                  <a:gd name="T54" fmla="*/ 48 w 63"/>
                  <a:gd name="T55" fmla="*/ 19 h 75"/>
                  <a:gd name="T56" fmla="*/ 48 w 63"/>
                  <a:gd name="T57" fmla="*/ 15 h 75"/>
                  <a:gd name="T58" fmla="*/ 48 w 63"/>
                  <a:gd name="T59" fmla="*/ 15 h 75"/>
                  <a:gd name="T60" fmla="*/ 52 w 63"/>
                  <a:gd name="T61" fmla="*/ 15 h 75"/>
                  <a:gd name="T62" fmla="*/ 52 w 63"/>
                  <a:gd name="T63" fmla="*/ 11 h 75"/>
                  <a:gd name="T64" fmla="*/ 52 w 63"/>
                  <a:gd name="T65" fmla="*/ 11 h 75"/>
                  <a:gd name="T66" fmla="*/ 52 w 63"/>
                  <a:gd name="T67" fmla="*/ 11 h 75"/>
                  <a:gd name="T68" fmla="*/ 52 w 63"/>
                  <a:gd name="T69" fmla="*/ 8 h 75"/>
                  <a:gd name="T70" fmla="*/ 52 w 63"/>
                  <a:gd name="T71" fmla="*/ 8 h 75"/>
                  <a:gd name="T72" fmla="*/ 52 w 63"/>
                  <a:gd name="T73" fmla="*/ 8 h 75"/>
                  <a:gd name="T74" fmla="*/ 48 w 63"/>
                  <a:gd name="T75" fmla="*/ 4 h 75"/>
                  <a:gd name="T76" fmla="*/ 45 w 63"/>
                  <a:gd name="T77" fmla="*/ 4 h 75"/>
                  <a:gd name="T78" fmla="*/ 41 w 63"/>
                  <a:gd name="T79" fmla="*/ 8 h 75"/>
                  <a:gd name="T80" fmla="*/ 33 w 63"/>
                  <a:gd name="T81" fmla="*/ 11 h 75"/>
                  <a:gd name="T82" fmla="*/ 26 w 63"/>
                  <a:gd name="T83" fmla="*/ 15 h 75"/>
                  <a:gd name="T84" fmla="*/ 18 w 63"/>
                  <a:gd name="T85" fmla="*/ 26 h 75"/>
                  <a:gd name="T86" fmla="*/ 15 w 63"/>
                  <a:gd name="T87" fmla="*/ 38 h 75"/>
                  <a:gd name="T88" fmla="*/ 15 w 63"/>
                  <a:gd name="T89" fmla="*/ 49 h 75"/>
                  <a:gd name="T90" fmla="*/ 15 w 63"/>
                  <a:gd name="T91" fmla="*/ 56 h 75"/>
                  <a:gd name="T92" fmla="*/ 18 w 63"/>
                  <a:gd name="T93" fmla="*/ 60 h 75"/>
                  <a:gd name="T94" fmla="*/ 22 w 63"/>
                  <a:gd name="T95" fmla="*/ 64 h 75"/>
                  <a:gd name="T96" fmla="*/ 30 w 63"/>
                  <a:gd name="T97" fmla="*/ 67 h 75"/>
                  <a:gd name="T98" fmla="*/ 37 w 63"/>
                  <a:gd name="T99" fmla="*/ 67 h 75"/>
                  <a:gd name="T100" fmla="*/ 41 w 63"/>
                  <a:gd name="T101" fmla="*/ 64 h 75"/>
                  <a:gd name="T102" fmla="*/ 48 w 63"/>
                  <a:gd name="T103" fmla="*/ 60 h 75"/>
                  <a:gd name="T104" fmla="*/ 56 w 63"/>
                  <a:gd name="T105" fmla="*/ 53 h 75"/>
                  <a:gd name="T106" fmla="*/ 56 w 63"/>
                  <a:gd name="T107" fmla="*/ 53 h 7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
                  <a:gd name="T163" fmla="*/ 0 h 75"/>
                  <a:gd name="T164" fmla="*/ 63 w 63"/>
                  <a:gd name="T165" fmla="*/ 75 h 7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 h="75">
                    <a:moveTo>
                      <a:pt x="56" y="53"/>
                    </a:moveTo>
                    <a:lnTo>
                      <a:pt x="48" y="64"/>
                    </a:lnTo>
                    <a:lnTo>
                      <a:pt x="41" y="71"/>
                    </a:lnTo>
                    <a:lnTo>
                      <a:pt x="33" y="75"/>
                    </a:lnTo>
                    <a:lnTo>
                      <a:pt x="22" y="75"/>
                    </a:lnTo>
                    <a:lnTo>
                      <a:pt x="15" y="75"/>
                    </a:lnTo>
                    <a:lnTo>
                      <a:pt x="7" y="71"/>
                    </a:lnTo>
                    <a:lnTo>
                      <a:pt x="0" y="64"/>
                    </a:lnTo>
                    <a:lnTo>
                      <a:pt x="0" y="53"/>
                    </a:lnTo>
                    <a:lnTo>
                      <a:pt x="0" y="41"/>
                    </a:lnTo>
                    <a:lnTo>
                      <a:pt x="7" y="30"/>
                    </a:lnTo>
                    <a:lnTo>
                      <a:pt x="15" y="19"/>
                    </a:lnTo>
                    <a:lnTo>
                      <a:pt x="26" y="8"/>
                    </a:lnTo>
                    <a:lnTo>
                      <a:pt x="37" y="4"/>
                    </a:lnTo>
                    <a:lnTo>
                      <a:pt x="48" y="0"/>
                    </a:lnTo>
                    <a:lnTo>
                      <a:pt x="56" y="4"/>
                    </a:lnTo>
                    <a:lnTo>
                      <a:pt x="60" y="4"/>
                    </a:lnTo>
                    <a:lnTo>
                      <a:pt x="63" y="8"/>
                    </a:lnTo>
                    <a:lnTo>
                      <a:pt x="63" y="15"/>
                    </a:lnTo>
                    <a:lnTo>
                      <a:pt x="63" y="19"/>
                    </a:lnTo>
                    <a:lnTo>
                      <a:pt x="60" y="23"/>
                    </a:lnTo>
                    <a:lnTo>
                      <a:pt x="60" y="26"/>
                    </a:lnTo>
                    <a:lnTo>
                      <a:pt x="56" y="26"/>
                    </a:lnTo>
                    <a:lnTo>
                      <a:pt x="52" y="26"/>
                    </a:lnTo>
                    <a:lnTo>
                      <a:pt x="52" y="23"/>
                    </a:lnTo>
                    <a:lnTo>
                      <a:pt x="48" y="23"/>
                    </a:lnTo>
                    <a:lnTo>
                      <a:pt x="48" y="19"/>
                    </a:lnTo>
                    <a:lnTo>
                      <a:pt x="48" y="15"/>
                    </a:lnTo>
                    <a:lnTo>
                      <a:pt x="52" y="15"/>
                    </a:lnTo>
                    <a:lnTo>
                      <a:pt x="52" y="11"/>
                    </a:lnTo>
                    <a:lnTo>
                      <a:pt x="52" y="8"/>
                    </a:lnTo>
                    <a:lnTo>
                      <a:pt x="48" y="4"/>
                    </a:lnTo>
                    <a:lnTo>
                      <a:pt x="45" y="4"/>
                    </a:lnTo>
                    <a:lnTo>
                      <a:pt x="41" y="8"/>
                    </a:lnTo>
                    <a:lnTo>
                      <a:pt x="33" y="11"/>
                    </a:lnTo>
                    <a:lnTo>
                      <a:pt x="26" y="15"/>
                    </a:lnTo>
                    <a:lnTo>
                      <a:pt x="18" y="26"/>
                    </a:lnTo>
                    <a:lnTo>
                      <a:pt x="15" y="38"/>
                    </a:lnTo>
                    <a:lnTo>
                      <a:pt x="15" y="49"/>
                    </a:lnTo>
                    <a:lnTo>
                      <a:pt x="15" y="56"/>
                    </a:lnTo>
                    <a:lnTo>
                      <a:pt x="18" y="60"/>
                    </a:lnTo>
                    <a:lnTo>
                      <a:pt x="22" y="64"/>
                    </a:lnTo>
                    <a:lnTo>
                      <a:pt x="30" y="67"/>
                    </a:lnTo>
                    <a:lnTo>
                      <a:pt x="37" y="67"/>
                    </a:lnTo>
                    <a:lnTo>
                      <a:pt x="41" y="64"/>
                    </a:lnTo>
                    <a:lnTo>
                      <a:pt x="48" y="60"/>
                    </a:lnTo>
                    <a:lnTo>
                      <a:pt x="56" y="5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7" name="Freeform 369"/>
              <p:cNvSpPr>
                <a:spLocks/>
              </p:cNvSpPr>
              <p:nvPr/>
            </p:nvSpPr>
            <p:spPr bwMode="auto">
              <a:xfrm>
                <a:off x="5453" y="2703"/>
                <a:ext cx="78" cy="116"/>
              </a:xfrm>
              <a:custGeom>
                <a:avLst/>
                <a:gdLst>
                  <a:gd name="T0" fmla="*/ 45 w 78"/>
                  <a:gd name="T1" fmla="*/ 0 h 116"/>
                  <a:gd name="T2" fmla="*/ 22 w 78"/>
                  <a:gd name="T3" fmla="*/ 75 h 116"/>
                  <a:gd name="T4" fmla="*/ 30 w 78"/>
                  <a:gd name="T5" fmla="*/ 71 h 116"/>
                  <a:gd name="T6" fmla="*/ 37 w 78"/>
                  <a:gd name="T7" fmla="*/ 64 h 116"/>
                  <a:gd name="T8" fmla="*/ 45 w 78"/>
                  <a:gd name="T9" fmla="*/ 56 h 116"/>
                  <a:gd name="T10" fmla="*/ 49 w 78"/>
                  <a:gd name="T11" fmla="*/ 52 h 116"/>
                  <a:gd name="T12" fmla="*/ 49 w 78"/>
                  <a:gd name="T13" fmla="*/ 52 h 116"/>
                  <a:gd name="T14" fmla="*/ 52 w 78"/>
                  <a:gd name="T15" fmla="*/ 52 h 116"/>
                  <a:gd name="T16" fmla="*/ 49 w 78"/>
                  <a:gd name="T17" fmla="*/ 49 h 116"/>
                  <a:gd name="T18" fmla="*/ 49 w 78"/>
                  <a:gd name="T19" fmla="*/ 49 h 116"/>
                  <a:gd name="T20" fmla="*/ 49 w 78"/>
                  <a:gd name="T21" fmla="*/ 49 h 116"/>
                  <a:gd name="T22" fmla="*/ 49 w 78"/>
                  <a:gd name="T23" fmla="*/ 49 h 116"/>
                  <a:gd name="T24" fmla="*/ 45 w 78"/>
                  <a:gd name="T25" fmla="*/ 49 h 116"/>
                  <a:gd name="T26" fmla="*/ 45 w 78"/>
                  <a:gd name="T27" fmla="*/ 49 h 116"/>
                  <a:gd name="T28" fmla="*/ 41 w 78"/>
                  <a:gd name="T29" fmla="*/ 49 h 116"/>
                  <a:gd name="T30" fmla="*/ 41 w 78"/>
                  <a:gd name="T31" fmla="*/ 45 h 116"/>
                  <a:gd name="T32" fmla="*/ 78 w 78"/>
                  <a:gd name="T33" fmla="*/ 45 h 116"/>
                  <a:gd name="T34" fmla="*/ 75 w 78"/>
                  <a:gd name="T35" fmla="*/ 49 h 116"/>
                  <a:gd name="T36" fmla="*/ 71 w 78"/>
                  <a:gd name="T37" fmla="*/ 49 h 116"/>
                  <a:gd name="T38" fmla="*/ 67 w 78"/>
                  <a:gd name="T39" fmla="*/ 49 h 116"/>
                  <a:gd name="T40" fmla="*/ 60 w 78"/>
                  <a:gd name="T41" fmla="*/ 52 h 116"/>
                  <a:gd name="T42" fmla="*/ 56 w 78"/>
                  <a:gd name="T43" fmla="*/ 56 h 116"/>
                  <a:gd name="T44" fmla="*/ 52 w 78"/>
                  <a:gd name="T45" fmla="*/ 60 h 116"/>
                  <a:gd name="T46" fmla="*/ 49 w 78"/>
                  <a:gd name="T47" fmla="*/ 64 h 116"/>
                  <a:gd name="T48" fmla="*/ 41 w 78"/>
                  <a:gd name="T49" fmla="*/ 67 h 116"/>
                  <a:gd name="T50" fmla="*/ 45 w 78"/>
                  <a:gd name="T51" fmla="*/ 75 h 116"/>
                  <a:gd name="T52" fmla="*/ 45 w 78"/>
                  <a:gd name="T53" fmla="*/ 86 h 116"/>
                  <a:gd name="T54" fmla="*/ 49 w 78"/>
                  <a:gd name="T55" fmla="*/ 94 h 116"/>
                  <a:gd name="T56" fmla="*/ 49 w 78"/>
                  <a:gd name="T57" fmla="*/ 101 h 116"/>
                  <a:gd name="T58" fmla="*/ 52 w 78"/>
                  <a:gd name="T59" fmla="*/ 105 h 116"/>
                  <a:gd name="T60" fmla="*/ 52 w 78"/>
                  <a:gd name="T61" fmla="*/ 108 h 116"/>
                  <a:gd name="T62" fmla="*/ 52 w 78"/>
                  <a:gd name="T63" fmla="*/ 108 h 116"/>
                  <a:gd name="T64" fmla="*/ 56 w 78"/>
                  <a:gd name="T65" fmla="*/ 108 h 116"/>
                  <a:gd name="T66" fmla="*/ 56 w 78"/>
                  <a:gd name="T67" fmla="*/ 105 h 116"/>
                  <a:gd name="T68" fmla="*/ 60 w 78"/>
                  <a:gd name="T69" fmla="*/ 101 h 116"/>
                  <a:gd name="T70" fmla="*/ 67 w 78"/>
                  <a:gd name="T71" fmla="*/ 97 h 116"/>
                  <a:gd name="T72" fmla="*/ 67 w 78"/>
                  <a:gd name="T73" fmla="*/ 97 h 116"/>
                  <a:gd name="T74" fmla="*/ 60 w 78"/>
                  <a:gd name="T75" fmla="*/ 108 h 116"/>
                  <a:gd name="T76" fmla="*/ 56 w 78"/>
                  <a:gd name="T77" fmla="*/ 112 h 116"/>
                  <a:gd name="T78" fmla="*/ 52 w 78"/>
                  <a:gd name="T79" fmla="*/ 116 h 116"/>
                  <a:gd name="T80" fmla="*/ 45 w 78"/>
                  <a:gd name="T81" fmla="*/ 116 h 116"/>
                  <a:gd name="T82" fmla="*/ 45 w 78"/>
                  <a:gd name="T83" fmla="*/ 116 h 116"/>
                  <a:gd name="T84" fmla="*/ 41 w 78"/>
                  <a:gd name="T85" fmla="*/ 116 h 116"/>
                  <a:gd name="T86" fmla="*/ 37 w 78"/>
                  <a:gd name="T87" fmla="*/ 108 h 116"/>
                  <a:gd name="T88" fmla="*/ 34 w 78"/>
                  <a:gd name="T89" fmla="*/ 97 h 116"/>
                  <a:gd name="T90" fmla="*/ 30 w 78"/>
                  <a:gd name="T91" fmla="*/ 79 h 116"/>
                  <a:gd name="T92" fmla="*/ 22 w 78"/>
                  <a:gd name="T93" fmla="*/ 86 h 116"/>
                  <a:gd name="T94" fmla="*/ 11 w 78"/>
                  <a:gd name="T95" fmla="*/ 116 h 116"/>
                  <a:gd name="T96" fmla="*/ 0 w 78"/>
                  <a:gd name="T97" fmla="*/ 116 h 116"/>
                  <a:gd name="T98" fmla="*/ 26 w 78"/>
                  <a:gd name="T99" fmla="*/ 23 h 116"/>
                  <a:gd name="T100" fmla="*/ 30 w 78"/>
                  <a:gd name="T101" fmla="*/ 15 h 116"/>
                  <a:gd name="T102" fmla="*/ 30 w 78"/>
                  <a:gd name="T103" fmla="*/ 15 h 116"/>
                  <a:gd name="T104" fmla="*/ 30 w 78"/>
                  <a:gd name="T105" fmla="*/ 11 h 116"/>
                  <a:gd name="T106" fmla="*/ 30 w 78"/>
                  <a:gd name="T107" fmla="*/ 11 h 116"/>
                  <a:gd name="T108" fmla="*/ 26 w 78"/>
                  <a:gd name="T109" fmla="*/ 8 h 116"/>
                  <a:gd name="T110" fmla="*/ 26 w 78"/>
                  <a:gd name="T111" fmla="*/ 8 h 116"/>
                  <a:gd name="T112" fmla="*/ 22 w 78"/>
                  <a:gd name="T113" fmla="*/ 8 h 116"/>
                  <a:gd name="T114" fmla="*/ 22 w 78"/>
                  <a:gd name="T115" fmla="*/ 8 h 116"/>
                  <a:gd name="T116" fmla="*/ 19 w 78"/>
                  <a:gd name="T117" fmla="*/ 8 h 116"/>
                  <a:gd name="T118" fmla="*/ 19 w 78"/>
                  <a:gd name="T119" fmla="*/ 4 h 116"/>
                  <a:gd name="T120" fmla="*/ 45 w 78"/>
                  <a:gd name="T121" fmla="*/ 0 h 11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
                  <a:gd name="T184" fmla="*/ 0 h 116"/>
                  <a:gd name="T185" fmla="*/ 78 w 78"/>
                  <a:gd name="T186" fmla="*/ 116 h 11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 h="116">
                    <a:moveTo>
                      <a:pt x="45" y="0"/>
                    </a:moveTo>
                    <a:lnTo>
                      <a:pt x="22" y="75"/>
                    </a:lnTo>
                    <a:lnTo>
                      <a:pt x="30" y="71"/>
                    </a:lnTo>
                    <a:lnTo>
                      <a:pt x="37" y="64"/>
                    </a:lnTo>
                    <a:lnTo>
                      <a:pt x="45" y="56"/>
                    </a:lnTo>
                    <a:lnTo>
                      <a:pt x="49" y="52"/>
                    </a:lnTo>
                    <a:lnTo>
                      <a:pt x="52" y="52"/>
                    </a:lnTo>
                    <a:lnTo>
                      <a:pt x="49" y="49"/>
                    </a:lnTo>
                    <a:lnTo>
                      <a:pt x="45" y="49"/>
                    </a:lnTo>
                    <a:lnTo>
                      <a:pt x="41" y="49"/>
                    </a:lnTo>
                    <a:lnTo>
                      <a:pt x="41" y="45"/>
                    </a:lnTo>
                    <a:lnTo>
                      <a:pt x="78" y="45"/>
                    </a:lnTo>
                    <a:lnTo>
                      <a:pt x="75" y="49"/>
                    </a:lnTo>
                    <a:lnTo>
                      <a:pt x="71" y="49"/>
                    </a:lnTo>
                    <a:lnTo>
                      <a:pt x="67" y="49"/>
                    </a:lnTo>
                    <a:lnTo>
                      <a:pt x="60" y="52"/>
                    </a:lnTo>
                    <a:lnTo>
                      <a:pt x="56" y="56"/>
                    </a:lnTo>
                    <a:lnTo>
                      <a:pt x="52" y="60"/>
                    </a:lnTo>
                    <a:lnTo>
                      <a:pt x="49" y="64"/>
                    </a:lnTo>
                    <a:lnTo>
                      <a:pt x="41" y="67"/>
                    </a:lnTo>
                    <a:lnTo>
                      <a:pt x="45" y="75"/>
                    </a:lnTo>
                    <a:lnTo>
                      <a:pt x="45" y="86"/>
                    </a:lnTo>
                    <a:lnTo>
                      <a:pt x="49" y="94"/>
                    </a:lnTo>
                    <a:lnTo>
                      <a:pt x="49" y="101"/>
                    </a:lnTo>
                    <a:lnTo>
                      <a:pt x="52" y="105"/>
                    </a:lnTo>
                    <a:lnTo>
                      <a:pt x="52" y="108"/>
                    </a:lnTo>
                    <a:lnTo>
                      <a:pt x="56" y="108"/>
                    </a:lnTo>
                    <a:lnTo>
                      <a:pt x="56" y="105"/>
                    </a:lnTo>
                    <a:lnTo>
                      <a:pt x="60" y="101"/>
                    </a:lnTo>
                    <a:lnTo>
                      <a:pt x="67" y="97"/>
                    </a:lnTo>
                    <a:lnTo>
                      <a:pt x="60" y="108"/>
                    </a:lnTo>
                    <a:lnTo>
                      <a:pt x="56" y="112"/>
                    </a:lnTo>
                    <a:lnTo>
                      <a:pt x="52" y="116"/>
                    </a:lnTo>
                    <a:lnTo>
                      <a:pt x="45" y="116"/>
                    </a:lnTo>
                    <a:lnTo>
                      <a:pt x="41" y="116"/>
                    </a:lnTo>
                    <a:lnTo>
                      <a:pt x="37" y="108"/>
                    </a:lnTo>
                    <a:lnTo>
                      <a:pt x="34" y="97"/>
                    </a:lnTo>
                    <a:lnTo>
                      <a:pt x="30" y="79"/>
                    </a:lnTo>
                    <a:lnTo>
                      <a:pt x="22" y="86"/>
                    </a:lnTo>
                    <a:lnTo>
                      <a:pt x="11" y="116"/>
                    </a:lnTo>
                    <a:lnTo>
                      <a:pt x="0" y="116"/>
                    </a:lnTo>
                    <a:lnTo>
                      <a:pt x="26" y="23"/>
                    </a:lnTo>
                    <a:lnTo>
                      <a:pt x="30" y="15"/>
                    </a:lnTo>
                    <a:lnTo>
                      <a:pt x="30" y="11"/>
                    </a:lnTo>
                    <a:lnTo>
                      <a:pt x="26" y="8"/>
                    </a:lnTo>
                    <a:lnTo>
                      <a:pt x="22" y="8"/>
                    </a:lnTo>
                    <a:lnTo>
                      <a:pt x="19" y="8"/>
                    </a:lnTo>
                    <a:lnTo>
                      <a:pt x="19"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8" name="Freeform 370"/>
              <p:cNvSpPr>
                <a:spLocks/>
              </p:cNvSpPr>
              <p:nvPr/>
            </p:nvSpPr>
            <p:spPr bwMode="auto">
              <a:xfrm>
                <a:off x="5528" y="2778"/>
                <a:ext cx="44" cy="11"/>
              </a:xfrm>
              <a:custGeom>
                <a:avLst/>
                <a:gdLst>
                  <a:gd name="T0" fmla="*/ 44 w 44"/>
                  <a:gd name="T1" fmla="*/ 0 h 11"/>
                  <a:gd name="T2" fmla="*/ 41 w 44"/>
                  <a:gd name="T3" fmla="*/ 11 h 11"/>
                  <a:gd name="T4" fmla="*/ 0 w 44"/>
                  <a:gd name="T5" fmla="*/ 11 h 11"/>
                  <a:gd name="T6" fmla="*/ 3 w 44"/>
                  <a:gd name="T7" fmla="*/ 0 h 11"/>
                  <a:gd name="T8" fmla="*/ 44 w 44"/>
                  <a:gd name="T9" fmla="*/ 0 h 11"/>
                  <a:gd name="T10" fmla="*/ 0 60000 65536"/>
                  <a:gd name="T11" fmla="*/ 0 60000 65536"/>
                  <a:gd name="T12" fmla="*/ 0 60000 65536"/>
                  <a:gd name="T13" fmla="*/ 0 60000 65536"/>
                  <a:gd name="T14" fmla="*/ 0 60000 65536"/>
                  <a:gd name="T15" fmla="*/ 0 w 44"/>
                  <a:gd name="T16" fmla="*/ 0 h 11"/>
                  <a:gd name="T17" fmla="*/ 44 w 44"/>
                  <a:gd name="T18" fmla="*/ 11 h 11"/>
                </a:gdLst>
                <a:ahLst/>
                <a:cxnLst>
                  <a:cxn ang="T10">
                    <a:pos x="T0" y="T1"/>
                  </a:cxn>
                  <a:cxn ang="T11">
                    <a:pos x="T2" y="T3"/>
                  </a:cxn>
                  <a:cxn ang="T12">
                    <a:pos x="T4" y="T5"/>
                  </a:cxn>
                  <a:cxn ang="T13">
                    <a:pos x="T6" y="T7"/>
                  </a:cxn>
                  <a:cxn ang="T14">
                    <a:pos x="T8" y="T9"/>
                  </a:cxn>
                </a:cxnLst>
                <a:rect l="T15" t="T16" r="T17" b="T18"/>
                <a:pathLst>
                  <a:path w="44" h="11">
                    <a:moveTo>
                      <a:pt x="44" y="0"/>
                    </a:moveTo>
                    <a:lnTo>
                      <a:pt x="41" y="11"/>
                    </a:lnTo>
                    <a:lnTo>
                      <a:pt x="0" y="11"/>
                    </a:lnTo>
                    <a:lnTo>
                      <a:pt x="3" y="0"/>
                    </a:lnTo>
                    <a:lnTo>
                      <a:pt x="4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39" name="Freeform 371"/>
              <p:cNvSpPr>
                <a:spLocks noEditPoints="1"/>
              </p:cNvSpPr>
              <p:nvPr/>
            </p:nvSpPr>
            <p:spPr bwMode="auto">
              <a:xfrm>
                <a:off x="1746" y="2916"/>
                <a:ext cx="38" cy="108"/>
              </a:xfrm>
              <a:custGeom>
                <a:avLst/>
                <a:gdLst>
                  <a:gd name="T0" fmla="*/ 30 w 38"/>
                  <a:gd name="T1" fmla="*/ 0 h 108"/>
                  <a:gd name="T2" fmla="*/ 30 w 38"/>
                  <a:gd name="T3" fmla="*/ 4 h 108"/>
                  <a:gd name="T4" fmla="*/ 34 w 38"/>
                  <a:gd name="T5" fmla="*/ 4 h 108"/>
                  <a:gd name="T6" fmla="*/ 38 w 38"/>
                  <a:gd name="T7" fmla="*/ 7 h 108"/>
                  <a:gd name="T8" fmla="*/ 38 w 38"/>
                  <a:gd name="T9" fmla="*/ 7 h 108"/>
                  <a:gd name="T10" fmla="*/ 38 w 38"/>
                  <a:gd name="T11" fmla="*/ 11 h 108"/>
                  <a:gd name="T12" fmla="*/ 34 w 38"/>
                  <a:gd name="T13" fmla="*/ 15 h 108"/>
                  <a:gd name="T14" fmla="*/ 30 w 38"/>
                  <a:gd name="T15" fmla="*/ 15 h 108"/>
                  <a:gd name="T16" fmla="*/ 30 w 38"/>
                  <a:gd name="T17" fmla="*/ 19 h 108"/>
                  <a:gd name="T18" fmla="*/ 26 w 38"/>
                  <a:gd name="T19" fmla="*/ 15 h 108"/>
                  <a:gd name="T20" fmla="*/ 23 w 38"/>
                  <a:gd name="T21" fmla="*/ 15 h 108"/>
                  <a:gd name="T22" fmla="*/ 23 w 38"/>
                  <a:gd name="T23" fmla="*/ 11 h 108"/>
                  <a:gd name="T24" fmla="*/ 23 w 38"/>
                  <a:gd name="T25" fmla="*/ 7 h 108"/>
                  <a:gd name="T26" fmla="*/ 23 w 38"/>
                  <a:gd name="T27" fmla="*/ 7 h 108"/>
                  <a:gd name="T28" fmla="*/ 23 w 38"/>
                  <a:gd name="T29" fmla="*/ 4 h 108"/>
                  <a:gd name="T30" fmla="*/ 26 w 38"/>
                  <a:gd name="T31" fmla="*/ 4 h 108"/>
                  <a:gd name="T32" fmla="*/ 30 w 38"/>
                  <a:gd name="T33" fmla="*/ 0 h 108"/>
                  <a:gd name="T34" fmla="*/ 30 w 38"/>
                  <a:gd name="T35" fmla="*/ 34 h 108"/>
                  <a:gd name="T36" fmla="*/ 15 w 38"/>
                  <a:gd name="T37" fmla="*/ 90 h 108"/>
                  <a:gd name="T38" fmla="*/ 12 w 38"/>
                  <a:gd name="T39" fmla="*/ 93 h 108"/>
                  <a:gd name="T40" fmla="*/ 12 w 38"/>
                  <a:gd name="T41" fmla="*/ 97 h 108"/>
                  <a:gd name="T42" fmla="*/ 12 w 38"/>
                  <a:gd name="T43" fmla="*/ 97 h 108"/>
                  <a:gd name="T44" fmla="*/ 12 w 38"/>
                  <a:gd name="T45" fmla="*/ 97 h 108"/>
                  <a:gd name="T46" fmla="*/ 15 w 38"/>
                  <a:gd name="T47" fmla="*/ 97 h 108"/>
                  <a:gd name="T48" fmla="*/ 15 w 38"/>
                  <a:gd name="T49" fmla="*/ 101 h 108"/>
                  <a:gd name="T50" fmla="*/ 15 w 38"/>
                  <a:gd name="T51" fmla="*/ 97 h 108"/>
                  <a:gd name="T52" fmla="*/ 15 w 38"/>
                  <a:gd name="T53" fmla="*/ 97 h 108"/>
                  <a:gd name="T54" fmla="*/ 19 w 38"/>
                  <a:gd name="T55" fmla="*/ 93 h 108"/>
                  <a:gd name="T56" fmla="*/ 23 w 38"/>
                  <a:gd name="T57" fmla="*/ 86 h 108"/>
                  <a:gd name="T58" fmla="*/ 26 w 38"/>
                  <a:gd name="T59" fmla="*/ 90 h 108"/>
                  <a:gd name="T60" fmla="*/ 23 w 38"/>
                  <a:gd name="T61" fmla="*/ 97 h 108"/>
                  <a:gd name="T62" fmla="*/ 15 w 38"/>
                  <a:gd name="T63" fmla="*/ 105 h 108"/>
                  <a:gd name="T64" fmla="*/ 12 w 38"/>
                  <a:gd name="T65" fmla="*/ 105 h 108"/>
                  <a:gd name="T66" fmla="*/ 4 w 38"/>
                  <a:gd name="T67" fmla="*/ 108 h 108"/>
                  <a:gd name="T68" fmla="*/ 4 w 38"/>
                  <a:gd name="T69" fmla="*/ 108 h 108"/>
                  <a:gd name="T70" fmla="*/ 0 w 38"/>
                  <a:gd name="T71" fmla="*/ 105 h 108"/>
                  <a:gd name="T72" fmla="*/ 0 w 38"/>
                  <a:gd name="T73" fmla="*/ 105 h 108"/>
                  <a:gd name="T74" fmla="*/ 0 w 38"/>
                  <a:gd name="T75" fmla="*/ 101 h 108"/>
                  <a:gd name="T76" fmla="*/ 0 w 38"/>
                  <a:gd name="T77" fmla="*/ 97 h 108"/>
                  <a:gd name="T78" fmla="*/ 0 w 38"/>
                  <a:gd name="T79" fmla="*/ 90 h 108"/>
                  <a:gd name="T80" fmla="*/ 12 w 38"/>
                  <a:gd name="T81" fmla="*/ 52 h 108"/>
                  <a:gd name="T82" fmla="*/ 15 w 38"/>
                  <a:gd name="T83" fmla="*/ 45 h 108"/>
                  <a:gd name="T84" fmla="*/ 15 w 38"/>
                  <a:gd name="T85" fmla="*/ 41 h 108"/>
                  <a:gd name="T86" fmla="*/ 15 w 38"/>
                  <a:gd name="T87" fmla="*/ 41 h 108"/>
                  <a:gd name="T88" fmla="*/ 15 w 38"/>
                  <a:gd name="T89" fmla="*/ 41 h 108"/>
                  <a:gd name="T90" fmla="*/ 12 w 38"/>
                  <a:gd name="T91" fmla="*/ 37 h 108"/>
                  <a:gd name="T92" fmla="*/ 12 w 38"/>
                  <a:gd name="T93" fmla="*/ 37 h 108"/>
                  <a:gd name="T94" fmla="*/ 8 w 38"/>
                  <a:gd name="T95" fmla="*/ 37 h 108"/>
                  <a:gd name="T96" fmla="*/ 4 w 38"/>
                  <a:gd name="T97" fmla="*/ 37 h 108"/>
                  <a:gd name="T98" fmla="*/ 4 w 38"/>
                  <a:gd name="T99" fmla="*/ 37 h 108"/>
                  <a:gd name="T100" fmla="*/ 30 w 38"/>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8"/>
                  <a:gd name="T154" fmla="*/ 0 h 108"/>
                  <a:gd name="T155" fmla="*/ 38 w 38"/>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8" h="108">
                    <a:moveTo>
                      <a:pt x="30" y="0"/>
                    </a:moveTo>
                    <a:lnTo>
                      <a:pt x="30" y="4"/>
                    </a:lnTo>
                    <a:lnTo>
                      <a:pt x="34" y="4"/>
                    </a:lnTo>
                    <a:lnTo>
                      <a:pt x="38" y="7"/>
                    </a:lnTo>
                    <a:lnTo>
                      <a:pt x="38" y="11"/>
                    </a:lnTo>
                    <a:lnTo>
                      <a:pt x="34" y="15"/>
                    </a:lnTo>
                    <a:lnTo>
                      <a:pt x="30" y="15"/>
                    </a:lnTo>
                    <a:lnTo>
                      <a:pt x="30" y="19"/>
                    </a:lnTo>
                    <a:lnTo>
                      <a:pt x="26" y="15"/>
                    </a:lnTo>
                    <a:lnTo>
                      <a:pt x="23" y="15"/>
                    </a:lnTo>
                    <a:lnTo>
                      <a:pt x="23" y="11"/>
                    </a:lnTo>
                    <a:lnTo>
                      <a:pt x="23" y="7"/>
                    </a:lnTo>
                    <a:lnTo>
                      <a:pt x="23" y="4"/>
                    </a:lnTo>
                    <a:lnTo>
                      <a:pt x="26" y="4"/>
                    </a:lnTo>
                    <a:lnTo>
                      <a:pt x="30" y="0"/>
                    </a:lnTo>
                    <a:close/>
                    <a:moveTo>
                      <a:pt x="30" y="34"/>
                    </a:moveTo>
                    <a:lnTo>
                      <a:pt x="15" y="90"/>
                    </a:lnTo>
                    <a:lnTo>
                      <a:pt x="12" y="93"/>
                    </a:lnTo>
                    <a:lnTo>
                      <a:pt x="12" y="97"/>
                    </a:lnTo>
                    <a:lnTo>
                      <a:pt x="15" y="97"/>
                    </a:lnTo>
                    <a:lnTo>
                      <a:pt x="15" y="101"/>
                    </a:lnTo>
                    <a:lnTo>
                      <a:pt x="15" y="97"/>
                    </a:lnTo>
                    <a:lnTo>
                      <a:pt x="19" y="93"/>
                    </a:lnTo>
                    <a:lnTo>
                      <a:pt x="23" y="86"/>
                    </a:lnTo>
                    <a:lnTo>
                      <a:pt x="26" y="90"/>
                    </a:lnTo>
                    <a:lnTo>
                      <a:pt x="23" y="97"/>
                    </a:lnTo>
                    <a:lnTo>
                      <a:pt x="15" y="105"/>
                    </a:lnTo>
                    <a:lnTo>
                      <a:pt x="12" y="105"/>
                    </a:lnTo>
                    <a:lnTo>
                      <a:pt x="4" y="108"/>
                    </a:lnTo>
                    <a:lnTo>
                      <a:pt x="0" y="105"/>
                    </a:lnTo>
                    <a:lnTo>
                      <a:pt x="0" y="101"/>
                    </a:lnTo>
                    <a:lnTo>
                      <a:pt x="0" y="97"/>
                    </a:lnTo>
                    <a:lnTo>
                      <a:pt x="0" y="90"/>
                    </a:lnTo>
                    <a:lnTo>
                      <a:pt x="12" y="52"/>
                    </a:lnTo>
                    <a:lnTo>
                      <a:pt x="15" y="45"/>
                    </a:lnTo>
                    <a:lnTo>
                      <a:pt x="15" y="41"/>
                    </a:lnTo>
                    <a:lnTo>
                      <a:pt x="12" y="37"/>
                    </a:lnTo>
                    <a:lnTo>
                      <a:pt x="8" y="37"/>
                    </a:lnTo>
                    <a:lnTo>
                      <a:pt x="4" y="37"/>
                    </a:lnTo>
                    <a:lnTo>
                      <a:pt x="30" y="3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0" name="Freeform 372"/>
              <p:cNvSpPr>
                <a:spLocks/>
              </p:cNvSpPr>
              <p:nvPr/>
            </p:nvSpPr>
            <p:spPr bwMode="auto">
              <a:xfrm>
                <a:off x="1787" y="2950"/>
                <a:ext cx="71" cy="74"/>
              </a:xfrm>
              <a:custGeom>
                <a:avLst/>
                <a:gdLst>
                  <a:gd name="T0" fmla="*/ 23 w 71"/>
                  <a:gd name="T1" fmla="*/ 33 h 74"/>
                  <a:gd name="T2" fmla="*/ 41 w 71"/>
                  <a:gd name="T3" fmla="*/ 11 h 74"/>
                  <a:gd name="T4" fmla="*/ 56 w 71"/>
                  <a:gd name="T5" fmla="*/ 0 h 74"/>
                  <a:gd name="T6" fmla="*/ 68 w 71"/>
                  <a:gd name="T7" fmla="*/ 0 h 74"/>
                  <a:gd name="T8" fmla="*/ 71 w 71"/>
                  <a:gd name="T9" fmla="*/ 3 h 74"/>
                  <a:gd name="T10" fmla="*/ 71 w 71"/>
                  <a:gd name="T11" fmla="*/ 15 h 74"/>
                  <a:gd name="T12" fmla="*/ 60 w 71"/>
                  <a:gd name="T13" fmla="*/ 56 h 74"/>
                  <a:gd name="T14" fmla="*/ 56 w 71"/>
                  <a:gd name="T15" fmla="*/ 63 h 74"/>
                  <a:gd name="T16" fmla="*/ 60 w 71"/>
                  <a:gd name="T17" fmla="*/ 63 h 74"/>
                  <a:gd name="T18" fmla="*/ 60 w 71"/>
                  <a:gd name="T19" fmla="*/ 67 h 74"/>
                  <a:gd name="T20" fmla="*/ 60 w 71"/>
                  <a:gd name="T21" fmla="*/ 63 h 74"/>
                  <a:gd name="T22" fmla="*/ 71 w 71"/>
                  <a:gd name="T23" fmla="*/ 56 h 74"/>
                  <a:gd name="T24" fmla="*/ 64 w 71"/>
                  <a:gd name="T25" fmla="*/ 63 h 74"/>
                  <a:gd name="T26" fmla="*/ 56 w 71"/>
                  <a:gd name="T27" fmla="*/ 71 h 74"/>
                  <a:gd name="T28" fmla="*/ 49 w 71"/>
                  <a:gd name="T29" fmla="*/ 74 h 74"/>
                  <a:gd name="T30" fmla="*/ 45 w 71"/>
                  <a:gd name="T31" fmla="*/ 71 h 74"/>
                  <a:gd name="T32" fmla="*/ 45 w 71"/>
                  <a:gd name="T33" fmla="*/ 63 h 74"/>
                  <a:gd name="T34" fmla="*/ 56 w 71"/>
                  <a:gd name="T35" fmla="*/ 22 h 74"/>
                  <a:gd name="T36" fmla="*/ 60 w 71"/>
                  <a:gd name="T37" fmla="*/ 11 h 74"/>
                  <a:gd name="T38" fmla="*/ 60 w 71"/>
                  <a:gd name="T39" fmla="*/ 11 h 74"/>
                  <a:gd name="T40" fmla="*/ 56 w 71"/>
                  <a:gd name="T41" fmla="*/ 7 h 74"/>
                  <a:gd name="T42" fmla="*/ 49 w 71"/>
                  <a:gd name="T43" fmla="*/ 11 h 74"/>
                  <a:gd name="T44" fmla="*/ 38 w 71"/>
                  <a:gd name="T45" fmla="*/ 22 h 74"/>
                  <a:gd name="T46" fmla="*/ 23 w 71"/>
                  <a:gd name="T47" fmla="*/ 44 h 74"/>
                  <a:gd name="T48" fmla="*/ 15 w 71"/>
                  <a:gd name="T49" fmla="*/ 59 h 74"/>
                  <a:gd name="T50" fmla="*/ 0 w 71"/>
                  <a:gd name="T51" fmla="*/ 71 h 74"/>
                  <a:gd name="T52" fmla="*/ 15 w 71"/>
                  <a:gd name="T53" fmla="*/ 11 h 74"/>
                  <a:gd name="T54" fmla="*/ 15 w 71"/>
                  <a:gd name="T55" fmla="*/ 7 h 74"/>
                  <a:gd name="T56" fmla="*/ 12 w 71"/>
                  <a:gd name="T57" fmla="*/ 3 h 74"/>
                  <a:gd name="T58" fmla="*/ 12 w 71"/>
                  <a:gd name="T59" fmla="*/ 3 h 74"/>
                  <a:gd name="T60" fmla="*/ 4 w 71"/>
                  <a:gd name="T61" fmla="*/ 3 h 74"/>
                  <a:gd name="T62" fmla="*/ 30 w 71"/>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4"/>
                  <a:gd name="T98" fmla="*/ 71 w 71"/>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4">
                    <a:moveTo>
                      <a:pt x="30" y="0"/>
                    </a:moveTo>
                    <a:lnTo>
                      <a:pt x="23" y="33"/>
                    </a:lnTo>
                    <a:lnTo>
                      <a:pt x="30" y="22"/>
                    </a:lnTo>
                    <a:lnTo>
                      <a:pt x="41" y="11"/>
                    </a:lnTo>
                    <a:lnTo>
                      <a:pt x="45" y="7"/>
                    </a:lnTo>
                    <a:lnTo>
                      <a:pt x="56" y="0"/>
                    </a:lnTo>
                    <a:lnTo>
                      <a:pt x="64" y="0"/>
                    </a:lnTo>
                    <a:lnTo>
                      <a:pt x="68" y="0"/>
                    </a:lnTo>
                    <a:lnTo>
                      <a:pt x="71" y="0"/>
                    </a:lnTo>
                    <a:lnTo>
                      <a:pt x="71" y="3"/>
                    </a:lnTo>
                    <a:lnTo>
                      <a:pt x="71" y="11"/>
                    </a:lnTo>
                    <a:lnTo>
                      <a:pt x="71" y="15"/>
                    </a:lnTo>
                    <a:lnTo>
                      <a:pt x="71" y="22"/>
                    </a:lnTo>
                    <a:lnTo>
                      <a:pt x="60" y="56"/>
                    </a:lnTo>
                    <a:lnTo>
                      <a:pt x="60" y="59"/>
                    </a:lnTo>
                    <a:lnTo>
                      <a:pt x="56" y="63"/>
                    </a:lnTo>
                    <a:lnTo>
                      <a:pt x="60" y="63"/>
                    </a:lnTo>
                    <a:lnTo>
                      <a:pt x="60" y="67"/>
                    </a:lnTo>
                    <a:lnTo>
                      <a:pt x="60" y="63"/>
                    </a:lnTo>
                    <a:lnTo>
                      <a:pt x="64" y="59"/>
                    </a:lnTo>
                    <a:lnTo>
                      <a:pt x="71" y="56"/>
                    </a:lnTo>
                    <a:lnTo>
                      <a:pt x="64" y="63"/>
                    </a:lnTo>
                    <a:lnTo>
                      <a:pt x="60" y="71"/>
                    </a:lnTo>
                    <a:lnTo>
                      <a:pt x="56" y="71"/>
                    </a:lnTo>
                    <a:lnTo>
                      <a:pt x="53" y="74"/>
                    </a:lnTo>
                    <a:lnTo>
                      <a:pt x="49" y="74"/>
                    </a:lnTo>
                    <a:lnTo>
                      <a:pt x="45" y="71"/>
                    </a:lnTo>
                    <a:lnTo>
                      <a:pt x="45" y="67"/>
                    </a:lnTo>
                    <a:lnTo>
                      <a:pt x="45" y="63"/>
                    </a:lnTo>
                    <a:lnTo>
                      <a:pt x="49" y="52"/>
                    </a:lnTo>
                    <a:lnTo>
                      <a:pt x="56" y="22"/>
                    </a:lnTo>
                    <a:lnTo>
                      <a:pt x="60" y="15"/>
                    </a:lnTo>
                    <a:lnTo>
                      <a:pt x="60" y="11"/>
                    </a:lnTo>
                    <a:lnTo>
                      <a:pt x="56" y="7"/>
                    </a:lnTo>
                    <a:lnTo>
                      <a:pt x="53" y="7"/>
                    </a:lnTo>
                    <a:lnTo>
                      <a:pt x="49" y="11"/>
                    </a:lnTo>
                    <a:lnTo>
                      <a:pt x="45" y="15"/>
                    </a:lnTo>
                    <a:lnTo>
                      <a:pt x="38" y="22"/>
                    </a:lnTo>
                    <a:lnTo>
                      <a:pt x="30" y="33"/>
                    </a:lnTo>
                    <a:lnTo>
                      <a:pt x="23" y="44"/>
                    </a:lnTo>
                    <a:lnTo>
                      <a:pt x="19" y="52"/>
                    </a:lnTo>
                    <a:lnTo>
                      <a:pt x="15" y="59"/>
                    </a:lnTo>
                    <a:lnTo>
                      <a:pt x="12" y="71"/>
                    </a:lnTo>
                    <a:lnTo>
                      <a:pt x="0" y="71"/>
                    </a:lnTo>
                    <a:lnTo>
                      <a:pt x="15" y="18"/>
                    </a:lnTo>
                    <a:lnTo>
                      <a:pt x="15" y="11"/>
                    </a:lnTo>
                    <a:lnTo>
                      <a:pt x="15" y="7"/>
                    </a:lnTo>
                    <a:lnTo>
                      <a:pt x="12" y="3"/>
                    </a:lnTo>
                    <a:lnTo>
                      <a:pt x="8" y="3"/>
                    </a:lnTo>
                    <a:lnTo>
                      <a:pt x="4" y="3"/>
                    </a:lnTo>
                    <a:lnTo>
                      <a:pt x="3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1" name="Freeform 373"/>
              <p:cNvSpPr>
                <a:spLocks noEditPoints="1"/>
              </p:cNvSpPr>
              <p:nvPr/>
            </p:nvSpPr>
            <p:spPr bwMode="auto">
              <a:xfrm>
                <a:off x="1862" y="2950"/>
                <a:ext cx="90" cy="108"/>
              </a:xfrm>
              <a:custGeom>
                <a:avLst/>
                <a:gdLst>
                  <a:gd name="T0" fmla="*/ 86 w 90"/>
                  <a:gd name="T1" fmla="*/ 11 h 108"/>
                  <a:gd name="T2" fmla="*/ 75 w 90"/>
                  <a:gd name="T3" fmla="*/ 15 h 108"/>
                  <a:gd name="T4" fmla="*/ 75 w 90"/>
                  <a:gd name="T5" fmla="*/ 29 h 108"/>
                  <a:gd name="T6" fmla="*/ 56 w 90"/>
                  <a:gd name="T7" fmla="*/ 44 h 108"/>
                  <a:gd name="T8" fmla="*/ 34 w 90"/>
                  <a:gd name="T9" fmla="*/ 52 h 108"/>
                  <a:gd name="T10" fmla="*/ 30 w 90"/>
                  <a:gd name="T11" fmla="*/ 56 h 108"/>
                  <a:gd name="T12" fmla="*/ 30 w 90"/>
                  <a:gd name="T13" fmla="*/ 56 h 108"/>
                  <a:gd name="T14" fmla="*/ 34 w 90"/>
                  <a:gd name="T15" fmla="*/ 59 h 108"/>
                  <a:gd name="T16" fmla="*/ 49 w 90"/>
                  <a:gd name="T17" fmla="*/ 67 h 108"/>
                  <a:gd name="T18" fmla="*/ 67 w 90"/>
                  <a:gd name="T19" fmla="*/ 74 h 108"/>
                  <a:gd name="T20" fmla="*/ 71 w 90"/>
                  <a:gd name="T21" fmla="*/ 82 h 108"/>
                  <a:gd name="T22" fmla="*/ 67 w 90"/>
                  <a:gd name="T23" fmla="*/ 97 h 108"/>
                  <a:gd name="T24" fmla="*/ 52 w 90"/>
                  <a:gd name="T25" fmla="*/ 104 h 108"/>
                  <a:gd name="T26" fmla="*/ 34 w 90"/>
                  <a:gd name="T27" fmla="*/ 108 h 108"/>
                  <a:gd name="T28" fmla="*/ 15 w 90"/>
                  <a:gd name="T29" fmla="*/ 104 h 108"/>
                  <a:gd name="T30" fmla="*/ 4 w 90"/>
                  <a:gd name="T31" fmla="*/ 97 h 108"/>
                  <a:gd name="T32" fmla="*/ 0 w 90"/>
                  <a:gd name="T33" fmla="*/ 89 h 108"/>
                  <a:gd name="T34" fmla="*/ 0 w 90"/>
                  <a:gd name="T35" fmla="*/ 82 h 108"/>
                  <a:gd name="T36" fmla="*/ 8 w 90"/>
                  <a:gd name="T37" fmla="*/ 78 h 108"/>
                  <a:gd name="T38" fmla="*/ 22 w 90"/>
                  <a:gd name="T39" fmla="*/ 71 h 108"/>
                  <a:gd name="T40" fmla="*/ 19 w 90"/>
                  <a:gd name="T41" fmla="*/ 63 h 108"/>
                  <a:gd name="T42" fmla="*/ 22 w 90"/>
                  <a:gd name="T43" fmla="*/ 56 h 108"/>
                  <a:gd name="T44" fmla="*/ 34 w 90"/>
                  <a:gd name="T45" fmla="*/ 48 h 108"/>
                  <a:gd name="T46" fmla="*/ 19 w 90"/>
                  <a:gd name="T47" fmla="*/ 41 h 108"/>
                  <a:gd name="T48" fmla="*/ 15 w 90"/>
                  <a:gd name="T49" fmla="*/ 26 h 108"/>
                  <a:gd name="T50" fmla="*/ 22 w 90"/>
                  <a:gd name="T51" fmla="*/ 7 h 108"/>
                  <a:gd name="T52" fmla="*/ 41 w 90"/>
                  <a:gd name="T53" fmla="*/ 0 h 108"/>
                  <a:gd name="T54" fmla="*/ 56 w 90"/>
                  <a:gd name="T55" fmla="*/ 0 h 108"/>
                  <a:gd name="T56" fmla="*/ 64 w 90"/>
                  <a:gd name="T57" fmla="*/ 0 h 108"/>
                  <a:gd name="T58" fmla="*/ 90 w 90"/>
                  <a:gd name="T59" fmla="*/ 3 h 108"/>
                  <a:gd name="T60" fmla="*/ 60 w 90"/>
                  <a:gd name="T61" fmla="*/ 11 h 108"/>
                  <a:gd name="T62" fmla="*/ 52 w 90"/>
                  <a:gd name="T63" fmla="*/ 3 h 108"/>
                  <a:gd name="T64" fmla="*/ 41 w 90"/>
                  <a:gd name="T65" fmla="*/ 3 h 108"/>
                  <a:gd name="T66" fmla="*/ 30 w 90"/>
                  <a:gd name="T67" fmla="*/ 22 h 108"/>
                  <a:gd name="T68" fmla="*/ 30 w 90"/>
                  <a:gd name="T69" fmla="*/ 37 h 108"/>
                  <a:gd name="T70" fmla="*/ 37 w 90"/>
                  <a:gd name="T71" fmla="*/ 44 h 108"/>
                  <a:gd name="T72" fmla="*/ 45 w 90"/>
                  <a:gd name="T73" fmla="*/ 44 h 108"/>
                  <a:gd name="T74" fmla="*/ 52 w 90"/>
                  <a:gd name="T75" fmla="*/ 41 h 108"/>
                  <a:gd name="T76" fmla="*/ 56 w 90"/>
                  <a:gd name="T77" fmla="*/ 29 h 108"/>
                  <a:gd name="T78" fmla="*/ 60 w 90"/>
                  <a:gd name="T79" fmla="*/ 18 h 108"/>
                  <a:gd name="T80" fmla="*/ 26 w 90"/>
                  <a:gd name="T81" fmla="*/ 71 h 108"/>
                  <a:gd name="T82" fmla="*/ 15 w 90"/>
                  <a:gd name="T83" fmla="*/ 78 h 108"/>
                  <a:gd name="T84" fmla="*/ 11 w 90"/>
                  <a:gd name="T85" fmla="*/ 89 h 108"/>
                  <a:gd name="T86" fmla="*/ 15 w 90"/>
                  <a:gd name="T87" fmla="*/ 97 h 108"/>
                  <a:gd name="T88" fmla="*/ 34 w 90"/>
                  <a:gd name="T89" fmla="*/ 104 h 108"/>
                  <a:gd name="T90" fmla="*/ 52 w 90"/>
                  <a:gd name="T91" fmla="*/ 100 h 108"/>
                  <a:gd name="T92" fmla="*/ 64 w 90"/>
                  <a:gd name="T93" fmla="*/ 89 h 108"/>
                  <a:gd name="T94" fmla="*/ 60 w 90"/>
                  <a:gd name="T95" fmla="*/ 82 h 108"/>
                  <a:gd name="T96" fmla="*/ 49 w 90"/>
                  <a:gd name="T97" fmla="*/ 78 h 108"/>
                  <a:gd name="T98" fmla="*/ 37 w 90"/>
                  <a:gd name="T99" fmla="*/ 74 h 10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0"/>
                  <a:gd name="T151" fmla="*/ 0 h 108"/>
                  <a:gd name="T152" fmla="*/ 90 w 90"/>
                  <a:gd name="T153" fmla="*/ 108 h 10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0" h="108">
                    <a:moveTo>
                      <a:pt x="90" y="3"/>
                    </a:moveTo>
                    <a:lnTo>
                      <a:pt x="86" y="11"/>
                    </a:lnTo>
                    <a:lnTo>
                      <a:pt x="75" y="11"/>
                    </a:lnTo>
                    <a:lnTo>
                      <a:pt x="75" y="15"/>
                    </a:lnTo>
                    <a:lnTo>
                      <a:pt x="75" y="18"/>
                    </a:lnTo>
                    <a:lnTo>
                      <a:pt x="75" y="29"/>
                    </a:lnTo>
                    <a:lnTo>
                      <a:pt x="67" y="37"/>
                    </a:lnTo>
                    <a:lnTo>
                      <a:pt x="56" y="44"/>
                    </a:lnTo>
                    <a:lnTo>
                      <a:pt x="41" y="48"/>
                    </a:lnTo>
                    <a:lnTo>
                      <a:pt x="34" y="52"/>
                    </a:lnTo>
                    <a:lnTo>
                      <a:pt x="30" y="52"/>
                    </a:lnTo>
                    <a:lnTo>
                      <a:pt x="30" y="56"/>
                    </a:lnTo>
                    <a:lnTo>
                      <a:pt x="30" y="59"/>
                    </a:lnTo>
                    <a:lnTo>
                      <a:pt x="34" y="59"/>
                    </a:lnTo>
                    <a:lnTo>
                      <a:pt x="34" y="63"/>
                    </a:lnTo>
                    <a:lnTo>
                      <a:pt x="49" y="67"/>
                    </a:lnTo>
                    <a:lnTo>
                      <a:pt x="60" y="71"/>
                    </a:lnTo>
                    <a:lnTo>
                      <a:pt x="67" y="74"/>
                    </a:lnTo>
                    <a:lnTo>
                      <a:pt x="71" y="78"/>
                    </a:lnTo>
                    <a:lnTo>
                      <a:pt x="71" y="82"/>
                    </a:lnTo>
                    <a:lnTo>
                      <a:pt x="71" y="89"/>
                    </a:lnTo>
                    <a:lnTo>
                      <a:pt x="67" y="97"/>
                    </a:lnTo>
                    <a:lnTo>
                      <a:pt x="60" y="100"/>
                    </a:lnTo>
                    <a:lnTo>
                      <a:pt x="52" y="104"/>
                    </a:lnTo>
                    <a:lnTo>
                      <a:pt x="45" y="108"/>
                    </a:lnTo>
                    <a:lnTo>
                      <a:pt x="34" y="108"/>
                    </a:lnTo>
                    <a:lnTo>
                      <a:pt x="22" y="108"/>
                    </a:lnTo>
                    <a:lnTo>
                      <a:pt x="15" y="104"/>
                    </a:lnTo>
                    <a:lnTo>
                      <a:pt x="8" y="100"/>
                    </a:lnTo>
                    <a:lnTo>
                      <a:pt x="4" y="97"/>
                    </a:lnTo>
                    <a:lnTo>
                      <a:pt x="0" y="93"/>
                    </a:lnTo>
                    <a:lnTo>
                      <a:pt x="0" y="89"/>
                    </a:lnTo>
                    <a:lnTo>
                      <a:pt x="0" y="85"/>
                    </a:lnTo>
                    <a:lnTo>
                      <a:pt x="0" y="82"/>
                    </a:lnTo>
                    <a:lnTo>
                      <a:pt x="4" y="78"/>
                    </a:lnTo>
                    <a:lnTo>
                      <a:pt x="8" y="78"/>
                    </a:lnTo>
                    <a:lnTo>
                      <a:pt x="11" y="74"/>
                    </a:lnTo>
                    <a:lnTo>
                      <a:pt x="22" y="71"/>
                    </a:lnTo>
                    <a:lnTo>
                      <a:pt x="19" y="67"/>
                    </a:lnTo>
                    <a:lnTo>
                      <a:pt x="19" y="63"/>
                    </a:lnTo>
                    <a:lnTo>
                      <a:pt x="19" y="59"/>
                    </a:lnTo>
                    <a:lnTo>
                      <a:pt x="22" y="56"/>
                    </a:lnTo>
                    <a:lnTo>
                      <a:pt x="26" y="52"/>
                    </a:lnTo>
                    <a:lnTo>
                      <a:pt x="34" y="48"/>
                    </a:lnTo>
                    <a:lnTo>
                      <a:pt x="26" y="44"/>
                    </a:lnTo>
                    <a:lnTo>
                      <a:pt x="19" y="41"/>
                    </a:lnTo>
                    <a:lnTo>
                      <a:pt x="15" y="33"/>
                    </a:lnTo>
                    <a:lnTo>
                      <a:pt x="15" y="26"/>
                    </a:lnTo>
                    <a:lnTo>
                      <a:pt x="15" y="18"/>
                    </a:lnTo>
                    <a:lnTo>
                      <a:pt x="22" y="7"/>
                    </a:lnTo>
                    <a:lnTo>
                      <a:pt x="30" y="3"/>
                    </a:lnTo>
                    <a:lnTo>
                      <a:pt x="41" y="0"/>
                    </a:lnTo>
                    <a:lnTo>
                      <a:pt x="52" y="0"/>
                    </a:lnTo>
                    <a:lnTo>
                      <a:pt x="56" y="0"/>
                    </a:lnTo>
                    <a:lnTo>
                      <a:pt x="60" y="0"/>
                    </a:lnTo>
                    <a:lnTo>
                      <a:pt x="64" y="0"/>
                    </a:lnTo>
                    <a:lnTo>
                      <a:pt x="67" y="3"/>
                    </a:lnTo>
                    <a:lnTo>
                      <a:pt x="90" y="3"/>
                    </a:lnTo>
                    <a:close/>
                    <a:moveTo>
                      <a:pt x="60" y="15"/>
                    </a:moveTo>
                    <a:lnTo>
                      <a:pt x="60" y="11"/>
                    </a:lnTo>
                    <a:lnTo>
                      <a:pt x="56" y="7"/>
                    </a:lnTo>
                    <a:lnTo>
                      <a:pt x="52" y="3"/>
                    </a:lnTo>
                    <a:lnTo>
                      <a:pt x="49" y="3"/>
                    </a:lnTo>
                    <a:lnTo>
                      <a:pt x="41" y="3"/>
                    </a:lnTo>
                    <a:lnTo>
                      <a:pt x="34" y="11"/>
                    </a:lnTo>
                    <a:lnTo>
                      <a:pt x="30" y="22"/>
                    </a:lnTo>
                    <a:lnTo>
                      <a:pt x="30" y="29"/>
                    </a:lnTo>
                    <a:lnTo>
                      <a:pt x="30" y="37"/>
                    </a:lnTo>
                    <a:lnTo>
                      <a:pt x="34" y="41"/>
                    </a:lnTo>
                    <a:lnTo>
                      <a:pt x="37" y="44"/>
                    </a:lnTo>
                    <a:lnTo>
                      <a:pt x="41" y="44"/>
                    </a:lnTo>
                    <a:lnTo>
                      <a:pt x="45" y="44"/>
                    </a:lnTo>
                    <a:lnTo>
                      <a:pt x="49" y="41"/>
                    </a:lnTo>
                    <a:lnTo>
                      <a:pt x="52" y="41"/>
                    </a:lnTo>
                    <a:lnTo>
                      <a:pt x="56" y="37"/>
                    </a:lnTo>
                    <a:lnTo>
                      <a:pt x="56" y="29"/>
                    </a:lnTo>
                    <a:lnTo>
                      <a:pt x="60" y="26"/>
                    </a:lnTo>
                    <a:lnTo>
                      <a:pt x="60" y="18"/>
                    </a:lnTo>
                    <a:lnTo>
                      <a:pt x="60" y="15"/>
                    </a:lnTo>
                    <a:close/>
                    <a:moveTo>
                      <a:pt x="26" y="71"/>
                    </a:moveTo>
                    <a:lnTo>
                      <a:pt x="19" y="74"/>
                    </a:lnTo>
                    <a:lnTo>
                      <a:pt x="15" y="78"/>
                    </a:lnTo>
                    <a:lnTo>
                      <a:pt x="11" y="85"/>
                    </a:lnTo>
                    <a:lnTo>
                      <a:pt x="11" y="89"/>
                    </a:lnTo>
                    <a:lnTo>
                      <a:pt x="11" y="93"/>
                    </a:lnTo>
                    <a:lnTo>
                      <a:pt x="15" y="97"/>
                    </a:lnTo>
                    <a:lnTo>
                      <a:pt x="22" y="104"/>
                    </a:lnTo>
                    <a:lnTo>
                      <a:pt x="34" y="104"/>
                    </a:lnTo>
                    <a:lnTo>
                      <a:pt x="45" y="104"/>
                    </a:lnTo>
                    <a:lnTo>
                      <a:pt x="52" y="100"/>
                    </a:lnTo>
                    <a:lnTo>
                      <a:pt x="60" y="93"/>
                    </a:lnTo>
                    <a:lnTo>
                      <a:pt x="64" y="89"/>
                    </a:lnTo>
                    <a:lnTo>
                      <a:pt x="60" y="85"/>
                    </a:lnTo>
                    <a:lnTo>
                      <a:pt x="60" y="82"/>
                    </a:lnTo>
                    <a:lnTo>
                      <a:pt x="56" y="78"/>
                    </a:lnTo>
                    <a:lnTo>
                      <a:pt x="49" y="78"/>
                    </a:lnTo>
                    <a:lnTo>
                      <a:pt x="45" y="78"/>
                    </a:lnTo>
                    <a:lnTo>
                      <a:pt x="37" y="74"/>
                    </a:lnTo>
                    <a:lnTo>
                      <a:pt x="26" y="7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2" name="Freeform 374"/>
              <p:cNvSpPr>
                <a:spLocks noEditPoints="1"/>
              </p:cNvSpPr>
              <p:nvPr/>
            </p:nvSpPr>
            <p:spPr bwMode="auto">
              <a:xfrm>
                <a:off x="1993" y="2909"/>
                <a:ext cx="89" cy="115"/>
              </a:xfrm>
              <a:custGeom>
                <a:avLst/>
                <a:gdLst>
                  <a:gd name="T0" fmla="*/ 59 w 89"/>
                  <a:gd name="T1" fmla="*/ 93 h 115"/>
                  <a:gd name="T2" fmla="*/ 59 w 89"/>
                  <a:gd name="T3" fmla="*/ 104 h 115"/>
                  <a:gd name="T4" fmla="*/ 59 w 89"/>
                  <a:gd name="T5" fmla="*/ 104 h 115"/>
                  <a:gd name="T6" fmla="*/ 59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3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59 w 89"/>
                  <a:gd name="T55" fmla="*/ 56 h 115"/>
                  <a:gd name="T56" fmla="*/ 56 w 89"/>
                  <a:gd name="T57" fmla="*/ 44 h 115"/>
                  <a:gd name="T58" fmla="*/ 48 w 89"/>
                  <a:gd name="T59" fmla="*/ 44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59" y="93"/>
                    </a:lnTo>
                    <a:lnTo>
                      <a:pt x="59" y="100"/>
                    </a:lnTo>
                    <a:lnTo>
                      <a:pt x="59" y="104"/>
                    </a:lnTo>
                    <a:lnTo>
                      <a:pt x="59" y="108"/>
                    </a:lnTo>
                    <a:lnTo>
                      <a:pt x="63" y="104"/>
                    </a:lnTo>
                    <a:lnTo>
                      <a:pt x="67" y="100"/>
                    </a:lnTo>
                    <a:lnTo>
                      <a:pt x="71" y="97"/>
                    </a:lnTo>
                    <a:lnTo>
                      <a:pt x="74" y="97"/>
                    </a:lnTo>
                    <a:lnTo>
                      <a:pt x="67" y="104"/>
                    </a:lnTo>
                    <a:lnTo>
                      <a:pt x="63" y="112"/>
                    </a:lnTo>
                    <a:lnTo>
                      <a:pt x="56" y="112"/>
                    </a:lnTo>
                    <a:lnTo>
                      <a:pt x="52" y="115"/>
                    </a:lnTo>
                    <a:lnTo>
                      <a:pt x="48" y="115"/>
                    </a:lnTo>
                    <a:lnTo>
                      <a:pt x="48" y="112"/>
                    </a:lnTo>
                    <a:lnTo>
                      <a:pt x="45" y="108"/>
                    </a:lnTo>
                    <a:lnTo>
                      <a:pt x="48" y="100"/>
                    </a:lnTo>
                    <a:lnTo>
                      <a:pt x="48" y="97"/>
                    </a:lnTo>
                    <a:lnTo>
                      <a:pt x="52" y="85"/>
                    </a:lnTo>
                    <a:lnTo>
                      <a:pt x="41" y="100"/>
                    </a:lnTo>
                    <a:lnTo>
                      <a:pt x="30" y="108"/>
                    </a:lnTo>
                    <a:lnTo>
                      <a:pt x="22" y="112"/>
                    </a:lnTo>
                    <a:lnTo>
                      <a:pt x="15" y="115"/>
                    </a:lnTo>
                    <a:lnTo>
                      <a:pt x="11" y="112"/>
                    </a:lnTo>
                    <a:lnTo>
                      <a:pt x="3" y="108"/>
                    </a:lnTo>
                    <a:lnTo>
                      <a:pt x="0" y="104"/>
                    </a:lnTo>
                    <a:lnTo>
                      <a:pt x="0" y="93"/>
                    </a:lnTo>
                    <a:lnTo>
                      <a:pt x="0" y="82"/>
                    </a:lnTo>
                    <a:lnTo>
                      <a:pt x="7" y="67"/>
                    </a:lnTo>
                    <a:lnTo>
                      <a:pt x="18" y="56"/>
                    </a:lnTo>
                    <a:lnTo>
                      <a:pt x="30" y="44"/>
                    </a:lnTo>
                    <a:lnTo>
                      <a:pt x="37" y="41"/>
                    </a:lnTo>
                    <a:lnTo>
                      <a:pt x="48" y="41"/>
                    </a:lnTo>
                    <a:lnTo>
                      <a:pt x="52" y="41"/>
                    </a:lnTo>
                    <a:lnTo>
                      <a:pt x="56" y="41"/>
                    </a:lnTo>
                    <a:lnTo>
                      <a:pt x="59" y="44"/>
                    </a:lnTo>
                    <a:lnTo>
                      <a:pt x="63" y="48"/>
                    </a:lnTo>
                    <a:lnTo>
                      <a:pt x="71" y="22"/>
                    </a:lnTo>
                    <a:lnTo>
                      <a:pt x="71" y="18"/>
                    </a:lnTo>
                    <a:lnTo>
                      <a:pt x="71" y="14"/>
                    </a:lnTo>
                    <a:lnTo>
                      <a:pt x="71" y="11"/>
                    </a:lnTo>
                    <a:lnTo>
                      <a:pt x="74" y="7"/>
                    </a:lnTo>
                    <a:lnTo>
                      <a:pt x="71" y="7"/>
                    </a:lnTo>
                    <a:lnTo>
                      <a:pt x="71" y="3"/>
                    </a:lnTo>
                    <a:lnTo>
                      <a:pt x="67" y="3"/>
                    </a:lnTo>
                    <a:lnTo>
                      <a:pt x="63" y="3"/>
                    </a:lnTo>
                    <a:lnTo>
                      <a:pt x="89" y="0"/>
                    </a:lnTo>
                    <a:close/>
                    <a:moveTo>
                      <a:pt x="59" y="56"/>
                    </a:moveTo>
                    <a:lnTo>
                      <a:pt x="56" y="48"/>
                    </a:lnTo>
                    <a:lnTo>
                      <a:pt x="56" y="44"/>
                    </a:lnTo>
                    <a:lnTo>
                      <a:pt x="52" y="44"/>
                    </a:lnTo>
                    <a:lnTo>
                      <a:pt x="48" y="44"/>
                    </a:lnTo>
                    <a:lnTo>
                      <a:pt x="41" y="44"/>
                    </a:lnTo>
                    <a:lnTo>
                      <a:pt x="33" y="52"/>
                    </a:lnTo>
                    <a:lnTo>
                      <a:pt x="26" y="59"/>
                    </a:lnTo>
                    <a:lnTo>
                      <a:pt x="18" y="78"/>
                    </a:lnTo>
                    <a:lnTo>
                      <a:pt x="15" y="93"/>
                    </a:lnTo>
                    <a:lnTo>
                      <a:pt x="15" y="97"/>
                    </a:lnTo>
                    <a:lnTo>
                      <a:pt x="18" y="104"/>
                    </a:lnTo>
                    <a:lnTo>
                      <a:pt x="22" y="104"/>
                    </a:lnTo>
                    <a:lnTo>
                      <a:pt x="30" y="104"/>
                    </a:lnTo>
                    <a:lnTo>
                      <a:pt x="37" y="97"/>
                    </a:lnTo>
                    <a:lnTo>
                      <a:pt x="45" y="85"/>
                    </a:lnTo>
                    <a:lnTo>
                      <a:pt x="52" y="74"/>
                    </a:lnTo>
                    <a:lnTo>
                      <a:pt x="56" y="63"/>
                    </a:lnTo>
                    <a:lnTo>
                      <a:pt x="59"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3" name="Freeform 375"/>
              <p:cNvSpPr>
                <a:spLocks noEditPoints="1"/>
              </p:cNvSpPr>
              <p:nvPr/>
            </p:nvSpPr>
            <p:spPr bwMode="auto">
              <a:xfrm>
                <a:off x="2075" y="2950"/>
                <a:ext cx="63" cy="74"/>
              </a:xfrm>
              <a:custGeom>
                <a:avLst/>
                <a:gdLst>
                  <a:gd name="T0" fmla="*/ 15 w 63"/>
                  <a:gd name="T1" fmla="*/ 41 h 74"/>
                  <a:gd name="T2" fmla="*/ 15 w 63"/>
                  <a:gd name="T3" fmla="*/ 44 h 74"/>
                  <a:gd name="T4" fmla="*/ 15 w 63"/>
                  <a:gd name="T5" fmla="*/ 48 h 74"/>
                  <a:gd name="T6" fmla="*/ 15 w 63"/>
                  <a:gd name="T7" fmla="*/ 52 h 74"/>
                  <a:gd name="T8" fmla="*/ 19 w 63"/>
                  <a:gd name="T9" fmla="*/ 59 h 74"/>
                  <a:gd name="T10" fmla="*/ 22 w 63"/>
                  <a:gd name="T11" fmla="*/ 63 h 74"/>
                  <a:gd name="T12" fmla="*/ 30 w 63"/>
                  <a:gd name="T13" fmla="*/ 63 h 74"/>
                  <a:gd name="T14" fmla="*/ 33 w 63"/>
                  <a:gd name="T15" fmla="*/ 63 h 74"/>
                  <a:gd name="T16" fmla="*/ 41 w 63"/>
                  <a:gd name="T17" fmla="*/ 59 h 74"/>
                  <a:gd name="T18" fmla="*/ 45 w 63"/>
                  <a:gd name="T19" fmla="*/ 56 h 74"/>
                  <a:gd name="T20" fmla="*/ 56 w 63"/>
                  <a:gd name="T21" fmla="*/ 52 h 74"/>
                  <a:gd name="T22" fmla="*/ 56 w 63"/>
                  <a:gd name="T23" fmla="*/ 52 h 74"/>
                  <a:gd name="T24" fmla="*/ 45 w 63"/>
                  <a:gd name="T25" fmla="*/ 63 h 74"/>
                  <a:gd name="T26" fmla="*/ 33 w 63"/>
                  <a:gd name="T27" fmla="*/ 71 h 74"/>
                  <a:gd name="T28" fmla="*/ 22 w 63"/>
                  <a:gd name="T29" fmla="*/ 74 h 74"/>
                  <a:gd name="T30" fmla="*/ 11 w 63"/>
                  <a:gd name="T31" fmla="*/ 71 h 74"/>
                  <a:gd name="T32" fmla="*/ 4 w 63"/>
                  <a:gd name="T33" fmla="*/ 67 h 74"/>
                  <a:gd name="T34" fmla="*/ 0 w 63"/>
                  <a:gd name="T35" fmla="*/ 59 h 74"/>
                  <a:gd name="T36" fmla="*/ 0 w 63"/>
                  <a:gd name="T37" fmla="*/ 48 h 74"/>
                  <a:gd name="T38" fmla="*/ 0 w 63"/>
                  <a:gd name="T39" fmla="*/ 37 h 74"/>
                  <a:gd name="T40" fmla="*/ 7 w 63"/>
                  <a:gd name="T41" fmla="*/ 26 h 74"/>
                  <a:gd name="T42" fmla="*/ 15 w 63"/>
                  <a:gd name="T43" fmla="*/ 15 h 74"/>
                  <a:gd name="T44" fmla="*/ 26 w 63"/>
                  <a:gd name="T45" fmla="*/ 3 h 74"/>
                  <a:gd name="T46" fmla="*/ 33 w 63"/>
                  <a:gd name="T47" fmla="*/ 0 h 74"/>
                  <a:gd name="T48" fmla="*/ 45 w 63"/>
                  <a:gd name="T49" fmla="*/ 0 h 74"/>
                  <a:gd name="T50" fmla="*/ 52 w 63"/>
                  <a:gd name="T51" fmla="*/ 0 h 74"/>
                  <a:gd name="T52" fmla="*/ 60 w 63"/>
                  <a:gd name="T53" fmla="*/ 3 h 74"/>
                  <a:gd name="T54" fmla="*/ 60 w 63"/>
                  <a:gd name="T55" fmla="*/ 7 h 74"/>
                  <a:gd name="T56" fmla="*/ 63 w 63"/>
                  <a:gd name="T57" fmla="*/ 11 h 74"/>
                  <a:gd name="T58" fmla="*/ 60 w 63"/>
                  <a:gd name="T59" fmla="*/ 18 h 74"/>
                  <a:gd name="T60" fmla="*/ 56 w 63"/>
                  <a:gd name="T61" fmla="*/ 22 h 74"/>
                  <a:gd name="T62" fmla="*/ 48 w 63"/>
                  <a:gd name="T63" fmla="*/ 29 h 74"/>
                  <a:gd name="T64" fmla="*/ 37 w 63"/>
                  <a:gd name="T65" fmla="*/ 37 h 74"/>
                  <a:gd name="T66" fmla="*/ 26 w 63"/>
                  <a:gd name="T67" fmla="*/ 37 h 74"/>
                  <a:gd name="T68" fmla="*/ 15 w 63"/>
                  <a:gd name="T69" fmla="*/ 41 h 74"/>
                  <a:gd name="T70" fmla="*/ 15 w 63"/>
                  <a:gd name="T71" fmla="*/ 37 h 74"/>
                  <a:gd name="T72" fmla="*/ 26 w 63"/>
                  <a:gd name="T73" fmla="*/ 37 h 74"/>
                  <a:gd name="T74" fmla="*/ 33 w 63"/>
                  <a:gd name="T75" fmla="*/ 33 h 74"/>
                  <a:gd name="T76" fmla="*/ 41 w 63"/>
                  <a:gd name="T77" fmla="*/ 26 h 74"/>
                  <a:gd name="T78" fmla="*/ 45 w 63"/>
                  <a:gd name="T79" fmla="*/ 22 h 74"/>
                  <a:gd name="T80" fmla="*/ 48 w 63"/>
                  <a:gd name="T81" fmla="*/ 15 h 74"/>
                  <a:gd name="T82" fmla="*/ 52 w 63"/>
                  <a:gd name="T83" fmla="*/ 11 h 74"/>
                  <a:gd name="T84" fmla="*/ 48 w 63"/>
                  <a:gd name="T85" fmla="*/ 7 h 74"/>
                  <a:gd name="T86" fmla="*/ 48 w 63"/>
                  <a:gd name="T87" fmla="*/ 3 h 74"/>
                  <a:gd name="T88" fmla="*/ 45 w 63"/>
                  <a:gd name="T89" fmla="*/ 3 h 74"/>
                  <a:gd name="T90" fmla="*/ 45 w 63"/>
                  <a:gd name="T91" fmla="*/ 3 h 74"/>
                  <a:gd name="T92" fmla="*/ 33 w 63"/>
                  <a:gd name="T93" fmla="*/ 3 h 74"/>
                  <a:gd name="T94" fmla="*/ 26 w 63"/>
                  <a:gd name="T95" fmla="*/ 11 h 74"/>
                  <a:gd name="T96" fmla="*/ 19 w 63"/>
                  <a:gd name="T97" fmla="*/ 22 h 74"/>
                  <a:gd name="T98" fmla="*/ 15 w 63"/>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
                  <a:gd name="T151" fmla="*/ 0 h 74"/>
                  <a:gd name="T152" fmla="*/ 63 w 63"/>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 h="74">
                    <a:moveTo>
                      <a:pt x="15" y="41"/>
                    </a:moveTo>
                    <a:lnTo>
                      <a:pt x="15" y="44"/>
                    </a:lnTo>
                    <a:lnTo>
                      <a:pt x="15" y="48"/>
                    </a:lnTo>
                    <a:lnTo>
                      <a:pt x="15" y="52"/>
                    </a:lnTo>
                    <a:lnTo>
                      <a:pt x="19" y="59"/>
                    </a:lnTo>
                    <a:lnTo>
                      <a:pt x="22" y="63"/>
                    </a:lnTo>
                    <a:lnTo>
                      <a:pt x="30" y="63"/>
                    </a:lnTo>
                    <a:lnTo>
                      <a:pt x="33" y="63"/>
                    </a:lnTo>
                    <a:lnTo>
                      <a:pt x="41" y="59"/>
                    </a:lnTo>
                    <a:lnTo>
                      <a:pt x="45" y="56"/>
                    </a:lnTo>
                    <a:lnTo>
                      <a:pt x="56" y="52"/>
                    </a:lnTo>
                    <a:lnTo>
                      <a:pt x="45" y="63"/>
                    </a:lnTo>
                    <a:lnTo>
                      <a:pt x="33" y="71"/>
                    </a:lnTo>
                    <a:lnTo>
                      <a:pt x="22" y="74"/>
                    </a:lnTo>
                    <a:lnTo>
                      <a:pt x="11" y="71"/>
                    </a:lnTo>
                    <a:lnTo>
                      <a:pt x="4" y="67"/>
                    </a:lnTo>
                    <a:lnTo>
                      <a:pt x="0" y="59"/>
                    </a:lnTo>
                    <a:lnTo>
                      <a:pt x="0" y="48"/>
                    </a:lnTo>
                    <a:lnTo>
                      <a:pt x="0" y="37"/>
                    </a:lnTo>
                    <a:lnTo>
                      <a:pt x="7" y="26"/>
                    </a:lnTo>
                    <a:lnTo>
                      <a:pt x="15" y="15"/>
                    </a:lnTo>
                    <a:lnTo>
                      <a:pt x="26" y="3"/>
                    </a:lnTo>
                    <a:lnTo>
                      <a:pt x="33" y="0"/>
                    </a:lnTo>
                    <a:lnTo>
                      <a:pt x="45" y="0"/>
                    </a:lnTo>
                    <a:lnTo>
                      <a:pt x="52" y="0"/>
                    </a:lnTo>
                    <a:lnTo>
                      <a:pt x="60" y="3"/>
                    </a:lnTo>
                    <a:lnTo>
                      <a:pt x="60" y="7"/>
                    </a:lnTo>
                    <a:lnTo>
                      <a:pt x="63" y="11"/>
                    </a:lnTo>
                    <a:lnTo>
                      <a:pt x="60" y="18"/>
                    </a:lnTo>
                    <a:lnTo>
                      <a:pt x="56" y="22"/>
                    </a:lnTo>
                    <a:lnTo>
                      <a:pt x="48" y="29"/>
                    </a:lnTo>
                    <a:lnTo>
                      <a:pt x="37" y="37"/>
                    </a:lnTo>
                    <a:lnTo>
                      <a:pt x="26" y="37"/>
                    </a:lnTo>
                    <a:lnTo>
                      <a:pt x="15" y="41"/>
                    </a:lnTo>
                    <a:close/>
                    <a:moveTo>
                      <a:pt x="15" y="37"/>
                    </a:moveTo>
                    <a:lnTo>
                      <a:pt x="26" y="37"/>
                    </a:lnTo>
                    <a:lnTo>
                      <a:pt x="33" y="33"/>
                    </a:lnTo>
                    <a:lnTo>
                      <a:pt x="41" y="26"/>
                    </a:lnTo>
                    <a:lnTo>
                      <a:pt x="45" y="22"/>
                    </a:lnTo>
                    <a:lnTo>
                      <a:pt x="48" y="15"/>
                    </a:lnTo>
                    <a:lnTo>
                      <a:pt x="52" y="11"/>
                    </a:lnTo>
                    <a:lnTo>
                      <a:pt x="48" y="7"/>
                    </a:lnTo>
                    <a:lnTo>
                      <a:pt x="48" y="3"/>
                    </a:lnTo>
                    <a:lnTo>
                      <a:pt x="45"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4" name="Freeform 376"/>
              <p:cNvSpPr>
                <a:spLocks/>
              </p:cNvSpPr>
              <p:nvPr/>
            </p:nvSpPr>
            <p:spPr bwMode="auto">
              <a:xfrm>
                <a:off x="2146" y="2950"/>
                <a:ext cx="67" cy="74"/>
              </a:xfrm>
              <a:custGeom>
                <a:avLst/>
                <a:gdLst>
                  <a:gd name="T0" fmla="*/ 0 w 67"/>
                  <a:gd name="T1" fmla="*/ 3 h 74"/>
                  <a:gd name="T2" fmla="*/ 22 w 67"/>
                  <a:gd name="T3" fmla="*/ 0 h 74"/>
                  <a:gd name="T4" fmla="*/ 26 w 67"/>
                  <a:gd name="T5" fmla="*/ 3 h 74"/>
                  <a:gd name="T6" fmla="*/ 26 w 67"/>
                  <a:gd name="T7" fmla="*/ 11 h 74"/>
                  <a:gd name="T8" fmla="*/ 30 w 67"/>
                  <a:gd name="T9" fmla="*/ 22 h 74"/>
                  <a:gd name="T10" fmla="*/ 30 w 67"/>
                  <a:gd name="T11" fmla="*/ 33 h 74"/>
                  <a:gd name="T12" fmla="*/ 30 w 67"/>
                  <a:gd name="T13" fmla="*/ 41 h 74"/>
                  <a:gd name="T14" fmla="*/ 33 w 67"/>
                  <a:gd name="T15" fmla="*/ 59 h 74"/>
                  <a:gd name="T16" fmla="*/ 37 w 67"/>
                  <a:gd name="T17" fmla="*/ 52 h 74"/>
                  <a:gd name="T18" fmla="*/ 41 w 67"/>
                  <a:gd name="T19" fmla="*/ 48 h 74"/>
                  <a:gd name="T20" fmla="*/ 45 w 67"/>
                  <a:gd name="T21" fmla="*/ 44 h 74"/>
                  <a:gd name="T22" fmla="*/ 48 w 67"/>
                  <a:gd name="T23" fmla="*/ 37 h 74"/>
                  <a:gd name="T24" fmla="*/ 52 w 67"/>
                  <a:gd name="T25" fmla="*/ 29 h 74"/>
                  <a:gd name="T26" fmla="*/ 56 w 67"/>
                  <a:gd name="T27" fmla="*/ 29 h 74"/>
                  <a:gd name="T28" fmla="*/ 59 w 67"/>
                  <a:gd name="T29" fmla="*/ 26 h 74"/>
                  <a:gd name="T30" fmla="*/ 59 w 67"/>
                  <a:gd name="T31" fmla="*/ 22 h 74"/>
                  <a:gd name="T32" fmla="*/ 59 w 67"/>
                  <a:gd name="T33" fmla="*/ 18 h 74"/>
                  <a:gd name="T34" fmla="*/ 59 w 67"/>
                  <a:gd name="T35" fmla="*/ 15 h 74"/>
                  <a:gd name="T36" fmla="*/ 56 w 67"/>
                  <a:gd name="T37" fmla="*/ 15 h 74"/>
                  <a:gd name="T38" fmla="*/ 52 w 67"/>
                  <a:gd name="T39" fmla="*/ 11 h 74"/>
                  <a:gd name="T40" fmla="*/ 52 w 67"/>
                  <a:gd name="T41" fmla="*/ 7 h 74"/>
                  <a:gd name="T42" fmla="*/ 48 w 67"/>
                  <a:gd name="T43" fmla="*/ 3 h 74"/>
                  <a:gd name="T44" fmla="*/ 48 w 67"/>
                  <a:gd name="T45" fmla="*/ 3 h 74"/>
                  <a:gd name="T46" fmla="*/ 52 w 67"/>
                  <a:gd name="T47" fmla="*/ 0 h 74"/>
                  <a:gd name="T48" fmla="*/ 56 w 67"/>
                  <a:gd name="T49" fmla="*/ 0 h 74"/>
                  <a:gd name="T50" fmla="*/ 56 w 67"/>
                  <a:gd name="T51" fmla="*/ 0 h 74"/>
                  <a:gd name="T52" fmla="*/ 59 w 67"/>
                  <a:gd name="T53" fmla="*/ 0 h 74"/>
                  <a:gd name="T54" fmla="*/ 63 w 67"/>
                  <a:gd name="T55" fmla="*/ 0 h 74"/>
                  <a:gd name="T56" fmla="*/ 67 w 67"/>
                  <a:gd name="T57" fmla="*/ 3 h 74"/>
                  <a:gd name="T58" fmla="*/ 67 w 67"/>
                  <a:gd name="T59" fmla="*/ 7 h 74"/>
                  <a:gd name="T60" fmla="*/ 67 w 67"/>
                  <a:gd name="T61" fmla="*/ 11 h 74"/>
                  <a:gd name="T62" fmla="*/ 67 w 67"/>
                  <a:gd name="T63" fmla="*/ 15 h 74"/>
                  <a:gd name="T64" fmla="*/ 63 w 67"/>
                  <a:gd name="T65" fmla="*/ 22 h 74"/>
                  <a:gd name="T66" fmla="*/ 59 w 67"/>
                  <a:gd name="T67" fmla="*/ 29 h 74"/>
                  <a:gd name="T68" fmla="*/ 52 w 67"/>
                  <a:gd name="T69" fmla="*/ 41 h 74"/>
                  <a:gd name="T70" fmla="*/ 41 w 67"/>
                  <a:gd name="T71" fmla="*/ 56 h 74"/>
                  <a:gd name="T72" fmla="*/ 37 w 67"/>
                  <a:gd name="T73" fmla="*/ 56 h 74"/>
                  <a:gd name="T74" fmla="*/ 33 w 67"/>
                  <a:gd name="T75" fmla="*/ 63 h 74"/>
                  <a:gd name="T76" fmla="*/ 22 w 67"/>
                  <a:gd name="T77" fmla="*/ 74 h 74"/>
                  <a:gd name="T78" fmla="*/ 18 w 67"/>
                  <a:gd name="T79" fmla="*/ 74 h 74"/>
                  <a:gd name="T80" fmla="*/ 18 w 67"/>
                  <a:gd name="T81" fmla="*/ 33 h 74"/>
                  <a:gd name="T82" fmla="*/ 11 w 67"/>
                  <a:gd name="T83" fmla="*/ 11 h 74"/>
                  <a:gd name="T84" fmla="*/ 11 w 67"/>
                  <a:gd name="T85" fmla="*/ 7 h 74"/>
                  <a:gd name="T86" fmla="*/ 7 w 67"/>
                  <a:gd name="T87" fmla="*/ 7 h 74"/>
                  <a:gd name="T88" fmla="*/ 4 w 67"/>
                  <a:gd name="T89" fmla="*/ 7 h 74"/>
                  <a:gd name="T90" fmla="*/ 0 w 67"/>
                  <a:gd name="T91" fmla="*/ 7 h 74"/>
                  <a:gd name="T92" fmla="*/ 0 w 67"/>
                  <a:gd name="T93" fmla="*/ 3 h 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74"/>
                  <a:gd name="T143" fmla="*/ 67 w 67"/>
                  <a:gd name="T144" fmla="*/ 74 h 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74">
                    <a:moveTo>
                      <a:pt x="0" y="3"/>
                    </a:moveTo>
                    <a:lnTo>
                      <a:pt x="22" y="0"/>
                    </a:lnTo>
                    <a:lnTo>
                      <a:pt x="26" y="3"/>
                    </a:lnTo>
                    <a:lnTo>
                      <a:pt x="26" y="11"/>
                    </a:lnTo>
                    <a:lnTo>
                      <a:pt x="30" y="22"/>
                    </a:lnTo>
                    <a:lnTo>
                      <a:pt x="30" y="33"/>
                    </a:lnTo>
                    <a:lnTo>
                      <a:pt x="30" y="41"/>
                    </a:lnTo>
                    <a:lnTo>
                      <a:pt x="33" y="59"/>
                    </a:lnTo>
                    <a:lnTo>
                      <a:pt x="37" y="52"/>
                    </a:lnTo>
                    <a:lnTo>
                      <a:pt x="41" y="48"/>
                    </a:lnTo>
                    <a:lnTo>
                      <a:pt x="45" y="44"/>
                    </a:lnTo>
                    <a:lnTo>
                      <a:pt x="48" y="37"/>
                    </a:lnTo>
                    <a:lnTo>
                      <a:pt x="52" y="29"/>
                    </a:lnTo>
                    <a:lnTo>
                      <a:pt x="56" y="29"/>
                    </a:lnTo>
                    <a:lnTo>
                      <a:pt x="59" y="26"/>
                    </a:lnTo>
                    <a:lnTo>
                      <a:pt x="59" y="22"/>
                    </a:lnTo>
                    <a:lnTo>
                      <a:pt x="59" y="18"/>
                    </a:lnTo>
                    <a:lnTo>
                      <a:pt x="59" y="15"/>
                    </a:lnTo>
                    <a:lnTo>
                      <a:pt x="56" y="15"/>
                    </a:lnTo>
                    <a:lnTo>
                      <a:pt x="52" y="11"/>
                    </a:lnTo>
                    <a:lnTo>
                      <a:pt x="52" y="7"/>
                    </a:lnTo>
                    <a:lnTo>
                      <a:pt x="48" y="3"/>
                    </a:lnTo>
                    <a:lnTo>
                      <a:pt x="52" y="0"/>
                    </a:lnTo>
                    <a:lnTo>
                      <a:pt x="56" y="0"/>
                    </a:lnTo>
                    <a:lnTo>
                      <a:pt x="59" y="0"/>
                    </a:lnTo>
                    <a:lnTo>
                      <a:pt x="63" y="0"/>
                    </a:lnTo>
                    <a:lnTo>
                      <a:pt x="67" y="3"/>
                    </a:lnTo>
                    <a:lnTo>
                      <a:pt x="67" y="7"/>
                    </a:lnTo>
                    <a:lnTo>
                      <a:pt x="67" y="11"/>
                    </a:lnTo>
                    <a:lnTo>
                      <a:pt x="67" y="15"/>
                    </a:lnTo>
                    <a:lnTo>
                      <a:pt x="63" y="22"/>
                    </a:lnTo>
                    <a:lnTo>
                      <a:pt x="59" y="29"/>
                    </a:lnTo>
                    <a:lnTo>
                      <a:pt x="52" y="41"/>
                    </a:lnTo>
                    <a:lnTo>
                      <a:pt x="41" y="56"/>
                    </a:lnTo>
                    <a:lnTo>
                      <a:pt x="37" y="56"/>
                    </a:lnTo>
                    <a:lnTo>
                      <a:pt x="33" y="63"/>
                    </a:lnTo>
                    <a:lnTo>
                      <a:pt x="22" y="74"/>
                    </a:lnTo>
                    <a:lnTo>
                      <a:pt x="18" y="74"/>
                    </a:lnTo>
                    <a:lnTo>
                      <a:pt x="18" y="33"/>
                    </a:lnTo>
                    <a:lnTo>
                      <a:pt x="11" y="11"/>
                    </a:lnTo>
                    <a:lnTo>
                      <a:pt x="11" y="7"/>
                    </a:lnTo>
                    <a:lnTo>
                      <a:pt x="7" y="7"/>
                    </a:lnTo>
                    <a:lnTo>
                      <a:pt x="4" y="7"/>
                    </a:lnTo>
                    <a:lnTo>
                      <a:pt x="0" y="7"/>
                    </a:lnTo>
                    <a:lnTo>
                      <a:pt x="0" y="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5" name="Freeform 377"/>
              <p:cNvSpPr>
                <a:spLocks noEditPoints="1"/>
              </p:cNvSpPr>
              <p:nvPr/>
            </p:nvSpPr>
            <p:spPr bwMode="auto">
              <a:xfrm>
                <a:off x="2224" y="2916"/>
                <a:ext cx="37" cy="108"/>
              </a:xfrm>
              <a:custGeom>
                <a:avLst/>
                <a:gdLst>
                  <a:gd name="T0" fmla="*/ 30 w 37"/>
                  <a:gd name="T1" fmla="*/ 0 h 108"/>
                  <a:gd name="T2" fmla="*/ 34 w 37"/>
                  <a:gd name="T3" fmla="*/ 4 h 108"/>
                  <a:gd name="T4" fmla="*/ 34 w 37"/>
                  <a:gd name="T5" fmla="*/ 4 h 108"/>
                  <a:gd name="T6" fmla="*/ 37 w 37"/>
                  <a:gd name="T7" fmla="*/ 7 h 108"/>
                  <a:gd name="T8" fmla="*/ 37 w 37"/>
                  <a:gd name="T9" fmla="*/ 7 h 108"/>
                  <a:gd name="T10" fmla="*/ 37 w 37"/>
                  <a:gd name="T11" fmla="*/ 11 h 108"/>
                  <a:gd name="T12" fmla="*/ 34 w 37"/>
                  <a:gd name="T13" fmla="*/ 15 h 108"/>
                  <a:gd name="T14" fmla="*/ 34 w 37"/>
                  <a:gd name="T15" fmla="*/ 15 h 108"/>
                  <a:gd name="T16" fmla="*/ 30 w 37"/>
                  <a:gd name="T17" fmla="*/ 19 h 108"/>
                  <a:gd name="T18" fmla="*/ 26 w 37"/>
                  <a:gd name="T19" fmla="*/ 15 h 108"/>
                  <a:gd name="T20" fmla="*/ 26 w 37"/>
                  <a:gd name="T21" fmla="*/ 15 h 108"/>
                  <a:gd name="T22" fmla="*/ 23 w 37"/>
                  <a:gd name="T23" fmla="*/ 11 h 108"/>
                  <a:gd name="T24" fmla="*/ 23 w 37"/>
                  <a:gd name="T25" fmla="*/ 7 h 108"/>
                  <a:gd name="T26" fmla="*/ 23 w 37"/>
                  <a:gd name="T27" fmla="*/ 7 h 108"/>
                  <a:gd name="T28" fmla="*/ 26 w 37"/>
                  <a:gd name="T29" fmla="*/ 4 h 108"/>
                  <a:gd name="T30" fmla="*/ 26 w 37"/>
                  <a:gd name="T31" fmla="*/ 4 h 108"/>
                  <a:gd name="T32" fmla="*/ 30 w 37"/>
                  <a:gd name="T33" fmla="*/ 0 h 108"/>
                  <a:gd name="T34" fmla="*/ 30 w 37"/>
                  <a:gd name="T35" fmla="*/ 34 h 108"/>
                  <a:gd name="T36" fmla="*/ 15 w 37"/>
                  <a:gd name="T37" fmla="*/ 90 h 108"/>
                  <a:gd name="T38" fmla="*/ 15 w 37"/>
                  <a:gd name="T39" fmla="*/ 93 h 108"/>
                  <a:gd name="T40" fmla="*/ 11 w 37"/>
                  <a:gd name="T41" fmla="*/ 97 h 108"/>
                  <a:gd name="T42" fmla="*/ 15 w 37"/>
                  <a:gd name="T43" fmla="*/ 97 h 108"/>
                  <a:gd name="T44" fmla="*/ 15 w 37"/>
                  <a:gd name="T45" fmla="*/ 97 h 108"/>
                  <a:gd name="T46" fmla="*/ 15 w 37"/>
                  <a:gd name="T47" fmla="*/ 97 h 108"/>
                  <a:gd name="T48" fmla="*/ 15 w 37"/>
                  <a:gd name="T49" fmla="*/ 101 h 108"/>
                  <a:gd name="T50" fmla="*/ 15 w 37"/>
                  <a:gd name="T51" fmla="*/ 97 h 108"/>
                  <a:gd name="T52" fmla="*/ 19 w 37"/>
                  <a:gd name="T53" fmla="*/ 97 h 108"/>
                  <a:gd name="T54" fmla="*/ 23 w 37"/>
                  <a:gd name="T55" fmla="*/ 93 h 108"/>
                  <a:gd name="T56" fmla="*/ 26 w 37"/>
                  <a:gd name="T57" fmla="*/ 86 h 108"/>
                  <a:gd name="T58" fmla="*/ 26 w 37"/>
                  <a:gd name="T59" fmla="*/ 90 h 108"/>
                  <a:gd name="T60" fmla="*/ 23 w 37"/>
                  <a:gd name="T61" fmla="*/ 97 h 108"/>
                  <a:gd name="T62" fmla="*/ 15 w 37"/>
                  <a:gd name="T63" fmla="*/ 105 h 108"/>
                  <a:gd name="T64" fmla="*/ 11 w 37"/>
                  <a:gd name="T65" fmla="*/ 105 h 108"/>
                  <a:gd name="T66" fmla="*/ 8 w 37"/>
                  <a:gd name="T67" fmla="*/ 108 h 108"/>
                  <a:gd name="T68" fmla="*/ 4 w 37"/>
                  <a:gd name="T69" fmla="*/ 108 h 108"/>
                  <a:gd name="T70" fmla="*/ 0 w 37"/>
                  <a:gd name="T71" fmla="*/ 105 h 108"/>
                  <a:gd name="T72" fmla="*/ 0 w 37"/>
                  <a:gd name="T73" fmla="*/ 105 h 108"/>
                  <a:gd name="T74" fmla="*/ 0 w 37"/>
                  <a:gd name="T75" fmla="*/ 101 h 108"/>
                  <a:gd name="T76" fmla="*/ 0 w 37"/>
                  <a:gd name="T77" fmla="*/ 97 h 108"/>
                  <a:gd name="T78" fmla="*/ 0 w 37"/>
                  <a:gd name="T79" fmla="*/ 90 h 108"/>
                  <a:gd name="T80" fmla="*/ 11 w 37"/>
                  <a:gd name="T81" fmla="*/ 52 h 108"/>
                  <a:gd name="T82" fmla="*/ 15 w 37"/>
                  <a:gd name="T83" fmla="*/ 45 h 108"/>
                  <a:gd name="T84" fmla="*/ 15 w 37"/>
                  <a:gd name="T85" fmla="*/ 41 h 108"/>
                  <a:gd name="T86" fmla="*/ 15 w 37"/>
                  <a:gd name="T87" fmla="*/ 41 h 108"/>
                  <a:gd name="T88" fmla="*/ 15 w 37"/>
                  <a:gd name="T89" fmla="*/ 41 h 108"/>
                  <a:gd name="T90" fmla="*/ 11 w 37"/>
                  <a:gd name="T91" fmla="*/ 37 h 108"/>
                  <a:gd name="T92" fmla="*/ 11 w 37"/>
                  <a:gd name="T93" fmla="*/ 37 h 108"/>
                  <a:gd name="T94" fmla="*/ 8 w 37"/>
                  <a:gd name="T95" fmla="*/ 37 h 108"/>
                  <a:gd name="T96" fmla="*/ 4 w 37"/>
                  <a:gd name="T97" fmla="*/ 37 h 108"/>
                  <a:gd name="T98" fmla="*/ 4 w 37"/>
                  <a:gd name="T99" fmla="*/ 37 h 108"/>
                  <a:gd name="T100" fmla="*/ 30 w 37"/>
                  <a:gd name="T101" fmla="*/ 34 h 1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
                  <a:gd name="T154" fmla="*/ 0 h 108"/>
                  <a:gd name="T155" fmla="*/ 37 w 37"/>
                  <a:gd name="T156" fmla="*/ 108 h 1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 h="108">
                    <a:moveTo>
                      <a:pt x="30" y="0"/>
                    </a:moveTo>
                    <a:lnTo>
                      <a:pt x="34" y="4"/>
                    </a:lnTo>
                    <a:lnTo>
                      <a:pt x="37" y="7"/>
                    </a:lnTo>
                    <a:lnTo>
                      <a:pt x="37" y="11"/>
                    </a:lnTo>
                    <a:lnTo>
                      <a:pt x="34" y="15"/>
                    </a:lnTo>
                    <a:lnTo>
                      <a:pt x="30" y="19"/>
                    </a:lnTo>
                    <a:lnTo>
                      <a:pt x="26" y="15"/>
                    </a:lnTo>
                    <a:lnTo>
                      <a:pt x="23" y="11"/>
                    </a:lnTo>
                    <a:lnTo>
                      <a:pt x="23" y="7"/>
                    </a:lnTo>
                    <a:lnTo>
                      <a:pt x="26" y="4"/>
                    </a:lnTo>
                    <a:lnTo>
                      <a:pt x="30" y="0"/>
                    </a:lnTo>
                    <a:close/>
                    <a:moveTo>
                      <a:pt x="30" y="34"/>
                    </a:moveTo>
                    <a:lnTo>
                      <a:pt x="15" y="90"/>
                    </a:lnTo>
                    <a:lnTo>
                      <a:pt x="15" y="93"/>
                    </a:lnTo>
                    <a:lnTo>
                      <a:pt x="11" y="97"/>
                    </a:lnTo>
                    <a:lnTo>
                      <a:pt x="15" y="97"/>
                    </a:lnTo>
                    <a:lnTo>
                      <a:pt x="15" y="101"/>
                    </a:lnTo>
                    <a:lnTo>
                      <a:pt x="15" y="97"/>
                    </a:lnTo>
                    <a:lnTo>
                      <a:pt x="19" y="97"/>
                    </a:lnTo>
                    <a:lnTo>
                      <a:pt x="23" y="93"/>
                    </a:lnTo>
                    <a:lnTo>
                      <a:pt x="26" y="86"/>
                    </a:lnTo>
                    <a:lnTo>
                      <a:pt x="26" y="90"/>
                    </a:lnTo>
                    <a:lnTo>
                      <a:pt x="23" y="97"/>
                    </a:lnTo>
                    <a:lnTo>
                      <a:pt x="15" y="105"/>
                    </a:lnTo>
                    <a:lnTo>
                      <a:pt x="11" y="105"/>
                    </a:lnTo>
                    <a:lnTo>
                      <a:pt x="8" y="108"/>
                    </a:lnTo>
                    <a:lnTo>
                      <a:pt x="4" y="108"/>
                    </a:lnTo>
                    <a:lnTo>
                      <a:pt x="0" y="105"/>
                    </a:lnTo>
                    <a:lnTo>
                      <a:pt x="0" y="101"/>
                    </a:lnTo>
                    <a:lnTo>
                      <a:pt x="0" y="97"/>
                    </a:lnTo>
                    <a:lnTo>
                      <a:pt x="0" y="90"/>
                    </a:lnTo>
                    <a:lnTo>
                      <a:pt x="11" y="52"/>
                    </a:lnTo>
                    <a:lnTo>
                      <a:pt x="15" y="45"/>
                    </a:lnTo>
                    <a:lnTo>
                      <a:pt x="15" y="41"/>
                    </a:lnTo>
                    <a:lnTo>
                      <a:pt x="11" y="37"/>
                    </a:lnTo>
                    <a:lnTo>
                      <a:pt x="8" y="37"/>
                    </a:lnTo>
                    <a:lnTo>
                      <a:pt x="4" y="37"/>
                    </a:lnTo>
                    <a:lnTo>
                      <a:pt x="30" y="3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6" name="Freeform 378"/>
              <p:cNvSpPr>
                <a:spLocks/>
              </p:cNvSpPr>
              <p:nvPr/>
            </p:nvSpPr>
            <p:spPr bwMode="auto">
              <a:xfrm>
                <a:off x="2265" y="2950"/>
                <a:ext cx="67" cy="74"/>
              </a:xfrm>
              <a:custGeom>
                <a:avLst/>
                <a:gdLst>
                  <a:gd name="T0" fmla="*/ 60 w 67"/>
                  <a:gd name="T1" fmla="*/ 52 h 74"/>
                  <a:gd name="T2" fmla="*/ 49 w 67"/>
                  <a:gd name="T3" fmla="*/ 59 h 74"/>
                  <a:gd name="T4" fmla="*/ 41 w 67"/>
                  <a:gd name="T5" fmla="*/ 67 h 74"/>
                  <a:gd name="T6" fmla="*/ 34 w 67"/>
                  <a:gd name="T7" fmla="*/ 71 h 74"/>
                  <a:gd name="T8" fmla="*/ 26 w 67"/>
                  <a:gd name="T9" fmla="*/ 74 h 74"/>
                  <a:gd name="T10" fmla="*/ 15 w 67"/>
                  <a:gd name="T11" fmla="*/ 71 h 74"/>
                  <a:gd name="T12" fmla="*/ 8 w 67"/>
                  <a:gd name="T13" fmla="*/ 67 h 74"/>
                  <a:gd name="T14" fmla="*/ 4 w 67"/>
                  <a:gd name="T15" fmla="*/ 59 h 74"/>
                  <a:gd name="T16" fmla="*/ 0 w 67"/>
                  <a:gd name="T17" fmla="*/ 48 h 74"/>
                  <a:gd name="T18" fmla="*/ 4 w 67"/>
                  <a:gd name="T19" fmla="*/ 37 h 74"/>
                  <a:gd name="T20" fmla="*/ 8 w 67"/>
                  <a:gd name="T21" fmla="*/ 26 h 74"/>
                  <a:gd name="T22" fmla="*/ 15 w 67"/>
                  <a:gd name="T23" fmla="*/ 15 h 74"/>
                  <a:gd name="T24" fmla="*/ 26 w 67"/>
                  <a:gd name="T25" fmla="*/ 7 h 74"/>
                  <a:gd name="T26" fmla="*/ 38 w 67"/>
                  <a:gd name="T27" fmla="*/ 0 h 74"/>
                  <a:gd name="T28" fmla="*/ 49 w 67"/>
                  <a:gd name="T29" fmla="*/ 0 h 74"/>
                  <a:gd name="T30" fmla="*/ 56 w 67"/>
                  <a:gd name="T31" fmla="*/ 0 h 74"/>
                  <a:gd name="T32" fmla="*/ 64 w 67"/>
                  <a:gd name="T33" fmla="*/ 3 h 74"/>
                  <a:gd name="T34" fmla="*/ 64 w 67"/>
                  <a:gd name="T35" fmla="*/ 7 h 74"/>
                  <a:gd name="T36" fmla="*/ 67 w 67"/>
                  <a:gd name="T37" fmla="*/ 11 h 74"/>
                  <a:gd name="T38" fmla="*/ 67 w 67"/>
                  <a:gd name="T39" fmla="*/ 15 h 74"/>
                  <a:gd name="T40" fmla="*/ 64 w 67"/>
                  <a:gd name="T41" fmla="*/ 18 h 74"/>
                  <a:gd name="T42" fmla="*/ 60 w 67"/>
                  <a:gd name="T43" fmla="*/ 22 h 74"/>
                  <a:gd name="T44" fmla="*/ 56 w 67"/>
                  <a:gd name="T45" fmla="*/ 22 h 74"/>
                  <a:gd name="T46" fmla="*/ 56 w 67"/>
                  <a:gd name="T47" fmla="*/ 22 h 74"/>
                  <a:gd name="T48" fmla="*/ 52 w 67"/>
                  <a:gd name="T49" fmla="*/ 22 h 74"/>
                  <a:gd name="T50" fmla="*/ 52 w 67"/>
                  <a:gd name="T51" fmla="*/ 18 h 74"/>
                  <a:gd name="T52" fmla="*/ 52 w 67"/>
                  <a:gd name="T53" fmla="*/ 15 h 74"/>
                  <a:gd name="T54" fmla="*/ 52 w 67"/>
                  <a:gd name="T55" fmla="*/ 15 h 74"/>
                  <a:gd name="T56" fmla="*/ 52 w 67"/>
                  <a:gd name="T57" fmla="*/ 15 h 74"/>
                  <a:gd name="T58" fmla="*/ 52 w 67"/>
                  <a:gd name="T59" fmla="*/ 11 h 74"/>
                  <a:gd name="T60" fmla="*/ 52 w 67"/>
                  <a:gd name="T61" fmla="*/ 11 h 74"/>
                  <a:gd name="T62" fmla="*/ 56 w 67"/>
                  <a:gd name="T63" fmla="*/ 7 h 74"/>
                  <a:gd name="T64" fmla="*/ 56 w 67"/>
                  <a:gd name="T65" fmla="*/ 7 h 74"/>
                  <a:gd name="T66" fmla="*/ 56 w 67"/>
                  <a:gd name="T67" fmla="*/ 7 h 74"/>
                  <a:gd name="T68" fmla="*/ 56 w 67"/>
                  <a:gd name="T69" fmla="*/ 7 h 74"/>
                  <a:gd name="T70" fmla="*/ 56 w 67"/>
                  <a:gd name="T71" fmla="*/ 3 h 74"/>
                  <a:gd name="T72" fmla="*/ 56 w 67"/>
                  <a:gd name="T73" fmla="*/ 3 h 74"/>
                  <a:gd name="T74" fmla="*/ 52 w 67"/>
                  <a:gd name="T75" fmla="*/ 3 h 74"/>
                  <a:gd name="T76" fmla="*/ 49 w 67"/>
                  <a:gd name="T77" fmla="*/ 3 h 74"/>
                  <a:gd name="T78" fmla="*/ 41 w 67"/>
                  <a:gd name="T79" fmla="*/ 3 h 74"/>
                  <a:gd name="T80" fmla="*/ 34 w 67"/>
                  <a:gd name="T81" fmla="*/ 7 h 74"/>
                  <a:gd name="T82" fmla="*/ 26 w 67"/>
                  <a:gd name="T83" fmla="*/ 15 h 74"/>
                  <a:gd name="T84" fmla="*/ 23 w 67"/>
                  <a:gd name="T85" fmla="*/ 22 h 74"/>
                  <a:gd name="T86" fmla="*/ 19 w 67"/>
                  <a:gd name="T87" fmla="*/ 33 h 74"/>
                  <a:gd name="T88" fmla="*/ 15 w 67"/>
                  <a:gd name="T89" fmla="*/ 44 h 74"/>
                  <a:gd name="T90" fmla="*/ 19 w 67"/>
                  <a:gd name="T91" fmla="*/ 52 h 74"/>
                  <a:gd name="T92" fmla="*/ 19 w 67"/>
                  <a:gd name="T93" fmla="*/ 59 h 74"/>
                  <a:gd name="T94" fmla="*/ 26 w 67"/>
                  <a:gd name="T95" fmla="*/ 63 h 74"/>
                  <a:gd name="T96" fmla="*/ 34 w 67"/>
                  <a:gd name="T97" fmla="*/ 63 h 74"/>
                  <a:gd name="T98" fmla="*/ 38 w 67"/>
                  <a:gd name="T99" fmla="*/ 63 h 74"/>
                  <a:gd name="T100" fmla="*/ 45 w 67"/>
                  <a:gd name="T101" fmla="*/ 59 h 74"/>
                  <a:gd name="T102" fmla="*/ 49 w 67"/>
                  <a:gd name="T103" fmla="*/ 56 h 74"/>
                  <a:gd name="T104" fmla="*/ 56 w 67"/>
                  <a:gd name="T105" fmla="*/ 48 h 74"/>
                  <a:gd name="T106" fmla="*/ 60 w 67"/>
                  <a:gd name="T107" fmla="*/ 52 h 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7"/>
                  <a:gd name="T163" fmla="*/ 0 h 74"/>
                  <a:gd name="T164" fmla="*/ 67 w 67"/>
                  <a:gd name="T165" fmla="*/ 74 h 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7" h="74">
                    <a:moveTo>
                      <a:pt x="60" y="52"/>
                    </a:moveTo>
                    <a:lnTo>
                      <a:pt x="49" y="59"/>
                    </a:lnTo>
                    <a:lnTo>
                      <a:pt x="41" y="67"/>
                    </a:lnTo>
                    <a:lnTo>
                      <a:pt x="34" y="71"/>
                    </a:lnTo>
                    <a:lnTo>
                      <a:pt x="26" y="74"/>
                    </a:lnTo>
                    <a:lnTo>
                      <a:pt x="15" y="71"/>
                    </a:lnTo>
                    <a:lnTo>
                      <a:pt x="8" y="67"/>
                    </a:lnTo>
                    <a:lnTo>
                      <a:pt x="4" y="59"/>
                    </a:lnTo>
                    <a:lnTo>
                      <a:pt x="0" y="48"/>
                    </a:lnTo>
                    <a:lnTo>
                      <a:pt x="4" y="37"/>
                    </a:lnTo>
                    <a:lnTo>
                      <a:pt x="8" y="26"/>
                    </a:lnTo>
                    <a:lnTo>
                      <a:pt x="15" y="15"/>
                    </a:lnTo>
                    <a:lnTo>
                      <a:pt x="26" y="7"/>
                    </a:lnTo>
                    <a:lnTo>
                      <a:pt x="38" y="0"/>
                    </a:lnTo>
                    <a:lnTo>
                      <a:pt x="49" y="0"/>
                    </a:lnTo>
                    <a:lnTo>
                      <a:pt x="56" y="0"/>
                    </a:lnTo>
                    <a:lnTo>
                      <a:pt x="64" y="3"/>
                    </a:lnTo>
                    <a:lnTo>
                      <a:pt x="64" y="7"/>
                    </a:lnTo>
                    <a:lnTo>
                      <a:pt x="67" y="11"/>
                    </a:lnTo>
                    <a:lnTo>
                      <a:pt x="67" y="15"/>
                    </a:lnTo>
                    <a:lnTo>
                      <a:pt x="64" y="18"/>
                    </a:lnTo>
                    <a:lnTo>
                      <a:pt x="60" y="22"/>
                    </a:lnTo>
                    <a:lnTo>
                      <a:pt x="56" y="22"/>
                    </a:lnTo>
                    <a:lnTo>
                      <a:pt x="52" y="22"/>
                    </a:lnTo>
                    <a:lnTo>
                      <a:pt x="52" y="18"/>
                    </a:lnTo>
                    <a:lnTo>
                      <a:pt x="52" y="15"/>
                    </a:lnTo>
                    <a:lnTo>
                      <a:pt x="52" y="11"/>
                    </a:lnTo>
                    <a:lnTo>
                      <a:pt x="56" y="7"/>
                    </a:lnTo>
                    <a:lnTo>
                      <a:pt x="56" y="3"/>
                    </a:lnTo>
                    <a:lnTo>
                      <a:pt x="52" y="3"/>
                    </a:lnTo>
                    <a:lnTo>
                      <a:pt x="49" y="3"/>
                    </a:lnTo>
                    <a:lnTo>
                      <a:pt x="41" y="3"/>
                    </a:lnTo>
                    <a:lnTo>
                      <a:pt x="34" y="7"/>
                    </a:lnTo>
                    <a:lnTo>
                      <a:pt x="26" y="15"/>
                    </a:lnTo>
                    <a:lnTo>
                      <a:pt x="23" y="22"/>
                    </a:lnTo>
                    <a:lnTo>
                      <a:pt x="19" y="33"/>
                    </a:lnTo>
                    <a:lnTo>
                      <a:pt x="15" y="44"/>
                    </a:lnTo>
                    <a:lnTo>
                      <a:pt x="19" y="52"/>
                    </a:lnTo>
                    <a:lnTo>
                      <a:pt x="19" y="59"/>
                    </a:lnTo>
                    <a:lnTo>
                      <a:pt x="26" y="63"/>
                    </a:lnTo>
                    <a:lnTo>
                      <a:pt x="34" y="63"/>
                    </a:lnTo>
                    <a:lnTo>
                      <a:pt x="38" y="63"/>
                    </a:lnTo>
                    <a:lnTo>
                      <a:pt x="45" y="59"/>
                    </a:lnTo>
                    <a:lnTo>
                      <a:pt x="49" y="56"/>
                    </a:lnTo>
                    <a:lnTo>
                      <a:pt x="56" y="48"/>
                    </a:lnTo>
                    <a:lnTo>
                      <a:pt x="60" y="5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7" name="Freeform 379"/>
              <p:cNvSpPr>
                <a:spLocks noEditPoints="1"/>
              </p:cNvSpPr>
              <p:nvPr/>
            </p:nvSpPr>
            <p:spPr bwMode="auto">
              <a:xfrm>
                <a:off x="2340" y="2950"/>
                <a:ext cx="60" cy="74"/>
              </a:xfrm>
              <a:custGeom>
                <a:avLst/>
                <a:gdLst>
                  <a:gd name="T0" fmla="*/ 11 w 60"/>
                  <a:gd name="T1" fmla="*/ 41 h 74"/>
                  <a:gd name="T2" fmla="*/ 11 w 60"/>
                  <a:gd name="T3" fmla="*/ 44 h 74"/>
                  <a:gd name="T4" fmla="*/ 11 w 60"/>
                  <a:gd name="T5" fmla="*/ 48 h 74"/>
                  <a:gd name="T6" fmla="*/ 15 w 60"/>
                  <a:gd name="T7" fmla="*/ 52 h 74"/>
                  <a:gd name="T8" fmla="*/ 19 w 60"/>
                  <a:gd name="T9" fmla="*/ 59 h 74"/>
                  <a:gd name="T10" fmla="*/ 22 w 60"/>
                  <a:gd name="T11" fmla="*/ 63 h 74"/>
                  <a:gd name="T12" fmla="*/ 30 w 60"/>
                  <a:gd name="T13" fmla="*/ 63 h 74"/>
                  <a:gd name="T14" fmla="*/ 33 w 60"/>
                  <a:gd name="T15" fmla="*/ 63 h 74"/>
                  <a:gd name="T16" fmla="*/ 37 w 60"/>
                  <a:gd name="T17" fmla="*/ 59 h 74"/>
                  <a:gd name="T18" fmla="*/ 45 w 60"/>
                  <a:gd name="T19" fmla="*/ 56 h 74"/>
                  <a:gd name="T20" fmla="*/ 52 w 60"/>
                  <a:gd name="T21" fmla="*/ 52 h 74"/>
                  <a:gd name="T22" fmla="*/ 56 w 60"/>
                  <a:gd name="T23" fmla="*/ 52 h 74"/>
                  <a:gd name="T24" fmla="*/ 45 w 60"/>
                  <a:gd name="T25" fmla="*/ 63 h 74"/>
                  <a:gd name="T26" fmla="*/ 33 w 60"/>
                  <a:gd name="T27" fmla="*/ 71 h 74"/>
                  <a:gd name="T28" fmla="*/ 22 w 60"/>
                  <a:gd name="T29" fmla="*/ 74 h 74"/>
                  <a:gd name="T30" fmla="*/ 11 w 60"/>
                  <a:gd name="T31" fmla="*/ 71 h 74"/>
                  <a:gd name="T32" fmla="*/ 4 w 60"/>
                  <a:gd name="T33" fmla="*/ 67 h 74"/>
                  <a:gd name="T34" fmla="*/ 0 w 60"/>
                  <a:gd name="T35" fmla="*/ 59 h 74"/>
                  <a:gd name="T36" fmla="*/ 0 w 60"/>
                  <a:gd name="T37" fmla="*/ 48 h 74"/>
                  <a:gd name="T38" fmla="*/ 0 w 60"/>
                  <a:gd name="T39" fmla="*/ 37 h 74"/>
                  <a:gd name="T40" fmla="*/ 4 w 60"/>
                  <a:gd name="T41" fmla="*/ 26 h 74"/>
                  <a:gd name="T42" fmla="*/ 15 w 60"/>
                  <a:gd name="T43" fmla="*/ 15 h 74"/>
                  <a:gd name="T44" fmla="*/ 22 w 60"/>
                  <a:gd name="T45" fmla="*/ 3 h 74"/>
                  <a:gd name="T46" fmla="*/ 33 w 60"/>
                  <a:gd name="T47" fmla="*/ 0 h 74"/>
                  <a:gd name="T48" fmla="*/ 45 w 60"/>
                  <a:gd name="T49" fmla="*/ 0 h 74"/>
                  <a:gd name="T50" fmla="*/ 52 w 60"/>
                  <a:gd name="T51" fmla="*/ 0 h 74"/>
                  <a:gd name="T52" fmla="*/ 56 w 60"/>
                  <a:gd name="T53" fmla="*/ 3 h 74"/>
                  <a:gd name="T54" fmla="*/ 60 w 60"/>
                  <a:gd name="T55" fmla="*/ 7 h 74"/>
                  <a:gd name="T56" fmla="*/ 60 w 60"/>
                  <a:gd name="T57" fmla="*/ 11 h 74"/>
                  <a:gd name="T58" fmla="*/ 60 w 60"/>
                  <a:gd name="T59" fmla="*/ 18 h 74"/>
                  <a:gd name="T60" fmla="*/ 56 w 60"/>
                  <a:gd name="T61" fmla="*/ 22 h 74"/>
                  <a:gd name="T62" fmla="*/ 48 w 60"/>
                  <a:gd name="T63" fmla="*/ 29 h 74"/>
                  <a:gd name="T64" fmla="*/ 37 w 60"/>
                  <a:gd name="T65" fmla="*/ 37 h 74"/>
                  <a:gd name="T66" fmla="*/ 26 w 60"/>
                  <a:gd name="T67" fmla="*/ 37 h 74"/>
                  <a:gd name="T68" fmla="*/ 11 w 60"/>
                  <a:gd name="T69" fmla="*/ 41 h 74"/>
                  <a:gd name="T70" fmla="*/ 15 w 60"/>
                  <a:gd name="T71" fmla="*/ 37 h 74"/>
                  <a:gd name="T72" fmla="*/ 22 w 60"/>
                  <a:gd name="T73" fmla="*/ 37 h 74"/>
                  <a:gd name="T74" fmla="*/ 30 w 60"/>
                  <a:gd name="T75" fmla="*/ 33 h 74"/>
                  <a:gd name="T76" fmla="*/ 37 w 60"/>
                  <a:gd name="T77" fmla="*/ 26 h 74"/>
                  <a:gd name="T78" fmla="*/ 45 w 60"/>
                  <a:gd name="T79" fmla="*/ 22 h 74"/>
                  <a:gd name="T80" fmla="*/ 48 w 60"/>
                  <a:gd name="T81" fmla="*/ 15 h 74"/>
                  <a:gd name="T82" fmla="*/ 48 w 60"/>
                  <a:gd name="T83" fmla="*/ 11 h 74"/>
                  <a:gd name="T84" fmla="*/ 48 w 60"/>
                  <a:gd name="T85" fmla="*/ 7 h 74"/>
                  <a:gd name="T86" fmla="*/ 48 w 60"/>
                  <a:gd name="T87" fmla="*/ 3 h 74"/>
                  <a:gd name="T88" fmla="*/ 45 w 60"/>
                  <a:gd name="T89" fmla="*/ 3 h 74"/>
                  <a:gd name="T90" fmla="*/ 41 w 60"/>
                  <a:gd name="T91" fmla="*/ 3 h 74"/>
                  <a:gd name="T92" fmla="*/ 33 w 60"/>
                  <a:gd name="T93" fmla="*/ 3 h 74"/>
                  <a:gd name="T94" fmla="*/ 26 w 60"/>
                  <a:gd name="T95" fmla="*/ 11 h 74"/>
                  <a:gd name="T96" fmla="*/ 19 w 60"/>
                  <a:gd name="T97" fmla="*/ 22 h 74"/>
                  <a:gd name="T98" fmla="*/ 15 w 60"/>
                  <a:gd name="T99" fmla="*/ 37 h 7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0"/>
                  <a:gd name="T151" fmla="*/ 0 h 74"/>
                  <a:gd name="T152" fmla="*/ 60 w 60"/>
                  <a:gd name="T153" fmla="*/ 74 h 7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0" h="74">
                    <a:moveTo>
                      <a:pt x="11" y="41"/>
                    </a:moveTo>
                    <a:lnTo>
                      <a:pt x="11" y="44"/>
                    </a:lnTo>
                    <a:lnTo>
                      <a:pt x="11" y="48"/>
                    </a:lnTo>
                    <a:lnTo>
                      <a:pt x="15" y="52"/>
                    </a:lnTo>
                    <a:lnTo>
                      <a:pt x="19" y="59"/>
                    </a:lnTo>
                    <a:lnTo>
                      <a:pt x="22" y="63"/>
                    </a:lnTo>
                    <a:lnTo>
                      <a:pt x="30" y="63"/>
                    </a:lnTo>
                    <a:lnTo>
                      <a:pt x="33" y="63"/>
                    </a:lnTo>
                    <a:lnTo>
                      <a:pt x="37" y="59"/>
                    </a:lnTo>
                    <a:lnTo>
                      <a:pt x="45" y="56"/>
                    </a:lnTo>
                    <a:lnTo>
                      <a:pt x="52" y="52"/>
                    </a:lnTo>
                    <a:lnTo>
                      <a:pt x="56" y="52"/>
                    </a:lnTo>
                    <a:lnTo>
                      <a:pt x="45" y="63"/>
                    </a:lnTo>
                    <a:lnTo>
                      <a:pt x="33" y="71"/>
                    </a:lnTo>
                    <a:lnTo>
                      <a:pt x="22" y="74"/>
                    </a:lnTo>
                    <a:lnTo>
                      <a:pt x="11" y="71"/>
                    </a:lnTo>
                    <a:lnTo>
                      <a:pt x="4" y="67"/>
                    </a:lnTo>
                    <a:lnTo>
                      <a:pt x="0" y="59"/>
                    </a:lnTo>
                    <a:lnTo>
                      <a:pt x="0" y="48"/>
                    </a:lnTo>
                    <a:lnTo>
                      <a:pt x="0" y="37"/>
                    </a:lnTo>
                    <a:lnTo>
                      <a:pt x="4" y="26"/>
                    </a:lnTo>
                    <a:lnTo>
                      <a:pt x="15" y="15"/>
                    </a:lnTo>
                    <a:lnTo>
                      <a:pt x="22" y="3"/>
                    </a:lnTo>
                    <a:lnTo>
                      <a:pt x="33" y="0"/>
                    </a:lnTo>
                    <a:lnTo>
                      <a:pt x="45" y="0"/>
                    </a:lnTo>
                    <a:lnTo>
                      <a:pt x="52" y="0"/>
                    </a:lnTo>
                    <a:lnTo>
                      <a:pt x="56" y="3"/>
                    </a:lnTo>
                    <a:lnTo>
                      <a:pt x="60" y="7"/>
                    </a:lnTo>
                    <a:lnTo>
                      <a:pt x="60" y="11"/>
                    </a:lnTo>
                    <a:lnTo>
                      <a:pt x="60" y="18"/>
                    </a:lnTo>
                    <a:lnTo>
                      <a:pt x="56" y="22"/>
                    </a:lnTo>
                    <a:lnTo>
                      <a:pt x="48" y="29"/>
                    </a:lnTo>
                    <a:lnTo>
                      <a:pt x="37" y="37"/>
                    </a:lnTo>
                    <a:lnTo>
                      <a:pt x="26" y="37"/>
                    </a:lnTo>
                    <a:lnTo>
                      <a:pt x="11" y="41"/>
                    </a:lnTo>
                    <a:close/>
                    <a:moveTo>
                      <a:pt x="15" y="37"/>
                    </a:moveTo>
                    <a:lnTo>
                      <a:pt x="22" y="37"/>
                    </a:lnTo>
                    <a:lnTo>
                      <a:pt x="30" y="33"/>
                    </a:lnTo>
                    <a:lnTo>
                      <a:pt x="37" y="26"/>
                    </a:lnTo>
                    <a:lnTo>
                      <a:pt x="45" y="22"/>
                    </a:lnTo>
                    <a:lnTo>
                      <a:pt x="48" y="15"/>
                    </a:lnTo>
                    <a:lnTo>
                      <a:pt x="48" y="11"/>
                    </a:lnTo>
                    <a:lnTo>
                      <a:pt x="48" y="7"/>
                    </a:lnTo>
                    <a:lnTo>
                      <a:pt x="48" y="3"/>
                    </a:lnTo>
                    <a:lnTo>
                      <a:pt x="45" y="3"/>
                    </a:lnTo>
                    <a:lnTo>
                      <a:pt x="41" y="3"/>
                    </a:lnTo>
                    <a:lnTo>
                      <a:pt x="33" y="3"/>
                    </a:lnTo>
                    <a:lnTo>
                      <a:pt x="26" y="11"/>
                    </a:lnTo>
                    <a:lnTo>
                      <a:pt x="19" y="22"/>
                    </a:lnTo>
                    <a:lnTo>
                      <a:pt x="15" y="3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8" name="Freeform 380"/>
              <p:cNvSpPr>
                <a:spLocks/>
              </p:cNvSpPr>
              <p:nvPr/>
            </p:nvSpPr>
            <p:spPr bwMode="auto">
              <a:xfrm>
                <a:off x="2418" y="3006"/>
                <a:ext cx="19" cy="18"/>
              </a:xfrm>
              <a:custGeom>
                <a:avLst/>
                <a:gdLst>
                  <a:gd name="T0" fmla="*/ 11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1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1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1" y="0"/>
                    </a:moveTo>
                    <a:lnTo>
                      <a:pt x="15" y="0"/>
                    </a:lnTo>
                    <a:lnTo>
                      <a:pt x="19" y="0"/>
                    </a:lnTo>
                    <a:lnTo>
                      <a:pt x="19" y="3"/>
                    </a:lnTo>
                    <a:lnTo>
                      <a:pt x="19" y="7"/>
                    </a:lnTo>
                    <a:lnTo>
                      <a:pt x="19" y="11"/>
                    </a:lnTo>
                    <a:lnTo>
                      <a:pt x="19" y="15"/>
                    </a:lnTo>
                    <a:lnTo>
                      <a:pt x="15" y="18"/>
                    </a:lnTo>
                    <a:lnTo>
                      <a:pt x="11" y="18"/>
                    </a:lnTo>
                    <a:lnTo>
                      <a:pt x="8" y="18"/>
                    </a:lnTo>
                    <a:lnTo>
                      <a:pt x="4" y="15"/>
                    </a:lnTo>
                    <a:lnTo>
                      <a:pt x="4" y="11"/>
                    </a:lnTo>
                    <a:lnTo>
                      <a:pt x="0" y="7"/>
                    </a:lnTo>
                    <a:lnTo>
                      <a:pt x="4" y="3"/>
                    </a:lnTo>
                    <a:lnTo>
                      <a:pt x="4" y="0"/>
                    </a:lnTo>
                    <a:lnTo>
                      <a:pt x="8" y="0"/>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49" name="Freeform 381"/>
              <p:cNvSpPr>
                <a:spLocks/>
              </p:cNvSpPr>
              <p:nvPr/>
            </p:nvSpPr>
            <p:spPr bwMode="auto">
              <a:xfrm>
                <a:off x="2459"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0" name="Freeform 382"/>
              <p:cNvSpPr>
                <a:spLocks/>
              </p:cNvSpPr>
              <p:nvPr/>
            </p:nvSpPr>
            <p:spPr bwMode="auto">
              <a:xfrm>
                <a:off x="2500" y="3006"/>
                <a:ext cx="19" cy="18"/>
              </a:xfrm>
              <a:custGeom>
                <a:avLst/>
                <a:gdLst>
                  <a:gd name="T0" fmla="*/ 12 w 19"/>
                  <a:gd name="T1" fmla="*/ 0 h 18"/>
                  <a:gd name="T2" fmla="*/ 15 w 19"/>
                  <a:gd name="T3" fmla="*/ 0 h 18"/>
                  <a:gd name="T4" fmla="*/ 19 w 19"/>
                  <a:gd name="T5" fmla="*/ 0 h 18"/>
                  <a:gd name="T6" fmla="*/ 19 w 19"/>
                  <a:gd name="T7" fmla="*/ 3 h 18"/>
                  <a:gd name="T8" fmla="*/ 19 w 19"/>
                  <a:gd name="T9" fmla="*/ 7 h 18"/>
                  <a:gd name="T10" fmla="*/ 19 w 19"/>
                  <a:gd name="T11" fmla="*/ 11 h 18"/>
                  <a:gd name="T12" fmla="*/ 19 w 19"/>
                  <a:gd name="T13" fmla="*/ 15 h 18"/>
                  <a:gd name="T14" fmla="*/ 15 w 19"/>
                  <a:gd name="T15" fmla="*/ 18 h 18"/>
                  <a:gd name="T16" fmla="*/ 12 w 19"/>
                  <a:gd name="T17" fmla="*/ 18 h 18"/>
                  <a:gd name="T18" fmla="*/ 8 w 19"/>
                  <a:gd name="T19" fmla="*/ 18 h 18"/>
                  <a:gd name="T20" fmla="*/ 4 w 19"/>
                  <a:gd name="T21" fmla="*/ 15 h 18"/>
                  <a:gd name="T22" fmla="*/ 4 w 19"/>
                  <a:gd name="T23" fmla="*/ 11 h 18"/>
                  <a:gd name="T24" fmla="*/ 0 w 19"/>
                  <a:gd name="T25" fmla="*/ 7 h 18"/>
                  <a:gd name="T26" fmla="*/ 4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0"/>
                    </a:lnTo>
                    <a:lnTo>
                      <a:pt x="19" y="3"/>
                    </a:lnTo>
                    <a:lnTo>
                      <a:pt x="19" y="7"/>
                    </a:lnTo>
                    <a:lnTo>
                      <a:pt x="19" y="11"/>
                    </a:lnTo>
                    <a:lnTo>
                      <a:pt x="19" y="15"/>
                    </a:lnTo>
                    <a:lnTo>
                      <a:pt x="15" y="18"/>
                    </a:lnTo>
                    <a:lnTo>
                      <a:pt x="12" y="18"/>
                    </a:lnTo>
                    <a:lnTo>
                      <a:pt x="8" y="18"/>
                    </a:lnTo>
                    <a:lnTo>
                      <a:pt x="4" y="15"/>
                    </a:lnTo>
                    <a:lnTo>
                      <a:pt x="4" y="11"/>
                    </a:lnTo>
                    <a:lnTo>
                      <a:pt x="0" y="7"/>
                    </a:lnTo>
                    <a:lnTo>
                      <a:pt x="4" y="3"/>
                    </a:lnTo>
                    <a:lnTo>
                      <a:pt x="4" y="0"/>
                    </a:lnTo>
                    <a:lnTo>
                      <a:pt x="8"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1" name="Rectangle 383"/>
              <p:cNvSpPr>
                <a:spLocks noChangeArrowheads="1"/>
              </p:cNvSpPr>
              <p:nvPr/>
            </p:nvSpPr>
            <p:spPr bwMode="auto">
              <a:xfrm>
                <a:off x="5535" y="2685"/>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2" name="Rectangle 384"/>
              <p:cNvSpPr>
                <a:spLocks noChangeArrowheads="1"/>
              </p:cNvSpPr>
              <p:nvPr/>
            </p:nvSpPr>
            <p:spPr bwMode="auto">
              <a:xfrm>
                <a:off x="593" y="3088"/>
                <a:ext cx="7"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3" name="Freeform 385"/>
              <p:cNvSpPr>
                <a:spLocks noEditPoints="1"/>
              </p:cNvSpPr>
              <p:nvPr/>
            </p:nvSpPr>
            <p:spPr bwMode="auto">
              <a:xfrm>
                <a:off x="649" y="3136"/>
                <a:ext cx="78" cy="86"/>
              </a:xfrm>
              <a:custGeom>
                <a:avLst/>
                <a:gdLst>
                  <a:gd name="T0" fmla="*/ 67 w 78"/>
                  <a:gd name="T1" fmla="*/ 45 h 86"/>
                  <a:gd name="T2" fmla="*/ 75 w 78"/>
                  <a:gd name="T3" fmla="*/ 56 h 86"/>
                  <a:gd name="T4" fmla="*/ 75 w 78"/>
                  <a:gd name="T5" fmla="*/ 71 h 86"/>
                  <a:gd name="T6" fmla="*/ 67 w 78"/>
                  <a:gd name="T7" fmla="*/ 82 h 86"/>
                  <a:gd name="T8" fmla="*/ 52 w 78"/>
                  <a:gd name="T9" fmla="*/ 86 h 86"/>
                  <a:gd name="T10" fmla="*/ 0 w 78"/>
                  <a:gd name="T11" fmla="*/ 86 h 86"/>
                  <a:gd name="T12" fmla="*/ 4 w 78"/>
                  <a:gd name="T13" fmla="*/ 86 h 86"/>
                  <a:gd name="T14" fmla="*/ 11 w 78"/>
                  <a:gd name="T15" fmla="*/ 82 h 86"/>
                  <a:gd name="T16" fmla="*/ 11 w 78"/>
                  <a:gd name="T17" fmla="*/ 71 h 86"/>
                  <a:gd name="T18" fmla="*/ 11 w 78"/>
                  <a:gd name="T19" fmla="*/ 8 h 86"/>
                  <a:gd name="T20" fmla="*/ 7 w 78"/>
                  <a:gd name="T21" fmla="*/ 4 h 86"/>
                  <a:gd name="T22" fmla="*/ 0 w 78"/>
                  <a:gd name="T23" fmla="*/ 0 h 86"/>
                  <a:gd name="T24" fmla="*/ 37 w 78"/>
                  <a:gd name="T25" fmla="*/ 0 h 86"/>
                  <a:gd name="T26" fmla="*/ 52 w 78"/>
                  <a:gd name="T27" fmla="*/ 4 h 86"/>
                  <a:gd name="T28" fmla="*/ 67 w 78"/>
                  <a:gd name="T29" fmla="*/ 11 h 86"/>
                  <a:gd name="T30" fmla="*/ 75 w 78"/>
                  <a:gd name="T31" fmla="*/ 23 h 86"/>
                  <a:gd name="T32" fmla="*/ 71 w 78"/>
                  <a:gd name="T33" fmla="*/ 38 h 86"/>
                  <a:gd name="T34" fmla="*/ 56 w 78"/>
                  <a:gd name="T35" fmla="*/ 45 h 86"/>
                  <a:gd name="T36" fmla="*/ 26 w 78"/>
                  <a:gd name="T37" fmla="*/ 41 h 86"/>
                  <a:gd name="T38" fmla="*/ 34 w 78"/>
                  <a:gd name="T39" fmla="*/ 41 h 86"/>
                  <a:gd name="T40" fmla="*/ 45 w 78"/>
                  <a:gd name="T41" fmla="*/ 41 h 86"/>
                  <a:gd name="T42" fmla="*/ 56 w 78"/>
                  <a:gd name="T43" fmla="*/ 38 h 86"/>
                  <a:gd name="T44" fmla="*/ 60 w 78"/>
                  <a:gd name="T45" fmla="*/ 30 h 86"/>
                  <a:gd name="T46" fmla="*/ 56 w 78"/>
                  <a:gd name="T47" fmla="*/ 15 h 86"/>
                  <a:gd name="T48" fmla="*/ 45 w 78"/>
                  <a:gd name="T49" fmla="*/ 8 h 86"/>
                  <a:gd name="T50" fmla="*/ 30 w 78"/>
                  <a:gd name="T51" fmla="*/ 4 h 86"/>
                  <a:gd name="T52" fmla="*/ 22 w 78"/>
                  <a:gd name="T53" fmla="*/ 41 h 86"/>
                  <a:gd name="T54" fmla="*/ 30 w 78"/>
                  <a:gd name="T55" fmla="*/ 82 h 86"/>
                  <a:gd name="T56" fmla="*/ 48 w 78"/>
                  <a:gd name="T57" fmla="*/ 82 h 86"/>
                  <a:gd name="T58" fmla="*/ 60 w 78"/>
                  <a:gd name="T59" fmla="*/ 71 h 86"/>
                  <a:gd name="T60" fmla="*/ 63 w 78"/>
                  <a:gd name="T61" fmla="*/ 60 h 86"/>
                  <a:gd name="T62" fmla="*/ 56 w 78"/>
                  <a:gd name="T63" fmla="*/ 53 h 86"/>
                  <a:gd name="T64" fmla="*/ 45 w 78"/>
                  <a:gd name="T65" fmla="*/ 45 h 86"/>
                  <a:gd name="T66" fmla="*/ 34 w 78"/>
                  <a:gd name="T67" fmla="*/ 45 h 86"/>
                  <a:gd name="T68" fmla="*/ 26 w 78"/>
                  <a:gd name="T69" fmla="*/ 45 h 86"/>
                  <a:gd name="T70" fmla="*/ 22 w 78"/>
                  <a:gd name="T71" fmla="*/ 82 h 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8"/>
                  <a:gd name="T109" fmla="*/ 0 h 86"/>
                  <a:gd name="T110" fmla="*/ 78 w 78"/>
                  <a:gd name="T111" fmla="*/ 86 h 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8" h="86">
                    <a:moveTo>
                      <a:pt x="56" y="45"/>
                    </a:moveTo>
                    <a:lnTo>
                      <a:pt x="67" y="45"/>
                    </a:lnTo>
                    <a:lnTo>
                      <a:pt x="71" y="49"/>
                    </a:lnTo>
                    <a:lnTo>
                      <a:pt x="75" y="56"/>
                    </a:lnTo>
                    <a:lnTo>
                      <a:pt x="78" y="64"/>
                    </a:lnTo>
                    <a:lnTo>
                      <a:pt x="75" y="71"/>
                    </a:lnTo>
                    <a:lnTo>
                      <a:pt x="75" y="75"/>
                    </a:lnTo>
                    <a:lnTo>
                      <a:pt x="67" y="82"/>
                    </a:lnTo>
                    <a:lnTo>
                      <a:pt x="63" y="86"/>
                    </a:lnTo>
                    <a:lnTo>
                      <a:pt x="52" y="86"/>
                    </a:lnTo>
                    <a:lnTo>
                      <a:pt x="41" y="86"/>
                    </a:lnTo>
                    <a:lnTo>
                      <a:pt x="0" y="86"/>
                    </a:lnTo>
                    <a:lnTo>
                      <a:pt x="4" y="86"/>
                    </a:lnTo>
                    <a:lnTo>
                      <a:pt x="7" y="86"/>
                    </a:lnTo>
                    <a:lnTo>
                      <a:pt x="11" y="82"/>
                    </a:lnTo>
                    <a:lnTo>
                      <a:pt x="11" y="79"/>
                    </a:lnTo>
                    <a:lnTo>
                      <a:pt x="11" y="71"/>
                    </a:lnTo>
                    <a:lnTo>
                      <a:pt x="11" y="15"/>
                    </a:lnTo>
                    <a:lnTo>
                      <a:pt x="11" y="8"/>
                    </a:lnTo>
                    <a:lnTo>
                      <a:pt x="11" y="4"/>
                    </a:lnTo>
                    <a:lnTo>
                      <a:pt x="7" y="4"/>
                    </a:lnTo>
                    <a:lnTo>
                      <a:pt x="4" y="0"/>
                    </a:lnTo>
                    <a:lnTo>
                      <a:pt x="0" y="0"/>
                    </a:lnTo>
                    <a:lnTo>
                      <a:pt x="37" y="0"/>
                    </a:lnTo>
                    <a:lnTo>
                      <a:pt x="45" y="0"/>
                    </a:lnTo>
                    <a:lnTo>
                      <a:pt x="52" y="4"/>
                    </a:lnTo>
                    <a:lnTo>
                      <a:pt x="63" y="4"/>
                    </a:lnTo>
                    <a:lnTo>
                      <a:pt x="67" y="11"/>
                    </a:lnTo>
                    <a:lnTo>
                      <a:pt x="71" y="15"/>
                    </a:lnTo>
                    <a:lnTo>
                      <a:pt x="75" y="23"/>
                    </a:lnTo>
                    <a:lnTo>
                      <a:pt x="71" y="30"/>
                    </a:lnTo>
                    <a:lnTo>
                      <a:pt x="71" y="38"/>
                    </a:lnTo>
                    <a:lnTo>
                      <a:pt x="63" y="41"/>
                    </a:lnTo>
                    <a:lnTo>
                      <a:pt x="56" y="45"/>
                    </a:lnTo>
                    <a:close/>
                    <a:moveTo>
                      <a:pt x="22" y="41"/>
                    </a:moveTo>
                    <a:lnTo>
                      <a:pt x="26" y="41"/>
                    </a:lnTo>
                    <a:lnTo>
                      <a:pt x="30" y="41"/>
                    </a:lnTo>
                    <a:lnTo>
                      <a:pt x="34" y="41"/>
                    </a:lnTo>
                    <a:lnTo>
                      <a:pt x="37" y="41"/>
                    </a:lnTo>
                    <a:lnTo>
                      <a:pt x="45" y="41"/>
                    </a:lnTo>
                    <a:lnTo>
                      <a:pt x="48" y="41"/>
                    </a:lnTo>
                    <a:lnTo>
                      <a:pt x="56" y="38"/>
                    </a:lnTo>
                    <a:lnTo>
                      <a:pt x="56" y="34"/>
                    </a:lnTo>
                    <a:lnTo>
                      <a:pt x="60" y="30"/>
                    </a:lnTo>
                    <a:lnTo>
                      <a:pt x="60" y="23"/>
                    </a:lnTo>
                    <a:lnTo>
                      <a:pt x="56" y="15"/>
                    </a:lnTo>
                    <a:lnTo>
                      <a:pt x="52" y="11"/>
                    </a:lnTo>
                    <a:lnTo>
                      <a:pt x="45" y="8"/>
                    </a:lnTo>
                    <a:lnTo>
                      <a:pt x="34" y="4"/>
                    </a:lnTo>
                    <a:lnTo>
                      <a:pt x="30" y="4"/>
                    </a:lnTo>
                    <a:lnTo>
                      <a:pt x="22" y="8"/>
                    </a:lnTo>
                    <a:lnTo>
                      <a:pt x="22" y="41"/>
                    </a:lnTo>
                    <a:close/>
                    <a:moveTo>
                      <a:pt x="22" y="82"/>
                    </a:moveTo>
                    <a:lnTo>
                      <a:pt x="30" y="82"/>
                    </a:lnTo>
                    <a:lnTo>
                      <a:pt x="37" y="82"/>
                    </a:lnTo>
                    <a:lnTo>
                      <a:pt x="48" y="82"/>
                    </a:lnTo>
                    <a:lnTo>
                      <a:pt x="56" y="79"/>
                    </a:lnTo>
                    <a:lnTo>
                      <a:pt x="60" y="71"/>
                    </a:lnTo>
                    <a:lnTo>
                      <a:pt x="63" y="64"/>
                    </a:lnTo>
                    <a:lnTo>
                      <a:pt x="63" y="60"/>
                    </a:lnTo>
                    <a:lnTo>
                      <a:pt x="60" y="56"/>
                    </a:lnTo>
                    <a:lnTo>
                      <a:pt x="56" y="53"/>
                    </a:lnTo>
                    <a:lnTo>
                      <a:pt x="52" y="49"/>
                    </a:lnTo>
                    <a:lnTo>
                      <a:pt x="45" y="45"/>
                    </a:lnTo>
                    <a:lnTo>
                      <a:pt x="37" y="45"/>
                    </a:lnTo>
                    <a:lnTo>
                      <a:pt x="34" y="45"/>
                    </a:lnTo>
                    <a:lnTo>
                      <a:pt x="30" y="45"/>
                    </a:lnTo>
                    <a:lnTo>
                      <a:pt x="26" y="45"/>
                    </a:lnTo>
                    <a:lnTo>
                      <a:pt x="22" y="45"/>
                    </a:lnTo>
                    <a:lnTo>
                      <a:pt x="22" y="8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4" name="Freeform 386"/>
              <p:cNvSpPr>
                <a:spLocks/>
              </p:cNvSpPr>
              <p:nvPr/>
            </p:nvSpPr>
            <p:spPr bwMode="auto">
              <a:xfrm>
                <a:off x="742" y="3136"/>
                <a:ext cx="79" cy="86"/>
              </a:xfrm>
              <a:custGeom>
                <a:avLst/>
                <a:gdLst>
                  <a:gd name="T0" fmla="*/ 26 w 79"/>
                  <a:gd name="T1" fmla="*/ 4 h 86"/>
                  <a:gd name="T2" fmla="*/ 26 w 79"/>
                  <a:gd name="T3" fmla="*/ 41 h 86"/>
                  <a:gd name="T4" fmla="*/ 45 w 79"/>
                  <a:gd name="T5" fmla="*/ 41 h 86"/>
                  <a:gd name="T6" fmla="*/ 53 w 79"/>
                  <a:gd name="T7" fmla="*/ 41 h 86"/>
                  <a:gd name="T8" fmla="*/ 56 w 79"/>
                  <a:gd name="T9" fmla="*/ 38 h 86"/>
                  <a:gd name="T10" fmla="*/ 60 w 79"/>
                  <a:gd name="T11" fmla="*/ 34 h 86"/>
                  <a:gd name="T12" fmla="*/ 60 w 79"/>
                  <a:gd name="T13" fmla="*/ 26 h 86"/>
                  <a:gd name="T14" fmla="*/ 60 w 79"/>
                  <a:gd name="T15" fmla="*/ 26 h 86"/>
                  <a:gd name="T16" fmla="*/ 60 w 79"/>
                  <a:gd name="T17" fmla="*/ 56 h 86"/>
                  <a:gd name="T18" fmla="*/ 60 w 79"/>
                  <a:gd name="T19" fmla="*/ 56 h 86"/>
                  <a:gd name="T20" fmla="*/ 60 w 79"/>
                  <a:gd name="T21" fmla="*/ 53 h 86"/>
                  <a:gd name="T22" fmla="*/ 56 w 79"/>
                  <a:gd name="T23" fmla="*/ 49 h 86"/>
                  <a:gd name="T24" fmla="*/ 56 w 79"/>
                  <a:gd name="T25" fmla="*/ 49 h 86"/>
                  <a:gd name="T26" fmla="*/ 53 w 79"/>
                  <a:gd name="T27" fmla="*/ 45 h 86"/>
                  <a:gd name="T28" fmla="*/ 53 w 79"/>
                  <a:gd name="T29" fmla="*/ 45 h 86"/>
                  <a:gd name="T30" fmla="*/ 45 w 79"/>
                  <a:gd name="T31" fmla="*/ 45 h 86"/>
                  <a:gd name="T32" fmla="*/ 26 w 79"/>
                  <a:gd name="T33" fmla="*/ 45 h 86"/>
                  <a:gd name="T34" fmla="*/ 26 w 79"/>
                  <a:gd name="T35" fmla="*/ 75 h 86"/>
                  <a:gd name="T36" fmla="*/ 26 w 79"/>
                  <a:gd name="T37" fmla="*/ 79 h 86"/>
                  <a:gd name="T38" fmla="*/ 26 w 79"/>
                  <a:gd name="T39" fmla="*/ 82 h 86"/>
                  <a:gd name="T40" fmla="*/ 26 w 79"/>
                  <a:gd name="T41" fmla="*/ 82 h 86"/>
                  <a:gd name="T42" fmla="*/ 26 w 79"/>
                  <a:gd name="T43" fmla="*/ 82 h 86"/>
                  <a:gd name="T44" fmla="*/ 30 w 79"/>
                  <a:gd name="T45" fmla="*/ 82 h 86"/>
                  <a:gd name="T46" fmla="*/ 34 w 79"/>
                  <a:gd name="T47" fmla="*/ 82 h 86"/>
                  <a:gd name="T48" fmla="*/ 49 w 79"/>
                  <a:gd name="T49" fmla="*/ 82 h 86"/>
                  <a:gd name="T50" fmla="*/ 56 w 79"/>
                  <a:gd name="T51" fmla="*/ 82 h 86"/>
                  <a:gd name="T52" fmla="*/ 60 w 79"/>
                  <a:gd name="T53" fmla="*/ 82 h 86"/>
                  <a:gd name="T54" fmla="*/ 64 w 79"/>
                  <a:gd name="T55" fmla="*/ 82 h 86"/>
                  <a:gd name="T56" fmla="*/ 67 w 79"/>
                  <a:gd name="T57" fmla="*/ 79 h 86"/>
                  <a:gd name="T58" fmla="*/ 71 w 79"/>
                  <a:gd name="T59" fmla="*/ 75 h 86"/>
                  <a:gd name="T60" fmla="*/ 75 w 79"/>
                  <a:gd name="T61" fmla="*/ 67 h 86"/>
                  <a:gd name="T62" fmla="*/ 79 w 79"/>
                  <a:gd name="T63" fmla="*/ 67 h 86"/>
                  <a:gd name="T64" fmla="*/ 71 w 79"/>
                  <a:gd name="T65" fmla="*/ 86 h 86"/>
                  <a:gd name="T66" fmla="*/ 0 w 79"/>
                  <a:gd name="T67" fmla="*/ 86 h 86"/>
                  <a:gd name="T68" fmla="*/ 0 w 79"/>
                  <a:gd name="T69" fmla="*/ 86 h 86"/>
                  <a:gd name="T70" fmla="*/ 4 w 79"/>
                  <a:gd name="T71" fmla="*/ 86 h 86"/>
                  <a:gd name="T72" fmla="*/ 8 w 79"/>
                  <a:gd name="T73" fmla="*/ 86 h 86"/>
                  <a:gd name="T74" fmla="*/ 11 w 79"/>
                  <a:gd name="T75" fmla="*/ 86 h 86"/>
                  <a:gd name="T76" fmla="*/ 11 w 79"/>
                  <a:gd name="T77" fmla="*/ 82 h 86"/>
                  <a:gd name="T78" fmla="*/ 11 w 79"/>
                  <a:gd name="T79" fmla="*/ 82 h 86"/>
                  <a:gd name="T80" fmla="*/ 11 w 79"/>
                  <a:gd name="T81" fmla="*/ 79 h 86"/>
                  <a:gd name="T82" fmla="*/ 11 w 79"/>
                  <a:gd name="T83" fmla="*/ 71 h 86"/>
                  <a:gd name="T84" fmla="*/ 11 w 79"/>
                  <a:gd name="T85" fmla="*/ 15 h 86"/>
                  <a:gd name="T86" fmla="*/ 11 w 79"/>
                  <a:gd name="T87" fmla="*/ 8 h 86"/>
                  <a:gd name="T88" fmla="*/ 11 w 79"/>
                  <a:gd name="T89" fmla="*/ 4 h 86"/>
                  <a:gd name="T90" fmla="*/ 8 w 79"/>
                  <a:gd name="T91" fmla="*/ 4 h 86"/>
                  <a:gd name="T92" fmla="*/ 4 w 79"/>
                  <a:gd name="T93" fmla="*/ 0 h 86"/>
                  <a:gd name="T94" fmla="*/ 0 w 79"/>
                  <a:gd name="T95" fmla="*/ 0 h 86"/>
                  <a:gd name="T96" fmla="*/ 0 w 79"/>
                  <a:gd name="T97" fmla="*/ 0 h 86"/>
                  <a:gd name="T98" fmla="*/ 67 w 79"/>
                  <a:gd name="T99" fmla="*/ 0 h 86"/>
                  <a:gd name="T100" fmla="*/ 71 w 79"/>
                  <a:gd name="T101" fmla="*/ 19 h 86"/>
                  <a:gd name="T102" fmla="*/ 67 w 79"/>
                  <a:gd name="T103" fmla="*/ 19 h 86"/>
                  <a:gd name="T104" fmla="*/ 67 w 79"/>
                  <a:gd name="T105" fmla="*/ 15 h 86"/>
                  <a:gd name="T106" fmla="*/ 64 w 79"/>
                  <a:gd name="T107" fmla="*/ 11 h 86"/>
                  <a:gd name="T108" fmla="*/ 64 w 79"/>
                  <a:gd name="T109" fmla="*/ 8 h 86"/>
                  <a:gd name="T110" fmla="*/ 60 w 79"/>
                  <a:gd name="T111" fmla="*/ 4 h 86"/>
                  <a:gd name="T112" fmla="*/ 56 w 79"/>
                  <a:gd name="T113" fmla="*/ 4 h 86"/>
                  <a:gd name="T114" fmla="*/ 49 w 79"/>
                  <a:gd name="T115" fmla="*/ 4 h 86"/>
                  <a:gd name="T116" fmla="*/ 26 w 79"/>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9"/>
                  <a:gd name="T178" fmla="*/ 0 h 86"/>
                  <a:gd name="T179" fmla="*/ 79 w 79"/>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9" h="86">
                    <a:moveTo>
                      <a:pt x="26" y="4"/>
                    </a:moveTo>
                    <a:lnTo>
                      <a:pt x="26" y="41"/>
                    </a:lnTo>
                    <a:lnTo>
                      <a:pt x="45" y="41"/>
                    </a:lnTo>
                    <a:lnTo>
                      <a:pt x="53" y="41"/>
                    </a:lnTo>
                    <a:lnTo>
                      <a:pt x="56" y="38"/>
                    </a:lnTo>
                    <a:lnTo>
                      <a:pt x="60" y="34"/>
                    </a:lnTo>
                    <a:lnTo>
                      <a:pt x="60" y="26"/>
                    </a:lnTo>
                    <a:lnTo>
                      <a:pt x="60" y="56"/>
                    </a:lnTo>
                    <a:lnTo>
                      <a:pt x="60" y="53"/>
                    </a:lnTo>
                    <a:lnTo>
                      <a:pt x="56" y="49"/>
                    </a:lnTo>
                    <a:lnTo>
                      <a:pt x="53" y="45"/>
                    </a:lnTo>
                    <a:lnTo>
                      <a:pt x="45" y="45"/>
                    </a:lnTo>
                    <a:lnTo>
                      <a:pt x="26" y="45"/>
                    </a:lnTo>
                    <a:lnTo>
                      <a:pt x="26" y="75"/>
                    </a:lnTo>
                    <a:lnTo>
                      <a:pt x="26" y="79"/>
                    </a:lnTo>
                    <a:lnTo>
                      <a:pt x="26" y="82"/>
                    </a:lnTo>
                    <a:lnTo>
                      <a:pt x="30" y="82"/>
                    </a:lnTo>
                    <a:lnTo>
                      <a:pt x="34" y="82"/>
                    </a:lnTo>
                    <a:lnTo>
                      <a:pt x="49" y="82"/>
                    </a:lnTo>
                    <a:lnTo>
                      <a:pt x="56" y="82"/>
                    </a:lnTo>
                    <a:lnTo>
                      <a:pt x="60" y="82"/>
                    </a:lnTo>
                    <a:lnTo>
                      <a:pt x="64" y="82"/>
                    </a:lnTo>
                    <a:lnTo>
                      <a:pt x="67" y="79"/>
                    </a:lnTo>
                    <a:lnTo>
                      <a:pt x="71" y="75"/>
                    </a:lnTo>
                    <a:lnTo>
                      <a:pt x="75" y="67"/>
                    </a:lnTo>
                    <a:lnTo>
                      <a:pt x="79" y="67"/>
                    </a:lnTo>
                    <a:lnTo>
                      <a:pt x="71" y="86"/>
                    </a:lnTo>
                    <a:lnTo>
                      <a:pt x="0" y="86"/>
                    </a:lnTo>
                    <a:lnTo>
                      <a:pt x="4" y="86"/>
                    </a:lnTo>
                    <a:lnTo>
                      <a:pt x="8" y="86"/>
                    </a:lnTo>
                    <a:lnTo>
                      <a:pt x="11" y="86"/>
                    </a:lnTo>
                    <a:lnTo>
                      <a:pt x="11" y="82"/>
                    </a:lnTo>
                    <a:lnTo>
                      <a:pt x="11" y="79"/>
                    </a:lnTo>
                    <a:lnTo>
                      <a:pt x="11" y="71"/>
                    </a:lnTo>
                    <a:lnTo>
                      <a:pt x="11" y="15"/>
                    </a:lnTo>
                    <a:lnTo>
                      <a:pt x="11" y="8"/>
                    </a:lnTo>
                    <a:lnTo>
                      <a:pt x="11" y="4"/>
                    </a:lnTo>
                    <a:lnTo>
                      <a:pt x="8" y="4"/>
                    </a:lnTo>
                    <a:lnTo>
                      <a:pt x="4" y="0"/>
                    </a:lnTo>
                    <a:lnTo>
                      <a:pt x="0" y="0"/>
                    </a:lnTo>
                    <a:lnTo>
                      <a:pt x="67" y="0"/>
                    </a:lnTo>
                    <a:lnTo>
                      <a:pt x="71" y="19"/>
                    </a:lnTo>
                    <a:lnTo>
                      <a:pt x="67" y="19"/>
                    </a:lnTo>
                    <a:lnTo>
                      <a:pt x="67" y="15"/>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5" name="Freeform 387"/>
              <p:cNvSpPr>
                <a:spLocks/>
              </p:cNvSpPr>
              <p:nvPr/>
            </p:nvSpPr>
            <p:spPr bwMode="auto">
              <a:xfrm>
                <a:off x="828" y="3136"/>
                <a:ext cx="93" cy="90"/>
              </a:xfrm>
              <a:custGeom>
                <a:avLst/>
                <a:gdLst>
                  <a:gd name="T0" fmla="*/ 0 w 93"/>
                  <a:gd name="T1" fmla="*/ 0 h 90"/>
                  <a:gd name="T2" fmla="*/ 22 w 93"/>
                  <a:gd name="T3" fmla="*/ 0 h 90"/>
                  <a:gd name="T4" fmla="*/ 75 w 93"/>
                  <a:gd name="T5" fmla="*/ 67 h 90"/>
                  <a:gd name="T6" fmla="*/ 75 w 93"/>
                  <a:gd name="T7" fmla="*/ 15 h 90"/>
                  <a:gd name="T8" fmla="*/ 75 w 93"/>
                  <a:gd name="T9" fmla="*/ 8 h 90"/>
                  <a:gd name="T10" fmla="*/ 75 w 93"/>
                  <a:gd name="T11" fmla="*/ 4 h 90"/>
                  <a:gd name="T12" fmla="*/ 71 w 93"/>
                  <a:gd name="T13" fmla="*/ 4 h 90"/>
                  <a:gd name="T14" fmla="*/ 67 w 93"/>
                  <a:gd name="T15" fmla="*/ 0 h 90"/>
                  <a:gd name="T16" fmla="*/ 64 w 93"/>
                  <a:gd name="T17" fmla="*/ 0 h 90"/>
                  <a:gd name="T18" fmla="*/ 64 w 93"/>
                  <a:gd name="T19" fmla="*/ 0 h 90"/>
                  <a:gd name="T20" fmla="*/ 93 w 93"/>
                  <a:gd name="T21" fmla="*/ 0 h 90"/>
                  <a:gd name="T22" fmla="*/ 93 w 93"/>
                  <a:gd name="T23" fmla="*/ 0 h 90"/>
                  <a:gd name="T24" fmla="*/ 90 w 93"/>
                  <a:gd name="T25" fmla="*/ 0 h 90"/>
                  <a:gd name="T26" fmla="*/ 86 w 93"/>
                  <a:gd name="T27" fmla="*/ 4 h 90"/>
                  <a:gd name="T28" fmla="*/ 82 w 93"/>
                  <a:gd name="T29" fmla="*/ 4 h 90"/>
                  <a:gd name="T30" fmla="*/ 82 w 93"/>
                  <a:gd name="T31" fmla="*/ 8 h 90"/>
                  <a:gd name="T32" fmla="*/ 82 w 93"/>
                  <a:gd name="T33" fmla="*/ 15 h 90"/>
                  <a:gd name="T34" fmla="*/ 82 w 93"/>
                  <a:gd name="T35" fmla="*/ 90 h 90"/>
                  <a:gd name="T36" fmla="*/ 78 w 93"/>
                  <a:gd name="T37" fmla="*/ 90 h 90"/>
                  <a:gd name="T38" fmla="*/ 22 w 93"/>
                  <a:gd name="T39" fmla="*/ 19 h 90"/>
                  <a:gd name="T40" fmla="*/ 22 w 93"/>
                  <a:gd name="T41" fmla="*/ 71 h 90"/>
                  <a:gd name="T42" fmla="*/ 22 w 93"/>
                  <a:gd name="T43" fmla="*/ 79 h 90"/>
                  <a:gd name="T44" fmla="*/ 22 w 93"/>
                  <a:gd name="T45" fmla="*/ 82 h 90"/>
                  <a:gd name="T46" fmla="*/ 26 w 93"/>
                  <a:gd name="T47" fmla="*/ 86 h 90"/>
                  <a:gd name="T48" fmla="*/ 30 w 93"/>
                  <a:gd name="T49" fmla="*/ 86 h 90"/>
                  <a:gd name="T50" fmla="*/ 34 w 93"/>
                  <a:gd name="T51" fmla="*/ 86 h 90"/>
                  <a:gd name="T52" fmla="*/ 34 w 93"/>
                  <a:gd name="T53" fmla="*/ 86 h 90"/>
                  <a:gd name="T54" fmla="*/ 4 w 93"/>
                  <a:gd name="T55" fmla="*/ 86 h 90"/>
                  <a:gd name="T56" fmla="*/ 4 w 93"/>
                  <a:gd name="T57" fmla="*/ 86 h 90"/>
                  <a:gd name="T58" fmla="*/ 8 w 93"/>
                  <a:gd name="T59" fmla="*/ 86 h 90"/>
                  <a:gd name="T60" fmla="*/ 11 w 93"/>
                  <a:gd name="T61" fmla="*/ 86 h 90"/>
                  <a:gd name="T62" fmla="*/ 15 w 93"/>
                  <a:gd name="T63" fmla="*/ 82 h 90"/>
                  <a:gd name="T64" fmla="*/ 15 w 93"/>
                  <a:gd name="T65" fmla="*/ 79 h 90"/>
                  <a:gd name="T66" fmla="*/ 15 w 93"/>
                  <a:gd name="T67" fmla="*/ 71 h 90"/>
                  <a:gd name="T68" fmla="*/ 15 w 93"/>
                  <a:gd name="T69" fmla="*/ 11 h 90"/>
                  <a:gd name="T70" fmla="*/ 11 w 93"/>
                  <a:gd name="T71" fmla="*/ 8 h 90"/>
                  <a:gd name="T72" fmla="*/ 11 w 93"/>
                  <a:gd name="T73" fmla="*/ 8 h 90"/>
                  <a:gd name="T74" fmla="*/ 8 w 93"/>
                  <a:gd name="T75" fmla="*/ 4 h 90"/>
                  <a:gd name="T76" fmla="*/ 4 w 93"/>
                  <a:gd name="T77" fmla="*/ 4 h 90"/>
                  <a:gd name="T78" fmla="*/ 4 w 93"/>
                  <a:gd name="T79" fmla="*/ 4 h 90"/>
                  <a:gd name="T80" fmla="*/ 0 w 93"/>
                  <a:gd name="T81" fmla="*/ 4 h 90"/>
                  <a:gd name="T82" fmla="*/ 0 w 93"/>
                  <a:gd name="T83" fmla="*/ 0 h 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3"/>
                  <a:gd name="T127" fmla="*/ 0 h 90"/>
                  <a:gd name="T128" fmla="*/ 93 w 93"/>
                  <a:gd name="T129" fmla="*/ 90 h 9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3" h="90">
                    <a:moveTo>
                      <a:pt x="0" y="0"/>
                    </a:moveTo>
                    <a:lnTo>
                      <a:pt x="22" y="0"/>
                    </a:lnTo>
                    <a:lnTo>
                      <a:pt x="75" y="67"/>
                    </a:lnTo>
                    <a:lnTo>
                      <a:pt x="75" y="15"/>
                    </a:lnTo>
                    <a:lnTo>
                      <a:pt x="75" y="8"/>
                    </a:lnTo>
                    <a:lnTo>
                      <a:pt x="75" y="4"/>
                    </a:lnTo>
                    <a:lnTo>
                      <a:pt x="71" y="4"/>
                    </a:lnTo>
                    <a:lnTo>
                      <a:pt x="67" y="0"/>
                    </a:lnTo>
                    <a:lnTo>
                      <a:pt x="64" y="0"/>
                    </a:lnTo>
                    <a:lnTo>
                      <a:pt x="93" y="0"/>
                    </a:lnTo>
                    <a:lnTo>
                      <a:pt x="90" y="0"/>
                    </a:lnTo>
                    <a:lnTo>
                      <a:pt x="86" y="4"/>
                    </a:lnTo>
                    <a:lnTo>
                      <a:pt x="82" y="4"/>
                    </a:lnTo>
                    <a:lnTo>
                      <a:pt x="82" y="8"/>
                    </a:lnTo>
                    <a:lnTo>
                      <a:pt x="82" y="15"/>
                    </a:lnTo>
                    <a:lnTo>
                      <a:pt x="82" y="90"/>
                    </a:lnTo>
                    <a:lnTo>
                      <a:pt x="78" y="90"/>
                    </a:lnTo>
                    <a:lnTo>
                      <a:pt x="22" y="19"/>
                    </a:lnTo>
                    <a:lnTo>
                      <a:pt x="22" y="71"/>
                    </a:lnTo>
                    <a:lnTo>
                      <a:pt x="22" y="79"/>
                    </a:lnTo>
                    <a:lnTo>
                      <a:pt x="22" y="82"/>
                    </a:lnTo>
                    <a:lnTo>
                      <a:pt x="26" y="86"/>
                    </a:lnTo>
                    <a:lnTo>
                      <a:pt x="30" y="86"/>
                    </a:lnTo>
                    <a:lnTo>
                      <a:pt x="34" y="86"/>
                    </a:lnTo>
                    <a:lnTo>
                      <a:pt x="4" y="86"/>
                    </a:lnTo>
                    <a:lnTo>
                      <a:pt x="8" y="86"/>
                    </a:lnTo>
                    <a:lnTo>
                      <a:pt x="11" y="86"/>
                    </a:lnTo>
                    <a:lnTo>
                      <a:pt x="15" y="82"/>
                    </a:lnTo>
                    <a:lnTo>
                      <a:pt x="15" y="79"/>
                    </a:lnTo>
                    <a:lnTo>
                      <a:pt x="15" y="71"/>
                    </a:lnTo>
                    <a:lnTo>
                      <a:pt x="15" y="11"/>
                    </a:lnTo>
                    <a:lnTo>
                      <a:pt x="11" y="8"/>
                    </a:lnTo>
                    <a:lnTo>
                      <a:pt x="8" y="4"/>
                    </a:lnTo>
                    <a:lnTo>
                      <a:pt x="4" y="4"/>
                    </a:lnTo>
                    <a:lnTo>
                      <a:pt x="0"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6" name="Freeform 388"/>
              <p:cNvSpPr>
                <a:spLocks/>
              </p:cNvSpPr>
              <p:nvPr/>
            </p:nvSpPr>
            <p:spPr bwMode="auto">
              <a:xfrm>
                <a:off x="933" y="3136"/>
                <a:ext cx="74" cy="86"/>
              </a:xfrm>
              <a:custGeom>
                <a:avLst/>
                <a:gdLst>
                  <a:gd name="T0" fmla="*/ 22 w 74"/>
                  <a:gd name="T1" fmla="*/ 4 h 86"/>
                  <a:gd name="T2" fmla="*/ 22 w 74"/>
                  <a:gd name="T3" fmla="*/ 41 h 86"/>
                  <a:gd name="T4" fmla="*/ 44 w 74"/>
                  <a:gd name="T5" fmla="*/ 41 h 86"/>
                  <a:gd name="T6" fmla="*/ 48 w 74"/>
                  <a:gd name="T7" fmla="*/ 41 h 86"/>
                  <a:gd name="T8" fmla="*/ 52 w 74"/>
                  <a:gd name="T9" fmla="*/ 38 h 86"/>
                  <a:gd name="T10" fmla="*/ 56 w 74"/>
                  <a:gd name="T11" fmla="*/ 34 h 86"/>
                  <a:gd name="T12" fmla="*/ 56 w 74"/>
                  <a:gd name="T13" fmla="*/ 26 h 86"/>
                  <a:gd name="T14" fmla="*/ 59 w 74"/>
                  <a:gd name="T15" fmla="*/ 26 h 86"/>
                  <a:gd name="T16" fmla="*/ 59 w 74"/>
                  <a:gd name="T17" fmla="*/ 56 h 86"/>
                  <a:gd name="T18" fmla="*/ 56 w 74"/>
                  <a:gd name="T19" fmla="*/ 56 h 86"/>
                  <a:gd name="T20" fmla="*/ 56 w 74"/>
                  <a:gd name="T21" fmla="*/ 53 h 86"/>
                  <a:gd name="T22" fmla="*/ 56 w 74"/>
                  <a:gd name="T23" fmla="*/ 49 h 86"/>
                  <a:gd name="T24" fmla="*/ 56 w 74"/>
                  <a:gd name="T25" fmla="*/ 49 h 86"/>
                  <a:gd name="T26" fmla="*/ 52 w 74"/>
                  <a:gd name="T27" fmla="*/ 45 h 86"/>
                  <a:gd name="T28" fmla="*/ 48 w 74"/>
                  <a:gd name="T29" fmla="*/ 45 h 86"/>
                  <a:gd name="T30" fmla="*/ 44 w 74"/>
                  <a:gd name="T31" fmla="*/ 45 h 86"/>
                  <a:gd name="T32" fmla="*/ 22 w 74"/>
                  <a:gd name="T33" fmla="*/ 45 h 86"/>
                  <a:gd name="T34" fmla="*/ 22 w 74"/>
                  <a:gd name="T35" fmla="*/ 75 h 86"/>
                  <a:gd name="T36" fmla="*/ 22 w 74"/>
                  <a:gd name="T37" fmla="*/ 79 h 86"/>
                  <a:gd name="T38" fmla="*/ 22 w 74"/>
                  <a:gd name="T39" fmla="*/ 82 h 86"/>
                  <a:gd name="T40" fmla="*/ 26 w 74"/>
                  <a:gd name="T41" fmla="*/ 82 h 86"/>
                  <a:gd name="T42" fmla="*/ 26 w 74"/>
                  <a:gd name="T43" fmla="*/ 82 h 86"/>
                  <a:gd name="T44" fmla="*/ 26 w 74"/>
                  <a:gd name="T45" fmla="*/ 82 h 86"/>
                  <a:gd name="T46" fmla="*/ 29 w 74"/>
                  <a:gd name="T47" fmla="*/ 82 h 86"/>
                  <a:gd name="T48" fmla="*/ 44 w 74"/>
                  <a:gd name="T49" fmla="*/ 82 h 86"/>
                  <a:gd name="T50" fmla="*/ 52 w 74"/>
                  <a:gd name="T51" fmla="*/ 82 h 86"/>
                  <a:gd name="T52" fmla="*/ 56 w 74"/>
                  <a:gd name="T53" fmla="*/ 82 h 86"/>
                  <a:gd name="T54" fmla="*/ 59 w 74"/>
                  <a:gd name="T55" fmla="*/ 82 h 86"/>
                  <a:gd name="T56" fmla="*/ 63 w 74"/>
                  <a:gd name="T57" fmla="*/ 79 h 86"/>
                  <a:gd name="T58" fmla="*/ 67 w 74"/>
                  <a:gd name="T59" fmla="*/ 75 h 86"/>
                  <a:gd name="T60" fmla="*/ 71 w 74"/>
                  <a:gd name="T61" fmla="*/ 67 h 86"/>
                  <a:gd name="T62" fmla="*/ 74 w 74"/>
                  <a:gd name="T63" fmla="*/ 67 h 86"/>
                  <a:gd name="T64" fmla="*/ 67 w 74"/>
                  <a:gd name="T65" fmla="*/ 86 h 86"/>
                  <a:gd name="T66" fmla="*/ 0 w 74"/>
                  <a:gd name="T67" fmla="*/ 86 h 86"/>
                  <a:gd name="T68" fmla="*/ 0 w 74"/>
                  <a:gd name="T69" fmla="*/ 86 h 86"/>
                  <a:gd name="T70" fmla="*/ 3 w 74"/>
                  <a:gd name="T71" fmla="*/ 86 h 86"/>
                  <a:gd name="T72" fmla="*/ 3 w 74"/>
                  <a:gd name="T73" fmla="*/ 86 h 86"/>
                  <a:gd name="T74" fmla="*/ 7 w 74"/>
                  <a:gd name="T75" fmla="*/ 86 h 86"/>
                  <a:gd name="T76" fmla="*/ 11 w 74"/>
                  <a:gd name="T77" fmla="*/ 82 h 86"/>
                  <a:gd name="T78" fmla="*/ 11 w 74"/>
                  <a:gd name="T79" fmla="*/ 82 h 86"/>
                  <a:gd name="T80" fmla="*/ 11 w 74"/>
                  <a:gd name="T81" fmla="*/ 79 h 86"/>
                  <a:gd name="T82" fmla="*/ 11 w 74"/>
                  <a:gd name="T83" fmla="*/ 71 h 86"/>
                  <a:gd name="T84" fmla="*/ 11 w 74"/>
                  <a:gd name="T85" fmla="*/ 15 h 86"/>
                  <a:gd name="T86" fmla="*/ 11 w 74"/>
                  <a:gd name="T87" fmla="*/ 8 h 86"/>
                  <a:gd name="T88" fmla="*/ 11 w 74"/>
                  <a:gd name="T89" fmla="*/ 4 h 86"/>
                  <a:gd name="T90" fmla="*/ 7 w 74"/>
                  <a:gd name="T91" fmla="*/ 4 h 86"/>
                  <a:gd name="T92" fmla="*/ 3 w 74"/>
                  <a:gd name="T93" fmla="*/ 0 h 86"/>
                  <a:gd name="T94" fmla="*/ 0 w 74"/>
                  <a:gd name="T95" fmla="*/ 0 h 86"/>
                  <a:gd name="T96" fmla="*/ 0 w 74"/>
                  <a:gd name="T97" fmla="*/ 0 h 86"/>
                  <a:gd name="T98" fmla="*/ 67 w 74"/>
                  <a:gd name="T99" fmla="*/ 0 h 86"/>
                  <a:gd name="T100" fmla="*/ 67 w 74"/>
                  <a:gd name="T101" fmla="*/ 19 h 86"/>
                  <a:gd name="T102" fmla="*/ 67 w 74"/>
                  <a:gd name="T103" fmla="*/ 19 h 86"/>
                  <a:gd name="T104" fmla="*/ 63 w 74"/>
                  <a:gd name="T105" fmla="*/ 15 h 86"/>
                  <a:gd name="T106" fmla="*/ 63 w 74"/>
                  <a:gd name="T107" fmla="*/ 11 h 86"/>
                  <a:gd name="T108" fmla="*/ 59 w 74"/>
                  <a:gd name="T109" fmla="*/ 8 h 86"/>
                  <a:gd name="T110" fmla="*/ 56 w 74"/>
                  <a:gd name="T111" fmla="*/ 4 h 86"/>
                  <a:gd name="T112" fmla="*/ 52 w 74"/>
                  <a:gd name="T113" fmla="*/ 4 h 86"/>
                  <a:gd name="T114" fmla="*/ 48 w 74"/>
                  <a:gd name="T115" fmla="*/ 4 h 86"/>
                  <a:gd name="T116" fmla="*/ 22 w 74"/>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4"/>
                  <a:gd name="T178" fmla="*/ 0 h 86"/>
                  <a:gd name="T179" fmla="*/ 74 w 74"/>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4" h="86">
                    <a:moveTo>
                      <a:pt x="22" y="4"/>
                    </a:moveTo>
                    <a:lnTo>
                      <a:pt x="22" y="41"/>
                    </a:lnTo>
                    <a:lnTo>
                      <a:pt x="44" y="41"/>
                    </a:lnTo>
                    <a:lnTo>
                      <a:pt x="48" y="41"/>
                    </a:lnTo>
                    <a:lnTo>
                      <a:pt x="52" y="38"/>
                    </a:lnTo>
                    <a:lnTo>
                      <a:pt x="56" y="34"/>
                    </a:lnTo>
                    <a:lnTo>
                      <a:pt x="56" y="26"/>
                    </a:lnTo>
                    <a:lnTo>
                      <a:pt x="59" y="26"/>
                    </a:lnTo>
                    <a:lnTo>
                      <a:pt x="59" y="56"/>
                    </a:lnTo>
                    <a:lnTo>
                      <a:pt x="56" y="56"/>
                    </a:lnTo>
                    <a:lnTo>
                      <a:pt x="56" y="53"/>
                    </a:lnTo>
                    <a:lnTo>
                      <a:pt x="56" y="49"/>
                    </a:lnTo>
                    <a:lnTo>
                      <a:pt x="52" y="45"/>
                    </a:lnTo>
                    <a:lnTo>
                      <a:pt x="48" y="45"/>
                    </a:lnTo>
                    <a:lnTo>
                      <a:pt x="44" y="45"/>
                    </a:lnTo>
                    <a:lnTo>
                      <a:pt x="22" y="45"/>
                    </a:lnTo>
                    <a:lnTo>
                      <a:pt x="22" y="75"/>
                    </a:lnTo>
                    <a:lnTo>
                      <a:pt x="22" y="79"/>
                    </a:lnTo>
                    <a:lnTo>
                      <a:pt x="22" y="82"/>
                    </a:lnTo>
                    <a:lnTo>
                      <a:pt x="26" y="82"/>
                    </a:lnTo>
                    <a:lnTo>
                      <a:pt x="29" y="82"/>
                    </a:lnTo>
                    <a:lnTo>
                      <a:pt x="44" y="82"/>
                    </a:lnTo>
                    <a:lnTo>
                      <a:pt x="52" y="82"/>
                    </a:lnTo>
                    <a:lnTo>
                      <a:pt x="56" y="82"/>
                    </a:lnTo>
                    <a:lnTo>
                      <a:pt x="59" y="82"/>
                    </a:lnTo>
                    <a:lnTo>
                      <a:pt x="63" y="79"/>
                    </a:lnTo>
                    <a:lnTo>
                      <a:pt x="67" y="75"/>
                    </a:lnTo>
                    <a:lnTo>
                      <a:pt x="71" y="67"/>
                    </a:lnTo>
                    <a:lnTo>
                      <a:pt x="74" y="67"/>
                    </a:lnTo>
                    <a:lnTo>
                      <a:pt x="67" y="86"/>
                    </a:lnTo>
                    <a:lnTo>
                      <a:pt x="0" y="86"/>
                    </a:lnTo>
                    <a:lnTo>
                      <a:pt x="3" y="86"/>
                    </a:lnTo>
                    <a:lnTo>
                      <a:pt x="7" y="86"/>
                    </a:lnTo>
                    <a:lnTo>
                      <a:pt x="11" y="82"/>
                    </a:lnTo>
                    <a:lnTo>
                      <a:pt x="11" y="79"/>
                    </a:lnTo>
                    <a:lnTo>
                      <a:pt x="11" y="71"/>
                    </a:lnTo>
                    <a:lnTo>
                      <a:pt x="11" y="15"/>
                    </a:lnTo>
                    <a:lnTo>
                      <a:pt x="11" y="8"/>
                    </a:lnTo>
                    <a:lnTo>
                      <a:pt x="11" y="4"/>
                    </a:lnTo>
                    <a:lnTo>
                      <a:pt x="7" y="4"/>
                    </a:lnTo>
                    <a:lnTo>
                      <a:pt x="3" y="0"/>
                    </a:lnTo>
                    <a:lnTo>
                      <a:pt x="0" y="0"/>
                    </a:lnTo>
                    <a:lnTo>
                      <a:pt x="67" y="0"/>
                    </a:lnTo>
                    <a:lnTo>
                      <a:pt x="67" y="19"/>
                    </a:lnTo>
                    <a:lnTo>
                      <a:pt x="63" y="15"/>
                    </a:lnTo>
                    <a:lnTo>
                      <a:pt x="63" y="11"/>
                    </a:lnTo>
                    <a:lnTo>
                      <a:pt x="59" y="8"/>
                    </a:lnTo>
                    <a:lnTo>
                      <a:pt x="56" y="4"/>
                    </a:lnTo>
                    <a:lnTo>
                      <a:pt x="52" y="4"/>
                    </a:lnTo>
                    <a:lnTo>
                      <a:pt x="48" y="4"/>
                    </a:lnTo>
                    <a:lnTo>
                      <a:pt x="22"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7" name="Freeform 389"/>
              <p:cNvSpPr>
                <a:spLocks/>
              </p:cNvSpPr>
              <p:nvPr/>
            </p:nvSpPr>
            <p:spPr bwMode="auto">
              <a:xfrm>
                <a:off x="1018" y="3136"/>
                <a:ext cx="64" cy="86"/>
              </a:xfrm>
              <a:custGeom>
                <a:avLst/>
                <a:gdLst>
                  <a:gd name="T0" fmla="*/ 27 w 64"/>
                  <a:gd name="T1" fmla="*/ 4 h 86"/>
                  <a:gd name="T2" fmla="*/ 27 w 64"/>
                  <a:gd name="T3" fmla="*/ 41 h 86"/>
                  <a:gd name="T4" fmla="*/ 38 w 64"/>
                  <a:gd name="T5" fmla="*/ 41 h 86"/>
                  <a:gd name="T6" fmla="*/ 45 w 64"/>
                  <a:gd name="T7" fmla="*/ 41 h 86"/>
                  <a:gd name="T8" fmla="*/ 49 w 64"/>
                  <a:gd name="T9" fmla="*/ 38 h 86"/>
                  <a:gd name="T10" fmla="*/ 53 w 64"/>
                  <a:gd name="T11" fmla="*/ 34 h 86"/>
                  <a:gd name="T12" fmla="*/ 53 w 64"/>
                  <a:gd name="T13" fmla="*/ 30 h 86"/>
                  <a:gd name="T14" fmla="*/ 53 w 64"/>
                  <a:gd name="T15" fmla="*/ 30 h 86"/>
                  <a:gd name="T16" fmla="*/ 53 w 64"/>
                  <a:gd name="T17" fmla="*/ 56 h 86"/>
                  <a:gd name="T18" fmla="*/ 53 w 64"/>
                  <a:gd name="T19" fmla="*/ 56 h 86"/>
                  <a:gd name="T20" fmla="*/ 53 w 64"/>
                  <a:gd name="T21" fmla="*/ 53 h 86"/>
                  <a:gd name="T22" fmla="*/ 53 w 64"/>
                  <a:gd name="T23" fmla="*/ 49 h 86"/>
                  <a:gd name="T24" fmla="*/ 49 w 64"/>
                  <a:gd name="T25" fmla="*/ 49 h 86"/>
                  <a:gd name="T26" fmla="*/ 49 w 64"/>
                  <a:gd name="T27" fmla="*/ 45 h 86"/>
                  <a:gd name="T28" fmla="*/ 45 w 64"/>
                  <a:gd name="T29" fmla="*/ 45 h 86"/>
                  <a:gd name="T30" fmla="*/ 38 w 64"/>
                  <a:gd name="T31" fmla="*/ 45 h 86"/>
                  <a:gd name="T32" fmla="*/ 27 w 64"/>
                  <a:gd name="T33" fmla="*/ 45 h 86"/>
                  <a:gd name="T34" fmla="*/ 27 w 64"/>
                  <a:gd name="T35" fmla="*/ 71 h 86"/>
                  <a:gd name="T36" fmla="*/ 27 w 64"/>
                  <a:gd name="T37" fmla="*/ 79 h 86"/>
                  <a:gd name="T38" fmla="*/ 27 w 64"/>
                  <a:gd name="T39" fmla="*/ 82 h 86"/>
                  <a:gd name="T40" fmla="*/ 27 w 64"/>
                  <a:gd name="T41" fmla="*/ 82 h 86"/>
                  <a:gd name="T42" fmla="*/ 30 w 64"/>
                  <a:gd name="T43" fmla="*/ 86 h 86"/>
                  <a:gd name="T44" fmla="*/ 30 w 64"/>
                  <a:gd name="T45" fmla="*/ 86 h 86"/>
                  <a:gd name="T46" fmla="*/ 34 w 64"/>
                  <a:gd name="T47" fmla="*/ 86 h 86"/>
                  <a:gd name="T48" fmla="*/ 38 w 64"/>
                  <a:gd name="T49" fmla="*/ 86 h 86"/>
                  <a:gd name="T50" fmla="*/ 38 w 64"/>
                  <a:gd name="T51" fmla="*/ 86 h 86"/>
                  <a:gd name="T52" fmla="*/ 0 w 64"/>
                  <a:gd name="T53" fmla="*/ 86 h 86"/>
                  <a:gd name="T54" fmla="*/ 0 w 64"/>
                  <a:gd name="T55" fmla="*/ 86 h 86"/>
                  <a:gd name="T56" fmla="*/ 4 w 64"/>
                  <a:gd name="T57" fmla="*/ 86 h 86"/>
                  <a:gd name="T58" fmla="*/ 8 w 64"/>
                  <a:gd name="T59" fmla="*/ 86 h 86"/>
                  <a:gd name="T60" fmla="*/ 12 w 64"/>
                  <a:gd name="T61" fmla="*/ 82 h 86"/>
                  <a:gd name="T62" fmla="*/ 12 w 64"/>
                  <a:gd name="T63" fmla="*/ 79 h 86"/>
                  <a:gd name="T64" fmla="*/ 15 w 64"/>
                  <a:gd name="T65" fmla="*/ 71 h 86"/>
                  <a:gd name="T66" fmla="*/ 15 w 64"/>
                  <a:gd name="T67" fmla="*/ 15 h 86"/>
                  <a:gd name="T68" fmla="*/ 12 w 64"/>
                  <a:gd name="T69" fmla="*/ 11 h 86"/>
                  <a:gd name="T70" fmla="*/ 12 w 64"/>
                  <a:gd name="T71" fmla="*/ 8 h 86"/>
                  <a:gd name="T72" fmla="*/ 12 w 64"/>
                  <a:gd name="T73" fmla="*/ 4 h 86"/>
                  <a:gd name="T74" fmla="*/ 12 w 64"/>
                  <a:gd name="T75" fmla="*/ 4 h 86"/>
                  <a:gd name="T76" fmla="*/ 8 w 64"/>
                  <a:gd name="T77" fmla="*/ 4 h 86"/>
                  <a:gd name="T78" fmla="*/ 4 w 64"/>
                  <a:gd name="T79" fmla="*/ 0 h 86"/>
                  <a:gd name="T80" fmla="*/ 0 w 64"/>
                  <a:gd name="T81" fmla="*/ 0 h 86"/>
                  <a:gd name="T82" fmla="*/ 0 w 64"/>
                  <a:gd name="T83" fmla="*/ 0 h 86"/>
                  <a:gd name="T84" fmla="*/ 64 w 64"/>
                  <a:gd name="T85" fmla="*/ 0 h 86"/>
                  <a:gd name="T86" fmla="*/ 64 w 64"/>
                  <a:gd name="T87" fmla="*/ 19 h 86"/>
                  <a:gd name="T88" fmla="*/ 64 w 64"/>
                  <a:gd name="T89" fmla="*/ 19 h 86"/>
                  <a:gd name="T90" fmla="*/ 60 w 64"/>
                  <a:gd name="T91" fmla="*/ 15 h 86"/>
                  <a:gd name="T92" fmla="*/ 60 w 64"/>
                  <a:gd name="T93" fmla="*/ 11 h 86"/>
                  <a:gd name="T94" fmla="*/ 56 w 64"/>
                  <a:gd name="T95" fmla="*/ 8 h 86"/>
                  <a:gd name="T96" fmla="*/ 56 w 64"/>
                  <a:gd name="T97" fmla="*/ 8 h 86"/>
                  <a:gd name="T98" fmla="*/ 49 w 64"/>
                  <a:gd name="T99" fmla="*/ 4 h 86"/>
                  <a:gd name="T100" fmla="*/ 45 w 64"/>
                  <a:gd name="T101" fmla="*/ 4 h 86"/>
                  <a:gd name="T102" fmla="*/ 27 w 64"/>
                  <a:gd name="T103" fmla="*/ 4 h 8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4"/>
                  <a:gd name="T157" fmla="*/ 0 h 86"/>
                  <a:gd name="T158" fmla="*/ 64 w 64"/>
                  <a:gd name="T159" fmla="*/ 86 h 8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4" h="86">
                    <a:moveTo>
                      <a:pt x="27" y="4"/>
                    </a:moveTo>
                    <a:lnTo>
                      <a:pt x="27" y="41"/>
                    </a:lnTo>
                    <a:lnTo>
                      <a:pt x="38" y="41"/>
                    </a:lnTo>
                    <a:lnTo>
                      <a:pt x="45" y="41"/>
                    </a:lnTo>
                    <a:lnTo>
                      <a:pt x="49" y="38"/>
                    </a:lnTo>
                    <a:lnTo>
                      <a:pt x="53" y="34"/>
                    </a:lnTo>
                    <a:lnTo>
                      <a:pt x="53" y="30"/>
                    </a:lnTo>
                    <a:lnTo>
                      <a:pt x="53" y="56"/>
                    </a:lnTo>
                    <a:lnTo>
                      <a:pt x="53" y="53"/>
                    </a:lnTo>
                    <a:lnTo>
                      <a:pt x="53" y="49"/>
                    </a:lnTo>
                    <a:lnTo>
                      <a:pt x="49" y="49"/>
                    </a:lnTo>
                    <a:lnTo>
                      <a:pt x="49" y="45"/>
                    </a:lnTo>
                    <a:lnTo>
                      <a:pt x="45" y="45"/>
                    </a:lnTo>
                    <a:lnTo>
                      <a:pt x="38" y="45"/>
                    </a:lnTo>
                    <a:lnTo>
                      <a:pt x="27" y="45"/>
                    </a:lnTo>
                    <a:lnTo>
                      <a:pt x="27" y="71"/>
                    </a:lnTo>
                    <a:lnTo>
                      <a:pt x="27" y="79"/>
                    </a:lnTo>
                    <a:lnTo>
                      <a:pt x="27" y="82"/>
                    </a:lnTo>
                    <a:lnTo>
                      <a:pt x="30" y="86"/>
                    </a:lnTo>
                    <a:lnTo>
                      <a:pt x="34" y="86"/>
                    </a:lnTo>
                    <a:lnTo>
                      <a:pt x="38" y="86"/>
                    </a:lnTo>
                    <a:lnTo>
                      <a:pt x="0" y="86"/>
                    </a:lnTo>
                    <a:lnTo>
                      <a:pt x="4" y="86"/>
                    </a:lnTo>
                    <a:lnTo>
                      <a:pt x="8" y="86"/>
                    </a:lnTo>
                    <a:lnTo>
                      <a:pt x="12" y="82"/>
                    </a:lnTo>
                    <a:lnTo>
                      <a:pt x="12" y="79"/>
                    </a:lnTo>
                    <a:lnTo>
                      <a:pt x="15" y="71"/>
                    </a:lnTo>
                    <a:lnTo>
                      <a:pt x="15" y="15"/>
                    </a:lnTo>
                    <a:lnTo>
                      <a:pt x="12" y="11"/>
                    </a:lnTo>
                    <a:lnTo>
                      <a:pt x="12" y="8"/>
                    </a:lnTo>
                    <a:lnTo>
                      <a:pt x="12" y="4"/>
                    </a:lnTo>
                    <a:lnTo>
                      <a:pt x="8" y="4"/>
                    </a:lnTo>
                    <a:lnTo>
                      <a:pt x="4" y="0"/>
                    </a:lnTo>
                    <a:lnTo>
                      <a:pt x="0" y="0"/>
                    </a:lnTo>
                    <a:lnTo>
                      <a:pt x="64" y="0"/>
                    </a:lnTo>
                    <a:lnTo>
                      <a:pt x="64" y="19"/>
                    </a:lnTo>
                    <a:lnTo>
                      <a:pt x="60" y="15"/>
                    </a:lnTo>
                    <a:lnTo>
                      <a:pt x="60" y="11"/>
                    </a:lnTo>
                    <a:lnTo>
                      <a:pt x="56" y="8"/>
                    </a:lnTo>
                    <a:lnTo>
                      <a:pt x="49" y="4"/>
                    </a:lnTo>
                    <a:lnTo>
                      <a:pt x="45" y="4"/>
                    </a:lnTo>
                    <a:lnTo>
                      <a:pt x="27"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8" name="Freeform 390"/>
              <p:cNvSpPr>
                <a:spLocks/>
              </p:cNvSpPr>
              <p:nvPr/>
            </p:nvSpPr>
            <p:spPr bwMode="auto">
              <a:xfrm>
                <a:off x="1093" y="3136"/>
                <a:ext cx="34" cy="86"/>
              </a:xfrm>
              <a:custGeom>
                <a:avLst/>
                <a:gdLst>
                  <a:gd name="T0" fmla="*/ 34 w 34"/>
                  <a:gd name="T1" fmla="*/ 86 h 86"/>
                  <a:gd name="T2" fmla="*/ 34 w 34"/>
                  <a:gd name="T3" fmla="*/ 86 h 86"/>
                  <a:gd name="T4" fmla="*/ 0 w 34"/>
                  <a:gd name="T5" fmla="*/ 86 h 86"/>
                  <a:gd name="T6" fmla="*/ 0 w 34"/>
                  <a:gd name="T7" fmla="*/ 86 h 86"/>
                  <a:gd name="T8" fmla="*/ 0 w 34"/>
                  <a:gd name="T9" fmla="*/ 86 h 86"/>
                  <a:gd name="T10" fmla="*/ 8 w 34"/>
                  <a:gd name="T11" fmla="*/ 86 h 86"/>
                  <a:gd name="T12" fmla="*/ 8 w 34"/>
                  <a:gd name="T13" fmla="*/ 82 h 86"/>
                  <a:gd name="T14" fmla="*/ 11 w 34"/>
                  <a:gd name="T15" fmla="*/ 79 h 86"/>
                  <a:gd name="T16" fmla="*/ 11 w 34"/>
                  <a:gd name="T17" fmla="*/ 71 h 86"/>
                  <a:gd name="T18" fmla="*/ 11 w 34"/>
                  <a:gd name="T19" fmla="*/ 15 h 86"/>
                  <a:gd name="T20" fmla="*/ 11 w 34"/>
                  <a:gd name="T21" fmla="*/ 11 h 86"/>
                  <a:gd name="T22" fmla="*/ 11 w 34"/>
                  <a:gd name="T23" fmla="*/ 8 h 86"/>
                  <a:gd name="T24" fmla="*/ 8 w 34"/>
                  <a:gd name="T25" fmla="*/ 4 h 86"/>
                  <a:gd name="T26" fmla="*/ 8 w 34"/>
                  <a:gd name="T27" fmla="*/ 4 h 86"/>
                  <a:gd name="T28" fmla="*/ 4 w 34"/>
                  <a:gd name="T29" fmla="*/ 4 h 86"/>
                  <a:gd name="T30" fmla="*/ 0 w 34"/>
                  <a:gd name="T31" fmla="*/ 0 h 86"/>
                  <a:gd name="T32" fmla="*/ 0 w 34"/>
                  <a:gd name="T33" fmla="*/ 0 h 86"/>
                  <a:gd name="T34" fmla="*/ 0 w 34"/>
                  <a:gd name="T35" fmla="*/ 0 h 86"/>
                  <a:gd name="T36" fmla="*/ 34 w 34"/>
                  <a:gd name="T37" fmla="*/ 0 h 86"/>
                  <a:gd name="T38" fmla="*/ 34 w 34"/>
                  <a:gd name="T39" fmla="*/ 0 h 86"/>
                  <a:gd name="T40" fmla="*/ 34 w 34"/>
                  <a:gd name="T41" fmla="*/ 0 h 86"/>
                  <a:gd name="T42" fmla="*/ 26 w 34"/>
                  <a:gd name="T43" fmla="*/ 4 h 86"/>
                  <a:gd name="T44" fmla="*/ 26 w 34"/>
                  <a:gd name="T45" fmla="*/ 4 h 86"/>
                  <a:gd name="T46" fmla="*/ 23 w 34"/>
                  <a:gd name="T47" fmla="*/ 8 h 86"/>
                  <a:gd name="T48" fmla="*/ 23 w 34"/>
                  <a:gd name="T49" fmla="*/ 15 h 86"/>
                  <a:gd name="T50" fmla="*/ 23 w 34"/>
                  <a:gd name="T51" fmla="*/ 71 h 86"/>
                  <a:gd name="T52" fmla="*/ 23 w 34"/>
                  <a:gd name="T53" fmla="*/ 79 h 86"/>
                  <a:gd name="T54" fmla="*/ 23 w 34"/>
                  <a:gd name="T55" fmla="*/ 82 h 86"/>
                  <a:gd name="T56" fmla="*/ 26 w 34"/>
                  <a:gd name="T57" fmla="*/ 82 h 86"/>
                  <a:gd name="T58" fmla="*/ 26 w 34"/>
                  <a:gd name="T59" fmla="*/ 86 h 86"/>
                  <a:gd name="T60" fmla="*/ 30 w 34"/>
                  <a:gd name="T61" fmla="*/ 86 h 86"/>
                  <a:gd name="T62" fmla="*/ 34 w 34"/>
                  <a:gd name="T63" fmla="*/ 86 h 86"/>
                  <a:gd name="T64" fmla="*/ 34 w 34"/>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86"/>
                  <a:gd name="T101" fmla="*/ 34 w 34"/>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86">
                    <a:moveTo>
                      <a:pt x="34" y="86"/>
                    </a:moveTo>
                    <a:lnTo>
                      <a:pt x="34" y="86"/>
                    </a:lnTo>
                    <a:lnTo>
                      <a:pt x="0" y="86"/>
                    </a:lnTo>
                    <a:lnTo>
                      <a:pt x="8" y="86"/>
                    </a:lnTo>
                    <a:lnTo>
                      <a:pt x="8" y="82"/>
                    </a:lnTo>
                    <a:lnTo>
                      <a:pt x="11" y="79"/>
                    </a:lnTo>
                    <a:lnTo>
                      <a:pt x="11" y="71"/>
                    </a:lnTo>
                    <a:lnTo>
                      <a:pt x="11" y="15"/>
                    </a:lnTo>
                    <a:lnTo>
                      <a:pt x="11" y="11"/>
                    </a:lnTo>
                    <a:lnTo>
                      <a:pt x="11" y="8"/>
                    </a:lnTo>
                    <a:lnTo>
                      <a:pt x="8" y="4"/>
                    </a:lnTo>
                    <a:lnTo>
                      <a:pt x="4" y="4"/>
                    </a:lnTo>
                    <a:lnTo>
                      <a:pt x="0" y="0"/>
                    </a:lnTo>
                    <a:lnTo>
                      <a:pt x="34" y="0"/>
                    </a:lnTo>
                    <a:lnTo>
                      <a:pt x="26" y="4"/>
                    </a:lnTo>
                    <a:lnTo>
                      <a:pt x="23" y="8"/>
                    </a:lnTo>
                    <a:lnTo>
                      <a:pt x="23" y="15"/>
                    </a:lnTo>
                    <a:lnTo>
                      <a:pt x="23" y="71"/>
                    </a:lnTo>
                    <a:lnTo>
                      <a:pt x="23" y="79"/>
                    </a:lnTo>
                    <a:lnTo>
                      <a:pt x="23" y="82"/>
                    </a:lnTo>
                    <a:lnTo>
                      <a:pt x="26" y="82"/>
                    </a:lnTo>
                    <a:lnTo>
                      <a:pt x="26" y="86"/>
                    </a:lnTo>
                    <a:lnTo>
                      <a:pt x="30" y="86"/>
                    </a:lnTo>
                    <a:lnTo>
                      <a:pt x="34"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59" name="Freeform 391"/>
              <p:cNvSpPr>
                <a:spLocks/>
              </p:cNvSpPr>
              <p:nvPr/>
            </p:nvSpPr>
            <p:spPr bwMode="auto">
              <a:xfrm>
                <a:off x="1145" y="3136"/>
                <a:ext cx="75" cy="90"/>
              </a:xfrm>
              <a:custGeom>
                <a:avLst/>
                <a:gdLst>
                  <a:gd name="T0" fmla="*/ 71 w 75"/>
                  <a:gd name="T1" fmla="*/ 0 h 90"/>
                  <a:gd name="T2" fmla="*/ 71 w 75"/>
                  <a:gd name="T3" fmla="*/ 30 h 90"/>
                  <a:gd name="T4" fmla="*/ 71 w 75"/>
                  <a:gd name="T5" fmla="*/ 30 h 90"/>
                  <a:gd name="T6" fmla="*/ 68 w 75"/>
                  <a:gd name="T7" fmla="*/ 19 h 90"/>
                  <a:gd name="T8" fmla="*/ 60 w 75"/>
                  <a:gd name="T9" fmla="*/ 8 h 90"/>
                  <a:gd name="T10" fmla="*/ 53 w 75"/>
                  <a:gd name="T11" fmla="*/ 4 h 90"/>
                  <a:gd name="T12" fmla="*/ 41 w 75"/>
                  <a:gd name="T13" fmla="*/ 4 h 90"/>
                  <a:gd name="T14" fmla="*/ 34 w 75"/>
                  <a:gd name="T15" fmla="*/ 4 h 90"/>
                  <a:gd name="T16" fmla="*/ 27 w 75"/>
                  <a:gd name="T17" fmla="*/ 8 h 90"/>
                  <a:gd name="T18" fmla="*/ 23 w 75"/>
                  <a:gd name="T19" fmla="*/ 15 h 90"/>
                  <a:gd name="T20" fmla="*/ 19 w 75"/>
                  <a:gd name="T21" fmla="*/ 23 h 90"/>
                  <a:gd name="T22" fmla="*/ 15 w 75"/>
                  <a:gd name="T23" fmla="*/ 34 h 90"/>
                  <a:gd name="T24" fmla="*/ 15 w 75"/>
                  <a:gd name="T25" fmla="*/ 45 h 90"/>
                  <a:gd name="T26" fmla="*/ 15 w 75"/>
                  <a:gd name="T27" fmla="*/ 56 h 90"/>
                  <a:gd name="T28" fmla="*/ 19 w 75"/>
                  <a:gd name="T29" fmla="*/ 67 h 90"/>
                  <a:gd name="T30" fmla="*/ 23 w 75"/>
                  <a:gd name="T31" fmla="*/ 75 h 90"/>
                  <a:gd name="T32" fmla="*/ 27 w 75"/>
                  <a:gd name="T33" fmla="*/ 79 h 90"/>
                  <a:gd name="T34" fmla="*/ 38 w 75"/>
                  <a:gd name="T35" fmla="*/ 82 h 90"/>
                  <a:gd name="T36" fmla="*/ 45 w 75"/>
                  <a:gd name="T37" fmla="*/ 82 h 90"/>
                  <a:gd name="T38" fmla="*/ 53 w 75"/>
                  <a:gd name="T39" fmla="*/ 82 h 90"/>
                  <a:gd name="T40" fmla="*/ 60 w 75"/>
                  <a:gd name="T41" fmla="*/ 79 h 90"/>
                  <a:gd name="T42" fmla="*/ 68 w 75"/>
                  <a:gd name="T43" fmla="*/ 75 h 90"/>
                  <a:gd name="T44" fmla="*/ 71 w 75"/>
                  <a:gd name="T45" fmla="*/ 67 h 90"/>
                  <a:gd name="T46" fmla="*/ 75 w 75"/>
                  <a:gd name="T47" fmla="*/ 67 h 90"/>
                  <a:gd name="T48" fmla="*/ 68 w 75"/>
                  <a:gd name="T49" fmla="*/ 79 h 90"/>
                  <a:gd name="T50" fmla="*/ 60 w 75"/>
                  <a:gd name="T51" fmla="*/ 82 h 90"/>
                  <a:gd name="T52" fmla="*/ 49 w 75"/>
                  <a:gd name="T53" fmla="*/ 86 h 90"/>
                  <a:gd name="T54" fmla="*/ 41 w 75"/>
                  <a:gd name="T55" fmla="*/ 90 h 90"/>
                  <a:gd name="T56" fmla="*/ 27 w 75"/>
                  <a:gd name="T57" fmla="*/ 86 h 90"/>
                  <a:gd name="T58" fmla="*/ 15 w 75"/>
                  <a:gd name="T59" fmla="*/ 82 h 90"/>
                  <a:gd name="T60" fmla="*/ 8 w 75"/>
                  <a:gd name="T61" fmla="*/ 75 h 90"/>
                  <a:gd name="T62" fmla="*/ 0 w 75"/>
                  <a:gd name="T63" fmla="*/ 60 h 90"/>
                  <a:gd name="T64" fmla="*/ 0 w 75"/>
                  <a:gd name="T65" fmla="*/ 45 h 90"/>
                  <a:gd name="T66" fmla="*/ 0 w 75"/>
                  <a:gd name="T67" fmla="*/ 34 h 90"/>
                  <a:gd name="T68" fmla="*/ 4 w 75"/>
                  <a:gd name="T69" fmla="*/ 23 h 90"/>
                  <a:gd name="T70" fmla="*/ 12 w 75"/>
                  <a:gd name="T71" fmla="*/ 11 h 90"/>
                  <a:gd name="T72" fmla="*/ 19 w 75"/>
                  <a:gd name="T73" fmla="*/ 4 h 90"/>
                  <a:gd name="T74" fmla="*/ 30 w 75"/>
                  <a:gd name="T75" fmla="*/ 0 h 90"/>
                  <a:gd name="T76" fmla="*/ 41 w 75"/>
                  <a:gd name="T77" fmla="*/ 0 h 90"/>
                  <a:gd name="T78" fmla="*/ 53 w 75"/>
                  <a:gd name="T79" fmla="*/ 0 h 90"/>
                  <a:gd name="T80" fmla="*/ 60 w 75"/>
                  <a:gd name="T81" fmla="*/ 4 h 90"/>
                  <a:gd name="T82" fmla="*/ 64 w 75"/>
                  <a:gd name="T83" fmla="*/ 4 h 90"/>
                  <a:gd name="T84" fmla="*/ 64 w 75"/>
                  <a:gd name="T85" fmla="*/ 4 h 90"/>
                  <a:gd name="T86" fmla="*/ 68 w 75"/>
                  <a:gd name="T87" fmla="*/ 4 h 90"/>
                  <a:gd name="T88" fmla="*/ 68 w 75"/>
                  <a:gd name="T89" fmla="*/ 4 h 90"/>
                  <a:gd name="T90" fmla="*/ 68 w 75"/>
                  <a:gd name="T91" fmla="*/ 0 h 90"/>
                  <a:gd name="T92" fmla="*/ 71 w 75"/>
                  <a:gd name="T93" fmla="*/ 0 h 90"/>
                  <a:gd name="T94" fmla="*/ 71 w 75"/>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5"/>
                  <a:gd name="T145" fmla="*/ 0 h 90"/>
                  <a:gd name="T146" fmla="*/ 75 w 75"/>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5" h="90">
                    <a:moveTo>
                      <a:pt x="71" y="0"/>
                    </a:moveTo>
                    <a:lnTo>
                      <a:pt x="71" y="30"/>
                    </a:lnTo>
                    <a:lnTo>
                      <a:pt x="68" y="19"/>
                    </a:lnTo>
                    <a:lnTo>
                      <a:pt x="60" y="8"/>
                    </a:lnTo>
                    <a:lnTo>
                      <a:pt x="53" y="4"/>
                    </a:lnTo>
                    <a:lnTo>
                      <a:pt x="41" y="4"/>
                    </a:lnTo>
                    <a:lnTo>
                      <a:pt x="34" y="4"/>
                    </a:lnTo>
                    <a:lnTo>
                      <a:pt x="27" y="8"/>
                    </a:lnTo>
                    <a:lnTo>
                      <a:pt x="23" y="15"/>
                    </a:lnTo>
                    <a:lnTo>
                      <a:pt x="19" y="23"/>
                    </a:lnTo>
                    <a:lnTo>
                      <a:pt x="15" y="34"/>
                    </a:lnTo>
                    <a:lnTo>
                      <a:pt x="15" y="45"/>
                    </a:lnTo>
                    <a:lnTo>
                      <a:pt x="15" y="56"/>
                    </a:lnTo>
                    <a:lnTo>
                      <a:pt x="19" y="67"/>
                    </a:lnTo>
                    <a:lnTo>
                      <a:pt x="23" y="75"/>
                    </a:lnTo>
                    <a:lnTo>
                      <a:pt x="27" y="79"/>
                    </a:lnTo>
                    <a:lnTo>
                      <a:pt x="38" y="82"/>
                    </a:lnTo>
                    <a:lnTo>
                      <a:pt x="45" y="82"/>
                    </a:lnTo>
                    <a:lnTo>
                      <a:pt x="53" y="82"/>
                    </a:lnTo>
                    <a:lnTo>
                      <a:pt x="60" y="79"/>
                    </a:lnTo>
                    <a:lnTo>
                      <a:pt x="68" y="75"/>
                    </a:lnTo>
                    <a:lnTo>
                      <a:pt x="71" y="67"/>
                    </a:lnTo>
                    <a:lnTo>
                      <a:pt x="75" y="67"/>
                    </a:lnTo>
                    <a:lnTo>
                      <a:pt x="68" y="79"/>
                    </a:lnTo>
                    <a:lnTo>
                      <a:pt x="60" y="82"/>
                    </a:lnTo>
                    <a:lnTo>
                      <a:pt x="49" y="86"/>
                    </a:lnTo>
                    <a:lnTo>
                      <a:pt x="41" y="90"/>
                    </a:lnTo>
                    <a:lnTo>
                      <a:pt x="27" y="86"/>
                    </a:lnTo>
                    <a:lnTo>
                      <a:pt x="15" y="82"/>
                    </a:lnTo>
                    <a:lnTo>
                      <a:pt x="8" y="75"/>
                    </a:lnTo>
                    <a:lnTo>
                      <a:pt x="0" y="60"/>
                    </a:lnTo>
                    <a:lnTo>
                      <a:pt x="0" y="45"/>
                    </a:lnTo>
                    <a:lnTo>
                      <a:pt x="0" y="34"/>
                    </a:lnTo>
                    <a:lnTo>
                      <a:pt x="4" y="23"/>
                    </a:lnTo>
                    <a:lnTo>
                      <a:pt x="12" y="11"/>
                    </a:lnTo>
                    <a:lnTo>
                      <a:pt x="19" y="4"/>
                    </a:lnTo>
                    <a:lnTo>
                      <a:pt x="30" y="0"/>
                    </a:lnTo>
                    <a:lnTo>
                      <a:pt x="41" y="0"/>
                    </a:lnTo>
                    <a:lnTo>
                      <a:pt x="53" y="0"/>
                    </a:lnTo>
                    <a:lnTo>
                      <a:pt x="60" y="4"/>
                    </a:lnTo>
                    <a:lnTo>
                      <a:pt x="64" y="4"/>
                    </a:lnTo>
                    <a:lnTo>
                      <a:pt x="68" y="4"/>
                    </a:lnTo>
                    <a:lnTo>
                      <a:pt x="68" y="0"/>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0" name="Freeform 392"/>
              <p:cNvSpPr>
                <a:spLocks/>
              </p:cNvSpPr>
              <p:nvPr/>
            </p:nvSpPr>
            <p:spPr bwMode="auto">
              <a:xfrm>
                <a:off x="1235" y="3136"/>
                <a:ext cx="37" cy="86"/>
              </a:xfrm>
              <a:custGeom>
                <a:avLst/>
                <a:gdLst>
                  <a:gd name="T0" fmla="*/ 37 w 37"/>
                  <a:gd name="T1" fmla="*/ 86 h 86"/>
                  <a:gd name="T2" fmla="*/ 37 w 37"/>
                  <a:gd name="T3" fmla="*/ 86 h 86"/>
                  <a:gd name="T4" fmla="*/ 0 w 37"/>
                  <a:gd name="T5" fmla="*/ 86 h 86"/>
                  <a:gd name="T6" fmla="*/ 0 w 37"/>
                  <a:gd name="T7" fmla="*/ 86 h 86"/>
                  <a:gd name="T8" fmla="*/ 4 w 37"/>
                  <a:gd name="T9" fmla="*/ 86 h 86"/>
                  <a:gd name="T10" fmla="*/ 7 w 37"/>
                  <a:gd name="T11" fmla="*/ 86 h 86"/>
                  <a:gd name="T12" fmla="*/ 11 w 37"/>
                  <a:gd name="T13" fmla="*/ 82 h 86"/>
                  <a:gd name="T14" fmla="*/ 11 w 37"/>
                  <a:gd name="T15" fmla="*/ 79 h 86"/>
                  <a:gd name="T16" fmla="*/ 11 w 37"/>
                  <a:gd name="T17" fmla="*/ 71 h 86"/>
                  <a:gd name="T18" fmla="*/ 11 w 37"/>
                  <a:gd name="T19" fmla="*/ 15 h 86"/>
                  <a:gd name="T20" fmla="*/ 11 w 37"/>
                  <a:gd name="T21" fmla="*/ 11 h 86"/>
                  <a:gd name="T22" fmla="*/ 11 w 37"/>
                  <a:gd name="T23" fmla="*/ 8 h 86"/>
                  <a:gd name="T24" fmla="*/ 11 w 37"/>
                  <a:gd name="T25" fmla="*/ 4 h 86"/>
                  <a:gd name="T26" fmla="*/ 7 w 37"/>
                  <a:gd name="T27" fmla="*/ 4 h 86"/>
                  <a:gd name="T28" fmla="*/ 7 w 37"/>
                  <a:gd name="T29" fmla="*/ 4 h 86"/>
                  <a:gd name="T30" fmla="*/ 4 w 37"/>
                  <a:gd name="T31" fmla="*/ 0 h 86"/>
                  <a:gd name="T32" fmla="*/ 0 w 37"/>
                  <a:gd name="T33" fmla="*/ 0 h 86"/>
                  <a:gd name="T34" fmla="*/ 0 w 37"/>
                  <a:gd name="T35" fmla="*/ 0 h 86"/>
                  <a:gd name="T36" fmla="*/ 37 w 37"/>
                  <a:gd name="T37" fmla="*/ 0 h 86"/>
                  <a:gd name="T38" fmla="*/ 37 w 37"/>
                  <a:gd name="T39" fmla="*/ 0 h 86"/>
                  <a:gd name="T40" fmla="*/ 34 w 37"/>
                  <a:gd name="T41" fmla="*/ 0 h 86"/>
                  <a:gd name="T42" fmla="*/ 30 w 37"/>
                  <a:gd name="T43" fmla="*/ 4 h 86"/>
                  <a:gd name="T44" fmla="*/ 26 w 37"/>
                  <a:gd name="T45" fmla="*/ 4 h 86"/>
                  <a:gd name="T46" fmla="*/ 26 w 37"/>
                  <a:gd name="T47" fmla="*/ 8 h 86"/>
                  <a:gd name="T48" fmla="*/ 26 w 37"/>
                  <a:gd name="T49" fmla="*/ 15 h 86"/>
                  <a:gd name="T50" fmla="*/ 26 w 37"/>
                  <a:gd name="T51" fmla="*/ 71 h 86"/>
                  <a:gd name="T52" fmla="*/ 26 w 37"/>
                  <a:gd name="T53" fmla="*/ 79 h 86"/>
                  <a:gd name="T54" fmla="*/ 26 w 37"/>
                  <a:gd name="T55" fmla="*/ 82 h 86"/>
                  <a:gd name="T56" fmla="*/ 26 w 37"/>
                  <a:gd name="T57" fmla="*/ 82 h 86"/>
                  <a:gd name="T58" fmla="*/ 30 w 37"/>
                  <a:gd name="T59" fmla="*/ 86 h 86"/>
                  <a:gd name="T60" fmla="*/ 30 w 37"/>
                  <a:gd name="T61" fmla="*/ 86 h 86"/>
                  <a:gd name="T62" fmla="*/ 34 w 37"/>
                  <a:gd name="T63" fmla="*/ 86 h 86"/>
                  <a:gd name="T64" fmla="*/ 37 w 37"/>
                  <a:gd name="T65" fmla="*/ 86 h 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86"/>
                  <a:gd name="T101" fmla="*/ 37 w 37"/>
                  <a:gd name="T102" fmla="*/ 86 h 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86">
                    <a:moveTo>
                      <a:pt x="37" y="86"/>
                    </a:moveTo>
                    <a:lnTo>
                      <a:pt x="37" y="86"/>
                    </a:lnTo>
                    <a:lnTo>
                      <a:pt x="0" y="86"/>
                    </a:lnTo>
                    <a:lnTo>
                      <a:pt x="4" y="86"/>
                    </a:lnTo>
                    <a:lnTo>
                      <a:pt x="7" y="86"/>
                    </a:lnTo>
                    <a:lnTo>
                      <a:pt x="11" y="82"/>
                    </a:lnTo>
                    <a:lnTo>
                      <a:pt x="11" y="79"/>
                    </a:lnTo>
                    <a:lnTo>
                      <a:pt x="11" y="71"/>
                    </a:lnTo>
                    <a:lnTo>
                      <a:pt x="11" y="15"/>
                    </a:lnTo>
                    <a:lnTo>
                      <a:pt x="11" y="11"/>
                    </a:lnTo>
                    <a:lnTo>
                      <a:pt x="11" y="8"/>
                    </a:lnTo>
                    <a:lnTo>
                      <a:pt x="11" y="4"/>
                    </a:lnTo>
                    <a:lnTo>
                      <a:pt x="7" y="4"/>
                    </a:lnTo>
                    <a:lnTo>
                      <a:pt x="4" y="0"/>
                    </a:lnTo>
                    <a:lnTo>
                      <a:pt x="0" y="0"/>
                    </a:lnTo>
                    <a:lnTo>
                      <a:pt x="37" y="0"/>
                    </a:lnTo>
                    <a:lnTo>
                      <a:pt x="34" y="0"/>
                    </a:lnTo>
                    <a:lnTo>
                      <a:pt x="30" y="4"/>
                    </a:lnTo>
                    <a:lnTo>
                      <a:pt x="26" y="4"/>
                    </a:lnTo>
                    <a:lnTo>
                      <a:pt x="26" y="8"/>
                    </a:lnTo>
                    <a:lnTo>
                      <a:pt x="26" y="15"/>
                    </a:lnTo>
                    <a:lnTo>
                      <a:pt x="26" y="71"/>
                    </a:lnTo>
                    <a:lnTo>
                      <a:pt x="26" y="79"/>
                    </a:lnTo>
                    <a:lnTo>
                      <a:pt x="26" y="82"/>
                    </a:lnTo>
                    <a:lnTo>
                      <a:pt x="30" y="86"/>
                    </a:lnTo>
                    <a:lnTo>
                      <a:pt x="34" y="86"/>
                    </a:lnTo>
                    <a:lnTo>
                      <a:pt x="37" y="8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1" name="Freeform 393"/>
              <p:cNvSpPr>
                <a:spLocks noEditPoints="1"/>
              </p:cNvSpPr>
              <p:nvPr/>
            </p:nvSpPr>
            <p:spPr bwMode="auto">
              <a:xfrm>
                <a:off x="1283" y="3136"/>
                <a:ext cx="90" cy="86"/>
              </a:xfrm>
              <a:custGeom>
                <a:avLst/>
                <a:gdLst>
                  <a:gd name="T0" fmla="*/ 60 w 90"/>
                  <a:gd name="T1" fmla="*/ 60 h 86"/>
                  <a:gd name="T2" fmla="*/ 23 w 90"/>
                  <a:gd name="T3" fmla="*/ 60 h 86"/>
                  <a:gd name="T4" fmla="*/ 19 w 90"/>
                  <a:gd name="T5" fmla="*/ 71 h 86"/>
                  <a:gd name="T6" fmla="*/ 15 w 90"/>
                  <a:gd name="T7" fmla="*/ 79 h 86"/>
                  <a:gd name="T8" fmla="*/ 15 w 90"/>
                  <a:gd name="T9" fmla="*/ 82 h 86"/>
                  <a:gd name="T10" fmla="*/ 15 w 90"/>
                  <a:gd name="T11" fmla="*/ 82 h 86"/>
                  <a:gd name="T12" fmla="*/ 19 w 90"/>
                  <a:gd name="T13" fmla="*/ 86 h 86"/>
                  <a:gd name="T14" fmla="*/ 19 w 90"/>
                  <a:gd name="T15" fmla="*/ 86 h 86"/>
                  <a:gd name="T16" fmla="*/ 27 w 90"/>
                  <a:gd name="T17" fmla="*/ 86 h 86"/>
                  <a:gd name="T18" fmla="*/ 27 w 90"/>
                  <a:gd name="T19" fmla="*/ 86 h 86"/>
                  <a:gd name="T20" fmla="*/ 0 w 90"/>
                  <a:gd name="T21" fmla="*/ 86 h 86"/>
                  <a:gd name="T22" fmla="*/ 0 w 90"/>
                  <a:gd name="T23" fmla="*/ 86 h 86"/>
                  <a:gd name="T24" fmla="*/ 4 w 90"/>
                  <a:gd name="T25" fmla="*/ 86 h 86"/>
                  <a:gd name="T26" fmla="*/ 4 w 90"/>
                  <a:gd name="T27" fmla="*/ 82 h 86"/>
                  <a:gd name="T28" fmla="*/ 8 w 90"/>
                  <a:gd name="T29" fmla="*/ 79 h 86"/>
                  <a:gd name="T30" fmla="*/ 12 w 90"/>
                  <a:gd name="T31" fmla="*/ 71 h 86"/>
                  <a:gd name="T32" fmla="*/ 45 w 90"/>
                  <a:gd name="T33" fmla="*/ 0 h 86"/>
                  <a:gd name="T34" fmla="*/ 45 w 90"/>
                  <a:gd name="T35" fmla="*/ 0 h 86"/>
                  <a:gd name="T36" fmla="*/ 75 w 90"/>
                  <a:gd name="T37" fmla="*/ 71 h 86"/>
                  <a:gd name="T38" fmla="*/ 79 w 90"/>
                  <a:gd name="T39" fmla="*/ 79 h 86"/>
                  <a:gd name="T40" fmla="*/ 83 w 90"/>
                  <a:gd name="T41" fmla="*/ 82 h 86"/>
                  <a:gd name="T42" fmla="*/ 86 w 90"/>
                  <a:gd name="T43" fmla="*/ 86 h 86"/>
                  <a:gd name="T44" fmla="*/ 90 w 90"/>
                  <a:gd name="T45" fmla="*/ 86 h 86"/>
                  <a:gd name="T46" fmla="*/ 90 w 90"/>
                  <a:gd name="T47" fmla="*/ 86 h 86"/>
                  <a:gd name="T48" fmla="*/ 56 w 90"/>
                  <a:gd name="T49" fmla="*/ 86 h 86"/>
                  <a:gd name="T50" fmla="*/ 56 w 90"/>
                  <a:gd name="T51" fmla="*/ 86 h 86"/>
                  <a:gd name="T52" fmla="*/ 60 w 90"/>
                  <a:gd name="T53" fmla="*/ 86 h 86"/>
                  <a:gd name="T54" fmla="*/ 64 w 90"/>
                  <a:gd name="T55" fmla="*/ 86 h 86"/>
                  <a:gd name="T56" fmla="*/ 64 w 90"/>
                  <a:gd name="T57" fmla="*/ 82 h 86"/>
                  <a:gd name="T58" fmla="*/ 64 w 90"/>
                  <a:gd name="T59" fmla="*/ 82 h 86"/>
                  <a:gd name="T60" fmla="*/ 64 w 90"/>
                  <a:gd name="T61" fmla="*/ 75 h 86"/>
                  <a:gd name="T62" fmla="*/ 64 w 90"/>
                  <a:gd name="T63" fmla="*/ 71 h 86"/>
                  <a:gd name="T64" fmla="*/ 60 w 90"/>
                  <a:gd name="T65" fmla="*/ 60 h 86"/>
                  <a:gd name="T66" fmla="*/ 56 w 90"/>
                  <a:gd name="T67" fmla="*/ 56 h 86"/>
                  <a:gd name="T68" fmla="*/ 42 w 90"/>
                  <a:gd name="T69" fmla="*/ 19 h 86"/>
                  <a:gd name="T70" fmla="*/ 27 w 90"/>
                  <a:gd name="T71" fmla="*/ 56 h 86"/>
                  <a:gd name="T72" fmla="*/ 56 w 90"/>
                  <a:gd name="T73" fmla="*/ 56 h 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0"/>
                  <a:gd name="T112" fmla="*/ 0 h 86"/>
                  <a:gd name="T113" fmla="*/ 90 w 90"/>
                  <a:gd name="T114" fmla="*/ 86 h 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0" h="86">
                    <a:moveTo>
                      <a:pt x="60" y="60"/>
                    </a:moveTo>
                    <a:lnTo>
                      <a:pt x="23" y="60"/>
                    </a:lnTo>
                    <a:lnTo>
                      <a:pt x="19" y="71"/>
                    </a:lnTo>
                    <a:lnTo>
                      <a:pt x="15" y="79"/>
                    </a:lnTo>
                    <a:lnTo>
                      <a:pt x="15" y="82"/>
                    </a:lnTo>
                    <a:lnTo>
                      <a:pt x="19" y="86"/>
                    </a:lnTo>
                    <a:lnTo>
                      <a:pt x="27" y="86"/>
                    </a:lnTo>
                    <a:lnTo>
                      <a:pt x="0" y="86"/>
                    </a:lnTo>
                    <a:lnTo>
                      <a:pt x="4" y="86"/>
                    </a:lnTo>
                    <a:lnTo>
                      <a:pt x="4" y="82"/>
                    </a:lnTo>
                    <a:lnTo>
                      <a:pt x="8" y="79"/>
                    </a:lnTo>
                    <a:lnTo>
                      <a:pt x="12" y="71"/>
                    </a:lnTo>
                    <a:lnTo>
                      <a:pt x="45" y="0"/>
                    </a:lnTo>
                    <a:lnTo>
                      <a:pt x="75" y="71"/>
                    </a:lnTo>
                    <a:lnTo>
                      <a:pt x="79" y="79"/>
                    </a:lnTo>
                    <a:lnTo>
                      <a:pt x="83" y="82"/>
                    </a:lnTo>
                    <a:lnTo>
                      <a:pt x="86" y="86"/>
                    </a:lnTo>
                    <a:lnTo>
                      <a:pt x="90" y="86"/>
                    </a:lnTo>
                    <a:lnTo>
                      <a:pt x="56" y="86"/>
                    </a:lnTo>
                    <a:lnTo>
                      <a:pt x="60" y="86"/>
                    </a:lnTo>
                    <a:lnTo>
                      <a:pt x="64" y="86"/>
                    </a:lnTo>
                    <a:lnTo>
                      <a:pt x="64" y="82"/>
                    </a:lnTo>
                    <a:lnTo>
                      <a:pt x="64" y="75"/>
                    </a:lnTo>
                    <a:lnTo>
                      <a:pt x="64" y="71"/>
                    </a:lnTo>
                    <a:lnTo>
                      <a:pt x="60" y="60"/>
                    </a:lnTo>
                    <a:close/>
                    <a:moveTo>
                      <a:pt x="56" y="56"/>
                    </a:moveTo>
                    <a:lnTo>
                      <a:pt x="42" y="19"/>
                    </a:lnTo>
                    <a:lnTo>
                      <a:pt x="27" y="56"/>
                    </a:lnTo>
                    <a:lnTo>
                      <a:pt x="56"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2" name="Freeform 394"/>
              <p:cNvSpPr>
                <a:spLocks noEditPoints="1"/>
              </p:cNvSpPr>
              <p:nvPr/>
            </p:nvSpPr>
            <p:spPr bwMode="auto">
              <a:xfrm>
                <a:off x="1384" y="3136"/>
                <a:ext cx="90" cy="86"/>
              </a:xfrm>
              <a:custGeom>
                <a:avLst/>
                <a:gdLst>
                  <a:gd name="T0" fmla="*/ 90 w 90"/>
                  <a:gd name="T1" fmla="*/ 86 h 86"/>
                  <a:gd name="T2" fmla="*/ 64 w 90"/>
                  <a:gd name="T3" fmla="*/ 86 h 86"/>
                  <a:gd name="T4" fmla="*/ 34 w 90"/>
                  <a:gd name="T5" fmla="*/ 49 h 86"/>
                  <a:gd name="T6" fmla="*/ 30 w 90"/>
                  <a:gd name="T7" fmla="*/ 49 h 86"/>
                  <a:gd name="T8" fmla="*/ 30 w 90"/>
                  <a:gd name="T9" fmla="*/ 49 h 86"/>
                  <a:gd name="T10" fmla="*/ 26 w 90"/>
                  <a:gd name="T11" fmla="*/ 49 h 86"/>
                  <a:gd name="T12" fmla="*/ 26 w 90"/>
                  <a:gd name="T13" fmla="*/ 49 h 86"/>
                  <a:gd name="T14" fmla="*/ 26 w 90"/>
                  <a:gd name="T15" fmla="*/ 49 h 86"/>
                  <a:gd name="T16" fmla="*/ 26 w 90"/>
                  <a:gd name="T17" fmla="*/ 49 h 86"/>
                  <a:gd name="T18" fmla="*/ 26 w 90"/>
                  <a:gd name="T19" fmla="*/ 71 h 86"/>
                  <a:gd name="T20" fmla="*/ 26 w 90"/>
                  <a:gd name="T21" fmla="*/ 79 h 86"/>
                  <a:gd name="T22" fmla="*/ 26 w 90"/>
                  <a:gd name="T23" fmla="*/ 82 h 86"/>
                  <a:gd name="T24" fmla="*/ 30 w 90"/>
                  <a:gd name="T25" fmla="*/ 86 h 86"/>
                  <a:gd name="T26" fmla="*/ 34 w 90"/>
                  <a:gd name="T27" fmla="*/ 86 h 86"/>
                  <a:gd name="T28" fmla="*/ 38 w 90"/>
                  <a:gd name="T29" fmla="*/ 86 h 86"/>
                  <a:gd name="T30" fmla="*/ 38 w 90"/>
                  <a:gd name="T31" fmla="*/ 86 h 86"/>
                  <a:gd name="T32" fmla="*/ 0 w 90"/>
                  <a:gd name="T33" fmla="*/ 86 h 86"/>
                  <a:gd name="T34" fmla="*/ 0 w 90"/>
                  <a:gd name="T35" fmla="*/ 86 h 86"/>
                  <a:gd name="T36" fmla="*/ 4 w 90"/>
                  <a:gd name="T37" fmla="*/ 86 h 86"/>
                  <a:gd name="T38" fmla="*/ 8 w 90"/>
                  <a:gd name="T39" fmla="*/ 86 h 86"/>
                  <a:gd name="T40" fmla="*/ 11 w 90"/>
                  <a:gd name="T41" fmla="*/ 82 h 86"/>
                  <a:gd name="T42" fmla="*/ 11 w 90"/>
                  <a:gd name="T43" fmla="*/ 79 h 86"/>
                  <a:gd name="T44" fmla="*/ 11 w 90"/>
                  <a:gd name="T45" fmla="*/ 71 h 86"/>
                  <a:gd name="T46" fmla="*/ 11 w 90"/>
                  <a:gd name="T47" fmla="*/ 15 h 86"/>
                  <a:gd name="T48" fmla="*/ 11 w 90"/>
                  <a:gd name="T49" fmla="*/ 8 h 86"/>
                  <a:gd name="T50" fmla="*/ 11 w 90"/>
                  <a:gd name="T51" fmla="*/ 4 h 86"/>
                  <a:gd name="T52" fmla="*/ 8 w 90"/>
                  <a:gd name="T53" fmla="*/ 4 h 86"/>
                  <a:gd name="T54" fmla="*/ 4 w 90"/>
                  <a:gd name="T55" fmla="*/ 0 h 86"/>
                  <a:gd name="T56" fmla="*/ 0 w 90"/>
                  <a:gd name="T57" fmla="*/ 0 h 86"/>
                  <a:gd name="T58" fmla="*/ 0 w 90"/>
                  <a:gd name="T59" fmla="*/ 0 h 86"/>
                  <a:gd name="T60" fmla="*/ 34 w 90"/>
                  <a:gd name="T61" fmla="*/ 0 h 86"/>
                  <a:gd name="T62" fmla="*/ 45 w 90"/>
                  <a:gd name="T63" fmla="*/ 0 h 86"/>
                  <a:gd name="T64" fmla="*/ 53 w 90"/>
                  <a:gd name="T65" fmla="*/ 4 h 86"/>
                  <a:gd name="T66" fmla="*/ 60 w 90"/>
                  <a:gd name="T67" fmla="*/ 4 h 86"/>
                  <a:gd name="T68" fmla="*/ 64 w 90"/>
                  <a:gd name="T69" fmla="*/ 11 h 86"/>
                  <a:gd name="T70" fmla="*/ 67 w 90"/>
                  <a:gd name="T71" fmla="*/ 15 h 86"/>
                  <a:gd name="T72" fmla="*/ 67 w 90"/>
                  <a:gd name="T73" fmla="*/ 23 h 86"/>
                  <a:gd name="T74" fmla="*/ 67 w 90"/>
                  <a:gd name="T75" fmla="*/ 30 h 86"/>
                  <a:gd name="T76" fmla="*/ 64 w 90"/>
                  <a:gd name="T77" fmla="*/ 34 h 86"/>
                  <a:gd name="T78" fmla="*/ 56 w 90"/>
                  <a:gd name="T79" fmla="*/ 41 h 86"/>
                  <a:gd name="T80" fmla="*/ 49 w 90"/>
                  <a:gd name="T81" fmla="*/ 45 h 86"/>
                  <a:gd name="T82" fmla="*/ 67 w 90"/>
                  <a:gd name="T83" fmla="*/ 71 h 86"/>
                  <a:gd name="T84" fmla="*/ 71 w 90"/>
                  <a:gd name="T85" fmla="*/ 79 h 86"/>
                  <a:gd name="T86" fmla="*/ 79 w 90"/>
                  <a:gd name="T87" fmla="*/ 82 h 86"/>
                  <a:gd name="T88" fmla="*/ 82 w 90"/>
                  <a:gd name="T89" fmla="*/ 86 h 86"/>
                  <a:gd name="T90" fmla="*/ 90 w 90"/>
                  <a:gd name="T91" fmla="*/ 86 h 86"/>
                  <a:gd name="T92" fmla="*/ 90 w 90"/>
                  <a:gd name="T93" fmla="*/ 86 h 86"/>
                  <a:gd name="T94" fmla="*/ 26 w 90"/>
                  <a:gd name="T95" fmla="*/ 41 h 86"/>
                  <a:gd name="T96" fmla="*/ 26 w 90"/>
                  <a:gd name="T97" fmla="*/ 41 h 86"/>
                  <a:gd name="T98" fmla="*/ 26 w 90"/>
                  <a:gd name="T99" fmla="*/ 41 h 86"/>
                  <a:gd name="T100" fmla="*/ 26 w 90"/>
                  <a:gd name="T101" fmla="*/ 41 h 86"/>
                  <a:gd name="T102" fmla="*/ 30 w 90"/>
                  <a:gd name="T103" fmla="*/ 41 h 86"/>
                  <a:gd name="T104" fmla="*/ 41 w 90"/>
                  <a:gd name="T105" fmla="*/ 41 h 86"/>
                  <a:gd name="T106" fmla="*/ 49 w 90"/>
                  <a:gd name="T107" fmla="*/ 38 h 86"/>
                  <a:gd name="T108" fmla="*/ 53 w 90"/>
                  <a:gd name="T109" fmla="*/ 30 h 86"/>
                  <a:gd name="T110" fmla="*/ 53 w 90"/>
                  <a:gd name="T111" fmla="*/ 23 h 86"/>
                  <a:gd name="T112" fmla="*/ 53 w 90"/>
                  <a:gd name="T113" fmla="*/ 15 h 86"/>
                  <a:gd name="T114" fmla="*/ 49 w 90"/>
                  <a:gd name="T115" fmla="*/ 11 h 86"/>
                  <a:gd name="T116" fmla="*/ 41 w 90"/>
                  <a:gd name="T117" fmla="*/ 8 h 86"/>
                  <a:gd name="T118" fmla="*/ 34 w 90"/>
                  <a:gd name="T119" fmla="*/ 4 h 86"/>
                  <a:gd name="T120" fmla="*/ 30 w 90"/>
                  <a:gd name="T121" fmla="*/ 4 h 86"/>
                  <a:gd name="T122" fmla="*/ 26 w 90"/>
                  <a:gd name="T123" fmla="*/ 8 h 86"/>
                  <a:gd name="T124" fmla="*/ 26 w 90"/>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0"/>
                  <a:gd name="T190" fmla="*/ 0 h 86"/>
                  <a:gd name="T191" fmla="*/ 90 w 90"/>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0" h="86">
                    <a:moveTo>
                      <a:pt x="90" y="86"/>
                    </a:moveTo>
                    <a:lnTo>
                      <a:pt x="64" y="86"/>
                    </a:lnTo>
                    <a:lnTo>
                      <a:pt x="34" y="49"/>
                    </a:lnTo>
                    <a:lnTo>
                      <a:pt x="30" y="49"/>
                    </a:lnTo>
                    <a:lnTo>
                      <a:pt x="26" y="49"/>
                    </a:lnTo>
                    <a:lnTo>
                      <a:pt x="26" y="71"/>
                    </a:lnTo>
                    <a:lnTo>
                      <a:pt x="26" y="79"/>
                    </a:lnTo>
                    <a:lnTo>
                      <a:pt x="26" y="82"/>
                    </a:lnTo>
                    <a:lnTo>
                      <a:pt x="30" y="86"/>
                    </a:lnTo>
                    <a:lnTo>
                      <a:pt x="34" y="86"/>
                    </a:lnTo>
                    <a:lnTo>
                      <a:pt x="38" y="86"/>
                    </a:lnTo>
                    <a:lnTo>
                      <a:pt x="0" y="86"/>
                    </a:lnTo>
                    <a:lnTo>
                      <a:pt x="4" y="86"/>
                    </a:lnTo>
                    <a:lnTo>
                      <a:pt x="8" y="86"/>
                    </a:lnTo>
                    <a:lnTo>
                      <a:pt x="11" y="82"/>
                    </a:lnTo>
                    <a:lnTo>
                      <a:pt x="11" y="79"/>
                    </a:lnTo>
                    <a:lnTo>
                      <a:pt x="11" y="71"/>
                    </a:lnTo>
                    <a:lnTo>
                      <a:pt x="11" y="15"/>
                    </a:lnTo>
                    <a:lnTo>
                      <a:pt x="11" y="8"/>
                    </a:lnTo>
                    <a:lnTo>
                      <a:pt x="11" y="4"/>
                    </a:lnTo>
                    <a:lnTo>
                      <a:pt x="8" y="4"/>
                    </a:lnTo>
                    <a:lnTo>
                      <a:pt x="4" y="0"/>
                    </a:lnTo>
                    <a:lnTo>
                      <a:pt x="0" y="0"/>
                    </a:lnTo>
                    <a:lnTo>
                      <a:pt x="34" y="0"/>
                    </a:lnTo>
                    <a:lnTo>
                      <a:pt x="45" y="0"/>
                    </a:lnTo>
                    <a:lnTo>
                      <a:pt x="53" y="4"/>
                    </a:lnTo>
                    <a:lnTo>
                      <a:pt x="60" y="4"/>
                    </a:lnTo>
                    <a:lnTo>
                      <a:pt x="64" y="11"/>
                    </a:lnTo>
                    <a:lnTo>
                      <a:pt x="67" y="15"/>
                    </a:lnTo>
                    <a:lnTo>
                      <a:pt x="67" y="23"/>
                    </a:lnTo>
                    <a:lnTo>
                      <a:pt x="67" y="30"/>
                    </a:lnTo>
                    <a:lnTo>
                      <a:pt x="64" y="34"/>
                    </a:lnTo>
                    <a:lnTo>
                      <a:pt x="56" y="41"/>
                    </a:lnTo>
                    <a:lnTo>
                      <a:pt x="49" y="45"/>
                    </a:lnTo>
                    <a:lnTo>
                      <a:pt x="67" y="71"/>
                    </a:lnTo>
                    <a:lnTo>
                      <a:pt x="71" y="79"/>
                    </a:lnTo>
                    <a:lnTo>
                      <a:pt x="79" y="82"/>
                    </a:lnTo>
                    <a:lnTo>
                      <a:pt x="82" y="86"/>
                    </a:lnTo>
                    <a:lnTo>
                      <a:pt x="90" y="86"/>
                    </a:lnTo>
                    <a:close/>
                    <a:moveTo>
                      <a:pt x="26" y="41"/>
                    </a:moveTo>
                    <a:lnTo>
                      <a:pt x="26" y="41"/>
                    </a:lnTo>
                    <a:lnTo>
                      <a:pt x="30" y="41"/>
                    </a:lnTo>
                    <a:lnTo>
                      <a:pt x="41" y="41"/>
                    </a:lnTo>
                    <a:lnTo>
                      <a:pt x="49" y="38"/>
                    </a:lnTo>
                    <a:lnTo>
                      <a:pt x="53" y="30"/>
                    </a:lnTo>
                    <a:lnTo>
                      <a:pt x="53" y="23"/>
                    </a:lnTo>
                    <a:lnTo>
                      <a:pt x="53" y="15"/>
                    </a:lnTo>
                    <a:lnTo>
                      <a:pt x="49" y="11"/>
                    </a:lnTo>
                    <a:lnTo>
                      <a:pt x="41" y="8"/>
                    </a:lnTo>
                    <a:lnTo>
                      <a:pt x="34" y="4"/>
                    </a:lnTo>
                    <a:lnTo>
                      <a:pt x="30" y="4"/>
                    </a:lnTo>
                    <a:lnTo>
                      <a:pt x="26" y="8"/>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3" name="Freeform 395"/>
              <p:cNvSpPr>
                <a:spLocks/>
              </p:cNvSpPr>
              <p:nvPr/>
            </p:nvSpPr>
            <p:spPr bwMode="auto">
              <a:xfrm>
                <a:off x="1470" y="3136"/>
                <a:ext cx="93" cy="86"/>
              </a:xfrm>
              <a:custGeom>
                <a:avLst/>
                <a:gdLst>
                  <a:gd name="T0" fmla="*/ 64 w 93"/>
                  <a:gd name="T1" fmla="*/ 0 h 86"/>
                  <a:gd name="T2" fmla="*/ 93 w 93"/>
                  <a:gd name="T3" fmla="*/ 0 h 86"/>
                  <a:gd name="T4" fmla="*/ 93 w 93"/>
                  <a:gd name="T5" fmla="*/ 0 h 86"/>
                  <a:gd name="T6" fmla="*/ 90 w 93"/>
                  <a:gd name="T7" fmla="*/ 0 h 86"/>
                  <a:gd name="T8" fmla="*/ 90 w 93"/>
                  <a:gd name="T9" fmla="*/ 4 h 86"/>
                  <a:gd name="T10" fmla="*/ 86 w 93"/>
                  <a:gd name="T11" fmla="*/ 4 h 86"/>
                  <a:gd name="T12" fmla="*/ 82 w 93"/>
                  <a:gd name="T13" fmla="*/ 4 h 86"/>
                  <a:gd name="T14" fmla="*/ 79 w 93"/>
                  <a:gd name="T15" fmla="*/ 8 h 86"/>
                  <a:gd name="T16" fmla="*/ 75 w 93"/>
                  <a:gd name="T17" fmla="*/ 11 h 86"/>
                  <a:gd name="T18" fmla="*/ 75 w 93"/>
                  <a:gd name="T19" fmla="*/ 19 h 86"/>
                  <a:gd name="T20" fmla="*/ 52 w 93"/>
                  <a:gd name="T21" fmla="*/ 49 h 86"/>
                  <a:gd name="T22" fmla="*/ 52 w 93"/>
                  <a:gd name="T23" fmla="*/ 71 h 86"/>
                  <a:gd name="T24" fmla="*/ 52 w 93"/>
                  <a:gd name="T25" fmla="*/ 79 h 86"/>
                  <a:gd name="T26" fmla="*/ 56 w 93"/>
                  <a:gd name="T27" fmla="*/ 82 h 86"/>
                  <a:gd name="T28" fmla="*/ 56 w 93"/>
                  <a:gd name="T29" fmla="*/ 86 h 86"/>
                  <a:gd name="T30" fmla="*/ 64 w 93"/>
                  <a:gd name="T31" fmla="*/ 86 h 86"/>
                  <a:gd name="T32" fmla="*/ 64 w 93"/>
                  <a:gd name="T33" fmla="*/ 86 h 86"/>
                  <a:gd name="T34" fmla="*/ 64 w 93"/>
                  <a:gd name="T35" fmla="*/ 86 h 86"/>
                  <a:gd name="T36" fmla="*/ 30 w 93"/>
                  <a:gd name="T37" fmla="*/ 86 h 86"/>
                  <a:gd name="T38" fmla="*/ 30 w 93"/>
                  <a:gd name="T39" fmla="*/ 86 h 86"/>
                  <a:gd name="T40" fmla="*/ 30 w 93"/>
                  <a:gd name="T41" fmla="*/ 86 h 86"/>
                  <a:gd name="T42" fmla="*/ 37 w 93"/>
                  <a:gd name="T43" fmla="*/ 86 h 86"/>
                  <a:gd name="T44" fmla="*/ 41 w 93"/>
                  <a:gd name="T45" fmla="*/ 82 h 86"/>
                  <a:gd name="T46" fmla="*/ 41 w 93"/>
                  <a:gd name="T47" fmla="*/ 79 h 86"/>
                  <a:gd name="T48" fmla="*/ 41 w 93"/>
                  <a:gd name="T49" fmla="*/ 71 h 86"/>
                  <a:gd name="T50" fmla="*/ 41 w 93"/>
                  <a:gd name="T51" fmla="*/ 53 h 86"/>
                  <a:gd name="T52" fmla="*/ 15 w 93"/>
                  <a:gd name="T53" fmla="*/ 15 h 86"/>
                  <a:gd name="T54" fmla="*/ 11 w 93"/>
                  <a:gd name="T55" fmla="*/ 11 h 86"/>
                  <a:gd name="T56" fmla="*/ 11 w 93"/>
                  <a:gd name="T57" fmla="*/ 8 h 86"/>
                  <a:gd name="T58" fmla="*/ 8 w 93"/>
                  <a:gd name="T59" fmla="*/ 4 h 86"/>
                  <a:gd name="T60" fmla="*/ 4 w 93"/>
                  <a:gd name="T61" fmla="*/ 4 h 86"/>
                  <a:gd name="T62" fmla="*/ 4 w 93"/>
                  <a:gd name="T63" fmla="*/ 4 h 86"/>
                  <a:gd name="T64" fmla="*/ 0 w 93"/>
                  <a:gd name="T65" fmla="*/ 0 h 86"/>
                  <a:gd name="T66" fmla="*/ 0 w 93"/>
                  <a:gd name="T67" fmla="*/ 0 h 86"/>
                  <a:gd name="T68" fmla="*/ 37 w 93"/>
                  <a:gd name="T69" fmla="*/ 0 h 86"/>
                  <a:gd name="T70" fmla="*/ 37 w 93"/>
                  <a:gd name="T71" fmla="*/ 0 h 86"/>
                  <a:gd name="T72" fmla="*/ 37 w 93"/>
                  <a:gd name="T73" fmla="*/ 0 h 86"/>
                  <a:gd name="T74" fmla="*/ 34 w 93"/>
                  <a:gd name="T75" fmla="*/ 4 h 86"/>
                  <a:gd name="T76" fmla="*/ 30 w 93"/>
                  <a:gd name="T77" fmla="*/ 4 h 86"/>
                  <a:gd name="T78" fmla="*/ 30 w 93"/>
                  <a:gd name="T79" fmla="*/ 4 h 86"/>
                  <a:gd name="T80" fmla="*/ 26 w 93"/>
                  <a:gd name="T81" fmla="*/ 8 h 86"/>
                  <a:gd name="T82" fmla="*/ 30 w 93"/>
                  <a:gd name="T83" fmla="*/ 11 h 86"/>
                  <a:gd name="T84" fmla="*/ 34 w 93"/>
                  <a:gd name="T85" fmla="*/ 19 h 86"/>
                  <a:gd name="T86" fmla="*/ 49 w 93"/>
                  <a:gd name="T87" fmla="*/ 45 h 86"/>
                  <a:gd name="T88" fmla="*/ 67 w 93"/>
                  <a:gd name="T89" fmla="*/ 19 h 86"/>
                  <a:gd name="T90" fmla="*/ 71 w 93"/>
                  <a:gd name="T91" fmla="*/ 11 h 86"/>
                  <a:gd name="T92" fmla="*/ 71 w 93"/>
                  <a:gd name="T93" fmla="*/ 8 h 86"/>
                  <a:gd name="T94" fmla="*/ 71 w 93"/>
                  <a:gd name="T95" fmla="*/ 8 h 86"/>
                  <a:gd name="T96" fmla="*/ 71 w 93"/>
                  <a:gd name="T97" fmla="*/ 4 h 86"/>
                  <a:gd name="T98" fmla="*/ 67 w 93"/>
                  <a:gd name="T99" fmla="*/ 4 h 86"/>
                  <a:gd name="T100" fmla="*/ 67 w 93"/>
                  <a:gd name="T101" fmla="*/ 4 h 86"/>
                  <a:gd name="T102" fmla="*/ 64 w 93"/>
                  <a:gd name="T103" fmla="*/ 4 h 86"/>
                  <a:gd name="T104" fmla="*/ 64 w 93"/>
                  <a:gd name="T105" fmla="*/ 0 h 86"/>
                  <a:gd name="T106" fmla="*/ 64 w 93"/>
                  <a:gd name="T107" fmla="*/ 0 h 8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86"/>
                  <a:gd name="T164" fmla="*/ 93 w 93"/>
                  <a:gd name="T165" fmla="*/ 86 h 8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86">
                    <a:moveTo>
                      <a:pt x="64" y="0"/>
                    </a:moveTo>
                    <a:lnTo>
                      <a:pt x="93" y="0"/>
                    </a:lnTo>
                    <a:lnTo>
                      <a:pt x="90" y="0"/>
                    </a:lnTo>
                    <a:lnTo>
                      <a:pt x="90" y="4"/>
                    </a:lnTo>
                    <a:lnTo>
                      <a:pt x="86" y="4"/>
                    </a:lnTo>
                    <a:lnTo>
                      <a:pt x="82" y="4"/>
                    </a:lnTo>
                    <a:lnTo>
                      <a:pt x="79" y="8"/>
                    </a:lnTo>
                    <a:lnTo>
                      <a:pt x="75" y="11"/>
                    </a:lnTo>
                    <a:lnTo>
                      <a:pt x="75" y="19"/>
                    </a:lnTo>
                    <a:lnTo>
                      <a:pt x="52" y="49"/>
                    </a:lnTo>
                    <a:lnTo>
                      <a:pt x="52" y="71"/>
                    </a:lnTo>
                    <a:lnTo>
                      <a:pt x="52" y="79"/>
                    </a:lnTo>
                    <a:lnTo>
                      <a:pt x="56" y="82"/>
                    </a:lnTo>
                    <a:lnTo>
                      <a:pt x="56" y="86"/>
                    </a:lnTo>
                    <a:lnTo>
                      <a:pt x="64" y="86"/>
                    </a:lnTo>
                    <a:lnTo>
                      <a:pt x="30" y="86"/>
                    </a:lnTo>
                    <a:lnTo>
                      <a:pt x="37" y="86"/>
                    </a:lnTo>
                    <a:lnTo>
                      <a:pt x="41" y="82"/>
                    </a:lnTo>
                    <a:lnTo>
                      <a:pt x="41" y="79"/>
                    </a:lnTo>
                    <a:lnTo>
                      <a:pt x="41" y="71"/>
                    </a:lnTo>
                    <a:lnTo>
                      <a:pt x="41" y="53"/>
                    </a:lnTo>
                    <a:lnTo>
                      <a:pt x="15" y="15"/>
                    </a:lnTo>
                    <a:lnTo>
                      <a:pt x="11" y="11"/>
                    </a:lnTo>
                    <a:lnTo>
                      <a:pt x="11" y="8"/>
                    </a:lnTo>
                    <a:lnTo>
                      <a:pt x="8" y="4"/>
                    </a:lnTo>
                    <a:lnTo>
                      <a:pt x="4" y="4"/>
                    </a:lnTo>
                    <a:lnTo>
                      <a:pt x="0" y="0"/>
                    </a:lnTo>
                    <a:lnTo>
                      <a:pt x="37" y="0"/>
                    </a:lnTo>
                    <a:lnTo>
                      <a:pt x="34" y="4"/>
                    </a:lnTo>
                    <a:lnTo>
                      <a:pt x="30" y="4"/>
                    </a:lnTo>
                    <a:lnTo>
                      <a:pt x="26" y="8"/>
                    </a:lnTo>
                    <a:lnTo>
                      <a:pt x="30" y="11"/>
                    </a:lnTo>
                    <a:lnTo>
                      <a:pt x="34" y="19"/>
                    </a:lnTo>
                    <a:lnTo>
                      <a:pt x="49" y="45"/>
                    </a:lnTo>
                    <a:lnTo>
                      <a:pt x="67" y="19"/>
                    </a:lnTo>
                    <a:lnTo>
                      <a:pt x="71" y="11"/>
                    </a:lnTo>
                    <a:lnTo>
                      <a:pt x="71" y="8"/>
                    </a:lnTo>
                    <a:lnTo>
                      <a:pt x="71" y="4"/>
                    </a:lnTo>
                    <a:lnTo>
                      <a:pt x="67" y="4"/>
                    </a:lnTo>
                    <a:lnTo>
                      <a:pt x="64" y="4"/>
                    </a:lnTo>
                    <a:lnTo>
                      <a:pt x="6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4" name="Rectangle 396"/>
              <p:cNvSpPr>
                <a:spLocks noChangeArrowheads="1"/>
              </p:cNvSpPr>
              <p:nvPr/>
            </p:nvSpPr>
            <p:spPr bwMode="auto">
              <a:xfrm>
                <a:off x="1653" y="3088"/>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5" name="Freeform 397"/>
              <p:cNvSpPr>
                <a:spLocks/>
              </p:cNvSpPr>
              <p:nvPr/>
            </p:nvSpPr>
            <p:spPr bwMode="auto">
              <a:xfrm>
                <a:off x="1735" y="3114"/>
                <a:ext cx="149" cy="112"/>
              </a:xfrm>
              <a:custGeom>
                <a:avLst/>
                <a:gdLst>
                  <a:gd name="T0" fmla="*/ 149 w 149"/>
                  <a:gd name="T1" fmla="*/ 4 h 112"/>
                  <a:gd name="T2" fmla="*/ 142 w 149"/>
                  <a:gd name="T3" fmla="*/ 4 h 112"/>
                  <a:gd name="T4" fmla="*/ 138 w 149"/>
                  <a:gd name="T5" fmla="*/ 11 h 112"/>
                  <a:gd name="T6" fmla="*/ 131 w 149"/>
                  <a:gd name="T7" fmla="*/ 22 h 112"/>
                  <a:gd name="T8" fmla="*/ 101 w 149"/>
                  <a:gd name="T9" fmla="*/ 112 h 112"/>
                  <a:gd name="T10" fmla="*/ 56 w 149"/>
                  <a:gd name="T11" fmla="*/ 112 h 112"/>
                  <a:gd name="T12" fmla="*/ 19 w 149"/>
                  <a:gd name="T13" fmla="*/ 22 h 112"/>
                  <a:gd name="T14" fmla="*/ 15 w 149"/>
                  <a:gd name="T15" fmla="*/ 7 h 112"/>
                  <a:gd name="T16" fmla="*/ 8 w 149"/>
                  <a:gd name="T17" fmla="*/ 4 h 112"/>
                  <a:gd name="T18" fmla="*/ 0 w 149"/>
                  <a:gd name="T19" fmla="*/ 4 h 112"/>
                  <a:gd name="T20" fmla="*/ 41 w 149"/>
                  <a:gd name="T21" fmla="*/ 0 h 112"/>
                  <a:gd name="T22" fmla="*/ 41 w 149"/>
                  <a:gd name="T23" fmla="*/ 4 h 112"/>
                  <a:gd name="T24" fmla="*/ 34 w 149"/>
                  <a:gd name="T25" fmla="*/ 4 h 112"/>
                  <a:gd name="T26" fmla="*/ 30 w 149"/>
                  <a:gd name="T27" fmla="*/ 11 h 112"/>
                  <a:gd name="T28" fmla="*/ 34 w 149"/>
                  <a:gd name="T29" fmla="*/ 22 h 112"/>
                  <a:gd name="T30" fmla="*/ 71 w 149"/>
                  <a:gd name="T31" fmla="*/ 33 h 112"/>
                  <a:gd name="T32" fmla="*/ 67 w 149"/>
                  <a:gd name="T33" fmla="*/ 15 h 112"/>
                  <a:gd name="T34" fmla="*/ 64 w 149"/>
                  <a:gd name="T35" fmla="*/ 7 h 112"/>
                  <a:gd name="T36" fmla="*/ 60 w 149"/>
                  <a:gd name="T37" fmla="*/ 4 h 112"/>
                  <a:gd name="T38" fmla="*/ 56 w 149"/>
                  <a:gd name="T39" fmla="*/ 4 h 112"/>
                  <a:gd name="T40" fmla="*/ 52 w 149"/>
                  <a:gd name="T41" fmla="*/ 4 h 112"/>
                  <a:gd name="T42" fmla="*/ 93 w 149"/>
                  <a:gd name="T43" fmla="*/ 0 h 112"/>
                  <a:gd name="T44" fmla="*/ 90 w 149"/>
                  <a:gd name="T45" fmla="*/ 4 h 112"/>
                  <a:gd name="T46" fmla="*/ 86 w 149"/>
                  <a:gd name="T47" fmla="*/ 4 h 112"/>
                  <a:gd name="T48" fmla="*/ 82 w 149"/>
                  <a:gd name="T49" fmla="*/ 11 h 112"/>
                  <a:gd name="T50" fmla="*/ 86 w 149"/>
                  <a:gd name="T51" fmla="*/ 26 h 112"/>
                  <a:gd name="T52" fmla="*/ 127 w 149"/>
                  <a:gd name="T53" fmla="*/ 26 h 112"/>
                  <a:gd name="T54" fmla="*/ 131 w 149"/>
                  <a:gd name="T55" fmla="*/ 11 h 112"/>
                  <a:gd name="T56" fmla="*/ 127 w 149"/>
                  <a:gd name="T57" fmla="*/ 7 h 112"/>
                  <a:gd name="T58" fmla="*/ 127 w 149"/>
                  <a:gd name="T59" fmla="*/ 4 h 112"/>
                  <a:gd name="T60" fmla="*/ 116 w 149"/>
                  <a:gd name="T61" fmla="*/ 4 h 112"/>
                  <a:gd name="T62" fmla="*/ 149 w 149"/>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9"/>
                  <a:gd name="T97" fmla="*/ 0 h 112"/>
                  <a:gd name="T98" fmla="*/ 149 w 149"/>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9" h="112">
                    <a:moveTo>
                      <a:pt x="149" y="0"/>
                    </a:moveTo>
                    <a:lnTo>
                      <a:pt x="149" y="4"/>
                    </a:lnTo>
                    <a:lnTo>
                      <a:pt x="146" y="4"/>
                    </a:lnTo>
                    <a:lnTo>
                      <a:pt x="142" y="4"/>
                    </a:lnTo>
                    <a:lnTo>
                      <a:pt x="138" y="7"/>
                    </a:lnTo>
                    <a:lnTo>
                      <a:pt x="138" y="11"/>
                    </a:lnTo>
                    <a:lnTo>
                      <a:pt x="135" y="15"/>
                    </a:lnTo>
                    <a:lnTo>
                      <a:pt x="131" y="22"/>
                    </a:lnTo>
                    <a:lnTo>
                      <a:pt x="105" y="112"/>
                    </a:lnTo>
                    <a:lnTo>
                      <a:pt x="101" y="112"/>
                    </a:lnTo>
                    <a:lnTo>
                      <a:pt x="75" y="45"/>
                    </a:lnTo>
                    <a:lnTo>
                      <a:pt x="56" y="112"/>
                    </a:lnTo>
                    <a:lnTo>
                      <a:pt x="49" y="112"/>
                    </a:lnTo>
                    <a:lnTo>
                      <a:pt x="19" y="22"/>
                    </a:lnTo>
                    <a:lnTo>
                      <a:pt x="15" y="15"/>
                    </a:lnTo>
                    <a:lnTo>
                      <a:pt x="15" y="7"/>
                    </a:lnTo>
                    <a:lnTo>
                      <a:pt x="11" y="7"/>
                    </a:lnTo>
                    <a:lnTo>
                      <a:pt x="8" y="4"/>
                    </a:lnTo>
                    <a:lnTo>
                      <a:pt x="0" y="4"/>
                    </a:lnTo>
                    <a:lnTo>
                      <a:pt x="0" y="0"/>
                    </a:lnTo>
                    <a:lnTo>
                      <a:pt x="41" y="0"/>
                    </a:lnTo>
                    <a:lnTo>
                      <a:pt x="41" y="4"/>
                    </a:lnTo>
                    <a:lnTo>
                      <a:pt x="37" y="4"/>
                    </a:lnTo>
                    <a:lnTo>
                      <a:pt x="34" y="4"/>
                    </a:lnTo>
                    <a:lnTo>
                      <a:pt x="34" y="7"/>
                    </a:lnTo>
                    <a:lnTo>
                      <a:pt x="30" y="11"/>
                    </a:lnTo>
                    <a:lnTo>
                      <a:pt x="34" y="15"/>
                    </a:lnTo>
                    <a:lnTo>
                      <a:pt x="34" y="22"/>
                    </a:lnTo>
                    <a:lnTo>
                      <a:pt x="56" y="86"/>
                    </a:lnTo>
                    <a:lnTo>
                      <a:pt x="71" y="33"/>
                    </a:lnTo>
                    <a:lnTo>
                      <a:pt x="67" y="22"/>
                    </a:lnTo>
                    <a:lnTo>
                      <a:pt x="67" y="15"/>
                    </a:lnTo>
                    <a:lnTo>
                      <a:pt x="64" y="11"/>
                    </a:lnTo>
                    <a:lnTo>
                      <a:pt x="64" y="7"/>
                    </a:lnTo>
                    <a:lnTo>
                      <a:pt x="60" y="7"/>
                    </a:lnTo>
                    <a:lnTo>
                      <a:pt x="60" y="4"/>
                    </a:lnTo>
                    <a:lnTo>
                      <a:pt x="56" y="4"/>
                    </a:lnTo>
                    <a:lnTo>
                      <a:pt x="52" y="4"/>
                    </a:lnTo>
                    <a:lnTo>
                      <a:pt x="52" y="0"/>
                    </a:lnTo>
                    <a:lnTo>
                      <a:pt x="93" y="0"/>
                    </a:lnTo>
                    <a:lnTo>
                      <a:pt x="93" y="4"/>
                    </a:lnTo>
                    <a:lnTo>
                      <a:pt x="90" y="4"/>
                    </a:lnTo>
                    <a:lnTo>
                      <a:pt x="86" y="4"/>
                    </a:lnTo>
                    <a:lnTo>
                      <a:pt x="82" y="7"/>
                    </a:lnTo>
                    <a:lnTo>
                      <a:pt x="82" y="11"/>
                    </a:lnTo>
                    <a:lnTo>
                      <a:pt x="82" y="15"/>
                    </a:lnTo>
                    <a:lnTo>
                      <a:pt x="86" y="26"/>
                    </a:lnTo>
                    <a:lnTo>
                      <a:pt x="105" y="86"/>
                    </a:lnTo>
                    <a:lnTo>
                      <a:pt x="127" y="26"/>
                    </a:lnTo>
                    <a:lnTo>
                      <a:pt x="127" y="15"/>
                    </a:lnTo>
                    <a:lnTo>
                      <a:pt x="131" y="11"/>
                    </a:lnTo>
                    <a:lnTo>
                      <a:pt x="131" y="7"/>
                    </a:lnTo>
                    <a:lnTo>
                      <a:pt x="127" y="7"/>
                    </a:lnTo>
                    <a:lnTo>
                      <a:pt x="127" y="4"/>
                    </a:lnTo>
                    <a:lnTo>
                      <a:pt x="123" y="4"/>
                    </a:lnTo>
                    <a:lnTo>
                      <a:pt x="116" y="4"/>
                    </a:lnTo>
                    <a:lnTo>
                      <a:pt x="116" y="0"/>
                    </a:lnTo>
                    <a:lnTo>
                      <a:pt x="149"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6" name="Freeform 398"/>
              <p:cNvSpPr>
                <a:spLocks/>
              </p:cNvSpPr>
              <p:nvPr/>
            </p:nvSpPr>
            <p:spPr bwMode="auto">
              <a:xfrm>
                <a:off x="1884" y="3110"/>
                <a:ext cx="79" cy="112"/>
              </a:xfrm>
              <a:custGeom>
                <a:avLst/>
                <a:gdLst>
                  <a:gd name="T0" fmla="*/ 27 w 79"/>
                  <a:gd name="T1" fmla="*/ 56 h 112"/>
                  <a:gd name="T2" fmla="*/ 42 w 79"/>
                  <a:gd name="T3" fmla="*/ 41 h 112"/>
                  <a:gd name="T4" fmla="*/ 49 w 79"/>
                  <a:gd name="T5" fmla="*/ 37 h 112"/>
                  <a:gd name="T6" fmla="*/ 60 w 79"/>
                  <a:gd name="T7" fmla="*/ 41 h 112"/>
                  <a:gd name="T8" fmla="*/ 68 w 79"/>
                  <a:gd name="T9" fmla="*/ 52 h 112"/>
                  <a:gd name="T10" fmla="*/ 71 w 79"/>
                  <a:gd name="T11" fmla="*/ 71 h 112"/>
                  <a:gd name="T12" fmla="*/ 71 w 79"/>
                  <a:gd name="T13" fmla="*/ 105 h 112"/>
                  <a:gd name="T14" fmla="*/ 71 w 79"/>
                  <a:gd name="T15" fmla="*/ 108 h 112"/>
                  <a:gd name="T16" fmla="*/ 75 w 79"/>
                  <a:gd name="T17" fmla="*/ 112 h 112"/>
                  <a:gd name="T18" fmla="*/ 79 w 79"/>
                  <a:gd name="T19" fmla="*/ 112 h 112"/>
                  <a:gd name="T20" fmla="*/ 45 w 79"/>
                  <a:gd name="T21" fmla="*/ 112 h 112"/>
                  <a:gd name="T22" fmla="*/ 53 w 79"/>
                  <a:gd name="T23" fmla="*/ 112 h 112"/>
                  <a:gd name="T24" fmla="*/ 56 w 79"/>
                  <a:gd name="T25" fmla="*/ 108 h 112"/>
                  <a:gd name="T26" fmla="*/ 56 w 79"/>
                  <a:gd name="T27" fmla="*/ 101 h 112"/>
                  <a:gd name="T28" fmla="*/ 56 w 79"/>
                  <a:gd name="T29" fmla="*/ 71 h 112"/>
                  <a:gd name="T30" fmla="*/ 56 w 79"/>
                  <a:gd name="T31" fmla="*/ 56 h 112"/>
                  <a:gd name="T32" fmla="*/ 53 w 79"/>
                  <a:gd name="T33" fmla="*/ 52 h 112"/>
                  <a:gd name="T34" fmla="*/ 45 w 79"/>
                  <a:gd name="T35" fmla="*/ 49 h 112"/>
                  <a:gd name="T36" fmla="*/ 38 w 79"/>
                  <a:gd name="T37" fmla="*/ 52 h 112"/>
                  <a:gd name="T38" fmla="*/ 27 w 79"/>
                  <a:gd name="T39" fmla="*/ 60 h 112"/>
                  <a:gd name="T40" fmla="*/ 27 w 79"/>
                  <a:gd name="T41" fmla="*/ 105 h 112"/>
                  <a:gd name="T42" fmla="*/ 27 w 79"/>
                  <a:gd name="T43" fmla="*/ 108 h 112"/>
                  <a:gd name="T44" fmla="*/ 30 w 79"/>
                  <a:gd name="T45" fmla="*/ 112 h 112"/>
                  <a:gd name="T46" fmla="*/ 38 w 79"/>
                  <a:gd name="T47" fmla="*/ 112 h 112"/>
                  <a:gd name="T48" fmla="*/ 0 w 79"/>
                  <a:gd name="T49" fmla="*/ 112 h 112"/>
                  <a:gd name="T50" fmla="*/ 8 w 79"/>
                  <a:gd name="T51" fmla="*/ 112 h 112"/>
                  <a:gd name="T52" fmla="*/ 12 w 79"/>
                  <a:gd name="T53" fmla="*/ 108 h 112"/>
                  <a:gd name="T54" fmla="*/ 12 w 79"/>
                  <a:gd name="T55" fmla="*/ 97 h 112"/>
                  <a:gd name="T56" fmla="*/ 12 w 79"/>
                  <a:gd name="T57" fmla="*/ 19 h 112"/>
                  <a:gd name="T58" fmla="*/ 12 w 79"/>
                  <a:gd name="T59" fmla="*/ 11 h 112"/>
                  <a:gd name="T60" fmla="*/ 8 w 79"/>
                  <a:gd name="T61" fmla="*/ 8 h 112"/>
                  <a:gd name="T62" fmla="*/ 4 w 79"/>
                  <a:gd name="T63" fmla="*/ 8 h 112"/>
                  <a:gd name="T64" fmla="*/ 0 w 79"/>
                  <a:gd name="T65" fmla="*/ 8 h 112"/>
                  <a:gd name="T66" fmla="*/ 27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7" y="0"/>
                    </a:moveTo>
                    <a:lnTo>
                      <a:pt x="27" y="56"/>
                    </a:lnTo>
                    <a:lnTo>
                      <a:pt x="34" y="45"/>
                    </a:lnTo>
                    <a:lnTo>
                      <a:pt x="42" y="41"/>
                    </a:lnTo>
                    <a:lnTo>
                      <a:pt x="45" y="41"/>
                    </a:lnTo>
                    <a:lnTo>
                      <a:pt x="49" y="37"/>
                    </a:lnTo>
                    <a:lnTo>
                      <a:pt x="56" y="41"/>
                    </a:lnTo>
                    <a:lnTo>
                      <a:pt x="60" y="41"/>
                    </a:lnTo>
                    <a:lnTo>
                      <a:pt x="68" y="45"/>
                    </a:lnTo>
                    <a:lnTo>
                      <a:pt x="68" y="52"/>
                    </a:lnTo>
                    <a:lnTo>
                      <a:pt x="71" y="60"/>
                    </a:lnTo>
                    <a:lnTo>
                      <a:pt x="71" y="71"/>
                    </a:lnTo>
                    <a:lnTo>
                      <a:pt x="71" y="97"/>
                    </a:lnTo>
                    <a:lnTo>
                      <a:pt x="71" y="105"/>
                    </a:lnTo>
                    <a:lnTo>
                      <a:pt x="71" y="108"/>
                    </a:lnTo>
                    <a:lnTo>
                      <a:pt x="75" y="112"/>
                    </a:lnTo>
                    <a:lnTo>
                      <a:pt x="79" y="112"/>
                    </a:lnTo>
                    <a:lnTo>
                      <a:pt x="45" y="112"/>
                    </a:lnTo>
                    <a:lnTo>
                      <a:pt x="49" y="112"/>
                    </a:lnTo>
                    <a:lnTo>
                      <a:pt x="53" y="112"/>
                    </a:lnTo>
                    <a:lnTo>
                      <a:pt x="56" y="108"/>
                    </a:lnTo>
                    <a:lnTo>
                      <a:pt x="56" y="105"/>
                    </a:lnTo>
                    <a:lnTo>
                      <a:pt x="56" y="101"/>
                    </a:lnTo>
                    <a:lnTo>
                      <a:pt x="56" y="97"/>
                    </a:lnTo>
                    <a:lnTo>
                      <a:pt x="56" y="71"/>
                    </a:lnTo>
                    <a:lnTo>
                      <a:pt x="56" y="64"/>
                    </a:lnTo>
                    <a:lnTo>
                      <a:pt x="56" y="56"/>
                    </a:lnTo>
                    <a:lnTo>
                      <a:pt x="53" y="52"/>
                    </a:lnTo>
                    <a:lnTo>
                      <a:pt x="49" y="49"/>
                    </a:lnTo>
                    <a:lnTo>
                      <a:pt x="45" y="49"/>
                    </a:lnTo>
                    <a:lnTo>
                      <a:pt x="42" y="49"/>
                    </a:lnTo>
                    <a:lnTo>
                      <a:pt x="38" y="52"/>
                    </a:lnTo>
                    <a:lnTo>
                      <a:pt x="30" y="56"/>
                    </a:lnTo>
                    <a:lnTo>
                      <a:pt x="27" y="60"/>
                    </a:lnTo>
                    <a:lnTo>
                      <a:pt x="27" y="97"/>
                    </a:lnTo>
                    <a:lnTo>
                      <a:pt x="27" y="105"/>
                    </a:lnTo>
                    <a:lnTo>
                      <a:pt x="27"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7" name="Freeform 399"/>
              <p:cNvSpPr>
                <a:spLocks noEditPoints="1"/>
              </p:cNvSpPr>
              <p:nvPr/>
            </p:nvSpPr>
            <p:spPr bwMode="auto">
              <a:xfrm>
                <a:off x="1970" y="3147"/>
                <a:ext cx="64" cy="79"/>
              </a:xfrm>
              <a:custGeom>
                <a:avLst/>
                <a:gdLst>
                  <a:gd name="T0" fmla="*/ 12 w 64"/>
                  <a:gd name="T1" fmla="*/ 30 h 79"/>
                  <a:gd name="T2" fmla="*/ 15 w 64"/>
                  <a:gd name="T3" fmla="*/ 45 h 79"/>
                  <a:gd name="T4" fmla="*/ 23 w 64"/>
                  <a:gd name="T5" fmla="*/ 56 h 79"/>
                  <a:gd name="T6" fmla="*/ 30 w 64"/>
                  <a:gd name="T7" fmla="*/ 64 h 79"/>
                  <a:gd name="T8" fmla="*/ 41 w 64"/>
                  <a:gd name="T9" fmla="*/ 64 h 79"/>
                  <a:gd name="T10" fmla="*/ 45 w 64"/>
                  <a:gd name="T11" fmla="*/ 64 h 79"/>
                  <a:gd name="T12" fmla="*/ 53 w 64"/>
                  <a:gd name="T13" fmla="*/ 60 h 79"/>
                  <a:gd name="T14" fmla="*/ 56 w 64"/>
                  <a:gd name="T15" fmla="*/ 56 h 79"/>
                  <a:gd name="T16" fmla="*/ 60 w 64"/>
                  <a:gd name="T17" fmla="*/ 49 h 79"/>
                  <a:gd name="T18" fmla="*/ 64 w 64"/>
                  <a:gd name="T19" fmla="*/ 49 h 79"/>
                  <a:gd name="T20" fmla="*/ 60 w 64"/>
                  <a:gd name="T21" fmla="*/ 60 h 79"/>
                  <a:gd name="T22" fmla="*/ 53 w 64"/>
                  <a:gd name="T23" fmla="*/ 71 h 79"/>
                  <a:gd name="T24" fmla="*/ 45 w 64"/>
                  <a:gd name="T25" fmla="*/ 75 h 79"/>
                  <a:gd name="T26" fmla="*/ 34 w 64"/>
                  <a:gd name="T27" fmla="*/ 79 h 79"/>
                  <a:gd name="T28" fmla="*/ 19 w 64"/>
                  <a:gd name="T29" fmla="*/ 75 h 79"/>
                  <a:gd name="T30" fmla="*/ 12 w 64"/>
                  <a:gd name="T31" fmla="*/ 68 h 79"/>
                  <a:gd name="T32" fmla="*/ 4 w 64"/>
                  <a:gd name="T33" fmla="*/ 60 h 79"/>
                  <a:gd name="T34" fmla="*/ 4 w 64"/>
                  <a:gd name="T35" fmla="*/ 53 h 79"/>
                  <a:gd name="T36" fmla="*/ 0 w 64"/>
                  <a:gd name="T37" fmla="*/ 42 h 79"/>
                  <a:gd name="T38" fmla="*/ 4 w 64"/>
                  <a:gd name="T39" fmla="*/ 30 h 79"/>
                  <a:gd name="T40" fmla="*/ 4 w 64"/>
                  <a:gd name="T41" fmla="*/ 19 h 79"/>
                  <a:gd name="T42" fmla="*/ 12 w 64"/>
                  <a:gd name="T43" fmla="*/ 12 h 79"/>
                  <a:gd name="T44" fmla="*/ 19 w 64"/>
                  <a:gd name="T45" fmla="*/ 8 h 79"/>
                  <a:gd name="T46" fmla="*/ 26 w 64"/>
                  <a:gd name="T47" fmla="*/ 4 h 79"/>
                  <a:gd name="T48" fmla="*/ 34 w 64"/>
                  <a:gd name="T49" fmla="*/ 0 h 79"/>
                  <a:gd name="T50" fmla="*/ 45 w 64"/>
                  <a:gd name="T51" fmla="*/ 4 h 79"/>
                  <a:gd name="T52" fmla="*/ 56 w 64"/>
                  <a:gd name="T53" fmla="*/ 12 h 79"/>
                  <a:gd name="T54" fmla="*/ 60 w 64"/>
                  <a:gd name="T55" fmla="*/ 19 h 79"/>
                  <a:gd name="T56" fmla="*/ 64 w 64"/>
                  <a:gd name="T57" fmla="*/ 30 h 79"/>
                  <a:gd name="T58" fmla="*/ 12 w 64"/>
                  <a:gd name="T59" fmla="*/ 30 h 79"/>
                  <a:gd name="T60" fmla="*/ 12 w 64"/>
                  <a:gd name="T61" fmla="*/ 27 h 79"/>
                  <a:gd name="T62" fmla="*/ 45 w 64"/>
                  <a:gd name="T63" fmla="*/ 27 h 79"/>
                  <a:gd name="T64" fmla="*/ 45 w 64"/>
                  <a:gd name="T65" fmla="*/ 19 h 79"/>
                  <a:gd name="T66" fmla="*/ 45 w 64"/>
                  <a:gd name="T67" fmla="*/ 15 h 79"/>
                  <a:gd name="T68" fmla="*/ 41 w 64"/>
                  <a:gd name="T69" fmla="*/ 12 h 79"/>
                  <a:gd name="T70" fmla="*/ 38 w 64"/>
                  <a:gd name="T71" fmla="*/ 8 h 79"/>
                  <a:gd name="T72" fmla="*/ 34 w 64"/>
                  <a:gd name="T73" fmla="*/ 8 h 79"/>
                  <a:gd name="T74" fmla="*/ 30 w 64"/>
                  <a:gd name="T75" fmla="*/ 8 h 79"/>
                  <a:gd name="T76" fmla="*/ 23 w 64"/>
                  <a:gd name="T77" fmla="*/ 8 h 79"/>
                  <a:gd name="T78" fmla="*/ 19 w 64"/>
                  <a:gd name="T79" fmla="*/ 12 h 79"/>
                  <a:gd name="T80" fmla="*/ 15 w 64"/>
                  <a:gd name="T81" fmla="*/ 19 h 79"/>
                  <a:gd name="T82" fmla="*/ 12 w 64"/>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4"/>
                  <a:gd name="T127" fmla="*/ 0 h 79"/>
                  <a:gd name="T128" fmla="*/ 64 w 64"/>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4" h="79">
                    <a:moveTo>
                      <a:pt x="12" y="30"/>
                    </a:moveTo>
                    <a:lnTo>
                      <a:pt x="15" y="45"/>
                    </a:lnTo>
                    <a:lnTo>
                      <a:pt x="23" y="56"/>
                    </a:lnTo>
                    <a:lnTo>
                      <a:pt x="30" y="64"/>
                    </a:lnTo>
                    <a:lnTo>
                      <a:pt x="41" y="64"/>
                    </a:lnTo>
                    <a:lnTo>
                      <a:pt x="45" y="64"/>
                    </a:lnTo>
                    <a:lnTo>
                      <a:pt x="53" y="60"/>
                    </a:lnTo>
                    <a:lnTo>
                      <a:pt x="56" y="56"/>
                    </a:lnTo>
                    <a:lnTo>
                      <a:pt x="60" y="49"/>
                    </a:lnTo>
                    <a:lnTo>
                      <a:pt x="64" y="49"/>
                    </a:lnTo>
                    <a:lnTo>
                      <a:pt x="60" y="60"/>
                    </a:lnTo>
                    <a:lnTo>
                      <a:pt x="53" y="71"/>
                    </a:lnTo>
                    <a:lnTo>
                      <a:pt x="45" y="75"/>
                    </a:lnTo>
                    <a:lnTo>
                      <a:pt x="34" y="79"/>
                    </a:lnTo>
                    <a:lnTo>
                      <a:pt x="19" y="75"/>
                    </a:lnTo>
                    <a:lnTo>
                      <a:pt x="12" y="68"/>
                    </a:lnTo>
                    <a:lnTo>
                      <a:pt x="4" y="60"/>
                    </a:lnTo>
                    <a:lnTo>
                      <a:pt x="4" y="53"/>
                    </a:lnTo>
                    <a:lnTo>
                      <a:pt x="0" y="42"/>
                    </a:lnTo>
                    <a:lnTo>
                      <a:pt x="4" y="30"/>
                    </a:lnTo>
                    <a:lnTo>
                      <a:pt x="4" y="19"/>
                    </a:lnTo>
                    <a:lnTo>
                      <a:pt x="12" y="12"/>
                    </a:lnTo>
                    <a:lnTo>
                      <a:pt x="19" y="8"/>
                    </a:lnTo>
                    <a:lnTo>
                      <a:pt x="26" y="4"/>
                    </a:lnTo>
                    <a:lnTo>
                      <a:pt x="34" y="0"/>
                    </a:lnTo>
                    <a:lnTo>
                      <a:pt x="45" y="4"/>
                    </a:lnTo>
                    <a:lnTo>
                      <a:pt x="56" y="12"/>
                    </a:lnTo>
                    <a:lnTo>
                      <a:pt x="60" y="19"/>
                    </a:lnTo>
                    <a:lnTo>
                      <a:pt x="64" y="30"/>
                    </a:lnTo>
                    <a:lnTo>
                      <a:pt x="12" y="30"/>
                    </a:lnTo>
                    <a:close/>
                    <a:moveTo>
                      <a:pt x="12" y="27"/>
                    </a:moveTo>
                    <a:lnTo>
                      <a:pt x="45" y="27"/>
                    </a:lnTo>
                    <a:lnTo>
                      <a:pt x="45" y="19"/>
                    </a:lnTo>
                    <a:lnTo>
                      <a:pt x="45" y="15"/>
                    </a:lnTo>
                    <a:lnTo>
                      <a:pt x="41" y="12"/>
                    </a:lnTo>
                    <a:lnTo>
                      <a:pt x="38" y="8"/>
                    </a:lnTo>
                    <a:lnTo>
                      <a:pt x="34" y="8"/>
                    </a:lnTo>
                    <a:lnTo>
                      <a:pt x="30" y="8"/>
                    </a:lnTo>
                    <a:lnTo>
                      <a:pt x="23" y="8"/>
                    </a:lnTo>
                    <a:lnTo>
                      <a:pt x="19" y="12"/>
                    </a:lnTo>
                    <a:lnTo>
                      <a:pt x="15" y="19"/>
                    </a:lnTo>
                    <a:lnTo>
                      <a:pt x="12"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8" name="Freeform 400"/>
              <p:cNvSpPr>
                <a:spLocks/>
              </p:cNvSpPr>
              <p:nvPr/>
            </p:nvSpPr>
            <p:spPr bwMode="auto">
              <a:xfrm>
                <a:off x="2041" y="3147"/>
                <a:ext cx="79" cy="75"/>
              </a:xfrm>
              <a:custGeom>
                <a:avLst/>
                <a:gdLst>
                  <a:gd name="T0" fmla="*/ 23 w 79"/>
                  <a:gd name="T1" fmla="*/ 19 h 75"/>
                  <a:gd name="T2" fmla="*/ 34 w 79"/>
                  <a:gd name="T3" fmla="*/ 8 h 75"/>
                  <a:gd name="T4" fmla="*/ 41 w 79"/>
                  <a:gd name="T5" fmla="*/ 4 h 75"/>
                  <a:gd name="T6" fmla="*/ 49 w 79"/>
                  <a:gd name="T7" fmla="*/ 0 h 75"/>
                  <a:gd name="T8" fmla="*/ 56 w 79"/>
                  <a:gd name="T9" fmla="*/ 4 h 75"/>
                  <a:gd name="T10" fmla="*/ 60 w 79"/>
                  <a:gd name="T11" fmla="*/ 4 h 75"/>
                  <a:gd name="T12" fmla="*/ 64 w 79"/>
                  <a:gd name="T13" fmla="*/ 8 h 75"/>
                  <a:gd name="T14" fmla="*/ 67 w 79"/>
                  <a:gd name="T15" fmla="*/ 15 h 75"/>
                  <a:gd name="T16" fmla="*/ 67 w 79"/>
                  <a:gd name="T17" fmla="*/ 19 h 75"/>
                  <a:gd name="T18" fmla="*/ 67 w 79"/>
                  <a:gd name="T19" fmla="*/ 30 h 75"/>
                  <a:gd name="T20" fmla="*/ 67 w 79"/>
                  <a:gd name="T21" fmla="*/ 60 h 75"/>
                  <a:gd name="T22" fmla="*/ 67 w 79"/>
                  <a:gd name="T23" fmla="*/ 68 h 75"/>
                  <a:gd name="T24" fmla="*/ 67 w 79"/>
                  <a:gd name="T25" fmla="*/ 71 h 75"/>
                  <a:gd name="T26" fmla="*/ 71 w 79"/>
                  <a:gd name="T27" fmla="*/ 71 h 75"/>
                  <a:gd name="T28" fmla="*/ 71 w 79"/>
                  <a:gd name="T29" fmla="*/ 75 h 75"/>
                  <a:gd name="T30" fmla="*/ 75 w 79"/>
                  <a:gd name="T31" fmla="*/ 75 h 75"/>
                  <a:gd name="T32" fmla="*/ 79 w 79"/>
                  <a:gd name="T33" fmla="*/ 75 h 75"/>
                  <a:gd name="T34" fmla="*/ 79 w 79"/>
                  <a:gd name="T35" fmla="*/ 75 h 75"/>
                  <a:gd name="T36" fmla="*/ 45 w 79"/>
                  <a:gd name="T37" fmla="*/ 75 h 75"/>
                  <a:gd name="T38" fmla="*/ 45 w 79"/>
                  <a:gd name="T39" fmla="*/ 75 h 75"/>
                  <a:gd name="T40" fmla="*/ 45 w 79"/>
                  <a:gd name="T41" fmla="*/ 75 h 75"/>
                  <a:gd name="T42" fmla="*/ 49 w 79"/>
                  <a:gd name="T43" fmla="*/ 75 h 75"/>
                  <a:gd name="T44" fmla="*/ 53 w 79"/>
                  <a:gd name="T45" fmla="*/ 75 h 75"/>
                  <a:gd name="T46" fmla="*/ 53 w 79"/>
                  <a:gd name="T47" fmla="*/ 71 h 75"/>
                  <a:gd name="T48" fmla="*/ 53 w 79"/>
                  <a:gd name="T49" fmla="*/ 68 h 75"/>
                  <a:gd name="T50" fmla="*/ 56 w 79"/>
                  <a:gd name="T51" fmla="*/ 64 h 75"/>
                  <a:gd name="T52" fmla="*/ 56 w 79"/>
                  <a:gd name="T53" fmla="*/ 60 h 75"/>
                  <a:gd name="T54" fmla="*/ 56 w 79"/>
                  <a:gd name="T55" fmla="*/ 30 h 75"/>
                  <a:gd name="T56" fmla="*/ 53 w 79"/>
                  <a:gd name="T57" fmla="*/ 23 h 75"/>
                  <a:gd name="T58" fmla="*/ 53 w 79"/>
                  <a:gd name="T59" fmla="*/ 15 h 75"/>
                  <a:gd name="T60" fmla="*/ 49 w 79"/>
                  <a:gd name="T61" fmla="*/ 12 h 75"/>
                  <a:gd name="T62" fmla="*/ 41 w 79"/>
                  <a:gd name="T63" fmla="*/ 12 h 75"/>
                  <a:gd name="T64" fmla="*/ 34 w 79"/>
                  <a:gd name="T65" fmla="*/ 15 h 75"/>
                  <a:gd name="T66" fmla="*/ 23 w 79"/>
                  <a:gd name="T67" fmla="*/ 23 h 75"/>
                  <a:gd name="T68" fmla="*/ 23 w 79"/>
                  <a:gd name="T69" fmla="*/ 60 h 75"/>
                  <a:gd name="T70" fmla="*/ 23 w 79"/>
                  <a:gd name="T71" fmla="*/ 68 h 75"/>
                  <a:gd name="T72" fmla="*/ 26 w 79"/>
                  <a:gd name="T73" fmla="*/ 71 h 75"/>
                  <a:gd name="T74" fmla="*/ 26 w 79"/>
                  <a:gd name="T75" fmla="*/ 71 h 75"/>
                  <a:gd name="T76" fmla="*/ 26 w 79"/>
                  <a:gd name="T77" fmla="*/ 75 h 75"/>
                  <a:gd name="T78" fmla="*/ 30 w 79"/>
                  <a:gd name="T79" fmla="*/ 75 h 75"/>
                  <a:gd name="T80" fmla="*/ 34 w 79"/>
                  <a:gd name="T81" fmla="*/ 75 h 75"/>
                  <a:gd name="T82" fmla="*/ 34 w 79"/>
                  <a:gd name="T83" fmla="*/ 75 h 75"/>
                  <a:gd name="T84" fmla="*/ 0 w 79"/>
                  <a:gd name="T85" fmla="*/ 75 h 75"/>
                  <a:gd name="T86" fmla="*/ 0 w 79"/>
                  <a:gd name="T87" fmla="*/ 75 h 75"/>
                  <a:gd name="T88" fmla="*/ 0 w 79"/>
                  <a:gd name="T89" fmla="*/ 75 h 75"/>
                  <a:gd name="T90" fmla="*/ 4 w 79"/>
                  <a:gd name="T91" fmla="*/ 75 h 75"/>
                  <a:gd name="T92" fmla="*/ 8 w 79"/>
                  <a:gd name="T93" fmla="*/ 71 h 75"/>
                  <a:gd name="T94" fmla="*/ 11 w 79"/>
                  <a:gd name="T95" fmla="*/ 68 h 75"/>
                  <a:gd name="T96" fmla="*/ 11 w 79"/>
                  <a:gd name="T97" fmla="*/ 60 h 75"/>
                  <a:gd name="T98" fmla="*/ 11 w 79"/>
                  <a:gd name="T99" fmla="*/ 34 h 75"/>
                  <a:gd name="T100" fmla="*/ 11 w 79"/>
                  <a:gd name="T101" fmla="*/ 23 h 75"/>
                  <a:gd name="T102" fmla="*/ 11 w 79"/>
                  <a:gd name="T103" fmla="*/ 15 h 75"/>
                  <a:gd name="T104" fmla="*/ 8 w 79"/>
                  <a:gd name="T105" fmla="*/ 15 h 75"/>
                  <a:gd name="T106" fmla="*/ 8 w 79"/>
                  <a:gd name="T107" fmla="*/ 12 h 75"/>
                  <a:gd name="T108" fmla="*/ 8 w 79"/>
                  <a:gd name="T109" fmla="*/ 12 h 75"/>
                  <a:gd name="T110" fmla="*/ 4 w 79"/>
                  <a:gd name="T111" fmla="*/ 12 h 75"/>
                  <a:gd name="T112" fmla="*/ 4 w 79"/>
                  <a:gd name="T113" fmla="*/ 12 h 75"/>
                  <a:gd name="T114" fmla="*/ 0 w 79"/>
                  <a:gd name="T115" fmla="*/ 12 h 75"/>
                  <a:gd name="T116" fmla="*/ 0 w 79"/>
                  <a:gd name="T117" fmla="*/ 12 h 75"/>
                  <a:gd name="T118" fmla="*/ 19 w 79"/>
                  <a:gd name="T119" fmla="*/ 0 h 75"/>
                  <a:gd name="T120" fmla="*/ 23 w 79"/>
                  <a:gd name="T121" fmla="*/ 0 h 75"/>
                  <a:gd name="T122" fmla="*/ 23 w 79"/>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9"/>
                  <a:gd name="T187" fmla="*/ 0 h 75"/>
                  <a:gd name="T188" fmla="*/ 79 w 79"/>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9" h="75">
                    <a:moveTo>
                      <a:pt x="23" y="19"/>
                    </a:moveTo>
                    <a:lnTo>
                      <a:pt x="34" y="8"/>
                    </a:lnTo>
                    <a:lnTo>
                      <a:pt x="41" y="4"/>
                    </a:lnTo>
                    <a:lnTo>
                      <a:pt x="49" y="0"/>
                    </a:lnTo>
                    <a:lnTo>
                      <a:pt x="56" y="4"/>
                    </a:lnTo>
                    <a:lnTo>
                      <a:pt x="60" y="4"/>
                    </a:lnTo>
                    <a:lnTo>
                      <a:pt x="64" y="8"/>
                    </a:lnTo>
                    <a:lnTo>
                      <a:pt x="67" y="15"/>
                    </a:lnTo>
                    <a:lnTo>
                      <a:pt x="67" y="19"/>
                    </a:lnTo>
                    <a:lnTo>
                      <a:pt x="67" y="30"/>
                    </a:lnTo>
                    <a:lnTo>
                      <a:pt x="67" y="60"/>
                    </a:lnTo>
                    <a:lnTo>
                      <a:pt x="67" y="68"/>
                    </a:lnTo>
                    <a:lnTo>
                      <a:pt x="67" y="71"/>
                    </a:lnTo>
                    <a:lnTo>
                      <a:pt x="71" y="71"/>
                    </a:lnTo>
                    <a:lnTo>
                      <a:pt x="71" y="75"/>
                    </a:lnTo>
                    <a:lnTo>
                      <a:pt x="75" y="75"/>
                    </a:lnTo>
                    <a:lnTo>
                      <a:pt x="79" y="75"/>
                    </a:lnTo>
                    <a:lnTo>
                      <a:pt x="45" y="75"/>
                    </a:lnTo>
                    <a:lnTo>
                      <a:pt x="49" y="75"/>
                    </a:lnTo>
                    <a:lnTo>
                      <a:pt x="53" y="75"/>
                    </a:lnTo>
                    <a:lnTo>
                      <a:pt x="53" y="71"/>
                    </a:lnTo>
                    <a:lnTo>
                      <a:pt x="53" y="68"/>
                    </a:lnTo>
                    <a:lnTo>
                      <a:pt x="56" y="64"/>
                    </a:lnTo>
                    <a:lnTo>
                      <a:pt x="56" y="60"/>
                    </a:lnTo>
                    <a:lnTo>
                      <a:pt x="56" y="30"/>
                    </a:lnTo>
                    <a:lnTo>
                      <a:pt x="53" y="23"/>
                    </a:lnTo>
                    <a:lnTo>
                      <a:pt x="53" y="15"/>
                    </a:lnTo>
                    <a:lnTo>
                      <a:pt x="49" y="12"/>
                    </a:lnTo>
                    <a:lnTo>
                      <a:pt x="41" y="12"/>
                    </a:lnTo>
                    <a:lnTo>
                      <a:pt x="34" y="15"/>
                    </a:lnTo>
                    <a:lnTo>
                      <a:pt x="23" y="23"/>
                    </a:lnTo>
                    <a:lnTo>
                      <a:pt x="23" y="60"/>
                    </a:lnTo>
                    <a:lnTo>
                      <a:pt x="23" y="68"/>
                    </a:lnTo>
                    <a:lnTo>
                      <a:pt x="26" y="71"/>
                    </a:lnTo>
                    <a:lnTo>
                      <a:pt x="26" y="75"/>
                    </a:lnTo>
                    <a:lnTo>
                      <a:pt x="30" y="75"/>
                    </a:lnTo>
                    <a:lnTo>
                      <a:pt x="34" y="75"/>
                    </a:lnTo>
                    <a:lnTo>
                      <a:pt x="0" y="75"/>
                    </a:lnTo>
                    <a:lnTo>
                      <a:pt x="4" y="75"/>
                    </a:lnTo>
                    <a:lnTo>
                      <a:pt x="8" y="71"/>
                    </a:lnTo>
                    <a:lnTo>
                      <a:pt x="11" y="68"/>
                    </a:lnTo>
                    <a:lnTo>
                      <a:pt x="11" y="60"/>
                    </a:lnTo>
                    <a:lnTo>
                      <a:pt x="11" y="34"/>
                    </a:lnTo>
                    <a:lnTo>
                      <a:pt x="11" y="23"/>
                    </a:lnTo>
                    <a:lnTo>
                      <a:pt x="11" y="15"/>
                    </a:lnTo>
                    <a:lnTo>
                      <a:pt x="8" y="15"/>
                    </a:lnTo>
                    <a:lnTo>
                      <a:pt x="8" y="12"/>
                    </a:lnTo>
                    <a:lnTo>
                      <a:pt x="4" y="12"/>
                    </a:lnTo>
                    <a:lnTo>
                      <a:pt x="0" y="12"/>
                    </a:lnTo>
                    <a:lnTo>
                      <a:pt x="19" y="0"/>
                    </a:lnTo>
                    <a:lnTo>
                      <a:pt x="23" y="0"/>
                    </a:lnTo>
                    <a:lnTo>
                      <a:pt x="23"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69" name="Freeform 401"/>
              <p:cNvSpPr>
                <a:spLocks noEditPoints="1"/>
              </p:cNvSpPr>
              <p:nvPr/>
            </p:nvSpPr>
            <p:spPr bwMode="auto">
              <a:xfrm>
                <a:off x="2127"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2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41 w 60"/>
                  <a:gd name="T69" fmla="*/ 12 h 79"/>
                  <a:gd name="T70" fmla="*/ 37 w 60"/>
                  <a:gd name="T71" fmla="*/ 8 h 79"/>
                  <a:gd name="T72" fmla="*/ 34 w 60"/>
                  <a:gd name="T73" fmla="*/ 8 h 79"/>
                  <a:gd name="T74" fmla="*/ 30 w 60"/>
                  <a:gd name="T75" fmla="*/ 8 h 79"/>
                  <a:gd name="T76" fmla="*/ 23 w 60"/>
                  <a:gd name="T77" fmla="*/ 8 h 79"/>
                  <a:gd name="T78" fmla="*/ 19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52"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2" y="12"/>
                    </a:lnTo>
                    <a:lnTo>
                      <a:pt x="60" y="19"/>
                    </a:lnTo>
                    <a:lnTo>
                      <a:pt x="60" y="30"/>
                    </a:lnTo>
                    <a:lnTo>
                      <a:pt x="11" y="30"/>
                    </a:lnTo>
                    <a:close/>
                    <a:moveTo>
                      <a:pt x="11" y="27"/>
                    </a:moveTo>
                    <a:lnTo>
                      <a:pt x="45" y="27"/>
                    </a:lnTo>
                    <a:lnTo>
                      <a:pt x="41" y="19"/>
                    </a:lnTo>
                    <a:lnTo>
                      <a:pt x="41" y="15"/>
                    </a:lnTo>
                    <a:lnTo>
                      <a:pt x="41" y="12"/>
                    </a:lnTo>
                    <a:lnTo>
                      <a:pt x="37" y="8"/>
                    </a:lnTo>
                    <a:lnTo>
                      <a:pt x="34" y="8"/>
                    </a:lnTo>
                    <a:lnTo>
                      <a:pt x="30" y="8"/>
                    </a:lnTo>
                    <a:lnTo>
                      <a:pt x="23" y="8"/>
                    </a:lnTo>
                    <a:lnTo>
                      <a:pt x="19" y="12"/>
                    </a:lnTo>
                    <a:lnTo>
                      <a:pt x="11" y="19"/>
                    </a:lnTo>
                    <a:lnTo>
                      <a:pt x="11"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0" name="Freeform 402"/>
              <p:cNvSpPr>
                <a:spLocks/>
              </p:cNvSpPr>
              <p:nvPr/>
            </p:nvSpPr>
            <p:spPr bwMode="auto">
              <a:xfrm>
                <a:off x="2191" y="3151"/>
                <a:ext cx="78" cy="75"/>
              </a:xfrm>
              <a:custGeom>
                <a:avLst/>
                <a:gdLst>
                  <a:gd name="T0" fmla="*/ 0 w 78"/>
                  <a:gd name="T1" fmla="*/ 0 h 75"/>
                  <a:gd name="T2" fmla="*/ 37 w 78"/>
                  <a:gd name="T3" fmla="*/ 0 h 75"/>
                  <a:gd name="T4" fmla="*/ 37 w 78"/>
                  <a:gd name="T5" fmla="*/ 0 h 75"/>
                  <a:gd name="T6" fmla="*/ 33 w 78"/>
                  <a:gd name="T7" fmla="*/ 0 h 75"/>
                  <a:gd name="T8" fmla="*/ 29 w 78"/>
                  <a:gd name="T9" fmla="*/ 0 h 75"/>
                  <a:gd name="T10" fmla="*/ 29 w 78"/>
                  <a:gd name="T11" fmla="*/ 4 h 75"/>
                  <a:gd name="T12" fmla="*/ 26 w 78"/>
                  <a:gd name="T13" fmla="*/ 4 h 75"/>
                  <a:gd name="T14" fmla="*/ 26 w 78"/>
                  <a:gd name="T15" fmla="*/ 8 h 75"/>
                  <a:gd name="T16" fmla="*/ 26 w 78"/>
                  <a:gd name="T17" fmla="*/ 11 h 75"/>
                  <a:gd name="T18" fmla="*/ 29 w 78"/>
                  <a:gd name="T19" fmla="*/ 15 h 75"/>
                  <a:gd name="T20" fmla="*/ 44 w 78"/>
                  <a:gd name="T21" fmla="*/ 52 h 75"/>
                  <a:gd name="T22" fmla="*/ 59 w 78"/>
                  <a:gd name="T23" fmla="*/ 11 h 75"/>
                  <a:gd name="T24" fmla="*/ 63 w 78"/>
                  <a:gd name="T25" fmla="*/ 8 h 75"/>
                  <a:gd name="T26" fmla="*/ 63 w 78"/>
                  <a:gd name="T27" fmla="*/ 4 h 75"/>
                  <a:gd name="T28" fmla="*/ 63 w 78"/>
                  <a:gd name="T29" fmla="*/ 4 h 75"/>
                  <a:gd name="T30" fmla="*/ 63 w 78"/>
                  <a:gd name="T31" fmla="*/ 4 h 75"/>
                  <a:gd name="T32" fmla="*/ 63 w 78"/>
                  <a:gd name="T33" fmla="*/ 4 h 75"/>
                  <a:gd name="T34" fmla="*/ 59 w 78"/>
                  <a:gd name="T35" fmla="*/ 0 h 75"/>
                  <a:gd name="T36" fmla="*/ 59 w 78"/>
                  <a:gd name="T37" fmla="*/ 0 h 75"/>
                  <a:gd name="T38" fmla="*/ 56 w 78"/>
                  <a:gd name="T39" fmla="*/ 0 h 75"/>
                  <a:gd name="T40" fmla="*/ 56 w 78"/>
                  <a:gd name="T41" fmla="*/ 0 h 75"/>
                  <a:gd name="T42" fmla="*/ 78 w 78"/>
                  <a:gd name="T43" fmla="*/ 0 h 75"/>
                  <a:gd name="T44" fmla="*/ 78 w 78"/>
                  <a:gd name="T45" fmla="*/ 0 h 75"/>
                  <a:gd name="T46" fmla="*/ 74 w 78"/>
                  <a:gd name="T47" fmla="*/ 0 h 75"/>
                  <a:gd name="T48" fmla="*/ 70 w 78"/>
                  <a:gd name="T49" fmla="*/ 4 h 75"/>
                  <a:gd name="T50" fmla="*/ 70 w 78"/>
                  <a:gd name="T51" fmla="*/ 8 h 75"/>
                  <a:gd name="T52" fmla="*/ 67 w 78"/>
                  <a:gd name="T53" fmla="*/ 11 h 75"/>
                  <a:gd name="T54" fmla="*/ 44 w 78"/>
                  <a:gd name="T55" fmla="*/ 75 h 75"/>
                  <a:gd name="T56" fmla="*/ 37 w 78"/>
                  <a:gd name="T57" fmla="*/ 75 h 75"/>
                  <a:gd name="T58" fmla="*/ 14 w 78"/>
                  <a:gd name="T59" fmla="*/ 11 h 75"/>
                  <a:gd name="T60" fmla="*/ 11 w 78"/>
                  <a:gd name="T61" fmla="*/ 8 h 75"/>
                  <a:gd name="T62" fmla="*/ 11 w 78"/>
                  <a:gd name="T63" fmla="*/ 8 h 75"/>
                  <a:gd name="T64" fmla="*/ 7 w 78"/>
                  <a:gd name="T65" fmla="*/ 4 h 75"/>
                  <a:gd name="T66" fmla="*/ 7 w 78"/>
                  <a:gd name="T67" fmla="*/ 4 h 75"/>
                  <a:gd name="T68" fmla="*/ 3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29" y="0"/>
                    </a:lnTo>
                    <a:lnTo>
                      <a:pt x="29" y="4"/>
                    </a:lnTo>
                    <a:lnTo>
                      <a:pt x="26" y="4"/>
                    </a:lnTo>
                    <a:lnTo>
                      <a:pt x="26" y="8"/>
                    </a:lnTo>
                    <a:lnTo>
                      <a:pt x="26" y="11"/>
                    </a:lnTo>
                    <a:lnTo>
                      <a:pt x="29" y="15"/>
                    </a:lnTo>
                    <a:lnTo>
                      <a:pt x="44" y="52"/>
                    </a:lnTo>
                    <a:lnTo>
                      <a:pt x="59" y="11"/>
                    </a:lnTo>
                    <a:lnTo>
                      <a:pt x="63" y="8"/>
                    </a:lnTo>
                    <a:lnTo>
                      <a:pt x="63" y="4"/>
                    </a:lnTo>
                    <a:lnTo>
                      <a:pt x="59" y="0"/>
                    </a:lnTo>
                    <a:lnTo>
                      <a:pt x="56" y="0"/>
                    </a:lnTo>
                    <a:lnTo>
                      <a:pt x="78" y="0"/>
                    </a:lnTo>
                    <a:lnTo>
                      <a:pt x="74" y="0"/>
                    </a:lnTo>
                    <a:lnTo>
                      <a:pt x="70" y="4"/>
                    </a:lnTo>
                    <a:lnTo>
                      <a:pt x="70" y="8"/>
                    </a:lnTo>
                    <a:lnTo>
                      <a:pt x="67" y="11"/>
                    </a:lnTo>
                    <a:lnTo>
                      <a:pt x="44" y="75"/>
                    </a:lnTo>
                    <a:lnTo>
                      <a:pt x="37" y="75"/>
                    </a:lnTo>
                    <a:lnTo>
                      <a:pt x="14" y="11"/>
                    </a:lnTo>
                    <a:lnTo>
                      <a:pt x="11" y="8"/>
                    </a:lnTo>
                    <a:lnTo>
                      <a:pt x="7" y="4"/>
                    </a:lnTo>
                    <a:lnTo>
                      <a:pt x="3"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1" name="Freeform 403"/>
              <p:cNvSpPr>
                <a:spLocks noEditPoints="1"/>
              </p:cNvSpPr>
              <p:nvPr/>
            </p:nvSpPr>
            <p:spPr bwMode="auto">
              <a:xfrm>
                <a:off x="2273" y="3147"/>
                <a:ext cx="63" cy="79"/>
              </a:xfrm>
              <a:custGeom>
                <a:avLst/>
                <a:gdLst>
                  <a:gd name="T0" fmla="*/ 15 w 63"/>
                  <a:gd name="T1" fmla="*/ 30 h 79"/>
                  <a:gd name="T2" fmla="*/ 15 w 63"/>
                  <a:gd name="T3" fmla="*/ 45 h 79"/>
                  <a:gd name="T4" fmla="*/ 22 w 63"/>
                  <a:gd name="T5" fmla="*/ 56 h 79"/>
                  <a:gd name="T6" fmla="*/ 30 w 63"/>
                  <a:gd name="T7" fmla="*/ 64 h 79"/>
                  <a:gd name="T8" fmla="*/ 41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22 w 63"/>
                  <a:gd name="T29" fmla="*/ 75 h 79"/>
                  <a:gd name="T30" fmla="*/ 11 w 63"/>
                  <a:gd name="T31" fmla="*/ 68 h 79"/>
                  <a:gd name="T32" fmla="*/ 3 w 63"/>
                  <a:gd name="T33" fmla="*/ 60 h 79"/>
                  <a:gd name="T34" fmla="*/ 3 w 63"/>
                  <a:gd name="T35" fmla="*/ 53 h 79"/>
                  <a:gd name="T36" fmla="*/ 0 w 63"/>
                  <a:gd name="T37" fmla="*/ 42 h 79"/>
                  <a:gd name="T38" fmla="*/ 3 w 63"/>
                  <a:gd name="T39" fmla="*/ 30 h 79"/>
                  <a:gd name="T40" fmla="*/ 7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6 w 63"/>
                  <a:gd name="T53" fmla="*/ 12 h 79"/>
                  <a:gd name="T54" fmla="*/ 59 w 63"/>
                  <a:gd name="T55" fmla="*/ 19 h 79"/>
                  <a:gd name="T56" fmla="*/ 63 w 63"/>
                  <a:gd name="T57" fmla="*/ 30 h 79"/>
                  <a:gd name="T58" fmla="*/ 15 w 63"/>
                  <a:gd name="T59" fmla="*/ 30 h 79"/>
                  <a:gd name="T60" fmla="*/ 15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6 w 63"/>
                  <a:gd name="T77" fmla="*/ 8 h 79"/>
                  <a:gd name="T78" fmla="*/ 18 w 63"/>
                  <a:gd name="T79" fmla="*/ 12 h 79"/>
                  <a:gd name="T80" fmla="*/ 15 w 63"/>
                  <a:gd name="T81" fmla="*/ 19 h 79"/>
                  <a:gd name="T82" fmla="*/ 15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5" y="30"/>
                    </a:moveTo>
                    <a:lnTo>
                      <a:pt x="15" y="45"/>
                    </a:lnTo>
                    <a:lnTo>
                      <a:pt x="22" y="56"/>
                    </a:lnTo>
                    <a:lnTo>
                      <a:pt x="30" y="64"/>
                    </a:lnTo>
                    <a:lnTo>
                      <a:pt x="41" y="64"/>
                    </a:lnTo>
                    <a:lnTo>
                      <a:pt x="44" y="64"/>
                    </a:lnTo>
                    <a:lnTo>
                      <a:pt x="52" y="60"/>
                    </a:lnTo>
                    <a:lnTo>
                      <a:pt x="56" y="56"/>
                    </a:lnTo>
                    <a:lnTo>
                      <a:pt x="59" y="49"/>
                    </a:lnTo>
                    <a:lnTo>
                      <a:pt x="63" y="49"/>
                    </a:lnTo>
                    <a:lnTo>
                      <a:pt x="59" y="60"/>
                    </a:lnTo>
                    <a:lnTo>
                      <a:pt x="52" y="71"/>
                    </a:lnTo>
                    <a:lnTo>
                      <a:pt x="44" y="75"/>
                    </a:lnTo>
                    <a:lnTo>
                      <a:pt x="33" y="79"/>
                    </a:lnTo>
                    <a:lnTo>
                      <a:pt x="22" y="75"/>
                    </a:lnTo>
                    <a:lnTo>
                      <a:pt x="11" y="68"/>
                    </a:lnTo>
                    <a:lnTo>
                      <a:pt x="3" y="60"/>
                    </a:lnTo>
                    <a:lnTo>
                      <a:pt x="3" y="53"/>
                    </a:lnTo>
                    <a:lnTo>
                      <a:pt x="0" y="42"/>
                    </a:lnTo>
                    <a:lnTo>
                      <a:pt x="3" y="30"/>
                    </a:lnTo>
                    <a:lnTo>
                      <a:pt x="7" y="19"/>
                    </a:lnTo>
                    <a:lnTo>
                      <a:pt x="11" y="12"/>
                    </a:lnTo>
                    <a:lnTo>
                      <a:pt x="18" y="8"/>
                    </a:lnTo>
                    <a:lnTo>
                      <a:pt x="26" y="4"/>
                    </a:lnTo>
                    <a:lnTo>
                      <a:pt x="33" y="0"/>
                    </a:lnTo>
                    <a:lnTo>
                      <a:pt x="44" y="4"/>
                    </a:lnTo>
                    <a:lnTo>
                      <a:pt x="56" y="12"/>
                    </a:lnTo>
                    <a:lnTo>
                      <a:pt x="59" y="19"/>
                    </a:lnTo>
                    <a:lnTo>
                      <a:pt x="63" y="30"/>
                    </a:lnTo>
                    <a:lnTo>
                      <a:pt x="15" y="30"/>
                    </a:lnTo>
                    <a:close/>
                    <a:moveTo>
                      <a:pt x="15" y="27"/>
                    </a:moveTo>
                    <a:lnTo>
                      <a:pt x="44" y="27"/>
                    </a:lnTo>
                    <a:lnTo>
                      <a:pt x="44" y="19"/>
                    </a:lnTo>
                    <a:lnTo>
                      <a:pt x="44" y="15"/>
                    </a:lnTo>
                    <a:lnTo>
                      <a:pt x="41" y="12"/>
                    </a:lnTo>
                    <a:lnTo>
                      <a:pt x="37" y="8"/>
                    </a:lnTo>
                    <a:lnTo>
                      <a:pt x="33" y="8"/>
                    </a:lnTo>
                    <a:lnTo>
                      <a:pt x="30" y="8"/>
                    </a:lnTo>
                    <a:lnTo>
                      <a:pt x="26" y="8"/>
                    </a:lnTo>
                    <a:lnTo>
                      <a:pt x="18" y="12"/>
                    </a:lnTo>
                    <a:lnTo>
                      <a:pt x="15" y="19"/>
                    </a:lnTo>
                    <a:lnTo>
                      <a:pt x="15"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2" name="Freeform 404"/>
              <p:cNvSpPr>
                <a:spLocks/>
              </p:cNvSpPr>
              <p:nvPr/>
            </p:nvSpPr>
            <p:spPr bwMode="auto">
              <a:xfrm>
                <a:off x="2344" y="3147"/>
                <a:ext cx="52" cy="75"/>
              </a:xfrm>
              <a:custGeom>
                <a:avLst/>
                <a:gdLst>
                  <a:gd name="T0" fmla="*/ 22 w 52"/>
                  <a:gd name="T1" fmla="*/ 0 h 75"/>
                  <a:gd name="T2" fmla="*/ 22 w 52"/>
                  <a:gd name="T3" fmla="*/ 19 h 75"/>
                  <a:gd name="T4" fmla="*/ 29 w 52"/>
                  <a:gd name="T5" fmla="*/ 12 h 75"/>
                  <a:gd name="T6" fmla="*/ 37 w 52"/>
                  <a:gd name="T7" fmla="*/ 4 h 75"/>
                  <a:gd name="T8" fmla="*/ 44 w 52"/>
                  <a:gd name="T9" fmla="*/ 0 h 75"/>
                  <a:gd name="T10" fmla="*/ 48 w 52"/>
                  <a:gd name="T11" fmla="*/ 4 h 75"/>
                  <a:gd name="T12" fmla="*/ 48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2 w 52"/>
                  <a:gd name="T41" fmla="*/ 27 h 75"/>
                  <a:gd name="T42" fmla="*/ 22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22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4" y="0"/>
                    </a:lnTo>
                    <a:lnTo>
                      <a:pt x="48" y="4"/>
                    </a:lnTo>
                    <a:lnTo>
                      <a:pt x="52" y="8"/>
                    </a:lnTo>
                    <a:lnTo>
                      <a:pt x="52" y="12"/>
                    </a:lnTo>
                    <a:lnTo>
                      <a:pt x="52" y="15"/>
                    </a:lnTo>
                    <a:lnTo>
                      <a:pt x="52" y="19"/>
                    </a:lnTo>
                    <a:lnTo>
                      <a:pt x="48" y="19"/>
                    </a:lnTo>
                    <a:lnTo>
                      <a:pt x="44" y="19"/>
                    </a:lnTo>
                    <a:lnTo>
                      <a:pt x="41" y="19"/>
                    </a:lnTo>
                    <a:lnTo>
                      <a:pt x="37" y="15"/>
                    </a:lnTo>
                    <a:lnTo>
                      <a:pt x="33" y="15"/>
                    </a:lnTo>
                    <a:lnTo>
                      <a:pt x="29" y="19"/>
                    </a:lnTo>
                    <a:lnTo>
                      <a:pt x="22" y="27"/>
                    </a:lnTo>
                    <a:lnTo>
                      <a:pt x="22" y="60"/>
                    </a:lnTo>
                    <a:lnTo>
                      <a:pt x="26"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11" y="15"/>
                    </a:lnTo>
                    <a:lnTo>
                      <a:pt x="7" y="12"/>
                    </a:lnTo>
                    <a:lnTo>
                      <a:pt x="3" y="12"/>
                    </a:lnTo>
                    <a:lnTo>
                      <a:pt x="0" y="12"/>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3" name="Freeform 405"/>
              <p:cNvSpPr>
                <a:spLocks noEditPoints="1"/>
              </p:cNvSpPr>
              <p:nvPr/>
            </p:nvSpPr>
            <p:spPr bwMode="auto">
              <a:xfrm>
                <a:off x="2444" y="3114"/>
                <a:ext cx="116" cy="108"/>
              </a:xfrm>
              <a:custGeom>
                <a:avLst/>
                <a:gdLst>
                  <a:gd name="T0" fmla="*/ 75 w 116"/>
                  <a:gd name="T1" fmla="*/ 75 h 108"/>
                  <a:gd name="T2" fmla="*/ 34 w 116"/>
                  <a:gd name="T3" fmla="*/ 75 h 108"/>
                  <a:gd name="T4" fmla="*/ 27 w 116"/>
                  <a:gd name="T5" fmla="*/ 89 h 108"/>
                  <a:gd name="T6" fmla="*/ 23 w 116"/>
                  <a:gd name="T7" fmla="*/ 97 h 108"/>
                  <a:gd name="T8" fmla="*/ 23 w 116"/>
                  <a:gd name="T9" fmla="*/ 101 h 108"/>
                  <a:gd name="T10" fmla="*/ 23 w 116"/>
                  <a:gd name="T11" fmla="*/ 104 h 108"/>
                  <a:gd name="T12" fmla="*/ 23 w 116"/>
                  <a:gd name="T13" fmla="*/ 104 h 108"/>
                  <a:gd name="T14" fmla="*/ 27 w 116"/>
                  <a:gd name="T15" fmla="*/ 108 h 108"/>
                  <a:gd name="T16" fmla="*/ 34 w 116"/>
                  <a:gd name="T17" fmla="*/ 108 h 108"/>
                  <a:gd name="T18" fmla="*/ 34 w 116"/>
                  <a:gd name="T19" fmla="*/ 108 h 108"/>
                  <a:gd name="T20" fmla="*/ 0 w 116"/>
                  <a:gd name="T21" fmla="*/ 108 h 108"/>
                  <a:gd name="T22" fmla="*/ 0 w 116"/>
                  <a:gd name="T23" fmla="*/ 108 h 108"/>
                  <a:gd name="T24" fmla="*/ 8 w 116"/>
                  <a:gd name="T25" fmla="*/ 108 h 108"/>
                  <a:gd name="T26" fmla="*/ 12 w 116"/>
                  <a:gd name="T27" fmla="*/ 104 h 108"/>
                  <a:gd name="T28" fmla="*/ 15 w 116"/>
                  <a:gd name="T29" fmla="*/ 97 h 108"/>
                  <a:gd name="T30" fmla="*/ 19 w 116"/>
                  <a:gd name="T31" fmla="*/ 89 h 108"/>
                  <a:gd name="T32" fmla="*/ 60 w 116"/>
                  <a:gd name="T33" fmla="*/ 0 h 108"/>
                  <a:gd name="T34" fmla="*/ 60 w 116"/>
                  <a:gd name="T35" fmla="*/ 0 h 108"/>
                  <a:gd name="T36" fmla="*/ 97 w 116"/>
                  <a:gd name="T37" fmla="*/ 89 h 108"/>
                  <a:gd name="T38" fmla="*/ 101 w 116"/>
                  <a:gd name="T39" fmla="*/ 101 h 108"/>
                  <a:gd name="T40" fmla="*/ 105 w 116"/>
                  <a:gd name="T41" fmla="*/ 104 h 108"/>
                  <a:gd name="T42" fmla="*/ 112 w 116"/>
                  <a:gd name="T43" fmla="*/ 108 h 108"/>
                  <a:gd name="T44" fmla="*/ 116 w 116"/>
                  <a:gd name="T45" fmla="*/ 108 h 108"/>
                  <a:gd name="T46" fmla="*/ 116 w 116"/>
                  <a:gd name="T47" fmla="*/ 108 h 108"/>
                  <a:gd name="T48" fmla="*/ 75 w 116"/>
                  <a:gd name="T49" fmla="*/ 108 h 108"/>
                  <a:gd name="T50" fmla="*/ 75 w 116"/>
                  <a:gd name="T51" fmla="*/ 108 h 108"/>
                  <a:gd name="T52" fmla="*/ 79 w 116"/>
                  <a:gd name="T53" fmla="*/ 108 h 108"/>
                  <a:gd name="T54" fmla="*/ 83 w 116"/>
                  <a:gd name="T55" fmla="*/ 104 h 108"/>
                  <a:gd name="T56" fmla="*/ 83 w 116"/>
                  <a:gd name="T57" fmla="*/ 104 h 108"/>
                  <a:gd name="T58" fmla="*/ 86 w 116"/>
                  <a:gd name="T59" fmla="*/ 101 h 108"/>
                  <a:gd name="T60" fmla="*/ 83 w 116"/>
                  <a:gd name="T61" fmla="*/ 97 h 108"/>
                  <a:gd name="T62" fmla="*/ 83 w 116"/>
                  <a:gd name="T63" fmla="*/ 89 h 108"/>
                  <a:gd name="T64" fmla="*/ 75 w 116"/>
                  <a:gd name="T65" fmla="*/ 75 h 108"/>
                  <a:gd name="T66" fmla="*/ 75 w 116"/>
                  <a:gd name="T67" fmla="*/ 71 h 108"/>
                  <a:gd name="T68" fmla="*/ 56 w 116"/>
                  <a:gd name="T69" fmla="*/ 26 h 108"/>
                  <a:gd name="T70" fmla="*/ 34 w 116"/>
                  <a:gd name="T71" fmla="*/ 71 h 108"/>
                  <a:gd name="T72" fmla="*/ 75 w 116"/>
                  <a:gd name="T73" fmla="*/ 71 h 1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6"/>
                  <a:gd name="T112" fmla="*/ 0 h 108"/>
                  <a:gd name="T113" fmla="*/ 116 w 116"/>
                  <a:gd name="T114" fmla="*/ 108 h 1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6" h="108">
                    <a:moveTo>
                      <a:pt x="75" y="75"/>
                    </a:moveTo>
                    <a:lnTo>
                      <a:pt x="34" y="75"/>
                    </a:lnTo>
                    <a:lnTo>
                      <a:pt x="27" y="89"/>
                    </a:lnTo>
                    <a:lnTo>
                      <a:pt x="23" y="97"/>
                    </a:lnTo>
                    <a:lnTo>
                      <a:pt x="23" y="101"/>
                    </a:lnTo>
                    <a:lnTo>
                      <a:pt x="23" y="104"/>
                    </a:lnTo>
                    <a:lnTo>
                      <a:pt x="27" y="108"/>
                    </a:lnTo>
                    <a:lnTo>
                      <a:pt x="34" y="108"/>
                    </a:lnTo>
                    <a:lnTo>
                      <a:pt x="0" y="108"/>
                    </a:lnTo>
                    <a:lnTo>
                      <a:pt x="8" y="108"/>
                    </a:lnTo>
                    <a:lnTo>
                      <a:pt x="12" y="104"/>
                    </a:lnTo>
                    <a:lnTo>
                      <a:pt x="15" y="97"/>
                    </a:lnTo>
                    <a:lnTo>
                      <a:pt x="19" y="89"/>
                    </a:lnTo>
                    <a:lnTo>
                      <a:pt x="60" y="0"/>
                    </a:lnTo>
                    <a:lnTo>
                      <a:pt x="97" y="89"/>
                    </a:lnTo>
                    <a:lnTo>
                      <a:pt x="101" y="101"/>
                    </a:lnTo>
                    <a:lnTo>
                      <a:pt x="105" y="104"/>
                    </a:lnTo>
                    <a:lnTo>
                      <a:pt x="112" y="108"/>
                    </a:lnTo>
                    <a:lnTo>
                      <a:pt x="116" y="108"/>
                    </a:lnTo>
                    <a:lnTo>
                      <a:pt x="75" y="108"/>
                    </a:lnTo>
                    <a:lnTo>
                      <a:pt x="79" y="108"/>
                    </a:lnTo>
                    <a:lnTo>
                      <a:pt x="83" y="104"/>
                    </a:lnTo>
                    <a:lnTo>
                      <a:pt x="86" y="101"/>
                    </a:lnTo>
                    <a:lnTo>
                      <a:pt x="83" y="97"/>
                    </a:lnTo>
                    <a:lnTo>
                      <a:pt x="83" y="89"/>
                    </a:lnTo>
                    <a:lnTo>
                      <a:pt x="75" y="75"/>
                    </a:lnTo>
                    <a:close/>
                    <a:moveTo>
                      <a:pt x="75" y="71"/>
                    </a:moveTo>
                    <a:lnTo>
                      <a:pt x="56" y="26"/>
                    </a:lnTo>
                    <a:lnTo>
                      <a:pt x="34" y="71"/>
                    </a:lnTo>
                    <a:lnTo>
                      <a:pt x="75" y="7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074" name="Freeform 406"/>
              <p:cNvSpPr>
                <a:spLocks/>
              </p:cNvSpPr>
              <p:nvPr/>
            </p:nvSpPr>
            <p:spPr bwMode="auto">
              <a:xfrm>
                <a:off x="2564" y="3147"/>
                <a:ext cx="78" cy="75"/>
              </a:xfrm>
              <a:custGeom>
                <a:avLst/>
                <a:gdLst>
                  <a:gd name="T0" fmla="*/ 26 w 78"/>
                  <a:gd name="T1" fmla="*/ 19 h 75"/>
                  <a:gd name="T2" fmla="*/ 33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5 w 78"/>
                  <a:gd name="T63" fmla="*/ 12 h 75"/>
                  <a:gd name="T64" fmla="*/ 33 w 78"/>
                  <a:gd name="T65" fmla="*/ 15 h 75"/>
                  <a:gd name="T66" fmla="*/ 26 w 78"/>
                  <a:gd name="T67" fmla="*/ 23 h 75"/>
                  <a:gd name="T68" fmla="*/ 26 w 78"/>
                  <a:gd name="T69" fmla="*/ 60 h 75"/>
                  <a:gd name="T70" fmla="*/ 26 w 78"/>
                  <a:gd name="T71" fmla="*/ 68 h 75"/>
                  <a:gd name="T72" fmla="*/ 26 w 78"/>
                  <a:gd name="T73" fmla="*/ 71 h 75"/>
                  <a:gd name="T74" fmla="*/ 26 w 78"/>
                  <a:gd name="T75" fmla="*/ 71 h 75"/>
                  <a:gd name="T76" fmla="*/ 26 w 78"/>
                  <a:gd name="T77" fmla="*/ 75 h 75"/>
                  <a:gd name="T78" fmla="*/ 30 w 78"/>
                  <a:gd name="T79" fmla="*/ 75 h 75"/>
                  <a:gd name="T80" fmla="*/ 33 w 78"/>
                  <a:gd name="T81" fmla="*/ 75 h 75"/>
                  <a:gd name="T82" fmla="*/ 33 w 78"/>
                  <a:gd name="T83" fmla="*/ 75 h 75"/>
                  <a:gd name="T84" fmla="*/ 0 w 78"/>
                  <a:gd name="T85" fmla="*/ 75 h 75"/>
                  <a:gd name="T86" fmla="*/ 0 w 78"/>
                  <a:gd name="T87" fmla="*/ 75 h 75"/>
                  <a:gd name="T88" fmla="*/ 4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4 w 78"/>
                  <a:gd name="T113" fmla="*/ 12 h 75"/>
                  <a:gd name="T114" fmla="*/ 0 w 78"/>
                  <a:gd name="T115" fmla="*/ 12 h 75"/>
                  <a:gd name="T116" fmla="*/ 0 w 78"/>
                  <a:gd name="T117" fmla="*/ 12 h 75"/>
                  <a:gd name="T118" fmla="*/ 22 w 78"/>
                  <a:gd name="T119" fmla="*/ 0 h 75"/>
                  <a:gd name="T120" fmla="*/ 26 w 78"/>
                  <a:gd name="T121" fmla="*/ 0 h 75"/>
                  <a:gd name="T122" fmla="*/ 26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6" y="19"/>
                    </a:moveTo>
                    <a:lnTo>
                      <a:pt x="33"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4" y="75"/>
                    </a:lnTo>
                    <a:lnTo>
                      <a:pt x="78" y="75"/>
                    </a:lnTo>
                    <a:lnTo>
                      <a:pt x="45" y="75"/>
                    </a:lnTo>
                    <a:lnTo>
                      <a:pt x="48" y="75"/>
                    </a:lnTo>
                    <a:lnTo>
                      <a:pt x="52" y="75"/>
                    </a:lnTo>
                    <a:lnTo>
                      <a:pt x="52" y="71"/>
                    </a:lnTo>
                    <a:lnTo>
                      <a:pt x="56" y="68"/>
                    </a:lnTo>
                    <a:lnTo>
                      <a:pt x="56" y="64"/>
                    </a:lnTo>
                    <a:lnTo>
                      <a:pt x="56" y="60"/>
                    </a:lnTo>
                    <a:lnTo>
                      <a:pt x="56" y="30"/>
                    </a:lnTo>
                    <a:lnTo>
                      <a:pt x="56" y="23"/>
                    </a:lnTo>
                    <a:lnTo>
                      <a:pt x="52" y="15"/>
                    </a:lnTo>
                    <a:lnTo>
                      <a:pt x="48" y="12"/>
                    </a:lnTo>
                    <a:lnTo>
                      <a:pt x="45" y="12"/>
                    </a:lnTo>
                    <a:lnTo>
                      <a:pt x="33" y="15"/>
                    </a:lnTo>
                    <a:lnTo>
                      <a:pt x="26" y="23"/>
                    </a:lnTo>
                    <a:lnTo>
                      <a:pt x="26" y="60"/>
                    </a:lnTo>
                    <a:lnTo>
                      <a:pt x="26" y="68"/>
                    </a:lnTo>
                    <a:lnTo>
                      <a:pt x="26" y="71"/>
                    </a:lnTo>
                    <a:lnTo>
                      <a:pt x="26" y="75"/>
                    </a:lnTo>
                    <a:lnTo>
                      <a:pt x="30" y="75"/>
                    </a:lnTo>
                    <a:lnTo>
                      <a:pt x="33" y="75"/>
                    </a:lnTo>
                    <a:lnTo>
                      <a:pt x="0" y="75"/>
                    </a:lnTo>
                    <a:lnTo>
                      <a:pt x="4" y="75"/>
                    </a:lnTo>
                    <a:lnTo>
                      <a:pt x="7" y="75"/>
                    </a:lnTo>
                    <a:lnTo>
                      <a:pt x="7" y="71"/>
                    </a:lnTo>
                    <a:lnTo>
                      <a:pt x="11" y="68"/>
                    </a:lnTo>
                    <a:lnTo>
                      <a:pt x="11" y="60"/>
                    </a:lnTo>
                    <a:lnTo>
                      <a:pt x="11" y="34"/>
                    </a:lnTo>
                    <a:lnTo>
                      <a:pt x="11" y="23"/>
                    </a:lnTo>
                    <a:lnTo>
                      <a:pt x="11" y="15"/>
                    </a:lnTo>
                    <a:lnTo>
                      <a:pt x="7" y="12"/>
                    </a:lnTo>
                    <a:lnTo>
                      <a:pt x="4"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sp>
          <p:nvSpPr>
            <p:cNvPr id="32780" name="Freeform 407"/>
            <p:cNvSpPr>
              <a:spLocks/>
            </p:cNvSpPr>
            <p:nvPr/>
          </p:nvSpPr>
          <p:spPr bwMode="auto">
            <a:xfrm>
              <a:off x="2646" y="3147"/>
              <a:ext cx="78" cy="75"/>
            </a:xfrm>
            <a:custGeom>
              <a:avLst/>
              <a:gdLst>
                <a:gd name="T0" fmla="*/ 22 w 78"/>
                <a:gd name="T1" fmla="*/ 19 h 75"/>
                <a:gd name="T2" fmla="*/ 34 w 78"/>
                <a:gd name="T3" fmla="*/ 8 h 75"/>
                <a:gd name="T4" fmla="*/ 41 w 78"/>
                <a:gd name="T5" fmla="*/ 4 h 75"/>
                <a:gd name="T6" fmla="*/ 48 w 78"/>
                <a:gd name="T7" fmla="*/ 0 h 75"/>
                <a:gd name="T8" fmla="*/ 56 w 78"/>
                <a:gd name="T9" fmla="*/ 4 h 75"/>
                <a:gd name="T10" fmla="*/ 60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5 w 78"/>
                <a:gd name="T31" fmla="*/ 75 h 75"/>
                <a:gd name="T32" fmla="*/ 78 w 78"/>
                <a:gd name="T33" fmla="*/ 75 h 75"/>
                <a:gd name="T34" fmla="*/ 78 w 78"/>
                <a:gd name="T35" fmla="*/ 75 h 75"/>
                <a:gd name="T36" fmla="*/ 45 w 78"/>
                <a:gd name="T37" fmla="*/ 75 h 75"/>
                <a:gd name="T38" fmla="*/ 45 w 78"/>
                <a:gd name="T39" fmla="*/ 75 h 75"/>
                <a:gd name="T40" fmla="*/ 45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2 w 78"/>
                <a:gd name="T57" fmla="*/ 23 h 75"/>
                <a:gd name="T58" fmla="*/ 52 w 78"/>
                <a:gd name="T59" fmla="*/ 15 h 75"/>
                <a:gd name="T60" fmla="*/ 48 w 78"/>
                <a:gd name="T61" fmla="*/ 12 h 75"/>
                <a:gd name="T62" fmla="*/ 45 w 78"/>
                <a:gd name="T63" fmla="*/ 12 h 75"/>
                <a:gd name="T64" fmla="*/ 34 w 78"/>
                <a:gd name="T65" fmla="*/ 15 h 75"/>
                <a:gd name="T66" fmla="*/ 22 w 78"/>
                <a:gd name="T67" fmla="*/ 23 h 75"/>
                <a:gd name="T68" fmla="*/ 22 w 78"/>
                <a:gd name="T69" fmla="*/ 60 h 75"/>
                <a:gd name="T70" fmla="*/ 22 w 78"/>
                <a:gd name="T71" fmla="*/ 68 h 75"/>
                <a:gd name="T72" fmla="*/ 26 w 78"/>
                <a:gd name="T73" fmla="*/ 71 h 75"/>
                <a:gd name="T74" fmla="*/ 26 w 78"/>
                <a:gd name="T75" fmla="*/ 71 h 75"/>
                <a:gd name="T76" fmla="*/ 26 w 78"/>
                <a:gd name="T77" fmla="*/ 75 h 75"/>
                <a:gd name="T78" fmla="*/ 30 w 78"/>
                <a:gd name="T79" fmla="*/ 75 h 75"/>
                <a:gd name="T80" fmla="*/ 34 w 78"/>
                <a:gd name="T81" fmla="*/ 75 h 75"/>
                <a:gd name="T82" fmla="*/ 34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7 w 78"/>
                <a:gd name="T105" fmla="*/ 15 h 75"/>
                <a:gd name="T106" fmla="*/ 7 w 78"/>
                <a:gd name="T107" fmla="*/ 12 h 75"/>
                <a:gd name="T108" fmla="*/ 7 w 78"/>
                <a:gd name="T109" fmla="*/ 12 h 75"/>
                <a:gd name="T110" fmla="*/ 4 w 78"/>
                <a:gd name="T111" fmla="*/ 12 h 75"/>
                <a:gd name="T112" fmla="*/ 4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4" y="8"/>
                  </a:lnTo>
                  <a:lnTo>
                    <a:pt x="41" y="4"/>
                  </a:lnTo>
                  <a:lnTo>
                    <a:pt x="48" y="0"/>
                  </a:lnTo>
                  <a:lnTo>
                    <a:pt x="56" y="4"/>
                  </a:lnTo>
                  <a:lnTo>
                    <a:pt x="60" y="4"/>
                  </a:lnTo>
                  <a:lnTo>
                    <a:pt x="63" y="8"/>
                  </a:lnTo>
                  <a:lnTo>
                    <a:pt x="67" y="15"/>
                  </a:lnTo>
                  <a:lnTo>
                    <a:pt x="67" y="19"/>
                  </a:lnTo>
                  <a:lnTo>
                    <a:pt x="67" y="30"/>
                  </a:lnTo>
                  <a:lnTo>
                    <a:pt x="67" y="60"/>
                  </a:lnTo>
                  <a:lnTo>
                    <a:pt x="67" y="68"/>
                  </a:lnTo>
                  <a:lnTo>
                    <a:pt x="71" y="71"/>
                  </a:lnTo>
                  <a:lnTo>
                    <a:pt x="71" y="75"/>
                  </a:lnTo>
                  <a:lnTo>
                    <a:pt x="75" y="75"/>
                  </a:lnTo>
                  <a:lnTo>
                    <a:pt x="78" y="75"/>
                  </a:lnTo>
                  <a:lnTo>
                    <a:pt x="45" y="75"/>
                  </a:lnTo>
                  <a:lnTo>
                    <a:pt x="48" y="75"/>
                  </a:lnTo>
                  <a:lnTo>
                    <a:pt x="52" y="75"/>
                  </a:lnTo>
                  <a:lnTo>
                    <a:pt x="52" y="71"/>
                  </a:lnTo>
                  <a:lnTo>
                    <a:pt x="56" y="68"/>
                  </a:lnTo>
                  <a:lnTo>
                    <a:pt x="56" y="64"/>
                  </a:lnTo>
                  <a:lnTo>
                    <a:pt x="56" y="60"/>
                  </a:lnTo>
                  <a:lnTo>
                    <a:pt x="56" y="30"/>
                  </a:lnTo>
                  <a:lnTo>
                    <a:pt x="52" y="23"/>
                  </a:lnTo>
                  <a:lnTo>
                    <a:pt x="52" y="15"/>
                  </a:lnTo>
                  <a:lnTo>
                    <a:pt x="48" y="12"/>
                  </a:lnTo>
                  <a:lnTo>
                    <a:pt x="45" y="12"/>
                  </a:lnTo>
                  <a:lnTo>
                    <a:pt x="34" y="15"/>
                  </a:lnTo>
                  <a:lnTo>
                    <a:pt x="22" y="23"/>
                  </a:lnTo>
                  <a:lnTo>
                    <a:pt x="22" y="60"/>
                  </a:lnTo>
                  <a:lnTo>
                    <a:pt x="22" y="68"/>
                  </a:lnTo>
                  <a:lnTo>
                    <a:pt x="26" y="71"/>
                  </a:lnTo>
                  <a:lnTo>
                    <a:pt x="26" y="75"/>
                  </a:lnTo>
                  <a:lnTo>
                    <a:pt x="30" y="75"/>
                  </a:lnTo>
                  <a:lnTo>
                    <a:pt x="34" y="75"/>
                  </a:lnTo>
                  <a:lnTo>
                    <a:pt x="0" y="75"/>
                  </a:lnTo>
                  <a:lnTo>
                    <a:pt x="7" y="75"/>
                  </a:lnTo>
                  <a:lnTo>
                    <a:pt x="7" y="71"/>
                  </a:lnTo>
                  <a:lnTo>
                    <a:pt x="11" y="68"/>
                  </a:lnTo>
                  <a:lnTo>
                    <a:pt x="11" y="60"/>
                  </a:lnTo>
                  <a:lnTo>
                    <a:pt x="11" y="34"/>
                  </a:lnTo>
                  <a:lnTo>
                    <a:pt x="11" y="23"/>
                  </a:lnTo>
                  <a:lnTo>
                    <a:pt x="11" y="15"/>
                  </a:lnTo>
                  <a:lnTo>
                    <a:pt x="7" y="15"/>
                  </a:lnTo>
                  <a:lnTo>
                    <a:pt x="7" y="12"/>
                  </a:lnTo>
                  <a:lnTo>
                    <a:pt x="4" y="12"/>
                  </a:lnTo>
                  <a:lnTo>
                    <a:pt x="0" y="12"/>
                  </a:lnTo>
                  <a:lnTo>
                    <a:pt x="22" y="0"/>
                  </a:lnTo>
                  <a:lnTo>
                    <a:pt x="22"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1" name="Freeform 408"/>
            <p:cNvSpPr>
              <a:spLocks/>
            </p:cNvSpPr>
            <p:nvPr/>
          </p:nvSpPr>
          <p:spPr bwMode="auto">
            <a:xfrm>
              <a:off x="2777" y="3114"/>
              <a:ext cx="97" cy="112"/>
            </a:xfrm>
            <a:custGeom>
              <a:avLst/>
              <a:gdLst>
                <a:gd name="T0" fmla="*/ 89 w 97"/>
                <a:gd name="T1" fmla="*/ 0 h 112"/>
                <a:gd name="T2" fmla="*/ 93 w 97"/>
                <a:gd name="T3" fmla="*/ 37 h 112"/>
                <a:gd name="T4" fmla="*/ 89 w 97"/>
                <a:gd name="T5" fmla="*/ 37 h 112"/>
                <a:gd name="T6" fmla="*/ 85 w 97"/>
                <a:gd name="T7" fmla="*/ 22 h 112"/>
                <a:gd name="T8" fmla="*/ 78 w 97"/>
                <a:gd name="T9" fmla="*/ 11 h 112"/>
                <a:gd name="T10" fmla="*/ 67 w 97"/>
                <a:gd name="T11" fmla="*/ 7 h 112"/>
                <a:gd name="T12" fmla="*/ 56 w 97"/>
                <a:gd name="T13" fmla="*/ 4 h 112"/>
                <a:gd name="T14" fmla="*/ 44 w 97"/>
                <a:gd name="T15" fmla="*/ 7 h 112"/>
                <a:gd name="T16" fmla="*/ 37 w 97"/>
                <a:gd name="T17" fmla="*/ 11 h 112"/>
                <a:gd name="T18" fmla="*/ 29 w 97"/>
                <a:gd name="T19" fmla="*/ 19 h 112"/>
                <a:gd name="T20" fmla="*/ 26 w 97"/>
                <a:gd name="T21" fmla="*/ 26 h 112"/>
                <a:gd name="T22" fmla="*/ 22 w 97"/>
                <a:gd name="T23" fmla="*/ 41 h 112"/>
                <a:gd name="T24" fmla="*/ 18 w 97"/>
                <a:gd name="T25" fmla="*/ 56 h 112"/>
                <a:gd name="T26" fmla="*/ 22 w 97"/>
                <a:gd name="T27" fmla="*/ 71 h 112"/>
                <a:gd name="T28" fmla="*/ 26 w 97"/>
                <a:gd name="T29" fmla="*/ 82 h 112"/>
                <a:gd name="T30" fmla="*/ 29 w 97"/>
                <a:gd name="T31" fmla="*/ 93 h 112"/>
                <a:gd name="T32" fmla="*/ 37 w 97"/>
                <a:gd name="T33" fmla="*/ 101 h 112"/>
                <a:gd name="T34" fmla="*/ 48 w 97"/>
                <a:gd name="T35" fmla="*/ 104 h 112"/>
                <a:gd name="T36" fmla="*/ 59 w 97"/>
                <a:gd name="T37" fmla="*/ 104 h 112"/>
                <a:gd name="T38" fmla="*/ 67 w 97"/>
                <a:gd name="T39" fmla="*/ 104 h 112"/>
                <a:gd name="T40" fmla="*/ 78 w 97"/>
                <a:gd name="T41" fmla="*/ 101 h 112"/>
                <a:gd name="T42" fmla="*/ 85 w 97"/>
                <a:gd name="T43" fmla="*/ 93 h 112"/>
                <a:gd name="T44" fmla="*/ 93 w 97"/>
                <a:gd name="T45" fmla="*/ 82 h 112"/>
                <a:gd name="T46" fmla="*/ 97 w 97"/>
                <a:gd name="T47" fmla="*/ 86 h 112"/>
                <a:gd name="T48" fmla="*/ 89 w 97"/>
                <a:gd name="T49" fmla="*/ 97 h 112"/>
                <a:gd name="T50" fmla="*/ 78 w 97"/>
                <a:gd name="T51" fmla="*/ 104 h 112"/>
                <a:gd name="T52" fmla="*/ 67 w 97"/>
                <a:gd name="T53" fmla="*/ 108 h 112"/>
                <a:gd name="T54" fmla="*/ 52 w 97"/>
                <a:gd name="T55" fmla="*/ 112 h 112"/>
                <a:gd name="T56" fmla="*/ 37 w 97"/>
                <a:gd name="T57" fmla="*/ 108 h 112"/>
                <a:gd name="T58" fmla="*/ 22 w 97"/>
                <a:gd name="T59" fmla="*/ 104 h 112"/>
                <a:gd name="T60" fmla="*/ 11 w 97"/>
                <a:gd name="T61" fmla="*/ 93 h 112"/>
                <a:gd name="T62" fmla="*/ 7 w 97"/>
                <a:gd name="T63" fmla="*/ 82 h 112"/>
                <a:gd name="T64" fmla="*/ 3 w 97"/>
                <a:gd name="T65" fmla="*/ 71 h 112"/>
                <a:gd name="T66" fmla="*/ 0 w 97"/>
                <a:gd name="T67" fmla="*/ 56 h 112"/>
                <a:gd name="T68" fmla="*/ 3 w 97"/>
                <a:gd name="T69" fmla="*/ 41 h 112"/>
                <a:gd name="T70" fmla="*/ 7 w 97"/>
                <a:gd name="T71" fmla="*/ 26 h 112"/>
                <a:gd name="T72" fmla="*/ 15 w 97"/>
                <a:gd name="T73" fmla="*/ 15 h 112"/>
                <a:gd name="T74" fmla="*/ 26 w 97"/>
                <a:gd name="T75" fmla="*/ 7 h 112"/>
                <a:gd name="T76" fmla="*/ 41 w 97"/>
                <a:gd name="T77" fmla="*/ 0 h 112"/>
                <a:gd name="T78" fmla="*/ 56 w 97"/>
                <a:gd name="T79" fmla="*/ 0 h 112"/>
                <a:gd name="T80" fmla="*/ 67 w 97"/>
                <a:gd name="T81" fmla="*/ 0 h 112"/>
                <a:gd name="T82" fmla="*/ 78 w 97"/>
                <a:gd name="T83" fmla="*/ 4 h 112"/>
                <a:gd name="T84" fmla="*/ 82 w 97"/>
                <a:gd name="T85" fmla="*/ 7 h 112"/>
                <a:gd name="T86" fmla="*/ 82 w 97"/>
                <a:gd name="T87" fmla="*/ 7 h 112"/>
                <a:gd name="T88" fmla="*/ 85 w 97"/>
                <a:gd name="T89" fmla="*/ 7 h 112"/>
                <a:gd name="T90" fmla="*/ 85 w 97"/>
                <a:gd name="T91" fmla="*/ 4 h 112"/>
                <a:gd name="T92" fmla="*/ 89 w 97"/>
                <a:gd name="T93" fmla="*/ 4 h 112"/>
                <a:gd name="T94" fmla="*/ 89 w 97"/>
                <a:gd name="T95" fmla="*/ 0 h 112"/>
                <a:gd name="T96" fmla="*/ 89 w 97"/>
                <a:gd name="T97" fmla="*/ 0 h 11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97"/>
                <a:gd name="T148" fmla="*/ 0 h 112"/>
                <a:gd name="T149" fmla="*/ 97 w 97"/>
                <a:gd name="T150" fmla="*/ 112 h 11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97" h="112">
                  <a:moveTo>
                    <a:pt x="89" y="0"/>
                  </a:moveTo>
                  <a:lnTo>
                    <a:pt x="93" y="37"/>
                  </a:lnTo>
                  <a:lnTo>
                    <a:pt x="89" y="37"/>
                  </a:lnTo>
                  <a:lnTo>
                    <a:pt x="85" y="22"/>
                  </a:lnTo>
                  <a:lnTo>
                    <a:pt x="78" y="11"/>
                  </a:lnTo>
                  <a:lnTo>
                    <a:pt x="67" y="7"/>
                  </a:lnTo>
                  <a:lnTo>
                    <a:pt x="56" y="4"/>
                  </a:lnTo>
                  <a:lnTo>
                    <a:pt x="44" y="7"/>
                  </a:lnTo>
                  <a:lnTo>
                    <a:pt x="37" y="11"/>
                  </a:lnTo>
                  <a:lnTo>
                    <a:pt x="29" y="19"/>
                  </a:lnTo>
                  <a:lnTo>
                    <a:pt x="26" y="26"/>
                  </a:lnTo>
                  <a:lnTo>
                    <a:pt x="22" y="41"/>
                  </a:lnTo>
                  <a:lnTo>
                    <a:pt x="18" y="56"/>
                  </a:lnTo>
                  <a:lnTo>
                    <a:pt x="22" y="71"/>
                  </a:lnTo>
                  <a:lnTo>
                    <a:pt x="26" y="82"/>
                  </a:lnTo>
                  <a:lnTo>
                    <a:pt x="29" y="93"/>
                  </a:lnTo>
                  <a:lnTo>
                    <a:pt x="37" y="101"/>
                  </a:lnTo>
                  <a:lnTo>
                    <a:pt x="48" y="104"/>
                  </a:lnTo>
                  <a:lnTo>
                    <a:pt x="59" y="104"/>
                  </a:lnTo>
                  <a:lnTo>
                    <a:pt x="67" y="104"/>
                  </a:lnTo>
                  <a:lnTo>
                    <a:pt x="78" y="101"/>
                  </a:lnTo>
                  <a:lnTo>
                    <a:pt x="85" y="93"/>
                  </a:lnTo>
                  <a:lnTo>
                    <a:pt x="93" y="82"/>
                  </a:lnTo>
                  <a:lnTo>
                    <a:pt x="97" y="86"/>
                  </a:lnTo>
                  <a:lnTo>
                    <a:pt x="89" y="97"/>
                  </a:lnTo>
                  <a:lnTo>
                    <a:pt x="78" y="104"/>
                  </a:lnTo>
                  <a:lnTo>
                    <a:pt x="67" y="108"/>
                  </a:lnTo>
                  <a:lnTo>
                    <a:pt x="52" y="112"/>
                  </a:lnTo>
                  <a:lnTo>
                    <a:pt x="37" y="108"/>
                  </a:lnTo>
                  <a:lnTo>
                    <a:pt x="22" y="104"/>
                  </a:lnTo>
                  <a:lnTo>
                    <a:pt x="11" y="93"/>
                  </a:lnTo>
                  <a:lnTo>
                    <a:pt x="7" y="82"/>
                  </a:lnTo>
                  <a:lnTo>
                    <a:pt x="3" y="71"/>
                  </a:lnTo>
                  <a:lnTo>
                    <a:pt x="0" y="56"/>
                  </a:lnTo>
                  <a:lnTo>
                    <a:pt x="3" y="41"/>
                  </a:lnTo>
                  <a:lnTo>
                    <a:pt x="7" y="26"/>
                  </a:lnTo>
                  <a:lnTo>
                    <a:pt x="15" y="15"/>
                  </a:lnTo>
                  <a:lnTo>
                    <a:pt x="26" y="7"/>
                  </a:lnTo>
                  <a:lnTo>
                    <a:pt x="41" y="0"/>
                  </a:lnTo>
                  <a:lnTo>
                    <a:pt x="56" y="0"/>
                  </a:lnTo>
                  <a:lnTo>
                    <a:pt x="67" y="0"/>
                  </a:lnTo>
                  <a:lnTo>
                    <a:pt x="78" y="4"/>
                  </a:lnTo>
                  <a:lnTo>
                    <a:pt x="82" y="7"/>
                  </a:lnTo>
                  <a:lnTo>
                    <a:pt x="85" y="7"/>
                  </a:lnTo>
                  <a:lnTo>
                    <a:pt x="85" y="4"/>
                  </a:lnTo>
                  <a:lnTo>
                    <a:pt x="89" y="4"/>
                  </a:lnTo>
                  <a:lnTo>
                    <a:pt x="89"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2" name="Freeform 409"/>
            <p:cNvSpPr>
              <a:spLocks noEditPoints="1"/>
            </p:cNvSpPr>
            <p:nvPr/>
          </p:nvSpPr>
          <p:spPr bwMode="auto">
            <a:xfrm>
              <a:off x="2885" y="3147"/>
              <a:ext cx="67" cy="79"/>
            </a:xfrm>
            <a:custGeom>
              <a:avLst/>
              <a:gdLst>
                <a:gd name="T0" fmla="*/ 33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9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6 w 67"/>
                <a:gd name="T43" fmla="*/ 27 h 79"/>
                <a:gd name="T44" fmla="*/ 56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5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6" y="34"/>
                  </a:lnTo>
                  <a:lnTo>
                    <a:pt x="41" y="30"/>
                  </a:lnTo>
                  <a:lnTo>
                    <a:pt x="41" y="27"/>
                  </a:lnTo>
                  <a:lnTo>
                    <a:pt x="41" y="15"/>
                  </a:lnTo>
                  <a:lnTo>
                    <a:pt x="37" y="12"/>
                  </a:lnTo>
                  <a:lnTo>
                    <a:pt x="33" y="8"/>
                  </a:lnTo>
                  <a:lnTo>
                    <a:pt x="26" y="8"/>
                  </a:lnTo>
                  <a:lnTo>
                    <a:pt x="22" y="8"/>
                  </a:lnTo>
                  <a:lnTo>
                    <a:pt x="19" y="12"/>
                  </a:lnTo>
                  <a:lnTo>
                    <a:pt x="19" y="15"/>
                  </a:lnTo>
                  <a:lnTo>
                    <a:pt x="19" y="23"/>
                  </a:lnTo>
                  <a:lnTo>
                    <a:pt x="15" y="23"/>
                  </a:lnTo>
                  <a:lnTo>
                    <a:pt x="15" y="27"/>
                  </a:lnTo>
                  <a:lnTo>
                    <a:pt x="15" y="30"/>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6" y="19"/>
                  </a:lnTo>
                  <a:lnTo>
                    <a:pt x="56" y="27"/>
                  </a:lnTo>
                  <a:lnTo>
                    <a:pt x="56" y="53"/>
                  </a:lnTo>
                  <a:lnTo>
                    <a:pt x="56" y="60"/>
                  </a:lnTo>
                  <a:lnTo>
                    <a:pt x="56" y="64"/>
                  </a:lnTo>
                  <a:lnTo>
                    <a:pt x="56" y="68"/>
                  </a:lnTo>
                  <a:lnTo>
                    <a:pt x="60" y="68"/>
                  </a:lnTo>
                  <a:lnTo>
                    <a:pt x="63" y="68"/>
                  </a:lnTo>
                  <a:lnTo>
                    <a:pt x="67" y="64"/>
                  </a:lnTo>
                  <a:lnTo>
                    <a:pt x="67" y="68"/>
                  </a:lnTo>
                  <a:lnTo>
                    <a:pt x="56" y="75"/>
                  </a:lnTo>
                  <a:lnTo>
                    <a:pt x="48" y="79"/>
                  </a:lnTo>
                  <a:lnTo>
                    <a:pt x="45" y="79"/>
                  </a:lnTo>
                  <a:lnTo>
                    <a:pt x="45"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9" y="64"/>
                  </a:lnTo>
                  <a:lnTo>
                    <a:pt x="22" y="68"/>
                  </a:lnTo>
                  <a:lnTo>
                    <a:pt x="26" y="68"/>
                  </a:lnTo>
                  <a:lnTo>
                    <a:pt x="33" y="68"/>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3" name="Freeform 410"/>
            <p:cNvSpPr>
              <a:spLocks/>
            </p:cNvSpPr>
            <p:nvPr/>
          </p:nvSpPr>
          <p:spPr bwMode="auto">
            <a:xfrm>
              <a:off x="2960" y="3110"/>
              <a:ext cx="33" cy="112"/>
            </a:xfrm>
            <a:custGeom>
              <a:avLst/>
              <a:gdLst>
                <a:gd name="T0" fmla="*/ 22 w 33"/>
                <a:gd name="T1" fmla="*/ 0 h 112"/>
                <a:gd name="T2" fmla="*/ 22 w 33"/>
                <a:gd name="T3" fmla="*/ 97 h 112"/>
                <a:gd name="T4" fmla="*/ 26 w 33"/>
                <a:gd name="T5" fmla="*/ 105 h 112"/>
                <a:gd name="T6" fmla="*/ 26 w 33"/>
                <a:gd name="T7" fmla="*/ 108 h 112"/>
                <a:gd name="T8" fmla="*/ 26 w 33"/>
                <a:gd name="T9" fmla="*/ 108 h 112"/>
                <a:gd name="T10" fmla="*/ 26 w 33"/>
                <a:gd name="T11" fmla="*/ 112 h 112"/>
                <a:gd name="T12" fmla="*/ 29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7 w 33"/>
                <a:gd name="T25" fmla="*/ 112 h 112"/>
                <a:gd name="T26" fmla="*/ 7 w 33"/>
                <a:gd name="T27" fmla="*/ 108 h 112"/>
                <a:gd name="T28" fmla="*/ 11 w 33"/>
                <a:gd name="T29" fmla="*/ 108 h 112"/>
                <a:gd name="T30" fmla="*/ 11 w 33"/>
                <a:gd name="T31" fmla="*/ 105 h 112"/>
                <a:gd name="T32" fmla="*/ 11 w 33"/>
                <a:gd name="T33" fmla="*/ 97 h 112"/>
                <a:gd name="T34" fmla="*/ 11 w 33"/>
                <a:gd name="T35" fmla="*/ 30 h 112"/>
                <a:gd name="T36" fmla="*/ 11 w 33"/>
                <a:gd name="T37" fmla="*/ 19 h 112"/>
                <a:gd name="T38" fmla="*/ 11 w 33"/>
                <a:gd name="T39" fmla="*/ 15 h 112"/>
                <a:gd name="T40" fmla="*/ 11 w 33"/>
                <a:gd name="T41" fmla="*/ 11 h 112"/>
                <a:gd name="T42" fmla="*/ 7 w 33"/>
                <a:gd name="T43" fmla="*/ 11 h 112"/>
                <a:gd name="T44" fmla="*/ 7 w 33"/>
                <a:gd name="T45" fmla="*/ 8 h 112"/>
                <a:gd name="T46" fmla="*/ 7 w 33"/>
                <a:gd name="T47" fmla="*/ 8 h 112"/>
                <a:gd name="T48" fmla="*/ 3 w 33"/>
                <a:gd name="T49" fmla="*/ 8 h 112"/>
                <a:gd name="T50" fmla="*/ 0 w 33"/>
                <a:gd name="T51" fmla="*/ 11 h 112"/>
                <a:gd name="T52" fmla="*/ 0 w 33"/>
                <a:gd name="T53" fmla="*/ 8 h 112"/>
                <a:gd name="T54" fmla="*/ 22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6" y="105"/>
                  </a:lnTo>
                  <a:lnTo>
                    <a:pt x="26" y="108"/>
                  </a:lnTo>
                  <a:lnTo>
                    <a:pt x="26" y="112"/>
                  </a:lnTo>
                  <a:lnTo>
                    <a:pt x="29" y="112"/>
                  </a:lnTo>
                  <a:lnTo>
                    <a:pt x="33" y="112"/>
                  </a:lnTo>
                  <a:lnTo>
                    <a:pt x="0" y="112"/>
                  </a:lnTo>
                  <a:lnTo>
                    <a:pt x="3" y="112"/>
                  </a:lnTo>
                  <a:lnTo>
                    <a:pt x="7" y="112"/>
                  </a:lnTo>
                  <a:lnTo>
                    <a:pt x="7" y="108"/>
                  </a:lnTo>
                  <a:lnTo>
                    <a:pt x="11" y="108"/>
                  </a:lnTo>
                  <a:lnTo>
                    <a:pt x="11" y="105"/>
                  </a:lnTo>
                  <a:lnTo>
                    <a:pt x="11" y="97"/>
                  </a:lnTo>
                  <a:lnTo>
                    <a:pt x="11" y="30"/>
                  </a:lnTo>
                  <a:lnTo>
                    <a:pt x="11" y="19"/>
                  </a:lnTo>
                  <a:lnTo>
                    <a:pt x="11" y="15"/>
                  </a:lnTo>
                  <a:lnTo>
                    <a:pt x="11" y="11"/>
                  </a:lnTo>
                  <a:lnTo>
                    <a:pt x="7" y="11"/>
                  </a:lnTo>
                  <a:lnTo>
                    <a:pt x="7" y="8"/>
                  </a:lnTo>
                  <a:lnTo>
                    <a:pt x="3" y="8"/>
                  </a:lnTo>
                  <a:lnTo>
                    <a:pt x="0" y="11"/>
                  </a:lnTo>
                  <a:lnTo>
                    <a:pt x="0" y="8"/>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4" name="Freeform 411"/>
            <p:cNvSpPr>
              <a:spLocks/>
            </p:cNvSpPr>
            <p:nvPr/>
          </p:nvSpPr>
          <p:spPr bwMode="auto">
            <a:xfrm>
              <a:off x="3004" y="3110"/>
              <a:ext cx="38" cy="112"/>
            </a:xfrm>
            <a:custGeom>
              <a:avLst/>
              <a:gdLst>
                <a:gd name="T0" fmla="*/ 26 w 38"/>
                <a:gd name="T1" fmla="*/ 0 h 112"/>
                <a:gd name="T2" fmla="*/ 26 w 38"/>
                <a:gd name="T3" fmla="*/ 97 h 112"/>
                <a:gd name="T4" fmla="*/ 26 w 38"/>
                <a:gd name="T5" fmla="*/ 105 h 112"/>
                <a:gd name="T6" fmla="*/ 26 w 38"/>
                <a:gd name="T7" fmla="*/ 108 h 112"/>
                <a:gd name="T8" fmla="*/ 26 w 38"/>
                <a:gd name="T9" fmla="*/ 108 h 112"/>
                <a:gd name="T10" fmla="*/ 30 w 38"/>
                <a:gd name="T11" fmla="*/ 112 h 112"/>
                <a:gd name="T12" fmla="*/ 30 w 38"/>
                <a:gd name="T13" fmla="*/ 112 h 112"/>
                <a:gd name="T14" fmla="*/ 38 w 38"/>
                <a:gd name="T15" fmla="*/ 112 h 112"/>
                <a:gd name="T16" fmla="*/ 38 w 38"/>
                <a:gd name="T17" fmla="*/ 112 h 112"/>
                <a:gd name="T18" fmla="*/ 0 w 38"/>
                <a:gd name="T19" fmla="*/ 112 h 112"/>
                <a:gd name="T20" fmla="*/ 0 w 38"/>
                <a:gd name="T21" fmla="*/ 112 h 112"/>
                <a:gd name="T22" fmla="*/ 4 w 38"/>
                <a:gd name="T23" fmla="*/ 112 h 112"/>
                <a:gd name="T24" fmla="*/ 8 w 38"/>
                <a:gd name="T25" fmla="*/ 112 h 112"/>
                <a:gd name="T26" fmla="*/ 12 w 38"/>
                <a:gd name="T27" fmla="*/ 108 h 112"/>
                <a:gd name="T28" fmla="*/ 12 w 38"/>
                <a:gd name="T29" fmla="*/ 108 h 112"/>
                <a:gd name="T30" fmla="*/ 12 w 38"/>
                <a:gd name="T31" fmla="*/ 105 h 112"/>
                <a:gd name="T32" fmla="*/ 12 w 38"/>
                <a:gd name="T33" fmla="*/ 97 h 112"/>
                <a:gd name="T34" fmla="*/ 12 w 38"/>
                <a:gd name="T35" fmla="*/ 30 h 112"/>
                <a:gd name="T36" fmla="*/ 12 w 38"/>
                <a:gd name="T37" fmla="*/ 19 h 112"/>
                <a:gd name="T38" fmla="*/ 12 w 38"/>
                <a:gd name="T39" fmla="*/ 15 h 112"/>
                <a:gd name="T40" fmla="*/ 12 w 38"/>
                <a:gd name="T41" fmla="*/ 11 h 112"/>
                <a:gd name="T42" fmla="*/ 12 w 38"/>
                <a:gd name="T43" fmla="*/ 11 h 112"/>
                <a:gd name="T44" fmla="*/ 8 w 38"/>
                <a:gd name="T45" fmla="*/ 8 h 112"/>
                <a:gd name="T46" fmla="*/ 8 w 38"/>
                <a:gd name="T47" fmla="*/ 8 h 112"/>
                <a:gd name="T48" fmla="*/ 4 w 38"/>
                <a:gd name="T49" fmla="*/ 8 h 112"/>
                <a:gd name="T50" fmla="*/ 4 w 38"/>
                <a:gd name="T51" fmla="*/ 11 h 112"/>
                <a:gd name="T52" fmla="*/ 0 w 38"/>
                <a:gd name="T53" fmla="*/ 8 h 112"/>
                <a:gd name="T54" fmla="*/ 23 w 38"/>
                <a:gd name="T55" fmla="*/ 0 h 112"/>
                <a:gd name="T56" fmla="*/ 26 w 38"/>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
                <a:gd name="T88" fmla="*/ 0 h 112"/>
                <a:gd name="T89" fmla="*/ 38 w 38"/>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 h="112">
                  <a:moveTo>
                    <a:pt x="26" y="0"/>
                  </a:moveTo>
                  <a:lnTo>
                    <a:pt x="26" y="97"/>
                  </a:lnTo>
                  <a:lnTo>
                    <a:pt x="26" y="105"/>
                  </a:lnTo>
                  <a:lnTo>
                    <a:pt x="26" y="108"/>
                  </a:lnTo>
                  <a:lnTo>
                    <a:pt x="30" y="112"/>
                  </a:lnTo>
                  <a:lnTo>
                    <a:pt x="38" y="112"/>
                  </a:lnTo>
                  <a:lnTo>
                    <a:pt x="0" y="112"/>
                  </a:lnTo>
                  <a:lnTo>
                    <a:pt x="4" y="112"/>
                  </a:lnTo>
                  <a:lnTo>
                    <a:pt x="8" y="112"/>
                  </a:lnTo>
                  <a:lnTo>
                    <a:pt x="12" y="108"/>
                  </a:lnTo>
                  <a:lnTo>
                    <a:pt x="12" y="105"/>
                  </a:lnTo>
                  <a:lnTo>
                    <a:pt x="12" y="97"/>
                  </a:lnTo>
                  <a:lnTo>
                    <a:pt x="12" y="30"/>
                  </a:lnTo>
                  <a:lnTo>
                    <a:pt x="12" y="19"/>
                  </a:lnTo>
                  <a:lnTo>
                    <a:pt x="12" y="15"/>
                  </a:lnTo>
                  <a:lnTo>
                    <a:pt x="12"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5" name="Freeform 412"/>
            <p:cNvSpPr>
              <a:spLocks noEditPoints="1"/>
            </p:cNvSpPr>
            <p:nvPr/>
          </p:nvSpPr>
          <p:spPr bwMode="auto">
            <a:xfrm>
              <a:off x="3049" y="3147"/>
              <a:ext cx="67" cy="79"/>
            </a:xfrm>
            <a:custGeom>
              <a:avLst/>
              <a:gdLst>
                <a:gd name="T0" fmla="*/ 34 w 67"/>
                <a:gd name="T1" fmla="*/ 71 h 79"/>
                <a:gd name="T2" fmla="*/ 26 w 67"/>
                <a:gd name="T3" fmla="*/ 75 h 79"/>
                <a:gd name="T4" fmla="*/ 19 w 67"/>
                <a:gd name="T5" fmla="*/ 79 h 79"/>
                <a:gd name="T6" fmla="*/ 8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6 w 67"/>
                <a:gd name="T21" fmla="*/ 8 h 79"/>
                <a:gd name="T22" fmla="*/ 19 w 67"/>
                <a:gd name="T23" fmla="*/ 12 h 79"/>
                <a:gd name="T24" fmla="*/ 19 w 67"/>
                <a:gd name="T25" fmla="*/ 23 h 79"/>
                <a:gd name="T26" fmla="*/ 15 w 67"/>
                <a:gd name="T27" fmla="*/ 27 h 79"/>
                <a:gd name="T28" fmla="*/ 11 w 67"/>
                <a:gd name="T29" fmla="*/ 30 h 79"/>
                <a:gd name="T30" fmla="*/ 8 w 67"/>
                <a:gd name="T31" fmla="*/ 27 h 79"/>
                <a:gd name="T32" fmla="*/ 4 w 67"/>
                <a:gd name="T33" fmla="*/ 23 h 79"/>
                <a:gd name="T34" fmla="*/ 11 w 67"/>
                <a:gd name="T35" fmla="*/ 8 h 79"/>
                <a:gd name="T36" fmla="*/ 30 w 67"/>
                <a:gd name="T37" fmla="*/ 0 h 79"/>
                <a:gd name="T38" fmla="*/ 49 w 67"/>
                <a:gd name="T39" fmla="*/ 4 h 79"/>
                <a:gd name="T40" fmla="*/ 56 w 67"/>
                <a:gd name="T41" fmla="*/ 12 h 79"/>
                <a:gd name="T42" fmla="*/ 56 w 67"/>
                <a:gd name="T43" fmla="*/ 27 h 79"/>
                <a:gd name="T44" fmla="*/ 56 w 67"/>
                <a:gd name="T45" fmla="*/ 60 h 79"/>
                <a:gd name="T46" fmla="*/ 56 w 67"/>
                <a:gd name="T47" fmla="*/ 68 h 79"/>
                <a:gd name="T48" fmla="*/ 60 w 67"/>
                <a:gd name="T49" fmla="*/ 68 h 79"/>
                <a:gd name="T50" fmla="*/ 60 w 67"/>
                <a:gd name="T51" fmla="*/ 68 h 79"/>
                <a:gd name="T52" fmla="*/ 64 w 67"/>
                <a:gd name="T53" fmla="*/ 68 h 79"/>
                <a:gd name="T54" fmla="*/ 67 w 67"/>
                <a:gd name="T55" fmla="*/ 68 h 79"/>
                <a:gd name="T56" fmla="*/ 52 w 67"/>
                <a:gd name="T57" fmla="*/ 79 h 79"/>
                <a:gd name="T58" fmla="*/ 45 w 67"/>
                <a:gd name="T59" fmla="*/ 75 h 79"/>
                <a:gd name="T60" fmla="*/ 41 w 67"/>
                <a:gd name="T61" fmla="*/ 64 h 79"/>
                <a:gd name="T62" fmla="*/ 41 w 67"/>
                <a:gd name="T63" fmla="*/ 34 h 79"/>
                <a:gd name="T64" fmla="*/ 26 w 67"/>
                <a:gd name="T65" fmla="*/ 42 h 79"/>
                <a:gd name="T66" fmla="*/ 19 w 67"/>
                <a:gd name="T67" fmla="*/ 49 h 79"/>
                <a:gd name="T68" fmla="*/ 15 w 67"/>
                <a:gd name="T69" fmla="*/ 56 h 79"/>
                <a:gd name="T70" fmla="*/ 19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3" y="79"/>
                  </a:lnTo>
                  <a:lnTo>
                    <a:pt x="19" y="79"/>
                  </a:lnTo>
                  <a:lnTo>
                    <a:pt x="11" y="79"/>
                  </a:lnTo>
                  <a:lnTo>
                    <a:pt x="8" y="75"/>
                  </a:lnTo>
                  <a:lnTo>
                    <a:pt x="4" y="68"/>
                  </a:lnTo>
                  <a:lnTo>
                    <a:pt x="0" y="60"/>
                  </a:lnTo>
                  <a:lnTo>
                    <a:pt x="0" y="56"/>
                  </a:lnTo>
                  <a:lnTo>
                    <a:pt x="4" y="49"/>
                  </a:lnTo>
                  <a:lnTo>
                    <a:pt x="8" y="45"/>
                  </a:lnTo>
                  <a:lnTo>
                    <a:pt x="15" y="42"/>
                  </a:lnTo>
                  <a:lnTo>
                    <a:pt x="26" y="34"/>
                  </a:lnTo>
                  <a:lnTo>
                    <a:pt x="41" y="30"/>
                  </a:lnTo>
                  <a:lnTo>
                    <a:pt x="41" y="27"/>
                  </a:lnTo>
                  <a:lnTo>
                    <a:pt x="41" y="15"/>
                  </a:lnTo>
                  <a:lnTo>
                    <a:pt x="37" y="12"/>
                  </a:lnTo>
                  <a:lnTo>
                    <a:pt x="34" y="8"/>
                  </a:lnTo>
                  <a:lnTo>
                    <a:pt x="30" y="8"/>
                  </a:lnTo>
                  <a:lnTo>
                    <a:pt x="26" y="8"/>
                  </a:lnTo>
                  <a:lnTo>
                    <a:pt x="23" y="12"/>
                  </a:lnTo>
                  <a:lnTo>
                    <a:pt x="19" y="12"/>
                  </a:lnTo>
                  <a:lnTo>
                    <a:pt x="19" y="15"/>
                  </a:lnTo>
                  <a:lnTo>
                    <a:pt x="19" y="23"/>
                  </a:lnTo>
                  <a:lnTo>
                    <a:pt x="15" y="27"/>
                  </a:lnTo>
                  <a:lnTo>
                    <a:pt x="15" y="30"/>
                  </a:lnTo>
                  <a:lnTo>
                    <a:pt x="11" y="30"/>
                  </a:lnTo>
                  <a:lnTo>
                    <a:pt x="8" y="30"/>
                  </a:lnTo>
                  <a:lnTo>
                    <a:pt x="8" y="27"/>
                  </a:lnTo>
                  <a:lnTo>
                    <a:pt x="4" y="23"/>
                  </a:lnTo>
                  <a:lnTo>
                    <a:pt x="8" y="15"/>
                  </a:lnTo>
                  <a:lnTo>
                    <a:pt x="11" y="8"/>
                  </a:lnTo>
                  <a:lnTo>
                    <a:pt x="19" y="4"/>
                  </a:lnTo>
                  <a:lnTo>
                    <a:pt x="30" y="0"/>
                  </a:lnTo>
                  <a:lnTo>
                    <a:pt x="41" y="4"/>
                  </a:lnTo>
                  <a:lnTo>
                    <a:pt x="49" y="4"/>
                  </a:lnTo>
                  <a:lnTo>
                    <a:pt x="52" y="8"/>
                  </a:lnTo>
                  <a:lnTo>
                    <a:pt x="56" y="12"/>
                  </a:lnTo>
                  <a:lnTo>
                    <a:pt x="56" y="19"/>
                  </a:lnTo>
                  <a:lnTo>
                    <a:pt x="56" y="27"/>
                  </a:lnTo>
                  <a:lnTo>
                    <a:pt x="56" y="53"/>
                  </a:lnTo>
                  <a:lnTo>
                    <a:pt x="56" y="60"/>
                  </a:lnTo>
                  <a:lnTo>
                    <a:pt x="56" y="64"/>
                  </a:lnTo>
                  <a:lnTo>
                    <a:pt x="56" y="68"/>
                  </a:lnTo>
                  <a:lnTo>
                    <a:pt x="60" y="68"/>
                  </a:lnTo>
                  <a:lnTo>
                    <a:pt x="64" y="68"/>
                  </a:lnTo>
                  <a:lnTo>
                    <a:pt x="67" y="64"/>
                  </a:lnTo>
                  <a:lnTo>
                    <a:pt x="67" y="68"/>
                  </a:lnTo>
                  <a:lnTo>
                    <a:pt x="60" y="75"/>
                  </a:lnTo>
                  <a:lnTo>
                    <a:pt x="52" y="79"/>
                  </a:lnTo>
                  <a:lnTo>
                    <a:pt x="49" y="79"/>
                  </a:lnTo>
                  <a:lnTo>
                    <a:pt x="45" y="75"/>
                  </a:lnTo>
                  <a:lnTo>
                    <a:pt x="41" y="71"/>
                  </a:lnTo>
                  <a:lnTo>
                    <a:pt x="41" y="64"/>
                  </a:lnTo>
                  <a:close/>
                  <a:moveTo>
                    <a:pt x="41" y="60"/>
                  </a:moveTo>
                  <a:lnTo>
                    <a:pt x="41" y="34"/>
                  </a:lnTo>
                  <a:lnTo>
                    <a:pt x="34" y="38"/>
                  </a:lnTo>
                  <a:lnTo>
                    <a:pt x="26" y="42"/>
                  </a:lnTo>
                  <a:lnTo>
                    <a:pt x="23" y="45"/>
                  </a:lnTo>
                  <a:lnTo>
                    <a:pt x="19" y="49"/>
                  </a:lnTo>
                  <a:lnTo>
                    <a:pt x="15" y="53"/>
                  </a:lnTo>
                  <a:lnTo>
                    <a:pt x="15" y="56"/>
                  </a:lnTo>
                  <a:lnTo>
                    <a:pt x="15" y="60"/>
                  </a:lnTo>
                  <a:lnTo>
                    <a:pt x="19" y="64"/>
                  </a:lnTo>
                  <a:lnTo>
                    <a:pt x="23" y="68"/>
                  </a:lnTo>
                  <a:lnTo>
                    <a:pt x="26" y="68"/>
                  </a:lnTo>
                  <a:lnTo>
                    <a:pt x="34" y="68"/>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6" name="Freeform 413"/>
            <p:cNvSpPr>
              <a:spLocks/>
            </p:cNvSpPr>
            <p:nvPr/>
          </p:nvSpPr>
          <p:spPr bwMode="auto">
            <a:xfrm>
              <a:off x="3120" y="3110"/>
              <a:ext cx="78" cy="112"/>
            </a:xfrm>
            <a:custGeom>
              <a:avLst/>
              <a:gdLst>
                <a:gd name="T0" fmla="*/ 22 w 78"/>
                <a:gd name="T1" fmla="*/ 56 h 112"/>
                <a:gd name="T2" fmla="*/ 37 w 78"/>
                <a:gd name="T3" fmla="*/ 41 h 112"/>
                <a:gd name="T4" fmla="*/ 49 w 78"/>
                <a:gd name="T5" fmla="*/ 37 h 112"/>
                <a:gd name="T6" fmla="*/ 60 w 78"/>
                <a:gd name="T7" fmla="*/ 41 h 112"/>
                <a:gd name="T8" fmla="*/ 67 w 78"/>
                <a:gd name="T9" fmla="*/ 52 h 112"/>
                <a:gd name="T10" fmla="*/ 67 w 78"/>
                <a:gd name="T11" fmla="*/ 71 h 112"/>
                <a:gd name="T12" fmla="*/ 67 w 78"/>
                <a:gd name="T13" fmla="*/ 105 h 112"/>
                <a:gd name="T14" fmla="*/ 71 w 78"/>
                <a:gd name="T15" fmla="*/ 108 h 112"/>
                <a:gd name="T16" fmla="*/ 75 w 78"/>
                <a:gd name="T17" fmla="*/ 112 h 112"/>
                <a:gd name="T18" fmla="*/ 78 w 78"/>
                <a:gd name="T19" fmla="*/ 112 h 112"/>
                <a:gd name="T20" fmla="*/ 45 w 78"/>
                <a:gd name="T21" fmla="*/ 112 h 112"/>
                <a:gd name="T22" fmla="*/ 49 w 78"/>
                <a:gd name="T23" fmla="*/ 112 h 112"/>
                <a:gd name="T24" fmla="*/ 52 w 78"/>
                <a:gd name="T25" fmla="*/ 108 h 112"/>
                <a:gd name="T26" fmla="*/ 56 w 78"/>
                <a:gd name="T27" fmla="*/ 101 h 112"/>
                <a:gd name="T28" fmla="*/ 56 w 78"/>
                <a:gd name="T29" fmla="*/ 71 h 112"/>
                <a:gd name="T30" fmla="*/ 52 w 78"/>
                <a:gd name="T31" fmla="*/ 56 h 112"/>
                <a:gd name="T32" fmla="*/ 49 w 78"/>
                <a:gd name="T33" fmla="*/ 52 h 112"/>
                <a:gd name="T34" fmla="*/ 41 w 78"/>
                <a:gd name="T35" fmla="*/ 49 h 112"/>
                <a:gd name="T36" fmla="*/ 34 w 78"/>
                <a:gd name="T37" fmla="*/ 52 h 112"/>
                <a:gd name="T38" fmla="*/ 22 w 78"/>
                <a:gd name="T39" fmla="*/ 60 h 112"/>
                <a:gd name="T40" fmla="*/ 22 w 78"/>
                <a:gd name="T41" fmla="*/ 105 h 112"/>
                <a:gd name="T42" fmla="*/ 26 w 78"/>
                <a:gd name="T43" fmla="*/ 108 h 112"/>
                <a:gd name="T44" fmla="*/ 30 w 78"/>
                <a:gd name="T45" fmla="*/ 112 h 112"/>
                <a:gd name="T46" fmla="*/ 34 w 78"/>
                <a:gd name="T47" fmla="*/ 112 h 112"/>
                <a:gd name="T48" fmla="*/ 0 w 78"/>
                <a:gd name="T49" fmla="*/ 112 h 112"/>
                <a:gd name="T50" fmla="*/ 7 w 78"/>
                <a:gd name="T51" fmla="*/ 112 h 112"/>
                <a:gd name="T52" fmla="*/ 7 w 78"/>
                <a:gd name="T53" fmla="*/ 108 h 112"/>
                <a:gd name="T54" fmla="*/ 11 w 78"/>
                <a:gd name="T55" fmla="*/ 97 h 112"/>
                <a:gd name="T56" fmla="*/ 11 w 78"/>
                <a:gd name="T57" fmla="*/ 19 h 112"/>
                <a:gd name="T58" fmla="*/ 7 w 78"/>
                <a:gd name="T59" fmla="*/ 11 h 112"/>
                <a:gd name="T60" fmla="*/ 7 w 78"/>
                <a:gd name="T61" fmla="*/ 8 h 112"/>
                <a:gd name="T62" fmla="*/ 4 w 78"/>
                <a:gd name="T63" fmla="*/ 8 h 112"/>
                <a:gd name="T64" fmla="*/ 0 w 78"/>
                <a:gd name="T65" fmla="*/ 8 h 112"/>
                <a:gd name="T66" fmla="*/ 22 w 78"/>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8"/>
                <a:gd name="T103" fmla="*/ 0 h 112"/>
                <a:gd name="T104" fmla="*/ 78 w 78"/>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8" h="112">
                  <a:moveTo>
                    <a:pt x="22" y="0"/>
                  </a:moveTo>
                  <a:lnTo>
                    <a:pt x="22" y="56"/>
                  </a:lnTo>
                  <a:lnTo>
                    <a:pt x="34" y="45"/>
                  </a:lnTo>
                  <a:lnTo>
                    <a:pt x="37" y="41"/>
                  </a:lnTo>
                  <a:lnTo>
                    <a:pt x="45" y="41"/>
                  </a:lnTo>
                  <a:lnTo>
                    <a:pt x="49" y="37"/>
                  </a:lnTo>
                  <a:lnTo>
                    <a:pt x="56" y="41"/>
                  </a:lnTo>
                  <a:lnTo>
                    <a:pt x="60" y="41"/>
                  </a:lnTo>
                  <a:lnTo>
                    <a:pt x="63" y="45"/>
                  </a:lnTo>
                  <a:lnTo>
                    <a:pt x="67" y="52"/>
                  </a:lnTo>
                  <a:lnTo>
                    <a:pt x="67" y="60"/>
                  </a:lnTo>
                  <a:lnTo>
                    <a:pt x="67" y="71"/>
                  </a:lnTo>
                  <a:lnTo>
                    <a:pt x="67" y="97"/>
                  </a:lnTo>
                  <a:lnTo>
                    <a:pt x="67" y="105"/>
                  </a:lnTo>
                  <a:lnTo>
                    <a:pt x="71" y="108"/>
                  </a:lnTo>
                  <a:lnTo>
                    <a:pt x="71" y="112"/>
                  </a:lnTo>
                  <a:lnTo>
                    <a:pt x="75" y="112"/>
                  </a:lnTo>
                  <a:lnTo>
                    <a:pt x="78" y="112"/>
                  </a:lnTo>
                  <a:lnTo>
                    <a:pt x="45" y="112"/>
                  </a:lnTo>
                  <a:lnTo>
                    <a:pt x="49" y="112"/>
                  </a:lnTo>
                  <a:lnTo>
                    <a:pt x="52" y="112"/>
                  </a:lnTo>
                  <a:lnTo>
                    <a:pt x="52" y="108"/>
                  </a:lnTo>
                  <a:lnTo>
                    <a:pt x="56" y="105"/>
                  </a:lnTo>
                  <a:lnTo>
                    <a:pt x="56" y="101"/>
                  </a:lnTo>
                  <a:lnTo>
                    <a:pt x="56" y="97"/>
                  </a:lnTo>
                  <a:lnTo>
                    <a:pt x="56" y="71"/>
                  </a:lnTo>
                  <a:lnTo>
                    <a:pt x="56" y="64"/>
                  </a:lnTo>
                  <a:lnTo>
                    <a:pt x="52" y="56"/>
                  </a:lnTo>
                  <a:lnTo>
                    <a:pt x="52" y="52"/>
                  </a:lnTo>
                  <a:lnTo>
                    <a:pt x="49" y="52"/>
                  </a:lnTo>
                  <a:lnTo>
                    <a:pt x="45" y="49"/>
                  </a:lnTo>
                  <a:lnTo>
                    <a:pt x="41" y="49"/>
                  </a:lnTo>
                  <a:lnTo>
                    <a:pt x="37" y="49"/>
                  </a:lnTo>
                  <a:lnTo>
                    <a:pt x="34" y="52"/>
                  </a:lnTo>
                  <a:lnTo>
                    <a:pt x="30" y="56"/>
                  </a:lnTo>
                  <a:lnTo>
                    <a:pt x="22" y="60"/>
                  </a:lnTo>
                  <a:lnTo>
                    <a:pt x="22" y="97"/>
                  </a:lnTo>
                  <a:lnTo>
                    <a:pt x="22" y="105"/>
                  </a:lnTo>
                  <a:lnTo>
                    <a:pt x="26" y="108"/>
                  </a:lnTo>
                  <a:lnTo>
                    <a:pt x="26" y="112"/>
                  </a:lnTo>
                  <a:lnTo>
                    <a:pt x="30" y="112"/>
                  </a:lnTo>
                  <a:lnTo>
                    <a:pt x="34" y="112"/>
                  </a:lnTo>
                  <a:lnTo>
                    <a:pt x="0" y="112"/>
                  </a:lnTo>
                  <a:lnTo>
                    <a:pt x="4" y="112"/>
                  </a:lnTo>
                  <a:lnTo>
                    <a:pt x="7" y="112"/>
                  </a:lnTo>
                  <a:lnTo>
                    <a:pt x="7" y="108"/>
                  </a:lnTo>
                  <a:lnTo>
                    <a:pt x="11" y="105"/>
                  </a:lnTo>
                  <a:lnTo>
                    <a:pt x="11" y="97"/>
                  </a:lnTo>
                  <a:lnTo>
                    <a:pt x="11" y="30"/>
                  </a:lnTo>
                  <a:lnTo>
                    <a:pt x="11" y="19"/>
                  </a:lnTo>
                  <a:lnTo>
                    <a:pt x="11" y="15"/>
                  </a:lnTo>
                  <a:lnTo>
                    <a:pt x="7" y="11"/>
                  </a:lnTo>
                  <a:lnTo>
                    <a:pt x="7" y="8"/>
                  </a:lnTo>
                  <a:lnTo>
                    <a:pt x="4" y="8"/>
                  </a:lnTo>
                  <a:lnTo>
                    <a:pt x="0" y="11"/>
                  </a:lnTo>
                  <a:lnTo>
                    <a:pt x="0" y="8"/>
                  </a:lnTo>
                  <a:lnTo>
                    <a:pt x="19"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7" name="Freeform 414"/>
            <p:cNvSpPr>
              <a:spLocks noEditPoints="1"/>
            </p:cNvSpPr>
            <p:nvPr/>
          </p:nvSpPr>
          <p:spPr bwMode="auto">
            <a:xfrm>
              <a:off x="3206" y="3147"/>
              <a:ext cx="67" cy="79"/>
            </a:xfrm>
            <a:custGeom>
              <a:avLst/>
              <a:gdLst>
                <a:gd name="T0" fmla="*/ 33 w 67"/>
                <a:gd name="T1" fmla="*/ 71 h 79"/>
                <a:gd name="T2" fmla="*/ 26 w 67"/>
                <a:gd name="T3" fmla="*/ 75 h 79"/>
                <a:gd name="T4" fmla="*/ 15 w 67"/>
                <a:gd name="T5" fmla="*/ 79 h 79"/>
                <a:gd name="T6" fmla="*/ 4 w 67"/>
                <a:gd name="T7" fmla="*/ 75 h 79"/>
                <a:gd name="T8" fmla="*/ 0 w 67"/>
                <a:gd name="T9" fmla="*/ 60 h 79"/>
                <a:gd name="T10" fmla="*/ 0 w 67"/>
                <a:gd name="T11" fmla="*/ 49 h 79"/>
                <a:gd name="T12" fmla="*/ 15 w 67"/>
                <a:gd name="T13" fmla="*/ 42 h 79"/>
                <a:gd name="T14" fmla="*/ 41 w 67"/>
                <a:gd name="T15" fmla="*/ 30 h 79"/>
                <a:gd name="T16" fmla="*/ 41 w 67"/>
                <a:gd name="T17" fmla="*/ 15 h 79"/>
                <a:gd name="T18" fmla="*/ 33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8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1 w 67"/>
                <a:gd name="T69" fmla="*/ 56 h 79"/>
                <a:gd name="T70" fmla="*/ 15 w 67"/>
                <a:gd name="T71" fmla="*/ 64 h 79"/>
                <a:gd name="T72" fmla="*/ 22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3" y="71"/>
                  </a:lnTo>
                  <a:lnTo>
                    <a:pt x="30" y="75"/>
                  </a:lnTo>
                  <a:lnTo>
                    <a:pt x="26" y="75"/>
                  </a:lnTo>
                  <a:lnTo>
                    <a:pt x="22" y="79"/>
                  </a:lnTo>
                  <a:lnTo>
                    <a:pt x="15" y="79"/>
                  </a:lnTo>
                  <a:lnTo>
                    <a:pt x="11" y="79"/>
                  </a:lnTo>
                  <a:lnTo>
                    <a:pt x="4" y="75"/>
                  </a:lnTo>
                  <a:lnTo>
                    <a:pt x="0" y="68"/>
                  </a:lnTo>
                  <a:lnTo>
                    <a:pt x="0" y="60"/>
                  </a:lnTo>
                  <a:lnTo>
                    <a:pt x="0" y="56"/>
                  </a:lnTo>
                  <a:lnTo>
                    <a:pt x="0" y="49"/>
                  </a:lnTo>
                  <a:lnTo>
                    <a:pt x="7" y="45"/>
                  </a:lnTo>
                  <a:lnTo>
                    <a:pt x="15" y="42"/>
                  </a:lnTo>
                  <a:lnTo>
                    <a:pt x="22" y="34"/>
                  </a:lnTo>
                  <a:lnTo>
                    <a:pt x="41" y="30"/>
                  </a:lnTo>
                  <a:lnTo>
                    <a:pt x="41" y="27"/>
                  </a:lnTo>
                  <a:lnTo>
                    <a:pt x="41" y="15"/>
                  </a:lnTo>
                  <a:lnTo>
                    <a:pt x="37" y="12"/>
                  </a:lnTo>
                  <a:lnTo>
                    <a:pt x="33"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8"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8"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1" y="56"/>
                  </a:lnTo>
                  <a:lnTo>
                    <a:pt x="15" y="60"/>
                  </a:lnTo>
                  <a:lnTo>
                    <a:pt x="15" y="64"/>
                  </a:lnTo>
                  <a:lnTo>
                    <a:pt x="19" y="68"/>
                  </a:lnTo>
                  <a:lnTo>
                    <a:pt x="22" y="68"/>
                  </a:lnTo>
                  <a:lnTo>
                    <a:pt x="30" y="68"/>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8" name="Freeform 415"/>
            <p:cNvSpPr>
              <a:spLocks/>
            </p:cNvSpPr>
            <p:nvPr/>
          </p:nvSpPr>
          <p:spPr bwMode="auto">
            <a:xfrm>
              <a:off x="3277" y="3147"/>
              <a:ext cx="78" cy="75"/>
            </a:xfrm>
            <a:custGeom>
              <a:avLst/>
              <a:gdLst>
                <a:gd name="T0" fmla="*/ 22 w 78"/>
                <a:gd name="T1" fmla="*/ 19 h 75"/>
                <a:gd name="T2" fmla="*/ 30 w 78"/>
                <a:gd name="T3" fmla="*/ 8 h 75"/>
                <a:gd name="T4" fmla="*/ 37 w 78"/>
                <a:gd name="T5" fmla="*/ 4 h 75"/>
                <a:gd name="T6" fmla="*/ 48 w 78"/>
                <a:gd name="T7" fmla="*/ 0 h 75"/>
                <a:gd name="T8" fmla="*/ 52 w 78"/>
                <a:gd name="T9" fmla="*/ 4 h 75"/>
                <a:gd name="T10" fmla="*/ 56 w 78"/>
                <a:gd name="T11" fmla="*/ 4 h 75"/>
                <a:gd name="T12" fmla="*/ 60 w 78"/>
                <a:gd name="T13" fmla="*/ 8 h 75"/>
                <a:gd name="T14" fmla="*/ 63 w 78"/>
                <a:gd name="T15" fmla="*/ 15 h 75"/>
                <a:gd name="T16" fmla="*/ 67 w 78"/>
                <a:gd name="T17" fmla="*/ 19 h 75"/>
                <a:gd name="T18" fmla="*/ 67 w 78"/>
                <a:gd name="T19" fmla="*/ 30 h 75"/>
                <a:gd name="T20" fmla="*/ 67 w 78"/>
                <a:gd name="T21" fmla="*/ 60 h 75"/>
                <a:gd name="T22" fmla="*/ 67 w 78"/>
                <a:gd name="T23" fmla="*/ 68 h 75"/>
                <a:gd name="T24" fmla="*/ 67 w 78"/>
                <a:gd name="T25" fmla="*/ 71 h 75"/>
                <a:gd name="T26" fmla="*/ 67 w 78"/>
                <a:gd name="T27" fmla="*/ 71 h 75"/>
                <a:gd name="T28" fmla="*/ 71 w 78"/>
                <a:gd name="T29" fmla="*/ 75 h 75"/>
                <a:gd name="T30" fmla="*/ 71 w 78"/>
                <a:gd name="T31" fmla="*/ 75 h 75"/>
                <a:gd name="T32" fmla="*/ 78 w 78"/>
                <a:gd name="T33" fmla="*/ 75 h 75"/>
                <a:gd name="T34" fmla="*/ 78 w 78"/>
                <a:gd name="T35" fmla="*/ 75 h 75"/>
                <a:gd name="T36" fmla="*/ 41 w 78"/>
                <a:gd name="T37" fmla="*/ 75 h 75"/>
                <a:gd name="T38" fmla="*/ 41 w 78"/>
                <a:gd name="T39" fmla="*/ 75 h 75"/>
                <a:gd name="T40" fmla="*/ 45 w 78"/>
                <a:gd name="T41" fmla="*/ 75 h 75"/>
                <a:gd name="T42" fmla="*/ 48 w 78"/>
                <a:gd name="T43" fmla="*/ 75 h 75"/>
                <a:gd name="T44" fmla="*/ 48 w 78"/>
                <a:gd name="T45" fmla="*/ 75 h 75"/>
                <a:gd name="T46" fmla="*/ 52 w 78"/>
                <a:gd name="T47" fmla="*/ 71 h 75"/>
                <a:gd name="T48" fmla="*/ 52 w 78"/>
                <a:gd name="T49" fmla="*/ 68 h 75"/>
                <a:gd name="T50" fmla="*/ 52 w 78"/>
                <a:gd name="T51" fmla="*/ 64 h 75"/>
                <a:gd name="T52" fmla="*/ 52 w 78"/>
                <a:gd name="T53" fmla="*/ 60 h 75"/>
                <a:gd name="T54" fmla="*/ 52 w 78"/>
                <a:gd name="T55" fmla="*/ 30 h 75"/>
                <a:gd name="T56" fmla="*/ 52 w 78"/>
                <a:gd name="T57" fmla="*/ 23 h 75"/>
                <a:gd name="T58" fmla="*/ 48 w 78"/>
                <a:gd name="T59" fmla="*/ 15 h 75"/>
                <a:gd name="T60" fmla="*/ 45 w 78"/>
                <a:gd name="T61" fmla="*/ 12 h 75"/>
                <a:gd name="T62" fmla="*/ 41 w 78"/>
                <a:gd name="T63" fmla="*/ 12 h 75"/>
                <a:gd name="T64" fmla="*/ 30 w 78"/>
                <a:gd name="T65" fmla="*/ 15 h 75"/>
                <a:gd name="T66" fmla="*/ 22 w 78"/>
                <a:gd name="T67" fmla="*/ 23 h 75"/>
                <a:gd name="T68" fmla="*/ 22 w 78"/>
                <a:gd name="T69" fmla="*/ 60 h 75"/>
                <a:gd name="T70" fmla="*/ 22 w 78"/>
                <a:gd name="T71" fmla="*/ 68 h 75"/>
                <a:gd name="T72" fmla="*/ 22 w 78"/>
                <a:gd name="T73" fmla="*/ 71 h 75"/>
                <a:gd name="T74" fmla="*/ 22 w 78"/>
                <a:gd name="T75" fmla="*/ 71 h 75"/>
                <a:gd name="T76" fmla="*/ 26 w 78"/>
                <a:gd name="T77" fmla="*/ 75 h 75"/>
                <a:gd name="T78" fmla="*/ 26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4 w 78"/>
                <a:gd name="T91" fmla="*/ 75 h 75"/>
                <a:gd name="T92" fmla="*/ 7 w 78"/>
                <a:gd name="T93" fmla="*/ 71 h 75"/>
                <a:gd name="T94" fmla="*/ 7 w 78"/>
                <a:gd name="T95" fmla="*/ 68 h 75"/>
                <a:gd name="T96" fmla="*/ 7 w 78"/>
                <a:gd name="T97" fmla="*/ 60 h 75"/>
                <a:gd name="T98" fmla="*/ 7 w 78"/>
                <a:gd name="T99" fmla="*/ 34 h 75"/>
                <a:gd name="T100" fmla="*/ 7 w 78"/>
                <a:gd name="T101" fmla="*/ 23 h 75"/>
                <a:gd name="T102" fmla="*/ 7 w 78"/>
                <a:gd name="T103" fmla="*/ 15 h 75"/>
                <a:gd name="T104" fmla="*/ 7 w 78"/>
                <a:gd name="T105" fmla="*/ 15 h 75"/>
                <a:gd name="T106" fmla="*/ 7 w 78"/>
                <a:gd name="T107" fmla="*/ 12 h 75"/>
                <a:gd name="T108" fmla="*/ 4 w 78"/>
                <a:gd name="T109" fmla="*/ 12 h 75"/>
                <a:gd name="T110" fmla="*/ 4 w 78"/>
                <a:gd name="T111" fmla="*/ 12 h 75"/>
                <a:gd name="T112" fmla="*/ 0 w 78"/>
                <a:gd name="T113" fmla="*/ 12 h 75"/>
                <a:gd name="T114" fmla="*/ 0 w 78"/>
                <a:gd name="T115" fmla="*/ 12 h 75"/>
                <a:gd name="T116" fmla="*/ 0 w 78"/>
                <a:gd name="T117" fmla="*/ 12 h 75"/>
                <a:gd name="T118" fmla="*/ 18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0" y="8"/>
                  </a:lnTo>
                  <a:lnTo>
                    <a:pt x="37" y="4"/>
                  </a:lnTo>
                  <a:lnTo>
                    <a:pt x="48" y="0"/>
                  </a:lnTo>
                  <a:lnTo>
                    <a:pt x="52" y="4"/>
                  </a:lnTo>
                  <a:lnTo>
                    <a:pt x="56" y="4"/>
                  </a:lnTo>
                  <a:lnTo>
                    <a:pt x="60" y="8"/>
                  </a:lnTo>
                  <a:lnTo>
                    <a:pt x="63" y="15"/>
                  </a:lnTo>
                  <a:lnTo>
                    <a:pt x="67" y="19"/>
                  </a:lnTo>
                  <a:lnTo>
                    <a:pt x="67" y="30"/>
                  </a:lnTo>
                  <a:lnTo>
                    <a:pt x="67" y="60"/>
                  </a:lnTo>
                  <a:lnTo>
                    <a:pt x="67" y="68"/>
                  </a:lnTo>
                  <a:lnTo>
                    <a:pt x="67" y="71"/>
                  </a:lnTo>
                  <a:lnTo>
                    <a:pt x="71" y="75"/>
                  </a:lnTo>
                  <a:lnTo>
                    <a:pt x="78" y="75"/>
                  </a:lnTo>
                  <a:lnTo>
                    <a:pt x="41" y="75"/>
                  </a:lnTo>
                  <a:lnTo>
                    <a:pt x="45" y="75"/>
                  </a:lnTo>
                  <a:lnTo>
                    <a:pt x="48" y="75"/>
                  </a:lnTo>
                  <a:lnTo>
                    <a:pt x="52" y="71"/>
                  </a:lnTo>
                  <a:lnTo>
                    <a:pt x="52" y="68"/>
                  </a:lnTo>
                  <a:lnTo>
                    <a:pt x="52" y="64"/>
                  </a:lnTo>
                  <a:lnTo>
                    <a:pt x="52" y="60"/>
                  </a:lnTo>
                  <a:lnTo>
                    <a:pt x="52" y="30"/>
                  </a:lnTo>
                  <a:lnTo>
                    <a:pt x="52" y="23"/>
                  </a:lnTo>
                  <a:lnTo>
                    <a:pt x="48" y="15"/>
                  </a:lnTo>
                  <a:lnTo>
                    <a:pt x="45" y="12"/>
                  </a:lnTo>
                  <a:lnTo>
                    <a:pt x="41" y="12"/>
                  </a:lnTo>
                  <a:lnTo>
                    <a:pt x="30" y="15"/>
                  </a:lnTo>
                  <a:lnTo>
                    <a:pt x="22" y="23"/>
                  </a:lnTo>
                  <a:lnTo>
                    <a:pt x="22" y="60"/>
                  </a:lnTo>
                  <a:lnTo>
                    <a:pt x="22" y="68"/>
                  </a:lnTo>
                  <a:lnTo>
                    <a:pt x="22" y="71"/>
                  </a:lnTo>
                  <a:lnTo>
                    <a:pt x="26" y="75"/>
                  </a:lnTo>
                  <a:lnTo>
                    <a:pt x="33" y="75"/>
                  </a:lnTo>
                  <a:lnTo>
                    <a:pt x="0" y="75"/>
                  </a:lnTo>
                  <a:lnTo>
                    <a:pt x="4" y="75"/>
                  </a:lnTo>
                  <a:lnTo>
                    <a:pt x="7" y="71"/>
                  </a:lnTo>
                  <a:lnTo>
                    <a:pt x="7" y="68"/>
                  </a:lnTo>
                  <a:lnTo>
                    <a:pt x="7" y="60"/>
                  </a:lnTo>
                  <a:lnTo>
                    <a:pt x="7" y="34"/>
                  </a:lnTo>
                  <a:lnTo>
                    <a:pt x="7" y="23"/>
                  </a:lnTo>
                  <a:lnTo>
                    <a:pt x="7" y="15"/>
                  </a:lnTo>
                  <a:lnTo>
                    <a:pt x="7" y="12"/>
                  </a:lnTo>
                  <a:lnTo>
                    <a:pt x="4" y="12"/>
                  </a:lnTo>
                  <a:lnTo>
                    <a:pt x="0" y="12"/>
                  </a:lnTo>
                  <a:lnTo>
                    <a:pt x="18" y="0"/>
                  </a:lnTo>
                  <a:lnTo>
                    <a:pt x="22" y="0"/>
                  </a:lnTo>
                  <a:lnTo>
                    <a:pt x="22"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89" name="Freeform 416"/>
            <p:cNvSpPr>
              <a:spLocks/>
            </p:cNvSpPr>
            <p:nvPr/>
          </p:nvSpPr>
          <p:spPr bwMode="auto">
            <a:xfrm>
              <a:off x="3404" y="3147"/>
              <a:ext cx="123" cy="75"/>
            </a:xfrm>
            <a:custGeom>
              <a:avLst/>
              <a:gdLst>
                <a:gd name="T0" fmla="*/ 30 w 123"/>
                <a:gd name="T1" fmla="*/ 12 h 75"/>
                <a:gd name="T2" fmla="*/ 37 w 123"/>
                <a:gd name="T3" fmla="*/ 4 h 75"/>
                <a:gd name="T4" fmla="*/ 45 w 123"/>
                <a:gd name="T5" fmla="*/ 4 h 75"/>
                <a:gd name="T6" fmla="*/ 56 w 123"/>
                <a:gd name="T7" fmla="*/ 4 h 75"/>
                <a:gd name="T8" fmla="*/ 67 w 123"/>
                <a:gd name="T9" fmla="*/ 12 h 75"/>
                <a:gd name="T10" fmla="*/ 78 w 123"/>
                <a:gd name="T11" fmla="*/ 12 h 75"/>
                <a:gd name="T12" fmla="*/ 89 w 123"/>
                <a:gd name="T13" fmla="*/ 4 h 75"/>
                <a:gd name="T14" fmla="*/ 101 w 123"/>
                <a:gd name="T15" fmla="*/ 4 h 75"/>
                <a:gd name="T16" fmla="*/ 108 w 123"/>
                <a:gd name="T17" fmla="*/ 8 h 75"/>
                <a:gd name="T18" fmla="*/ 112 w 123"/>
                <a:gd name="T19" fmla="*/ 19 h 75"/>
                <a:gd name="T20" fmla="*/ 112 w 123"/>
                <a:gd name="T21" fmla="*/ 60 h 75"/>
                <a:gd name="T22" fmla="*/ 115 w 123"/>
                <a:gd name="T23" fmla="*/ 71 h 75"/>
                <a:gd name="T24" fmla="*/ 115 w 123"/>
                <a:gd name="T25" fmla="*/ 75 h 75"/>
                <a:gd name="T26" fmla="*/ 123 w 123"/>
                <a:gd name="T27" fmla="*/ 75 h 75"/>
                <a:gd name="T28" fmla="*/ 89 w 123"/>
                <a:gd name="T29" fmla="*/ 75 h 75"/>
                <a:gd name="T30" fmla="*/ 89 w 123"/>
                <a:gd name="T31" fmla="*/ 75 h 75"/>
                <a:gd name="T32" fmla="*/ 97 w 123"/>
                <a:gd name="T33" fmla="*/ 71 h 75"/>
                <a:gd name="T34" fmla="*/ 101 w 123"/>
                <a:gd name="T35" fmla="*/ 68 h 75"/>
                <a:gd name="T36" fmla="*/ 101 w 123"/>
                <a:gd name="T37" fmla="*/ 60 h 75"/>
                <a:gd name="T38" fmla="*/ 101 w 123"/>
                <a:gd name="T39" fmla="*/ 23 h 75"/>
                <a:gd name="T40" fmla="*/ 93 w 123"/>
                <a:gd name="T41" fmla="*/ 12 h 75"/>
                <a:gd name="T42" fmla="*/ 86 w 123"/>
                <a:gd name="T43" fmla="*/ 12 h 75"/>
                <a:gd name="T44" fmla="*/ 74 w 123"/>
                <a:gd name="T45" fmla="*/ 15 h 75"/>
                <a:gd name="T46" fmla="*/ 71 w 123"/>
                <a:gd name="T47" fmla="*/ 23 h 75"/>
                <a:gd name="T48" fmla="*/ 71 w 123"/>
                <a:gd name="T49" fmla="*/ 60 h 75"/>
                <a:gd name="T50" fmla="*/ 71 w 123"/>
                <a:gd name="T51" fmla="*/ 71 h 75"/>
                <a:gd name="T52" fmla="*/ 74 w 123"/>
                <a:gd name="T53" fmla="*/ 75 h 75"/>
                <a:gd name="T54" fmla="*/ 78 w 123"/>
                <a:gd name="T55" fmla="*/ 75 h 75"/>
                <a:gd name="T56" fmla="*/ 45 w 123"/>
                <a:gd name="T57" fmla="*/ 75 h 75"/>
                <a:gd name="T58" fmla="*/ 48 w 123"/>
                <a:gd name="T59" fmla="*/ 75 h 75"/>
                <a:gd name="T60" fmla="*/ 56 w 123"/>
                <a:gd name="T61" fmla="*/ 71 h 75"/>
                <a:gd name="T62" fmla="*/ 56 w 123"/>
                <a:gd name="T63" fmla="*/ 64 h 75"/>
                <a:gd name="T64" fmla="*/ 56 w 123"/>
                <a:gd name="T65" fmla="*/ 30 h 75"/>
                <a:gd name="T66" fmla="*/ 52 w 123"/>
                <a:gd name="T67" fmla="*/ 15 h 75"/>
                <a:gd name="T68" fmla="*/ 45 w 123"/>
                <a:gd name="T69" fmla="*/ 12 h 75"/>
                <a:gd name="T70" fmla="*/ 33 w 123"/>
                <a:gd name="T71" fmla="*/ 15 h 75"/>
                <a:gd name="T72" fmla="*/ 26 w 123"/>
                <a:gd name="T73" fmla="*/ 23 h 75"/>
                <a:gd name="T74" fmla="*/ 26 w 123"/>
                <a:gd name="T75" fmla="*/ 68 h 75"/>
                <a:gd name="T76" fmla="*/ 26 w 123"/>
                <a:gd name="T77" fmla="*/ 71 h 75"/>
                <a:gd name="T78" fmla="*/ 30 w 123"/>
                <a:gd name="T79" fmla="*/ 75 h 75"/>
                <a:gd name="T80" fmla="*/ 33 w 123"/>
                <a:gd name="T81" fmla="*/ 75 h 75"/>
                <a:gd name="T82" fmla="*/ 0 w 123"/>
                <a:gd name="T83" fmla="*/ 75 h 75"/>
                <a:gd name="T84" fmla="*/ 7 w 123"/>
                <a:gd name="T85" fmla="*/ 75 h 75"/>
                <a:gd name="T86" fmla="*/ 11 w 123"/>
                <a:gd name="T87" fmla="*/ 71 h 75"/>
                <a:gd name="T88" fmla="*/ 11 w 123"/>
                <a:gd name="T89" fmla="*/ 60 h 75"/>
                <a:gd name="T90" fmla="*/ 11 w 123"/>
                <a:gd name="T91" fmla="*/ 23 h 75"/>
                <a:gd name="T92" fmla="*/ 11 w 123"/>
                <a:gd name="T93" fmla="*/ 12 h 75"/>
                <a:gd name="T94" fmla="*/ 7 w 123"/>
                <a:gd name="T95" fmla="*/ 12 h 75"/>
                <a:gd name="T96" fmla="*/ 3 w 123"/>
                <a:gd name="T97" fmla="*/ 12 h 75"/>
                <a:gd name="T98" fmla="*/ 0 w 123"/>
                <a:gd name="T99" fmla="*/ 12 h 75"/>
                <a:gd name="T100" fmla="*/ 26 w 123"/>
                <a:gd name="T101" fmla="*/ 0 h 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3"/>
                <a:gd name="T154" fmla="*/ 0 h 75"/>
                <a:gd name="T155" fmla="*/ 123 w 123"/>
                <a:gd name="T156" fmla="*/ 75 h 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3" h="75">
                  <a:moveTo>
                    <a:pt x="26" y="19"/>
                  </a:moveTo>
                  <a:lnTo>
                    <a:pt x="30" y="12"/>
                  </a:lnTo>
                  <a:lnTo>
                    <a:pt x="33" y="8"/>
                  </a:lnTo>
                  <a:lnTo>
                    <a:pt x="37" y="4"/>
                  </a:lnTo>
                  <a:lnTo>
                    <a:pt x="41" y="4"/>
                  </a:lnTo>
                  <a:lnTo>
                    <a:pt x="45" y="4"/>
                  </a:lnTo>
                  <a:lnTo>
                    <a:pt x="52" y="0"/>
                  </a:lnTo>
                  <a:lnTo>
                    <a:pt x="56" y="4"/>
                  </a:lnTo>
                  <a:lnTo>
                    <a:pt x="63" y="8"/>
                  </a:lnTo>
                  <a:lnTo>
                    <a:pt x="67" y="12"/>
                  </a:lnTo>
                  <a:lnTo>
                    <a:pt x="71" y="19"/>
                  </a:lnTo>
                  <a:lnTo>
                    <a:pt x="78" y="12"/>
                  </a:lnTo>
                  <a:lnTo>
                    <a:pt x="82" y="4"/>
                  </a:lnTo>
                  <a:lnTo>
                    <a:pt x="89" y="4"/>
                  </a:lnTo>
                  <a:lnTo>
                    <a:pt x="93" y="0"/>
                  </a:lnTo>
                  <a:lnTo>
                    <a:pt x="101" y="4"/>
                  </a:lnTo>
                  <a:lnTo>
                    <a:pt x="104" y="4"/>
                  </a:lnTo>
                  <a:lnTo>
                    <a:pt x="108" y="8"/>
                  </a:lnTo>
                  <a:lnTo>
                    <a:pt x="112" y="15"/>
                  </a:lnTo>
                  <a:lnTo>
                    <a:pt x="112" y="19"/>
                  </a:lnTo>
                  <a:lnTo>
                    <a:pt x="112" y="30"/>
                  </a:lnTo>
                  <a:lnTo>
                    <a:pt x="112" y="60"/>
                  </a:lnTo>
                  <a:lnTo>
                    <a:pt x="115" y="68"/>
                  </a:lnTo>
                  <a:lnTo>
                    <a:pt x="115" y="71"/>
                  </a:lnTo>
                  <a:lnTo>
                    <a:pt x="115" y="75"/>
                  </a:lnTo>
                  <a:lnTo>
                    <a:pt x="119" y="75"/>
                  </a:lnTo>
                  <a:lnTo>
                    <a:pt x="123" y="75"/>
                  </a:lnTo>
                  <a:lnTo>
                    <a:pt x="89" y="75"/>
                  </a:lnTo>
                  <a:lnTo>
                    <a:pt x="93" y="75"/>
                  </a:lnTo>
                  <a:lnTo>
                    <a:pt x="97" y="71"/>
                  </a:lnTo>
                  <a:lnTo>
                    <a:pt x="101" y="71"/>
                  </a:lnTo>
                  <a:lnTo>
                    <a:pt x="101" y="68"/>
                  </a:lnTo>
                  <a:lnTo>
                    <a:pt x="101" y="64"/>
                  </a:lnTo>
                  <a:lnTo>
                    <a:pt x="101" y="60"/>
                  </a:lnTo>
                  <a:lnTo>
                    <a:pt x="101" y="30"/>
                  </a:lnTo>
                  <a:lnTo>
                    <a:pt x="101" y="23"/>
                  </a:lnTo>
                  <a:lnTo>
                    <a:pt x="97" y="15"/>
                  </a:lnTo>
                  <a:lnTo>
                    <a:pt x="93" y="12"/>
                  </a:lnTo>
                  <a:lnTo>
                    <a:pt x="89" y="12"/>
                  </a:lnTo>
                  <a:lnTo>
                    <a:pt x="86" y="12"/>
                  </a:lnTo>
                  <a:lnTo>
                    <a:pt x="78" y="15"/>
                  </a:lnTo>
                  <a:lnTo>
                    <a:pt x="74" y="15"/>
                  </a:lnTo>
                  <a:lnTo>
                    <a:pt x="71" y="23"/>
                  </a:lnTo>
                  <a:lnTo>
                    <a:pt x="71" y="27"/>
                  </a:lnTo>
                  <a:lnTo>
                    <a:pt x="71" y="60"/>
                  </a:lnTo>
                  <a:lnTo>
                    <a:pt x="71" y="68"/>
                  </a:lnTo>
                  <a:lnTo>
                    <a:pt x="71" y="71"/>
                  </a:lnTo>
                  <a:lnTo>
                    <a:pt x="74" y="75"/>
                  </a:lnTo>
                  <a:lnTo>
                    <a:pt x="78" y="75"/>
                  </a:lnTo>
                  <a:lnTo>
                    <a:pt x="45" y="75"/>
                  </a:lnTo>
                  <a:lnTo>
                    <a:pt x="48" y="75"/>
                  </a:lnTo>
                  <a:lnTo>
                    <a:pt x="52" y="75"/>
                  </a:lnTo>
                  <a:lnTo>
                    <a:pt x="56" y="71"/>
                  </a:lnTo>
                  <a:lnTo>
                    <a:pt x="56" y="68"/>
                  </a:lnTo>
                  <a:lnTo>
                    <a:pt x="56" y="64"/>
                  </a:lnTo>
                  <a:lnTo>
                    <a:pt x="56" y="60"/>
                  </a:lnTo>
                  <a:lnTo>
                    <a:pt x="56" y="30"/>
                  </a:lnTo>
                  <a:lnTo>
                    <a:pt x="56" y="23"/>
                  </a:lnTo>
                  <a:lnTo>
                    <a:pt x="52" y="15"/>
                  </a:lnTo>
                  <a:lnTo>
                    <a:pt x="48" y="12"/>
                  </a:lnTo>
                  <a:lnTo>
                    <a:pt x="45" y="12"/>
                  </a:lnTo>
                  <a:lnTo>
                    <a:pt x="41" y="12"/>
                  </a:lnTo>
                  <a:lnTo>
                    <a:pt x="33" y="15"/>
                  </a:lnTo>
                  <a:lnTo>
                    <a:pt x="30" y="19"/>
                  </a:lnTo>
                  <a:lnTo>
                    <a:pt x="26" y="23"/>
                  </a:lnTo>
                  <a:lnTo>
                    <a:pt x="26" y="60"/>
                  </a:lnTo>
                  <a:lnTo>
                    <a:pt x="26" y="68"/>
                  </a:lnTo>
                  <a:lnTo>
                    <a:pt x="26" y="71"/>
                  </a:lnTo>
                  <a:lnTo>
                    <a:pt x="30" y="75"/>
                  </a:lnTo>
                  <a:lnTo>
                    <a:pt x="33" y="75"/>
                  </a:lnTo>
                  <a:lnTo>
                    <a:pt x="0" y="75"/>
                  </a:lnTo>
                  <a:lnTo>
                    <a:pt x="3" y="75"/>
                  </a:lnTo>
                  <a:lnTo>
                    <a:pt x="7" y="75"/>
                  </a:lnTo>
                  <a:lnTo>
                    <a:pt x="11" y="71"/>
                  </a:lnTo>
                  <a:lnTo>
                    <a:pt x="11" y="68"/>
                  </a:lnTo>
                  <a:lnTo>
                    <a:pt x="11" y="60"/>
                  </a:lnTo>
                  <a:lnTo>
                    <a:pt x="11" y="34"/>
                  </a:lnTo>
                  <a:lnTo>
                    <a:pt x="11" y="23"/>
                  </a:lnTo>
                  <a:lnTo>
                    <a:pt x="11" y="15"/>
                  </a:lnTo>
                  <a:lnTo>
                    <a:pt x="11" y="12"/>
                  </a:lnTo>
                  <a:lnTo>
                    <a:pt x="7" y="12"/>
                  </a:lnTo>
                  <a:lnTo>
                    <a:pt x="3" y="12"/>
                  </a:lnTo>
                  <a:lnTo>
                    <a:pt x="0" y="12"/>
                  </a:lnTo>
                  <a:lnTo>
                    <a:pt x="22" y="0"/>
                  </a:lnTo>
                  <a:lnTo>
                    <a:pt x="26" y="0"/>
                  </a:lnTo>
                  <a:lnTo>
                    <a:pt x="2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0" name="Freeform 417"/>
            <p:cNvSpPr>
              <a:spLocks noEditPoints="1"/>
            </p:cNvSpPr>
            <p:nvPr/>
          </p:nvSpPr>
          <p:spPr bwMode="auto">
            <a:xfrm>
              <a:off x="3538" y="3147"/>
              <a:ext cx="64" cy="79"/>
            </a:xfrm>
            <a:custGeom>
              <a:avLst/>
              <a:gdLst>
                <a:gd name="T0" fmla="*/ 34 w 64"/>
                <a:gd name="T1" fmla="*/ 71 h 79"/>
                <a:gd name="T2" fmla="*/ 26 w 64"/>
                <a:gd name="T3" fmla="*/ 75 h 79"/>
                <a:gd name="T4" fmla="*/ 15 w 64"/>
                <a:gd name="T5" fmla="*/ 79 h 79"/>
                <a:gd name="T6" fmla="*/ 4 w 64"/>
                <a:gd name="T7" fmla="*/ 75 h 79"/>
                <a:gd name="T8" fmla="*/ 0 w 64"/>
                <a:gd name="T9" fmla="*/ 60 h 79"/>
                <a:gd name="T10" fmla="*/ 0 w 64"/>
                <a:gd name="T11" fmla="*/ 49 h 79"/>
                <a:gd name="T12" fmla="*/ 11 w 64"/>
                <a:gd name="T13" fmla="*/ 42 h 79"/>
                <a:gd name="T14" fmla="*/ 37 w 64"/>
                <a:gd name="T15" fmla="*/ 30 h 79"/>
                <a:gd name="T16" fmla="*/ 37 w 64"/>
                <a:gd name="T17" fmla="*/ 15 h 79"/>
                <a:gd name="T18" fmla="*/ 30 w 64"/>
                <a:gd name="T19" fmla="*/ 8 h 79"/>
                <a:gd name="T20" fmla="*/ 22 w 64"/>
                <a:gd name="T21" fmla="*/ 8 h 79"/>
                <a:gd name="T22" fmla="*/ 15 w 64"/>
                <a:gd name="T23" fmla="*/ 12 h 79"/>
                <a:gd name="T24" fmla="*/ 15 w 64"/>
                <a:gd name="T25" fmla="*/ 23 h 79"/>
                <a:gd name="T26" fmla="*/ 15 w 64"/>
                <a:gd name="T27" fmla="*/ 27 h 79"/>
                <a:gd name="T28" fmla="*/ 8 w 64"/>
                <a:gd name="T29" fmla="*/ 30 h 79"/>
                <a:gd name="T30" fmla="*/ 4 w 64"/>
                <a:gd name="T31" fmla="*/ 27 h 79"/>
                <a:gd name="T32" fmla="*/ 0 w 64"/>
                <a:gd name="T33" fmla="*/ 23 h 79"/>
                <a:gd name="T34" fmla="*/ 8 w 64"/>
                <a:gd name="T35" fmla="*/ 8 h 79"/>
                <a:gd name="T36" fmla="*/ 30 w 64"/>
                <a:gd name="T37" fmla="*/ 0 h 79"/>
                <a:gd name="T38" fmla="*/ 45 w 64"/>
                <a:gd name="T39" fmla="*/ 4 h 79"/>
                <a:gd name="T40" fmla="*/ 52 w 64"/>
                <a:gd name="T41" fmla="*/ 12 h 79"/>
                <a:gd name="T42" fmla="*/ 52 w 64"/>
                <a:gd name="T43" fmla="*/ 27 h 79"/>
                <a:gd name="T44" fmla="*/ 52 w 64"/>
                <a:gd name="T45" fmla="*/ 60 h 79"/>
                <a:gd name="T46" fmla="*/ 52 w 64"/>
                <a:gd name="T47" fmla="*/ 68 h 79"/>
                <a:gd name="T48" fmla="*/ 56 w 64"/>
                <a:gd name="T49" fmla="*/ 68 h 79"/>
                <a:gd name="T50" fmla="*/ 56 w 64"/>
                <a:gd name="T51" fmla="*/ 68 h 79"/>
                <a:gd name="T52" fmla="*/ 60 w 64"/>
                <a:gd name="T53" fmla="*/ 68 h 79"/>
                <a:gd name="T54" fmla="*/ 64 w 64"/>
                <a:gd name="T55" fmla="*/ 68 h 79"/>
                <a:gd name="T56" fmla="*/ 49 w 64"/>
                <a:gd name="T57" fmla="*/ 79 h 79"/>
                <a:gd name="T58" fmla="*/ 41 w 64"/>
                <a:gd name="T59" fmla="*/ 75 h 79"/>
                <a:gd name="T60" fmla="*/ 37 w 64"/>
                <a:gd name="T61" fmla="*/ 64 h 79"/>
                <a:gd name="T62" fmla="*/ 37 w 64"/>
                <a:gd name="T63" fmla="*/ 34 h 79"/>
                <a:gd name="T64" fmla="*/ 22 w 64"/>
                <a:gd name="T65" fmla="*/ 42 h 79"/>
                <a:gd name="T66" fmla="*/ 15 w 64"/>
                <a:gd name="T67" fmla="*/ 49 h 79"/>
                <a:gd name="T68" fmla="*/ 11 w 64"/>
                <a:gd name="T69" fmla="*/ 56 h 79"/>
                <a:gd name="T70" fmla="*/ 15 w 64"/>
                <a:gd name="T71" fmla="*/ 64 h 79"/>
                <a:gd name="T72" fmla="*/ 22 w 64"/>
                <a:gd name="T73" fmla="*/ 68 h 79"/>
                <a:gd name="T74" fmla="*/ 37 w 64"/>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4"/>
                <a:gd name="T115" fmla="*/ 0 h 79"/>
                <a:gd name="T116" fmla="*/ 64 w 64"/>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4" h="79">
                  <a:moveTo>
                    <a:pt x="37" y="64"/>
                  </a:moveTo>
                  <a:lnTo>
                    <a:pt x="34" y="71"/>
                  </a:lnTo>
                  <a:lnTo>
                    <a:pt x="26" y="75"/>
                  </a:lnTo>
                  <a:lnTo>
                    <a:pt x="19" y="79"/>
                  </a:lnTo>
                  <a:lnTo>
                    <a:pt x="15" y="79"/>
                  </a:lnTo>
                  <a:lnTo>
                    <a:pt x="8" y="79"/>
                  </a:lnTo>
                  <a:lnTo>
                    <a:pt x="4" y="75"/>
                  </a:lnTo>
                  <a:lnTo>
                    <a:pt x="0" y="68"/>
                  </a:lnTo>
                  <a:lnTo>
                    <a:pt x="0" y="60"/>
                  </a:lnTo>
                  <a:lnTo>
                    <a:pt x="0" y="56"/>
                  </a:lnTo>
                  <a:lnTo>
                    <a:pt x="0" y="49"/>
                  </a:lnTo>
                  <a:lnTo>
                    <a:pt x="4" y="45"/>
                  </a:lnTo>
                  <a:lnTo>
                    <a:pt x="11" y="42"/>
                  </a:lnTo>
                  <a:lnTo>
                    <a:pt x="22" y="34"/>
                  </a:lnTo>
                  <a:lnTo>
                    <a:pt x="37" y="30"/>
                  </a:lnTo>
                  <a:lnTo>
                    <a:pt x="37" y="27"/>
                  </a:lnTo>
                  <a:lnTo>
                    <a:pt x="37" y="15"/>
                  </a:lnTo>
                  <a:lnTo>
                    <a:pt x="37" y="12"/>
                  </a:lnTo>
                  <a:lnTo>
                    <a:pt x="30" y="8"/>
                  </a:lnTo>
                  <a:lnTo>
                    <a:pt x="26" y="8"/>
                  </a:lnTo>
                  <a:lnTo>
                    <a:pt x="22" y="8"/>
                  </a:lnTo>
                  <a:lnTo>
                    <a:pt x="19" y="12"/>
                  </a:lnTo>
                  <a:lnTo>
                    <a:pt x="15" y="12"/>
                  </a:lnTo>
                  <a:lnTo>
                    <a:pt x="15" y="15"/>
                  </a:lnTo>
                  <a:lnTo>
                    <a:pt x="15" y="23"/>
                  </a:lnTo>
                  <a:lnTo>
                    <a:pt x="15" y="27"/>
                  </a:lnTo>
                  <a:lnTo>
                    <a:pt x="11" y="30"/>
                  </a:lnTo>
                  <a:lnTo>
                    <a:pt x="8" y="30"/>
                  </a:lnTo>
                  <a:lnTo>
                    <a:pt x="4" y="27"/>
                  </a:lnTo>
                  <a:lnTo>
                    <a:pt x="4" y="23"/>
                  </a:lnTo>
                  <a:lnTo>
                    <a:pt x="0" y="23"/>
                  </a:lnTo>
                  <a:lnTo>
                    <a:pt x="4" y="15"/>
                  </a:lnTo>
                  <a:lnTo>
                    <a:pt x="8" y="8"/>
                  </a:lnTo>
                  <a:lnTo>
                    <a:pt x="19" y="4"/>
                  </a:lnTo>
                  <a:lnTo>
                    <a:pt x="30" y="0"/>
                  </a:lnTo>
                  <a:lnTo>
                    <a:pt x="37" y="4"/>
                  </a:lnTo>
                  <a:lnTo>
                    <a:pt x="45" y="4"/>
                  </a:lnTo>
                  <a:lnTo>
                    <a:pt x="49" y="8"/>
                  </a:lnTo>
                  <a:lnTo>
                    <a:pt x="52" y="12"/>
                  </a:lnTo>
                  <a:lnTo>
                    <a:pt x="52" y="19"/>
                  </a:lnTo>
                  <a:lnTo>
                    <a:pt x="52" y="27"/>
                  </a:lnTo>
                  <a:lnTo>
                    <a:pt x="52" y="53"/>
                  </a:lnTo>
                  <a:lnTo>
                    <a:pt x="52" y="60"/>
                  </a:lnTo>
                  <a:lnTo>
                    <a:pt x="52" y="64"/>
                  </a:lnTo>
                  <a:lnTo>
                    <a:pt x="52" y="68"/>
                  </a:lnTo>
                  <a:lnTo>
                    <a:pt x="56" y="68"/>
                  </a:lnTo>
                  <a:lnTo>
                    <a:pt x="60" y="68"/>
                  </a:lnTo>
                  <a:lnTo>
                    <a:pt x="64" y="64"/>
                  </a:lnTo>
                  <a:lnTo>
                    <a:pt x="64" y="68"/>
                  </a:lnTo>
                  <a:lnTo>
                    <a:pt x="56" y="75"/>
                  </a:lnTo>
                  <a:lnTo>
                    <a:pt x="49" y="79"/>
                  </a:lnTo>
                  <a:lnTo>
                    <a:pt x="45" y="79"/>
                  </a:lnTo>
                  <a:lnTo>
                    <a:pt x="41" y="75"/>
                  </a:lnTo>
                  <a:lnTo>
                    <a:pt x="41" y="71"/>
                  </a:lnTo>
                  <a:lnTo>
                    <a:pt x="37" y="64"/>
                  </a:lnTo>
                  <a:close/>
                  <a:moveTo>
                    <a:pt x="37" y="60"/>
                  </a:moveTo>
                  <a:lnTo>
                    <a:pt x="37" y="34"/>
                  </a:lnTo>
                  <a:lnTo>
                    <a:pt x="30" y="38"/>
                  </a:lnTo>
                  <a:lnTo>
                    <a:pt x="22" y="42"/>
                  </a:lnTo>
                  <a:lnTo>
                    <a:pt x="19" y="45"/>
                  </a:lnTo>
                  <a:lnTo>
                    <a:pt x="15" y="49"/>
                  </a:lnTo>
                  <a:lnTo>
                    <a:pt x="11" y="53"/>
                  </a:lnTo>
                  <a:lnTo>
                    <a:pt x="11" y="56"/>
                  </a:lnTo>
                  <a:lnTo>
                    <a:pt x="11" y="60"/>
                  </a:lnTo>
                  <a:lnTo>
                    <a:pt x="15" y="64"/>
                  </a:lnTo>
                  <a:lnTo>
                    <a:pt x="19" y="68"/>
                  </a:lnTo>
                  <a:lnTo>
                    <a:pt x="22" y="68"/>
                  </a:lnTo>
                  <a:lnTo>
                    <a:pt x="30" y="68"/>
                  </a:lnTo>
                  <a:lnTo>
                    <a:pt x="37"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1" name="Freeform 418"/>
            <p:cNvSpPr>
              <a:spLocks/>
            </p:cNvSpPr>
            <p:nvPr/>
          </p:nvSpPr>
          <p:spPr bwMode="auto">
            <a:xfrm>
              <a:off x="3605" y="3110"/>
              <a:ext cx="82" cy="112"/>
            </a:xfrm>
            <a:custGeom>
              <a:avLst/>
              <a:gdLst>
                <a:gd name="T0" fmla="*/ 26 w 82"/>
                <a:gd name="T1" fmla="*/ 71 h 112"/>
                <a:gd name="T2" fmla="*/ 49 w 82"/>
                <a:gd name="T3" fmla="*/ 52 h 112"/>
                <a:gd name="T4" fmla="*/ 53 w 82"/>
                <a:gd name="T5" fmla="*/ 49 h 112"/>
                <a:gd name="T6" fmla="*/ 53 w 82"/>
                <a:gd name="T7" fmla="*/ 45 h 112"/>
                <a:gd name="T8" fmla="*/ 49 w 82"/>
                <a:gd name="T9" fmla="*/ 41 h 112"/>
                <a:gd name="T10" fmla="*/ 45 w 82"/>
                <a:gd name="T11" fmla="*/ 41 h 112"/>
                <a:gd name="T12" fmla="*/ 79 w 82"/>
                <a:gd name="T13" fmla="*/ 41 h 112"/>
                <a:gd name="T14" fmla="*/ 67 w 82"/>
                <a:gd name="T15" fmla="*/ 45 h 112"/>
                <a:gd name="T16" fmla="*/ 56 w 82"/>
                <a:gd name="T17" fmla="*/ 52 h 112"/>
                <a:gd name="T18" fmla="*/ 60 w 82"/>
                <a:gd name="T19" fmla="*/ 93 h 112"/>
                <a:gd name="T20" fmla="*/ 67 w 82"/>
                <a:gd name="T21" fmla="*/ 105 h 112"/>
                <a:gd name="T22" fmla="*/ 75 w 82"/>
                <a:gd name="T23" fmla="*/ 108 h 112"/>
                <a:gd name="T24" fmla="*/ 82 w 82"/>
                <a:gd name="T25" fmla="*/ 112 h 112"/>
                <a:gd name="T26" fmla="*/ 45 w 82"/>
                <a:gd name="T27" fmla="*/ 112 h 112"/>
                <a:gd name="T28" fmla="*/ 49 w 82"/>
                <a:gd name="T29" fmla="*/ 112 h 112"/>
                <a:gd name="T30" fmla="*/ 53 w 82"/>
                <a:gd name="T31" fmla="*/ 108 h 112"/>
                <a:gd name="T32" fmla="*/ 53 w 82"/>
                <a:gd name="T33" fmla="*/ 105 h 112"/>
                <a:gd name="T34" fmla="*/ 26 w 82"/>
                <a:gd name="T35" fmla="*/ 71 h 112"/>
                <a:gd name="T36" fmla="*/ 26 w 82"/>
                <a:gd name="T37" fmla="*/ 105 h 112"/>
                <a:gd name="T38" fmla="*/ 26 w 82"/>
                <a:gd name="T39" fmla="*/ 108 h 112"/>
                <a:gd name="T40" fmla="*/ 30 w 82"/>
                <a:gd name="T41" fmla="*/ 112 h 112"/>
                <a:gd name="T42" fmla="*/ 34 w 82"/>
                <a:gd name="T43" fmla="*/ 112 h 112"/>
                <a:gd name="T44" fmla="*/ 0 w 82"/>
                <a:gd name="T45" fmla="*/ 112 h 112"/>
                <a:gd name="T46" fmla="*/ 8 w 82"/>
                <a:gd name="T47" fmla="*/ 112 h 112"/>
                <a:gd name="T48" fmla="*/ 11 w 82"/>
                <a:gd name="T49" fmla="*/ 108 h 112"/>
                <a:gd name="T50" fmla="*/ 11 w 82"/>
                <a:gd name="T51" fmla="*/ 97 h 112"/>
                <a:gd name="T52" fmla="*/ 11 w 82"/>
                <a:gd name="T53" fmla="*/ 19 h 112"/>
                <a:gd name="T54" fmla="*/ 11 w 82"/>
                <a:gd name="T55" fmla="*/ 11 h 112"/>
                <a:gd name="T56" fmla="*/ 8 w 82"/>
                <a:gd name="T57" fmla="*/ 8 h 112"/>
                <a:gd name="T58" fmla="*/ 4 w 82"/>
                <a:gd name="T59" fmla="*/ 8 h 112"/>
                <a:gd name="T60" fmla="*/ 0 w 82"/>
                <a:gd name="T61" fmla="*/ 8 h 112"/>
                <a:gd name="T62" fmla="*/ 26 w 82"/>
                <a:gd name="T63" fmla="*/ 0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2"/>
                <a:gd name="T97" fmla="*/ 0 h 112"/>
                <a:gd name="T98" fmla="*/ 82 w 82"/>
                <a:gd name="T99" fmla="*/ 112 h 1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2" h="112">
                  <a:moveTo>
                    <a:pt x="26" y="0"/>
                  </a:moveTo>
                  <a:lnTo>
                    <a:pt x="26" y="71"/>
                  </a:lnTo>
                  <a:lnTo>
                    <a:pt x="45" y="56"/>
                  </a:lnTo>
                  <a:lnTo>
                    <a:pt x="49" y="52"/>
                  </a:lnTo>
                  <a:lnTo>
                    <a:pt x="53" y="49"/>
                  </a:lnTo>
                  <a:lnTo>
                    <a:pt x="53" y="45"/>
                  </a:lnTo>
                  <a:lnTo>
                    <a:pt x="49" y="41"/>
                  </a:lnTo>
                  <a:lnTo>
                    <a:pt x="45" y="41"/>
                  </a:lnTo>
                  <a:lnTo>
                    <a:pt x="79" y="41"/>
                  </a:lnTo>
                  <a:lnTo>
                    <a:pt x="71" y="41"/>
                  </a:lnTo>
                  <a:lnTo>
                    <a:pt x="67" y="45"/>
                  </a:lnTo>
                  <a:lnTo>
                    <a:pt x="64" y="49"/>
                  </a:lnTo>
                  <a:lnTo>
                    <a:pt x="56" y="52"/>
                  </a:lnTo>
                  <a:lnTo>
                    <a:pt x="38" y="67"/>
                  </a:lnTo>
                  <a:lnTo>
                    <a:pt x="60" y="93"/>
                  </a:lnTo>
                  <a:lnTo>
                    <a:pt x="64" y="101"/>
                  </a:lnTo>
                  <a:lnTo>
                    <a:pt x="67" y="105"/>
                  </a:lnTo>
                  <a:lnTo>
                    <a:pt x="71" y="108"/>
                  </a:lnTo>
                  <a:lnTo>
                    <a:pt x="75" y="108"/>
                  </a:lnTo>
                  <a:lnTo>
                    <a:pt x="79" y="112"/>
                  </a:lnTo>
                  <a:lnTo>
                    <a:pt x="82" y="112"/>
                  </a:lnTo>
                  <a:lnTo>
                    <a:pt x="45" y="112"/>
                  </a:lnTo>
                  <a:lnTo>
                    <a:pt x="49" y="112"/>
                  </a:lnTo>
                  <a:lnTo>
                    <a:pt x="53" y="108"/>
                  </a:lnTo>
                  <a:lnTo>
                    <a:pt x="53" y="105"/>
                  </a:lnTo>
                  <a:lnTo>
                    <a:pt x="49" y="101"/>
                  </a:lnTo>
                  <a:lnTo>
                    <a:pt x="26" y="71"/>
                  </a:lnTo>
                  <a:lnTo>
                    <a:pt x="26" y="97"/>
                  </a:lnTo>
                  <a:lnTo>
                    <a:pt x="26" y="105"/>
                  </a:lnTo>
                  <a:lnTo>
                    <a:pt x="26" y="108"/>
                  </a:lnTo>
                  <a:lnTo>
                    <a:pt x="26" y="112"/>
                  </a:lnTo>
                  <a:lnTo>
                    <a:pt x="30" y="112"/>
                  </a:lnTo>
                  <a:lnTo>
                    <a:pt x="34" y="112"/>
                  </a:lnTo>
                  <a:lnTo>
                    <a:pt x="0" y="112"/>
                  </a:lnTo>
                  <a:lnTo>
                    <a:pt x="4" y="112"/>
                  </a:lnTo>
                  <a:lnTo>
                    <a:pt x="8" y="112"/>
                  </a:lnTo>
                  <a:lnTo>
                    <a:pt x="8" y="108"/>
                  </a:lnTo>
                  <a:lnTo>
                    <a:pt x="11" y="108"/>
                  </a:lnTo>
                  <a:lnTo>
                    <a:pt x="11" y="105"/>
                  </a:lnTo>
                  <a:lnTo>
                    <a:pt x="11" y="97"/>
                  </a:lnTo>
                  <a:lnTo>
                    <a:pt x="11" y="30"/>
                  </a:lnTo>
                  <a:lnTo>
                    <a:pt x="11" y="19"/>
                  </a:lnTo>
                  <a:lnTo>
                    <a:pt x="11" y="15"/>
                  </a:lnTo>
                  <a:lnTo>
                    <a:pt x="11" y="11"/>
                  </a:lnTo>
                  <a:lnTo>
                    <a:pt x="8" y="11"/>
                  </a:lnTo>
                  <a:lnTo>
                    <a:pt x="8" y="8"/>
                  </a:lnTo>
                  <a:lnTo>
                    <a:pt x="4" y="8"/>
                  </a:lnTo>
                  <a:lnTo>
                    <a:pt x="4" y="11"/>
                  </a:lnTo>
                  <a:lnTo>
                    <a:pt x="0" y="8"/>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2" name="Freeform 419"/>
            <p:cNvSpPr>
              <a:spLocks noEditPoints="1"/>
            </p:cNvSpPr>
            <p:nvPr/>
          </p:nvSpPr>
          <p:spPr bwMode="auto">
            <a:xfrm>
              <a:off x="3691"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2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1 w 60"/>
                <a:gd name="T51" fmla="*/ 4 h 79"/>
                <a:gd name="T52" fmla="*/ 52 w 60"/>
                <a:gd name="T53" fmla="*/ 12 h 79"/>
                <a:gd name="T54" fmla="*/ 56 w 60"/>
                <a:gd name="T55" fmla="*/ 19 h 79"/>
                <a:gd name="T56" fmla="*/ 60 w 60"/>
                <a:gd name="T57" fmla="*/ 30 h 79"/>
                <a:gd name="T58" fmla="*/ 11 w 60"/>
                <a:gd name="T59" fmla="*/ 30 h 79"/>
                <a:gd name="T60" fmla="*/ 11 w 60"/>
                <a:gd name="T61" fmla="*/ 27 h 79"/>
                <a:gd name="T62" fmla="*/ 41 w 60"/>
                <a:gd name="T63" fmla="*/ 27 h 79"/>
                <a:gd name="T64" fmla="*/ 41 w 60"/>
                <a:gd name="T65" fmla="*/ 19 h 79"/>
                <a:gd name="T66" fmla="*/ 41 w 60"/>
                <a:gd name="T67" fmla="*/ 15 h 79"/>
                <a:gd name="T68" fmla="*/ 37 w 60"/>
                <a:gd name="T69" fmla="*/ 12 h 79"/>
                <a:gd name="T70" fmla="*/ 34 w 60"/>
                <a:gd name="T71" fmla="*/ 8 h 79"/>
                <a:gd name="T72" fmla="*/ 30 w 60"/>
                <a:gd name="T73" fmla="*/ 8 h 79"/>
                <a:gd name="T74" fmla="*/ 26 w 60"/>
                <a:gd name="T75" fmla="*/ 8 h 79"/>
                <a:gd name="T76" fmla="*/ 23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2"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1" y="4"/>
                  </a:lnTo>
                  <a:lnTo>
                    <a:pt x="52" y="12"/>
                  </a:lnTo>
                  <a:lnTo>
                    <a:pt x="56" y="19"/>
                  </a:lnTo>
                  <a:lnTo>
                    <a:pt x="60" y="30"/>
                  </a:lnTo>
                  <a:lnTo>
                    <a:pt x="11" y="30"/>
                  </a:lnTo>
                  <a:close/>
                  <a:moveTo>
                    <a:pt x="11" y="27"/>
                  </a:moveTo>
                  <a:lnTo>
                    <a:pt x="41" y="27"/>
                  </a:lnTo>
                  <a:lnTo>
                    <a:pt x="41" y="19"/>
                  </a:lnTo>
                  <a:lnTo>
                    <a:pt x="41" y="15"/>
                  </a:lnTo>
                  <a:lnTo>
                    <a:pt x="37" y="12"/>
                  </a:lnTo>
                  <a:lnTo>
                    <a:pt x="34" y="8"/>
                  </a:lnTo>
                  <a:lnTo>
                    <a:pt x="30" y="8"/>
                  </a:lnTo>
                  <a:lnTo>
                    <a:pt x="26" y="8"/>
                  </a:lnTo>
                  <a:lnTo>
                    <a:pt x="23" y="8"/>
                  </a:lnTo>
                  <a:lnTo>
                    <a:pt x="15" y="12"/>
                  </a:lnTo>
                  <a:lnTo>
                    <a:pt x="11" y="19"/>
                  </a:lnTo>
                  <a:lnTo>
                    <a:pt x="11"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3" name="Freeform 420"/>
            <p:cNvSpPr>
              <a:spLocks/>
            </p:cNvSpPr>
            <p:nvPr/>
          </p:nvSpPr>
          <p:spPr bwMode="auto">
            <a:xfrm>
              <a:off x="3766" y="3147"/>
              <a:ext cx="48" cy="79"/>
            </a:xfrm>
            <a:custGeom>
              <a:avLst/>
              <a:gdLst>
                <a:gd name="T0" fmla="*/ 45 w 48"/>
                <a:gd name="T1" fmla="*/ 0 h 79"/>
                <a:gd name="T2" fmla="*/ 45 w 48"/>
                <a:gd name="T3" fmla="*/ 27 h 79"/>
                <a:gd name="T4" fmla="*/ 41 w 48"/>
                <a:gd name="T5" fmla="*/ 27 h 79"/>
                <a:gd name="T6" fmla="*/ 41 w 48"/>
                <a:gd name="T7" fmla="*/ 19 h 79"/>
                <a:gd name="T8" fmla="*/ 33 w 48"/>
                <a:gd name="T9" fmla="*/ 12 h 79"/>
                <a:gd name="T10" fmla="*/ 30 w 48"/>
                <a:gd name="T11" fmla="*/ 8 h 79"/>
                <a:gd name="T12" fmla="*/ 22 w 48"/>
                <a:gd name="T13" fmla="*/ 8 h 79"/>
                <a:gd name="T14" fmla="*/ 18 w 48"/>
                <a:gd name="T15" fmla="*/ 8 h 79"/>
                <a:gd name="T16" fmla="*/ 15 w 48"/>
                <a:gd name="T17" fmla="*/ 12 h 79"/>
                <a:gd name="T18" fmla="*/ 11 w 48"/>
                <a:gd name="T19" fmla="*/ 12 h 79"/>
                <a:gd name="T20" fmla="*/ 11 w 48"/>
                <a:gd name="T21" fmla="*/ 15 h 79"/>
                <a:gd name="T22" fmla="*/ 11 w 48"/>
                <a:gd name="T23" fmla="*/ 19 h 79"/>
                <a:gd name="T24" fmla="*/ 11 w 48"/>
                <a:gd name="T25" fmla="*/ 23 h 79"/>
                <a:gd name="T26" fmla="*/ 15 w 48"/>
                <a:gd name="T27" fmla="*/ 27 h 79"/>
                <a:gd name="T28" fmla="*/ 22 w 48"/>
                <a:gd name="T29" fmla="*/ 30 h 79"/>
                <a:gd name="T30" fmla="*/ 33 w 48"/>
                <a:gd name="T31" fmla="*/ 38 h 79"/>
                <a:gd name="T32" fmla="*/ 41 w 48"/>
                <a:gd name="T33" fmla="*/ 42 h 79"/>
                <a:gd name="T34" fmla="*/ 48 w 48"/>
                <a:gd name="T35" fmla="*/ 49 h 79"/>
                <a:gd name="T36" fmla="*/ 48 w 48"/>
                <a:gd name="T37" fmla="*/ 56 h 79"/>
                <a:gd name="T38" fmla="*/ 48 w 48"/>
                <a:gd name="T39" fmla="*/ 64 h 79"/>
                <a:gd name="T40" fmla="*/ 41 w 48"/>
                <a:gd name="T41" fmla="*/ 71 h 79"/>
                <a:gd name="T42" fmla="*/ 33 w 48"/>
                <a:gd name="T43" fmla="*/ 79 h 79"/>
                <a:gd name="T44" fmla="*/ 26 w 48"/>
                <a:gd name="T45" fmla="*/ 79 h 79"/>
                <a:gd name="T46" fmla="*/ 18 w 48"/>
                <a:gd name="T47" fmla="*/ 79 h 79"/>
                <a:gd name="T48" fmla="*/ 7 w 48"/>
                <a:gd name="T49" fmla="*/ 75 h 79"/>
                <a:gd name="T50" fmla="*/ 7 w 48"/>
                <a:gd name="T51" fmla="*/ 75 h 79"/>
                <a:gd name="T52" fmla="*/ 4 w 48"/>
                <a:gd name="T53" fmla="*/ 75 h 79"/>
                <a:gd name="T54" fmla="*/ 4 w 48"/>
                <a:gd name="T55" fmla="*/ 75 h 79"/>
                <a:gd name="T56" fmla="*/ 4 w 48"/>
                <a:gd name="T57" fmla="*/ 79 h 79"/>
                <a:gd name="T58" fmla="*/ 0 w 48"/>
                <a:gd name="T59" fmla="*/ 79 h 79"/>
                <a:gd name="T60" fmla="*/ 0 w 48"/>
                <a:gd name="T61" fmla="*/ 53 h 79"/>
                <a:gd name="T62" fmla="*/ 4 w 48"/>
                <a:gd name="T63" fmla="*/ 53 h 79"/>
                <a:gd name="T64" fmla="*/ 4 w 48"/>
                <a:gd name="T65" fmla="*/ 60 h 79"/>
                <a:gd name="T66" fmla="*/ 11 w 48"/>
                <a:gd name="T67" fmla="*/ 68 h 79"/>
                <a:gd name="T68" fmla="*/ 18 w 48"/>
                <a:gd name="T69" fmla="*/ 71 h 79"/>
                <a:gd name="T70" fmla="*/ 26 w 48"/>
                <a:gd name="T71" fmla="*/ 75 h 79"/>
                <a:gd name="T72" fmla="*/ 30 w 48"/>
                <a:gd name="T73" fmla="*/ 71 h 79"/>
                <a:gd name="T74" fmla="*/ 33 w 48"/>
                <a:gd name="T75" fmla="*/ 71 h 79"/>
                <a:gd name="T76" fmla="*/ 37 w 48"/>
                <a:gd name="T77" fmla="*/ 68 h 79"/>
                <a:gd name="T78" fmla="*/ 37 w 48"/>
                <a:gd name="T79" fmla="*/ 64 h 79"/>
                <a:gd name="T80" fmla="*/ 37 w 48"/>
                <a:gd name="T81" fmla="*/ 56 h 79"/>
                <a:gd name="T82" fmla="*/ 33 w 48"/>
                <a:gd name="T83" fmla="*/ 53 h 79"/>
                <a:gd name="T84" fmla="*/ 30 w 48"/>
                <a:gd name="T85" fmla="*/ 49 h 79"/>
                <a:gd name="T86" fmla="*/ 18 w 48"/>
                <a:gd name="T87" fmla="*/ 45 h 79"/>
                <a:gd name="T88" fmla="*/ 11 w 48"/>
                <a:gd name="T89" fmla="*/ 38 h 79"/>
                <a:gd name="T90" fmla="*/ 4 w 48"/>
                <a:gd name="T91" fmla="*/ 34 h 79"/>
                <a:gd name="T92" fmla="*/ 0 w 48"/>
                <a:gd name="T93" fmla="*/ 30 h 79"/>
                <a:gd name="T94" fmla="*/ 0 w 48"/>
                <a:gd name="T95" fmla="*/ 23 h 79"/>
                <a:gd name="T96" fmla="*/ 0 w 48"/>
                <a:gd name="T97" fmla="*/ 15 h 79"/>
                <a:gd name="T98" fmla="*/ 7 w 48"/>
                <a:gd name="T99" fmla="*/ 8 h 79"/>
                <a:gd name="T100" fmla="*/ 15 w 48"/>
                <a:gd name="T101" fmla="*/ 4 h 79"/>
                <a:gd name="T102" fmla="*/ 22 w 48"/>
                <a:gd name="T103" fmla="*/ 0 h 79"/>
                <a:gd name="T104" fmla="*/ 26 w 48"/>
                <a:gd name="T105" fmla="*/ 4 h 79"/>
                <a:gd name="T106" fmla="*/ 33 w 48"/>
                <a:gd name="T107" fmla="*/ 4 h 79"/>
                <a:gd name="T108" fmla="*/ 37 w 48"/>
                <a:gd name="T109" fmla="*/ 4 h 79"/>
                <a:gd name="T110" fmla="*/ 37 w 48"/>
                <a:gd name="T111" fmla="*/ 4 h 79"/>
                <a:gd name="T112" fmla="*/ 41 w 48"/>
                <a:gd name="T113" fmla="*/ 4 h 79"/>
                <a:gd name="T114" fmla="*/ 41 w 48"/>
                <a:gd name="T115" fmla="*/ 4 h 79"/>
                <a:gd name="T116" fmla="*/ 41 w 48"/>
                <a:gd name="T117" fmla="*/ 4 h 79"/>
                <a:gd name="T118" fmla="*/ 41 w 48"/>
                <a:gd name="T119" fmla="*/ 0 h 79"/>
                <a:gd name="T120" fmla="*/ 45 w 48"/>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8"/>
                <a:gd name="T184" fmla="*/ 0 h 79"/>
                <a:gd name="T185" fmla="*/ 48 w 48"/>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8" h="79">
                  <a:moveTo>
                    <a:pt x="45" y="0"/>
                  </a:moveTo>
                  <a:lnTo>
                    <a:pt x="45" y="27"/>
                  </a:lnTo>
                  <a:lnTo>
                    <a:pt x="41" y="27"/>
                  </a:lnTo>
                  <a:lnTo>
                    <a:pt x="41" y="19"/>
                  </a:lnTo>
                  <a:lnTo>
                    <a:pt x="33" y="12"/>
                  </a:lnTo>
                  <a:lnTo>
                    <a:pt x="30" y="8"/>
                  </a:lnTo>
                  <a:lnTo>
                    <a:pt x="22" y="8"/>
                  </a:lnTo>
                  <a:lnTo>
                    <a:pt x="18" y="8"/>
                  </a:lnTo>
                  <a:lnTo>
                    <a:pt x="15" y="12"/>
                  </a:lnTo>
                  <a:lnTo>
                    <a:pt x="11" y="12"/>
                  </a:lnTo>
                  <a:lnTo>
                    <a:pt x="11" y="15"/>
                  </a:lnTo>
                  <a:lnTo>
                    <a:pt x="11" y="19"/>
                  </a:lnTo>
                  <a:lnTo>
                    <a:pt x="11" y="23"/>
                  </a:lnTo>
                  <a:lnTo>
                    <a:pt x="15" y="27"/>
                  </a:lnTo>
                  <a:lnTo>
                    <a:pt x="22" y="30"/>
                  </a:lnTo>
                  <a:lnTo>
                    <a:pt x="33" y="38"/>
                  </a:lnTo>
                  <a:lnTo>
                    <a:pt x="41" y="42"/>
                  </a:lnTo>
                  <a:lnTo>
                    <a:pt x="48" y="49"/>
                  </a:lnTo>
                  <a:lnTo>
                    <a:pt x="48" y="56"/>
                  </a:lnTo>
                  <a:lnTo>
                    <a:pt x="48" y="64"/>
                  </a:lnTo>
                  <a:lnTo>
                    <a:pt x="41" y="71"/>
                  </a:lnTo>
                  <a:lnTo>
                    <a:pt x="33" y="79"/>
                  </a:lnTo>
                  <a:lnTo>
                    <a:pt x="26" y="79"/>
                  </a:lnTo>
                  <a:lnTo>
                    <a:pt x="18" y="79"/>
                  </a:lnTo>
                  <a:lnTo>
                    <a:pt x="7" y="75"/>
                  </a:lnTo>
                  <a:lnTo>
                    <a:pt x="4" y="75"/>
                  </a:lnTo>
                  <a:lnTo>
                    <a:pt x="4" y="79"/>
                  </a:lnTo>
                  <a:lnTo>
                    <a:pt x="0" y="79"/>
                  </a:lnTo>
                  <a:lnTo>
                    <a:pt x="0" y="53"/>
                  </a:lnTo>
                  <a:lnTo>
                    <a:pt x="4" y="53"/>
                  </a:lnTo>
                  <a:lnTo>
                    <a:pt x="4" y="60"/>
                  </a:lnTo>
                  <a:lnTo>
                    <a:pt x="11" y="68"/>
                  </a:lnTo>
                  <a:lnTo>
                    <a:pt x="18" y="71"/>
                  </a:lnTo>
                  <a:lnTo>
                    <a:pt x="26" y="75"/>
                  </a:lnTo>
                  <a:lnTo>
                    <a:pt x="30" y="71"/>
                  </a:lnTo>
                  <a:lnTo>
                    <a:pt x="33" y="71"/>
                  </a:lnTo>
                  <a:lnTo>
                    <a:pt x="37" y="68"/>
                  </a:lnTo>
                  <a:lnTo>
                    <a:pt x="37" y="64"/>
                  </a:lnTo>
                  <a:lnTo>
                    <a:pt x="37" y="56"/>
                  </a:lnTo>
                  <a:lnTo>
                    <a:pt x="33" y="53"/>
                  </a:lnTo>
                  <a:lnTo>
                    <a:pt x="30" y="49"/>
                  </a:lnTo>
                  <a:lnTo>
                    <a:pt x="18" y="45"/>
                  </a:lnTo>
                  <a:lnTo>
                    <a:pt x="11" y="38"/>
                  </a:lnTo>
                  <a:lnTo>
                    <a:pt x="4" y="34"/>
                  </a:lnTo>
                  <a:lnTo>
                    <a:pt x="0" y="30"/>
                  </a:lnTo>
                  <a:lnTo>
                    <a:pt x="0" y="23"/>
                  </a:lnTo>
                  <a:lnTo>
                    <a:pt x="0" y="15"/>
                  </a:lnTo>
                  <a:lnTo>
                    <a:pt x="7" y="8"/>
                  </a:lnTo>
                  <a:lnTo>
                    <a:pt x="15" y="4"/>
                  </a:lnTo>
                  <a:lnTo>
                    <a:pt x="22" y="0"/>
                  </a:lnTo>
                  <a:lnTo>
                    <a:pt x="26" y="4"/>
                  </a:lnTo>
                  <a:lnTo>
                    <a:pt x="33" y="4"/>
                  </a:lnTo>
                  <a:lnTo>
                    <a:pt x="37" y="4"/>
                  </a:lnTo>
                  <a:lnTo>
                    <a:pt x="41" y="4"/>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4" name="Freeform 421"/>
            <p:cNvSpPr>
              <a:spLocks/>
            </p:cNvSpPr>
            <p:nvPr/>
          </p:nvSpPr>
          <p:spPr bwMode="auto">
            <a:xfrm>
              <a:off x="3870" y="3110"/>
              <a:ext cx="79" cy="112"/>
            </a:xfrm>
            <a:custGeom>
              <a:avLst/>
              <a:gdLst>
                <a:gd name="T0" fmla="*/ 23 w 79"/>
                <a:gd name="T1" fmla="*/ 56 h 112"/>
                <a:gd name="T2" fmla="*/ 38 w 79"/>
                <a:gd name="T3" fmla="*/ 41 h 112"/>
                <a:gd name="T4" fmla="*/ 49 w 79"/>
                <a:gd name="T5" fmla="*/ 37 h 112"/>
                <a:gd name="T6" fmla="*/ 60 w 79"/>
                <a:gd name="T7" fmla="*/ 41 h 112"/>
                <a:gd name="T8" fmla="*/ 64 w 79"/>
                <a:gd name="T9" fmla="*/ 52 h 112"/>
                <a:gd name="T10" fmla="*/ 68 w 79"/>
                <a:gd name="T11" fmla="*/ 71 h 112"/>
                <a:gd name="T12" fmla="*/ 68 w 79"/>
                <a:gd name="T13" fmla="*/ 105 h 112"/>
                <a:gd name="T14" fmla="*/ 68 w 79"/>
                <a:gd name="T15" fmla="*/ 108 h 112"/>
                <a:gd name="T16" fmla="*/ 75 w 79"/>
                <a:gd name="T17" fmla="*/ 112 h 112"/>
                <a:gd name="T18" fmla="*/ 79 w 79"/>
                <a:gd name="T19" fmla="*/ 112 h 112"/>
                <a:gd name="T20" fmla="*/ 41 w 79"/>
                <a:gd name="T21" fmla="*/ 112 h 112"/>
                <a:gd name="T22" fmla="*/ 49 w 79"/>
                <a:gd name="T23" fmla="*/ 112 h 112"/>
                <a:gd name="T24" fmla="*/ 53 w 79"/>
                <a:gd name="T25" fmla="*/ 108 h 112"/>
                <a:gd name="T26" fmla="*/ 53 w 79"/>
                <a:gd name="T27" fmla="*/ 101 h 112"/>
                <a:gd name="T28" fmla="*/ 53 w 79"/>
                <a:gd name="T29" fmla="*/ 71 h 112"/>
                <a:gd name="T30" fmla="*/ 53 w 79"/>
                <a:gd name="T31" fmla="*/ 56 h 112"/>
                <a:gd name="T32" fmla="*/ 49 w 79"/>
                <a:gd name="T33" fmla="*/ 52 h 112"/>
                <a:gd name="T34" fmla="*/ 41 w 79"/>
                <a:gd name="T35" fmla="*/ 49 h 112"/>
                <a:gd name="T36" fmla="*/ 34 w 79"/>
                <a:gd name="T37" fmla="*/ 52 h 112"/>
                <a:gd name="T38" fmla="*/ 23 w 79"/>
                <a:gd name="T39" fmla="*/ 60 h 112"/>
                <a:gd name="T40" fmla="*/ 23 w 79"/>
                <a:gd name="T41" fmla="*/ 105 h 112"/>
                <a:gd name="T42" fmla="*/ 23 w 79"/>
                <a:gd name="T43" fmla="*/ 108 h 112"/>
                <a:gd name="T44" fmla="*/ 30 w 79"/>
                <a:gd name="T45" fmla="*/ 112 h 112"/>
                <a:gd name="T46" fmla="*/ 34 w 79"/>
                <a:gd name="T47" fmla="*/ 112 h 112"/>
                <a:gd name="T48" fmla="*/ 0 w 79"/>
                <a:gd name="T49" fmla="*/ 112 h 112"/>
                <a:gd name="T50" fmla="*/ 4 w 79"/>
                <a:gd name="T51" fmla="*/ 112 h 112"/>
                <a:gd name="T52" fmla="*/ 8 w 79"/>
                <a:gd name="T53" fmla="*/ 108 h 112"/>
                <a:gd name="T54" fmla="*/ 8 w 79"/>
                <a:gd name="T55" fmla="*/ 97 h 112"/>
                <a:gd name="T56" fmla="*/ 8 w 79"/>
                <a:gd name="T57" fmla="*/ 19 h 112"/>
                <a:gd name="T58" fmla="*/ 8 w 79"/>
                <a:gd name="T59" fmla="*/ 11 h 112"/>
                <a:gd name="T60" fmla="*/ 4 w 79"/>
                <a:gd name="T61" fmla="*/ 8 h 112"/>
                <a:gd name="T62" fmla="*/ 4 w 79"/>
                <a:gd name="T63" fmla="*/ 8 h 112"/>
                <a:gd name="T64" fmla="*/ 0 w 79"/>
                <a:gd name="T65" fmla="*/ 8 h 112"/>
                <a:gd name="T66" fmla="*/ 23 w 79"/>
                <a:gd name="T67" fmla="*/ 0 h 11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9"/>
                <a:gd name="T103" fmla="*/ 0 h 112"/>
                <a:gd name="T104" fmla="*/ 79 w 79"/>
                <a:gd name="T105" fmla="*/ 112 h 11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9" h="112">
                  <a:moveTo>
                    <a:pt x="23" y="0"/>
                  </a:moveTo>
                  <a:lnTo>
                    <a:pt x="23" y="56"/>
                  </a:lnTo>
                  <a:lnTo>
                    <a:pt x="30" y="45"/>
                  </a:lnTo>
                  <a:lnTo>
                    <a:pt x="38" y="41"/>
                  </a:lnTo>
                  <a:lnTo>
                    <a:pt x="41" y="41"/>
                  </a:lnTo>
                  <a:lnTo>
                    <a:pt x="49" y="37"/>
                  </a:lnTo>
                  <a:lnTo>
                    <a:pt x="53" y="41"/>
                  </a:lnTo>
                  <a:lnTo>
                    <a:pt x="60" y="41"/>
                  </a:lnTo>
                  <a:lnTo>
                    <a:pt x="64" y="45"/>
                  </a:lnTo>
                  <a:lnTo>
                    <a:pt x="64" y="52"/>
                  </a:lnTo>
                  <a:lnTo>
                    <a:pt x="68" y="60"/>
                  </a:lnTo>
                  <a:lnTo>
                    <a:pt x="68" y="71"/>
                  </a:lnTo>
                  <a:lnTo>
                    <a:pt x="68" y="97"/>
                  </a:lnTo>
                  <a:lnTo>
                    <a:pt x="68" y="105"/>
                  </a:lnTo>
                  <a:lnTo>
                    <a:pt x="68" y="108"/>
                  </a:lnTo>
                  <a:lnTo>
                    <a:pt x="71" y="112"/>
                  </a:lnTo>
                  <a:lnTo>
                    <a:pt x="75" y="112"/>
                  </a:lnTo>
                  <a:lnTo>
                    <a:pt x="79" y="112"/>
                  </a:lnTo>
                  <a:lnTo>
                    <a:pt x="41" y="112"/>
                  </a:lnTo>
                  <a:lnTo>
                    <a:pt x="45" y="112"/>
                  </a:lnTo>
                  <a:lnTo>
                    <a:pt x="49" y="112"/>
                  </a:lnTo>
                  <a:lnTo>
                    <a:pt x="53" y="112"/>
                  </a:lnTo>
                  <a:lnTo>
                    <a:pt x="53" y="108"/>
                  </a:lnTo>
                  <a:lnTo>
                    <a:pt x="53" y="105"/>
                  </a:lnTo>
                  <a:lnTo>
                    <a:pt x="53" y="101"/>
                  </a:lnTo>
                  <a:lnTo>
                    <a:pt x="53" y="97"/>
                  </a:lnTo>
                  <a:lnTo>
                    <a:pt x="53" y="71"/>
                  </a:lnTo>
                  <a:lnTo>
                    <a:pt x="53" y="64"/>
                  </a:lnTo>
                  <a:lnTo>
                    <a:pt x="53" y="56"/>
                  </a:lnTo>
                  <a:lnTo>
                    <a:pt x="49" y="52"/>
                  </a:lnTo>
                  <a:lnTo>
                    <a:pt x="45" y="49"/>
                  </a:lnTo>
                  <a:lnTo>
                    <a:pt x="41" y="49"/>
                  </a:lnTo>
                  <a:lnTo>
                    <a:pt x="38" y="49"/>
                  </a:lnTo>
                  <a:lnTo>
                    <a:pt x="34" y="52"/>
                  </a:lnTo>
                  <a:lnTo>
                    <a:pt x="30" y="56"/>
                  </a:lnTo>
                  <a:lnTo>
                    <a:pt x="23" y="60"/>
                  </a:lnTo>
                  <a:lnTo>
                    <a:pt x="23" y="97"/>
                  </a:lnTo>
                  <a:lnTo>
                    <a:pt x="23" y="105"/>
                  </a:lnTo>
                  <a:lnTo>
                    <a:pt x="23" y="108"/>
                  </a:lnTo>
                  <a:lnTo>
                    <a:pt x="26" y="112"/>
                  </a:lnTo>
                  <a:lnTo>
                    <a:pt x="30" y="112"/>
                  </a:lnTo>
                  <a:lnTo>
                    <a:pt x="34" y="112"/>
                  </a:lnTo>
                  <a:lnTo>
                    <a:pt x="0" y="112"/>
                  </a:lnTo>
                  <a:lnTo>
                    <a:pt x="4" y="112"/>
                  </a:lnTo>
                  <a:lnTo>
                    <a:pt x="8" y="108"/>
                  </a:lnTo>
                  <a:lnTo>
                    <a:pt x="8" y="105"/>
                  </a:lnTo>
                  <a:lnTo>
                    <a:pt x="8" y="97"/>
                  </a:lnTo>
                  <a:lnTo>
                    <a:pt x="8" y="30"/>
                  </a:lnTo>
                  <a:lnTo>
                    <a:pt x="8" y="19"/>
                  </a:lnTo>
                  <a:lnTo>
                    <a:pt x="8" y="15"/>
                  </a:lnTo>
                  <a:lnTo>
                    <a:pt x="8" y="11"/>
                  </a:lnTo>
                  <a:lnTo>
                    <a:pt x="4" y="8"/>
                  </a:lnTo>
                  <a:lnTo>
                    <a:pt x="0" y="11"/>
                  </a:lnTo>
                  <a:lnTo>
                    <a:pt x="0" y="8"/>
                  </a:lnTo>
                  <a:lnTo>
                    <a:pt x="19" y="0"/>
                  </a:lnTo>
                  <a:lnTo>
                    <a:pt x="2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5" name="Freeform 422"/>
            <p:cNvSpPr>
              <a:spLocks noEditPoints="1"/>
            </p:cNvSpPr>
            <p:nvPr/>
          </p:nvSpPr>
          <p:spPr bwMode="auto">
            <a:xfrm>
              <a:off x="3952" y="3147"/>
              <a:ext cx="71" cy="79"/>
            </a:xfrm>
            <a:custGeom>
              <a:avLst/>
              <a:gdLst>
                <a:gd name="T0" fmla="*/ 38 w 71"/>
                <a:gd name="T1" fmla="*/ 0 h 79"/>
                <a:gd name="T2" fmla="*/ 49 w 71"/>
                <a:gd name="T3" fmla="*/ 4 h 79"/>
                <a:gd name="T4" fmla="*/ 56 w 71"/>
                <a:gd name="T5" fmla="*/ 8 h 79"/>
                <a:gd name="T6" fmla="*/ 64 w 71"/>
                <a:gd name="T7" fmla="*/ 15 h 79"/>
                <a:gd name="T8" fmla="*/ 71 w 71"/>
                <a:gd name="T9" fmla="*/ 27 h 79"/>
                <a:gd name="T10" fmla="*/ 71 w 71"/>
                <a:gd name="T11" fmla="*/ 38 h 79"/>
                <a:gd name="T12" fmla="*/ 71 w 71"/>
                <a:gd name="T13" fmla="*/ 49 h 79"/>
                <a:gd name="T14" fmla="*/ 68 w 71"/>
                <a:gd name="T15" fmla="*/ 60 h 79"/>
                <a:gd name="T16" fmla="*/ 60 w 71"/>
                <a:gd name="T17" fmla="*/ 68 h 79"/>
                <a:gd name="T18" fmla="*/ 53 w 71"/>
                <a:gd name="T19" fmla="*/ 75 h 79"/>
                <a:gd name="T20" fmla="*/ 45 w 71"/>
                <a:gd name="T21" fmla="*/ 79 h 79"/>
                <a:gd name="T22" fmla="*/ 38 w 71"/>
                <a:gd name="T23" fmla="*/ 79 h 79"/>
                <a:gd name="T24" fmla="*/ 27 w 71"/>
                <a:gd name="T25" fmla="*/ 79 h 79"/>
                <a:gd name="T26" fmla="*/ 19 w 71"/>
                <a:gd name="T27" fmla="*/ 71 h 79"/>
                <a:gd name="T28" fmla="*/ 12 w 71"/>
                <a:gd name="T29" fmla="*/ 64 h 79"/>
                <a:gd name="T30" fmla="*/ 4 w 71"/>
                <a:gd name="T31" fmla="*/ 53 h 79"/>
                <a:gd name="T32" fmla="*/ 0 w 71"/>
                <a:gd name="T33" fmla="*/ 42 h 79"/>
                <a:gd name="T34" fmla="*/ 4 w 71"/>
                <a:gd name="T35" fmla="*/ 30 h 79"/>
                <a:gd name="T36" fmla="*/ 8 w 71"/>
                <a:gd name="T37" fmla="*/ 23 h 79"/>
                <a:gd name="T38" fmla="*/ 12 w 71"/>
                <a:gd name="T39" fmla="*/ 12 h 79"/>
                <a:gd name="T40" fmla="*/ 19 w 71"/>
                <a:gd name="T41" fmla="*/ 8 h 79"/>
                <a:gd name="T42" fmla="*/ 27 w 71"/>
                <a:gd name="T43" fmla="*/ 4 h 79"/>
                <a:gd name="T44" fmla="*/ 38 w 71"/>
                <a:gd name="T45" fmla="*/ 0 h 79"/>
                <a:gd name="T46" fmla="*/ 34 w 71"/>
                <a:gd name="T47" fmla="*/ 8 h 79"/>
                <a:gd name="T48" fmla="*/ 30 w 71"/>
                <a:gd name="T49" fmla="*/ 8 h 79"/>
                <a:gd name="T50" fmla="*/ 27 w 71"/>
                <a:gd name="T51" fmla="*/ 8 h 79"/>
                <a:gd name="T52" fmla="*/ 23 w 71"/>
                <a:gd name="T53" fmla="*/ 12 h 79"/>
                <a:gd name="T54" fmla="*/ 19 w 71"/>
                <a:gd name="T55" fmla="*/ 19 h 79"/>
                <a:gd name="T56" fmla="*/ 15 w 71"/>
                <a:gd name="T57" fmla="*/ 27 h 79"/>
                <a:gd name="T58" fmla="*/ 15 w 71"/>
                <a:gd name="T59" fmla="*/ 34 h 79"/>
                <a:gd name="T60" fmla="*/ 19 w 71"/>
                <a:gd name="T61" fmla="*/ 49 h 79"/>
                <a:gd name="T62" fmla="*/ 23 w 71"/>
                <a:gd name="T63" fmla="*/ 60 h 79"/>
                <a:gd name="T64" fmla="*/ 27 w 71"/>
                <a:gd name="T65" fmla="*/ 68 h 79"/>
                <a:gd name="T66" fmla="*/ 34 w 71"/>
                <a:gd name="T67" fmla="*/ 71 h 79"/>
                <a:gd name="T68" fmla="*/ 41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8" y="0"/>
                  </a:moveTo>
                  <a:lnTo>
                    <a:pt x="49" y="4"/>
                  </a:lnTo>
                  <a:lnTo>
                    <a:pt x="56" y="8"/>
                  </a:lnTo>
                  <a:lnTo>
                    <a:pt x="64" y="15"/>
                  </a:lnTo>
                  <a:lnTo>
                    <a:pt x="71" y="27"/>
                  </a:lnTo>
                  <a:lnTo>
                    <a:pt x="71" y="38"/>
                  </a:lnTo>
                  <a:lnTo>
                    <a:pt x="71" y="49"/>
                  </a:lnTo>
                  <a:lnTo>
                    <a:pt x="68" y="60"/>
                  </a:lnTo>
                  <a:lnTo>
                    <a:pt x="60" y="68"/>
                  </a:lnTo>
                  <a:lnTo>
                    <a:pt x="53" y="75"/>
                  </a:lnTo>
                  <a:lnTo>
                    <a:pt x="45" y="79"/>
                  </a:lnTo>
                  <a:lnTo>
                    <a:pt x="38" y="79"/>
                  </a:lnTo>
                  <a:lnTo>
                    <a:pt x="27" y="79"/>
                  </a:lnTo>
                  <a:lnTo>
                    <a:pt x="19" y="71"/>
                  </a:lnTo>
                  <a:lnTo>
                    <a:pt x="12" y="64"/>
                  </a:lnTo>
                  <a:lnTo>
                    <a:pt x="4" y="53"/>
                  </a:lnTo>
                  <a:lnTo>
                    <a:pt x="0" y="42"/>
                  </a:lnTo>
                  <a:lnTo>
                    <a:pt x="4" y="30"/>
                  </a:lnTo>
                  <a:lnTo>
                    <a:pt x="8" y="23"/>
                  </a:lnTo>
                  <a:lnTo>
                    <a:pt x="12" y="12"/>
                  </a:lnTo>
                  <a:lnTo>
                    <a:pt x="19" y="8"/>
                  </a:lnTo>
                  <a:lnTo>
                    <a:pt x="27" y="4"/>
                  </a:lnTo>
                  <a:lnTo>
                    <a:pt x="38" y="0"/>
                  </a:lnTo>
                  <a:close/>
                  <a:moveTo>
                    <a:pt x="34" y="8"/>
                  </a:moveTo>
                  <a:lnTo>
                    <a:pt x="30" y="8"/>
                  </a:lnTo>
                  <a:lnTo>
                    <a:pt x="27" y="8"/>
                  </a:lnTo>
                  <a:lnTo>
                    <a:pt x="23" y="12"/>
                  </a:lnTo>
                  <a:lnTo>
                    <a:pt x="19" y="19"/>
                  </a:lnTo>
                  <a:lnTo>
                    <a:pt x="15" y="27"/>
                  </a:lnTo>
                  <a:lnTo>
                    <a:pt x="15" y="34"/>
                  </a:lnTo>
                  <a:lnTo>
                    <a:pt x="19" y="49"/>
                  </a:lnTo>
                  <a:lnTo>
                    <a:pt x="23" y="60"/>
                  </a:lnTo>
                  <a:lnTo>
                    <a:pt x="27" y="68"/>
                  </a:lnTo>
                  <a:lnTo>
                    <a:pt x="34" y="71"/>
                  </a:lnTo>
                  <a:lnTo>
                    <a:pt x="41"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6" name="Freeform 423"/>
            <p:cNvSpPr>
              <a:spLocks/>
            </p:cNvSpPr>
            <p:nvPr/>
          </p:nvSpPr>
          <p:spPr bwMode="auto">
            <a:xfrm>
              <a:off x="4031" y="3125"/>
              <a:ext cx="45" cy="101"/>
            </a:xfrm>
            <a:custGeom>
              <a:avLst/>
              <a:gdLst>
                <a:gd name="T0" fmla="*/ 26 w 45"/>
                <a:gd name="T1" fmla="*/ 0 h 101"/>
                <a:gd name="T2" fmla="*/ 26 w 45"/>
                <a:gd name="T3" fmla="*/ 26 h 101"/>
                <a:gd name="T4" fmla="*/ 41 w 45"/>
                <a:gd name="T5" fmla="*/ 26 h 101"/>
                <a:gd name="T6" fmla="*/ 41 w 45"/>
                <a:gd name="T7" fmla="*/ 30 h 101"/>
                <a:gd name="T8" fmla="*/ 26 w 45"/>
                <a:gd name="T9" fmla="*/ 30 h 101"/>
                <a:gd name="T10" fmla="*/ 26 w 45"/>
                <a:gd name="T11" fmla="*/ 78 h 101"/>
                <a:gd name="T12" fmla="*/ 26 w 45"/>
                <a:gd name="T13" fmla="*/ 86 h 101"/>
                <a:gd name="T14" fmla="*/ 26 w 45"/>
                <a:gd name="T15" fmla="*/ 90 h 101"/>
                <a:gd name="T16" fmla="*/ 30 w 45"/>
                <a:gd name="T17" fmla="*/ 90 h 101"/>
                <a:gd name="T18" fmla="*/ 33 w 45"/>
                <a:gd name="T19" fmla="*/ 90 h 101"/>
                <a:gd name="T20" fmla="*/ 37 w 45"/>
                <a:gd name="T21" fmla="*/ 90 h 101"/>
                <a:gd name="T22" fmla="*/ 37 w 45"/>
                <a:gd name="T23" fmla="*/ 90 h 101"/>
                <a:gd name="T24" fmla="*/ 41 w 45"/>
                <a:gd name="T25" fmla="*/ 86 h 101"/>
                <a:gd name="T26" fmla="*/ 41 w 45"/>
                <a:gd name="T27" fmla="*/ 86 h 101"/>
                <a:gd name="T28" fmla="*/ 45 w 45"/>
                <a:gd name="T29" fmla="*/ 86 h 101"/>
                <a:gd name="T30" fmla="*/ 41 w 45"/>
                <a:gd name="T31" fmla="*/ 93 h 101"/>
                <a:gd name="T32" fmla="*/ 37 w 45"/>
                <a:gd name="T33" fmla="*/ 97 h 101"/>
                <a:gd name="T34" fmla="*/ 33 w 45"/>
                <a:gd name="T35" fmla="*/ 101 h 101"/>
                <a:gd name="T36" fmla="*/ 26 w 45"/>
                <a:gd name="T37" fmla="*/ 101 h 101"/>
                <a:gd name="T38" fmla="*/ 22 w 45"/>
                <a:gd name="T39" fmla="*/ 101 h 101"/>
                <a:gd name="T40" fmla="*/ 18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7 w 45"/>
                <a:gd name="T59" fmla="*/ 22 h 101"/>
                <a:gd name="T60" fmla="*/ 15 w 45"/>
                <a:gd name="T61" fmla="*/ 19 h 101"/>
                <a:gd name="T62" fmla="*/ 18 w 45"/>
                <a:gd name="T63" fmla="*/ 11 h 101"/>
                <a:gd name="T64" fmla="*/ 18 w 45"/>
                <a:gd name="T65" fmla="*/ 8 h 101"/>
                <a:gd name="T66" fmla="*/ 22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1" y="26"/>
                  </a:lnTo>
                  <a:lnTo>
                    <a:pt x="41" y="30"/>
                  </a:lnTo>
                  <a:lnTo>
                    <a:pt x="26" y="30"/>
                  </a:lnTo>
                  <a:lnTo>
                    <a:pt x="26" y="78"/>
                  </a:lnTo>
                  <a:lnTo>
                    <a:pt x="26" y="86"/>
                  </a:lnTo>
                  <a:lnTo>
                    <a:pt x="26" y="90"/>
                  </a:lnTo>
                  <a:lnTo>
                    <a:pt x="30" y="90"/>
                  </a:lnTo>
                  <a:lnTo>
                    <a:pt x="33" y="90"/>
                  </a:lnTo>
                  <a:lnTo>
                    <a:pt x="37" y="90"/>
                  </a:lnTo>
                  <a:lnTo>
                    <a:pt x="41" y="86"/>
                  </a:lnTo>
                  <a:lnTo>
                    <a:pt x="45" y="86"/>
                  </a:lnTo>
                  <a:lnTo>
                    <a:pt x="41" y="93"/>
                  </a:lnTo>
                  <a:lnTo>
                    <a:pt x="37" y="97"/>
                  </a:lnTo>
                  <a:lnTo>
                    <a:pt x="33" y="101"/>
                  </a:lnTo>
                  <a:lnTo>
                    <a:pt x="26" y="101"/>
                  </a:lnTo>
                  <a:lnTo>
                    <a:pt x="22" y="101"/>
                  </a:lnTo>
                  <a:lnTo>
                    <a:pt x="18" y="97"/>
                  </a:lnTo>
                  <a:lnTo>
                    <a:pt x="15" y="97"/>
                  </a:lnTo>
                  <a:lnTo>
                    <a:pt x="15" y="93"/>
                  </a:lnTo>
                  <a:lnTo>
                    <a:pt x="11" y="86"/>
                  </a:lnTo>
                  <a:lnTo>
                    <a:pt x="11" y="82"/>
                  </a:lnTo>
                  <a:lnTo>
                    <a:pt x="11" y="30"/>
                  </a:lnTo>
                  <a:lnTo>
                    <a:pt x="0" y="30"/>
                  </a:lnTo>
                  <a:lnTo>
                    <a:pt x="4" y="26"/>
                  </a:lnTo>
                  <a:lnTo>
                    <a:pt x="7" y="22"/>
                  </a:lnTo>
                  <a:lnTo>
                    <a:pt x="15" y="19"/>
                  </a:lnTo>
                  <a:lnTo>
                    <a:pt x="18" y="11"/>
                  </a:lnTo>
                  <a:lnTo>
                    <a:pt x="18" y="8"/>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7" name="Freeform 424"/>
            <p:cNvSpPr>
              <a:spLocks noEditPoints="1"/>
            </p:cNvSpPr>
            <p:nvPr/>
          </p:nvSpPr>
          <p:spPr bwMode="auto">
            <a:xfrm>
              <a:off x="4083" y="3147"/>
              <a:ext cx="60" cy="79"/>
            </a:xfrm>
            <a:custGeom>
              <a:avLst/>
              <a:gdLst>
                <a:gd name="T0" fmla="*/ 11 w 60"/>
                <a:gd name="T1" fmla="*/ 30 h 79"/>
                <a:gd name="T2" fmla="*/ 11 w 60"/>
                <a:gd name="T3" fmla="*/ 45 h 79"/>
                <a:gd name="T4" fmla="*/ 19 w 60"/>
                <a:gd name="T5" fmla="*/ 56 h 79"/>
                <a:gd name="T6" fmla="*/ 26 w 60"/>
                <a:gd name="T7" fmla="*/ 64 h 79"/>
                <a:gd name="T8" fmla="*/ 37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49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2 w 60"/>
                <a:gd name="T47" fmla="*/ 4 h 79"/>
                <a:gd name="T48" fmla="*/ 34 w 60"/>
                <a:gd name="T49" fmla="*/ 0 h 79"/>
                <a:gd name="T50" fmla="*/ 45 w 60"/>
                <a:gd name="T51" fmla="*/ 4 h 79"/>
                <a:gd name="T52" fmla="*/ 52 w 60"/>
                <a:gd name="T53" fmla="*/ 12 h 79"/>
                <a:gd name="T54" fmla="*/ 60 w 60"/>
                <a:gd name="T55" fmla="*/ 19 h 79"/>
                <a:gd name="T56" fmla="*/ 60 w 60"/>
                <a:gd name="T57" fmla="*/ 30 h 79"/>
                <a:gd name="T58" fmla="*/ 11 w 60"/>
                <a:gd name="T59" fmla="*/ 30 h 79"/>
                <a:gd name="T60" fmla="*/ 11 w 60"/>
                <a:gd name="T61" fmla="*/ 27 h 79"/>
                <a:gd name="T62" fmla="*/ 45 w 60"/>
                <a:gd name="T63" fmla="*/ 27 h 79"/>
                <a:gd name="T64" fmla="*/ 41 w 60"/>
                <a:gd name="T65" fmla="*/ 19 h 79"/>
                <a:gd name="T66" fmla="*/ 41 w 60"/>
                <a:gd name="T67" fmla="*/ 15 h 79"/>
                <a:gd name="T68" fmla="*/ 37 w 60"/>
                <a:gd name="T69" fmla="*/ 12 h 79"/>
                <a:gd name="T70" fmla="*/ 37 w 60"/>
                <a:gd name="T71" fmla="*/ 8 h 79"/>
                <a:gd name="T72" fmla="*/ 34 w 60"/>
                <a:gd name="T73" fmla="*/ 8 h 79"/>
                <a:gd name="T74" fmla="*/ 26 w 60"/>
                <a:gd name="T75" fmla="*/ 8 h 79"/>
                <a:gd name="T76" fmla="*/ 22 w 60"/>
                <a:gd name="T77" fmla="*/ 8 h 79"/>
                <a:gd name="T78" fmla="*/ 15 w 60"/>
                <a:gd name="T79" fmla="*/ 12 h 79"/>
                <a:gd name="T80" fmla="*/ 11 w 60"/>
                <a:gd name="T81" fmla="*/ 19 h 79"/>
                <a:gd name="T82" fmla="*/ 11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1" y="30"/>
                  </a:moveTo>
                  <a:lnTo>
                    <a:pt x="11" y="45"/>
                  </a:lnTo>
                  <a:lnTo>
                    <a:pt x="19" y="56"/>
                  </a:lnTo>
                  <a:lnTo>
                    <a:pt x="26" y="64"/>
                  </a:lnTo>
                  <a:lnTo>
                    <a:pt x="37" y="64"/>
                  </a:lnTo>
                  <a:lnTo>
                    <a:pt x="45" y="64"/>
                  </a:lnTo>
                  <a:lnTo>
                    <a:pt x="49" y="60"/>
                  </a:lnTo>
                  <a:lnTo>
                    <a:pt x="56" y="56"/>
                  </a:lnTo>
                  <a:lnTo>
                    <a:pt x="60" y="49"/>
                  </a:lnTo>
                  <a:lnTo>
                    <a:pt x="56" y="60"/>
                  </a:lnTo>
                  <a:lnTo>
                    <a:pt x="49" y="71"/>
                  </a:lnTo>
                  <a:lnTo>
                    <a:pt x="41" y="75"/>
                  </a:lnTo>
                  <a:lnTo>
                    <a:pt x="30" y="79"/>
                  </a:lnTo>
                  <a:lnTo>
                    <a:pt x="19" y="75"/>
                  </a:lnTo>
                  <a:lnTo>
                    <a:pt x="8" y="68"/>
                  </a:lnTo>
                  <a:lnTo>
                    <a:pt x="4" y="60"/>
                  </a:lnTo>
                  <a:lnTo>
                    <a:pt x="0" y="53"/>
                  </a:lnTo>
                  <a:lnTo>
                    <a:pt x="0" y="42"/>
                  </a:lnTo>
                  <a:lnTo>
                    <a:pt x="0" y="30"/>
                  </a:lnTo>
                  <a:lnTo>
                    <a:pt x="4" y="19"/>
                  </a:lnTo>
                  <a:lnTo>
                    <a:pt x="8" y="12"/>
                  </a:lnTo>
                  <a:lnTo>
                    <a:pt x="15" y="8"/>
                  </a:lnTo>
                  <a:lnTo>
                    <a:pt x="22" y="4"/>
                  </a:lnTo>
                  <a:lnTo>
                    <a:pt x="34" y="0"/>
                  </a:lnTo>
                  <a:lnTo>
                    <a:pt x="45" y="4"/>
                  </a:lnTo>
                  <a:lnTo>
                    <a:pt x="52" y="12"/>
                  </a:lnTo>
                  <a:lnTo>
                    <a:pt x="60" y="19"/>
                  </a:lnTo>
                  <a:lnTo>
                    <a:pt x="60" y="30"/>
                  </a:lnTo>
                  <a:lnTo>
                    <a:pt x="11" y="30"/>
                  </a:lnTo>
                  <a:close/>
                  <a:moveTo>
                    <a:pt x="11" y="27"/>
                  </a:moveTo>
                  <a:lnTo>
                    <a:pt x="45" y="27"/>
                  </a:lnTo>
                  <a:lnTo>
                    <a:pt x="41" y="19"/>
                  </a:lnTo>
                  <a:lnTo>
                    <a:pt x="41" y="15"/>
                  </a:lnTo>
                  <a:lnTo>
                    <a:pt x="37" y="12"/>
                  </a:lnTo>
                  <a:lnTo>
                    <a:pt x="37" y="8"/>
                  </a:lnTo>
                  <a:lnTo>
                    <a:pt x="34" y="8"/>
                  </a:lnTo>
                  <a:lnTo>
                    <a:pt x="26" y="8"/>
                  </a:lnTo>
                  <a:lnTo>
                    <a:pt x="22" y="8"/>
                  </a:lnTo>
                  <a:lnTo>
                    <a:pt x="15" y="12"/>
                  </a:lnTo>
                  <a:lnTo>
                    <a:pt x="11" y="19"/>
                  </a:lnTo>
                  <a:lnTo>
                    <a:pt x="11"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8" name="Freeform 425"/>
            <p:cNvSpPr>
              <a:spLocks/>
            </p:cNvSpPr>
            <p:nvPr/>
          </p:nvSpPr>
          <p:spPr bwMode="auto">
            <a:xfrm>
              <a:off x="4158" y="3110"/>
              <a:ext cx="33" cy="112"/>
            </a:xfrm>
            <a:custGeom>
              <a:avLst/>
              <a:gdLst>
                <a:gd name="T0" fmla="*/ 22 w 33"/>
                <a:gd name="T1" fmla="*/ 0 h 112"/>
                <a:gd name="T2" fmla="*/ 22 w 33"/>
                <a:gd name="T3" fmla="*/ 97 h 112"/>
                <a:gd name="T4" fmla="*/ 22 w 33"/>
                <a:gd name="T5" fmla="*/ 105 h 112"/>
                <a:gd name="T6" fmla="*/ 22 w 33"/>
                <a:gd name="T7" fmla="*/ 108 h 112"/>
                <a:gd name="T8" fmla="*/ 26 w 33"/>
                <a:gd name="T9" fmla="*/ 108 h 112"/>
                <a:gd name="T10" fmla="*/ 26 w 33"/>
                <a:gd name="T11" fmla="*/ 112 h 112"/>
                <a:gd name="T12" fmla="*/ 30 w 33"/>
                <a:gd name="T13" fmla="*/ 112 h 112"/>
                <a:gd name="T14" fmla="*/ 33 w 33"/>
                <a:gd name="T15" fmla="*/ 112 h 112"/>
                <a:gd name="T16" fmla="*/ 33 w 33"/>
                <a:gd name="T17" fmla="*/ 112 h 112"/>
                <a:gd name="T18" fmla="*/ 0 w 33"/>
                <a:gd name="T19" fmla="*/ 112 h 112"/>
                <a:gd name="T20" fmla="*/ 0 w 33"/>
                <a:gd name="T21" fmla="*/ 112 h 112"/>
                <a:gd name="T22" fmla="*/ 3 w 33"/>
                <a:gd name="T23" fmla="*/ 112 h 112"/>
                <a:gd name="T24" fmla="*/ 3 w 33"/>
                <a:gd name="T25" fmla="*/ 112 h 112"/>
                <a:gd name="T26" fmla="*/ 7 w 33"/>
                <a:gd name="T27" fmla="*/ 108 h 112"/>
                <a:gd name="T28" fmla="*/ 7 w 33"/>
                <a:gd name="T29" fmla="*/ 108 h 112"/>
                <a:gd name="T30" fmla="*/ 7 w 33"/>
                <a:gd name="T31" fmla="*/ 105 h 112"/>
                <a:gd name="T32" fmla="*/ 7 w 33"/>
                <a:gd name="T33" fmla="*/ 97 h 112"/>
                <a:gd name="T34" fmla="*/ 7 w 33"/>
                <a:gd name="T35" fmla="*/ 30 h 112"/>
                <a:gd name="T36" fmla="*/ 7 w 33"/>
                <a:gd name="T37" fmla="*/ 19 h 112"/>
                <a:gd name="T38" fmla="*/ 7 w 33"/>
                <a:gd name="T39" fmla="*/ 15 h 112"/>
                <a:gd name="T40" fmla="*/ 7 w 33"/>
                <a:gd name="T41" fmla="*/ 11 h 112"/>
                <a:gd name="T42" fmla="*/ 7 w 33"/>
                <a:gd name="T43" fmla="*/ 11 h 112"/>
                <a:gd name="T44" fmla="*/ 7 w 33"/>
                <a:gd name="T45" fmla="*/ 8 h 112"/>
                <a:gd name="T46" fmla="*/ 3 w 33"/>
                <a:gd name="T47" fmla="*/ 8 h 112"/>
                <a:gd name="T48" fmla="*/ 3 w 33"/>
                <a:gd name="T49" fmla="*/ 8 h 112"/>
                <a:gd name="T50" fmla="*/ 0 w 33"/>
                <a:gd name="T51" fmla="*/ 11 h 112"/>
                <a:gd name="T52" fmla="*/ 0 w 33"/>
                <a:gd name="T53" fmla="*/ 8 h 112"/>
                <a:gd name="T54" fmla="*/ 18 w 33"/>
                <a:gd name="T55" fmla="*/ 0 h 112"/>
                <a:gd name="T56" fmla="*/ 22 w 33"/>
                <a:gd name="T57" fmla="*/ 0 h 11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3"/>
                <a:gd name="T88" fmla="*/ 0 h 112"/>
                <a:gd name="T89" fmla="*/ 33 w 33"/>
                <a:gd name="T90" fmla="*/ 112 h 11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3" h="112">
                  <a:moveTo>
                    <a:pt x="22" y="0"/>
                  </a:moveTo>
                  <a:lnTo>
                    <a:pt x="22" y="97"/>
                  </a:lnTo>
                  <a:lnTo>
                    <a:pt x="22" y="105"/>
                  </a:lnTo>
                  <a:lnTo>
                    <a:pt x="22" y="108"/>
                  </a:lnTo>
                  <a:lnTo>
                    <a:pt x="26" y="108"/>
                  </a:lnTo>
                  <a:lnTo>
                    <a:pt x="26" y="112"/>
                  </a:lnTo>
                  <a:lnTo>
                    <a:pt x="30" y="112"/>
                  </a:lnTo>
                  <a:lnTo>
                    <a:pt x="33" y="112"/>
                  </a:lnTo>
                  <a:lnTo>
                    <a:pt x="0" y="112"/>
                  </a:lnTo>
                  <a:lnTo>
                    <a:pt x="3" y="112"/>
                  </a:lnTo>
                  <a:lnTo>
                    <a:pt x="7" y="108"/>
                  </a:lnTo>
                  <a:lnTo>
                    <a:pt x="7" y="105"/>
                  </a:lnTo>
                  <a:lnTo>
                    <a:pt x="7" y="97"/>
                  </a:lnTo>
                  <a:lnTo>
                    <a:pt x="7" y="30"/>
                  </a:lnTo>
                  <a:lnTo>
                    <a:pt x="7" y="19"/>
                  </a:lnTo>
                  <a:lnTo>
                    <a:pt x="7" y="15"/>
                  </a:lnTo>
                  <a:lnTo>
                    <a:pt x="7" y="11"/>
                  </a:lnTo>
                  <a:lnTo>
                    <a:pt x="7" y="8"/>
                  </a:lnTo>
                  <a:lnTo>
                    <a:pt x="3" y="8"/>
                  </a:lnTo>
                  <a:lnTo>
                    <a:pt x="0" y="11"/>
                  </a:lnTo>
                  <a:lnTo>
                    <a:pt x="0" y="8"/>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799" name="Freeform 426"/>
            <p:cNvSpPr>
              <a:spLocks/>
            </p:cNvSpPr>
            <p:nvPr/>
          </p:nvSpPr>
          <p:spPr bwMode="auto">
            <a:xfrm>
              <a:off x="4244" y="3147"/>
              <a:ext cx="52" cy="75"/>
            </a:xfrm>
            <a:custGeom>
              <a:avLst/>
              <a:gdLst>
                <a:gd name="T0" fmla="*/ 26 w 52"/>
                <a:gd name="T1" fmla="*/ 0 h 75"/>
                <a:gd name="T2" fmla="*/ 26 w 52"/>
                <a:gd name="T3" fmla="*/ 19 h 75"/>
                <a:gd name="T4" fmla="*/ 29 w 52"/>
                <a:gd name="T5" fmla="*/ 12 h 75"/>
                <a:gd name="T6" fmla="*/ 37 w 52"/>
                <a:gd name="T7" fmla="*/ 4 h 75"/>
                <a:gd name="T8" fmla="*/ 44 w 52"/>
                <a:gd name="T9" fmla="*/ 0 h 75"/>
                <a:gd name="T10" fmla="*/ 48 w 52"/>
                <a:gd name="T11" fmla="*/ 4 h 75"/>
                <a:gd name="T12" fmla="*/ 52 w 52"/>
                <a:gd name="T13" fmla="*/ 4 h 75"/>
                <a:gd name="T14" fmla="*/ 52 w 52"/>
                <a:gd name="T15" fmla="*/ 8 h 75"/>
                <a:gd name="T16" fmla="*/ 52 w 52"/>
                <a:gd name="T17" fmla="*/ 12 h 75"/>
                <a:gd name="T18" fmla="*/ 52 w 52"/>
                <a:gd name="T19" fmla="*/ 15 h 75"/>
                <a:gd name="T20" fmla="*/ 52 w 52"/>
                <a:gd name="T21" fmla="*/ 19 h 75"/>
                <a:gd name="T22" fmla="*/ 48 w 52"/>
                <a:gd name="T23" fmla="*/ 19 h 75"/>
                <a:gd name="T24" fmla="*/ 48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33 w 52"/>
                <a:gd name="T37" fmla="*/ 15 h 75"/>
                <a:gd name="T38" fmla="*/ 29 w 52"/>
                <a:gd name="T39" fmla="*/ 19 h 75"/>
                <a:gd name="T40" fmla="*/ 26 w 52"/>
                <a:gd name="T41" fmla="*/ 27 h 75"/>
                <a:gd name="T42" fmla="*/ 26 w 52"/>
                <a:gd name="T43" fmla="*/ 60 h 75"/>
                <a:gd name="T44" fmla="*/ 26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11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11 w 52"/>
                <a:gd name="T79" fmla="*/ 15 h 75"/>
                <a:gd name="T80" fmla="*/ 11 w 52"/>
                <a:gd name="T81" fmla="*/ 15 h 75"/>
                <a:gd name="T82" fmla="*/ 7 w 52"/>
                <a:gd name="T83" fmla="*/ 12 h 75"/>
                <a:gd name="T84" fmla="*/ 7 w 52"/>
                <a:gd name="T85" fmla="*/ 12 h 75"/>
                <a:gd name="T86" fmla="*/ 7 w 52"/>
                <a:gd name="T87" fmla="*/ 12 h 75"/>
                <a:gd name="T88" fmla="*/ 3 w 52"/>
                <a:gd name="T89" fmla="*/ 12 h 75"/>
                <a:gd name="T90" fmla="*/ 0 w 52"/>
                <a:gd name="T91" fmla="*/ 12 h 75"/>
                <a:gd name="T92" fmla="*/ 0 w 52"/>
                <a:gd name="T93" fmla="*/ 12 h 75"/>
                <a:gd name="T94" fmla="*/ 22 w 52"/>
                <a:gd name="T95" fmla="*/ 0 h 75"/>
                <a:gd name="T96" fmla="*/ 26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6" y="0"/>
                  </a:moveTo>
                  <a:lnTo>
                    <a:pt x="26" y="19"/>
                  </a:lnTo>
                  <a:lnTo>
                    <a:pt x="29" y="12"/>
                  </a:lnTo>
                  <a:lnTo>
                    <a:pt x="37" y="4"/>
                  </a:lnTo>
                  <a:lnTo>
                    <a:pt x="44" y="0"/>
                  </a:lnTo>
                  <a:lnTo>
                    <a:pt x="48" y="4"/>
                  </a:lnTo>
                  <a:lnTo>
                    <a:pt x="52" y="4"/>
                  </a:lnTo>
                  <a:lnTo>
                    <a:pt x="52" y="8"/>
                  </a:lnTo>
                  <a:lnTo>
                    <a:pt x="52" y="12"/>
                  </a:lnTo>
                  <a:lnTo>
                    <a:pt x="52" y="15"/>
                  </a:lnTo>
                  <a:lnTo>
                    <a:pt x="52" y="19"/>
                  </a:lnTo>
                  <a:lnTo>
                    <a:pt x="48" y="19"/>
                  </a:lnTo>
                  <a:lnTo>
                    <a:pt x="44" y="19"/>
                  </a:lnTo>
                  <a:lnTo>
                    <a:pt x="41" y="19"/>
                  </a:lnTo>
                  <a:lnTo>
                    <a:pt x="37" y="15"/>
                  </a:lnTo>
                  <a:lnTo>
                    <a:pt x="33" y="15"/>
                  </a:lnTo>
                  <a:lnTo>
                    <a:pt x="29" y="19"/>
                  </a:lnTo>
                  <a:lnTo>
                    <a:pt x="26" y="27"/>
                  </a:lnTo>
                  <a:lnTo>
                    <a:pt x="26" y="60"/>
                  </a:lnTo>
                  <a:lnTo>
                    <a:pt x="26" y="64"/>
                  </a:lnTo>
                  <a:lnTo>
                    <a:pt x="26" y="68"/>
                  </a:lnTo>
                  <a:lnTo>
                    <a:pt x="26" y="71"/>
                  </a:lnTo>
                  <a:lnTo>
                    <a:pt x="29" y="75"/>
                  </a:lnTo>
                  <a:lnTo>
                    <a:pt x="33" y="75"/>
                  </a:lnTo>
                  <a:lnTo>
                    <a:pt x="37" y="75"/>
                  </a:lnTo>
                  <a:lnTo>
                    <a:pt x="0" y="75"/>
                  </a:lnTo>
                  <a:lnTo>
                    <a:pt x="3" y="75"/>
                  </a:lnTo>
                  <a:lnTo>
                    <a:pt x="7" y="71"/>
                  </a:lnTo>
                  <a:lnTo>
                    <a:pt x="11" y="71"/>
                  </a:lnTo>
                  <a:lnTo>
                    <a:pt x="11" y="68"/>
                  </a:lnTo>
                  <a:lnTo>
                    <a:pt x="11" y="64"/>
                  </a:lnTo>
                  <a:lnTo>
                    <a:pt x="11" y="60"/>
                  </a:lnTo>
                  <a:lnTo>
                    <a:pt x="11" y="34"/>
                  </a:lnTo>
                  <a:lnTo>
                    <a:pt x="11" y="23"/>
                  </a:lnTo>
                  <a:lnTo>
                    <a:pt x="11" y="15"/>
                  </a:lnTo>
                  <a:lnTo>
                    <a:pt x="7" y="12"/>
                  </a:lnTo>
                  <a:lnTo>
                    <a:pt x="3" y="12"/>
                  </a:lnTo>
                  <a:lnTo>
                    <a:pt x="0" y="12"/>
                  </a:lnTo>
                  <a:lnTo>
                    <a:pt x="22"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0" name="Freeform 427"/>
            <p:cNvSpPr>
              <a:spLocks noEditPoints="1"/>
            </p:cNvSpPr>
            <p:nvPr/>
          </p:nvSpPr>
          <p:spPr bwMode="auto">
            <a:xfrm>
              <a:off x="4303" y="3147"/>
              <a:ext cx="60" cy="79"/>
            </a:xfrm>
            <a:custGeom>
              <a:avLst/>
              <a:gdLst>
                <a:gd name="T0" fmla="*/ 12 w 60"/>
                <a:gd name="T1" fmla="*/ 30 h 79"/>
                <a:gd name="T2" fmla="*/ 12 w 60"/>
                <a:gd name="T3" fmla="*/ 45 h 79"/>
                <a:gd name="T4" fmla="*/ 19 w 60"/>
                <a:gd name="T5" fmla="*/ 56 h 79"/>
                <a:gd name="T6" fmla="*/ 26 w 60"/>
                <a:gd name="T7" fmla="*/ 64 h 79"/>
                <a:gd name="T8" fmla="*/ 38 w 60"/>
                <a:gd name="T9" fmla="*/ 64 h 79"/>
                <a:gd name="T10" fmla="*/ 45 w 60"/>
                <a:gd name="T11" fmla="*/ 64 h 79"/>
                <a:gd name="T12" fmla="*/ 49 w 60"/>
                <a:gd name="T13" fmla="*/ 60 h 79"/>
                <a:gd name="T14" fmla="*/ 56 w 60"/>
                <a:gd name="T15" fmla="*/ 56 h 79"/>
                <a:gd name="T16" fmla="*/ 60 w 60"/>
                <a:gd name="T17" fmla="*/ 49 h 79"/>
                <a:gd name="T18" fmla="*/ 60 w 60"/>
                <a:gd name="T19" fmla="*/ 49 h 79"/>
                <a:gd name="T20" fmla="*/ 56 w 60"/>
                <a:gd name="T21" fmla="*/ 60 h 79"/>
                <a:gd name="T22" fmla="*/ 53 w 60"/>
                <a:gd name="T23" fmla="*/ 71 h 79"/>
                <a:gd name="T24" fmla="*/ 41 w 60"/>
                <a:gd name="T25" fmla="*/ 75 h 79"/>
                <a:gd name="T26" fmla="*/ 30 w 60"/>
                <a:gd name="T27" fmla="*/ 79 h 79"/>
                <a:gd name="T28" fmla="*/ 19 w 60"/>
                <a:gd name="T29" fmla="*/ 75 h 79"/>
                <a:gd name="T30" fmla="*/ 8 w 60"/>
                <a:gd name="T31" fmla="*/ 68 h 79"/>
                <a:gd name="T32" fmla="*/ 4 w 60"/>
                <a:gd name="T33" fmla="*/ 60 h 79"/>
                <a:gd name="T34" fmla="*/ 0 w 60"/>
                <a:gd name="T35" fmla="*/ 53 h 79"/>
                <a:gd name="T36" fmla="*/ 0 w 60"/>
                <a:gd name="T37" fmla="*/ 42 h 79"/>
                <a:gd name="T38" fmla="*/ 0 w 60"/>
                <a:gd name="T39" fmla="*/ 30 h 79"/>
                <a:gd name="T40" fmla="*/ 4 w 60"/>
                <a:gd name="T41" fmla="*/ 19 h 79"/>
                <a:gd name="T42" fmla="*/ 8 w 60"/>
                <a:gd name="T43" fmla="*/ 12 h 79"/>
                <a:gd name="T44" fmla="*/ 15 w 60"/>
                <a:gd name="T45" fmla="*/ 8 h 79"/>
                <a:gd name="T46" fmla="*/ 23 w 60"/>
                <a:gd name="T47" fmla="*/ 4 h 79"/>
                <a:gd name="T48" fmla="*/ 34 w 60"/>
                <a:gd name="T49" fmla="*/ 0 h 79"/>
                <a:gd name="T50" fmla="*/ 45 w 60"/>
                <a:gd name="T51" fmla="*/ 4 h 79"/>
                <a:gd name="T52" fmla="*/ 53 w 60"/>
                <a:gd name="T53" fmla="*/ 12 h 79"/>
                <a:gd name="T54" fmla="*/ 60 w 60"/>
                <a:gd name="T55" fmla="*/ 19 h 79"/>
                <a:gd name="T56" fmla="*/ 60 w 60"/>
                <a:gd name="T57" fmla="*/ 30 h 79"/>
                <a:gd name="T58" fmla="*/ 12 w 60"/>
                <a:gd name="T59" fmla="*/ 30 h 79"/>
                <a:gd name="T60" fmla="*/ 12 w 60"/>
                <a:gd name="T61" fmla="*/ 27 h 79"/>
                <a:gd name="T62" fmla="*/ 45 w 60"/>
                <a:gd name="T63" fmla="*/ 27 h 79"/>
                <a:gd name="T64" fmla="*/ 41 w 60"/>
                <a:gd name="T65" fmla="*/ 19 h 79"/>
                <a:gd name="T66" fmla="*/ 41 w 60"/>
                <a:gd name="T67" fmla="*/ 15 h 79"/>
                <a:gd name="T68" fmla="*/ 38 w 60"/>
                <a:gd name="T69" fmla="*/ 12 h 79"/>
                <a:gd name="T70" fmla="*/ 38 w 60"/>
                <a:gd name="T71" fmla="*/ 8 h 79"/>
                <a:gd name="T72" fmla="*/ 34 w 60"/>
                <a:gd name="T73" fmla="*/ 8 h 79"/>
                <a:gd name="T74" fmla="*/ 26 w 60"/>
                <a:gd name="T75" fmla="*/ 8 h 79"/>
                <a:gd name="T76" fmla="*/ 23 w 60"/>
                <a:gd name="T77" fmla="*/ 8 h 79"/>
                <a:gd name="T78" fmla="*/ 15 w 60"/>
                <a:gd name="T79" fmla="*/ 12 h 79"/>
                <a:gd name="T80" fmla="*/ 12 w 60"/>
                <a:gd name="T81" fmla="*/ 19 h 79"/>
                <a:gd name="T82" fmla="*/ 12 w 60"/>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9"/>
                <a:gd name="T128" fmla="*/ 60 w 60"/>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9">
                  <a:moveTo>
                    <a:pt x="12" y="30"/>
                  </a:moveTo>
                  <a:lnTo>
                    <a:pt x="12" y="45"/>
                  </a:lnTo>
                  <a:lnTo>
                    <a:pt x="19" y="56"/>
                  </a:lnTo>
                  <a:lnTo>
                    <a:pt x="26" y="64"/>
                  </a:lnTo>
                  <a:lnTo>
                    <a:pt x="38" y="64"/>
                  </a:lnTo>
                  <a:lnTo>
                    <a:pt x="45" y="64"/>
                  </a:lnTo>
                  <a:lnTo>
                    <a:pt x="49" y="60"/>
                  </a:lnTo>
                  <a:lnTo>
                    <a:pt x="56" y="56"/>
                  </a:lnTo>
                  <a:lnTo>
                    <a:pt x="60" y="49"/>
                  </a:lnTo>
                  <a:lnTo>
                    <a:pt x="56" y="60"/>
                  </a:lnTo>
                  <a:lnTo>
                    <a:pt x="53" y="71"/>
                  </a:lnTo>
                  <a:lnTo>
                    <a:pt x="41" y="75"/>
                  </a:lnTo>
                  <a:lnTo>
                    <a:pt x="30" y="79"/>
                  </a:lnTo>
                  <a:lnTo>
                    <a:pt x="19" y="75"/>
                  </a:lnTo>
                  <a:lnTo>
                    <a:pt x="8" y="68"/>
                  </a:lnTo>
                  <a:lnTo>
                    <a:pt x="4" y="60"/>
                  </a:lnTo>
                  <a:lnTo>
                    <a:pt x="0" y="53"/>
                  </a:lnTo>
                  <a:lnTo>
                    <a:pt x="0" y="42"/>
                  </a:lnTo>
                  <a:lnTo>
                    <a:pt x="0" y="30"/>
                  </a:lnTo>
                  <a:lnTo>
                    <a:pt x="4" y="19"/>
                  </a:lnTo>
                  <a:lnTo>
                    <a:pt x="8" y="12"/>
                  </a:lnTo>
                  <a:lnTo>
                    <a:pt x="15" y="8"/>
                  </a:lnTo>
                  <a:lnTo>
                    <a:pt x="23" y="4"/>
                  </a:lnTo>
                  <a:lnTo>
                    <a:pt x="34" y="0"/>
                  </a:lnTo>
                  <a:lnTo>
                    <a:pt x="45" y="4"/>
                  </a:lnTo>
                  <a:lnTo>
                    <a:pt x="53" y="12"/>
                  </a:lnTo>
                  <a:lnTo>
                    <a:pt x="60" y="19"/>
                  </a:lnTo>
                  <a:lnTo>
                    <a:pt x="60" y="30"/>
                  </a:lnTo>
                  <a:lnTo>
                    <a:pt x="12" y="30"/>
                  </a:lnTo>
                  <a:close/>
                  <a:moveTo>
                    <a:pt x="12" y="27"/>
                  </a:moveTo>
                  <a:lnTo>
                    <a:pt x="45" y="27"/>
                  </a:lnTo>
                  <a:lnTo>
                    <a:pt x="41" y="19"/>
                  </a:lnTo>
                  <a:lnTo>
                    <a:pt x="41" y="15"/>
                  </a:lnTo>
                  <a:lnTo>
                    <a:pt x="38" y="12"/>
                  </a:lnTo>
                  <a:lnTo>
                    <a:pt x="38" y="8"/>
                  </a:lnTo>
                  <a:lnTo>
                    <a:pt x="34" y="8"/>
                  </a:lnTo>
                  <a:lnTo>
                    <a:pt x="26" y="8"/>
                  </a:lnTo>
                  <a:lnTo>
                    <a:pt x="23" y="8"/>
                  </a:lnTo>
                  <a:lnTo>
                    <a:pt x="15" y="12"/>
                  </a:lnTo>
                  <a:lnTo>
                    <a:pt x="12" y="19"/>
                  </a:lnTo>
                  <a:lnTo>
                    <a:pt x="12"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1" name="Freeform 428"/>
            <p:cNvSpPr>
              <a:spLocks/>
            </p:cNvSpPr>
            <p:nvPr/>
          </p:nvSpPr>
          <p:spPr bwMode="auto">
            <a:xfrm>
              <a:off x="4378" y="3147"/>
              <a:ext cx="49" cy="79"/>
            </a:xfrm>
            <a:custGeom>
              <a:avLst/>
              <a:gdLst>
                <a:gd name="T0" fmla="*/ 45 w 49"/>
                <a:gd name="T1" fmla="*/ 0 h 79"/>
                <a:gd name="T2" fmla="*/ 45 w 49"/>
                <a:gd name="T3" fmla="*/ 27 h 79"/>
                <a:gd name="T4" fmla="*/ 45 w 49"/>
                <a:gd name="T5" fmla="*/ 27 h 79"/>
                <a:gd name="T6" fmla="*/ 41 w 49"/>
                <a:gd name="T7" fmla="*/ 19 h 79"/>
                <a:gd name="T8" fmla="*/ 37 w 49"/>
                <a:gd name="T9" fmla="*/ 12 h 79"/>
                <a:gd name="T10" fmla="*/ 30 w 49"/>
                <a:gd name="T11" fmla="*/ 8 h 79"/>
                <a:gd name="T12" fmla="*/ 22 w 49"/>
                <a:gd name="T13" fmla="*/ 8 h 79"/>
                <a:gd name="T14" fmla="*/ 19 w 49"/>
                <a:gd name="T15" fmla="*/ 8 h 79"/>
                <a:gd name="T16" fmla="*/ 15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2 w 49"/>
                <a:gd name="T29" fmla="*/ 30 h 79"/>
                <a:gd name="T30" fmla="*/ 34 w 49"/>
                <a:gd name="T31" fmla="*/ 38 h 79"/>
                <a:gd name="T32" fmla="*/ 45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6 w 49"/>
                <a:gd name="T45" fmla="*/ 79 h 79"/>
                <a:gd name="T46" fmla="*/ 19 w 49"/>
                <a:gd name="T47" fmla="*/ 79 h 79"/>
                <a:gd name="T48" fmla="*/ 11 w 49"/>
                <a:gd name="T49" fmla="*/ 75 h 79"/>
                <a:gd name="T50" fmla="*/ 7 w 49"/>
                <a:gd name="T51" fmla="*/ 75 h 79"/>
                <a:gd name="T52" fmla="*/ 4 w 49"/>
                <a:gd name="T53" fmla="*/ 75 h 79"/>
                <a:gd name="T54" fmla="*/ 4 w 49"/>
                <a:gd name="T55" fmla="*/ 75 h 79"/>
                <a:gd name="T56" fmla="*/ 4 w 49"/>
                <a:gd name="T57" fmla="*/ 79 h 79"/>
                <a:gd name="T58" fmla="*/ 0 w 49"/>
                <a:gd name="T59" fmla="*/ 79 h 79"/>
                <a:gd name="T60" fmla="*/ 0 w 49"/>
                <a:gd name="T61" fmla="*/ 53 h 79"/>
                <a:gd name="T62" fmla="*/ 4 w 49"/>
                <a:gd name="T63" fmla="*/ 53 h 79"/>
                <a:gd name="T64" fmla="*/ 7 w 49"/>
                <a:gd name="T65" fmla="*/ 60 h 79"/>
                <a:gd name="T66" fmla="*/ 11 w 49"/>
                <a:gd name="T67" fmla="*/ 68 h 79"/>
                <a:gd name="T68" fmla="*/ 19 w 49"/>
                <a:gd name="T69" fmla="*/ 71 h 79"/>
                <a:gd name="T70" fmla="*/ 26 w 49"/>
                <a:gd name="T71" fmla="*/ 75 h 79"/>
                <a:gd name="T72" fmla="*/ 30 w 49"/>
                <a:gd name="T73" fmla="*/ 71 h 79"/>
                <a:gd name="T74" fmla="*/ 34 w 49"/>
                <a:gd name="T75" fmla="*/ 71 h 79"/>
                <a:gd name="T76" fmla="*/ 37 w 49"/>
                <a:gd name="T77" fmla="*/ 68 h 79"/>
                <a:gd name="T78" fmla="*/ 37 w 49"/>
                <a:gd name="T79" fmla="*/ 64 h 79"/>
                <a:gd name="T80" fmla="*/ 37 w 49"/>
                <a:gd name="T81" fmla="*/ 56 h 79"/>
                <a:gd name="T82" fmla="*/ 34 w 49"/>
                <a:gd name="T83" fmla="*/ 53 h 79"/>
                <a:gd name="T84" fmla="*/ 30 w 49"/>
                <a:gd name="T85" fmla="*/ 49 h 79"/>
                <a:gd name="T86" fmla="*/ 19 w 49"/>
                <a:gd name="T87" fmla="*/ 45 h 79"/>
                <a:gd name="T88" fmla="*/ 11 w 49"/>
                <a:gd name="T89" fmla="*/ 38 h 79"/>
                <a:gd name="T90" fmla="*/ 4 w 49"/>
                <a:gd name="T91" fmla="*/ 34 h 79"/>
                <a:gd name="T92" fmla="*/ 0 w 49"/>
                <a:gd name="T93" fmla="*/ 30 h 79"/>
                <a:gd name="T94" fmla="*/ 0 w 49"/>
                <a:gd name="T95" fmla="*/ 23 h 79"/>
                <a:gd name="T96" fmla="*/ 4 w 49"/>
                <a:gd name="T97" fmla="*/ 15 h 79"/>
                <a:gd name="T98" fmla="*/ 7 w 49"/>
                <a:gd name="T99" fmla="*/ 8 h 79"/>
                <a:gd name="T100" fmla="*/ 15 w 49"/>
                <a:gd name="T101" fmla="*/ 4 h 79"/>
                <a:gd name="T102" fmla="*/ 22 w 49"/>
                <a:gd name="T103" fmla="*/ 0 h 79"/>
                <a:gd name="T104" fmla="*/ 30 w 49"/>
                <a:gd name="T105" fmla="*/ 4 h 79"/>
                <a:gd name="T106" fmla="*/ 34 w 49"/>
                <a:gd name="T107" fmla="*/ 4 h 79"/>
                <a:gd name="T108" fmla="*/ 37 w 49"/>
                <a:gd name="T109" fmla="*/ 4 h 79"/>
                <a:gd name="T110" fmla="*/ 41 w 49"/>
                <a:gd name="T111" fmla="*/ 4 h 79"/>
                <a:gd name="T112" fmla="*/ 41 w 49"/>
                <a:gd name="T113" fmla="*/ 4 h 79"/>
                <a:gd name="T114" fmla="*/ 41 w 49"/>
                <a:gd name="T115" fmla="*/ 4 h 79"/>
                <a:gd name="T116" fmla="*/ 41 w 49"/>
                <a:gd name="T117" fmla="*/ 4 h 79"/>
                <a:gd name="T118" fmla="*/ 45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19"/>
                  </a:lnTo>
                  <a:lnTo>
                    <a:pt x="37" y="12"/>
                  </a:lnTo>
                  <a:lnTo>
                    <a:pt x="30" y="8"/>
                  </a:lnTo>
                  <a:lnTo>
                    <a:pt x="22" y="8"/>
                  </a:lnTo>
                  <a:lnTo>
                    <a:pt x="19" y="8"/>
                  </a:lnTo>
                  <a:lnTo>
                    <a:pt x="15" y="12"/>
                  </a:lnTo>
                  <a:lnTo>
                    <a:pt x="11" y="12"/>
                  </a:lnTo>
                  <a:lnTo>
                    <a:pt x="11" y="15"/>
                  </a:lnTo>
                  <a:lnTo>
                    <a:pt x="11" y="19"/>
                  </a:lnTo>
                  <a:lnTo>
                    <a:pt x="11" y="23"/>
                  </a:lnTo>
                  <a:lnTo>
                    <a:pt x="15" y="27"/>
                  </a:lnTo>
                  <a:lnTo>
                    <a:pt x="22" y="30"/>
                  </a:lnTo>
                  <a:lnTo>
                    <a:pt x="34" y="38"/>
                  </a:lnTo>
                  <a:lnTo>
                    <a:pt x="45" y="42"/>
                  </a:lnTo>
                  <a:lnTo>
                    <a:pt x="49" y="49"/>
                  </a:lnTo>
                  <a:lnTo>
                    <a:pt x="49" y="56"/>
                  </a:lnTo>
                  <a:lnTo>
                    <a:pt x="49" y="64"/>
                  </a:lnTo>
                  <a:lnTo>
                    <a:pt x="41" y="71"/>
                  </a:lnTo>
                  <a:lnTo>
                    <a:pt x="34" y="79"/>
                  </a:lnTo>
                  <a:lnTo>
                    <a:pt x="26" y="79"/>
                  </a:lnTo>
                  <a:lnTo>
                    <a:pt x="19" y="79"/>
                  </a:lnTo>
                  <a:lnTo>
                    <a:pt x="11" y="75"/>
                  </a:lnTo>
                  <a:lnTo>
                    <a:pt x="7" y="75"/>
                  </a:lnTo>
                  <a:lnTo>
                    <a:pt x="4" y="75"/>
                  </a:lnTo>
                  <a:lnTo>
                    <a:pt x="4" y="79"/>
                  </a:lnTo>
                  <a:lnTo>
                    <a:pt x="0" y="79"/>
                  </a:lnTo>
                  <a:lnTo>
                    <a:pt x="0" y="53"/>
                  </a:lnTo>
                  <a:lnTo>
                    <a:pt x="4" y="53"/>
                  </a:lnTo>
                  <a:lnTo>
                    <a:pt x="7" y="60"/>
                  </a:lnTo>
                  <a:lnTo>
                    <a:pt x="11" y="68"/>
                  </a:lnTo>
                  <a:lnTo>
                    <a:pt x="19" y="71"/>
                  </a:lnTo>
                  <a:lnTo>
                    <a:pt x="26" y="75"/>
                  </a:lnTo>
                  <a:lnTo>
                    <a:pt x="30" y="71"/>
                  </a:lnTo>
                  <a:lnTo>
                    <a:pt x="34" y="71"/>
                  </a:lnTo>
                  <a:lnTo>
                    <a:pt x="37" y="68"/>
                  </a:lnTo>
                  <a:lnTo>
                    <a:pt x="37" y="64"/>
                  </a:lnTo>
                  <a:lnTo>
                    <a:pt x="37" y="56"/>
                  </a:lnTo>
                  <a:lnTo>
                    <a:pt x="34" y="53"/>
                  </a:lnTo>
                  <a:lnTo>
                    <a:pt x="30" y="49"/>
                  </a:lnTo>
                  <a:lnTo>
                    <a:pt x="19" y="45"/>
                  </a:lnTo>
                  <a:lnTo>
                    <a:pt x="11" y="38"/>
                  </a:lnTo>
                  <a:lnTo>
                    <a:pt x="4" y="34"/>
                  </a:lnTo>
                  <a:lnTo>
                    <a:pt x="0" y="30"/>
                  </a:lnTo>
                  <a:lnTo>
                    <a:pt x="0" y="23"/>
                  </a:lnTo>
                  <a:lnTo>
                    <a:pt x="4" y="15"/>
                  </a:lnTo>
                  <a:lnTo>
                    <a:pt x="7" y="8"/>
                  </a:lnTo>
                  <a:lnTo>
                    <a:pt x="15" y="4"/>
                  </a:lnTo>
                  <a:lnTo>
                    <a:pt x="22" y="0"/>
                  </a:lnTo>
                  <a:lnTo>
                    <a:pt x="30" y="4"/>
                  </a:lnTo>
                  <a:lnTo>
                    <a:pt x="34" y="4"/>
                  </a:lnTo>
                  <a:lnTo>
                    <a:pt x="37" y="4"/>
                  </a:lnTo>
                  <a:lnTo>
                    <a:pt x="41"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2" name="Freeform 429"/>
            <p:cNvSpPr>
              <a:spLocks noEditPoints="1"/>
            </p:cNvSpPr>
            <p:nvPr/>
          </p:nvSpPr>
          <p:spPr bwMode="auto">
            <a:xfrm>
              <a:off x="4438" y="3147"/>
              <a:ext cx="63" cy="79"/>
            </a:xfrm>
            <a:custGeom>
              <a:avLst/>
              <a:gdLst>
                <a:gd name="T0" fmla="*/ 11 w 63"/>
                <a:gd name="T1" fmla="*/ 30 h 79"/>
                <a:gd name="T2" fmla="*/ 15 w 63"/>
                <a:gd name="T3" fmla="*/ 45 h 79"/>
                <a:gd name="T4" fmla="*/ 18 w 63"/>
                <a:gd name="T5" fmla="*/ 56 h 79"/>
                <a:gd name="T6" fmla="*/ 30 w 63"/>
                <a:gd name="T7" fmla="*/ 64 h 79"/>
                <a:gd name="T8" fmla="*/ 37 w 63"/>
                <a:gd name="T9" fmla="*/ 64 h 79"/>
                <a:gd name="T10" fmla="*/ 44 w 63"/>
                <a:gd name="T11" fmla="*/ 64 h 79"/>
                <a:gd name="T12" fmla="*/ 52 w 63"/>
                <a:gd name="T13" fmla="*/ 60 h 79"/>
                <a:gd name="T14" fmla="*/ 56 w 63"/>
                <a:gd name="T15" fmla="*/ 56 h 79"/>
                <a:gd name="T16" fmla="*/ 59 w 63"/>
                <a:gd name="T17" fmla="*/ 49 h 79"/>
                <a:gd name="T18" fmla="*/ 63 w 63"/>
                <a:gd name="T19" fmla="*/ 49 h 79"/>
                <a:gd name="T20" fmla="*/ 59 w 63"/>
                <a:gd name="T21" fmla="*/ 60 h 79"/>
                <a:gd name="T22" fmla="*/ 52 w 63"/>
                <a:gd name="T23" fmla="*/ 71 h 79"/>
                <a:gd name="T24" fmla="*/ 44 w 63"/>
                <a:gd name="T25" fmla="*/ 75 h 79"/>
                <a:gd name="T26" fmla="*/ 33 w 63"/>
                <a:gd name="T27" fmla="*/ 79 h 79"/>
                <a:gd name="T28" fmla="*/ 18 w 63"/>
                <a:gd name="T29" fmla="*/ 75 h 79"/>
                <a:gd name="T30" fmla="*/ 11 w 63"/>
                <a:gd name="T31" fmla="*/ 68 h 79"/>
                <a:gd name="T32" fmla="*/ 3 w 63"/>
                <a:gd name="T33" fmla="*/ 60 h 79"/>
                <a:gd name="T34" fmla="*/ 0 w 63"/>
                <a:gd name="T35" fmla="*/ 53 h 79"/>
                <a:gd name="T36" fmla="*/ 0 w 63"/>
                <a:gd name="T37" fmla="*/ 42 h 79"/>
                <a:gd name="T38" fmla="*/ 0 w 63"/>
                <a:gd name="T39" fmla="*/ 30 h 79"/>
                <a:gd name="T40" fmla="*/ 3 w 63"/>
                <a:gd name="T41" fmla="*/ 19 h 79"/>
                <a:gd name="T42" fmla="*/ 11 w 63"/>
                <a:gd name="T43" fmla="*/ 12 h 79"/>
                <a:gd name="T44" fmla="*/ 18 w 63"/>
                <a:gd name="T45" fmla="*/ 8 h 79"/>
                <a:gd name="T46" fmla="*/ 26 w 63"/>
                <a:gd name="T47" fmla="*/ 4 h 79"/>
                <a:gd name="T48" fmla="*/ 33 w 63"/>
                <a:gd name="T49" fmla="*/ 0 h 79"/>
                <a:gd name="T50" fmla="*/ 44 w 63"/>
                <a:gd name="T51" fmla="*/ 4 h 79"/>
                <a:gd name="T52" fmla="*/ 52 w 63"/>
                <a:gd name="T53" fmla="*/ 12 h 79"/>
                <a:gd name="T54" fmla="*/ 59 w 63"/>
                <a:gd name="T55" fmla="*/ 19 h 79"/>
                <a:gd name="T56" fmla="*/ 63 w 63"/>
                <a:gd name="T57" fmla="*/ 30 h 79"/>
                <a:gd name="T58" fmla="*/ 11 w 63"/>
                <a:gd name="T59" fmla="*/ 30 h 79"/>
                <a:gd name="T60" fmla="*/ 11 w 63"/>
                <a:gd name="T61" fmla="*/ 27 h 79"/>
                <a:gd name="T62" fmla="*/ 44 w 63"/>
                <a:gd name="T63" fmla="*/ 27 h 79"/>
                <a:gd name="T64" fmla="*/ 44 w 63"/>
                <a:gd name="T65" fmla="*/ 19 h 79"/>
                <a:gd name="T66" fmla="*/ 44 w 63"/>
                <a:gd name="T67" fmla="*/ 15 h 79"/>
                <a:gd name="T68" fmla="*/ 41 w 63"/>
                <a:gd name="T69" fmla="*/ 12 h 79"/>
                <a:gd name="T70" fmla="*/ 37 w 63"/>
                <a:gd name="T71" fmla="*/ 8 h 79"/>
                <a:gd name="T72" fmla="*/ 33 w 63"/>
                <a:gd name="T73" fmla="*/ 8 h 79"/>
                <a:gd name="T74" fmla="*/ 30 w 63"/>
                <a:gd name="T75" fmla="*/ 8 h 79"/>
                <a:gd name="T76" fmla="*/ 22 w 63"/>
                <a:gd name="T77" fmla="*/ 8 h 79"/>
                <a:gd name="T78" fmla="*/ 18 w 63"/>
                <a:gd name="T79" fmla="*/ 12 h 79"/>
                <a:gd name="T80" fmla="*/ 15 w 63"/>
                <a:gd name="T81" fmla="*/ 19 h 79"/>
                <a:gd name="T82" fmla="*/ 11 w 63"/>
                <a:gd name="T83" fmla="*/ 27 h 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3"/>
                <a:gd name="T127" fmla="*/ 0 h 79"/>
                <a:gd name="T128" fmla="*/ 63 w 63"/>
                <a:gd name="T129" fmla="*/ 79 h 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3" h="79">
                  <a:moveTo>
                    <a:pt x="11" y="30"/>
                  </a:moveTo>
                  <a:lnTo>
                    <a:pt x="15" y="45"/>
                  </a:lnTo>
                  <a:lnTo>
                    <a:pt x="18" y="56"/>
                  </a:lnTo>
                  <a:lnTo>
                    <a:pt x="30" y="64"/>
                  </a:lnTo>
                  <a:lnTo>
                    <a:pt x="37" y="64"/>
                  </a:lnTo>
                  <a:lnTo>
                    <a:pt x="44" y="64"/>
                  </a:lnTo>
                  <a:lnTo>
                    <a:pt x="52" y="60"/>
                  </a:lnTo>
                  <a:lnTo>
                    <a:pt x="56" y="56"/>
                  </a:lnTo>
                  <a:lnTo>
                    <a:pt x="59" y="49"/>
                  </a:lnTo>
                  <a:lnTo>
                    <a:pt x="63" y="49"/>
                  </a:lnTo>
                  <a:lnTo>
                    <a:pt x="59" y="60"/>
                  </a:lnTo>
                  <a:lnTo>
                    <a:pt x="52" y="71"/>
                  </a:lnTo>
                  <a:lnTo>
                    <a:pt x="44" y="75"/>
                  </a:lnTo>
                  <a:lnTo>
                    <a:pt x="33" y="79"/>
                  </a:lnTo>
                  <a:lnTo>
                    <a:pt x="18" y="75"/>
                  </a:lnTo>
                  <a:lnTo>
                    <a:pt x="11" y="68"/>
                  </a:lnTo>
                  <a:lnTo>
                    <a:pt x="3" y="60"/>
                  </a:lnTo>
                  <a:lnTo>
                    <a:pt x="0" y="53"/>
                  </a:lnTo>
                  <a:lnTo>
                    <a:pt x="0" y="42"/>
                  </a:lnTo>
                  <a:lnTo>
                    <a:pt x="0" y="30"/>
                  </a:lnTo>
                  <a:lnTo>
                    <a:pt x="3" y="19"/>
                  </a:lnTo>
                  <a:lnTo>
                    <a:pt x="11" y="12"/>
                  </a:lnTo>
                  <a:lnTo>
                    <a:pt x="18" y="8"/>
                  </a:lnTo>
                  <a:lnTo>
                    <a:pt x="26" y="4"/>
                  </a:lnTo>
                  <a:lnTo>
                    <a:pt x="33" y="0"/>
                  </a:lnTo>
                  <a:lnTo>
                    <a:pt x="44" y="4"/>
                  </a:lnTo>
                  <a:lnTo>
                    <a:pt x="52" y="12"/>
                  </a:lnTo>
                  <a:lnTo>
                    <a:pt x="59" y="19"/>
                  </a:lnTo>
                  <a:lnTo>
                    <a:pt x="63" y="30"/>
                  </a:lnTo>
                  <a:lnTo>
                    <a:pt x="11" y="30"/>
                  </a:lnTo>
                  <a:close/>
                  <a:moveTo>
                    <a:pt x="11" y="27"/>
                  </a:moveTo>
                  <a:lnTo>
                    <a:pt x="44" y="27"/>
                  </a:lnTo>
                  <a:lnTo>
                    <a:pt x="44" y="19"/>
                  </a:lnTo>
                  <a:lnTo>
                    <a:pt x="44" y="15"/>
                  </a:lnTo>
                  <a:lnTo>
                    <a:pt x="41" y="12"/>
                  </a:lnTo>
                  <a:lnTo>
                    <a:pt x="37" y="8"/>
                  </a:lnTo>
                  <a:lnTo>
                    <a:pt x="33" y="8"/>
                  </a:lnTo>
                  <a:lnTo>
                    <a:pt x="30" y="8"/>
                  </a:lnTo>
                  <a:lnTo>
                    <a:pt x="22" y="8"/>
                  </a:lnTo>
                  <a:lnTo>
                    <a:pt x="18" y="12"/>
                  </a:lnTo>
                  <a:lnTo>
                    <a:pt x="15" y="19"/>
                  </a:lnTo>
                  <a:lnTo>
                    <a:pt x="11" y="2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3" name="Freeform 430"/>
            <p:cNvSpPr>
              <a:spLocks/>
            </p:cNvSpPr>
            <p:nvPr/>
          </p:nvSpPr>
          <p:spPr bwMode="auto">
            <a:xfrm>
              <a:off x="4509" y="3147"/>
              <a:ext cx="52" cy="75"/>
            </a:xfrm>
            <a:custGeom>
              <a:avLst/>
              <a:gdLst>
                <a:gd name="T0" fmla="*/ 22 w 52"/>
                <a:gd name="T1" fmla="*/ 0 h 75"/>
                <a:gd name="T2" fmla="*/ 22 w 52"/>
                <a:gd name="T3" fmla="*/ 19 h 75"/>
                <a:gd name="T4" fmla="*/ 29 w 52"/>
                <a:gd name="T5" fmla="*/ 12 h 75"/>
                <a:gd name="T6" fmla="*/ 37 w 52"/>
                <a:gd name="T7" fmla="*/ 4 h 75"/>
                <a:gd name="T8" fmla="*/ 41 w 52"/>
                <a:gd name="T9" fmla="*/ 0 h 75"/>
                <a:gd name="T10" fmla="*/ 44 w 52"/>
                <a:gd name="T11" fmla="*/ 4 h 75"/>
                <a:gd name="T12" fmla="*/ 48 w 52"/>
                <a:gd name="T13" fmla="*/ 4 h 75"/>
                <a:gd name="T14" fmla="*/ 52 w 52"/>
                <a:gd name="T15" fmla="*/ 8 h 75"/>
                <a:gd name="T16" fmla="*/ 52 w 52"/>
                <a:gd name="T17" fmla="*/ 12 h 75"/>
                <a:gd name="T18" fmla="*/ 52 w 52"/>
                <a:gd name="T19" fmla="*/ 15 h 75"/>
                <a:gd name="T20" fmla="*/ 48 w 52"/>
                <a:gd name="T21" fmla="*/ 19 h 75"/>
                <a:gd name="T22" fmla="*/ 48 w 52"/>
                <a:gd name="T23" fmla="*/ 19 h 75"/>
                <a:gd name="T24" fmla="*/ 44 w 52"/>
                <a:gd name="T25" fmla="*/ 19 h 75"/>
                <a:gd name="T26" fmla="*/ 44 w 52"/>
                <a:gd name="T27" fmla="*/ 19 h 75"/>
                <a:gd name="T28" fmla="*/ 41 w 52"/>
                <a:gd name="T29" fmla="*/ 19 h 75"/>
                <a:gd name="T30" fmla="*/ 37 w 52"/>
                <a:gd name="T31" fmla="*/ 15 h 75"/>
                <a:gd name="T32" fmla="*/ 33 w 52"/>
                <a:gd name="T33" fmla="*/ 15 h 75"/>
                <a:gd name="T34" fmla="*/ 33 w 52"/>
                <a:gd name="T35" fmla="*/ 15 h 75"/>
                <a:gd name="T36" fmla="*/ 29 w 52"/>
                <a:gd name="T37" fmla="*/ 15 h 75"/>
                <a:gd name="T38" fmla="*/ 26 w 52"/>
                <a:gd name="T39" fmla="*/ 19 h 75"/>
                <a:gd name="T40" fmla="*/ 22 w 52"/>
                <a:gd name="T41" fmla="*/ 27 h 75"/>
                <a:gd name="T42" fmla="*/ 22 w 52"/>
                <a:gd name="T43" fmla="*/ 60 h 75"/>
                <a:gd name="T44" fmla="*/ 22 w 52"/>
                <a:gd name="T45" fmla="*/ 64 h 75"/>
                <a:gd name="T46" fmla="*/ 26 w 52"/>
                <a:gd name="T47" fmla="*/ 68 h 75"/>
                <a:gd name="T48" fmla="*/ 26 w 52"/>
                <a:gd name="T49" fmla="*/ 71 h 75"/>
                <a:gd name="T50" fmla="*/ 29 w 52"/>
                <a:gd name="T51" fmla="*/ 75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8 h 75"/>
                <a:gd name="T70" fmla="*/ 11 w 52"/>
                <a:gd name="T71" fmla="*/ 64 h 75"/>
                <a:gd name="T72" fmla="*/ 11 w 52"/>
                <a:gd name="T73" fmla="*/ 60 h 75"/>
                <a:gd name="T74" fmla="*/ 11 w 52"/>
                <a:gd name="T75" fmla="*/ 34 h 75"/>
                <a:gd name="T76" fmla="*/ 11 w 52"/>
                <a:gd name="T77" fmla="*/ 23 h 75"/>
                <a:gd name="T78" fmla="*/ 7 w 52"/>
                <a:gd name="T79" fmla="*/ 15 h 75"/>
                <a:gd name="T80" fmla="*/ 7 w 52"/>
                <a:gd name="T81" fmla="*/ 15 h 75"/>
                <a:gd name="T82" fmla="*/ 7 w 52"/>
                <a:gd name="T83" fmla="*/ 12 h 75"/>
                <a:gd name="T84" fmla="*/ 7 w 52"/>
                <a:gd name="T85" fmla="*/ 12 h 75"/>
                <a:gd name="T86" fmla="*/ 3 w 52"/>
                <a:gd name="T87" fmla="*/ 12 h 75"/>
                <a:gd name="T88" fmla="*/ 3 w 52"/>
                <a:gd name="T89" fmla="*/ 12 h 75"/>
                <a:gd name="T90" fmla="*/ 0 w 52"/>
                <a:gd name="T91" fmla="*/ 12 h 75"/>
                <a:gd name="T92" fmla="*/ 0 w 52"/>
                <a:gd name="T93" fmla="*/ 12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12"/>
                  </a:lnTo>
                  <a:lnTo>
                    <a:pt x="37" y="4"/>
                  </a:lnTo>
                  <a:lnTo>
                    <a:pt x="41" y="0"/>
                  </a:lnTo>
                  <a:lnTo>
                    <a:pt x="44" y="4"/>
                  </a:lnTo>
                  <a:lnTo>
                    <a:pt x="48" y="4"/>
                  </a:lnTo>
                  <a:lnTo>
                    <a:pt x="52" y="8"/>
                  </a:lnTo>
                  <a:lnTo>
                    <a:pt x="52" y="12"/>
                  </a:lnTo>
                  <a:lnTo>
                    <a:pt x="52" y="15"/>
                  </a:lnTo>
                  <a:lnTo>
                    <a:pt x="48" y="19"/>
                  </a:lnTo>
                  <a:lnTo>
                    <a:pt x="44" y="19"/>
                  </a:lnTo>
                  <a:lnTo>
                    <a:pt x="41" y="19"/>
                  </a:lnTo>
                  <a:lnTo>
                    <a:pt x="37" y="15"/>
                  </a:lnTo>
                  <a:lnTo>
                    <a:pt x="33" y="15"/>
                  </a:lnTo>
                  <a:lnTo>
                    <a:pt x="29" y="15"/>
                  </a:lnTo>
                  <a:lnTo>
                    <a:pt x="26" y="19"/>
                  </a:lnTo>
                  <a:lnTo>
                    <a:pt x="22" y="27"/>
                  </a:lnTo>
                  <a:lnTo>
                    <a:pt x="22" y="60"/>
                  </a:lnTo>
                  <a:lnTo>
                    <a:pt x="22" y="64"/>
                  </a:lnTo>
                  <a:lnTo>
                    <a:pt x="26" y="68"/>
                  </a:lnTo>
                  <a:lnTo>
                    <a:pt x="26" y="71"/>
                  </a:lnTo>
                  <a:lnTo>
                    <a:pt x="29" y="75"/>
                  </a:lnTo>
                  <a:lnTo>
                    <a:pt x="33" y="75"/>
                  </a:lnTo>
                  <a:lnTo>
                    <a:pt x="37" y="75"/>
                  </a:lnTo>
                  <a:lnTo>
                    <a:pt x="0" y="75"/>
                  </a:lnTo>
                  <a:lnTo>
                    <a:pt x="3" y="75"/>
                  </a:lnTo>
                  <a:lnTo>
                    <a:pt x="7" y="71"/>
                  </a:lnTo>
                  <a:lnTo>
                    <a:pt x="11" y="68"/>
                  </a:lnTo>
                  <a:lnTo>
                    <a:pt x="11" y="64"/>
                  </a:lnTo>
                  <a:lnTo>
                    <a:pt x="11" y="60"/>
                  </a:lnTo>
                  <a:lnTo>
                    <a:pt x="11" y="34"/>
                  </a:lnTo>
                  <a:lnTo>
                    <a:pt x="11" y="23"/>
                  </a:lnTo>
                  <a:lnTo>
                    <a:pt x="7" y="15"/>
                  </a:lnTo>
                  <a:lnTo>
                    <a:pt x="7" y="12"/>
                  </a:lnTo>
                  <a:lnTo>
                    <a:pt x="3" y="12"/>
                  </a:lnTo>
                  <a:lnTo>
                    <a:pt x="0" y="12"/>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4" name="Freeform 431"/>
            <p:cNvSpPr>
              <a:spLocks/>
            </p:cNvSpPr>
            <p:nvPr/>
          </p:nvSpPr>
          <p:spPr bwMode="auto">
            <a:xfrm>
              <a:off x="4561" y="3151"/>
              <a:ext cx="78" cy="75"/>
            </a:xfrm>
            <a:custGeom>
              <a:avLst/>
              <a:gdLst>
                <a:gd name="T0" fmla="*/ 0 w 78"/>
                <a:gd name="T1" fmla="*/ 0 h 75"/>
                <a:gd name="T2" fmla="*/ 37 w 78"/>
                <a:gd name="T3" fmla="*/ 0 h 75"/>
                <a:gd name="T4" fmla="*/ 37 w 78"/>
                <a:gd name="T5" fmla="*/ 0 h 75"/>
                <a:gd name="T6" fmla="*/ 33 w 78"/>
                <a:gd name="T7" fmla="*/ 0 h 75"/>
                <a:gd name="T8" fmla="*/ 30 w 78"/>
                <a:gd name="T9" fmla="*/ 0 h 75"/>
                <a:gd name="T10" fmla="*/ 30 w 78"/>
                <a:gd name="T11" fmla="*/ 4 h 75"/>
                <a:gd name="T12" fmla="*/ 26 w 78"/>
                <a:gd name="T13" fmla="*/ 4 h 75"/>
                <a:gd name="T14" fmla="*/ 26 w 78"/>
                <a:gd name="T15" fmla="*/ 8 h 75"/>
                <a:gd name="T16" fmla="*/ 26 w 78"/>
                <a:gd name="T17" fmla="*/ 11 h 75"/>
                <a:gd name="T18" fmla="*/ 30 w 78"/>
                <a:gd name="T19" fmla="*/ 15 h 75"/>
                <a:gd name="T20" fmla="*/ 45 w 78"/>
                <a:gd name="T21" fmla="*/ 52 h 75"/>
                <a:gd name="T22" fmla="*/ 60 w 78"/>
                <a:gd name="T23" fmla="*/ 11 h 75"/>
                <a:gd name="T24" fmla="*/ 63 w 78"/>
                <a:gd name="T25" fmla="*/ 8 h 75"/>
                <a:gd name="T26" fmla="*/ 63 w 78"/>
                <a:gd name="T27" fmla="*/ 4 h 75"/>
                <a:gd name="T28" fmla="*/ 63 w 78"/>
                <a:gd name="T29" fmla="*/ 4 h 75"/>
                <a:gd name="T30" fmla="*/ 63 w 78"/>
                <a:gd name="T31" fmla="*/ 4 h 75"/>
                <a:gd name="T32" fmla="*/ 60 w 78"/>
                <a:gd name="T33" fmla="*/ 4 h 75"/>
                <a:gd name="T34" fmla="*/ 60 w 78"/>
                <a:gd name="T35" fmla="*/ 0 h 75"/>
                <a:gd name="T36" fmla="*/ 60 w 78"/>
                <a:gd name="T37" fmla="*/ 0 h 75"/>
                <a:gd name="T38" fmla="*/ 56 w 78"/>
                <a:gd name="T39" fmla="*/ 0 h 75"/>
                <a:gd name="T40" fmla="*/ 56 w 78"/>
                <a:gd name="T41" fmla="*/ 0 h 75"/>
                <a:gd name="T42" fmla="*/ 78 w 78"/>
                <a:gd name="T43" fmla="*/ 0 h 75"/>
                <a:gd name="T44" fmla="*/ 78 w 78"/>
                <a:gd name="T45" fmla="*/ 0 h 75"/>
                <a:gd name="T46" fmla="*/ 75 w 78"/>
                <a:gd name="T47" fmla="*/ 0 h 75"/>
                <a:gd name="T48" fmla="*/ 71 w 78"/>
                <a:gd name="T49" fmla="*/ 4 h 75"/>
                <a:gd name="T50" fmla="*/ 71 w 78"/>
                <a:gd name="T51" fmla="*/ 8 h 75"/>
                <a:gd name="T52" fmla="*/ 67 w 78"/>
                <a:gd name="T53" fmla="*/ 11 h 75"/>
                <a:gd name="T54" fmla="*/ 45 w 78"/>
                <a:gd name="T55" fmla="*/ 75 h 75"/>
                <a:gd name="T56" fmla="*/ 37 w 78"/>
                <a:gd name="T57" fmla="*/ 75 h 75"/>
                <a:gd name="T58" fmla="*/ 15 w 78"/>
                <a:gd name="T59" fmla="*/ 11 h 75"/>
                <a:gd name="T60" fmla="*/ 11 w 78"/>
                <a:gd name="T61" fmla="*/ 8 h 75"/>
                <a:gd name="T62" fmla="*/ 11 w 78"/>
                <a:gd name="T63" fmla="*/ 8 h 75"/>
                <a:gd name="T64" fmla="*/ 7 w 78"/>
                <a:gd name="T65" fmla="*/ 4 h 75"/>
                <a:gd name="T66" fmla="*/ 7 w 78"/>
                <a:gd name="T67" fmla="*/ 4 h 75"/>
                <a:gd name="T68" fmla="*/ 4 w 78"/>
                <a:gd name="T69" fmla="*/ 4 h 75"/>
                <a:gd name="T70" fmla="*/ 0 w 78"/>
                <a:gd name="T71" fmla="*/ 0 h 75"/>
                <a:gd name="T72" fmla="*/ 0 w 78"/>
                <a:gd name="T73" fmla="*/ 0 h 7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8"/>
                <a:gd name="T112" fmla="*/ 0 h 75"/>
                <a:gd name="T113" fmla="*/ 78 w 78"/>
                <a:gd name="T114" fmla="*/ 75 h 7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8" h="75">
                  <a:moveTo>
                    <a:pt x="0" y="0"/>
                  </a:moveTo>
                  <a:lnTo>
                    <a:pt x="37" y="0"/>
                  </a:lnTo>
                  <a:lnTo>
                    <a:pt x="33" y="0"/>
                  </a:lnTo>
                  <a:lnTo>
                    <a:pt x="30" y="0"/>
                  </a:lnTo>
                  <a:lnTo>
                    <a:pt x="30" y="4"/>
                  </a:lnTo>
                  <a:lnTo>
                    <a:pt x="26" y="4"/>
                  </a:lnTo>
                  <a:lnTo>
                    <a:pt x="26" y="8"/>
                  </a:lnTo>
                  <a:lnTo>
                    <a:pt x="26" y="11"/>
                  </a:lnTo>
                  <a:lnTo>
                    <a:pt x="30" y="15"/>
                  </a:lnTo>
                  <a:lnTo>
                    <a:pt x="45" y="52"/>
                  </a:lnTo>
                  <a:lnTo>
                    <a:pt x="60" y="11"/>
                  </a:lnTo>
                  <a:lnTo>
                    <a:pt x="63" y="8"/>
                  </a:lnTo>
                  <a:lnTo>
                    <a:pt x="63" y="4"/>
                  </a:lnTo>
                  <a:lnTo>
                    <a:pt x="60" y="4"/>
                  </a:lnTo>
                  <a:lnTo>
                    <a:pt x="60" y="0"/>
                  </a:lnTo>
                  <a:lnTo>
                    <a:pt x="56" y="0"/>
                  </a:lnTo>
                  <a:lnTo>
                    <a:pt x="78" y="0"/>
                  </a:lnTo>
                  <a:lnTo>
                    <a:pt x="75" y="0"/>
                  </a:lnTo>
                  <a:lnTo>
                    <a:pt x="71" y="4"/>
                  </a:lnTo>
                  <a:lnTo>
                    <a:pt x="71" y="8"/>
                  </a:lnTo>
                  <a:lnTo>
                    <a:pt x="67" y="11"/>
                  </a:lnTo>
                  <a:lnTo>
                    <a:pt x="45" y="75"/>
                  </a:lnTo>
                  <a:lnTo>
                    <a:pt x="37" y="75"/>
                  </a:lnTo>
                  <a:lnTo>
                    <a:pt x="15" y="11"/>
                  </a:lnTo>
                  <a:lnTo>
                    <a:pt x="11" y="8"/>
                  </a:lnTo>
                  <a:lnTo>
                    <a:pt x="7" y="4"/>
                  </a:lnTo>
                  <a:lnTo>
                    <a:pt x="4"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5" name="Freeform 432"/>
            <p:cNvSpPr>
              <a:spLocks noEditPoints="1"/>
            </p:cNvSpPr>
            <p:nvPr/>
          </p:nvSpPr>
          <p:spPr bwMode="auto">
            <a:xfrm>
              <a:off x="4643" y="3147"/>
              <a:ext cx="67" cy="79"/>
            </a:xfrm>
            <a:custGeom>
              <a:avLst/>
              <a:gdLst>
                <a:gd name="T0" fmla="*/ 34 w 67"/>
                <a:gd name="T1" fmla="*/ 71 h 79"/>
                <a:gd name="T2" fmla="*/ 26 w 67"/>
                <a:gd name="T3" fmla="*/ 75 h 79"/>
                <a:gd name="T4" fmla="*/ 19 w 67"/>
                <a:gd name="T5" fmla="*/ 79 h 79"/>
                <a:gd name="T6" fmla="*/ 4 w 67"/>
                <a:gd name="T7" fmla="*/ 75 h 79"/>
                <a:gd name="T8" fmla="*/ 0 w 67"/>
                <a:gd name="T9" fmla="*/ 60 h 79"/>
                <a:gd name="T10" fmla="*/ 4 w 67"/>
                <a:gd name="T11" fmla="*/ 49 h 79"/>
                <a:gd name="T12" fmla="*/ 15 w 67"/>
                <a:gd name="T13" fmla="*/ 42 h 79"/>
                <a:gd name="T14" fmla="*/ 41 w 67"/>
                <a:gd name="T15" fmla="*/ 30 h 79"/>
                <a:gd name="T16" fmla="*/ 41 w 67"/>
                <a:gd name="T17" fmla="*/ 15 h 79"/>
                <a:gd name="T18" fmla="*/ 34 w 67"/>
                <a:gd name="T19" fmla="*/ 8 h 79"/>
                <a:gd name="T20" fmla="*/ 22 w 67"/>
                <a:gd name="T21" fmla="*/ 8 h 79"/>
                <a:gd name="T22" fmla="*/ 19 w 67"/>
                <a:gd name="T23" fmla="*/ 12 h 79"/>
                <a:gd name="T24" fmla="*/ 15 w 67"/>
                <a:gd name="T25" fmla="*/ 23 h 79"/>
                <a:gd name="T26" fmla="*/ 15 w 67"/>
                <a:gd name="T27" fmla="*/ 27 h 79"/>
                <a:gd name="T28" fmla="*/ 11 w 67"/>
                <a:gd name="T29" fmla="*/ 30 h 79"/>
                <a:gd name="T30" fmla="*/ 4 w 67"/>
                <a:gd name="T31" fmla="*/ 27 h 79"/>
                <a:gd name="T32" fmla="*/ 4 w 67"/>
                <a:gd name="T33" fmla="*/ 23 h 79"/>
                <a:gd name="T34" fmla="*/ 11 w 67"/>
                <a:gd name="T35" fmla="*/ 8 h 79"/>
                <a:gd name="T36" fmla="*/ 30 w 67"/>
                <a:gd name="T37" fmla="*/ 0 h 79"/>
                <a:gd name="T38" fmla="*/ 45 w 67"/>
                <a:gd name="T39" fmla="*/ 4 h 79"/>
                <a:gd name="T40" fmla="*/ 52 w 67"/>
                <a:gd name="T41" fmla="*/ 12 h 79"/>
                <a:gd name="T42" fmla="*/ 52 w 67"/>
                <a:gd name="T43" fmla="*/ 27 h 79"/>
                <a:gd name="T44" fmla="*/ 52 w 67"/>
                <a:gd name="T45" fmla="*/ 60 h 79"/>
                <a:gd name="T46" fmla="*/ 56 w 67"/>
                <a:gd name="T47" fmla="*/ 68 h 79"/>
                <a:gd name="T48" fmla="*/ 56 w 67"/>
                <a:gd name="T49" fmla="*/ 68 h 79"/>
                <a:gd name="T50" fmla="*/ 60 w 67"/>
                <a:gd name="T51" fmla="*/ 68 h 79"/>
                <a:gd name="T52" fmla="*/ 63 w 67"/>
                <a:gd name="T53" fmla="*/ 68 h 79"/>
                <a:gd name="T54" fmla="*/ 67 w 67"/>
                <a:gd name="T55" fmla="*/ 68 h 79"/>
                <a:gd name="T56" fmla="*/ 49 w 67"/>
                <a:gd name="T57" fmla="*/ 79 h 79"/>
                <a:gd name="T58" fmla="*/ 41 w 67"/>
                <a:gd name="T59" fmla="*/ 75 h 79"/>
                <a:gd name="T60" fmla="*/ 41 w 67"/>
                <a:gd name="T61" fmla="*/ 64 h 79"/>
                <a:gd name="T62" fmla="*/ 41 w 67"/>
                <a:gd name="T63" fmla="*/ 34 h 79"/>
                <a:gd name="T64" fmla="*/ 26 w 67"/>
                <a:gd name="T65" fmla="*/ 42 h 79"/>
                <a:gd name="T66" fmla="*/ 15 w 67"/>
                <a:gd name="T67" fmla="*/ 49 h 79"/>
                <a:gd name="T68" fmla="*/ 15 w 67"/>
                <a:gd name="T69" fmla="*/ 56 h 79"/>
                <a:gd name="T70" fmla="*/ 15 w 67"/>
                <a:gd name="T71" fmla="*/ 64 h 79"/>
                <a:gd name="T72" fmla="*/ 26 w 67"/>
                <a:gd name="T73" fmla="*/ 68 h 79"/>
                <a:gd name="T74" fmla="*/ 41 w 67"/>
                <a:gd name="T75" fmla="*/ 60 h 7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
                <a:gd name="T115" fmla="*/ 0 h 79"/>
                <a:gd name="T116" fmla="*/ 67 w 67"/>
                <a:gd name="T117" fmla="*/ 79 h 7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 h="79">
                  <a:moveTo>
                    <a:pt x="41" y="64"/>
                  </a:moveTo>
                  <a:lnTo>
                    <a:pt x="34" y="71"/>
                  </a:lnTo>
                  <a:lnTo>
                    <a:pt x="30" y="75"/>
                  </a:lnTo>
                  <a:lnTo>
                    <a:pt x="26" y="75"/>
                  </a:lnTo>
                  <a:lnTo>
                    <a:pt x="22" y="79"/>
                  </a:lnTo>
                  <a:lnTo>
                    <a:pt x="19" y="79"/>
                  </a:lnTo>
                  <a:lnTo>
                    <a:pt x="11" y="79"/>
                  </a:lnTo>
                  <a:lnTo>
                    <a:pt x="4" y="75"/>
                  </a:lnTo>
                  <a:lnTo>
                    <a:pt x="0" y="68"/>
                  </a:lnTo>
                  <a:lnTo>
                    <a:pt x="0" y="60"/>
                  </a:lnTo>
                  <a:lnTo>
                    <a:pt x="0" y="56"/>
                  </a:lnTo>
                  <a:lnTo>
                    <a:pt x="4" y="49"/>
                  </a:lnTo>
                  <a:lnTo>
                    <a:pt x="7" y="45"/>
                  </a:lnTo>
                  <a:lnTo>
                    <a:pt x="15" y="42"/>
                  </a:lnTo>
                  <a:lnTo>
                    <a:pt x="22" y="34"/>
                  </a:lnTo>
                  <a:lnTo>
                    <a:pt x="41" y="30"/>
                  </a:lnTo>
                  <a:lnTo>
                    <a:pt x="41" y="27"/>
                  </a:lnTo>
                  <a:lnTo>
                    <a:pt x="41" y="15"/>
                  </a:lnTo>
                  <a:lnTo>
                    <a:pt x="37" y="12"/>
                  </a:lnTo>
                  <a:lnTo>
                    <a:pt x="34" y="8"/>
                  </a:lnTo>
                  <a:lnTo>
                    <a:pt x="26" y="8"/>
                  </a:lnTo>
                  <a:lnTo>
                    <a:pt x="22" y="8"/>
                  </a:lnTo>
                  <a:lnTo>
                    <a:pt x="19" y="12"/>
                  </a:lnTo>
                  <a:lnTo>
                    <a:pt x="15" y="15"/>
                  </a:lnTo>
                  <a:lnTo>
                    <a:pt x="15" y="23"/>
                  </a:lnTo>
                  <a:lnTo>
                    <a:pt x="15" y="27"/>
                  </a:lnTo>
                  <a:lnTo>
                    <a:pt x="11" y="30"/>
                  </a:lnTo>
                  <a:lnTo>
                    <a:pt x="7" y="30"/>
                  </a:lnTo>
                  <a:lnTo>
                    <a:pt x="4" y="27"/>
                  </a:lnTo>
                  <a:lnTo>
                    <a:pt x="4" y="23"/>
                  </a:lnTo>
                  <a:lnTo>
                    <a:pt x="4" y="15"/>
                  </a:lnTo>
                  <a:lnTo>
                    <a:pt x="11" y="8"/>
                  </a:lnTo>
                  <a:lnTo>
                    <a:pt x="19" y="4"/>
                  </a:lnTo>
                  <a:lnTo>
                    <a:pt x="30" y="0"/>
                  </a:lnTo>
                  <a:lnTo>
                    <a:pt x="37" y="4"/>
                  </a:lnTo>
                  <a:lnTo>
                    <a:pt x="45" y="4"/>
                  </a:lnTo>
                  <a:lnTo>
                    <a:pt x="49" y="8"/>
                  </a:lnTo>
                  <a:lnTo>
                    <a:pt x="52" y="12"/>
                  </a:lnTo>
                  <a:lnTo>
                    <a:pt x="52" y="19"/>
                  </a:lnTo>
                  <a:lnTo>
                    <a:pt x="52" y="27"/>
                  </a:lnTo>
                  <a:lnTo>
                    <a:pt x="52" y="53"/>
                  </a:lnTo>
                  <a:lnTo>
                    <a:pt x="52" y="60"/>
                  </a:lnTo>
                  <a:lnTo>
                    <a:pt x="56" y="64"/>
                  </a:lnTo>
                  <a:lnTo>
                    <a:pt x="56" y="68"/>
                  </a:lnTo>
                  <a:lnTo>
                    <a:pt x="60" y="68"/>
                  </a:lnTo>
                  <a:lnTo>
                    <a:pt x="63" y="68"/>
                  </a:lnTo>
                  <a:lnTo>
                    <a:pt x="67" y="64"/>
                  </a:lnTo>
                  <a:lnTo>
                    <a:pt x="67" y="68"/>
                  </a:lnTo>
                  <a:lnTo>
                    <a:pt x="56" y="75"/>
                  </a:lnTo>
                  <a:lnTo>
                    <a:pt x="49" y="79"/>
                  </a:lnTo>
                  <a:lnTo>
                    <a:pt x="45" y="79"/>
                  </a:lnTo>
                  <a:lnTo>
                    <a:pt x="41" y="75"/>
                  </a:lnTo>
                  <a:lnTo>
                    <a:pt x="41" y="71"/>
                  </a:lnTo>
                  <a:lnTo>
                    <a:pt x="41" y="64"/>
                  </a:lnTo>
                  <a:close/>
                  <a:moveTo>
                    <a:pt x="41" y="60"/>
                  </a:moveTo>
                  <a:lnTo>
                    <a:pt x="41" y="34"/>
                  </a:lnTo>
                  <a:lnTo>
                    <a:pt x="30" y="38"/>
                  </a:lnTo>
                  <a:lnTo>
                    <a:pt x="26" y="42"/>
                  </a:lnTo>
                  <a:lnTo>
                    <a:pt x="19" y="45"/>
                  </a:lnTo>
                  <a:lnTo>
                    <a:pt x="15" y="49"/>
                  </a:lnTo>
                  <a:lnTo>
                    <a:pt x="15" y="53"/>
                  </a:lnTo>
                  <a:lnTo>
                    <a:pt x="15" y="56"/>
                  </a:lnTo>
                  <a:lnTo>
                    <a:pt x="15" y="60"/>
                  </a:lnTo>
                  <a:lnTo>
                    <a:pt x="15" y="64"/>
                  </a:lnTo>
                  <a:lnTo>
                    <a:pt x="19" y="68"/>
                  </a:lnTo>
                  <a:lnTo>
                    <a:pt x="26" y="68"/>
                  </a:lnTo>
                  <a:lnTo>
                    <a:pt x="30" y="68"/>
                  </a:lnTo>
                  <a:lnTo>
                    <a:pt x="41" y="6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6" name="Freeform 433"/>
            <p:cNvSpPr>
              <a:spLocks/>
            </p:cNvSpPr>
            <p:nvPr/>
          </p:nvSpPr>
          <p:spPr bwMode="auto">
            <a:xfrm>
              <a:off x="4710" y="3125"/>
              <a:ext cx="45" cy="101"/>
            </a:xfrm>
            <a:custGeom>
              <a:avLst/>
              <a:gdLst>
                <a:gd name="T0" fmla="*/ 26 w 45"/>
                <a:gd name="T1" fmla="*/ 0 h 101"/>
                <a:gd name="T2" fmla="*/ 26 w 45"/>
                <a:gd name="T3" fmla="*/ 26 h 101"/>
                <a:gd name="T4" fmla="*/ 45 w 45"/>
                <a:gd name="T5" fmla="*/ 26 h 101"/>
                <a:gd name="T6" fmla="*/ 45 w 45"/>
                <a:gd name="T7" fmla="*/ 30 h 101"/>
                <a:gd name="T8" fmla="*/ 26 w 45"/>
                <a:gd name="T9" fmla="*/ 30 h 101"/>
                <a:gd name="T10" fmla="*/ 26 w 45"/>
                <a:gd name="T11" fmla="*/ 78 h 101"/>
                <a:gd name="T12" fmla="*/ 26 w 45"/>
                <a:gd name="T13" fmla="*/ 86 h 101"/>
                <a:gd name="T14" fmla="*/ 30 w 45"/>
                <a:gd name="T15" fmla="*/ 90 h 101"/>
                <a:gd name="T16" fmla="*/ 30 w 45"/>
                <a:gd name="T17" fmla="*/ 90 h 101"/>
                <a:gd name="T18" fmla="*/ 34 w 45"/>
                <a:gd name="T19" fmla="*/ 90 h 101"/>
                <a:gd name="T20" fmla="*/ 38 w 45"/>
                <a:gd name="T21" fmla="*/ 90 h 101"/>
                <a:gd name="T22" fmla="*/ 38 w 45"/>
                <a:gd name="T23" fmla="*/ 90 h 101"/>
                <a:gd name="T24" fmla="*/ 41 w 45"/>
                <a:gd name="T25" fmla="*/ 86 h 101"/>
                <a:gd name="T26" fmla="*/ 45 w 45"/>
                <a:gd name="T27" fmla="*/ 86 h 101"/>
                <a:gd name="T28" fmla="*/ 45 w 45"/>
                <a:gd name="T29" fmla="*/ 86 h 101"/>
                <a:gd name="T30" fmla="*/ 41 w 45"/>
                <a:gd name="T31" fmla="*/ 93 h 101"/>
                <a:gd name="T32" fmla="*/ 38 w 45"/>
                <a:gd name="T33" fmla="*/ 97 h 101"/>
                <a:gd name="T34" fmla="*/ 34 w 45"/>
                <a:gd name="T35" fmla="*/ 101 h 101"/>
                <a:gd name="T36" fmla="*/ 26 w 45"/>
                <a:gd name="T37" fmla="*/ 101 h 101"/>
                <a:gd name="T38" fmla="*/ 23 w 45"/>
                <a:gd name="T39" fmla="*/ 101 h 101"/>
                <a:gd name="T40" fmla="*/ 19 w 45"/>
                <a:gd name="T41" fmla="*/ 97 h 101"/>
                <a:gd name="T42" fmla="*/ 15 w 45"/>
                <a:gd name="T43" fmla="*/ 97 h 101"/>
                <a:gd name="T44" fmla="*/ 15 w 45"/>
                <a:gd name="T45" fmla="*/ 93 h 101"/>
                <a:gd name="T46" fmla="*/ 11 w 45"/>
                <a:gd name="T47" fmla="*/ 86 h 101"/>
                <a:gd name="T48" fmla="*/ 11 w 45"/>
                <a:gd name="T49" fmla="*/ 82 h 101"/>
                <a:gd name="T50" fmla="*/ 11 w 45"/>
                <a:gd name="T51" fmla="*/ 30 h 101"/>
                <a:gd name="T52" fmla="*/ 0 w 45"/>
                <a:gd name="T53" fmla="*/ 30 h 101"/>
                <a:gd name="T54" fmla="*/ 0 w 45"/>
                <a:gd name="T55" fmla="*/ 30 h 101"/>
                <a:gd name="T56" fmla="*/ 4 w 45"/>
                <a:gd name="T57" fmla="*/ 26 h 101"/>
                <a:gd name="T58" fmla="*/ 11 w 45"/>
                <a:gd name="T59" fmla="*/ 22 h 101"/>
                <a:gd name="T60" fmla="*/ 15 w 45"/>
                <a:gd name="T61" fmla="*/ 19 h 101"/>
                <a:gd name="T62" fmla="*/ 19 w 45"/>
                <a:gd name="T63" fmla="*/ 11 h 101"/>
                <a:gd name="T64" fmla="*/ 23 w 45"/>
                <a:gd name="T65" fmla="*/ 8 h 101"/>
                <a:gd name="T66" fmla="*/ 23 w 45"/>
                <a:gd name="T67" fmla="*/ 0 h 101"/>
                <a:gd name="T68" fmla="*/ 26 w 45"/>
                <a:gd name="T69" fmla="*/ 0 h 10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101"/>
                <a:gd name="T107" fmla="*/ 45 w 45"/>
                <a:gd name="T108" fmla="*/ 101 h 10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101">
                  <a:moveTo>
                    <a:pt x="26" y="0"/>
                  </a:moveTo>
                  <a:lnTo>
                    <a:pt x="26" y="26"/>
                  </a:lnTo>
                  <a:lnTo>
                    <a:pt x="45" y="26"/>
                  </a:lnTo>
                  <a:lnTo>
                    <a:pt x="45" y="30"/>
                  </a:lnTo>
                  <a:lnTo>
                    <a:pt x="26" y="30"/>
                  </a:lnTo>
                  <a:lnTo>
                    <a:pt x="26" y="78"/>
                  </a:lnTo>
                  <a:lnTo>
                    <a:pt x="26" y="86"/>
                  </a:lnTo>
                  <a:lnTo>
                    <a:pt x="30" y="90"/>
                  </a:lnTo>
                  <a:lnTo>
                    <a:pt x="34" y="90"/>
                  </a:lnTo>
                  <a:lnTo>
                    <a:pt x="38" y="90"/>
                  </a:lnTo>
                  <a:lnTo>
                    <a:pt x="41" y="86"/>
                  </a:lnTo>
                  <a:lnTo>
                    <a:pt x="45" y="86"/>
                  </a:lnTo>
                  <a:lnTo>
                    <a:pt x="41" y="93"/>
                  </a:lnTo>
                  <a:lnTo>
                    <a:pt x="38" y="97"/>
                  </a:lnTo>
                  <a:lnTo>
                    <a:pt x="34" y="101"/>
                  </a:lnTo>
                  <a:lnTo>
                    <a:pt x="26" y="101"/>
                  </a:lnTo>
                  <a:lnTo>
                    <a:pt x="23" y="101"/>
                  </a:lnTo>
                  <a:lnTo>
                    <a:pt x="19" y="97"/>
                  </a:lnTo>
                  <a:lnTo>
                    <a:pt x="15" y="97"/>
                  </a:lnTo>
                  <a:lnTo>
                    <a:pt x="15" y="93"/>
                  </a:lnTo>
                  <a:lnTo>
                    <a:pt x="11" y="86"/>
                  </a:lnTo>
                  <a:lnTo>
                    <a:pt x="11" y="82"/>
                  </a:lnTo>
                  <a:lnTo>
                    <a:pt x="11" y="30"/>
                  </a:lnTo>
                  <a:lnTo>
                    <a:pt x="0" y="30"/>
                  </a:lnTo>
                  <a:lnTo>
                    <a:pt x="4" y="26"/>
                  </a:lnTo>
                  <a:lnTo>
                    <a:pt x="11" y="22"/>
                  </a:lnTo>
                  <a:lnTo>
                    <a:pt x="15" y="19"/>
                  </a:lnTo>
                  <a:lnTo>
                    <a:pt x="19" y="11"/>
                  </a:lnTo>
                  <a:lnTo>
                    <a:pt x="23" y="8"/>
                  </a:lnTo>
                  <a:lnTo>
                    <a:pt x="23" y="0"/>
                  </a:lnTo>
                  <a:lnTo>
                    <a:pt x="2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7" name="Freeform 434"/>
            <p:cNvSpPr>
              <a:spLocks noEditPoints="1"/>
            </p:cNvSpPr>
            <p:nvPr/>
          </p:nvSpPr>
          <p:spPr bwMode="auto">
            <a:xfrm>
              <a:off x="4762" y="3110"/>
              <a:ext cx="34" cy="112"/>
            </a:xfrm>
            <a:custGeom>
              <a:avLst/>
              <a:gdLst>
                <a:gd name="T0" fmla="*/ 19 w 34"/>
                <a:gd name="T1" fmla="*/ 0 h 112"/>
                <a:gd name="T2" fmla="*/ 23 w 34"/>
                <a:gd name="T3" fmla="*/ 0 h 112"/>
                <a:gd name="T4" fmla="*/ 23 w 34"/>
                <a:gd name="T5" fmla="*/ 4 h 112"/>
                <a:gd name="T6" fmla="*/ 27 w 34"/>
                <a:gd name="T7" fmla="*/ 4 h 112"/>
                <a:gd name="T8" fmla="*/ 27 w 34"/>
                <a:gd name="T9" fmla="*/ 8 h 112"/>
                <a:gd name="T10" fmla="*/ 27 w 34"/>
                <a:gd name="T11" fmla="*/ 11 h 112"/>
                <a:gd name="T12" fmla="*/ 23 w 34"/>
                <a:gd name="T13" fmla="*/ 15 h 112"/>
                <a:gd name="T14" fmla="*/ 23 w 34"/>
                <a:gd name="T15" fmla="*/ 19 h 112"/>
                <a:gd name="T16" fmla="*/ 19 w 34"/>
                <a:gd name="T17" fmla="*/ 19 h 112"/>
                <a:gd name="T18" fmla="*/ 15 w 34"/>
                <a:gd name="T19" fmla="*/ 19 h 112"/>
                <a:gd name="T20" fmla="*/ 12 w 34"/>
                <a:gd name="T21" fmla="*/ 15 h 112"/>
                <a:gd name="T22" fmla="*/ 8 w 34"/>
                <a:gd name="T23" fmla="*/ 11 h 112"/>
                <a:gd name="T24" fmla="*/ 8 w 34"/>
                <a:gd name="T25" fmla="*/ 8 h 112"/>
                <a:gd name="T26" fmla="*/ 8 w 34"/>
                <a:gd name="T27" fmla="*/ 4 h 112"/>
                <a:gd name="T28" fmla="*/ 12 w 34"/>
                <a:gd name="T29" fmla="*/ 4 h 112"/>
                <a:gd name="T30" fmla="*/ 15 w 34"/>
                <a:gd name="T31" fmla="*/ 0 h 112"/>
                <a:gd name="T32" fmla="*/ 19 w 34"/>
                <a:gd name="T33" fmla="*/ 0 h 112"/>
                <a:gd name="T34" fmla="*/ 27 w 34"/>
                <a:gd name="T35" fmla="*/ 37 h 112"/>
                <a:gd name="T36" fmla="*/ 27 w 34"/>
                <a:gd name="T37" fmla="*/ 97 h 112"/>
                <a:gd name="T38" fmla="*/ 27 w 34"/>
                <a:gd name="T39" fmla="*/ 105 h 112"/>
                <a:gd name="T40" fmla="*/ 27 w 34"/>
                <a:gd name="T41" fmla="*/ 108 h 112"/>
                <a:gd name="T42" fmla="*/ 27 w 34"/>
                <a:gd name="T43" fmla="*/ 108 h 112"/>
                <a:gd name="T44" fmla="*/ 30 w 34"/>
                <a:gd name="T45" fmla="*/ 112 h 112"/>
                <a:gd name="T46" fmla="*/ 30 w 34"/>
                <a:gd name="T47" fmla="*/ 112 h 112"/>
                <a:gd name="T48" fmla="*/ 34 w 34"/>
                <a:gd name="T49" fmla="*/ 112 h 112"/>
                <a:gd name="T50" fmla="*/ 34 w 34"/>
                <a:gd name="T51" fmla="*/ 112 h 112"/>
                <a:gd name="T52" fmla="*/ 0 w 34"/>
                <a:gd name="T53" fmla="*/ 112 h 112"/>
                <a:gd name="T54" fmla="*/ 0 w 34"/>
                <a:gd name="T55" fmla="*/ 112 h 112"/>
                <a:gd name="T56" fmla="*/ 4 w 34"/>
                <a:gd name="T57" fmla="*/ 112 h 112"/>
                <a:gd name="T58" fmla="*/ 8 w 34"/>
                <a:gd name="T59" fmla="*/ 112 h 112"/>
                <a:gd name="T60" fmla="*/ 8 w 34"/>
                <a:gd name="T61" fmla="*/ 108 h 112"/>
                <a:gd name="T62" fmla="*/ 12 w 34"/>
                <a:gd name="T63" fmla="*/ 108 h 112"/>
                <a:gd name="T64" fmla="*/ 12 w 34"/>
                <a:gd name="T65" fmla="*/ 105 h 112"/>
                <a:gd name="T66" fmla="*/ 12 w 34"/>
                <a:gd name="T67" fmla="*/ 97 h 112"/>
                <a:gd name="T68" fmla="*/ 12 w 34"/>
                <a:gd name="T69" fmla="*/ 71 h 112"/>
                <a:gd name="T70" fmla="*/ 12 w 34"/>
                <a:gd name="T71" fmla="*/ 60 h 112"/>
                <a:gd name="T72" fmla="*/ 12 w 34"/>
                <a:gd name="T73" fmla="*/ 52 h 112"/>
                <a:gd name="T74" fmla="*/ 12 w 34"/>
                <a:gd name="T75" fmla="*/ 49 h 112"/>
                <a:gd name="T76" fmla="*/ 8 w 34"/>
                <a:gd name="T77" fmla="*/ 49 h 112"/>
                <a:gd name="T78" fmla="*/ 8 w 34"/>
                <a:gd name="T79" fmla="*/ 49 h 112"/>
                <a:gd name="T80" fmla="*/ 8 w 34"/>
                <a:gd name="T81" fmla="*/ 49 h 112"/>
                <a:gd name="T82" fmla="*/ 4 w 34"/>
                <a:gd name="T83" fmla="*/ 49 h 112"/>
                <a:gd name="T84" fmla="*/ 4 w 34"/>
                <a:gd name="T85" fmla="*/ 49 h 112"/>
                <a:gd name="T86" fmla="*/ 0 w 34"/>
                <a:gd name="T87" fmla="*/ 49 h 112"/>
                <a:gd name="T88" fmla="*/ 23 w 34"/>
                <a:gd name="T89" fmla="*/ 37 h 112"/>
                <a:gd name="T90" fmla="*/ 27 w 34"/>
                <a:gd name="T91" fmla="*/ 37 h 1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4"/>
                <a:gd name="T139" fmla="*/ 0 h 112"/>
                <a:gd name="T140" fmla="*/ 34 w 34"/>
                <a:gd name="T141" fmla="*/ 112 h 11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4" h="112">
                  <a:moveTo>
                    <a:pt x="19" y="0"/>
                  </a:moveTo>
                  <a:lnTo>
                    <a:pt x="23" y="0"/>
                  </a:lnTo>
                  <a:lnTo>
                    <a:pt x="23" y="4"/>
                  </a:lnTo>
                  <a:lnTo>
                    <a:pt x="27" y="4"/>
                  </a:lnTo>
                  <a:lnTo>
                    <a:pt x="27" y="8"/>
                  </a:lnTo>
                  <a:lnTo>
                    <a:pt x="27" y="11"/>
                  </a:lnTo>
                  <a:lnTo>
                    <a:pt x="23" y="15"/>
                  </a:lnTo>
                  <a:lnTo>
                    <a:pt x="23" y="19"/>
                  </a:lnTo>
                  <a:lnTo>
                    <a:pt x="19" y="19"/>
                  </a:lnTo>
                  <a:lnTo>
                    <a:pt x="15" y="19"/>
                  </a:lnTo>
                  <a:lnTo>
                    <a:pt x="12" y="15"/>
                  </a:lnTo>
                  <a:lnTo>
                    <a:pt x="8" y="11"/>
                  </a:lnTo>
                  <a:lnTo>
                    <a:pt x="8" y="8"/>
                  </a:lnTo>
                  <a:lnTo>
                    <a:pt x="8" y="4"/>
                  </a:lnTo>
                  <a:lnTo>
                    <a:pt x="12" y="4"/>
                  </a:lnTo>
                  <a:lnTo>
                    <a:pt x="15" y="0"/>
                  </a:lnTo>
                  <a:lnTo>
                    <a:pt x="19" y="0"/>
                  </a:lnTo>
                  <a:close/>
                  <a:moveTo>
                    <a:pt x="27" y="37"/>
                  </a:moveTo>
                  <a:lnTo>
                    <a:pt x="27" y="97"/>
                  </a:lnTo>
                  <a:lnTo>
                    <a:pt x="27" y="105"/>
                  </a:lnTo>
                  <a:lnTo>
                    <a:pt x="27" y="108"/>
                  </a:lnTo>
                  <a:lnTo>
                    <a:pt x="30" y="112"/>
                  </a:lnTo>
                  <a:lnTo>
                    <a:pt x="34" y="112"/>
                  </a:lnTo>
                  <a:lnTo>
                    <a:pt x="0" y="112"/>
                  </a:lnTo>
                  <a:lnTo>
                    <a:pt x="4" y="112"/>
                  </a:lnTo>
                  <a:lnTo>
                    <a:pt x="8" y="112"/>
                  </a:lnTo>
                  <a:lnTo>
                    <a:pt x="8" y="108"/>
                  </a:lnTo>
                  <a:lnTo>
                    <a:pt x="12" y="108"/>
                  </a:lnTo>
                  <a:lnTo>
                    <a:pt x="12" y="105"/>
                  </a:lnTo>
                  <a:lnTo>
                    <a:pt x="12" y="97"/>
                  </a:lnTo>
                  <a:lnTo>
                    <a:pt x="12" y="71"/>
                  </a:lnTo>
                  <a:lnTo>
                    <a:pt x="12" y="60"/>
                  </a:lnTo>
                  <a:lnTo>
                    <a:pt x="12" y="52"/>
                  </a:lnTo>
                  <a:lnTo>
                    <a:pt x="12" y="49"/>
                  </a:lnTo>
                  <a:lnTo>
                    <a:pt x="8" y="49"/>
                  </a:lnTo>
                  <a:lnTo>
                    <a:pt x="4" y="49"/>
                  </a:lnTo>
                  <a:lnTo>
                    <a:pt x="0" y="49"/>
                  </a:lnTo>
                  <a:lnTo>
                    <a:pt x="23" y="37"/>
                  </a:lnTo>
                  <a:lnTo>
                    <a:pt x="27" y="3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8" name="Freeform 435"/>
            <p:cNvSpPr>
              <a:spLocks noEditPoints="1"/>
            </p:cNvSpPr>
            <p:nvPr/>
          </p:nvSpPr>
          <p:spPr bwMode="auto">
            <a:xfrm>
              <a:off x="4807" y="3147"/>
              <a:ext cx="71" cy="79"/>
            </a:xfrm>
            <a:custGeom>
              <a:avLst/>
              <a:gdLst>
                <a:gd name="T0" fmla="*/ 34 w 71"/>
                <a:gd name="T1" fmla="*/ 0 h 79"/>
                <a:gd name="T2" fmla="*/ 45 w 71"/>
                <a:gd name="T3" fmla="*/ 4 h 79"/>
                <a:gd name="T4" fmla="*/ 56 w 71"/>
                <a:gd name="T5" fmla="*/ 8 h 79"/>
                <a:gd name="T6" fmla="*/ 64 w 71"/>
                <a:gd name="T7" fmla="*/ 15 h 79"/>
                <a:gd name="T8" fmla="*/ 67 w 71"/>
                <a:gd name="T9" fmla="*/ 27 h 79"/>
                <a:gd name="T10" fmla="*/ 71 w 71"/>
                <a:gd name="T11" fmla="*/ 38 h 79"/>
                <a:gd name="T12" fmla="*/ 71 w 71"/>
                <a:gd name="T13" fmla="*/ 49 h 79"/>
                <a:gd name="T14" fmla="*/ 67 w 71"/>
                <a:gd name="T15" fmla="*/ 60 h 79"/>
                <a:gd name="T16" fmla="*/ 60 w 71"/>
                <a:gd name="T17" fmla="*/ 68 h 79"/>
                <a:gd name="T18" fmla="*/ 53 w 71"/>
                <a:gd name="T19" fmla="*/ 75 h 79"/>
                <a:gd name="T20" fmla="*/ 45 w 71"/>
                <a:gd name="T21" fmla="*/ 79 h 79"/>
                <a:gd name="T22" fmla="*/ 34 w 71"/>
                <a:gd name="T23" fmla="*/ 79 h 79"/>
                <a:gd name="T24" fmla="*/ 26 w 71"/>
                <a:gd name="T25" fmla="*/ 79 h 79"/>
                <a:gd name="T26" fmla="*/ 15 w 71"/>
                <a:gd name="T27" fmla="*/ 71 h 79"/>
                <a:gd name="T28" fmla="*/ 8 w 71"/>
                <a:gd name="T29" fmla="*/ 64 h 79"/>
                <a:gd name="T30" fmla="*/ 4 w 71"/>
                <a:gd name="T31" fmla="*/ 53 h 79"/>
                <a:gd name="T32" fmla="*/ 0 w 71"/>
                <a:gd name="T33" fmla="*/ 42 h 79"/>
                <a:gd name="T34" fmla="*/ 0 w 71"/>
                <a:gd name="T35" fmla="*/ 30 h 79"/>
                <a:gd name="T36" fmla="*/ 4 w 71"/>
                <a:gd name="T37" fmla="*/ 23 h 79"/>
                <a:gd name="T38" fmla="*/ 11 w 71"/>
                <a:gd name="T39" fmla="*/ 12 h 79"/>
                <a:gd name="T40" fmla="*/ 19 w 71"/>
                <a:gd name="T41" fmla="*/ 8 h 79"/>
                <a:gd name="T42" fmla="*/ 26 w 71"/>
                <a:gd name="T43" fmla="*/ 4 h 79"/>
                <a:gd name="T44" fmla="*/ 34 w 71"/>
                <a:gd name="T45" fmla="*/ 0 h 79"/>
                <a:gd name="T46" fmla="*/ 34 w 71"/>
                <a:gd name="T47" fmla="*/ 8 h 79"/>
                <a:gd name="T48" fmla="*/ 30 w 71"/>
                <a:gd name="T49" fmla="*/ 8 h 79"/>
                <a:gd name="T50" fmla="*/ 23 w 71"/>
                <a:gd name="T51" fmla="*/ 8 h 79"/>
                <a:gd name="T52" fmla="*/ 19 w 71"/>
                <a:gd name="T53" fmla="*/ 12 h 79"/>
                <a:gd name="T54" fmla="*/ 19 w 71"/>
                <a:gd name="T55" fmla="*/ 19 h 79"/>
                <a:gd name="T56" fmla="*/ 15 w 71"/>
                <a:gd name="T57" fmla="*/ 27 h 79"/>
                <a:gd name="T58" fmla="*/ 15 w 71"/>
                <a:gd name="T59" fmla="*/ 34 h 79"/>
                <a:gd name="T60" fmla="*/ 15 w 71"/>
                <a:gd name="T61" fmla="*/ 49 h 79"/>
                <a:gd name="T62" fmla="*/ 23 w 71"/>
                <a:gd name="T63" fmla="*/ 60 h 79"/>
                <a:gd name="T64" fmla="*/ 26 w 71"/>
                <a:gd name="T65" fmla="*/ 68 h 79"/>
                <a:gd name="T66" fmla="*/ 30 w 71"/>
                <a:gd name="T67" fmla="*/ 71 h 79"/>
                <a:gd name="T68" fmla="*/ 38 w 71"/>
                <a:gd name="T69" fmla="*/ 75 h 79"/>
                <a:gd name="T70" fmla="*/ 45 w 71"/>
                <a:gd name="T71" fmla="*/ 71 h 79"/>
                <a:gd name="T72" fmla="*/ 53 w 71"/>
                <a:gd name="T73" fmla="*/ 68 h 79"/>
                <a:gd name="T74" fmla="*/ 56 w 71"/>
                <a:gd name="T75" fmla="*/ 60 h 79"/>
                <a:gd name="T76" fmla="*/ 56 w 71"/>
                <a:gd name="T77" fmla="*/ 45 h 79"/>
                <a:gd name="T78" fmla="*/ 56 w 71"/>
                <a:gd name="T79" fmla="*/ 34 h 79"/>
                <a:gd name="T80" fmla="*/ 53 w 71"/>
                <a:gd name="T81" fmla="*/ 23 h 79"/>
                <a:gd name="T82" fmla="*/ 49 w 71"/>
                <a:gd name="T83" fmla="*/ 15 h 79"/>
                <a:gd name="T84" fmla="*/ 41 w 71"/>
                <a:gd name="T85" fmla="*/ 8 h 79"/>
                <a:gd name="T86" fmla="*/ 34 w 71"/>
                <a:gd name="T87" fmla="*/ 8 h 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9"/>
                <a:gd name="T134" fmla="*/ 71 w 71"/>
                <a:gd name="T135" fmla="*/ 79 h 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9">
                  <a:moveTo>
                    <a:pt x="34" y="0"/>
                  </a:moveTo>
                  <a:lnTo>
                    <a:pt x="45" y="4"/>
                  </a:lnTo>
                  <a:lnTo>
                    <a:pt x="56" y="8"/>
                  </a:lnTo>
                  <a:lnTo>
                    <a:pt x="64" y="15"/>
                  </a:lnTo>
                  <a:lnTo>
                    <a:pt x="67" y="27"/>
                  </a:lnTo>
                  <a:lnTo>
                    <a:pt x="71" y="38"/>
                  </a:lnTo>
                  <a:lnTo>
                    <a:pt x="71" y="49"/>
                  </a:lnTo>
                  <a:lnTo>
                    <a:pt x="67" y="60"/>
                  </a:lnTo>
                  <a:lnTo>
                    <a:pt x="60" y="68"/>
                  </a:lnTo>
                  <a:lnTo>
                    <a:pt x="53" y="75"/>
                  </a:lnTo>
                  <a:lnTo>
                    <a:pt x="45" y="79"/>
                  </a:lnTo>
                  <a:lnTo>
                    <a:pt x="34" y="79"/>
                  </a:lnTo>
                  <a:lnTo>
                    <a:pt x="26" y="79"/>
                  </a:lnTo>
                  <a:lnTo>
                    <a:pt x="15" y="71"/>
                  </a:lnTo>
                  <a:lnTo>
                    <a:pt x="8" y="64"/>
                  </a:lnTo>
                  <a:lnTo>
                    <a:pt x="4" y="53"/>
                  </a:lnTo>
                  <a:lnTo>
                    <a:pt x="0" y="42"/>
                  </a:lnTo>
                  <a:lnTo>
                    <a:pt x="0" y="30"/>
                  </a:lnTo>
                  <a:lnTo>
                    <a:pt x="4" y="23"/>
                  </a:lnTo>
                  <a:lnTo>
                    <a:pt x="11" y="12"/>
                  </a:lnTo>
                  <a:lnTo>
                    <a:pt x="19" y="8"/>
                  </a:lnTo>
                  <a:lnTo>
                    <a:pt x="26" y="4"/>
                  </a:lnTo>
                  <a:lnTo>
                    <a:pt x="34" y="0"/>
                  </a:lnTo>
                  <a:close/>
                  <a:moveTo>
                    <a:pt x="34" y="8"/>
                  </a:moveTo>
                  <a:lnTo>
                    <a:pt x="30" y="8"/>
                  </a:lnTo>
                  <a:lnTo>
                    <a:pt x="23" y="8"/>
                  </a:lnTo>
                  <a:lnTo>
                    <a:pt x="19" y="12"/>
                  </a:lnTo>
                  <a:lnTo>
                    <a:pt x="19" y="19"/>
                  </a:lnTo>
                  <a:lnTo>
                    <a:pt x="15" y="27"/>
                  </a:lnTo>
                  <a:lnTo>
                    <a:pt x="15" y="34"/>
                  </a:lnTo>
                  <a:lnTo>
                    <a:pt x="15" y="49"/>
                  </a:lnTo>
                  <a:lnTo>
                    <a:pt x="23" y="60"/>
                  </a:lnTo>
                  <a:lnTo>
                    <a:pt x="26" y="68"/>
                  </a:lnTo>
                  <a:lnTo>
                    <a:pt x="30" y="71"/>
                  </a:lnTo>
                  <a:lnTo>
                    <a:pt x="38" y="75"/>
                  </a:lnTo>
                  <a:lnTo>
                    <a:pt x="45" y="71"/>
                  </a:lnTo>
                  <a:lnTo>
                    <a:pt x="53" y="68"/>
                  </a:lnTo>
                  <a:lnTo>
                    <a:pt x="56" y="60"/>
                  </a:lnTo>
                  <a:lnTo>
                    <a:pt x="56" y="45"/>
                  </a:lnTo>
                  <a:lnTo>
                    <a:pt x="56" y="34"/>
                  </a:lnTo>
                  <a:lnTo>
                    <a:pt x="53" y="23"/>
                  </a:lnTo>
                  <a:lnTo>
                    <a:pt x="49" y="15"/>
                  </a:lnTo>
                  <a:lnTo>
                    <a:pt x="41" y="8"/>
                  </a:lnTo>
                  <a:lnTo>
                    <a:pt x="3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09" name="Freeform 436"/>
            <p:cNvSpPr>
              <a:spLocks/>
            </p:cNvSpPr>
            <p:nvPr/>
          </p:nvSpPr>
          <p:spPr bwMode="auto">
            <a:xfrm>
              <a:off x="4886" y="3147"/>
              <a:ext cx="78" cy="75"/>
            </a:xfrm>
            <a:custGeom>
              <a:avLst/>
              <a:gdLst>
                <a:gd name="T0" fmla="*/ 22 w 78"/>
                <a:gd name="T1" fmla="*/ 19 h 75"/>
                <a:gd name="T2" fmla="*/ 33 w 78"/>
                <a:gd name="T3" fmla="*/ 8 h 75"/>
                <a:gd name="T4" fmla="*/ 41 w 78"/>
                <a:gd name="T5" fmla="*/ 4 h 75"/>
                <a:gd name="T6" fmla="*/ 48 w 78"/>
                <a:gd name="T7" fmla="*/ 0 h 75"/>
                <a:gd name="T8" fmla="*/ 56 w 78"/>
                <a:gd name="T9" fmla="*/ 4 h 75"/>
                <a:gd name="T10" fmla="*/ 59 w 78"/>
                <a:gd name="T11" fmla="*/ 4 h 75"/>
                <a:gd name="T12" fmla="*/ 63 w 78"/>
                <a:gd name="T13" fmla="*/ 8 h 75"/>
                <a:gd name="T14" fmla="*/ 67 w 78"/>
                <a:gd name="T15" fmla="*/ 15 h 75"/>
                <a:gd name="T16" fmla="*/ 67 w 78"/>
                <a:gd name="T17" fmla="*/ 19 h 75"/>
                <a:gd name="T18" fmla="*/ 67 w 78"/>
                <a:gd name="T19" fmla="*/ 30 h 75"/>
                <a:gd name="T20" fmla="*/ 67 w 78"/>
                <a:gd name="T21" fmla="*/ 60 h 75"/>
                <a:gd name="T22" fmla="*/ 67 w 78"/>
                <a:gd name="T23" fmla="*/ 68 h 75"/>
                <a:gd name="T24" fmla="*/ 71 w 78"/>
                <a:gd name="T25" fmla="*/ 71 h 75"/>
                <a:gd name="T26" fmla="*/ 71 w 78"/>
                <a:gd name="T27" fmla="*/ 71 h 75"/>
                <a:gd name="T28" fmla="*/ 71 w 78"/>
                <a:gd name="T29" fmla="*/ 75 h 75"/>
                <a:gd name="T30" fmla="*/ 74 w 78"/>
                <a:gd name="T31" fmla="*/ 75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5 h 75"/>
                <a:gd name="T44" fmla="*/ 52 w 78"/>
                <a:gd name="T45" fmla="*/ 75 h 75"/>
                <a:gd name="T46" fmla="*/ 52 w 78"/>
                <a:gd name="T47" fmla="*/ 71 h 75"/>
                <a:gd name="T48" fmla="*/ 56 w 78"/>
                <a:gd name="T49" fmla="*/ 68 h 75"/>
                <a:gd name="T50" fmla="*/ 56 w 78"/>
                <a:gd name="T51" fmla="*/ 64 h 75"/>
                <a:gd name="T52" fmla="*/ 56 w 78"/>
                <a:gd name="T53" fmla="*/ 60 h 75"/>
                <a:gd name="T54" fmla="*/ 56 w 78"/>
                <a:gd name="T55" fmla="*/ 30 h 75"/>
                <a:gd name="T56" fmla="*/ 56 w 78"/>
                <a:gd name="T57" fmla="*/ 23 h 75"/>
                <a:gd name="T58" fmla="*/ 52 w 78"/>
                <a:gd name="T59" fmla="*/ 15 h 75"/>
                <a:gd name="T60" fmla="*/ 48 w 78"/>
                <a:gd name="T61" fmla="*/ 12 h 75"/>
                <a:gd name="T62" fmla="*/ 44 w 78"/>
                <a:gd name="T63" fmla="*/ 12 h 75"/>
                <a:gd name="T64" fmla="*/ 33 w 78"/>
                <a:gd name="T65" fmla="*/ 15 h 75"/>
                <a:gd name="T66" fmla="*/ 22 w 78"/>
                <a:gd name="T67" fmla="*/ 23 h 75"/>
                <a:gd name="T68" fmla="*/ 22 w 78"/>
                <a:gd name="T69" fmla="*/ 60 h 75"/>
                <a:gd name="T70" fmla="*/ 26 w 78"/>
                <a:gd name="T71" fmla="*/ 68 h 75"/>
                <a:gd name="T72" fmla="*/ 26 w 78"/>
                <a:gd name="T73" fmla="*/ 71 h 75"/>
                <a:gd name="T74" fmla="*/ 26 w 78"/>
                <a:gd name="T75" fmla="*/ 71 h 75"/>
                <a:gd name="T76" fmla="*/ 26 w 78"/>
                <a:gd name="T77" fmla="*/ 75 h 75"/>
                <a:gd name="T78" fmla="*/ 29 w 78"/>
                <a:gd name="T79" fmla="*/ 75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5 h 75"/>
                <a:gd name="T92" fmla="*/ 7 w 78"/>
                <a:gd name="T93" fmla="*/ 71 h 75"/>
                <a:gd name="T94" fmla="*/ 11 w 78"/>
                <a:gd name="T95" fmla="*/ 68 h 75"/>
                <a:gd name="T96" fmla="*/ 11 w 78"/>
                <a:gd name="T97" fmla="*/ 60 h 75"/>
                <a:gd name="T98" fmla="*/ 11 w 78"/>
                <a:gd name="T99" fmla="*/ 34 h 75"/>
                <a:gd name="T100" fmla="*/ 11 w 78"/>
                <a:gd name="T101" fmla="*/ 23 h 75"/>
                <a:gd name="T102" fmla="*/ 11 w 78"/>
                <a:gd name="T103" fmla="*/ 15 h 75"/>
                <a:gd name="T104" fmla="*/ 11 w 78"/>
                <a:gd name="T105" fmla="*/ 15 h 75"/>
                <a:gd name="T106" fmla="*/ 7 w 78"/>
                <a:gd name="T107" fmla="*/ 12 h 75"/>
                <a:gd name="T108" fmla="*/ 7 w 78"/>
                <a:gd name="T109" fmla="*/ 12 h 75"/>
                <a:gd name="T110" fmla="*/ 7 w 78"/>
                <a:gd name="T111" fmla="*/ 12 h 75"/>
                <a:gd name="T112" fmla="*/ 3 w 78"/>
                <a:gd name="T113" fmla="*/ 12 h 75"/>
                <a:gd name="T114" fmla="*/ 0 w 78"/>
                <a:gd name="T115" fmla="*/ 12 h 75"/>
                <a:gd name="T116" fmla="*/ 0 w 78"/>
                <a:gd name="T117" fmla="*/ 12 h 75"/>
                <a:gd name="T118" fmla="*/ 22 w 78"/>
                <a:gd name="T119" fmla="*/ 0 h 75"/>
                <a:gd name="T120" fmla="*/ 22 w 78"/>
                <a:gd name="T121" fmla="*/ 0 h 75"/>
                <a:gd name="T122" fmla="*/ 22 w 78"/>
                <a:gd name="T123" fmla="*/ 19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9"/>
                  </a:moveTo>
                  <a:lnTo>
                    <a:pt x="33" y="8"/>
                  </a:lnTo>
                  <a:lnTo>
                    <a:pt x="41" y="4"/>
                  </a:lnTo>
                  <a:lnTo>
                    <a:pt x="48" y="0"/>
                  </a:lnTo>
                  <a:lnTo>
                    <a:pt x="56" y="4"/>
                  </a:lnTo>
                  <a:lnTo>
                    <a:pt x="59" y="4"/>
                  </a:lnTo>
                  <a:lnTo>
                    <a:pt x="63" y="8"/>
                  </a:lnTo>
                  <a:lnTo>
                    <a:pt x="67" y="15"/>
                  </a:lnTo>
                  <a:lnTo>
                    <a:pt x="67" y="19"/>
                  </a:lnTo>
                  <a:lnTo>
                    <a:pt x="67" y="30"/>
                  </a:lnTo>
                  <a:lnTo>
                    <a:pt x="67" y="60"/>
                  </a:lnTo>
                  <a:lnTo>
                    <a:pt x="67" y="68"/>
                  </a:lnTo>
                  <a:lnTo>
                    <a:pt x="71" y="71"/>
                  </a:lnTo>
                  <a:lnTo>
                    <a:pt x="71" y="75"/>
                  </a:lnTo>
                  <a:lnTo>
                    <a:pt x="74" y="75"/>
                  </a:lnTo>
                  <a:lnTo>
                    <a:pt x="78" y="75"/>
                  </a:lnTo>
                  <a:lnTo>
                    <a:pt x="44" y="75"/>
                  </a:lnTo>
                  <a:lnTo>
                    <a:pt x="48" y="75"/>
                  </a:lnTo>
                  <a:lnTo>
                    <a:pt x="52" y="75"/>
                  </a:lnTo>
                  <a:lnTo>
                    <a:pt x="52" y="71"/>
                  </a:lnTo>
                  <a:lnTo>
                    <a:pt x="56" y="68"/>
                  </a:lnTo>
                  <a:lnTo>
                    <a:pt x="56" y="64"/>
                  </a:lnTo>
                  <a:lnTo>
                    <a:pt x="56" y="60"/>
                  </a:lnTo>
                  <a:lnTo>
                    <a:pt x="56" y="30"/>
                  </a:lnTo>
                  <a:lnTo>
                    <a:pt x="56" y="23"/>
                  </a:lnTo>
                  <a:lnTo>
                    <a:pt x="52" y="15"/>
                  </a:lnTo>
                  <a:lnTo>
                    <a:pt x="48" y="12"/>
                  </a:lnTo>
                  <a:lnTo>
                    <a:pt x="44" y="12"/>
                  </a:lnTo>
                  <a:lnTo>
                    <a:pt x="33" y="15"/>
                  </a:lnTo>
                  <a:lnTo>
                    <a:pt x="22" y="23"/>
                  </a:lnTo>
                  <a:lnTo>
                    <a:pt x="22" y="60"/>
                  </a:lnTo>
                  <a:lnTo>
                    <a:pt x="26" y="68"/>
                  </a:lnTo>
                  <a:lnTo>
                    <a:pt x="26" y="71"/>
                  </a:lnTo>
                  <a:lnTo>
                    <a:pt x="26" y="75"/>
                  </a:lnTo>
                  <a:lnTo>
                    <a:pt x="29" y="75"/>
                  </a:lnTo>
                  <a:lnTo>
                    <a:pt x="33" y="75"/>
                  </a:lnTo>
                  <a:lnTo>
                    <a:pt x="0" y="75"/>
                  </a:lnTo>
                  <a:lnTo>
                    <a:pt x="7" y="75"/>
                  </a:lnTo>
                  <a:lnTo>
                    <a:pt x="7" y="71"/>
                  </a:lnTo>
                  <a:lnTo>
                    <a:pt x="11" y="68"/>
                  </a:lnTo>
                  <a:lnTo>
                    <a:pt x="11" y="60"/>
                  </a:lnTo>
                  <a:lnTo>
                    <a:pt x="11" y="34"/>
                  </a:lnTo>
                  <a:lnTo>
                    <a:pt x="11" y="23"/>
                  </a:lnTo>
                  <a:lnTo>
                    <a:pt x="11" y="15"/>
                  </a:lnTo>
                  <a:lnTo>
                    <a:pt x="7" y="12"/>
                  </a:lnTo>
                  <a:lnTo>
                    <a:pt x="3" y="12"/>
                  </a:lnTo>
                  <a:lnTo>
                    <a:pt x="0" y="12"/>
                  </a:lnTo>
                  <a:lnTo>
                    <a:pt x="22" y="0"/>
                  </a:lnTo>
                  <a:lnTo>
                    <a:pt x="22"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0" name="Freeform 437"/>
            <p:cNvSpPr>
              <a:spLocks/>
            </p:cNvSpPr>
            <p:nvPr/>
          </p:nvSpPr>
          <p:spPr bwMode="auto">
            <a:xfrm>
              <a:off x="4975" y="3147"/>
              <a:ext cx="49" cy="79"/>
            </a:xfrm>
            <a:custGeom>
              <a:avLst/>
              <a:gdLst>
                <a:gd name="T0" fmla="*/ 45 w 49"/>
                <a:gd name="T1" fmla="*/ 0 h 79"/>
                <a:gd name="T2" fmla="*/ 45 w 49"/>
                <a:gd name="T3" fmla="*/ 27 h 79"/>
                <a:gd name="T4" fmla="*/ 41 w 49"/>
                <a:gd name="T5" fmla="*/ 27 h 79"/>
                <a:gd name="T6" fmla="*/ 38 w 49"/>
                <a:gd name="T7" fmla="*/ 19 h 79"/>
                <a:gd name="T8" fmla="*/ 34 w 49"/>
                <a:gd name="T9" fmla="*/ 12 h 79"/>
                <a:gd name="T10" fmla="*/ 30 w 49"/>
                <a:gd name="T11" fmla="*/ 8 h 79"/>
                <a:gd name="T12" fmla="*/ 23 w 49"/>
                <a:gd name="T13" fmla="*/ 8 h 79"/>
                <a:gd name="T14" fmla="*/ 19 w 49"/>
                <a:gd name="T15" fmla="*/ 8 h 79"/>
                <a:gd name="T16" fmla="*/ 11 w 49"/>
                <a:gd name="T17" fmla="*/ 12 h 79"/>
                <a:gd name="T18" fmla="*/ 11 w 49"/>
                <a:gd name="T19" fmla="*/ 12 h 79"/>
                <a:gd name="T20" fmla="*/ 11 w 49"/>
                <a:gd name="T21" fmla="*/ 15 h 79"/>
                <a:gd name="T22" fmla="*/ 11 w 49"/>
                <a:gd name="T23" fmla="*/ 19 h 79"/>
                <a:gd name="T24" fmla="*/ 11 w 49"/>
                <a:gd name="T25" fmla="*/ 23 h 79"/>
                <a:gd name="T26" fmla="*/ 15 w 49"/>
                <a:gd name="T27" fmla="*/ 27 h 79"/>
                <a:gd name="T28" fmla="*/ 23 w 49"/>
                <a:gd name="T29" fmla="*/ 30 h 79"/>
                <a:gd name="T30" fmla="*/ 34 w 49"/>
                <a:gd name="T31" fmla="*/ 38 h 79"/>
                <a:gd name="T32" fmla="*/ 41 w 49"/>
                <a:gd name="T33" fmla="*/ 42 h 79"/>
                <a:gd name="T34" fmla="*/ 49 w 49"/>
                <a:gd name="T35" fmla="*/ 49 h 79"/>
                <a:gd name="T36" fmla="*/ 49 w 49"/>
                <a:gd name="T37" fmla="*/ 56 h 79"/>
                <a:gd name="T38" fmla="*/ 49 w 49"/>
                <a:gd name="T39" fmla="*/ 64 h 79"/>
                <a:gd name="T40" fmla="*/ 41 w 49"/>
                <a:gd name="T41" fmla="*/ 71 h 79"/>
                <a:gd name="T42" fmla="*/ 34 w 49"/>
                <a:gd name="T43" fmla="*/ 79 h 79"/>
                <a:gd name="T44" fmla="*/ 23 w 49"/>
                <a:gd name="T45" fmla="*/ 79 h 79"/>
                <a:gd name="T46" fmla="*/ 15 w 49"/>
                <a:gd name="T47" fmla="*/ 79 h 79"/>
                <a:gd name="T48" fmla="*/ 8 w 49"/>
                <a:gd name="T49" fmla="*/ 75 h 79"/>
                <a:gd name="T50" fmla="*/ 8 w 49"/>
                <a:gd name="T51" fmla="*/ 75 h 79"/>
                <a:gd name="T52" fmla="*/ 4 w 49"/>
                <a:gd name="T53" fmla="*/ 75 h 79"/>
                <a:gd name="T54" fmla="*/ 4 w 49"/>
                <a:gd name="T55" fmla="*/ 75 h 79"/>
                <a:gd name="T56" fmla="*/ 0 w 49"/>
                <a:gd name="T57" fmla="*/ 79 h 79"/>
                <a:gd name="T58" fmla="*/ 0 w 49"/>
                <a:gd name="T59" fmla="*/ 79 h 79"/>
                <a:gd name="T60" fmla="*/ 0 w 49"/>
                <a:gd name="T61" fmla="*/ 53 h 79"/>
                <a:gd name="T62" fmla="*/ 0 w 49"/>
                <a:gd name="T63" fmla="*/ 53 h 79"/>
                <a:gd name="T64" fmla="*/ 4 w 49"/>
                <a:gd name="T65" fmla="*/ 60 h 79"/>
                <a:gd name="T66" fmla="*/ 11 w 49"/>
                <a:gd name="T67" fmla="*/ 68 h 79"/>
                <a:gd name="T68" fmla="*/ 15 w 49"/>
                <a:gd name="T69" fmla="*/ 71 h 79"/>
                <a:gd name="T70" fmla="*/ 23 w 49"/>
                <a:gd name="T71" fmla="*/ 75 h 79"/>
                <a:gd name="T72" fmla="*/ 30 w 49"/>
                <a:gd name="T73" fmla="*/ 71 h 79"/>
                <a:gd name="T74" fmla="*/ 34 w 49"/>
                <a:gd name="T75" fmla="*/ 71 h 79"/>
                <a:gd name="T76" fmla="*/ 38 w 49"/>
                <a:gd name="T77" fmla="*/ 68 h 79"/>
                <a:gd name="T78" fmla="*/ 38 w 49"/>
                <a:gd name="T79" fmla="*/ 64 h 79"/>
                <a:gd name="T80" fmla="*/ 38 w 49"/>
                <a:gd name="T81" fmla="*/ 56 h 79"/>
                <a:gd name="T82" fmla="*/ 34 w 49"/>
                <a:gd name="T83" fmla="*/ 53 h 79"/>
                <a:gd name="T84" fmla="*/ 26 w 49"/>
                <a:gd name="T85" fmla="*/ 49 h 79"/>
                <a:gd name="T86" fmla="*/ 19 w 49"/>
                <a:gd name="T87" fmla="*/ 45 h 79"/>
                <a:gd name="T88" fmla="*/ 8 w 49"/>
                <a:gd name="T89" fmla="*/ 38 h 79"/>
                <a:gd name="T90" fmla="*/ 4 w 49"/>
                <a:gd name="T91" fmla="*/ 34 h 79"/>
                <a:gd name="T92" fmla="*/ 0 w 49"/>
                <a:gd name="T93" fmla="*/ 30 h 79"/>
                <a:gd name="T94" fmla="*/ 0 w 49"/>
                <a:gd name="T95" fmla="*/ 23 h 79"/>
                <a:gd name="T96" fmla="*/ 0 w 49"/>
                <a:gd name="T97" fmla="*/ 15 h 79"/>
                <a:gd name="T98" fmla="*/ 8 w 49"/>
                <a:gd name="T99" fmla="*/ 8 h 79"/>
                <a:gd name="T100" fmla="*/ 11 w 49"/>
                <a:gd name="T101" fmla="*/ 4 h 79"/>
                <a:gd name="T102" fmla="*/ 23 w 49"/>
                <a:gd name="T103" fmla="*/ 0 h 79"/>
                <a:gd name="T104" fmla="*/ 26 w 49"/>
                <a:gd name="T105" fmla="*/ 4 h 79"/>
                <a:gd name="T106" fmla="*/ 34 w 49"/>
                <a:gd name="T107" fmla="*/ 4 h 79"/>
                <a:gd name="T108" fmla="*/ 38 w 49"/>
                <a:gd name="T109" fmla="*/ 4 h 79"/>
                <a:gd name="T110" fmla="*/ 38 w 49"/>
                <a:gd name="T111" fmla="*/ 4 h 79"/>
                <a:gd name="T112" fmla="*/ 41 w 49"/>
                <a:gd name="T113" fmla="*/ 4 h 79"/>
                <a:gd name="T114" fmla="*/ 41 w 49"/>
                <a:gd name="T115" fmla="*/ 4 h 79"/>
                <a:gd name="T116" fmla="*/ 41 w 49"/>
                <a:gd name="T117" fmla="*/ 4 h 79"/>
                <a:gd name="T118" fmla="*/ 41 w 49"/>
                <a:gd name="T119" fmla="*/ 0 h 79"/>
                <a:gd name="T120" fmla="*/ 45 w 49"/>
                <a:gd name="T121" fmla="*/ 0 h 7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
                <a:gd name="T184" fmla="*/ 0 h 79"/>
                <a:gd name="T185" fmla="*/ 49 w 49"/>
                <a:gd name="T186" fmla="*/ 79 h 7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 h="79">
                  <a:moveTo>
                    <a:pt x="45" y="0"/>
                  </a:moveTo>
                  <a:lnTo>
                    <a:pt x="45" y="27"/>
                  </a:lnTo>
                  <a:lnTo>
                    <a:pt x="41" y="27"/>
                  </a:lnTo>
                  <a:lnTo>
                    <a:pt x="38" y="19"/>
                  </a:lnTo>
                  <a:lnTo>
                    <a:pt x="34" y="12"/>
                  </a:lnTo>
                  <a:lnTo>
                    <a:pt x="30" y="8"/>
                  </a:lnTo>
                  <a:lnTo>
                    <a:pt x="23" y="8"/>
                  </a:lnTo>
                  <a:lnTo>
                    <a:pt x="19" y="8"/>
                  </a:lnTo>
                  <a:lnTo>
                    <a:pt x="11" y="12"/>
                  </a:lnTo>
                  <a:lnTo>
                    <a:pt x="11" y="15"/>
                  </a:lnTo>
                  <a:lnTo>
                    <a:pt x="11" y="19"/>
                  </a:lnTo>
                  <a:lnTo>
                    <a:pt x="11" y="23"/>
                  </a:lnTo>
                  <a:lnTo>
                    <a:pt x="15" y="27"/>
                  </a:lnTo>
                  <a:lnTo>
                    <a:pt x="23" y="30"/>
                  </a:lnTo>
                  <a:lnTo>
                    <a:pt x="34" y="38"/>
                  </a:lnTo>
                  <a:lnTo>
                    <a:pt x="41" y="42"/>
                  </a:lnTo>
                  <a:lnTo>
                    <a:pt x="49" y="49"/>
                  </a:lnTo>
                  <a:lnTo>
                    <a:pt x="49" y="56"/>
                  </a:lnTo>
                  <a:lnTo>
                    <a:pt x="49" y="64"/>
                  </a:lnTo>
                  <a:lnTo>
                    <a:pt x="41" y="71"/>
                  </a:lnTo>
                  <a:lnTo>
                    <a:pt x="34" y="79"/>
                  </a:lnTo>
                  <a:lnTo>
                    <a:pt x="23" y="79"/>
                  </a:lnTo>
                  <a:lnTo>
                    <a:pt x="15" y="79"/>
                  </a:lnTo>
                  <a:lnTo>
                    <a:pt x="8" y="75"/>
                  </a:lnTo>
                  <a:lnTo>
                    <a:pt x="4" y="75"/>
                  </a:lnTo>
                  <a:lnTo>
                    <a:pt x="0" y="79"/>
                  </a:lnTo>
                  <a:lnTo>
                    <a:pt x="0" y="53"/>
                  </a:lnTo>
                  <a:lnTo>
                    <a:pt x="4" y="60"/>
                  </a:lnTo>
                  <a:lnTo>
                    <a:pt x="11" y="68"/>
                  </a:lnTo>
                  <a:lnTo>
                    <a:pt x="15" y="71"/>
                  </a:lnTo>
                  <a:lnTo>
                    <a:pt x="23" y="75"/>
                  </a:lnTo>
                  <a:lnTo>
                    <a:pt x="30" y="71"/>
                  </a:lnTo>
                  <a:lnTo>
                    <a:pt x="34" y="71"/>
                  </a:lnTo>
                  <a:lnTo>
                    <a:pt x="38" y="68"/>
                  </a:lnTo>
                  <a:lnTo>
                    <a:pt x="38" y="64"/>
                  </a:lnTo>
                  <a:lnTo>
                    <a:pt x="38" y="56"/>
                  </a:lnTo>
                  <a:lnTo>
                    <a:pt x="34" y="53"/>
                  </a:lnTo>
                  <a:lnTo>
                    <a:pt x="26" y="49"/>
                  </a:lnTo>
                  <a:lnTo>
                    <a:pt x="19" y="45"/>
                  </a:lnTo>
                  <a:lnTo>
                    <a:pt x="8" y="38"/>
                  </a:lnTo>
                  <a:lnTo>
                    <a:pt x="4" y="34"/>
                  </a:lnTo>
                  <a:lnTo>
                    <a:pt x="0" y="30"/>
                  </a:lnTo>
                  <a:lnTo>
                    <a:pt x="0" y="23"/>
                  </a:lnTo>
                  <a:lnTo>
                    <a:pt x="0" y="15"/>
                  </a:lnTo>
                  <a:lnTo>
                    <a:pt x="8" y="8"/>
                  </a:lnTo>
                  <a:lnTo>
                    <a:pt x="11" y="4"/>
                  </a:lnTo>
                  <a:lnTo>
                    <a:pt x="23" y="0"/>
                  </a:lnTo>
                  <a:lnTo>
                    <a:pt x="26" y="4"/>
                  </a:lnTo>
                  <a:lnTo>
                    <a:pt x="34" y="4"/>
                  </a:lnTo>
                  <a:lnTo>
                    <a:pt x="38" y="4"/>
                  </a:lnTo>
                  <a:lnTo>
                    <a:pt x="41" y="4"/>
                  </a:lnTo>
                  <a:lnTo>
                    <a:pt x="41" y="0"/>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1" name="Freeform 438"/>
            <p:cNvSpPr>
              <a:spLocks/>
            </p:cNvSpPr>
            <p:nvPr/>
          </p:nvSpPr>
          <p:spPr bwMode="auto">
            <a:xfrm>
              <a:off x="5054" y="3110"/>
              <a:ext cx="104" cy="149"/>
            </a:xfrm>
            <a:custGeom>
              <a:avLst/>
              <a:gdLst>
                <a:gd name="T0" fmla="*/ 78 w 104"/>
                <a:gd name="T1" fmla="*/ 49 h 149"/>
                <a:gd name="T2" fmla="*/ 56 w 104"/>
                <a:gd name="T3" fmla="*/ 82 h 149"/>
                <a:gd name="T4" fmla="*/ 41 w 104"/>
                <a:gd name="T5" fmla="*/ 120 h 149"/>
                <a:gd name="T6" fmla="*/ 22 w 104"/>
                <a:gd name="T7" fmla="*/ 146 h 149"/>
                <a:gd name="T8" fmla="*/ 7 w 104"/>
                <a:gd name="T9" fmla="*/ 149 h 149"/>
                <a:gd name="T10" fmla="*/ 0 w 104"/>
                <a:gd name="T11" fmla="*/ 146 h 149"/>
                <a:gd name="T12" fmla="*/ 0 w 104"/>
                <a:gd name="T13" fmla="*/ 142 h 149"/>
                <a:gd name="T14" fmla="*/ 0 w 104"/>
                <a:gd name="T15" fmla="*/ 134 h 149"/>
                <a:gd name="T16" fmla="*/ 3 w 104"/>
                <a:gd name="T17" fmla="*/ 134 h 149"/>
                <a:gd name="T18" fmla="*/ 7 w 104"/>
                <a:gd name="T19" fmla="*/ 134 h 149"/>
                <a:gd name="T20" fmla="*/ 11 w 104"/>
                <a:gd name="T21" fmla="*/ 138 h 149"/>
                <a:gd name="T22" fmla="*/ 11 w 104"/>
                <a:gd name="T23" fmla="*/ 142 h 149"/>
                <a:gd name="T24" fmla="*/ 7 w 104"/>
                <a:gd name="T25" fmla="*/ 146 h 149"/>
                <a:gd name="T26" fmla="*/ 7 w 104"/>
                <a:gd name="T27" fmla="*/ 146 h 149"/>
                <a:gd name="T28" fmla="*/ 11 w 104"/>
                <a:gd name="T29" fmla="*/ 146 h 149"/>
                <a:gd name="T30" fmla="*/ 18 w 104"/>
                <a:gd name="T31" fmla="*/ 146 h 149"/>
                <a:gd name="T32" fmla="*/ 26 w 104"/>
                <a:gd name="T33" fmla="*/ 138 h 149"/>
                <a:gd name="T34" fmla="*/ 29 w 104"/>
                <a:gd name="T35" fmla="*/ 123 h 149"/>
                <a:gd name="T36" fmla="*/ 33 w 104"/>
                <a:gd name="T37" fmla="*/ 112 h 149"/>
                <a:gd name="T38" fmla="*/ 52 w 104"/>
                <a:gd name="T39" fmla="*/ 49 h 149"/>
                <a:gd name="T40" fmla="*/ 37 w 104"/>
                <a:gd name="T41" fmla="*/ 41 h 149"/>
                <a:gd name="T42" fmla="*/ 48 w 104"/>
                <a:gd name="T43" fmla="*/ 41 h 149"/>
                <a:gd name="T44" fmla="*/ 52 w 104"/>
                <a:gd name="T45" fmla="*/ 37 h 149"/>
                <a:gd name="T46" fmla="*/ 59 w 104"/>
                <a:gd name="T47" fmla="*/ 30 h 149"/>
                <a:gd name="T48" fmla="*/ 67 w 104"/>
                <a:gd name="T49" fmla="*/ 15 h 149"/>
                <a:gd name="T50" fmla="*/ 78 w 104"/>
                <a:gd name="T51" fmla="*/ 4 h 149"/>
                <a:gd name="T52" fmla="*/ 89 w 104"/>
                <a:gd name="T53" fmla="*/ 0 h 149"/>
                <a:gd name="T54" fmla="*/ 100 w 104"/>
                <a:gd name="T55" fmla="*/ 4 h 149"/>
                <a:gd name="T56" fmla="*/ 104 w 104"/>
                <a:gd name="T57" fmla="*/ 8 h 149"/>
                <a:gd name="T58" fmla="*/ 100 w 104"/>
                <a:gd name="T59" fmla="*/ 15 h 149"/>
                <a:gd name="T60" fmla="*/ 97 w 104"/>
                <a:gd name="T61" fmla="*/ 15 h 149"/>
                <a:gd name="T62" fmla="*/ 93 w 104"/>
                <a:gd name="T63" fmla="*/ 15 h 149"/>
                <a:gd name="T64" fmla="*/ 93 w 104"/>
                <a:gd name="T65" fmla="*/ 11 h 149"/>
                <a:gd name="T66" fmla="*/ 93 w 104"/>
                <a:gd name="T67" fmla="*/ 8 h 149"/>
                <a:gd name="T68" fmla="*/ 93 w 104"/>
                <a:gd name="T69" fmla="*/ 4 h 149"/>
                <a:gd name="T70" fmla="*/ 93 w 104"/>
                <a:gd name="T71" fmla="*/ 4 h 149"/>
                <a:gd name="T72" fmla="*/ 89 w 104"/>
                <a:gd name="T73" fmla="*/ 4 h 149"/>
                <a:gd name="T74" fmla="*/ 82 w 104"/>
                <a:gd name="T75" fmla="*/ 8 h 149"/>
                <a:gd name="T76" fmla="*/ 74 w 104"/>
                <a:gd name="T77" fmla="*/ 19 h 149"/>
                <a:gd name="T78" fmla="*/ 71 w 104"/>
                <a:gd name="T79" fmla="*/ 34 h 149"/>
                <a:gd name="T80" fmla="*/ 78 w 104"/>
                <a:gd name="T81" fmla="*/ 41 h 1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4"/>
                <a:gd name="T124" fmla="*/ 0 h 149"/>
                <a:gd name="T125" fmla="*/ 104 w 104"/>
                <a:gd name="T126" fmla="*/ 149 h 1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4" h="149">
                  <a:moveTo>
                    <a:pt x="78" y="41"/>
                  </a:moveTo>
                  <a:lnTo>
                    <a:pt x="78" y="49"/>
                  </a:lnTo>
                  <a:lnTo>
                    <a:pt x="63" y="49"/>
                  </a:lnTo>
                  <a:lnTo>
                    <a:pt x="56" y="82"/>
                  </a:lnTo>
                  <a:lnTo>
                    <a:pt x="48" y="105"/>
                  </a:lnTo>
                  <a:lnTo>
                    <a:pt x="41" y="120"/>
                  </a:lnTo>
                  <a:lnTo>
                    <a:pt x="33" y="134"/>
                  </a:lnTo>
                  <a:lnTo>
                    <a:pt x="22" y="146"/>
                  </a:lnTo>
                  <a:lnTo>
                    <a:pt x="15" y="149"/>
                  </a:lnTo>
                  <a:lnTo>
                    <a:pt x="7" y="149"/>
                  </a:lnTo>
                  <a:lnTo>
                    <a:pt x="3" y="149"/>
                  </a:lnTo>
                  <a:lnTo>
                    <a:pt x="0" y="146"/>
                  </a:lnTo>
                  <a:lnTo>
                    <a:pt x="0" y="142"/>
                  </a:lnTo>
                  <a:lnTo>
                    <a:pt x="0" y="138"/>
                  </a:lnTo>
                  <a:lnTo>
                    <a:pt x="0" y="134"/>
                  </a:lnTo>
                  <a:lnTo>
                    <a:pt x="3" y="134"/>
                  </a:lnTo>
                  <a:lnTo>
                    <a:pt x="7" y="134"/>
                  </a:lnTo>
                  <a:lnTo>
                    <a:pt x="11" y="138"/>
                  </a:lnTo>
                  <a:lnTo>
                    <a:pt x="11" y="142"/>
                  </a:lnTo>
                  <a:lnTo>
                    <a:pt x="7" y="142"/>
                  </a:lnTo>
                  <a:lnTo>
                    <a:pt x="7" y="146"/>
                  </a:lnTo>
                  <a:lnTo>
                    <a:pt x="11" y="146"/>
                  </a:lnTo>
                  <a:lnTo>
                    <a:pt x="15" y="146"/>
                  </a:lnTo>
                  <a:lnTo>
                    <a:pt x="18" y="146"/>
                  </a:lnTo>
                  <a:lnTo>
                    <a:pt x="22" y="142"/>
                  </a:lnTo>
                  <a:lnTo>
                    <a:pt x="26" y="138"/>
                  </a:lnTo>
                  <a:lnTo>
                    <a:pt x="29" y="131"/>
                  </a:lnTo>
                  <a:lnTo>
                    <a:pt x="29" y="123"/>
                  </a:lnTo>
                  <a:lnTo>
                    <a:pt x="33" y="120"/>
                  </a:lnTo>
                  <a:lnTo>
                    <a:pt x="33" y="112"/>
                  </a:lnTo>
                  <a:lnTo>
                    <a:pt x="37" y="105"/>
                  </a:lnTo>
                  <a:lnTo>
                    <a:pt x="52" y="49"/>
                  </a:lnTo>
                  <a:lnTo>
                    <a:pt x="37" y="49"/>
                  </a:lnTo>
                  <a:lnTo>
                    <a:pt x="37" y="41"/>
                  </a:lnTo>
                  <a:lnTo>
                    <a:pt x="44" y="41"/>
                  </a:lnTo>
                  <a:lnTo>
                    <a:pt x="48" y="41"/>
                  </a:lnTo>
                  <a:lnTo>
                    <a:pt x="52" y="41"/>
                  </a:lnTo>
                  <a:lnTo>
                    <a:pt x="52" y="37"/>
                  </a:lnTo>
                  <a:lnTo>
                    <a:pt x="56" y="34"/>
                  </a:lnTo>
                  <a:lnTo>
                    <a:pt x="59" y="30"/>
                  </a:lnTo>
                  <a:lnTo>
                    <a:pt x="63" y="19"/>
                  </a:lnTo>
                  <a:lnTo>
                    <a:pt x="67" y="15"/>
                  </a:lnTo>
                  <a:lnTo>
                    <a:pt x="74" y="8"/>
                  </a:lnTo>
                  <a:lnTo>
                    <a:pt x="78" y="4"/>
                  </a:lnTo>
                  <a:lnTo>
                    <a:pt x="85" y="0"/>
                  </a:lnTo>
                  <a:lnTo>
                    <a:pt x="89" y="0"/>
                  </a:lnTo>
                  <a:lnTo>
                    <a:pt x="97" y="0"/>
                  </a:lnTo>
                  <a:lnTo>
                    <a:pt x="100" y="4"/>
                  </a:lnTo>
                  <a:lnTo>
                    <a:pt x="104" y="4"/>
                  </a:lnTo>
                  <a:lnTo>
                    <a:pt x="104" y="8"/>
                  </a:lnTo>
                  <a:lnTo>
                    <a:pt x="104" y="11"/>
                  </a:lnTo>
                  <a:lnTo>
                    <a:pt x="100" y="15"/>
                  </a:lnTo>
                  <a:lnTo>
                    <a:pt x="97" y="15"/>
                  </a:lnTo>
                  <a:lnTo>
                    <a:pt x="93" y="15"/>
                  </a:lnTo>
                  <a:lnTo>
                    <a:pt x="93" y="11"/>
                  </a:lnTo>
                  <a:lnTo>
                    <a:pt x="93" y="8"/>
                  </a:lnTo>
                  <a:lnTo>
                    <a:pt x="93" y="4"/>
                  </a:lnTo>
                  <a:lnTo>
                    <a:pt x="89" y="4"/>
                  </a:lnTo>
                  <a:lnTo>
                    <a:pt x="85" y="4"/>
                  </a:lnTo>
                  <a:lnTo>
                    <a:pt x="82" y="8"/>
                  </a:lnTo>
                  <a:lnTo>
                    <a:pt x="78" y="11"/>
                  </a:lnTo>
                  <a:lnTo>
                    <a:pt x="74" y="19"/>
                  </a:lnTo>
                  <a:lnTo>
                    <a:pt x="71" y="26"/>
                  </a:lnTo>
                  <a:lnTo>
                    <a:pt x="71" y="34"/>
                  </a:lnTo>
                  <a:lnTo>
                    <a:pt x="67" y="41"/>
                  </a:lnTo>
                  <a:lnTo>
                    <a:pt x="78"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2" name="Freeform 439"/>
            <p:cNvSpPr>
              <a:spLocks noEditPoints="1"/>
            </p:cNvSpPr>
            <p:nvPr/>
          </p:nvSpPr>
          <p:spPr bwMode="auto">
            <a:xfrm>
              <a:off x="5132" y="3151"/>
              <a:ext cx="71" cy="75"/>
            </a:xfrm>
            <a:custGeom>
              <a:avLst/>
              <a:gdLst>
                <a:gd name="T0" fmla="*/ 71 w 71"/>
                <a:gd name="T1" fmla="*/ 26 h 75"/>
                <a:gd name="T2" fmla="*/ 67 w 71"/>
                <a:gd name="T3" fmla="*/ 38 h 75"/>
                <a:gd name="T4" fmla="*/ 63 w 71"/>
                <a:gd name="T5" fmla="*/ 49 h 75"/>
                <a:gd name="T6" fmla="*/ 56 w 71"/>
                <a:gd name="T7" fmla="*/ 60 h 75"/>
                <a:gd name="T8" fmla="*/ 45 w 71"/>
                <a:gd name="T9" fmla="*/ 67 h 75"/>
                <a:gd name="T10" fmla="*/ 34 w 71"/>
                <a:gd name="T11" fmla="*/ 71 h 75"/>
                <a:gd name="T12" fmla="*/ 22 w 71"/>
                <a:gd name="T13" fmla="*/ 75 h 75"/>
                <a:gd name="T14" fmla="*/ 15 w 71"/>
                <a:gd name="T15" fmla="*/ 71 h 75"/>
                <a:gd name="T16" fmla="*/ 4 w 71"/>
                <a:gd name="T17" fmla="*/ 67 h 75"/>
                <a:gd name="T18" fmla="*/ 0 w 71"/>
                <a:gd name="T19" fmla="*/ 60 h 75"/>
                <a:gd name="T20" fmla="*/ 0 w 71"/>
                <a:gd name="T21" fmla="*/ 49 h 75"/>
                <a:gd name="T22" fmla="*/ 0 w 71"/>
                <a:gd name="T23" fmla="*/ 38 h 75"/>
                <a:gd name="T24" fmla="*/ 4 w 71"/>
                <a:gd name="T25" fmla="*/ 26 h 75"/>
                <a:gd name="T26" fmla="*/ 15 w 71"/>
                <a:gd name="T27" fmla="*/ 15 h 75"/>
                <a:gd name="T28" fmla="*/ 22 w 71"/>
                <a:gd name="T29" fmla="*/ 8 h 75"/>
                <a:gd name="T30" fmla="*/ 34 w 71"/>
                <a:gd name="T31" fmla="*/ 0 h 75"/>
                <a:gd name="T32" fmla="*/ 45 w 71"/>
                <a:gd name="T33" fmla="*/ 0 h 75"/>
                <a:gd name="T34" fmla="*/ 56 w 71"/>
                <a:gd name="T35" fmla="*/ 0 h 75"/>
                <a:gd name="T36" fmla="*/ 63 w 71"/>
                <a:gd name="T37" fmla="*/ 8 h 75"/>
                <a:gd name="T38" fmla="*/ 67 w 71"/>
                <a:gd name="T39" fmla="*/ 15 h 75"/>
                <a:gd name="T40" fmla="*/ 71 w 71"/>
                <a:gd name="T41" fmla="*/ 26 h 75"/>
                <a:gd name="T42" fmla="*/ 56 w 71"/>
                <a:gd name="T43" fmla="*/ 19 h 75"/>
                <a:gd name="T44" fmla="*/ 56 w 71"/>
                <a:gd name="T45" fmla="*/ 11 h 75"/>
                <a:gd name="T46" fmla="*/ 52 w 71"/>
                <a:gd name="T47" fmla="*/ 8 h 75"/>
                <a:gd name="T48" fmla="*/ 49 w 71"/>
                <a:gd name="T49" fmla="*/ 4 h 75"/>
                <a:gd name="T50" fmla="*/ 45 w 71"/>
                <a:gd name="T51" fmla="*/ 4 h 75"/>
                <a:gd name="T52" fmla="*/ 37 w 71"/>
                <a:gd name="T53" fmla="*/ 4 h 75"/>
                <a:gd name="T54" fmla="*/ 30 w 71"/>
                <a:gd name="T55" fmla="*/ 11 h 75"/>
                <a:gd name="T56" fmla="*/ 22 w 71"/>
                <a:gd name="T57" fmla="*/ 19 h 75"/>
                <a:gd name="T58" fmla="*/ 15 w 71"/>
                <a:gd name="T59" fmla="*/ 38 h 75"/>
                <a:gd name="T60" fmla="*/ 11 w 71"/>
                <a:gd name="T61" fmla="*/ 56 h 75"/>
                <a:gd name="T62" fmla="*/ 15 w 71"/>
                <a:gd name="T63" fmla="*/ 64 h 75"/>
                <a:gd name="T64" fmla="*/ 15 w 71"/>
                <a:gd name="T65" fmla="*/ 67 h 75"/>
                <a:gd name="T66" fmla="*/ 22 w 71"/>
                <a:gd name="T67" fmla="*/ 71 h 75"/>
                <a:gd name="T68" fmla="*/ 26 w 71"/>
                <a:gd name="T69" fmla="*/ 71 h 75"/>
                <a:gd name="T70" fmla="*/ 34 w 71"/>
                <a:gd name="T71" fmla="*/ 71 h 75"/>
                <a:gd name="T72" fmla="*/ 41 w 71"/>
                <a:gd name="T73" fmla="*/ 64 h 75"/>
                <a:gd name="T74" fmla="*/ 45 w 71"/>
                <a:gd name="T75" fmla="*/ 52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49"/>
                  </a:lnTo>
                  <a:lnTo>
                    <a:pt x="56" y="60"/>
                  </a:lnTo>
                  <a:lnTo>
                    <a:pt x="45" y="67"/>
                  </a:lnTo>
                  <a:lnTo>
                    <a:pt x="34" y="71"/>
                  </a:lnTo>
                  <a:lnTo>
                    <a:pt x="22" y="75"/>
                  </a:lnTo>
                  <a:lnTo>
                    <a:pt x="15" y="71"/>
                  </a:lnTo>
                  <a:lnTo>
                    <a:pt x="4" y="67"/>
                  </a:lnTo>
                  <a:lnTo>
                    <a:pt x="0" y="60"/>
                  </a:lnTo>
                  <a:lnTo>
                    <a:pt x="0" y="49"/>
                  </a:lnTo>
                  <a:lnTo>
                    <a:pt x="0" y="38"/>
                  </a:lnTo>
                  <a:lnTo>
                    <a:pt x="4" y="26"/>
                  </a:lnTo>
                  <a:lnTo>
                    <a:pt x="15" y="15"/>
                  </a:lnTo>
                  <a:lnTo>
                    <a:pt x="22" y="8"/>
                  </a:lnTo>
                  <a:lnTo>
                    <a:pt x="34" y="0"/>
                  </a:lnTo>
                  <a:lnTo>
                    <a:pt x="45" y="0"/>
                  </a:lnTo>
                  <a:lnTo>
                    <a:pt x="56" y="0"/>
                  </a:lnTo>
                  <a:lnTo>
                    <a:pt x="63" y="8"/>
                  </a:lnTo>
                  <a:lnTo>
                    <a:pt x="67" y="15"/>
                  </a:lnTo>
                  <a:lnTo>
                    <a:pt x="71" y="26"/>
                  </a:lnTo>
                  <a:close/>
                  <a:moveTo>
                    <a:pt x="56" y="19"/>
                  </a:moveTo>
                  <a:lnTo>
                    <a:pt x="56" y="11"/>
                  </a:lnTo>
                  <a:lnTo>
                    <a:pt x="52" y="8"/>
                  </a:lnTo>
                  <a:lnTo>
                    <a:pt x="49" y="4"/>
                  </a:lnTo>
                  <a:lnTo>
                    <a:pt x="45" y="4"/>
                  </a:lnTo>
                  <a:lnTo>
                    <a:pt x="37" y="4"/>
                  </a:lnTo>
                  <a:lnTo>
                    <a:pt x="30" y="11"/>
                  </a:lnTo>
                  <a:lnTo>
                    <a:pt x="22" y="19"/>
                  </a:lnTo>
                  <a:lnTo>
                    <a:pt x="15" y="38"/>
                  </a:lnTo>
                  <a:lnTo>
                    <a:pt x="11" y="56"/>
                  </a:lnTo>
                  <a:lnTo>
                    <a:pt x="15" y="64"/>
                  </a:lnTo>
                  <a:lnTo>
                    <a:pt x="15" y="67"/>
                  </a:lnTo>
                  <a:lnTo>
                    <a:pt x="22" y="71"/>
                  </a:lnTo>
                  <a:lnTo>
                    <a:pt x="26" y="71"/>
                  </a:lnTo>
                  <a:lnTo>
                    <a:pt x="34" y="71"/>
                  </a:lnTo>
                  <a:lnTo>
                    <a:pt x="41" y="64"/>
                  </a:lnTo>
                  <a:lnTo>
                    <a:pt x="45" y="52"/>
                  </a:lnTo>
                  <a:lnTo>
                    <a:pt x="52" y="38"/>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3" name="Freeform 440"/>
            <p:cNvSpPr>
              <a:spLocks/>
            </p:cNvSpPr>
            <p:nvPr/>
          </p:nvSpPr>
          <p:spPr bwMode="auto">
            <a:xfrm>
              <a:off x="5210" y="3151"/>
              <a:ext cx="60" cy="71"/>
            </a:xfrm>
            <a:custGeom>
              <a:avLst/>
              <a:gdLst>
                <a:gd name="T0" fmla="*/ 8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60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53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9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7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9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8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8"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53" y="19"/>
                  </a:lnTo>
                  <a:lnTo>
                    <a:pt x="49" y="19"/>
                  </a:lnTo>
                  <a:lnTo>
                    <a:pt x="49" y="15"/>
                  </a:lnTo>
                  <a:lnTo>
                    <a:pt x="45" y="15"/>
                  </a:lnTo>
                  <a:lnTo>
                    <a:pt x="41" y="15"/>
                  </a:lnTo>
                  <a:lnTo>
                    <a:pt x="38" y="19"/>
                  </a:lnTo>
                  <a:lnTo>
                    <a:pt x="30" y="30"/>
                  </a:lnTo>
                  <a:lnTo>
                    <a:pt x="27" y="41"/>
                  </a:lnTo>
                  <a:lnTo>
                    <a:pt x="23" y="45"/>
                  </a:lnTo>
                  <a:lnTo>
                    <a:pt x="19" y="52"/>
                  </a:lnTo>
                  <a:lnTo>
                    <a:pt x="15" y="60"/>
                  </a:lnTo>
                  <a:lnTo>
                    <a:pt x="15" y="64"/>
                  </a:lnTo>
                  <a:lnTo>
                    <a:pt x="12" y="71"/>
                  </a:lnTo>
                  <a:lnTo>
                    <a:pt x="0" y="71"/>
                  </a:lnTo>
                  <a:lnTo>
                    <a:pt x="15" y="23"/>
                  </a:lnTo>
                  <a:lnTo>
                    <a:pt x="15" y="15"/>
                  </a:lnTo>
                  <a:lnTo>
                    <a:pt x="19" y="8"/>
                  </a:lnTo>
                  <a:lnTo>
                    <a:pt x="15" y="8"/>
                  </a:lnTo>
                  <a:lnTo>
                    <a:pt x="12" y="4"/>
                  </a:lnTo>
                  <a:lnTo>
                    <a:pt x="8" y="8"/>
                  </a:lnTo>
                  <a:lnTo>
                    <a:pt x="4" y="8"/>
                  </a:lnTo>
                  <a:lnTo>
                    <a:pt x="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4" name="Freeform 441"/>
            <p:cNvSpPr>
              <a:spLocks/>
            </p:cNvSpPr>
            <p:nvPr/>
          </p:nvSpPr>
          <p:spPr bwMode="auto">
            <a:xfrm>
              <a:off x="5322" y="3110"/>
              <a:ext cx="75" cy="116"/>
            </a:xfrm>
            <a:custGeom>
              <a:avLst/>
              <a:gdLst>
                <a:gd name="T0" fmla="*/ 23 w 75"/>
                <a:gd name="T1" fmla="*/ 75 h 116"/>
                <a:gd name="T2" fmla="*/ 41 w 75"/>
                <a:gd name="T3" fmla="*/ 52 h 116"/>
                <a:gd name="T4" fmla="*/ 56 w 75"/>
                <a:gd name="T5" fmla="*/ 41 h 116"/>
                <a:gd name="T6" fmla="*/ 68 w 75"/>
                <a:gd name="T7" fmla="*/ 41 h 116"/>
                <a:gd name="T8" fmla="*/ 75 w 75"/>
                <a:gd name="T9" fmla="*/ 49 h 116"/>
                <a:gd name="T10" fmla="*/ 75 w 75"/>
                <a:gd name="T11" fmla="*/ 56 h 116"/>
                <a:gd name="T12" fmla="*/ 60 w 75"/>
                <a:gd name="T13" fmla="*/ 97 h 116"/>
                <a:gd name="T14" fmla="*/ 60 w 75"/>
                <a:gd name="T15" fmla="*/ 105 h 116"/>
                <a:gd name="T16" fmla="*/ 60 w 75"/>
                <a:gd name="T17" fmla="*/ 105 h 116"/>
                <a:gd name="T18" fmla="*/ 60 w 75"/>
                <a:gd name="T19" fmla="*/ 108 h 116"/>
                <a:gd name="T20" fmla="*/ 64 w 75"/>
                <a:gd name="T21" fmla="*/ 105 h 116"/>
                <a:gd name="T22" fmla="*/ 71 w 75"/>
                <a:gd name="T23" fmla="*/ 97 h 116"/>
                <a:gd name="T24" fmla="*/ 71 w 75"/>
                <a:gd name="T25" fmla="*/ 101 h 116"/>
                <a:gd name="T26" fmla="*/ 60 w 75"/>
                <a:gd name="T27" fmla="*/ 112 h 116"/>
                <a:gd name="T28" fmla="*/ 56 w 75"/>
                <a:gd name="T29" fmla="*/ 116 h 116"/>
                <a:gd name="T30" fmla="*/ 49 w 75"/>
                <a:gd name="T31" fmla="*/ 116 h 116"/>
                <a:gd name="T32" fmla="*/ 45 w 75"/>
                <a:gd name="T33" fmla="*/ 112 h 116"/>
                <a:gd name="T34" fmla="*/ 45 w 75"/>
                <a:gd name="T35" fmla="*/ 105 h 116"/>
                <a:gd name="T36" fmla="*/ 60 w 75"/>
                <a:gd name="T37" fmla="*/ 64 h 116"/>
                <a:gd name="T38" fmla="*/ 60 w 75"/>
                <a:gd name="T39" fmla="*/ 56 h 116"/>
                <a:gd name="T40" fmla="*/ 60 w 75"/>
                <a:gd name="T41" fmla="*/ 52 h 116"/>
                <a:gd name="T42" fmla="*/ 56 w 75"/>
                <a:gd name="T43" fmla="*/ 52 h 116"/>
                <a:gd name="T44" fmla="*/ 53 w 75"/>
                <a:gd name="T45" fmla="*/ 52 h 116"/>
                <a:gd name="T46" fmla="*/ 38 w 75"/>
                <a:gd name="T47" fmla="*/ 64 h 116"/>
                <a:gd name="T48" fmla="*/ 30 w 75"/>
                <a:gd name="T49" fmla="*/ 75 h 116"/>
                <a:gd name="T50" fmla="*/ 19 w 75"/>
                <a:gd name="T51" fmla="*/ 90 h 116"/>
                <a:gd name="T52" fmla="*/ 12 w 75"/>
                <a:gd name="T53" fmla="*/ 112 h 116"/>
                <a:gd name="T54" fmla="*/ 26 w 75"/>
                <a:gd name="T55" fmla="*/ 19 h 116"/>
                <a:gd name="T56" fmla="*/ 30 w 75"/>
                <a:gd name="T57" fmla="*/ 8 h 116"/>
                <a:gd name="T58" fmla="*/ 26 w 75"/>
                <a:gd name="T59" fmla="*/ 8 h 116"/>
                <a:gd name="T60" fmla="*/ 23 w 75"/>
                <a:gd name="T61" fmla="*/ 8 h 116"/>
                <a:gd name="T62" fmla="*/ 19 w 75"/>
                <a:gd name="T63" fmla="*/ 8 h 116"/>
                <a:gd name="T64" fmla="*/ 45 w 75"/>
                <a:gd name="T65" fmla="*/ 0 h 1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5"/>
                <a:gd name="T100" fmla="*/ 0 h 116"/>
                <a:gd name="T101" fmla="*/ 75 w 75"/>
                <a:gd name="T102" fmla="*/ 116 h 11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5" h="116">
                  <a:moveTo>
                    <a:pt x="45" y="0"/>
                  </a:moveTo>
                  <a:lnTo>
                    <a:pt x="23" y="75"/>
                  </a:lnTo>
                  <a:lnTo>
                    <a:pt x="34" y="64"/>
                  </a:lnTo>
                  <a:lnTo>
                    <a:pt x="41" y="52"/>
                  </a:lnTo>
                  <a:lnTo>
                    <a:pt x="49" y="49"/>
                  </a:lnTo>
                  <a:lnTo>
                    <a:pt x="56" y="41"/>
                  </a:lnTo>
                  <a:lnTo>
                    <a:pt x="64" y="41"/>
                  </a:lnTo>
                  <a:lnTo>
                    <a:pt x="68" y="41"/>
                  </a:lnTo>
                  <a:lnTo>
                    <a:pt x="71" y="45"/>
                  </a:lnTo>
                  <a:lnTo>
                    <a:pt x="75" y="49"/>
                  </a:lnTo>
                  <a:lnTo>
                    <a:pt x="75" y="52"/>
                  </a:lnTo>
                  <a:lnTo>
                    <a:pt x="75" y="56"/>
                  </a:lnTo>
                  <a:lnTo>
                    <a:pt x="71" y="64"/>
                  </a:lnTo>
                  <a:lnTo>
                    <a:pt x="60" y="97"/>
                  </a:lnTo>
                  <a:lnTo>
                    <a:pt x="60" y="101"/>
                  </a:lnTo>
                  <a:lnTo>
                    <a:pt x="60" y="105"/>
                  </a:lnTo>
                  <a:lnTo>
                    <a:pt x="60" y="108"/>
                  </a:lnTo>
                  <a:lnTo>
                    <a:pt x="64" y="105"/>
                  </a:lnTo>
                  <a:lnTo>
                    <a:pt x="68" y="101"/>
                  </a:lnTo>
                  <a:lnTo>
                    <a:pt x="71" y="97"/>
                  </a:lnTo>
                  <a:lnTo>
                    <a:pt x="71" y="101"/>
                  </a:lnTo>
                  <a:lnTo>
                    <a:pt x="68" y="108"/>
                  </a:lnTo>
                  <a:lnTo>
                    <a:pt x="60" y="112"/>
                  </a:lnTo>
                  <a:lnTo>
                    <a:pt x="56" y="112"/>
                  </a:lnTo>
                  <a:lnTo>
                    <a:pt x="56" y="116"/>
                  </a:lnTo>
                  <a:lnTo>
                    <a:pt x="53" y="116"/>
                  </a:lnTo>
                  <a:lnTo>
                    <a:pt x="49" y="116"/>
                  </a:lnTo>
                  <a:lnTo>
                    <a:pt x="49" y="112"/>
                  </a:lnTo>
                  <a:lnTo>
                    <a:pt x="45" y="112"/>
                  </a:lnTo>
                  <a:lnTo>
                    <a:pt x="45" y="108"/>
                  </a:lnTo>
                  <a:lnTo>
                    <a:pt x="45" y="105"/>
                  </a:lnTo>
                  <a:lnTo>
                    <a:pt x="49" y="97"/>
                  </a:lnTo>
                  <a:lnTo>
                    <a:pt x="60" y="64"/>
                  </a:lnTo>
                  <a:lnTo>
                    <a:pt x="60" y="60"/>
                  </a:lnTo>
                  <a:lnTo>
                    <a:pt x="60" y="56"/>
                  </a:lnTo>
                  <a:lnTo>
                    <a:pt x="60" y="52"/>
                  </a:lnTo>
                  <a:lnTo>
                    <a:pt x="56" y="52"/>
                  </a:lnTo>
                  <a:lnTo>
                    <a:pt x="53" y="52"/>
                  </a:lnTo>
                  <a:lnTo>
                    <a:pt x="45" y="56"/>
                  </a:lnTo>
                  <a:lnTo>
                    <a:pt x="38" y="64"/>
                  </a:lnTo>
                  <a:lnTo>
                    <a:pt x="34" y="67"/>
                  </a:lnTo>
                  <a:lnTo>
                    <a:pt x="30" y="75"/>
                  </a:lnTo>
                  <a:lnTo>
                    <a:pt x="23" y="86"/>
                  </a:lnTo>
                  <a:lnTo>
                    <a:pt x="19" y="90"/>
                  </a:lnTo>
                  <a:lnTo>
                    <a:pt x="15" y="97"/>
                  </a:lnTo>
                  <a:lnTo>
                    <a:pt x="12" y="112"/>
                  </a:lnTo>
                  <a:lnTo>
                    <a:pt x="0" y="112"/>
                  </a:lnTo>
                  <a:lnTo>
                    <a:pt x="26" y="19"/>
                  </a:lnTo>
                  <a:lnTo>
                    <a:pt x="30" y="11"/>
                  </a:lnTo>
                  <a:lnTo>
                    <a:pt x="30" y="8"/>
                  </a:lnTo>
                  <a:lnTo>
                    <a:pt x="26" y="8"/>
                  </a:lnTo>
                  <a:lnTo>
                    <a:pt x="23" y="8"/>
                  </a:lnTo>
                  <a:lnTo>
                    <a:pt x="19" y="8"/>
                  </a:lnTo>
                  <a:lnTo>
                    <a:pt x="19" y="4"/>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5" name="Freeform 442"/>
            <p:cNvSpPr>
              <a:spLocks noEditPoints="1"/>
            </p:cNvSpPr>
            <p:nvPr/>
          </p:nvSpPr>
          <p:spPr bwMode="auto">
            <a:xfrm>
              <a:off x="5404" y="3151"/>
              <a:ext cx="64" cy="75"/>
            </a:xfrm>
            <a:custGeom>
              <a:avLst/>
              <a:gdLst>
                <a:gd name="T0" fmla="*/ 15 w 64"/>
                <a:gd name="T1" fmla="*/ 41 h 75"/>
                <a:gd name="T2" fmla="*/ 15 w 64"/>
                <a:gd name="T3" fmla="*/ 45 h 75"/>
                <a:gd name="T4" fmla="*/ 15 w 64"/>
                <a:gd name="T5" fmla="*/ 49 h 75"/>
                <a:gd name="T6" fmla="*/ 15 w 64"/>
                <a:gd name="T7" fmla="*/ 56 h 75"/>
                <a:gd name="T8" fmla="*/ 19 w 64"/>
                <a:gd name="T9" fmla="*/ 60 h 75"/>
                <a:gd name="T10" fmla="*/ 23 w 64"/>
                <a:gd name="T11" fmla="*/ 64 h 75"/>
                <a:gd name="T12" fmla="*/ 30 w 64"/>
                <a:gd name="T13" fmla="*/ 64 h 75"/>
                <a:gd name="T14" fmla="*/ 34 w 64"/>
                <a:gd name="T15" fmla="*/ 64 h 75"/>
                <a:gd name="T16" fmla="*/ 42 w 64"/>
                <a:gd name="T17" fmla="*/ 64 h 75"/>
                <a:gd name="T18" fmla="*/ 45 w 64"/>
                <a:gd name="T19" fmla="*/ 60 h 75"/>
                <a:gd name="T20" fmla="*/ 56 w 64"/>
                <a:gd name="T21" fmla="*/ 52 h 75"/>
                <a:gd name="T22" fmla="*/ 56 w 64"/>
                <a:gd name="T23" fmla="*/ 56 h 75"/>
                <a:gd name="T24" fmla="*/ 45 w 64"/>
                <a:gd name="T25" fmla="*/ 67 h 75"/>
                <a:gd name="T26" fmla="*/ 34 w 64"/>
                <a:gd name="T27" fmla="*/ 71 h 75"/>
                <a:gd name="T28" fmla="*/ 23 w 64"/>
                <a:gd name="T29" fmla="*/ 75 h 75"/>
                <a:gd name="T30" fmla="*/ 12 w 64"/>
                <a:gd name="T31" fmla="*/ 71 h 75"/>
                <a:gd name="T32" fmla="*/ 4 w 64"/>
                <a:gd name="T33" fmla="*/ 67 h 75"/>
                <a:gd name="T34" fmla="*/ 0 w 64"/>
                <a:gd name="T35" fmla="*/ 60 h 75"/>
                <a:gd name="T36" fmla="*/ 0 w 64"/>
                <a:gd name="T37" fmla="*/ 52 h 75"/>
                <a:gd name="T38" fmla="*/ 0 w 64"/>
                <a:gd name="T39" fmla="*/ 38 h 75"/>
                <a:gd name="T40" fmla="*/ 8 w 64"/>
                <a:gd name="T41" fmla="*/ 26 h 75"/>
                <a:gd name="T42" fmla="*/ 15 w 64"/>
                <a:gd name="T43" fmla="*/ 15 h 75"/>
                <a:gd name="T44" fmla="*/ 23 w 64"/>
                <a:gd name="T45" fmla="*/ 8 h 75"/>
                <a:gd name="T46" fmla="*/ 34 w 64"/>
                <a:gd name="T47" fmla="*/ 0 h 75"/>
                <a:gd name="T48" fmla="*/ 45 w 64"/>
                <a:gd name="T49" fmla="*/ 0 h 75"/>
                <a:gd name="T50" fmla="*/ 53 w 64"/>
                <a:gd name="T51" fmla="*/ 0 h 75"/>
                <a:gd name="T52" fmla="*/ 60 w 64"/>
                <a:gd name="T53" fmla="*/ 4 h 75"/>
                <a:gd name="T54" fmla="*/ 60 w 64"/>
                <a:gd name="T55" fmla="*/ 8 h 75"/>
                <a:gd name="T56" fmla="*/ 64 w 64"/>
                <a:gd name="T57" fmla="*/ 11 h 75"/>
                <a:gd name="T58" fmla="*/ 60 w 64"/>
                <a:gd name="T59" fmla="*/ 19 h 75"/>
                <a:gd name="T60" fmla="*/ 56 w 64"/>
                <a:gd name="T61" fmla="*/ 23 h 75"/>
                <a:gd name="T62" fmla="*/ 49 w 64"/>
                <a:gd name="T63" fmla="*/ 30 h 75"/>
                <a:gd name="T64" fmla="*/ 38 w 64"/>
                <a:gd name="T65" fmla="*/ 38 h 75"/>
                <a:gd name="T66" fmla="*/ 27 w 64"/>
                <a:gd name="T67" fmla="*/ 41 h 75"/>
                <a:gd name="T68" fmla="*/ 15 w 64"/>
                <a:gd name="T69" fmla="*/ 41 h 75"/>
                <a:gd name="T70" fmla="*/ 15 w 64"/>
                <a:gd name="T71" fmla="*/ 38 h 75"/>
                <a:gd name="T72" fmla="*/ 23 w 64"/>
                <a:gd name="T73" fmla="*/ 38 h 75"/>
                <a:gd name="T74" fmla="*/ 34 w 64"/>
                <a:gd name="T75" fmla="*/ 34 h 75"/>
                <a:gd name="T76" fmla="*/ 42 w 64"/>
                <a:gd name="T77" fmla="*/ 30 h 75"/>
                <a:gd name="T78" fmla="*/ 45 w 64"/>
                <a:gd name="T79" fmla="*/ 23 h 75"/>
                <a:gd name="T80" fmla="*/ 49 w 64"/>
                <a:gd name="T81" fmla="*/ 15 h 75"/>
                <a:gd name="T82" fmla="*/ 49 w 64"/>
                <a:gd name="T83" fmla="*/ 11 h 75"/>
                <a:gd name="T84" fmla="*/ 49 w 64"/>
                <a:gd name="T85" fmla="*/ 8 h 75"/>
                <a:gd name="T86" fmla="*/ 49 w 64"/>
                <a:gd name="T87" fmla="*/ 4 h 75"/>
                <a:gd name="T88" fmla="*/ 45 w 64"/>
                <a:gd name="T89" fmla="*/ 4 h 75"/>
                <a:gd name="T90" fmla="*/ 42 w 64"/>
                <a:gd name="T91" fmla="*/ 4 h 75"/>
                <a:gd name="T92" fmla="*/ 34 w 64"/>
                <a:gd name="T93" fmla="*/ 4 h 75"/>
                <a:gd name="T94" fmla="*/ 27 w 64"/>
                <a:gd name="T95" fmla="*/ 11 h 75"/>
                <a:gd name="T96" fmla="*/ 19 w 64"/>
                <a:gd name="T97" fmla="*/ 23 h 75"/>
                <a:gd name="T98" fmla="*/ 15 w 64"/>
                <a:gd name="T99" fmla="*/ 38 h 7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4"/>
                <a:gd name="T151" fmla="*/ 0 h 75"/>
                <a:gd name="T152" fmla="*/ 64 w 64"/>
                <a:gd name="T153" fmla="*/ 75 h 7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4" h="75">
                  <a:moveTo>
                    <a:pt x="15" y="41"/>
                  </a:moveTo>
                  <a:lnTo>
                    <a:pt x="15" y="45"/>
                  </a:lnTo>
                  <a:lnTo>
                    <a:pt x="15" y="49"/>
                  </a:lnTo>
                  <a:lnTo>
                    <a:pt x="15" y="56"/>
                  </a:lnTo>
                  <a:lnTo>
                    <a:pt x="19" y="60"/>
                  </a:lnTo>
                  <a:lnTo>
                    <a:pt x="23" y="64"/>
                  </a:lnTo>
                  <a:lnTo>
                    <a:pt x="30" y="64"/>
                  </a:lnTo>
                  <a:lnTo>
                    <a:pt x="34" y="64"/>
                  </a:lnTo>
                  <a:lnTo>
                    <a:pt x="42" y="64"/>
                  </a:lnTo>
                  <a:lnTo>
                    <a:pt x="45" y="60"/>
                  </a:lnTo>
                  <a:lnTo>
                    <a:pt x="56" y="52"/>
                  </a:lnTo>
                  <a:lnTo>
                    <a:pt x="56" y="56"/>
                  </a:lnTo>
                  <a:lnTo>
                    <a:pt x="45" y="67"/>
                  </a:lnTo>
                  <a:lnTo>
                    <a:pt x="34" y="71"/>
                  </a:lnTo>
                  <a:lnTo>
                    <a:pt x="23" y="75"/>
                  </a:lnTo>
                  <a:lnTo>
                    <a:pt x="12" y="71"/>
                  </a:lnTo>
                  <a:lnTo>
                    <a:pt x="4" y="67"/>
                  </a:lnTo>
                  <a:lnTo>
                    <a:pt x="0" y="60"/>
                  </a:lnTo>
                  <a:lnTo>
                    <a:pt x="0" y="52"/>
                  </a:lnTo>
                  <a:lnTo>
                    <a:pt x="0" y="38"/>
                  </a:lnTo>
                  <a:lnTo>
                    <a:pt x="8" y="26"/>
                  </a:lnTo>
                  <a:lnTo>
                    <a:pt x="15" y="15"/>
                  </a:lnTo>
                  <a:lnTo>
                    <a:pt x="23" y="8"/>
                  </a:lnTo>
                  <a:lnTo>
                    <a:pt x="34" y="0"/>
                  </a:lnTo>
                  <a:lnTo>
                    <a:pt x="45" y="0"/>
                  </a:lnTo>
                  <a:lnTo>
                    <a:pt x="53" y="0"/>
                  </a:lnTo>
                  <a:lnTo>
                    <a:pt x="60" y="4"/>
                  </a:lnTo>
                  <a:lnTo>
                    <a:pt x="60" y="8"/>
                  </a:lnTo>
                  <a:lnTo>
                    <a:pt x="64" y="11"/>
                  </a:lnTo>
                  <a:lnTo>
                    <a:pt x="60" y="19"/>
                  </a:lnTo>
                  <a:lnTo>
                    <a:pt x="56" y="23"/>
                  </a:lnTo>
                  <a:lnTo>
                    <a:pt x="49" y="30"/>
                  </a:lnTo>
                  <a:lnTo>
                    <a:pt x="38" y="38"/>
                  </a:lnTo>
                  <a:lnTo>
                    <a:pt x="27" y="41"/>
                  </a:lnTo>
                  <a:lnTo>
                    <a:pt x="15" y="41"/>
                  </a:lnTo>
                  <a:close/>
                  <a:moveTo>
                    <a:pt x="15" y="38"/>
                  </a:moveTo>
                  <a:lnTo>
                    <a:pt x="23" y="38"/>
                  </a:lnTo>
                  <a:lnTo>
                    <a:pt x="34" y="34"/>
                  </a:lnTo>
                  <a:lnTo>
                    <a:pt x="42" y="30"/>
                  </a:lnTo>
                  <a:lnTo>
                    <a:pt x="45" y="23"/>
                  </a:lnTo>
                  <a:lnTo>
                    <a:pt x="49" y="15"/>
                  </a:lnTo>
                  <a:lnTo>
                    <a:pt x="49" y="11"/>
                  </a:lnTo>
                  <a:lnTo>
                    <a:pt x="49" y="8"/>
                  </a:lnTo>
                  <a:lnTo>
                    <a:pt x="49" y="4"/>
                  </a:lnTo>
                  <a:lnTo>
                    <a:pt x="45" y="4"/>
                  </a:lnTo>
                  <a:lnTo>
                    <a:pt x="42" y="4"/>
                  </a:lnTo>
                  <a:lnTo>
                    <a:pt x="34" y="4"/>
                  </a:lnTo>
                  <a:lnTo>
                    <a:pt x="27" y="11"/>
                  </a:lnTo>
                  <a:lnTo>
                    <a:pt x="19" y="23"/>
                  </a:lnTo>
                  <a:lnTo>
                    <a:pt x="15"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6" name="Freeform 443"/>
            <p:cNvSpPr>
              <a:spLocks/>
            </p:cNvSpPr>
            <p:nvPr/>
          </p:nvSpPr>
          <p:spPr bwMode="auto">
            <a:xfrm>
              <a:off x="5475" y="3151"/>
              <a:ext cx="60" cy="71"/>
            </a:xfrm>
            <a:custGeom>
              <a:avLst/>
              <a:gdLst>
                <a:gd name="T0" fmla="*/ 4 w 60"/>
                <a:gd name="T1" fmla="*/ 4 h 71"/>
                <a:gd name="T2" fmla="*/ 34 w 60"/>
                <a:gd name="T3" fmla="*/ 0 h 71"/>
                <a:gd name="T4" fmla="*/ 23 w 60"/>
                <a:gd name="T5" fmla="*/ 41 h 71"/>
                <a:gd name="T6" fmla="*/ 30 w 60"/>
                <a:gd name="T7" fmla="*/ 26 h 71"/>
                <a:gd name="T8" fmla="*/ 38 w 60"/>
                <a:gd name="T9" fmla="*/ 15 h 71"/>
                <a:gd name="T10" fmla="*/ 45 w 60"/>
                <a:gd name="T11" fmla="*/ 4 h 71"/>
                <a:gd name="T12" fmla="*/ 53 w 60"/>
                <a:gd name="T13" fmla="*/ 0 h 71"/>
                <a:gd name="T14" fmla="*/ 56 w 60"/>
                <a:gd name="T15" fmla="*/ 0 h 71"/>
                <a:gd name="T16" fmla="*/ 56 w 60"/>
                <a:gd name="T17" fmla="*/ 0 h 71"/>
                <a:gd name="T18" fmla="*/ 60 w 60"/>
                <a:gd name="T19" fmla="*/ 0 h 71"/>
                <a:gd name="T20" fmla="*/ 60 w 60"/>
                <a:gd name="T21" fmla="*/ 4 h 71"/>
                <a:gd name="T22" fmla="*/ 60 w 60"/>
                <a:gd name="T23" fmla="*/ 8 h 71"/>
                <a:gd name="T24" fmla="*/ 60 w 60"/>
                <a:gd name="T25" fmla="*/ 11 h 71"/>
                <a:gd name="T26" fmla="*/ 60 w 60"/>
                <a:gd name="T27" fmla="*/ 19 h 71"/>
                <a:gd name="T28" fmla="*/ 56 w 60"/>
                <a:gd name="T29" fmla="*/ 23 h 71"/>
                <a:gd name="T30" fmla="*/ 53 w 60"/>
                <a:gd name="T31" fmla="*/ 23 h 71"/>
                <a:gd name="T32" fmla="*/ 53 w 60"/>
                <a:gd name="T33" fmla="*/ 23 h 71"/>
                <a:gd name="T34" fmla="*/ 49 w 60"/>
                <a:gd name="T35" fmla="*/ 19 h 71"/>
                <a:gd name="T36" fmla="*/ 49 w 60"/>
                <a:gd name="T37" fmla="*/ 19 h 71"/>
                <a:gd name="T38" fmla="*/ 49 w 60"/>
                <a:gd name="T39" fmla="*/ 15 h 71"/>
                <a:gd name="T40" fmla="*/ 49 w 60"/>
                <a:gd name="T41" fmla="*/ 15 h 71"/>
                <a:gd name="T42" fmla="*/ 49 w 60"/>
                <a:gd name="T43" fmla="*/ 15 h 71"/>
                <a:gd name="T44" fmla="*/ 49 w 60"/>
                <a:gd name="T45" fmla="*/ 15 h 71"/>
                <a:gd name="T46" fmla="*/ 45 w 60"/>
                <a:gd name="T47" fmla="*/ 15 h 71"/>
                <a:gd name="T48" fmla="*/ 45 w 60"/>
                <a:gd name="T49" fmla="*/ 15 h 71"/>
                <a:gd name="T50" fmla="*/ 45 w 60"/>
                <a:gd name="T51" fmla="*/ 15 h 71"/>
                <a:gd name="T52" fmla="*/ 41 w 60"/>
                <a:gd name="T53" fmla="*/ 15 h 71"/>
                <a:gd name="T54" fmla="*/ 38 w 60"/>
                <a:gd name="T55" fmla="*/ 19 h 71"/>
                <a:gd name="T56" fmla="*/ 30 w 60"/>
                <a:gd name="T57" fmla="*/ 30 h 71"/>
                <a:gd name="T58" fmla="*/ 23 w 60"/>
                <a:gd name="T59" fmla="*/ 41 h 71"/>
                <a:gd name="T60" fmla="*/ 23 w 60"/>
                <a:gd name="T61" fmla="*/ 45 h 71"/>
                <a:gd name="T62" fmla="*/ 19 w 60"/>
                <a:gd name="T63" fmla="*/ 52 h 71"/>
                <a:gd name="T64" fmla="*/ 15 w 60"/>
                <a:gd name="T65" fmla="*/ 60 h 71"/>
                <a:gd name="T66" fmla="*/ 15 w 60"/>
                <a:gd name="T67" fmla="*/ 64 h 71"/>
                <a:gd name="T68" fmla="*/ 12 w 60"/>
                <a:gd name="T69" fmla="*/ 71 h 71"/>
                <a:gd name="T70" fmla="*/ 0 w 60"/>
                <a:gd name="T71" fmla="*/ 71 h 71"/>
                <a:gd name="T72" fmla="*/ 15 w 60"/>
                <a:gd name="T73" fmla="*/ 23 h 71"/>
                <a:gd name="T74" fmla="*/ 15 w 60"/>
                <a:gd name="T75" fmla="*/ 15 h 71"/>
                <a:gd name="T76" fmla="*/ 15 w 60"/>
                <a:gd name="T77" fmla="*/ 8 h 71"/>
                <a:gd name="T78" fmla="*/ 15 w 60"/>
                <a:gd name="T79" fmla="*/ 8 h 71"/>
                <a:gd name="T80" fmla="*/ 15 w 60"/>
                <a:gd name="T81" fmla="*/ 8 h 71"/>
                <a:gd name="T82" fmla="*/ 15 w 60"/>
                <a:gd name="T83" fmla="*/ 8 h 71"/>
                <a:gd name="T84" fmla="*/ 12 w 60"/>
                <a:gd name="T85" fmla="*/ 4 h 71"/>
                <a:gd name="T86" fmla="*/ 8 w 60"/>
                <a:gd name="T87" fmla="*/ 8 h 71"/>
                <a:gd name="T88" fmla="*/ 4 w 60"/>
                <a:gd name="T89" fmla="*/ 8 h 71"/>
                <a:gd name="T90" fmla="*/ 4 w 60"/>
                <a:gd name="T91" fmla="*/ 4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1"/>
                <a:gd name="T140" fmla="*/ 60 w 60"/>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1">
                  <a:moveTo>
                    <a:pt x="4" y="4"/>
                  </a:moveTo>
                  <a:lnTo>
                    <a:pt x="34" y="0"/>
                  </a:lnTo>
                  <a:lnTo>
                    <a:pt x="23" y="41"/>
                  </a:lnTo>
                  <a:lnTo>
                    <a:pt x="30" y="26"/>
                  </a:lnTo>
                  <a:lnTo>
                    <a:pt x="38" y="15"/>
                  </a:lnTo>
                  <a:lnTo>
                    <a:pt x="45" y="4"/>
                  </a:lnTo>
                  <a:lnTo>
                    <a:pt x="53" y="0"/>
                  </a:lnTo>
                  <a:lnTo>
                    <a:pt x="56" y="0"/>
                  </a:lnTo>
                  <a:lnTo>
                    <a:pt x="60" y="0"/>
                  </a:lnTo>
                  <a:lnTo>
                    <a:pt x="60" y="4"/>
                  </a:lnTo>
                  <a:lnTo>
                    <a:pt x="60" y="8"/>
                  </a:lnTo>
                  <a:lnTo>
                    <a:pt x="60" y="11"/>
                  </a:lnTo>
                  <a:lnTo>
                    <a:pt x="60" y="19"/>
                  </a:lnTo>
                  <a:lnTo>
                    <a:pt x="56" y="23"/>
                  </a:lnTo>
                  <a:lnTo>
                    <a:pt x="53" y="23"/>
                  </a:lnTo>
                  <a:lnTo>
                    <a:pt x="49" y="19"/>
                  </a:lnTo>
                  <a:lnTo>
                    <a:pt x="49" y="15"/>
                  </a:lnTo>
                  <a:lnTo>
                    <a:pt x="45" y="15"/>
                  </a:lnTo>
                  <a:lnTo>
                    <a:pt x="41" y="15"/>
                  </a:lnTo>
                  <a:lnTo>
                    <a:pt x="38" y="19"/>
                  </a:lnTo>
                  <a:lnTo>
                    <a:pt x="30" y="30"/>
                  </a:lnTo>
                  <a:lnTo>
                    <a:pt x="23" y="41"/>
                  </a:lnTo>
                  <a:lnTo>
                    <a:pt x="23" y="45"/>
                  </a:lnTo>
                  <a:lnTo>
                    <a:pt x="19" y="52"/>
                  </a:lnTo>
                  <a:lnTo>
                    <a:pt x="15" y="60"/>
                  </a:lnTo>
                  <a:lnTo>
                    <a:pt x="15" y="64"/>
                  </a:lnTo>
                  <a:lnTo>
                    <a:pt x="12" y="71"/>
                  </a:lnTo>
                  <a:lnTo>
                    <a:pt x="0" y="71"/>
                  </a:lnTo>
                  <a:lnTo>
                    <a:pt x="15" y="23"/>
                  </a:lnTo>
                  <a:lnTo>
                    <a:pt x="15" y="15"/>
                  </a:lnTo>
                  <a:lnTo>
                    <a:pt x="15" y="8"/>
                  </a:lnTo>
                  <a:lnTo>
                    <a:pt x="12" y="4"/>
                  </a:lnTo>
                  <a:lnTo>
                    <a:pt x="8" y="8"/>
                  </a:lnTo>
                  <a:lnTo>
                    <a:pt x="4" y="8"/>
                  </a:lnTo>
                  <a:lnTo>
                    <a:pt x="4"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7" name="Freeform 444"/>
            <p:cNvSpPr>
              <a:spLocks noEditPoints="1"/>
            </p:cNvSpPr>
            <p:nvPr/>
          </p:nvSpPr>
          <p:spPr bwMode="auto">
            <a:xfrm>
              <a:off x="1743" y="3312"/>
              <a:ext cx="67" cy="115"/>
            </a:xfrm>
            <a:custGeom>
              <a:avLst/>
              <a:gdLst>
                <a:gd name="T0" fmla="*/ 41 w 67"/>
                <a:gd name="T1" fmla="*/ 0 h 115"/>
                <a:gd name="T2" fmla="*/ 26 w 67"/>
                <a:gd name="T3" fmla="*/ 56 h 115"/>
                <a:gd name="T4" fmla="*/ 33 w 67"/>
                <a:gd name="T5" fmla="*/ 48 h 115"/>
                <a:gd name="T6" fmla="*/ 37 w 67"/>
                <a:gd name="T7" fmla="*/ 44 h 115"/>
                <a:gd name="T8" fmla="*/ 44 w 67"/>
                <a:gd name="T9" fmla="*/ 41 h 115"/>
                <a:gd name="T10" fmla="*/ 48 w 67"/>
                <a:gd name="T11" fmla="*/ 41 h 115"/>
                <a:gd name="T12" fmla="*/ 56 w 67"/>
                <a:gd name="T13" fmla="*/ 41 h 115"/>
                <a:gd name="T14" fmla="*/ 63 w 67"/>
                <a:gd name="T15" fmla="*/ 48 h 115"/>
                <a:gd name="T16" fmla="*/ 67 w 67"/>
                <a:gd name="T17" fmla="*/ 56 h 115"/>
                <a:gd name="T18" fmla="*/ 67 w 67"/>
                <a:gd name="T19" fmla="*/ 63 h 115"/>
                <a:gd name="T20" fmla="*/ 67 w 67"/>
                <a:gd name="T21" fmla="*/ 74 h 115"/>
                <a:gd name="T22" fmla="*/ 63 w 67"/>
                <a:gd name="T23" fmla="*/ 89 h 115"/>
                <a:gd name="T24" fmla="*/ 52 w 67"/>
                <a:gd name="T25" fmla="*/ 100 h 115"/>
                <a:gd name="T26" fmla="*/ 44 w 67"/>
                <a:gd name="T27" fmla="*/ 108 h 115"/>
                <a:gd name="T28" fmla="*/ 33 w 67"/>
                <a:gd name="T29" fmla="*/ 115 h 115"/>
                <a:gd name="T30" fmla="*/ 22 w 67"/>
                <a:gd name="T31" fmla="*/ 115 h 115"/>
                <a:gd name="T32" fmla="*/ 11 w 67"/>
                <a:gd name="T33" fmla="*/ 112 h 115"/>
                <a:gd name="T34" fmla="*/ 0 w 67"/>
                <a:gd name="T35" fmla="*/ 104 h 115"/>
                <a:gd name="T36" fmla="*/ 22 w 67"/>
                <a:gd name="T37" fmla="*/ 22 h 115"/>
                <a:gd name="T38" fmla="*/ 26 w 67"/>
                <a:gd name="T39" fmla="*/ 15 h 115"/>
                <a:gd name="T40" fmla="*/ 26 w 67"/>
                <a:gd name="T41" fmla="*/ 11 h 115"/>
                <a:gd name="T42" fmla="*/ 26 w 67"/>
                <a:gd name="T43" fmla="*/ 11 h 115"/>
                <a:gd name="T44" fmla="*/ 26 w 67"/>
                <a:gd name="T45" fmla="*/ 7 h 115"/>
                <a:gd name="T46" fmla="*/ 22 w 67"/>
                <a:gd name="T47" fmla="*/ 7 h 115"/>
                <a:gd name="T48" fmla="*/ 18 w 67"/>
                <a:gd name="T49" fmla="*/ 7 h 115"/>
                <a:gd name="T50" fmla="*/ 18 w 67"/>
                <a:gd name="T51" fmla="*/ 7 h 115"/>
                <a:gd name="T52" fmla="*/ 15 w 67"/>
                <a:gd name="T53" fmla="*/ 7 h 115"/>
                <a:gd name="T54" fmla="*/ 15 w 67"/>
                <a:gd name="T55" fmla="*/ 3 h 115"/>
                <a:gd name="T56" fmla="*/ 41 w 67"/>
                <a:gd name="T57" fmla="*/ 0 h 115"/>
                <a:gd name="T58" fmla="*/ 11 w 67"/>
                <a:gd name="T59" fmla="*/ 108 h 115"/>
                <a:gd name="T60" fmla="*/ 18 w 67"/>
                <a:gd name="T61" fmla="*/ 112 h 115"/>
                <a:gd name="T62" fmla="*/ 22 w 67"/>
                <a:gd name="T63" fmla="*/ 112 h 115"/>
                <a:gd name="T64" fmla="*/ 29 w 67"/>
                <a:gd name="T65" fmla="*/ 112 h 115"/>
                <a:gd name="T66" fmla="*/ 37 w 67"/>
                <a:gd name="T67" fmla="*/ 108 h 115"/>
                <a:gd name="T68" fmla="*/ 44 w 67"/>
                <a:gd name="T69" fmla="*/ 100 h 115"/>
                <a:gd name="T70" fmla="*/ 48 w 67"/>
                <a:gd name="T71" fmla="*/ 89 h 115"/>
                <a:gd name="T72" fmla="*/ 52 w 67"/>
                <a:gd name="T73" fmla="*/ 78 h 115"/>
                <a:gd name="T74" fmla="*/ 56 w 67"/>
                <a:gd name="T75" fmla="*/ 67 h 115"/>
                <a:gd name="T76" fmla="*/ 52 w 67"/>
                <a:gd name="T77" fmla="*/ 59 h 115"/>
                <a:gd name="T78" fmla="*/ 52 w 67"/>
                <a:gd name="T79" fmla="*/ 56 h 115"/>
                <a:gd name="T80" fmla="*/ 48 w 67"/>
                <a:gd name="T81" fmla="*/ 52 h 115"/>
                <a:gd name="T82" fmla="*/ 44 w 67"/>
                <a:gd name="T83" fmla="*/ 52 h 115"/>
                <a:gd name="T84" fmla="*/ 37 w 67"/>
                <a:gd name="T85" fmla="*/ 52 h 115"/>
                <a:gd name="T86" fmla="*/ 29 w 67"/>
                <a:gd name="T87" fmla="*/ 56 h 115"/>
                <a:gd name="T88" fmla="*/ 26 w 67"/>
                <a:gd name="T89" fmla="*/ 63 h 115"/>
                <a:gd name="T90" fmla="*/ 22 w 67"/>
                <a:gd name="T91" fmla="*/ 71 h 115"/>
                <a:gd name="T92" fmla="*/ 11 w 67"/>
                <a:gd name="T93" fmla="*/ 108 h 11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7"/>
                <a:gd name="T142" fmla="*/ 0 h 115"/>
                <a:gd name="T143" fmla="*/ 67 w 67"/>
                <a:gd name="T144" fmla="*/ 115 h 11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7" h="115">
                  <a:moveTo>
                    <a:pt x="41" y="0"/>
                  </a:moveTo>
                  <a:lnTo>
                    <a:pt x="26" y="56"/>
                  </a:lnTo>
                  <a:lnTo>
                    <a:pt x="33" y="48"/>
                  </a:lnTo>
                  <a:lnTo>
                    <a:pt x="37" y="44"/>
                  </a:lnTo>
                  <a:lnTo>
                    <a:pt x="44" y="41"/>
                  </a:lnTo>
                  <a:lnTo>
                    <a:pt x="48" y="41"/>
                  </a:lnTo>
                  <a:lnTo>
                    <a:pt x="56" y="41"/>
                  </a:lnTo>
                  <a:lnTo>
                    <a:pt x="63" y="48"/>
                  </a:lnTo>
                  <a:lnTo>
                    <a:pt x="67" y="56"/>
                  </a:lnTo>
                  <a:lnTo>
                    <a:pt x="67" y="63"/>
                  </a:lnTo>
                  <a:lnTo>
                    <a:pt x="67" y="74"/>
                  </a:lnTo>
                  <a:lnTo>
                    <a:pt x="63" y="89"/>
                  </a:lnTo>
                  <a:lnTo>
                    <a:pt x="52" y="100"/>
                  </a:lnTo>
                  <a:lnTo>
                    <a:pt x="44" y="108"/>
                  </a:lnTo>
                  <a:lnTo>
                    <a:pt x="33" y="115"/>
                  </a:lnTo>
                  <a:lnTo>
                    <a:pt x="22" y="115"/>
                  </a:lnTo>
                  <a:lnTo>
                    <a:pt x="11" y="112"/>
                  </a:lnTo>
                  <a:lnTo>
                    <a:pt x="0" y="104"/>
                  </a:lnTo>
                  <a:lnTo>
                    <a:pt x="22" y="22"/>
                  </a:lnTo>
                  <a:lnTo>
                    <a:pt x="26" y="15"/>
                  </a:lnTo>
                  <a:lnTo>
                    <a:pt x="26" y="11"/>
                  </a:lnTo>
                  <a:lnTo>
                    <a:pt x="26" y="7"/>
                  </a:lnTo>
                  <a:lnTo>
                    <a:pt x="22" y="7"/>
                  </a:lnTo>
                  <a:lnTo>
                    <a:pt x="18" y="7"/>
                  </a:lnTo>
                  <a:lnTo>
                    <a:pt x="15" y="7"/>
                  </a:lnTo>
                  <a:lnTo>
                    <a:pt x="15" y="3"/>
                  </a:lnTo>
                  <a:lnTo>
                    <a:pt x="41" y="0"/>
                  </a:lnTo>
                  <a:close/>
                  <a:moveTo>
                    <a:pt x="11" y="108"/>
                  </a:moveTo>
                  <a:lnTo>
                    <a:pt x="18" y="112"/>
                  </a:lnTo>
                  <a:lnTo>
                    <a:pt x="22" y="112"/>
                  </a:lnTo>
                  <a:lnTo>
                    <a:pt x="29" y="112"/>
                  </a:lnTo>
                  <a:lnTo>
                    <a:pt x="37" y="108"/>
                  </a:lnTo>
                  <a:lnTo>
                    <a:pt x="44" y="100"/>
                  </a:lnTo>
                  <a:lnTo>
                    <a:pt x="48" y="89"/>
                  </a:lnTo>
                  <a:lnTo>
                    <a:pt x="52" y="78"/>
                  </a:lnTo>
                  <a:lnTo>
                    <a:pt x="56" y="67"/>
                  </a:lnTo>
                  <a:lnTo>
                    <a:pt x="52" y="59"/>
                  </a:lnTo>
                  <a:lnTo>
                    <a:pt x="52" y="56"/>
                  </a:lnTo>
                  <a:lnTo>
                    <a:pt x="48" y="52"/>
                  </a:lnTo>
                  <a:lnTo>
                    <a:pt x="44" y="52"/>
                  </a:lnTo>
                  <a:lnTo>
                    <a:pt x="37" y="52"/>
                  </a:lnTo>
                  <a:lnTo>
                    <a:pt x="29" y="56"/>
                  </a:lnTo>
                  <a:lnTo>
                    <a:pt x="26" y="63"/>
                  </a:lnTo>
                  <a:lnTo>
                    <a:pt x="22" y="71"/>
                  </a:lnTo>
                  <a:lnTo>
                    <a:pt x="11" y="10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8" name="Freeform 445"/>
            <p:cNvSpPr>
              <a:spLocks noEditPoints="1"/>
            </p:cNvSpPr>
            <p:nvPr/>
          </p:nvSpPr>
          <p:spPr bwMode="auto">
            <a:xfrm>
              <a:off x="1821" y="3353"/>
              <a:ext cx="71" cy="74"/>
            </a:xfrm>
            <a:custGeom>
              <a:avLst/>
              <a:gdLst>
                <a:gd name="T0" fmla="*/ 71 w 71"/>
                <a:gd name="T1" fmla="*/ 26 h 74"/>
                <a:gd name="T2" fmla="*/ 71 w 71"/>
                <a:gd name="T3" fmla="*/ 37 h 74"/>
                <a:gd name="T4" fmla="*/ 67 w 71"/>
                <a:gd name="T5" fmla="*/ 48 h 74"/>
                <a:gd name="T6" fmla="*/ 60 w 71"/>
                <a:gd name="T7" fmla="*/ 59 h 74"/>
                <a:gd name="T8" fmla="*/ 49 w 71"/>
                <a:gd name="T9" fmla="*/ 67 h 74"/>
                <a:gd name="T10" fmla="*/ 37 w 71"/>
                <a:gd name="T11" fmla="*/ 74 h 74"/>
                <a:gd name="T12" fmla="*/ 26 w 71"/>
                <a:gd name="T13" fmla="*/ 74 h 74"/>
                <a:gd name="T14" fmla="*/ 15 w 71"/>
                <a:gd name="T15" fmla="*/ 74 h 74"/>
                <a:gd name="T16" fmla="*/ 7 w 71"/>
                <a:gd name="T17" fmla="*/ 67 h 74"/>
                <a:gd name="T18" fmla="*/ 4 w 71"/>
                <a:gd name="T19" fmla="*/ 59 h 74"/>
                <a:gd name="T20" fmla="*/ 0 w 71"/>
                <a:gd name="T21" fmla="*/ 48 h 74"/>
                <a:gd name="T22" fmla="*/ 4 w 71"/>
                <a:gd name="T23" fmla="*/ 37 h 74"/>
                <a:gd name="T24" fmla="*/ 7 w 71"/>
                <a:gd name="T25" fmla="*/ 26 h 74"/>
                <a:gd name="T26" fmla="*/ 15 w 71"/>
                <a:gd name="T27" fmla="*/ 15 h 74"/>
                <a:gd name="T28" fmla="*/ 26 w 71"/>
                <a:gd name="T29" fmla="*/ 7 h 74"/>
                <a:gd name="T30" fmla="*/ 37 w 71"/>
                <a:gd name="T31" fmla="*/ 3 h 74"/>
                <a:gd name="T32" fmla="*/ 49 w 71"/>
                <a:gd name="T33" fmla="*/ 0 h 74"/>
                <a:gd name="T34" fmla="*/ 56 w 71"/>
                <a:gd name="T35" fmla="*/ 3 h 74"/>
                <a:gd name="T36" fmla="*/ 67 w 71"/>
                <a:gd name="T37" fmla="*/ 7 h 74"/>
                <a:gd name="T38" fmla="*/ 71 w 71"/>
                <a:gd name="T39" fmla="*/ 15 h 74"/>
                <a:gd name="T40" fmla="*/ 71 w 71"/>
                <a:gd name="T41" fmla="*/ 26 h 74"/>
                <a:gd name="T42" fmla="*/ 60 w 71"/>
                <a:gd name="T43" fmla="*/ 18 h 74"/>
                <a:gd name="T44" fmla="*/ 56 w 71"/>
                <a:gd name="T45" fmla="*/ 11 h 74"/>
                <a:gd name="T46" fmla="*/ 56 w 71"/>
                <a:gd name="T47" fmla="*/ 7 h 74"/>
                <a:gd name="T48" fmla="*/ 52 w 71"/>
                <a:gd name="T49" fmla="*/ 3 h 74"/>
                <a:gd name="T50" fmla="*/ 45 w 71"/>
                <a:gd name="T51" fmla="*/ 3 h 74"/>
                <a:gd name="T52" fmla="*/ 37 w 71"/>
                <a:gd name="T53" fmla="*/ 7 h 74"/>
                <a:gd name="T54" fmla="*/ 30 w 71"/>
                <a:gd name="T55" fmla="*/ 11 h 74"/>
                <a:gd name="T56" fmla="*/ 26 w 71"/>
                <a:gd name="T57" fmla="*/ 22 h 74"/>
                <a:gd name="T58" fmla="*/ 19 w 71"/>
                <a:gd name="T59" fmla="*/ 37 h 74"/>
                <a:gd name="T60" fmla="*/ 15 w 71"/>
                <a:gd name="T61" fmla="*/ 56 h 74"/>
                <a:gd name="T62" fmla="*/ 15 w 71"/>
                <a:gd name="T63" fmla="*/ 63 h 74"/>
                <a:gd name="T64" fmla="*/ 19 w 71"/>
                <a:gd name="T65" fmla="*/ 67 h 74"/>
                <a:gd name="T66" fmla="*/ 22 w 71"/>
                <a:gd name="T67" fmla="*/ 71 h 74"/>
                <a:gd name="T68" fmla="*/ 30 w 71"/>
                <a:gd name="T69" fmla="*/ 71 h 74"/>
                <a:gd name="T70" fmla="*/ 34 w 71"/>
                <a:gd name="T71" fmla="*/ 71 h 74"/>
                <a:gd name="T72" fmla="*/ 41 w 71"/>
                <a:gd name="T73" fmla="*/ 63 h 74"/>
                <a:gd name="T74" fmla="*/ 49 w 71"/>
                <a:gd name="T75" fmla="*/ 56 h 74"/>
                <a:gd name="T76" fmla="*/ 56 w 71"/>
                <a:gd name="T77" fmla="*/ 37 h 74"/>
                <a:gd name="T78" fmla="*/ 60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6"/>
                  </a:moveTo>
                  <a:lnTo>
                    <a:pt x="71" y="37"/>
                  </a:lnTo>
                  <a:lnTo>
                    <a:pt x="67" y="48"/>
                  </a:lnTo>
                  <a:lnTo>
                    <a:pt x="60" y="59"/>
                  </a:lnTo>
                  <a:lnTo>
                    <a:pt x="49" y="67"/>
                  </a:lnTo>
                  <a:lnTo>
                    <a:pt x="37" y="74"/>
                  </a:lnTo>
                  <a:lnTo>
                    <a:pt x="26" y="74"/>
                  </a:lnTo>
                  <a:lnTo>
                    <a:pt x="15" y="74"/>
                  </a:lnTo>
                  <a:lnTo>
                    <a:pt x="7" y="67"/>
                  </a:lnTo>
                  <a:lnTo>
                    <a:pt x="4" y="59"/>
                  </a:lnTo>
                  <a:lnTo>
                    <a:pt x="0" y="48"/>
                  </a:lnTo>
                  <a:lnTo>
                    <a:pt x="4" y="37"/>
                  </a:lnTo>
                  <a:lnTo>
                    <a:pt x="7" y="26"/>
                  </a:lnTo>
                  <a:lnTo>
                    <a:pt x="15" y="15"/>
                  </a:lnTo>
                  <a:lnTo>
                    <a:pt x="26" y="7"/>
                  </a:lnTo>
                  <a:lnTo>
                    <a:pt x="37" y="3"/>
                  </a:lnTo>
                  <a:lnTo>
                    <a:pt x="49" y="0"/>
                  </a:lnTo>
                  <a:lnTo>
                    <a:pt x="56" y="3"/>
                  </a:lnTo>
                  <a:lnTo>
                    <a:pt x="67" y="7"/>
                  </a:lnTo>
                  <a:lnTo>
                    <a:pt x="71" y="15"/>
                  </a:lnTo>
                  <a:lnTo>
                    <a:pt x="71" y="26"/>
                  </a:lnTo>
                  <a:close/>
                  <a:moveTo>
                    <a:pt x="60" y="18"/>
                  </a:moveTo>
                  <a:lnTo>
                    <a:pt x="56" y="11"/>
                  </a:lnTo>
                  <a:lnTo>
                    <a:pt x="56" y="7"/>
                  </a:lnTo>
                  <a:lnTo>
                    <a:pt x="52" y="3"/>
                  </a:lnTo>
                  <a:lnTo>
                    <a:pt x="45" y="3"/>
                  </a:lnTo>
                  <a:lnTo>
                    <a:pt x="37" y="7"/>
                  </a:lnTo>
                  <a:lnTo>
                    <a:pt x="30" y="11"/>
                  </a:lnTo>
                  <a:lnTo>
                    <a:pt x="26" y="22"/>
                  </a:lnTo>
                  <a:lnTo>
                    <a:pt x="19" y="37"/>
                  </a:lnTo>
                  <a:lnTo>
                    <a:pt x="15" y="56"/>
                  </a:lnTo>
                  <a:lnTo>
                    <a:pt x="15" y="63"/>
                  </a:lnTo>
                  <a:lnTo>
                    <a:pt x="19" y="67"/>
                  </a:lnTo>
                  <a:lnTo>
                    <a:pt x="22" y="71"/>
                  </a:lnTo>
                  <a:lnTo>
                    <a:pt x="30" y="71"/>
                  </a:lnTo>
                  <a:lnTo>
                    <a:pt x="34" y="71"/>
                  </a:lnTo>
                  <a:lnTo>
                    <a:pt x="41" y="63"/>
                  </a:lnTo>
                  <a:lnTo>
                    <a:pt x="49" y="56"/>
                  </a:lnTo>
                  <a:lnTo>
                    <a:pt x="56" y="37"/>
                  </a:lnTo>
                  <a:lnTo>
                    <a:pt x="60" y="1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19" name="Freeform 446"/>
            <p:cNvSpPr>
              <a:spLocks/>
            </p:cNvSpPr>
            <p:nvPr/>
          </p:nvSpPr>
          <p:spPr bwMode="auto">
            <a:xfrm>
              <a:off x="1899" y="3353"/>
              <a:ext cx="64" cy="74"/>
            </a:xfrm>
            <a:custGeom>
              <a:avLst/>
              <a:gdLst>
                <a:gd name="T0" fmla="*/ 64 w 64"/>
                <a:gd name="T1" fmla="*/ 0 h 74"/>
                <a:gd name="T2" fmla="*/ 56 w 64"/>
                <a:gd name="T3" fmla="*/ 22 h 74"/>
                <a:gd name="T4" fmla="*/ 53 w 64"/>
                <a:gd name="T5" fmla="*/ 22 h 74"/>
                <a:gd name="T6" fmla="*/ 53 w 64"/>
                <a:gd name="T7" fmla="*/ 15 h 74"/>
                <a:gd name="T8" fmla="*/ 49 w 64"/>
                <a:gd name="T9" fmla="*/ 7 h 74"/>
                <a:gd name="T10" fmla="*/ 45 w 64"/>
                <a:gd name="T11" fmla="*/ 3 h 74"/>
                <a:gd name="T12" fmla="*/ 41 w 64"/>
                <a:gd name="T13" fmla="*/ 3 h 74"/>
                <a:gd name="T14" fmla="*/ 38 w 64"/>
                <a:gd name="T15" fmla="*/ 3 h 74"/>
                <a:gd name="T16" fmla="*/ 34 w 64"/>
                <a:gd name="T17" fmla="*/ 7 h 74"/>
                <a:gd name="T18" fmla="*/ 30 w 64"/>
                <a:gd name="T19" fmla="*/ 11 h 74"/>
                <a:gd name="T20" fmla="*/ 30 w 64"/>
                <a:gd name="T21" fmla="*/ 15 h 74"/>
                <a:gd name="T22" fmla="*/ 30 w 64"/>
                <a:gd name="T23" fmla="*/ 15 h 74"/>
                <a:gd name="T24" fmla="*/ 30 w 64"/>
                <a:gd name="T25" fmla="*/ 18 h 74"/>
                <a:gd name="T26" fmla="*/ 34 w 64"/>
                <a:gd name="T27" fmla="*/ 22 h 74"/>
                <a:gd name="T28" fmla="*/ 38 w 64"/>
                <a:gd name="T29" fmla="*/ 26 h 74"/>
                <a:gd name="T30" fmla="*/ 45 w 64"/>
                <a:gd name="T31" fmla="*/ 33 h 74"/>
                <a:gd name="T32" fmla="*/ 49 w 64"/>
                <a:gd name="T33" fmla="*/ 41 h 74"/>
                <a:gd name="T34" fmla="*/ 53 w 64"/>
                <a:gd name="T35" fmla="*/ 48 h 74"/>
                <a:gd name="T36" fmla="*/ 53 w 64"/>
                <a:gd name="T37" fmla="*/ 52 h 74"/>
                <a:gd name="T38" fmla="*/ 49 w 64"/>
                <a:gd name="T39" fmla="*/ 63 h 74"/>
                <a:gd name="T40" fmla="*/ 45 w 64"/>
                <a:gd name="T41" fmla="*/ 67 h 74"/>
                <a:gd name="T42" fmla="*/ 38 w 64"/>
                <a:gd name="T43" fmla="*/ 74 h 74"/>
                <a:gd name="T44" fmla="*/ 27 w 64"/>
                <a:gd name="T45" fmla="*/ 74 h 74"/>
                <a:gd name="T46" fmla="*/ 23 w 64"/>
                <a:gd name="T47" fmla="*/ 74 h 74"/>
                <a:gd name="T48" fmla="*/ 15 w 64"/>
                <a:gd name="T49" fmla="*/ 71 h 74"/>
                <a:gd name="T50" fmla="*/ 12 w 64"/>
                <a:gd name="T51" fmla="*/ 71 h 74"/>
                <a:gd name="T52" fmla="*/ 8 w 64"/>
                <a:gd name="T53" fmla="*/ 71 h 74"/>
                <a:gd name="T54" fmla="*/ 8 w 64"/>
                <a:gd name="T55" fmla="*/ 71 h 74"/>
                <a:gd name="T56" fmla="*/ 4 w 64"/>
                <a:gd name="T57" fmla="*/ 74 h 74"/>
                <a:gd name="T58" fmla="*/ 0 w 64"/>
                <a:gd name="T59" fmla="*/ 74 h 74"/>
                <a:gd name="T60" fmla="*/ 8 w 64"/>
                <a:gd name="T61" fmla="*/ 48 h 74"/>
                <a:gd name="T62" fmla="*/ 8 w 64"/>
                <a:gd name="T63" fmla="*/ 48 h 74"/>
                <a:gd name="T64" fmla="*/ 12 w 64"/>
                <a:gd name="T65" fmla="*/ 59 h 74"/>
                <a:gd name="T66" fmla="*/ 15 w 64"/>
                <a:gd name="T67" fmla="*/ 67 h 74"/>
                <a:gd name="T68" fmla="*/ 19 w 64"/>
                <a:gd name="T69" fmla="*/ 71 h 74"/>
                <a:gd name="T70" fmla="*/ 27 w 64"/>
                <a:gd name="T71" fmla="*/ 71 h 74"/>
                <a:gd name="T72" fmla="*/ 34 w 64"/>
                <a:gd name="T73" fmla="*/ 71 h 74"/>
                <a:gd name="T74" fmla="*/ 38 w 64"/>
                <a:gd name="T75" fmla="*/ 67 h 74"/>
                <a:gd name="T76" fmla="*/ 38 w 64"/>
                <a:gd name="T77" fmla="*/ 63 h 74"/>
                <a:gd name="T78" fmla="*/ 41 w 64"/>
                <a:gd name="T79" fmla="*/ 59 h 74"/>
                <a:gd name="T80" fmla="*/ 41 w 64"/>
                <a:gd name="T81" fmla="*/ 56 h 74"/>
                <a:gd name="T82" fmla="*/ 38 w 64"/>
                <a:gd name="T83" fmla="*/ 52 h 74"/>
                <a:gd name="T84" fmla="*/ 34 w 64"/>
                <a:gd name="T85" fmla="*/ 48 h 74"/>
                <a:gd name="T86" fmla="*/ 30 w 64"/>
                <a:gd name="T87" fmla="*/ 41 h 74"/>
                <a:gd name="T88" fmla="*/ 23 w 64"/>
                <a:gd name="T89" fmla="*/ 33 h 74"/>
                <a:gd name="T90" fmla="*/ 19 w 64"/>
                <a:gd name="T91" fmla="*/ 26 h 74"/>
                <a:gd name="T92" fmla="*/ 19 w 64"/>
                <a:gd name="T93" fmla="*/ 22 h 74"/>
                <a:gd name="T94" fmla="*/ 19 w 64"/>
                <a:gd name="T95" fmla="*/ 18 h 74"/>
                <a:gd name="T96" fmla="*/ 19 w 64"/>
                <a:gd name="T97" fmla="*/ 11 h 74"/>
                <a:gd name="T98" fmla="*/ 23 w 64"/>
                <a:gd name="T99" fmla="*/ 7 h 74"/>
                <a:gd name="T100" fmla="*/ 30 w 64"/>
                <a:gd name="T101" fmla="*/ 0 h 74"/>
                <a:gd name="T102" fmla="*/ 38 w 64"/>
                <a:gd name="T103" fmla="*/ 0 h 74"/>
                <a:gd name="T104" fmla="*/ 41 w 64"/>
                <a:gd name="T105" fmla="*/ 0 h 74"/>
                <a:gd name="T106" fmla="*/ 41 w 64"/>
                <a:gd name="T107" fmla="*/ 0 h 74"/>
                <a:gd name="T108" fmla="*/ 45 w 64"/>
                <a:gd name="T109" fmla="*/ 0 h 74"/>
                <a:gd name="T110" fmla="*/ 49 w 64"/>
                <a:gd name="T111" fmla="*/ 3 h 74"/>
                <a:gd name="T112" fmla="*/ 53 w 64"/>
                <a:gd name="T113" fmla="*/ 3 h 74"/>
                <a:gd name="T114" fmla="*/ 53 w 64"/>
                <a:gd name="T115" fmla="*/ 3 h 74"/>
                <a:gd name="T116" fmla="*/ 56 w 64"/>
                <a:gd name="T117" fmla="*/ 3 h 74"/>
                <a:gd name="T118" fmla="*/ 60 w 64"/>
                <a:gd name="T119" fmla="*/ 0 h 74"/>
                <a:gd name="T120" fmla="*/ 64 w 64"/>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4"/>
                <a:gd name="T185" fmla="*/ 64 w 64"/>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4">
                  <a:moveTo>
                    <a:pt x="64" y="0"/>
                  </a:moveTo>
                  <a:lnTo>
                    <a:pt x="56" y="22"/>
                  </a:lnTo>
                  <a:lnTo>
                    <a:pt x="53" y="22"/>
                  </a:lnTo>
                  <a:lnTo>
                    <a:pt x="53" y="15"/>
                  </a:lnTo>
                  <a:lnTo>
                    <a:pt x="49" y="7"/>
                  </a:lnTo>
                  <a:lnTo>
                    <a:pt x="45" y="3"/>
                  </a:lnTo>
                  <a:lnTo>
                    <a:pt x="41" y="3"/>
                  </a:lnTo>
                  <a:lnTo>
                    <a:pt x="38" y="3"/>
                  </a:lnTo>
                  <a:lnTo>
                    <a:pt x="34" y="7"/>
                  </a:lnTo>
                  <a:lnTo>
                    <a:pt x="30" y="11"/>
                  </a:lnTo>
                  <a:lnTo>
                    <a:pt x="30" y="15"/>
                  </a:lnTo>
                  <a:lnTo>
                    <a:pt x="30" y="18"/>
                  </a:lnTo>
                  <a:lnTo>
                    <a:pt x="34" y="22"/>
                  </a:lnTo>
                  <a:lnTo>
                    <a:pt x="38" y="26"/>
                  </a:lnTo>
                  <a:lnTo>
                    <a:pt x="45" y="33"/>
                  </a:lnTo>
                  <a:lnTo>
                    <a:pt x="49" y="41"/>
                  </a:lnTo>
                  <a:lnTo>
                    <a:pt x="53" y="48"/>
                  </a:lnTo>
                  <a:lnTo>
                    <a:pt x="53" y="52"/>
                  </a:lnTo>
                  <a:lnTo>
                    <a:pt x="49" y="63"/>
                  </a:lnTo>
                  <a:lnTo>
                    <a:pt x="45" y="67"/>
                  </a:lnTo>
                  <a:lnTo>
                    <a:pt x="38" y="74"/>
                  </a:lnTo>
                  <a:lnTo>
                    <a:pt x="27" y="74"/>
                  </a:lnTo>
                  <a:lnTo>
                    <a:pt x="23" y="74"/>
                  </a:lnTo>
                  <a:lnTo>
                    <a:pt x="15" y="71"/>
                  </a:lnTo>
                  <a:lnTo>
                    <a:pt x="12" y="71"/>
                  </a:lnTo>
                  <a:lnTo>
                    <a:pt x="8" y="71"/>
                  </a:lnTo>
                  <a:lnTo>
                    <a:pt x="4" y="74"/>
                  </a:lnTo>
                  <a:lnTo>
                    <a:pt x="0" y="74"/>
                  </a:lnTo>
                  <a:lnTo>
                    <a:pt x="8" y="48"/>
                  </a:lnTo>
                  <a:lnTo>
                    <a:pt x="12" y="59"/>
                  </a:lnTo>
                  <a:lnTo>
                    <a:pt x="15" y="67"/>
                  </a:lnTo>
                  <a:lnTo>
                    <a:pt x="19" y="71"/>
                  </a:lnTo>
                  <a:lnTo>
                    <a:pt x="27" y="71"/>
                  </a:lnTo>
                  <a:lnTo>
                    <a:pt x="34" y="71"/>
                  </a:lnTo>
                  <a:lnTo>
                    <a:pt x="38" y="67"/>
                  </a:lnTo>
                  <a:lnTo>
                    <a:pt x="38" y="63"/>
                  </a:lnTo>
                  <a:lnTo>
                    <a:pt x="41" y="59"/>
                  </a:lnTo>
                  <a:lnTo>
                    <a:pt x="41" y="56"/>
                  </a:lnTo>
                  <a:lnTo>
                    <a:pt x="38" y="52"/>
                  </a:lnTo>
                  <a:lnTo>
                    <a:pt x="34" y="48"/>
                  </a:lnTo>
                  <a:lnTo>
                    <a:pt x="30" y="41"/>
                  </a:lnTo>
                  <a:lnTo>
                    <a:pt x="23" y="33"/>
                  </a:lnTo>
                  <a:lnTo>
                    <a:pt x="19" y="26"/>
                  </a:lnTo>
                  <a:lnTo>
                    <a:pt x="19" y="22"/>
                  </a:lnTo>
                  <a:lnTo>
                    <a:pt x="19" y="18"/>
                  </a:lnTo>
                  <a:lnTo>
                    <a:pt x="19" y="11"/>
                  </a:lnTo>
                  <a:lnTo>
                    <a:pt x="23" y="7"/>
                  </a:lnTo>
                  <a:lnTo>
                    <a:pt x="30" y="0"/>
                  </a:lnTo>
                  <a:lnTo>
                    <a:pt x="38" y="0"/>
                  </a:lnTo>
                  <a:lnTo>
                    <a:pt x="41" y="0"/>
                  </a:lnTo>
                  <a:lnTo>
                    <a:pt x="45" y="0"/>
                  </a:lnTo>
                  <a:lnTo>
                    <a:pt x="49" y="3"/>
                  </a:lnTo>
                  <a:lnTo>
                    <a:pt x="53" y="3"/>
                  </a:lnTo>
                  <a:lnTo>
                    <a:pt x="56" y="3"/>
                  </a:lnTo>
                  <a:lnTo>
                    <a:pt x="60" y="0"/>
                  </a:lnTo>
                  <a:lnTo>
                    <a:pt x="6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0" name="Freeform 447"/>
            <p:cNvSpPr>
              <a:spLocks/>
            </p:cNvSpPr>
            <p:nvPr/>
          </p:nvSpPr>
          <p:spPr bwMode="auto">
            <a:xfrm>
              <a:off x="1963" y="3353"/>
              <a:ext cx="63" cy="74"/>
            </a:xfrm>
            <a:custGeom>
              <a:avLst/>
              <a:gdLst>
                <a:gd name="T0" fmla="*/ 63 w 63"/>
                <a:gd name="T1" fmla="*/ 0 h 74"/>
                <a:gd name="T2" fmla="*/ 56 w 63"/>
                <a:gd name="T3" fmla="*/ 22 h 74"/>
                <a:gd name="T4" fmla="*/ 52 w 63"/>
                <a:gd name="T5" fmla="*/ 22 h 74"/>
                <a:gd name="T6" fmla="*/ 52 w 63"/>
                <a:gd name="T7" fmla="*/ 15 h 74"/>
                <a:gd name="T8" fmla="*/ 48 w 63"/>
                <a:gd name="T9" fmla="*/ 7 h 74"/>
                <a:gd name="T10" fmla="*/ 45 w 63"/>
                <a:gd name="T11" fmla="*/ 3 h 74"/>
                <a:gd name="T12" fmla="*/ 41 w 63"/>
                <a:gd name="T13" fmla="*/ 3 h 74"/>
                <a:gd name="T14" fmla="*/ 33 w 63"/>
                <a:gd name="T15" fmla="*/ 3 h 74"/>
                <a:gd name="T16" fmla="*/ 33 w 63"/>
                <a:gd name="T17" fmla="*/ 7 h 74"/>
                <a:gd name="T18" fmla="*/ 30 w 63"/>
                <a:gd name="T19" fmla="*/ 11 h 74"/>
                <a:gd name="T20" fmla="*/ 30 w 63"/>
                <a:gd name="T21" fmla="*/ 15 h 74"/>
                <a:gd name="T22" fmla="*/ 30 w 63"/>
                <a:gd name="T23" fmla="*/ 15 h 74"/>
                <a:gd name="T24" fmla="*/ 30 w 63"/>
                <a:gd name="T25" fmla="*/ 18 h 74"/>
                <a:gd name="T26" fmla="*/ 33 w 63"/>
                <a:gd name="T27" fmla="*/ 22 h 74"/>
                <a:gd name="T28" fmla="*/ 33 w 63"/>
                <a:gd name="T29" fmla="*/ 26 h 74"/>
                <a:gd name="T30" fmla="*/ 45 w 63"/>
                <a:gd name="T31" fmla="*/ 33 h 74"/>
                <a:gd name="T32" fmla="*/ 48 w 63"/>
                <a:gd name="T33" fmla="*/ 41 h 74"/>
                <a:gd name="T34" fmla="*/ 52 w 63"/>
                <a:gd name="T35" fmla="*/ 48 h 74"/>
                <a:gd name="T36" fmla="*/ 52 w 63"/>
                <a:gd name="T37" fmla="*/ 52 h 74"/>
                <a:gd name="T38" fmla="*/ 48 w 63"/>
                <a:gd name="T39" fmla="*/ 63 h 74"/>
                <a:gd name="T40" fmla="*/ 45 w 63"/>
                <a:gd name="T41" fmla="*/ 67 h 74"/>
                <a:gd name="T42" fmla="*/ 37 w 63"/>
                <a:gd name="T43" fmla="*/ 74 h 74"/>
                <a:gd name="T44" fmla="*/ 26 w 63"/>
                <a:gd name="T45" fmla="*/ 74 h 74"/>
                <a:gd name="T46" fmla="*/ 19 w 63"/>
                <a:gd name="T47" fmla="*/ 74 h 74"/>
                <a:gd name="T48" fmla="*/ 11 w 63"/>
                <a:gd name="T49" fmla="*/ 71 h 74"/>
                <a:gd name="T50" fmla="*/ 11 w 63"/>
                <a:gd name="T51" fmla="*/ 71 h 74"/>
                <a:gd name="T52" fmla="*/ 7 w 63"/>
                <a:gd name="T53" fmla="*/ 71 h 74"/>
                <a:gd name="T54" fmla="*/ 7 w 63"/>
                <a:gd name="T55" fmla="*/ 71 h 74"/>
                <a:gd name="T56" fmla="*/ 4 w 63"/>
                <a:gd name="T57" fmla="*/ 74 h 74"/>
                <a:gd name="T58" fmla="*/ 0 w 63"/>
                <a:gd name="T59" fmla="*/ 74 h 74"/>
                <a:gd name="T60" fmla="*/ 4 w 63"/>
                <a:gd name="T61" fmla="*/ 48 h 74"/>
                <a:gd name="T62" fmla="*/ 7 w 63"/>
                <a:gd name="T63" fmla="*/ 48 h 74"/>
                <a:gd name="T64" fmla="*/ 11 w 63"/>
                <a:gd name="T65" fmla="*/ 59 h 74"/>
                <a:gd name="T66" fmla="*/ 15 w 63"/>
                <a:gd name="T67" fmla="*/ 67 h 74"/>
                <a:gd name="T68" fmla="*/ 19 w 63"/>
                <a:gd name="T69" fmla="*/ 71 h 74"/>
                <a:gd name="T70" fmla="*/ 26 w 63"/>
                <a:gd name="T71" fmla="*/ 71 h 74"/>
                <a:gd name="T72" fmla="*/ 33 w 63"/>
                <a:gd name="T73" fmla="*/ 71 h 74"/>
                <a:gd name="T74" fmla="*/ 37 w 63"/>
                <a:gd name="T75" fmla="*/ 67 h 74"/>
                <a:gd name="T76" fmla="*/ 37 w 63"/>
                <a:gd name="T77" fmla="*/ 63 h 74"/>
                <a:gd name="T78" fmla="*/ 41 w 63"/>
                <a:gd name="T79" fmla="*/ 59 h 74"/>
                <a:gd name="T80" fmla="*/ 37 w 63"/>
                <a:gd name="T81" fmla="*/ 56 h 74"/>
                <a:gd name="T82" fmla="*/ 37 w 63"/>
                <a:gd name="T83" fmla="*/ 52 h 74"/>
                <a:gd name="T84" fmla="*/ 33 w 63"/>
                <a:gd name="T85" fmla="*/ 48 h 74"/>
                <a:gd name="T86" fmla="*/ 30 w 63"/>
                <a:gd name="T87" fmla="*/ 41 h 74"/>
                <a:gd name="T88" fmla="*/ 22 w 63"/>
                <a:gd name="T89" fmla="*/ 33 h 74"/>
                <a:gd name="T90" fmla="*/ 19 w 63"/>
                <a:gd name="T91" fmla="*/ 26 h 74"/>
                <a:gd name="T92" fmla="*/ 19 w 63"/>
                <a:gd name="T93" fmla="*/ 22 h 74"/>
                <a:gd name="T94" fmla="*/ 19 w 63"/>
                <a:gd name="T95" fmla="*/ 18 h 74"/>
                <a:gd name="T96" fmla="*/ 19 w 63"/>
                <a:gd name="T97" fmla="*/ 11 h 74"/>
                <a:gd name="T98" fmla="*/ 22 w 63"/>
                <a:gd name="T99" fmla="*/ 7 h 74"/>
                <a:gd name="T100" fmla="*/ 30 w 63"/>
                <a:gd name="T101" fmla="*/ 0 h 74"/>
                <a:gd name="T102" fmla="*/ 37 w 63"/>
                <a:gd name="T103" fmla="*/ 0 h 74"/>
                <a:gd name="T104" fmla="*/ 41 w 63"/>
                <a:gd name="T105" fmla="*/ 0 h 74"/>
                <a:gd name="T106" fmla="*/ 41 w 63"/>
                <a:gd name="T107" fmla="*/ 0 h 74"/>
                <a:gd name="T108" fmla="*/ 45 w 63"/>
                <a:gd name="T109" fmla="*/ 0 h 74"/>
                <a:gd name="T110" fmla="*/ 48 w 63"/>
                <a:gd name="T111" fmla="*/ 3 h 74"/>
                <a:gd name="T112" fmla="*/ 52 w 63"/>
                <a:gd name="T113" fmla="*/ 3 h 74"/>
                <a:gd name="T114" fmla="*/ 52 w 63"/>
                <a:gd name="T115" fmla="*/ 3 h 74"/>
                <a:gd name="T116" fmla="*/ 56 w 63"/>
                <a:gd name="T117" fmla="*/ 3 h 74"/>
                <a:gd name="T118" fmla="*/ 60 w 63"/>
                <a:gd name="T119" fmla="*/ 0 h 74"/>
                <a:gd name="T120" fmla="*/ 63 w 63"/>
                <a:gd name="T121" fmla="*/ 0 h 7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3"/>
                <a:gd name="T184" fmla="*/ 0 h 74"/>
                <a:gd name="T185" fmla="*/ 63 w 63"/>
                <a:gd name="T186" fmla="*/ 74 h 7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3" h="74">
                  <a:moveTo>
                    <a:pt x="63" y="0"/>
                  </a:moveTo>
                  <a:lnTo>
                    <a:pt x="56" y="22"/>
                  </a:lnTo>
                  <a:lnTo>
                    <a:pt x="52" y="22"/>
                  </a:lnTo>
                  <a:lnTo>
                    <a:pt x="52" y="15"/>
                  </a:lnTo>
                  <a:lnTo>
                    <a:pt x="48" y="7"/>
                  </a:lnTo>
                  <a:lnTo>
                    <a:pt x="45" y="3"/>
                  </a:lnTo>
                  <a:lnTo>
                    <a:pt x="41" y="3"/>
                  </a:lnTo>
                  <a:lnTo>
                    <a:pt x="33" y="3"/>
                  </a:lnTo>
                  <a:lnTo>
                    <a:pt x="33" y="7"/>
                  </a:lnTo>
                  <a:lnTo>
                    <a:pt x="30" y="11"/>
                  </a:lnTo>
                  <a:lnTo>
                    <a:pt x="30" y="15"/>
                  </a:lnTo>
                  <a:lnTo>
                    <a:pt x="30" y="18"/>
                  </a:lnTo>
                  <a:lnTo>
                    <a:pt x="33" y="22"/>
                  </a:lnTo>
                  <a:lnTo>
                    <a:pt x="33" y="26"/>
                  </a:lnTo>
                  <a:lnTo>
                    <a:pt x="45" y="33"/>
                  </a:lnTo>
                  <a:lnTo>
                    <a:pt x="48" y="41"/>
                  </a:lnTo>
                  <a:lnTo>
                    <a:pt x="52" y="48"/>
                  </a:lnTo>
                  <a:lnTo>
                    <a:pt x="52" y="52"/>
                  </a:lnTo>
                  <a:lnTo>
                    <a:pt x="48" y="63"/>
                  </a:lnTo>
                  <a:lnTo>
                    <a:pt x="45" y="67"/>
                  </a:lnTo>
                  <a:lnTo>
                    <a:pt x="37" y="74"/>
                  </a:lnTo>
                  <a:lnTo>
                    <a:pt x="26" y="74"/>
                  </a:lnTo>
                  <a:lnTo>
                    <a:pt x="19" y="74"/>
                  </a:lnTo>
                  <a:lnTo>
                    <a:pt x="11" y="71"/>
                  </a:lnTo>
                  <a:lnTo>
                    <a:pt x="7" y="71"/>
                  </a:lnTo>
                  <a:lnTo>
                    <a:pt x="4" y="74"/>
                  </a:lnTo>
                  <a:lnTo>
                    <a:pt x="0" y="74"/>
                  </a:lnTo>
                  <a:lnTo>
                    <a:pt x="4" y="48"/>
                  </a:lnTo>
                  <a:lnTo>
                    <a:pt x="7" y="48"/>
                  </a:lnTo>
                  <a:lnTo>
                    <a:pt x="11" y="59"/>
                  </a:lnTo>
                  <a:lnTo>
                    <a:pt x="15" y="67"/>
                  </a:lnTo>
                  <a:lnTo>
                    <a:pt x="19" y="71"/>
                  </a:lnTo>
                  <a:lnTo>
                    <a:pt x="26" y="71"/>
                  </a:lnTo>
                  <a:lnTo>
                    <a:pt x="33" y="71"/>
                  </a:lnTo>
                  <a:lnTo>
                    <a:pt x="37" y="67"/>
                  </a:lnTo>
                  <a:lnTo>
                    <a:pt x="37" y="63"/>
                  </a:lnTo>
                  <a:lnTo>
                    <a:pt x="41" y="59"/>
                  </a:lnTo>
                  <a:lnTo>
                    <a:pt x="37" y="56"/>
                  </a:lnTo>
                  <a:lnTo>
                    <a:pt x="37" y="52"/>
                  </a:lnTo>
                  <a:lnTo>
                    <a:pt x="33" y="48"/>
                  </a:lnTo>
                  <a:lnTo>
                    <a:pt x="30" y="41"/>
                  </a:lnTo>
                  <a:lnTo>
                    <a:pt x="22" y="33"/>
                  </a:lnTo>
                  <a:lnTo>
                    <a:pt x="19" y="26"/>
                  </a:lnTo>
                  <a:lnTo>
                    <a:pt x="19" y="22"/>
                  </a:lnTo>
                  <a:lnTo>
                    <a:pt x="19" y="18"/>
                  </a:lnTo>
                  <a:lnTo>
                    <a:pt x="19" y="11"/>
                  </a:lnTo>
                  <a:lnTo>
                    <a:pt x="22" y="7"/>
                  </a:lnTo>
                  <a:lnTo>
                    <a:pt x="30" y="0"/>
                  </a:lnTo>
                  <a:lnTo>
                    <a:pt x="37" y="0"/>
                  </a:lnTo>
                  <a:lnTo>
                    <a:pt x="41" y="0"/>
                  </a:lnTo>
                  <a:lnTo>
                    <a:pt x="45" y="0"/>
                  </a:lnTo>
                  <a:lnTo>
                    <a:pt x="48" y="3"/>
                  </a:lnTo>
                  <a:lnTo>
                    <a:pt x="52" y="3"/>
                  </a:lnTo>
                  <a:lnTo>
                    <a:pt x="56" y="3"/>
                  </a:lnTo>
                  <a:lnTo>
                    <a:pt x="60" y="0"/>
                  </a:lnTo>
                  <a:lnTo>
                    <a:pt x="6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1" name="Freeform 448"/>
            <p:cNvSpPr>
              <a:spLocks/>
            </p:cNvSpPr>
            <p:nvPr/>
          </p:nvSpPr>
          <p:spPr bwMode="auto">
            <a:xfrm>
              <a:off x="2038" y="3409"/>
              <a:ext cx="18" cy="18"/>
            </a:xfrm>
            <a:custGeom>
              <a:avLst/>
              <a:gdLst>
                <a:gd name="T0" fmla="*/ 11 w 18"/>
                <a:gd name="T1" fmla="*/ 0 h 18"/>
                <a:gd name="T2" fmla="*/ 14 w 18"/>
                <a:gd name="T3" fmla="*/ 0 h 18"/>
                <a:gd name="T4" fmla="*/ 14 w 18"/>
                <a:gd name="T5" fmla="*/ 3 h 18"/>
                <a:gd name="T6" fmla="*/ 18 w 18"/>
                <a:gd name="T7" fmla="*/ 7 h 18"/>
                <a:gd name="T8" fmla="*/ 18 w 18"/>
                <a:gd name="T9" fmla="*/ 11 h 18"/>
                <a:gd name="T10" fmla="*/ 18 w 18"/>
                <a:gd name="T11" fmla="*/ 15 h 18"/>
                <a:gd name="T12" fmla="*/ 14 w 18"/>
                <a:gd name="T13" fmla="*/ 15 h 18"/>
                <a:gd name="T14" fmla="*/ 14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4" y="0"/>
                  </a:lnTo>
                  <a:lnTo>
                    <a:pt x="14" y="3"/>
                  </a:lnTo>
                  <a:lnTo>
                    <a:pt x="18" y="7"/>
                  </a:lnTo>
                  <a:lnTo>
                    <a:pt x="18" y="11"/>
                  </a:lnTo>
                  <a:lnTo>
                    <a:pt x="18" y="15"/>
                  </a:lnTo>
                  <a:lnTo>
                    <a:pt x="14" y="15"/>
                  </a:lnTo>
                  <a:lnTo>
                    <a:pt x="14"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2" name="Freeform 449"/>
            <p:cNvSpPr>
              <a:spLocks/>
            </p:cNvSpPr>
            <p:nvPr/>
          </p:nvSpPr>
          <p:spPr bwMode="auto">
            <a:xfrm>
              <a:off x="2079"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3" name="Freeform 450"/>
            <p:cNvSpPr>
              <a:spLocks/>
            </p:cNvSpPr>
            <p:nvPr/>
          </p:nvSpPr>
          <p:spPr bwMode="auto">
            <a:xfrm>
              <a:off x="2120" y="3409"/>
              <a:ext cx="18" cy="18"/>
            </a:xfrm>
            <a:custGeom>
              <a:avLst/>
              <a:gdLst>
                <a:gd name="T0" fmla="*/ 11 w 18"/>
                <a:gd name="T1" fmla="*/ 0 h 18"/>
                <a:gd name="T2" fmla="*/ 15 w 18"/>
                <a:gd name="T3" fmla="*/ 0 h 18"/>
                <a:gd name="T4" fmla="*/ 15 w 18"/>
                <a:gd name="T5" fmla="*/ 3 h 18"/>
                <a:gd name="T6" fmla="*/ 18 w 18"/>
                <a:gd name="T7" fmla="*/ 7 h 18"/>
                <a:gd name="T8" fmla="*/ 18 w 18"/>
                <a:gd name="T9" fmla="*/ 11 h 18"/>
                <a:gd name="T10" fmla="*/ 18 w 18"/>
                <a:gd name="T11" fmla="*/ 15 h 18"/>
                <a:gd name="T12" fmla="*/ 15 w 18"/>
                <a:gd name="T13" fmla="*/ 15 h 18"/>
                <a:gd name="T14" fmla="*/ 15 w 18"/>
                <a:gd name="T15" fmla="*/ 18 h 18"/>
                <a:gd name="T16" fmla="*/ 11 w 18"/>
                <a:gd name="T17" fmla="*/ 18 h 18"/>
                <a:gd name="T18" fmla="*/ 7 w 18"/>
                <a:gd name="T19" fmla="*/ 18 h 18"/>
                <a:gd name="T20" fmla="*/ 3 w 18"/>
                <a:gd name="T21" fmla="*/ 15 h 18"/>
                <a:gd name="T22" fmla="*/ 0 w 18"/>
                <a:gd name="T23" fmla="*/ 15 h 18"/>
                <a:gd name="T24" fmla="*/ 0 w 18"/>
                <a:gd name="T25" fmla="*/ 11 h 18"/>
                <a:gd name="T26" fmla="*/ 0 w 18"/>
                <a:gd name="T27" fmla="*/ 7 h 18"/>
                <a:gd name="T28" fmla="*/ 3 w 18"/>
                <a:gd name="T29" fmla="*/ 3 h 18"/>
                <a:gd name="T30" fmla="*/ 7 w 18"/>
                <a:gd name="T31" fmla="*/ 0 h 18"/>
                <a:gd name="T32" fmla="*/ 11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1" y="0"/>
                  </a:moveTo>
                  <a:lnTo>
                    <a:pt x="15" y="0"/>
                  </a:lnTo>
                  <a:lnTo>
                    <a:pt x="15" y="3"/>
                  </a:lnTo>
                  <a:lnTo>
                    <a:pt x="18" y="7"/>
                  </a:lnTo>
                  <a:lnTo>
                    <a:pt x="18" y="11"/>
                  </a:lnTo>
                  <a:lnTo>
                    <a:pt x="18" y="15"/>
                  </a:lnTo>
                  <a:lnTo>
                    <a:pt x="15" y="15"/>
                  </a:lnTo>
                  <a:lnTo>
                    <a:pt x="15" y="18"/>
                  </a:lnTo>
                  <a:lnTo>
                    <a:pt x="11" y="18"/>
                  </a:lnTo>
                  <a:lnTo>
                    <a:pt x="7" y="18"/>
                  </a:lnTo>
                  <a:lnTo>
                    <a:pt x="3" y="15"/>
                  </a:lnTo>
                  <a:lnTo>
                    <a:pt x="0" y="15"/>
                  </a:lnTo>
                  <a:lnTo>
                    <a:pt x="0" y="11"/>
                  </a:lnTo>
                  <a:lnTo>
                    <a:pt x="0" y="7"/>
                  </a:lnTo>
                  <a:lnTo>
                    <a:pt x="3" y="3"/>
                  </a:lnTo>
                  <a:lnTo>
                    <a:pt x="7" y="0"/>
                  </a:lnTo>
                  <a:lnTo>
                    <a:pt x="1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4" name="Rectangle 451"/>
            <p:cNvSpPr>
              <a:spLocks noChangeArrowheads="1"/>
            </p:cNvSpPr>
            <p:nvPr/>
          </p:nvSpPr>
          <p:spPr bwMode="auto">
            <a:xfrm>
              <a:off x="5535" y="3088"/>
              <a:ext cx="8" cy="403"/>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5" name="Rectangle 452"/>
            <p:cNvSpPr>
              <a:spLocks noChangeArrowheads="1"/>
            </p:cNvSpPr>
            <p:nvPr/>
          </p:nvSpPr>
          <p:spPr bwMode="auto">
            <a:xfrm>
              <a:off x="593" y="3483"/>
              <a:ext cx="7"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6" name="Freeform 453"/>
            <p:cNvSpPr>
              <a:spLocks/>
            </p:cNvSpPr>
            <p:nvPr/>
          </p:nvSpPr>
          <p:spPr bwMode="auto">
            <a:xfrm>
              <a:off x="656" y="3539"/>
              <a:ext cx="56" cy="90"/>
            </a:xfrm>
            <a:custGeom>
              <a:avLst/>
              <a:gdLst>
                <a:gd name="T0" fmla="*/ 53 w 56"/>
                <a:gd name="T1" fmla="*/ 30 h 90"/>
                <a:gd name="T2" fmla="*/ 49 w 56"/>
                <a:gd name="T3" fmla="*/ 23 h 90"/>
                <a:gd name="T4" fmla="*/ 41 w 56"/>
                <a:gd name="T5" fmla="*/ 12 h 90"/>
                <a:gd name="T6" fmla="*/ 30 w 56"/>
                <a:gd name="T7" fmla="*/ 8 h 90"/>
                <a:gd name="T8" fmla="*/ 19 w 56"/>
                <a:gd name="T9" fmla="*/ 8 h 90"/>
                <a:gd name="T10" fmla="*/ 12 w 56"/>
                <a:gd name="T11" fmla="*/ 15 h 90"/>
                <a:gd name="T12" fmla="*/ 12 w 56"/>
                <a:gd name="T13" fmla="*/ 23 h 90"/>
                <a:gd name="T14" fmla="*/ 19 w 56"/>
                <a:gd name="T15" fmla="*/ 30 h 90"/>
                <a:gd name="T16" fmla="*/ 41 w 56"/>
                <a:gd name="T17" fmla="*/ 45 h 90"/>
                <a:gd name="T18" fmla="*/ 53 w 56"/>
                <a:gd name="T19" fmla="*/ 53 h 90"/>
                <a:gd name="T20" fmla="*/ 56 w 56"/>
                <a:gd name="T21" fmla="*/ 64 h 90"/>
                <a:gd name="T22" fmla="*/ 56 w 56"/>
                <a:gd name="T23" fmla="*/ 75 h 90"/>
                <a:gd name="T24" fmla="*/ 41 w 56"/>
                <a:gd name="T25" fmla="*/ 90 h 90"/>
                <a:gd name="T26" fmla="*/ 27 w 56"/>
                <a:gd name="T27" fmla="*/ 90 h 90"/>
                <a:gd name="T28" fmla="*/ 19 w 56"/>
                <a:gd name="T29" fmla="*/ 90 h 90"/>
                <a:gd name="T30" fmla="*/ 8 w 56"/>
                <a:gd name="T31" fmla="*/ 86 h 90"/>
                <a:gd name="T32" fmla="*/ 4 w 56"/>
                <a:gd name="T33" fmla="*/ 86 h 90"/>
                <a:gd name="T34" fmla="*/ 4 w 56"/>
                <a:gd name="T35" fmla="*/ 90 h 90"/>
                <a:gd name="T36" fmla="*/ 0 w 56"/>
                <a:gd name="T37" fmla="*/ 90 h 90"/>
                <a:gd name="T38" fmla="*/ 0 w 56"/>
                <a:gd name="T39" fmla="*/ 60 h 90"/>
                <a:gd name="T40" fmla="*/ 8 w 56"/>
                <a:gd name="T41" fmla="*/ 75 h 90"/>
                <a:gd name="T42" fmla="*/ 15 w 56"/>
                <a:gd name="T43" fmla="*/ 83 h 90"/>
                <a:gd name="T44" fmla="*/ 27 w 56"/>
                <a:gd name="T45" fmla="*/ 86 h 90"/>
                <a:gd name="T46" fmla="*/ 41 w 56"/>
                <a:gd name="T47" fmla="*/ 83 h 90"/>
                <a:gd name="T48" fmla="*/ 45 w 56"/>
                <a:gd name="T49" fmla="*/ 71 h 90"/>
                <a:gd name="T50" fmla="*/ 45 w 56"/>
                <a:gd name="T51" fmla="*/ 68 h 90"/>
                <a:gd name="T52" fmla="*/ 38 w 56"/>
                <a:gd name="T53" fmla="*/ 60 h 90"/>
                <a:gd name="T54" fmla="*/ 27 w 56"/>
                <a:gd name="T55" fmla="*/ 53 h 90"/>
                <a:gd name="T56" fmla="*/ 8 w 56"/>
                <a:gd name="T57" fmla="*/ 41 h 90"/>
                <a:gd name="T58" fmla="*/ 0 w 56"/>
                <a:gd name="T59" fmla="*/ 34 h 90"/>
                <a:gd name="T60" fmla="*/ 0 w 56"/>
                <a:gd name="T61" fmla="*/ 23 h 90"/>
                <a:gd name="T62" fmla="*/ 8 w 56"/>
                <a:gd name="T63" fmla="*/ 8 h 90"/>
                <a:gd name="T64" fmla="*/ 27 w 56"/>
                <a:gd name="T65" fmla="*/ 0 h 90"/>
                <a:gd name="T66" fmla="*/ 41 w 56"/>
                <a:gd name="T67" fmla="*/ 4 h 90"/>
                <a:gd name="T68" fmla="*/ 45 w 56"/>
                <a:gd name="T69" fmla="*/ 8 h 90"/>
                <a:gd name="T70" fmla="*/ 49 w 56"/>
                <a:gd name="T71" fmla="*/ 4 h 90"/>
                <a:gd name="T72" fmla="*/ 49 w 56"/>
                <a:gd name="T73" fmla="*/ 0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6"/>
                <a:gd name="T112" fmla="*/ 0 h 90"/>
                <a:gd name="T113" fmla="*/ 56 w 56"/>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6" h="90">
                  <a:moveTo>
                    <a:pt x="53" y="0"/>
                  </a:moveTo>
                  <a:lnTo>
                    <a:pt x="53" y="30"/>
                  </a:lnTo>
                  <a:lnTo>
                    <a:pt x="49" y="30"/>
                  </a:lnTo>
                  <a:lnTo>
                    <a:pt x="49" y="23"/>
                  </a:lnTo>
                  <a:lnTo>
                    <a:pt x="45" y="15"/>
                  </a:lnTo>
                  <a:lnTo>
                    <a:pt x="41" y="12"/>
                  </a:lnTo>
                  <a:lnTo>
                    <a:pt x="38" y="8"/>
                  </a:lnTo>
                  <a:lnTo>
                    <a:pt x="30" y="8"/>
                  </a:lnTo>
                  <a:lnTo>
                    <a:pt x="27" y="4"/>
                  </a:lnTo>
                  <a:lnTo>
                    <a:pt x="19" y="8"/>
                  </a:lnTo>
                  <a:lnTo>
                    <a:pt x="15" y="8"/>
                  </a:lnTo>
                  <a:lnTo>
                    <a:pt x="12" y="15"/>
                  </a:lnTo>
                  <a:lnTo>
                    <a:pt x="12" y="19"/>
                  </a:lnTo>
                  <a:lnTo>
                    <a:pt x="12" y="23"/>
                  </a:lnTo>
                  <a:lnTo>
                    <a:pt x="12" y="27"/>
                  </a:lnTo>
                  <a:lnTo>
                    <a:pt x="19" y="30"/>
                  </a:lnTo>
                  <a:lnTo>
                    <a:pt x="30" y="38"/>
                  </a:lnTo>
                  <a:lnTo>
                    <a:pt x="41" y="45"/>
                  </a:lnTo>
                  <a:lnTo>
                    <a:pt x="49" y="49"/>
                  </a:lnTo>
                  <a:lnTo>
                    <a:pt x="53" y="53"/>
                  </a:lnTo>
                  <a:lnTo>
                    <a:pt x="53" y="56"/>
                  </a:lnTo>
                  <a:lnTo>
                    <a:pt x="56" y="64"/>
                  </a:lnTo>
                  <a:lnTo>
                    <a:pt x="56" y="68"/>
                  </a:lnTo>
                  <a:lnTo>
                    <a:pt x="56" y="75"/>
                  </a:lnTo>
                  <a:lnTo>
                    <a:pt x="49" y="83"/>
                  </a:lnTo>
                  <a:lnTo>
                    <a:pt x="41" y="90"/>
                  </a:lnTo>
                  <a:lnTo>
                    <a:pt x="30" y="90"/>
                  </a:lnTo>
                  <a:lnTo>
                    <a:pt x="27" y="90"/>
                  </a:lnTo>
                  <a:lnTo>
                    <a:pt x="23" y="90"/>
                  </a:lnTo>
                  <a:lnTo>
                    <a:pt x="19" y="90"/>
                  </a:lnTo>
                  <a:lnTo>
                    <a:pt x="15" y="86"/>
                  </a:lnTo>
                  <a:lnTo>
                    <a:pt x="8" y="86"/>
                  </a:lnTo>
                  <a:lnTo>
                    <a:pt x="4" y="86"/>
                  </a:lnTo>
                  <a:lnTo>
                    <a:pt x="4" y="90"/>
                  </a:lnTo>
                  <a:lnTo>
                    <a:pt x="0" y="90"/>
                  </a:lnTo>
                  <a:lnTo>
                    <a:pt x="0" y="60"/>
                  </a:lnTo>
                  <a:lnTo>
                    <a:pt x="4" y="71"/>
                  </a:lnTo>
                  <a:lnTo>
                    <a:pt x="8" y="75"/>
                  </a:lnTo>
                  <a:lnTo>
                    <a:pt x="12" y="79"/>
                  </a:lnTo>
                  <a:lnTo>
                    <a:pt x="15" y="83"/>
                  </a:lnTo>
                  <a:lnTo>
                    <a:pt x="23" y="86"/>
                  </a:lnTo>
                  <a:lnTo>
                    <a:pt x="27" y="86"/>
                  </a:lnTo>
                  <a:lnTo>
                    <a:pt x="34" y="86"/>
                  </a:lnTo>
                  <a:lnTo>
                    <a:pt x="41" y="83"/>
                  </a:lnTo>
                  <a:lnTo>
                    <a:pt x="45" y="79"/>
                  </a:lnTo>
                  <a:lnTo>
                    <a:pt x="45" y="71"/>
                  </a:lnTo>
                  <a:lnTo>
                    <a:pt x="45" y="68"/>
                  </a:lnTo>
                  <a:lnTo>
                    <a:pt x="41" y="64"/>
                  </a:lnTo>
                  <a:lnTo>
                    <a:pt x="38" y="60"/>
                  </a:lnTo>
                  <a:lnTo>
                    <a:pt x="34" y="56"/>
                  </a:lnTo>
                  <a:lnTo>
                    <a:pt x="27" y="53"/>
                  </a:lnTo>
                  <a:lnTo>
                    <a:pt x="15" y="45"/>
                  </a:lnTo>
                  <a:lnTo>
                    <a:pt x="8" y="41"/>
                  </a:lnTo>
                  <a:lnTo>
                    <a:pt x="4" y="38"/>
                  </a:lnTo>
                  <a:lnTo>
                    <a:pt x="0" y="34"/>
                  </a:lnTo>
                  <a:lnTo>
                    <a:pt x="0" y="30"/>
                  </a:lnTo>
                  <a:lnTo>
                    <a:pt x="0" y="23"/>
                  </a:lnTo>
                  <a:lnTo>
                    <a:pt x="0" y="15"/>
                  </a:lnTo>
                  <a:lnTo>
                    <a:pt x="8" y="8"/>
                  </a:lnTo>
                  <a:lnTo>
                    <a:pt x="15" y="4"/>
                  </a:lnTo>
                  <a:lnTo>
                    <a:pt x="27" y="0"/>
                  </a:lnTo>
                  <a:lnTo>
                    <a:pt x="34" y="0"/>
                  </a:lnTo>
                  <a:lnTo>
                    <a:pt x="41" y="4"/>
                  </a:lnTo>
                  <a:lnTo>
                    <a:pt x="45" y="8"/>
                  </a:lnTo>
                  <a:lnTo>
                    <a:pt x="49" y="4"/>
                  </a:lnTo>
                  <a:lnTo>
                    <a:pt x="49" y="0"/>
                  </a:lnTo>
                  <a:lnTo>
                    <a:pt x="5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7" name="Freeform 454"/>
            <p:cNvSpPr>
              <a:spLocks noEditPoints="1"/>
            </p:cNvSpPr>
            <p:nvPr/>
          </p:nvSpPr>
          <p:spPr bwMode="auto">
            <a:xfrm>
              <a:off x="731" y="3539"/>
              <a:ext cx="86" cy="90"/>
            </a:xfrm>
            <a:custGeom>
              <a:avLst/>
              <a:gdLst>
                <a:gd name="T0" fmla="*/ 45 w 86"/>
                <a:gd name="T1" fmla="*/ 0 h 90"/>
                <a:gd name="T2" fmla="*/ 52 w 86"/>
                <a:gd name="T3" fmla="*/ 4 h 90"/>
                <a:gd name="T4" fmla="*/ 64 w 86"/>
                <a:gd name="T5" fmla="*/ 8 h 90"/>
                <a:gd name="T6" fmla="*/ 71 w 86"/>
                <a:gd name="T7" fmla="*/ 15 h 90"/>
                <a:gd name="T8" fmla="*/ 78 w 86"/>
                <a:gd name="T9" fmla="*/ 23 h 90"/>
                <a:gd name="T10" fmla="*/ 82 w 86"/>
                <a:gd name="T11" fmla="*/ 34 h 90"/>
                <a:gd name="T12" fmla="*/ 86 w 86"/>
                <a:gd name="T13" fmla="*/ 45 h 90"/>
                <a:gd name="T14" fmla="*/ 82 w 86"/>
                <a:gd name="T15" fmla="*/ 56 h 90"/>
                <a:gd name="T16" fmla="*/ 78 w 86"/>
                <a:gd name="T17" fmla="*/ 68 h 90"/>
                <a:gd name="T18" fmla="*/ 71 w 86"/>
                <a:gd name="T19" fmla="*/ 79 h 90"/>
                <a:gd name="T20" fmla="*/ 64 w 86"/>
                <a:gd name="T21" fmla="*/ 86 h 90"/>
                <a:gd name="T22" fmla="*/ 52 w 86"/>
                <a:gd name="T23" fmla="*/ 90 h 90"/>
                <a:gd name="T24" fmla="*/ 41 w 86"/>
                <a:gd name="T25" fmla="*/ 90 h 90"/>
                <a:gd name="T26" fmla="*/ 30 w 86"/>
                <a:gd name="T27" fmla="*/ 90 h 90"/>
                <a:gd name="T28" fmla="*/ 22 w 86"/>
                <a:gd name="T29" fmla="*/ 86 h 90"/>
                <a:gd name="T30" fmla="*/ 11 w 86"/>
                <a:gd name="T31" fmla="*/ 79 h 90"/>
                <a:gd name="T32" fmla="*/ 8 w 86"/>
                <a:gd name="T33" fmla="*/ 68 h 90"/>
                <a:gd name="T34" fmla="*/ 4 w 86"/>
                <a:gd name="T35" fmla="*/ 60 h 90"/>
                <a:gd name="T36" fmla="*/ 0 w 86"/>
                <a:gd name="T37" fmla="*/ 45 h 90"/>
                <a:gd name="T38" fmla="*/ 4 w 86"/>
                <a:gd name="T39" fmla="*/ 34 h 90"/>
                <a:gd name="T40" fmla="*/ 8 w 86"/>
                <a:gd name="T41" fmla="*/ 23 h 90"/>
                <a:gd name="T42" fmla="*/ 15 w 86"/>
                <a:gd name="T43" fmla="*/ 12 h 90"/>
                <a:gd name="T44" fmla="*/ 22 w 86"/>
                <a:gd name="T45" fmla="*/ 8 h 90"/>
                <a:gd name="T46" fmla="*/ 34 w 86"/>
                <a:gd name="T47" fmla="*/ 4 h 90"/>
                <a:gd name="T48" fmla="*/ 45 w 86"/>
                <a:gd name="T49" fmla="*/ 0 h 90"/>
                <a:gd name="T50" fmla="*/ 41 w 86"/>
                <a:gd name="T51" fmla="*/ 4 h 90"/>
                <a:gd name="T52" fmla="*/ 34 w 86"/>
                <a:gd name="T53" fmla="*/ 8 h 90"/>
                <a:gd name="T54" fmla="*/ 26 w 86"/>
                <a:gd name="T55" fmla="*/ 15 h 90"/>
                <a:gd name="T56" fmla="*/ 19 w 86"/>
                <a:gd name="T57" fmla="*/ 23 h 90"/>
                <a:gd name="T58" fmla="*/ 19 w 86"/>
                <a:gd name="T59" fmla="*/ 34 h 90"/>
                <a:gd name="T60" fmla="*/ 15 w 86"/>
                <a:gd name="T61" fmla="*/ 45 h 90"/>
                <a:gd name="T62" fmla="*/ 19 w 86"/>
                <a:gd name="T63" fmla="*/ 60 h 90"/>
                <a:gd name="T64" fmla="*/ 19 w 86"/>
                <a:gd name="T65" fmla="*/ 71 h 90"/>
                <a:gd name="T66" fmla="*/ 26 w 86"/>
                <a:gd name="T67" fmla="*/ 79 h 90"/>
                <a:gd name="T68" fmla="*/ 34 w 86"/>
                <a:gd name="T69" fmla="*/ 86 h 90"/>
                <a:gd name="T70" fmla="*/ 41 w 86"/>
                <a:gd name="T71" fmla="*/ 86 h 90"/>
                <a:gd name="T72" fmla="*/ 52 w 86"/>
                <a:gd name="T73" fmla="*/ 86 h 90"/>
                <a:gd name="T74" fmla="*/ 60 w 86"/>
                <a:gd name="T75" fmla="*/ 79 h 90"/>
                <a:gd name="T76" fmla="*/ 67 w 86"/>
                <a:gd name="T77" fmla="*/ 71 h 90"/>
                <a:gd name="T78" fmla="*/ 67 w 86"/>
                <a:gd name="T79" fmla="*/ 60 h 90"/>
                <a:gd name="T80" fmla="*/ 71 w 86"/>
                <a:gd name="T81" fmla="*/ 49 h 90"/>
                <a:gd name="T82" fmla="*/ 67 w 86"/>
                <a:gd name="T83" fmla="*/ 34 h 90"/>
                <a:gd name="T84" fmla="*/ 67 w 86"/>
                <a:gd name="T85" fmla="*/ 23 h 90"/>
                <a:gd name="T86" fmla="*/ 60 w 86"/>
                <a:gd name="T87" fmla="*/ 15 h 90"/>
                <a:gd name="T88" fmla="*/ 52 w 86"/>
                <a:gd name="T89" fmla="*/ 8 h 90"/>
                <a:gd name="T90" fmla="*/ 41 w 86"/>
                <a:gd name="T91" fmla="*/ 4 h 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6"/>
                <a:gd name="T139" fmla="*/ 0 h 90"/>
                <a:gd name="T140" fmla="*/ 86 w 86"/>
                <a:gd name="T141" fmla="*/ 90 h 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6" h="90">
                  <a:moveTo>
                    <a:pt x="45" y="0"/>
                  </a:moveTo>
                  <a:lnTo>
                    <a:pt x="52" y="4"/>
                  </a:lnTo>
                  <a:lnTo>
                    <a:pt x="64" y="8"/>
                  </a:lnTo>
                  <a:lnTo>
                    <a:pt x="71" y="15"/>
                  </a:lnTo>
                  <a:lnTo>
                    <a:pt x="78" y="23"/>
                  </a:lnTo>
                  <a:lnTo>
                    <a:pt x="82" y="34"/>
                  </a:lnTo>
                  <a:lnTo>
                    <a:pt x="86" y="45"/>
                  </a:lnTo>
                  <a:lnTo>
                    <a:pt x="82" y="56"/>
                  </a:lnTo>
                  <a:lnTo>
                    <a:pt x="78" y="68"/>
                  </a:lnTo>
                  <a:lnTo>
                    <a:pt x="71" y="79"/>
                  </a:lnTo>
                  <a:lnTo>
                    <a:pt x="64" y="86"/>
                  </a:lnTo>
                  <a:lnTo>
                    <a:pt x="52" y="90"/>
                  </a:lnTo>
                  <a:lnTo>
                    <a:pt x="41" y="90"/>
                  </a:lnTo>
                  <a:lnTo>
                    <a:pt x="30" y="90"/>
                  </a:lnTo>
                  <a:lnTo>
                    <a:pt x="22" y="86"/>
                  </a:lnTo>
                  <a:lnTo>
                    <a:pt x="11" y="79"/>
                  </a:lnTo>
                  <a:lnTo>
                    <a:pt x="8" y="68"/>
                  </a:lnTo>
                  <a:lnTo>
                    <a:pt x="4" y="60"/>
                  </a:lnTo>
                  <a:lnTo>
                    <a:pt x="0" y="45"/>
                  </a:lnTo>
                  <a:lnTo>
                    <a:pt x="4" y="34"/>
                  </a:lnTo>
                  <a:lnTo>
                    <a:pt x="8" y="23"/>
                  </a:lnTo>
                  <a:lnTo>
                    <a:pt x="15" y="12"/>
                  </a:lnTo>
                  <a:lnTo>
                    <a:pt x="22" y="8"/>
                  </a:lnTo>
                  <a:lnTo>
                    <a:pt x="34" y="4"/>
                  </a:lnTo>
                  <a:lnTo>
                    <a:pt x="45" y="0"/>
                  </a:lnTo>
                  <a:close/>
                  <a:moveTo>
                    <a:pt x="41" y="4"/>
                  </a:moveTo>
                  <a:lnTo>
                    <a:pt x="34" y="8"/>
                  </a:lnTo>
                  <a:lnTo>
                    <a:pt x="26" y="15"/>
                  </a:lnTo>
                  <a:lnTo>
                    <a:pt x="19" y="23"/>
                  </a:lnTo>
                  <a:lnTo>
                    <a:pt x="19" y="34"/>
                  </a:lnTo>
                  <a:lnTo>
                    <a:pt x="15" y="45"/>
                  </a:lnTo>
                  <a:lnTo>
                    <a:pt x="19" y="60"/>
                  </a:lnTo>
                  <a:lnTo>
                    <a:pt x="19" y="71"/>
                  </a:lnTo>
                  <a:lnTo>
                    <a:pt x="26" y="79"/>
                  </a:lnTo>
                  <a:lnTo>
                    <a:pt x="34" y="86"/>
                  </a:lnTo>
                  <a:lnTo>
                    <a:pt x="41" y="86"/>
                  </a:lnTo>
                  <a:lnTo>
                    <a:pt x="52" y="86"/>
                  </a:lnTo>
                  <a:lnTo>
                    <a:pt x="60" y="79"/>
                  </a:lnTo>
                  <a:lnTo>
                    <a:pt x="67" y="71"/>
                  </a:lnTo>
                  <a:lnTo>
                    <a:pt x="67" y="60"/>
                  </a:lnTo>
                  <a:lnTo>
                    <a:pt x="71" y="49"/>
                  </a:lnTo>
                  <a:lnTo>
                    <a:pt x="67" y="34"/>
                  </a:lnTo>
                  <a:lnTo>
                    <a:pt x="67" y="23"/>
                  </a:lnTo>
                  <a:lnTo>
                    <a:pt x="60" y="15"/>
                  </a:lnTo>
                  <a:lnTo>
                    <a:pt x="52" y="8"/>
                  </a:lnTo>
                  <a:lnTo>
                    <a:pt x="41"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8" name="Freeform 455"/>
            <p:cNvSpPr>
              <a:spLocks/>
            </p:cNvSpPr>
            <p:nvPr/>
          </p:nvSpPr>
          <p:spPr bwMode="auto">
            <a:xfrm>
              <a:off x="828" y="3543"/>
              <a:ext cx="93" cy="86"/>
            </a:xfrm>
            <a:custGeom>
              <a:avLst/>
              <a:gdLst>
                <a:gd name="T0" fmla="*/ 64 w 93"/>
                <a:gd name="T1" fmla="*/ 0 h 86"/>
                <a:gd name="T2" fmla="*/ 64 w 93"/>
                <a:gd name="T3" fmla="*/ 0 h 86"/>
                <a:gd name="T4" fmla="*/ 93 w 93"/>
                <a:gd name="T5" fmla="*/ 0 h 86"/>
                <a:gd name="T6" fmla="*/ 93 w 93"/>
                <a:gd name="T7" fmla="*/ 0 h 86"/>
                <a:gd name="T8" fmla="*/ 90 w 93"/>
                <a:gd name="T9" fmla="*/ 0 h 86"/>
                <a:gd name="T10" fmla="*/ 86 w 93"/>
                <a:gd name="T11" fmla="*/ 0 h 86"/>
                <a:gd name="T12" fmla="*/ 82 w 93"/>
                <a:gd name="T13" fmla="*/ 4 h 86"/>
                <a:gd name="T14" fmla="*/ 82 w 93"/>
                <a:gd name="T15" fmla="*/ 8 h 86"/>
                <a:gd name="T16" fmla="*/ 78 w 93"/>
                <a:gd name="T17" fmla="*/ 15 h 86"/>
                <a:gd name="T18" fmla="*/ 78 w 93"/>
                <a:gd name="T19" fmla="*/ 49 h 86"/>
                <a:gd name="T20" fmla="*/ 78 w 93"/>
                <a:gd name="T21" fmla="*/ 60 h 86"/>
                <a:gd name="T22" fmla="*/ 78 w 93"/>
                <a:gd name="T23" fmla="*/ 71 h 86"/>
                <a:gd name="T24" fmla="*/ 75 w 93"/>
                <a:gd name="T25" fmla="*/ 75 h 86"/>
                <a:gd name="T26" fmla="*/ 67 w 93"/>
                <a:gd name="T27" fmla="*/ 82 h 86"/>
                <a:gd name="T28" fmla="*/ 60 w 93"/>
                <a:gd name="T29" fmla="*/ 86 h 86"/>
                <a:gd name="T30" fmla="*/ 49 w 93"/>
                <a:gd name="T31" fmla="*/ 86 h 86"/>
                <a:gd name="T32" fmla="*/ 34 w 93"/>
                <a:gd name="T33" fmla="*/ 86 h 86"/>
                <a:gd name="T34" fmla="*/ 26 w 93"/>
                <a:gd name="T35" fmla="*/ 82 h 86"/>
                <a:gd name="T36" fmla="*/ 19 w 93"/>
                <a:gd name="T37" fmla="*/ 75 h 86"/>
                <a:gd name="T38" fmla="*/ 15 w 93"/>
                <a:gd name="T39" fmla="*/ 67 h 86"/>
                <a:gd name="T40" fmla="*/ 15 w 93"/>
                <a:gd name="T41" fmla="*/ 60 h 86"/>
                <a:gd name="T42" fmla="*/ 15 w 93"/>
                <a:gd name="T43" fmla="*/ 49 h 86"/>
                <a:gd name="T44" fmla="*/ 15 w 93"/>
                <a:gd name="T45" fmla="*/ 15 h 86"/>
                <a:gd name="T46" fmla="*/ 11 w 93"/>
                <a:gd name="T47" fmla="*/ 8 h 86"/>
                <a:gd name="T48" fmla="*/ 11 w 93"/>
                <a:gd name="T49" fmla="*/ 4 h 86"/>
                <a:gd name="T50" fmla="*/ 8 w 93"/>
                <a:gd name="T51" fmla="*/ 0 h 86"/>
                <a:gd name="T52" fmla="*/ 4 w 93"/>
                <a:gd name="T53" fmla="*/ 0 h 86"/>
                <a:gd name="T54" fmla="*/ 0 w 93"/>
                <a:gd name="T55" fmla="*/ 0 h 86"/>
                <a:gd name="T56" fmla="*/ 0 w 93"/>
                <a:gd name="T57" fmla="*/ 0 h 86"/>
                <a:gd name="T58" fmla="*/ 37 w 93"/>
                <a:gd name="T59" fmla="*/ 0 h 86"/>
                <a:gd name="T60" fmla="*/ 37 w 93"/>
                <a:gd name="T61" fmla="*/ 0 h 86"/>
                <a:gd name="T62" fmla="*/ 34 w 93"/>
                <a:gd name="T63" fmla="*/ 0 h 86"/>
                <a:gd name="T64" fmla="*/ 30 w 93"/>
                <a:gd name="T65" fmla="*/ 0 h 86"/>
                <a:gd name="T66" fmla="*/ 26 w 93"/>
                <a:gd name="T67" fmla="*/ 4 h 86"/>
                <a:gd name="T68" fmla="*/ 26 w 93"/>
                <a:gd name="T69" fmla="*/ 8 h 86"/>
                <a:gd name="T70" fmla="*/ 26 w 93"/>
                <a:gd name="T71" fmla="*/ 15 h 86"/>
                <a:gd name="T72" fmla="*/ 26 w 93"/>
                <a:gd name="T73" fmla="*/ 52 h 86"/>
                <a:gd name="T74" fmla="*/ 26 w 93"/>
                <a:gd name="T75" fmla="*/ 56 h 86"/>
                <a:gd name="T76" fmla="*/ 26 w 93"/>
                <a:gd name="T77" fmla="*/ 64 h 86"/>
                <a:gd name="T78" fmla="*/ 26 w 93"/>
                <a:gd name="T79" fmla="*/ 71 h 86"/>
                <a:gd name="T80" fmla="*/ 30 w 93"/>
                <a:gd name="T81" fmla="*/ 75 h 86"/>
                <a:gd name="T82" fmla="*/ 34 w 93"/>
                <a:gd name="T83" fmla="*/ 79 h 86"/>
                <a:gd name="T84" fmla="*/ 37 w 93"/>
                <a:gd name="T85" fmla="*/ 82 h 86"/>
                <a:gd name="T86" fmla="*/ 41 w 93"/>
                <a:gd name="T87" fmla="*/ 82 h 86"/>
                <a:gd name="T88" fmla="*/ 49 w 93"/>
                <a:gd name="T89" fmla="*/ 82 h 86"/>
                <a:gd name="T90" fmla="*/ 56 w 93"/>
                <a:gd name="T91" fmla="*/ 82 h 86"/>
                <a:gd name="T92" fmla="*/ 64 w 93"/>
                <a:gd name="T93" fmla="*/ 79 h 86"/>
                <a:gd name="T94" fmla="*/ 67 w 93"/>
                <a:gd name="T95" fmla="*/ 75 h 86"/>
                <a:gd name="T96" fmla="*/ 71 w 93"/>
                <a:gd name="T97" fmla="*/ 71 h 86"/>
                <a:gd name="T98" fmla="*/ 75 w 93"/>
                <a:gd name="T99" fmla="*/ 60 h 86"/>
                <a:gd name="T100" fmla="*/ 75 w 93"/>
                <a:gd name="T101" fmla="*/ 49 h 86"/>
                <a:gd name="T102" fmla="*/ 75 w 93"/>
                <a:gd name="T103" fmla="*/ 15 h 86"/>
                <a:gd name="T104" fmla="*/ 75 w 93"/>
                <a:gd name="T105" fmla="*/ 8 h 86"/>
                <a:gd name="T106" fmla="*/ 75 w 93"/>
                <a:gd name="T107" fmla="*/ 4 h 86"/>
                <a:gd name="T108" fmla="*/ 71 w 93"/>
                <a:gd name="T109" fmla="*/ 0 h 86"/>
                <a:gd name="T110" fmla="*/ 67 w 93"/>
                <a:gd name="T111" fmla="*/ 0 h 86"/>
                <a:gd name="T112" fmla="*/ 64 w 93"/>
                <a:gd name="T113" fmla="*/ 0 h 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3"/>
                <a:gd name="T172" fmla="*/ 0 h 86"/>
                <a:gd name="T173" fmla="*/ 93 w 93"/>
                <a:gd name="T174" fmla="*/ 86 h 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3" h="86">
                  <a:moveTo>
                    <a:pt x="64" y="0"/>
                  </a:moveTo>
                  <a:lnTo>
                    <a:pt x="64" y="0"/>
                  </a:lnTo>
                  <a:lnTo>
                    <a:pt x="93" y="0"/>
                  </a:lnTo>
                  <a:lnTo>
                    <a:pt x="90" y="0"/>
                  </a:lnTo>
                  <a:lnTo>
                    <a:pt x="86" y="0"/>
                  </a:lnTo>
                  <a:lnTo>
                    <a:pt x="82" y="4"/>
                  </a:lnTo>
                  <a:lnTo>
                    <a:pt x="82" y="8"/>
                  </a:lnTo>
                  <a:lnTo>
                    <a:pt x="78" y="15"/>
                  </a:lnTo>
                  <a:lnTo>
                    <a:pt x="78" y="49"/>
                  </a:lnTo>
                  <a:lnTo>
                    <a:pt x="78" y="60"/>
                  </a:lnTo>
                  <a:lnTo>
                    <a:pt x="78" y="71"/>
                  </a:lnTo>
                  <a:lnTo>
                    <a:pt x="75" y="75"/>
                  </a:lnTo>
                  <a:lnTo>
                    <a:pt x="67" y="82"/>
                  </a:lnTo>
                  <a:lnTo>
                    <a:pt x="60" y="86"/>
                  </a:lnTo>
                  <a:lnTo>
                    <a:pt x="49" y="86"/>
                  </a:lnTo>
                  <a:lnTo>
                    <a:pt x="34" y="86"/>
                  </a:lnTo>
                  <a:lnTo>
                    <a:pt x="26" y="82"/>
                  </a:lnTo>
                  <a:lnTo>
                    <a:pt x="19" y="75"/>
                  </a:lnTo>
                  <a:lnTo>
                    <a:pt x="15" y="67"/>
                  </a:lnTo>
                  <a:lnTo>
                    <a:pt x="15" y="60"/>
                  </a:lnTo>
                  <a:lnTo>
                    <a:pt x="15" y="49"/>
                  </a:lnTo>
                  <a:lnTo>
                    <a:pt x="15" y="15"/>
                  </a:lnTo>
                  <a:lnTo>
                    <a:pt x="11" y="8"/>
                  </a:lnTo>
                  <a:lnTo>
                    <a:pt x="11" y="4"/>
                  </a:lnTo>
                  <a:lnTo>
                    <a:pt x="8" y="0"/>
                  </a:lnTo>
                  <a:lnTo>
                    <a:pt x="4" y="0"/>
                  </a:lnTo>
                  <a:lnTo>
                    <a:pt x="0" y="0"/>
                  </a:lnTo>
                  <a:lnTo>
                    <a:pt x="37" y="0"/>
                  </a:lnTo>
                  <a:lnTo>
                    <a:pt x="34" y="0"/>
                  </a:lnTo>
                  <a:lnTo>
                    <a:pt x="30" y="0"/>
                  </a:lnTo>
                  <a:lnTo>
                    <a:pt x="26" y="4"/>
                  </a:lnTo>
                  <a:lnTo>
                    <a:pt x="26" y="8"/>
                  </a:lnTo>
                  <a:lnTo>
                    <a:pt x="26" y="15"/>
                  </a:lnTo>
                  <a:lnTo>
                    <a:pt x="26" y="52"/>
                  </a:lnTo>
                  <a:lnTo>
                    <a:pt x="26" y="56"/>
                  </a:lnTo>
                  <a:lnTo>
                    <a:pt x="26" y="64"/>
                  </a:lnTo>
                  <a:lnTo>
                    <a:pt x="26" y="71"/>
                  </a:lnTo>
                  <a:lnTo>
                    <a:pt x="30" y="75"/>
                  </a:lnTo>
                  <a:lnTo>
                    <a:pt x="34" y="79"/>
                  </a:lnTo>
                  <a:lnTo>
                    <a:pt x="37" y="82"/>
                  </a:lnTo>
                  <a:lnTo>
                    <a:pt x="41" y="82"/>
                  </a:lnTo>
                  <a:lnTo>
                    <a:pt x="49" y="82"/>
                  </a:lnTo>
                  <a:lnTo>
                    <a:pt x="56" y="82"/>
                  </a:lnTo>
                  <a:lnTo>
                    <a:pt x="64" y="79"/>
                  </a:lnTo>
                  <a:lnTo>
                    <a:pt x="67" y="75"/>
                  </a:lnTo>
                  <a:lnTo>
                    <a:pt x="71" y="71"/>
                  </a:lnTo>
                  <a:lnTo>
                    <a:pt x="75" y="60"/>
                  </a:lnTo>
                  <a:lnTo>
                    <a:pt x="75" y="49"/>
                  </a:lnTo>
                  <a:lnTo>
                    <a:pt x="75" y="15"/>
                  </a:lnTo>
                  <a:lnTo>
                    <a:pt x="75" y="8"/>
                  </a:lnTo>
                  <a:lnTo>
                    <a:pt x="75" y="4"/>
                  </a:lnTo>
                  <a:lnTo>
                    <a:pt x="71" y="0"/>
                  </a:lnTo>
                  <a:lnTo>
                    <a:pt x="67" y="0"/>
                  </a:lnTo>
                  <a:lnTo>
                    <a:pt x="6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29" name="Freeform 456"/>
            <p:cNvSpPr>
              <a:spLocks noEditPoints="1"/>
            </p:cNvSpPr>
            <p:nvPr/>
          </p:nvSpPr>
          <p:spPr bwMode="auto">
            <a:xfrm>
              <a:off x="929" y="3543"/>
              <a:ext cx="89" cy="86"/>
            </a:xfrm>
            <a:custGeom>
              <a:avLst/>
              <a:gdLst>
                <a:gd name="T0" fmla="*/ 89 w 89"/>
                <a:gd name="T1" fmla="*/ 86 h 86"/>
                <a:gd name="T2" fmla="*/ 67 w 89"/>
                <a:gd name="T3" fmla="*/ 86 h 86"/>
                <a:gd name="T4" fmla="*/ 33 w 89"/>
                <a:gd name="T5" fmla="*/ 45 h 86"/>
                <a:gd name="T6" fmla="*/ 33 w 89"/>
                <a:gd name="T7" fmla="*/ 45 h 86"/>
                <a:gd name="T8" fmla="*/ 30 w 89"/>
                <a:gd name="T9" fmla="*/ 45 h 86"/>
                <a:gd name="T10" fmla="*/ 30 w 89"/>
                <a:gd name="T11" fmla="*/ 45 h 86"/>
                <a:gd name="T12" fmla="*/ 30 w 89"/>
                <a:gd name="T13" fmla="*/ 45 h 86"/>
                <a:gd name="T14" fmla="*/ 26 w 89"/>
                <a:gd name="T15" fmla="*/ 45 h 86"/>
                <a:gd name="T16" fmla="*/ 26 w 89"/>
                <a:gd name="T17" fmla="*/ 45 h 86"/>
                <a:gd name="T18" fmla="*/ 26 w 89"/>
                <a:gd name="T19" fmla="*/ 71 h 86"/>
                <a:gd name="T20" fmla="*/ 26 w 89"/>
                <a:gd name="T21" fmla="*/ 79 h 86"/>
                <a:gd name="T22" fmla="*/ 26 w 89"/>
                <a:gd name="T23" fmla="*/ 82 h 86"/>
                <a:gd name="T24" fmla="*/ 30 w 89"/>
                <a:gd name="T25" fmla="*/ 82 h 86"/>
                <a:gd name="T26" fmla="*/ 33 w 89"/>
                <a:gd name="T27" fmla="*/ 86 h 86"/>
                <a:gd name="T28" fmla="*/ 37 w 89"/>
                <a:gd name="T29" fmla="*/ 86 h 86"/>
                <a:gd name="T30" fmla="*/ 37 w 89"/>
                <a:gd name="T31" fmla="*/ 86 h 86"/>
                <a:gd name="T32" fmla="*/ 0 w 89"/>
                <a:gd name="T33" fmla="*/ 86 h 86"/>
                <a:gd name="T34" fmla="*/ 0 w 89"/>
                <a:gd name="T35" fmla="*/ 86 h 86"/>
                <a:gd name="T36" fmla="*/ 4 w 89"/>
                <a:gd name="T37" fmla="*/ 86 h 86"/>
                <a:gd name="T38" fmla="*/ 11 w 89"/>
                <a:gd name="T39" fmla="*/ 82 h 86"/>
                <a:gd name="T40" fmla="*/ 11 w 89"/>
                <a:gd name="T41" fmla="*/ 82 h 86"/>
                <a:gd name="T42" fmla="*/ 15 w 89"/>
                <a:gd name="T43" fmla="*/ 79 h 86"/>
                <a:gd name="T44" fmla="*/ 15 w 89"/>
                <a:gd name="T45" fmla="*/ 71 h 86"/>
                <a:gd name="T46" fmla="*/ 15 w 89"/>
                <a:gd name="T47" fmla="*/ 15 h 86"/>
                <a:gd name="T48" fmla="*/ 15 w 89"/>
                <a:gd name="T49" fmla="*/ 8 h 86"/>
                <a:gd name="T50" fmla="*/ 11 w 89"/>
                <a:gd name="T51" fmla="*/ 4 h 86"/>
                <a:gd name="T52" fmla="*/ 7 w 89"/>
                <a:gd name="T53" fmla="*/ 0 h 86"/>
                <a:gd name="T54" fmla="*/ 4 w 89"/>
                <a:gd name="T55" fmla="*/ 0 h 86"/>
                <a:gd name="T56" fmla="*/ 0 w 89"/>
                <a:gd name="T57" fmla="*/ 0 h 86"/>
                <a:gd name="T58" fmla="*/ 0 w 89"/>
                <a:gd name="T59" fmla="*/ 0 h 86"/>
                <a:gd name="T60" fmla="*/ 33 w 89"/>
                <a:gd name="T61" fmla="*/ 0 h 86"/>
                <a:gd name="T62" fmla="*/ 45 w 89"/>
                <a:gd name="T63" fmla="*/ 0 h 86"/>
                <a:gd name="T64" fmla="*/ 52 w 89"/>
                <a:gd name="T65" fmla="*/ 0 h 86"/>
                <a:gd name="T66" fmla="*/ 60 w 89"/>
                <a:gd name="T67" fmla="*/ 4 h 86"/>
                <a:gd name="T68" fmla="*/ 63 w 89"/>
                <a:gd name="T69" fmla="*/ 8 h 86"/>
                <a:gd name="T70" fmla="*/ 67 w 89"/>
                <a:gd name="T71" fmla="*/ 15 h 86"/>
                <a:gd name="T72" fmla="*/ 71 w 89"/>
                <a:gd name="T73" fmla="*/ 19 h 86"/>
                <a:gd name="T74" fmla="*/ 67 w 89"/>
                <a:gd name="T75" fmla="*/ 26 h 86"/>
                <a:gd name="T76" fmla="*/ 63 w 89"/>
                <a:gd name="T77" fmla="*/ 34 h 86"/>
                <a:gd name="T78" fmla="*/ 60 w 89"/>
                <a:gd name="T79" fmla="*/ 37 h 86"/>
                <a:gd name="T80" fmla="*/ 48 w 89"/>
                <a:gd name="T81" fmla="*/ 41 h 86"/>
                <a:gd name="T82" fmla="*/ 67 w 89"/>
                <a:gd name="T83" fmla="*/ 67 h 86"/>
                <a:gd name="T84" fmla="*/ 75 w 89"/>
                <a:gd name="T85" fmla="*/ 75 h 86"/>
                <a:gd name="T86" fmla="*/ 78 w 89"/>
                <a:gd name="T87" fmla="*/ 82 h 86"/>
                <a:gd name="T88" fmla="*/ 82 w 89"/>
                <a:gd name="T89" fmla="*/ 82 h 86"/>
                <a:gd name="T90" fmla="*/ 89 w 89"/>
                <a:gd name="T91" fmla="*/ 86 h 86"/>
                <a:gd name="T92" fmla="*/ 89 w 89"/>
                <a:gd name="T93" fmla="*/ 86 h 86"/>
                <a:gd name="T94" fmla="*/ 26 w 89"/>
                <a:gd name="T95" fmla="*/ 41 h 86"/>
                <a:gd name="T96" fmla="*/ 26 w 89"/>
                <a:gd name="T97" fmla="*/ 41 h 86"/>
                <a:gd name="T98" fmla="*/ 30 w 89"/>
                <a:gd name="T99" fmla="*/ 41 h 86"/>
                <a:gd name="T100" fmla="*/ 30 w 89"/>
                <a:gd name="T101" fmla="*/ 41 h 86"/>
                <a:gd name="T102" fmla="*/ 30 w 89"/>
                <a:gd name="T103" fmla="*/ 41 h 86"/>
                <a:gd name="T104" fmla="*/ 41 w 89"/>
                <a:gd name="T105" fmla="*/ 41 h 86"/>
                <a:gd name="T106" fmla="*/ 48 w 89"/>
                <a:gd name="T107" fmla="*/ 34 h 86"/>
                <a:gd name="T108" fmla="*/ 52 w 89"/>
                <a:gd name="T109" fmla="*/ 30 h 86"/>
                <a:gd name="T110" fmla="*/ 56 w 89"/>
                <a:gd name="T111" fmla="*/ 23 h 86"/>
                <a:gd name="T112" fmla="*/ 52 w 89"/>
                <a:gd name="T113" fmla="*/ 15 h 86"/>
                <a:gd name="T114" fmla="*/ 48 w 89"/>
                <a:gd name="T115" fmla="*/ 8 h 86"/>
                <a:gd name="T116" fmla="*/ 45 w 89"/>
                <a:gd name="T117" fmla="*/ 4 h 86"/>
                <a:gd name="T118" fmla="*/ 37 w 89"/>
                <a:gd name="T119" fmla="*/ 4 h 86"/>
                <a:gd name="T120" fmla="*/ 30 w 89"/>
                <a:gd name="T121" fmla="*/ 4 h 86"/>
                <a:gd name="T122" fmla="*/ 26 w 89"/>
                <a:gd name="T123" fmla="*/ 4 h 86"/>
                <a:gd name="T124" fmla="*/ 26 w 89"/>
                <a:gd name="T125" fmla="*/ 41 h 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9"/>
                <a:gd name="T190" fmla="*/ 0 h 86"/>
                <a:gd name="T191" fmla="*/ 89 w 89"/>
                <a:gd name="T192" fmla="*/ 86 h 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9" h="86">
                  <a:moveTo>
                    <a:pt x="89" y="86"/>
                  </a:moveTo>
                  <a:lnTo>
                    <a:pt x="67" y="86"/>
                  </a:lnTo>
                  <a:lnTo>
                    <a:pt x="33" y="45"/>
                  </a:lnTo>
                  <a:lnTo>
                    <a:pt x="30" y="45"/>
                  </a:lnTo>
                  <a:lnTo>
                    <a:pt x="26" y="45"/>
                  </a:lnTo>
                  <a:lnTo>
                    <a:pt x="26" y="71"/>
                  </a:lnTo>
                  <a:lnTo>
                    <a:pt x="26" y="79"/>
                  </a:lnTo>
                  <a:lnTo>
                    <a:pt x="26" y="82"/>
                  </a:lnTo>
                  <a:lnTo>
                    <a:pt x="30" y="82"/>
                  </a:lnTo>
                  <a:lnTo>
                    <a:pt x="33" y="86"/>
                  </a:lnTo>
                  <a:lnTo>
                    <a:pt x="37" y="86"/>
                  </a:lnTo>
                  <a:lnTo>
                    <a:pt x="0" y="86"/>
                  </a:lnTo>
                  <a:lnTo>
                    <a:pt x="4" y="86"/>
                  </a:lnTo>
                  <a:lnTo>
                    <a:pt x="11" y="82"/>
                  </a:lnTo>
                  <a:lnTo>
                    <a:pt x="15" y="79"/>
                  </a:lnTo>
                  <a:lnTo>
                    <a:pt x="15" y="71"/>
                  </a:lnTo>
                  <a:lnTo>
                    <a:pt x="15" y="15"/>
                  </a:lnTo>
                  <a:lnTo>
                    <a:pt x="15" y="8"/>
                  </a:lnTo>
                  <a:lnTo>
                    <a:pt x="11" y="4"/>
                  </a:lnTo>
                  <a:lnTo>
                    <a:pt x="7" y="0"/>
                  </a:lnTo>
                  <a:lnTo>
                    <a:pt x="4" y="0"/>
                  </a:lnTo>
                  <a:lnTo>
                    <a:pt x="0" y="0"/>
                  </a:lnTo>
                  <a:lnTo>
                    <a:pt x="33" y="0"/>
                  </a:lnTo>
                  <a:lnTo>
                    <a:pt x="45" y="0"/>
                  </a:lnTo>
                  <a:lnTo>
                    <a:pt x="52" y="0"/>
                  </a:lnTo>
                  <a:lnTo>
                    <a:pt x="60" y="4"/>
                  </a:lnTo>
                  <a:lnTo>
                    <a:pt x="63" y="8"/>
                  </a:lnTo>
                  <a:lnTo>
                    <a:pt x="67" y="15"/>
                  </a:lnTo>
                  <a:lnTo>
                    <a:pt x="71" y="19"/>
                  </a:lnTo>
                  <a:lnTo>
                    <a:pt x="67" y="26"/>
                  </a:lnTo>
                  <a:lnTo>
                    <a:pt x="63" y="34"/>
                  </a:lnTo>
                  <a:lnTo>
                    <a:pt x="60" y="37"/>
                  </a:lnTo>
                  <a:lnTo>
                    <a:pt x="48" y="41"/>
                  </a:lnTo>
                  <a:lnTo>
                    <a:pt x="67" y="67"/>
                  </a:lnTo>
                  <a:lnTo>
                    <a:pt x="75" y="75"/>
                  </a:lnTo>
                  <a:lnTo>
                    <a:pt x="78" y="82"/>
                  </a:lnTo>
                  <a:lnTo>
                    <a:pt x="82" y="82"/>
                  </a:lnTo>
                  <a:lnTo>
                    <a:pt x="89" y="86"/>
                  </a:lnTo>
                  <a:close/>
                  <a:moveTo>
                    <a:pt x="26" y="41"/>
                  </a:moveTo>
                  <a:lnTo>
                    <a:pt x="26" y="41"/>
                  </a:lnTo>
                  <a:lnTo>
                    <a:pt x="30" y="41"/>
                  </a:lnTo>
                  <a:lnTo>
                    <a:pt x="41" y="41"/>
                  </a:lnTo>
                  <a:lnTo>
                    <a:pt x="48" y="34"/>
                  </a:lnTo>
                  <a:lnTo>
                    <a:pt x="52" y="30"/>
                  </a:lnTo>
                  <a:lnTo>
                    <a:pt x="56" y="23"/>
                  </a:lnTo>
                  <a:lnTo>
                    <a:pt x="52" y="15"/>
                  </a:lnTo>
                  <a:lnTo>
                    <a:pt x="48" y="8"/>
                  </a:lnTo>
                  <a:lnTo>
                    <a:pt x="45" y="4"/>
                  </a:lnTo>
                  <a:lnTo>
                    <a:pt x="37" y="4"/>
                  </a:lnTo>
                  <a:lnTo>
                    <a:pt x="30" y="4"/>
                  </a:lnTo>
                  <a:lnTo>
                    <a:pt x="26" y="4"/>
                  </a:lnTo>
                  <a:lnTo>
                    <a:pt x="26"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0" name="Freeform 457"/>
            <p:cNvSpPr>
              <a:spLocks/>
            </p:cNvSpPr>
            <p:nvPr/>
          </p:nvSpPr>
          <p:spPr bwMode="auto">
            <a:xfrm>
              <a:off x="1030" y="3539"/>
              <a:ext cx="74" cy="90"/>
            </a:xfrm>
            <a:custGeom>
              <a:avLst/>
              <a:gdLst>
                <a:gd name="T0" fmla="*/ 71 w 74"/>
                <a:gd name="T1" fmla="*/ 0 h 90"/>
                <a:gd name="T2" fmla="*/ 71 w 74"/>
                <a:gd name="T3" fmla="*/ 30 h 90"/>
                <a:gd name="T4" fmla="*/ 71 w 74"/>
                <a:gd name="T5" fmla="*/ 30 h 90"/>
                <a:gd name="T6" fmla="*/ 67 w 74"/>
                <a:gd name="T7" fmla="*/ 19 h 90"/>
                <a:gd name="T8" fmla="*/ 59 w 74"/>
                <a:gd name="T9" fmla="*/ 12 h 90"/>
                <a:gd name="T10" fmla="*/ 52 w 74"/>
                <a:gd name="T11" fmla="*/ 8 h 90"/>
                <a:gd name="T12" fmla="*/ 44 w 74"/>
                <a:gd name="T13" fmla="*/ 4 h 90"/>
                <a:gd name="T14" fmla="*/ 37 w 74"/>
                <a:gd name="T15" fmla="*/ 8 h 90"/>
                <a:gd name="T16" fmla="*/ 30 w 74"/>
                <a:gd name="T17" fmla="*/ 12 h 90"/>
                <a:gd name="T18" fmla="*/ 22 w 74"/>
                <a:gd name="T19" fmla="*/ 15 h 90"/>
                <a:gd name="T20" fmla="*/ 18 w 74"/>
                <a:gd name="T21" fmla="*/ 23 h 90"/>
                <a:gd name="T22" fmla="*/ 15 w 74"/>
                <a:gd name="T23" fmla="*/ 34 h 90"/>
                <a:gd name="T24" fmla="*/ 15 w 74"/>
                <a:gd name="T25" fmla="*/ 49 h 90"/>
                <a:gd name="T26" fmla="*/ 15 w 74"/>
                <a:gd name="T27" fmla="*/ 60 h 90"/>
                <a:gd name="T28" fmla="*/ 18 w 74"/>
                <a:gd name="T29" fmla="*/ 68 h 90"/>
                <a:gd name="T30" fmla="*/ 22 w 74"/>
                <a:gd name="T31" fmla="*/ 75 h 90"/>
                <a:gd name="T32" fmla="*/ 30 w 74"/>
                <a:gd name="T33" fmla="*/ 83 h 90"/>
                <a:gd name="T34" fmla="*/ 37 w 74"/>
                <a:gd name="T35" fmla="*/ 86 h 90"/>
                <a:gd name="T36" fmla="*/ 44 w 74"/>
                <a:gd name="T37" fmla="*/ 86 h 90"/>
                <a:gd name="T38" fmla="*/ 52 w 74"/>
                <a:gd name="T39" fmla="*/ 86 h 90"/>
                <a:gd name="T40" fmla="*/ 59 w 74"/>
                <a:gd name="T41" fmla="*/ 83 h 90"/>
                <a:gd name="T42" fmla="*/ 67 w 74"/>
                <a:gd name="T43" fmla="*/ 75 h 90"/>
                <a:gd name="T44" fmla="*/ 74 w 74"/>
                <a:gd name="T45" fmla="*/ 68 h 90"/>
                <a:gd name="T46" fmla="*/ 74 w 74"/>
                <a:gd name="T47" fmla="*/ 68 h 90"/>
                <a:gd name="T48" fmla="*/ 67 w 74"/>
                <a:gd name="T49" fmla="*/ 79 h 90"/>
                <a:gd name="T50" fmla="*/ 59 w 74"/>
                <a:gd name="T51" fmla="*/ 86 h 90"/>
                <a:gd name="T52" fmla="*/ 52 w 74"/>
                <a:gd name="T53" fmla="*/ 90 h 90"/>
                <a:gd name="T54" fmla="*/ 41 w 74"/>
                <a:gd name="T55" fmla="*/ 90 h 90"/>
                <a:gd name="T56" fmla="*/ 26 w 74"/>
                <a:gd name="T57" fmla="*/ 90 h 90"/>
                <a:gd name="T58" fmla="*/ 15 w 74"/>
                <a:gd name="T59" fmla="*/ 83 h 90"/>
                <a:gd name="T60" fmla="*/ 7 w 74"/>
                <a:gd name="T61" fmla="*/ 75 h 90"/>
                <a:gd name="T62" fmla="*/ 0 w 74"/>
                <a:gd name="T63" fmla="*/ 64 h 90"/>
                <a:gd name="T64" fmla="*/ 0 w 74"/>
                <a:gd name="T65" fmla="*/ 49 h 90"/>
                <a:gd name="T66" fmla="*/ 0 w 74"/>
                <a:gd name="T67" fmla="*/ 34 h 90"/>
                <a:gd name="T68" fmla="*/ 3 w 74"/>
                <a:gd name="T69" fmla="*/ 23 h 90"/>
                <a:gd name="T70" fmla="*/ 11 w 74"/>
                <a:gd name="T71" fmla="*/ 15 h 90"/>
                <a:gd name="T72" fmla="*/ 22 w 74"/>
                <a:gd name="T73" fmla="*/ 8 h 90"/>
                <a:gd name="T74" fmla="*/ 30 w 74"/>
                <a:gd name="T75" fmla="*/ 4 h 90"/>
                <a:gd name="T76" fmla="*/ 41 w 74"/>
                <a:gd name="T77" fmla="*/ 0 h 90"/>
                <a:gd name="T78" fmla="*/ 52 w 74"/>
                <a:gd name="T79" fmla="*/ 4 h 90"/>
                <a:gd name="T80" fmla="*/ 59 w 74"/>
                <a:gd name="T81" fmla="*/ 4 h 90"/>
                <a:gd name="T82" fmla="*/ 63 w 74"/>
                <a:gd name="T83" fmla="*/ 8 h 90"/>
                <a:gd name="T84" fmla="*/ 63 w 74"/>
                <a:gd name="T85" fmla="*/ 8 h 90"/>
                <a:gd name="T86" fmla="*/ 67 w 74"/>
                <a:gd name="T87" fmla="*/ 8 h 90"/>
                <a:gd name="T88" fmla="*/ 67 w 74"/>
                <a:gd name="T89" fmla="*/ 4 h 90"/>
                <a:gd name="T90" fmla="*/ 71 w 74"/>
                <a:gd name="T91" fmla="*/ 4 h 90"/>
                <a:gd name="T92" fmla="*/ 71 w 74"/>
                <a:gd name="T93" fmla="*/ 0 h 90"/>
                <a:gd name="T94" fmla="*/ 71 w 74"/>
                <a:gd name="T95" fmla="*/ 0 h 9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74"/>
                <a:gd name="T145" fmla="*/ 0 h 90"/>
                <a:gd name="T146" fmla="*/ 74 w 74"/>
                <a:gd name="T147" fmla="*/ 90 h 9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74" h="90">
                  <a:moveTo>
                    <a:pt x="71" y="0"/>
                  </a:moveTo>
                  <a:lnTo>
                    <a:pt x="71" y="30"/>
                  </a:lnTo>
                  <a:lnTo>
                    <a:pt x="67" y="19"/>
                  </a:lnTo>
                  <a:lnTo>
                    <a:pt x="59" y="12"/>
                  </a:lnTo>
                  <a:lnTo>
                    <a:pt x="52" y="8"/>
                  </a:lnTo>
                  <a:lnTo>
                    <a:pt x="44" y="4"/>
                  </a:lnTo>
                  <a:lnTo>
                    <a:pt x="37" y="8"/>
                  </a:lnTo>
                  <a:lnTo>
                    <a:pt x="30" y="12"/>
                  </a:lnTo>
                  <a:lnTo>
                    <a:pt x="22" y="15"/>
                  </a:lnTo>
                  <a:lnTo>
                    <a:pt x="18" y="23"/>
                  </a:lnTo>
                  <a:lnTo>
                    <a:pt x="15" y="34"/>
                  </a:lnTo>
                  <a:lnTo>
                    <a:pt x="15" y="49"/>
                  </a:lnTo>
                  <a:lnTo>
                    <a:pt x="15" y="60"/>
                  </a:lnTo>
                  <a:lnTo>
                    <a:pt x="18" y="68"/>
                  </a:lnTo>
                  <a:lnTo>
                    <a:pt x="22" y="75"/>
                  </a:lnTo>
                  <a:lnTo>
                    <a:pt x="30" y="83"/>
                  </a:lnTo>
                  <a:lnTo>
                    <a:pt x="37" y="86"/>
                  </a:lnTo>
                  <a:lnTo>
                    <a:pt x="44" y="86"/>
                  </a:lnTo>
                  <a:lnTo>
                    <a:pt x="52" y="86"/>
                  </a:lnTo>
                  <a:lnTo>
                    <a:pt x="59" y="83"/>
                  </a:lnTo>
                  <a:lnTo>
                    <a:pt x="67" y="75"/>
                  </a:lnTo>
                  <a:lnTo>
                    <a:pt x="74" y="68"/>
                  </a:lnTo>
                  <a:lnTo>
                    <a:pt x="67" y="79"/>
                  </a:lnTo>
                  <a:lnTo>
                    <a:pt x="59" y="86"/>
                  </a:lnTo>
                  <a:lnTo>
                    <a:pt x="52" y="90"/>
                  </a:lnTo>
                  <a:lnTo>
                    <a:pt x="41" y="90"/>
                  </a:lnTo>
                  <a:lnTo>
                    <a:pt x="26" y="90"/>
                  </a:lnTo>
                  <a:lnTo>
                    <a:pt x="15" y="83"/>
                  </a:lnTo>
                  <a:lnTo>
                    <a:pt x="7" y="75"/>
                  </a:lnTo>
                  <a:lnTo>
                    <a:pt x="0" y="64"/>
                  </a:lnTo>
                  <a:lnTo>
                    <a:pt x="0" y="49"/>
                  </a:lnTo>
                  <a:lnTo>
                    <a:pt x="0" y="34"/>
                  </a:lnTo>
                  <a:lnTo>
                    <a:pt x="3" y="23"/>
                  </a:lnTo>
                  <a:lnTo>
                    <a:pt x="11" y="15"/>
                  </a:lnTo>
                  <a:lnTo>
                    <a:pt x="22" y="8"/>
                  </a:lnTo>
                  <a:lnTo>
                    <a:pt x="30" y="4"/>
                  </a:lnTo>
                  <a:lnTo>
                    <a:pt x="41" y="0"/>
                  </a:lnTo>
                  <a:lnTo>
                    <a:pt x="52" y="4"/>
                  </a:lnTo>
                  <a:lnTo>
                    <a:pt x="59" y="4"/>
                  </a:lnTo>
                  <a:lnTo>
                    <a:pt x="63" y="8"/>
                  </a:lnTo>
                  <a:lnTo>
                    <a:pt x="67" y="8"/>
                  </a:lnTo>
                  <a:lnTo>
                    <a:pt x="67" y="4"/>
                  </a:lnTo>
                  <a:lnTo>
                    <a:pt x="71" y="4"/>
                  </a:lnTo>
                  <a:lnTo>
                    <a:pt x="71"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1" name="Freeform 458"/>
            <p:cNvSpPr>
              <a:spLocks/>
            </p:cNvSpPr>
            <p:nvPr/>
          </p:nvSpPr>
          <p:spPr bwMode="auto">
            <a:xfrm>
              <a:off x="1119" y="3543"/>
              <a:ext cx="75" cy="86"/>
            </a:xfrm>
            <a:custGeom>
              <a:avLst/>
              <a:gdLst>
                <a:gd name="T0" fmla="*/ 26 w 75"/>
                <a:gd name="T1" fmla="*/ 4 h 86"/>
                <a:gd name="T2" fmla="*/ 26 w 75"/>
                <a:gd name="T3" fmla="*/ 37 h 86"/>
                <a:gd name="T4" fmla="*/ 45 w 75"/>
                <a:gd name="T5" fmla="*/ 37 h 86"/>
                <a:gd name="T6" fmla="*/ 53 w 75"/>
                <a:gd name="T7" fmla="*/ 37 h 86"/>
                <a:gd name="T8" fmla="*/ 56 w 75"/>
                <a:gd name="T9" fmla="*/ 37 h 86"/>
                <a:gd name="T10" fmla="*/ 56 w 75"/>
                <a:gd name="T11" fmla="*/ 34 h 86"/>
                <a:gd name="T12" fmla="*/ 60 w 75"/>
                <a:gd name="T13" fmla="*/ 26 h 86"/>
                <a:gd name="T14" fmla="*/ 60 w 75"/>
                <a:gd name="T15" fmla="*/ 26 h 86"/>
                <a:gd name="T16" fmla="*/ 60 w 75"/>
                <a:gd name="T17" fmla="*/ 56 h 86"/>
                <a:gd name="T18" fmla="*/ 60 w 75"/>
                <a:gd name="T19" fmla="*/ 56 h 86"/>
                <a:gd name="T20" fmla="*/ 56 w 75"/>
                <a:gd name="T21" fmla="*/ 49 h 86"/>
                <a:gd name="T22" fmla="*/ 56 w 75"/>
                <a:gd name="T23" fmla="*/ 45 h 86"/>
                <a:gd name="T24" fmla="*/ 56 w 75"/>
                <a:gd name="T25" fmla="*/ 45 h 86"/>
                <a:gd name="T26" fmla="*/ 53 w 75"/>
                <a:gd name="T27" fmla="*/ 45 h 86"/>
                <a:gd name="T28" fmla="*/ 49 w 75"/>
                <a:gd name="T29" fmla="*/ 41 h 86"/>
                <a:gd name="T30" fmla="*/ 45 w 75"/>
                <a:gd name="T31" fmla="*/ 41 h 86"/>
                <a:gd name="T32" fmla="*/ 26 w 75"/>
                <a:gd name="T33" fmla="*/ 41 h 86"/>
                <a:gd name="T34" fmla="*/ 26 w 75"/>
                <a:gd name="T35" fmla="*/ 71 h 86"/>
                <a:gd name="T36" fmla="*/ 26 w 75"/>
                <a:gd name="T37" fmla="*/ 75 h 86"/>
                <a:gd name="T38" fmla="*/ 26 w 75"/>
                <a:gd name="T39" fmla="*/ 79 h 86"/>
                <a:gd name="T40" fmla="*/ 26 w 75"/>
                <a:gd name="T41" fmla="*/ 79 h 86"/>
                <a:gd name="T42" fmla="*/ 26 w 75"/>
                <a:gd name="T43" fmla="*/ 82 h 86"/>
                <a:gd name="T44" fmla="*/ 30 w 75"/>
                <a:gd name="T45" fmla="*/ 82 h 86"/>
                <a:gd name="T46" fmla="*/ 34 w 75"/>
                <a:gd name="T47" fmla="*/ 82 h 86"/>
                <a:gd name="T48" fmla="*/ 49 w 75"/>
                <a:gd name="T49" fmla="*/ 82 h 86"/>
                <a:gd name="T50" fmla="*/ 53 w 75"/>
                <a:gd name="T51" fmla="*/ 82 h 86"/>
                <a:gd name="T52" fmla="*/ 60 w 75"/>
                <a:gd name="T53" fmla="*/ 82 h 86"/>
                <a:gd name="T54" fmla="*/ 64 w 75"/>
                <a:gd name="T55" fmla="*/ 79 h 86"/>
                <a:gd name="T56" fmla="*/ 64 w 75"/>
                <a:gd name="T57" fmla="*/ 75 h 86"/>
                <a:gd name="T58" fmla="*/ 71 w 75"/>
                <a:gd name="T59" fmla="*/ 71 h 86"/>
                <a:gd name="T60" fmla="*/ 75 w 75"/>
                <a:gd name="T61" fmla="*/ 64 h 86"/>
                <a:gd name="T62" fmla="*/ 75 w 75"/>
                <a:gd name="T63" fmla="*/ 64 h 86"/>
                <a:gd name="T64" fmla="*/ 67 w 75"/>
                <a:gd name="T65" fmla="*/ 86 h 86"/>
                <a:gd name="T66" fmla="*/ 0 w 75"/>
                <a:gd name="T67" fmla="*/ 86 h 86"/>
                <a:gd name="T68" fmla="*/ 0 w 75"/>
                <a:gd name="T69" fmla="*/ 86 h 86"/>
                <a:gd name="T70" fmla="*/ 4 w 75"/>
                <a:gd name="T71" fmla="*/ 86 h 86"/>
                <a:gd name="T72" fmla="*/ 8 w 75"/>
                <a:gd name="T73" fmla="*/ 82 h 86"/>
                <a:gd name="T74" fmla="*/ 8 w 75"/>
                <a:gd name="T75" fmla="*/ 82 h 86"/>
                <a:gd name="T76" fmla="*/ 11 w 75"/>
                <a:gd name="T77" fmla="*/ 82 h 86"/>
                <a:gd name="T78" fmla="*/ 11 w 75"/>
                <a:gd name="T79" fmla="*/ 79 h 86"/>
                <a:gd name="T80" fmla="*/ 11 w 75"/>
                <a:gd name="T81" fmla="*/ 75 h 86"/>
                <a:gd name="T82" fmla="*/ 11 w 75"/>
                <a:gd name="T83" fmla="*/ 71 h 86"/>
                <a:gd name="T84" fmla="*/ 11 w 75"/>
                <a:gd name="T85" fmla="*/ 15 h 86"/>
                <a:gd name="T86" fmla="*/ 11 w 75"/>
                <a:gd name="T87" fmla="*/ 8 h 86"/>
                <a:gd name="T88" fmla="*/ 11 w 75"/>
                <a:gd name="T89" fmla="*/ 4 h 86"/>
                <a:gd name="T90" fmla="*/ 8 w 75"/>
                <a:gd name="T91" fmla="*/ 0 h 86"/>
                <a:gd name="T92" fmla="*/ 4 w 75"/>
                <a:gd name="T93" fmla="*/ 0 h 86"/>
                <a:gd name="T94" fmla="*/ 0 w 75"/>
                <a:gd name="T95" fmla="*/ 0 h 86"/>
                <a:gd name="T96" fmla="*/ 0 w 75"/>
                <a:gd name="T97" fmla="*/ 0 h 86"/>
                <a:gd name="T98" fmla="*/ 67 w 75"/>
                <a:gd name="T99" fmla="*/ 0 h 86"/>
                <a:gd name="T100" fmla="*/ 71 w 75"/>
                <a:gd name="T101" fmla="*/ 19 h 86"/>
                <a:gd name="T102" fmla="*/ 67 w 75"/>
                <a:gd name="T103" fmla="*/ 19 h 86"/>
                <a:gd name="T104" fmla="*/ 64 w 75"/>
                <a:gd name="T105" fmla="*/ 11 h 86"/>
                <a:gd name="T106" fmla="*/ 64 w 75"/>
                <a:gd name="T107" fmla="*/ 8 h 86"/>
                <a:gd name="T108" fmla="*/ 60 w 75"/>
                <a:gd name="T109" fmla="*/ 4 h 86"/>
                <a:gd name="T110" fmla="*/ 60 w 75"/>
                <a:gd name="T111" fmla="*/ 4 h 86"/>
                <a:gd name="T112" fmla="*/ 56 w 75"/>
                <a:gd name="T113" fmla="*/ 4 h 86"/>
                <a:gd name="T114" fmla="*/ 49 w 75"/>
                <a:gd name="T115" fmla="*/ 4 h 86"/>
                <a:gd name="T116" fmla="*/ 26 w 75"/>
                <a:gd name="T117" fmla="*/ 4 h 8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86"/>
                <a:gd name="T179" fmla="*/ 75 w 75"/>
                <a:gd name="T180" fmla="*/ 86 h 8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86">
                  <a:moveTo>
                    <a:pt x="26" y="4"/>
                  </a:moveTo>
                  <a:lnTo>
                    <a:pt x="26" y="37"/>
                  </a:lnTo>
                  <a:lnTo>
                    <a:pt x="45" y="37"/>
                  </a:lnTo>
                  <a:lnTo>
                    <a:pt x="53" y="37"/>
                  </a:lnTo>
                  <a:lnTo>
                    <a:pt x="56" y="37"/>
                  </a:lnTo>
                  <a:lnTo>
                    <a:pt x="56" y="34"/>
                  </a:lnTo>
                  <a:lnTo>
                    <a:pt x="60" y="26"/>
                  </a:lnTo>
                  <a:lnTo>
                    <a:pt x="60" y="56"/>
                  </a:lnTo>
                  <a:lnTo>
                    <a:pt x="56" y="49"/>
                  </a:lnTo>
                  <a:lnTo>
                    <a:pt x="56" y="45"/>
                  </a:lnTo>
                  <a:lnTo>
                    <a:pt x="53" y="45"/>
                  </a:lnTo>
                  <a:lnTo>
                    <a:pt x="49" y="41"/>
                  </a:lnTo>
                  <a:lnTo>
                    <a:pt x="45" y="41"/>
                  </a:lnTo>
                  <a:lnTo>
                    <a:pt x="26" y="41"/>
                  </a:lnTo>
                  <a:lnTo>
                    <a:pt x="26" y="71"/>
                  </a:lnTo>
                  <a:lnTo>
                    <a:pt x="26" y="75"/>
                  </a:lnTo>
                  <a:lnTo>
                    <a:pt x="26" y="79"/>
                  </a:lnTo>
                  <a:lnTo>
                    <a:pt x="26" y="82"/>
                  </a:lnTo>
                  <a:lnTo>
                    <a:pt x="30" y="82"/>
                  </a:lnTo>
                  <a:lnTo>
                    <a:pt x="34" y="82"/>
                  </a:lnTo>
                  <a:lnTo>
                    <a:pt x="49" y="82"/>
                  </a:lnTo>
                  <a:lnTo>
                    <a:pt x="53" y="82"/>
                  </a:lnTo>
                  <a:lnTo>
                    <a:pt x="60" y="82"/>
                  </a:lnTo>
                  <a:lnTo>
                    <a:pt x="64" y="79"/>
                  </a:lnTo>
                  <a:lnTo>
                    <a:pt x="64" y="75"/>
                  </a:lnTo>
                  <a:lnTo>
                    <a:pt x="71" y="71"/>
                  </a:lnTo>
                  <a:lnTo>
                    <a:pt x="75" y="64"/>
                  </a:lnTo>
                  <a:lnTo>
                    <a:pt x="67" y="86"/>
                  </a:lnTo>
                  <a:lnTo>
                    <a:pt x="0" y="86"/>
                  </a:lnTo>
                  <a:lnTo>
                    <a:pt x="4" y="86"/>
                  </a:lnTo>
                  <a:lnTo>
                    <a:pt x="8" y="82"/>
                  </a:lnTo>
                  <a:lnTo>
                    <a:pt x="11" y="82"/>
                  </a:lnTo>
                  <a:lnTo>
                    <a:pt x="11" y="79"/>
                  </a:lnTo>
                  <a:lnTo>
                    <a:pt x="11" y="75"/>
                  </a:lnTo>
                  <a:lnTo>
                    <a:pt x="11" y="71"/>
                  </a:lnTo>
                  <a:lnTo>
                    <a:pt x="11" y="15"/>
                  </a:lnTo>
                  <a:lnTo>
                    <a:pt x="11" y="8"/>
                  </a:lnTo>
                  <a:lnTo>
                    <a:pt x="11" y="4"/>
                  </a:lnTo>
                  <a:lnTo>
                    <a:pt x="8" y="0"/>
                  </a:lnTo>
                  <a:lnTo>
                    <a:pt x="4" y="0"/>
                  </a:lnTo>
                  <a:lnTo>
                    <a:pt x="0" y="0"/>
                  </a:lnTo>
                  <a:lnTo>
                    <a:pt x="67" y="0"/>
                  </a:lnTo>
                  <a:lnTo>
                    <a:pt x="71" y="19"/>
                  </a:lnTo>
                  <a:lnTo>
                    <a:pt x="67" y="19"/>
                  </a:lnTo>
                  <a:lnTo>
                    <a:pt x="64" y="11"/>
                  </a:lnTo>
                  <a:lnTo>
                    <a:pt x="64" y="8"/>
                  </a:lnTo>
                  <a:lnTo>
                    <a:pt x="60" y="4"/>
                  </a:lnTo>
                  <a:lnTo>
                    <a:pt x="56" y="4"/>
                  </a:lnTo>
                  <a:lnTo>
                    <a:pt x="49" y="4"/>
                  </a:lnTo>
                  <a:lnTo>
                    <a:pt x="2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2" name="Rectangle 459"/>
            <p:cNvSpPr>
              <a:spLocks noChangeArrowheads="1"/>
            </p:cNvSpPr>
            <p:nvPr/>
          </p:nvSpPr>
          <p:spPr bwMode="auto">
            <a:xfrm>
              <a:off x="1653" y="3483"/>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3" name="Freeform 460"/>
            <p:cNvSpPr>
              <a:spLocks/>
            </p:cNvSpPr>
            <p:nvPr/>
          </p:nvSpPr>
          <p:spPr bwMode="auto">
            <a:xfrm>
              <a:off x="1739" y="3521"/>
              <a:ext cx="45" cy="108"/>
            </a:xfrm>
            <a:custGeom>
              <a:avLst/>
              <a:gdLst>
                <a:gd name="T0" fmla="*/ 45 w 45"/>
                <a:gd name="T1" fmla="*/ 108 h 108"/>
                <a:gd name="T2" fmla="*/ 45 w 45"/>
                <a:gd name="T3" fmla="*/ 108 h 108"/>
                <a:gd name="T4" fmla="*/ 0 w 45"/>
                <a:gd name="T5" fmla="*/ 108 h 108"/>
                <a:gd name="T6" fmla="*/ 0 w 45"/>
                <a:gd name="T7" fmla="*/ 108 h 108"/>
                <a:gd name="T8" fmla="*/ 4 w 45"/>
                <a:gd name="T9" fmla="*/ 108 h 108"/>
                <a:gd name="T10" fmla="*/ 11 w 45"/>
                <a:gd name="T11" fmla="*/ 104 h 108"/>
                <a:gd name="T12" fmla="*/ 15 w 45"/>
                <a:gd name="T13" fmla="*/ 101 h 108"/>
                <a:gd name="T14" fmla="*/ 15 w 45"/>
                <a:gd name="T15" fmla="*/ 97 h 108"/>
                <a:gd name="T16" fmla="*/ 15 w 45"/>
                <a:gd name="T17" fmla="*/ 89 h 108"/>
                <a:gd name="T18" fmla="*/ 15 w 45"/>
                <a:gd name="T19" fmla="*/ 18 h 108"/>
                <a:gd name="T20" fmla="*/ 15 w 45"/>
                <a:gd name="T21" fmla="*/ 11 h 108"/>
                <a:gd name="T22" fmla="*/ 15 w 45"/>
                <a:gd name="T23" fmla="*/ 7 h 108"/>
                <a:gd name="T24" fmla="*/ 15 w 45"/>
                <a:gd name="T25" fmla="*/ 3 h 108"/>
                <a:gd name="T26" fmla="*/ 11 w 45"/>
                <a:gd name="T27" fmla="*/ 3 h 108"/>
                <a:gd name="T28" fmla="*/ 7 w 45"/>
                <a:gd name="T29" fmla="*/ 0 h 108"/>
                <a:gd name="T30" fmla="*/ 4 w 45"/>
                <a:gd name="T31" fmla="*/ 0 h 108"/>
                <a:gd name="T32" fmla="*/ 0 w 45"/>
                <a:gd name="T33" fmla="*/ 0 h 108"/>
                <a:gd name="T34" fmla="*/ 0 w 45"/>
                <a:gd name="T35" fmla="*/ 0 h 108"/>
                <a:gd name="T36" fmla="*/ 45 w 45"/>
                <a:gd name="T37" fmla="*/ 0 h 108"/>
                <a:gd name="T38" fmla="*/ 45 w 45"/>
                <a:gd name="T39" fmla="*/ 0 h 108"/>
                <a:gd name="T40" fmla="*/ 41 w 45"/>
                <a:gd name="T41" fmla="*/ 0 h 108"/>
                <a:gd name="T42" fmla="*/ 37 w 45"/>
                <a:gd name="T43" fmla="*/ 0 h 108"/>
                <a:gd name="T44" fmla="*/ 33 w 45"/>
                <a:gd name="T45" fmla="*/ 3 h 108"/>
                <a:gd name="T46" fmla="*/ 30 w 45"/>
                <a:gd name="T47" fmla="*/ 11 h 108"/>
                <a:gd name="T48" fmla="*/ 30 w 45"/>
                <a:gd name="T49" fmla="*/ 18 h 108"/>
                <a:gd name="T50" fmla="*/ 30 w 45"/>
                <a:gd name="T51" fmla="*/ 89 h 108"/>
                <a:gd name="T52" fmla="*/ 30 w 45"/>
                <a:gd name="T53" fmla="*/ 97 h 108"/>
                <a:gd name="T54" fmla="*/ 33 w 45"/>
                <a:gd name="T55" fmla="*/ 101 h 108"/>
                <a:gd name="T56" fmla="*/ 33 w 45"/>
                <a:gd name="T57" fmla="*/ 104 h 108"/>
                <a:gd name="T58" fmla="*/ 33 w 45"/>
                <a:gd name="T59" fmla="*/ 104 h 108"/>
                <a:gd name="T60" fmla="*/ 37 w 45"/>
                <a:gd name="T61" fmla="*/ 104 h 108"/>
                <a:gd name="T62" fmla="*/ 41 w 45"/>
                <a:gd name="T63" fmla="*/ 108 h 108"/>
                <a:gd name="T64" fmla="*/ 45 w 45"/>
                <a:gd name="T65" fmla="*/ 108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108"/>
                <a:gd name="T101" fmla="*/ 45 w 45"/>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108">
                  <a:moveTo>
                    <a:pt x="45" y="108"/>
                  </a:moveTo>
                  <a:lnTo>
                    <a:pt x="45" y="108"/>
                  </a:lnTo>
                  <a:lnTo>
                    <a:pt x="0" y="108"/>
                  </a:lnTo>
                  <a:lnTo>
                    <a:pt x="4" y="108"/>
                  </a:lnTo>
                  <a:lnTo>
                    <a:pt x="11" y="104"/>
                  </a:lnTo>
                  <a:lnTo>
                    <a:pt x="15" y="101"/>
                  </a:lnTo>
                  <a:lnTo>
                    <a:pt x="15" y="97"/>
                  </a:lnTo>
                  <a:lnTo>
                    <a:pt x="15" y="89"/>
                  </a:lnTo>
                  <a:lnTo>
                    <a:pt x="15" y="18"/>
                  </a:lnTo>
                  <a:lnTo>
                    <a:pt x="15" y="11"/>
                  </a:lnTo>
                  <a:lnTo>
                    <a:pt x="15" y="7"/>
                  </a:lnTo>
                  <a:lnTo>
                    <a:pt x="15" y="3"/>
                  </a:lnTo>
                  <a:lnTo>
                    <a:pt x="11" y="3"/>
                  </a:lnTo>
                  <a:lnTo>
                    <a:pt x="7" y="0"/>
                  </a:lnTo>
                  <a:lnTo>
                    <a:pt x="4" y="0"/>
                  </a:lnTo>
                  <a:lnTo>
                    <a:pt x="0" y="0"/>
                  </a:lnTo>
                  <a:lnTo>
                    <a:pt x="45" y="0"/>
                  </a:lnTo>
                  <a:lnTo>
                    <a:pt x="41" y="0"/>
                  </a:lnTo>
                  <a:lnTo>
                    <a:pt x="37" y="0"/>
                  </a:lnTo>
                  <a:lnTo>
                    <a:pt x="33" y="3"/>
                  </a:lnTo>
                  <a:lnTo>
                    <a:pt x="30" y="11"/>
                  </a:lnTo>
                  <a:lnTo>
                    <a:pt x="30" y="18"/>
                  </a:lnTo>
                  <a:lnTo>
                    <a:pt x="30" y="89"/>
                  </a:lnTo>
                  <a:lnTo>
                    <a:pt x="30" y="97"/>
                  </a:lnTo>
                  <a:lnTo>
                    <a:pt x="33" y="101"/>
                  </a:lnTo>
                  <a:lnTo>
                    <a:pt x="33" y="104"/>
                  </a:lnTo>
                  <a:lnTo>
                    <a:pt x="37" y="104"/>
                  </a:lnTo>
                  <a:lnTo>
                    <a:pt x="41" y="108"/>
                  </a:lnTo>
                  <a:lnTo>
                    <a:pt x="45" y="10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4" name="Freeform 461"/>
            <p:cNvSpPr>
              <a:spLocks noEditPoints="1"/>
            </p:cNvSpPr>
            <p:nvPr/>
          </p:nvSpPr>
          <p:spPr bwMode="auto">
            <a:xfrm>
              <a:off x="1963" y="3554"/>
              <a:ext cx="60" cy="75"/>
            </a:xfrm>
            <a:custGeom>
              <a:avLst/>
              <a:gdLst>
                <a:gd name="T0" fmla="*/ 11 w 60"/>
                <a:gd name="T1" fmla="*/ 30 h 75"/>
                <a:gd name="T2" fmla="*/ 15 w 60"/>
                <a:gd name="T3" fmla="*/ 41 h 75"/>
                <a:gd name="T4" fmla="*/ 19 w 60"/>
                <a:gd name="T5" fmla="*/ 53 h 75"/>
                <a:gd name="T6" fmla="*/ 30 w 60"/>
                <a:gd name="T7" fmla="*/ 60 h 75"/>
                <a:gd name="T8" fmla="*/ 37 w 60"/>
                <a:gd name="T9" fmla="*/ 64 h 75"/>
                <a:gd name="T10" fmla="*/ 45 w 60"/>
                <a:gd name="T11" fmla="*/ 64 h 75"/>
                <a:gd name="T12" fmla="*/ 52 w 60"/>
                <a:gd name="T13" fmla="*/ 60 h 75"/>
                <a:gd name="T14" fmla="*/ 56 w 60"/>
                <a:gd name="T15" fmla="*/ 53 h 75"/>
                <a:gd name="T16" fmla="*/ 60 w 60"/>
                <a:gd name="T17" fmla="*/ 45 h 75"/>
                <a:gd name="T18" fmla="*/ 60 w 60"/>
                <a:gd name="T19" fmla="*/ 49 h 75"/>
                <a:gd name="T20" fmla="*/ 56 w 60"/>
                <a:gd name="T21" fmla="*/ 60 h 75"/>
                <a:gd name="T22" fmla="*/ 52 w 60"/>
                <a:gd name="T23" fmla="*/ 68 h 75"/>
                <a:gd name="T24" fmla="*/ 41 w 60"/>
                <a:gd name="T25" fmla="*/ 75 h 75"/>
                <a:gd name="T26" fmla="*/ 30 w 60"/>
                <a:gd name="T27" fmla="*/ 75 h 75"/>
                <a:gd name="T28" fmla="*/ 19 w 60"/>
                <a:gd name="T29" fmla="*/ 75 h 75"/>
                <a:gd name="T30" fmla="*/ 7 w 60"/>
                <a:gd name="T31" fmla="*/ 68 h 75"/>
                <a:gd name="T32" fmla="*/ 4 w 60"/>
                <a:gd name="T33" fmla="*/ 60 h 75"/>
                <a:gd name="T34" fmla="*/ 0 w 60"/>
                <a:gd name="T35" fmla="*/ 49 h 75"/>
                <a:gd name="T36" fmla="*/ 0 w 60"/>
                <a:gd name="T37" fmla="*/ 38 h 75"/>
                <a:gd name="T38" fmla="*/ 0 w 60"/>
                <a:gd name="T39" fmla="*/ 26 h 75"/>
                <a:gd name="T40" fmla="*/ 4 w 60"/>
                <a:gd name="T41" fmla="*/ 19 h 75"/>
                <a:gd name="T42" fmla="*/ 7 w 60"/>
                <a:gd name="T43" fmla="*/ 12 h 75"/>
                <a:gd name="T44" fmla="*/ 15 w 60"/>
                <a:gd name="T45" fmla="*/ 4 h 75"/>
                <a:gd name="T46" fmla="*/ 22 w 60"/>
                <a:gd name="T47" fmla="*/ 0 h 75"/>
                <a:gd name="T48" fmla="*/ 33 w 60"/>
                <a:gd name="T49" fmla="*/ 0 h 75"/>
                <a:gd name="T50" fmla="*/ 45 w 60"/>
                <a:gd name="T51" fmla="*/ 0 h 75"/>
                <a:gd name="T52" fmla="*/ 52 w 60"/>
                <a:gd name="T53" fmla="*/ 8 h 75"/>
                <a:gd name="T54" fmla="*/ 60 w 60"/>
                <a:gd name="T55" fmla="*/ 15 h 75"/>
                <a:gd name="T56" fmla="*/ 60 w 60"/>
                <a:gd name="T57" fmla="*/ 30 h 75"/>
                <a:gd name="T58" fmla="*/ 11 w 60"/>
                <a:gd name="T59" fmla="*/ 30 h 75"/>
                <a:gd name="T60" fmla="*/ 11 w 60"/>
                <a:gd name="T61" fmla="*/ 23 h 75"/>
                <a:gd name="T62" fmla="*/ 45 w 60"/>
                <a:gd name="T63" fmla="*/ 23 h 75"/>
                <a:gd name="T64" fmla="*/ 45 w 60"/>
                <a:gd name="T65" fmla="*/ 19 h 75"/>
                <a:gd name="T66" fmla="*/ 41 w 60"/>
                <a:gd name="T67" fmla="*/ 15 h 75"/>
                <a:gd name="T68" fmla="*/ 41 w 60"/>
                <a:gd name="T69" fmla="*/ 12 h 75"/>
                <a:gd name="T70" fmla="*/ 37 w 60"/>
                <a:gd name="T71" fmla="*/ 8 h 75"/>
                <a:gd name="T72" fmla="*/ 33 w 60"/>
                <a:gd name="T73" fmla="*/ 4 h 75"/>
                <a:gd name="T74" fmla="*/ 30 w 60"/>
                <a:gd name="T75" fmla="*/ 4 h 75"/>
                <a:gd name="T76" fmla="*/ 22 w 60"/>
                <a:gd name="T77" fmla="*/ 8 h 75"/>
                <a:gd name="T78" fmla="*/ 19 w 60"/>
                <a:gd name="T79" fmla="*/ 12 h 75"/>
                <a:gd name="T80" fmla="*/ 15 w 60"/>
                <a:gd name="T81" fmla="*/ 15 h 75"/>
                <a:gd name="T82" fmla="*/ 11 w 60"/>
                <a:gd name="T83" fmla="*/ 23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5"/>
                <a:gd name="T128" fmla="*/ 60 w 60"/>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5">
                  <a:moveTo>
                    <a:pt x="11" y="30"/>
                  </a:moveTo>
                  <a:lnTo>
                    <a:pt x="15" y="41"/>
                  </a:lnTo>
                  <a:lnTo>
                    <a:pt x="19" y="53"/>
                  </a:lnTo>
                  <a:lnTo>
                    <a:pt x="30" y="60"/>
                  </a:lnTo>
                  <a:lnTo>
                    <a:pt x="37" y="64"/>
                  </a:lnTo>
                  <a:lnTo>
                    <a:pt x="45" y="64"/>
                  </a:lnTo>
                  <a:lnTo>
                    <a:pt x="52" y="60"/>
                  </a:lnTo>
                  <a:lnTo>
                    <a:pt x="56" y="53"/>
                  </a:lnTo>
                  <a:lnTo>
                    <a:pt x="60" y="45"/>
                  </a:lnTo>
                  <a:lnTo>
                    <a:pt x="60" y="49"/>
                  </a:lnTo>
                  <a:lnTo>
                    <a:pt x="56" y="60"/>
                  </a:lnTo>
                  <a:lnTo>
                    <a:pt x="52" y="68"/>
                  </a:lnTo>
                  <a:lnTo>
                    <a:pt x="41" y="75"/>
                  </a:lnTo>
                  <a:lnTo>
                    <a:pt x="30" y="75"/>
                  </a:lnTo>
                  <a:lnTo>
                    <a:pt x="19" y="75"/>
                  </a:lnTo>
                  <a:lnTo>
                    <a:pt x="7" y="68"/>
                  </a:lnTo>
                  <a:lnTo>
                    <a:pt x="4" y="60"/>
                  </a:lnTo>
                  <a:lnTo>
                    <a:pt x="0" y="49"/>
                  </a:lnTo>
                  <a:lnTo>
                    <a:pt x="0" y="38"/>
                  </a:lnTo>
                  <a:lnTo>
                    <a:pt x="0" y="26"/>
                  </a:lnTo>
                  <a:lnTo>
                    <a:pt x="4" y="19"/>
                  </a:lnTo>
                  <a:lnTo>
                    <a:pt x="7" y="12"/>
                  </a:lnTo>
                  <a:lnTo>
                    <a:pt x="15" y="4"/>
                  </a:lnTo>
                  <a:lnTo>
                    <a:pt x="22" y="0"/>
                  </a:lnTo>
                  <a:lnTo>
                    <a:pt x="33" y="0"/>
                  </a:lnTo>
                  <a:lnTo>
                    <a:pt x="45" y="0"/>
                  </a:lnTo>
                  <a:lnTo>
                    <a:pt x="52" y="8"/>
                  </a:lnTo>
                  <a:lnTo>
                    <a:pt x="60" y="15"/>
                  </a:lnTo>
                  <a:lnTo>
                    <a:pt x="60" y="30"/>
                  </a:lnTo>
                  <a:lnTo>
                    <a:pt x="11" y="30"/>
                  </a:lnTo>
                  <a:close/>
                  <a:moveTo>
                    <a:pt x="11" y="23"/>
                  </a:moveTo>
                  <a:lnTo>
                    <a:pt x="45" y="23"/>
                  </a:lnTo>
                  <a:lnTo>
                    <a:pt x="45" y="19"/>
                  </a:lnTo>
                  <a:lnTo>
                    <a:pt x="41" y="15"/>
                  </a:lnTo>
                  <a:lnTo>
                    <a:pt x="41" y="12"/>
                  </a:lnTo>
                  <a:lnTo>
                    <a:pt x="37" y="8"/>
                  </a:lnTo>
                  <a:lnTo>
                    <a:pt x="33" y="4"/>
                  </a:lnTo>
                  <a:lnTo>
                    <a:pt x="30" y="4"/>
                  </a:lnTo>
                  <a:lnTo>
                    <a:pt x="22" y="8"/>
                  </a:lnTo>
                  <a:lnTo>
                    <a:pt x="19" y="12"/>
                  </a:lnTo>
                  <a:lnTo>
                    <a:pt x="15" y="15"/>
                  </a:lnTo>
                  <a:lnTo>
                    <a:pt x="11" y="2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5" name="Freeform 462"/>
            <p:cNvSpPr>
              <a:spLocks/>
            </p:cNvSpPr>
            <p:nvPr/>
          </p:nvSpPr>
          <p:spPr bwMode="auto">
            <a:xfrm>
              <a:off x="2026" y="3554"/>
              <a:ext cx="120" cy="75"/>
            </a:xfrm>
            <a:custGeom>
              <a:avLst/>
              <a:gdLst>
                <a:gd name="T0" fmla="*/ 0 w 120"/>
                <a:gd name="T1" fmla="*/ 0 h 75"/>
                <a:gd name="T2" fmla="*/ 34 w 120"/>
                <a:gd name="T3" fmla="*/ 0 h 75"/>
                <a:gd name="T4" fmla="*/ 34 w 120"/>
                <a:gd name="T5" fmla="*/ 4 h 75"/>
                <a:gd name="T6" fmla="*/ 30 w 120"/>
                <a:gd name="T7" fmla="*/ 4 h 75"/>
                <a:gd name="T8" fmla="*/ 26 w 120"/>
                <a:gd name="T9" fmla="*/ 4 h 75"/>
                <a:gd name="T10" fmla="*/ 26 w 120"/>
                <a:gd name="T11" fmla="*/ 8 h 75"/>
                <a:gd name="T12" fmla="*/ 26 w 120"/>
                <a:gd name="T13" fmla="*/ 8 h 75"/>
                <a:gd name="T14" fmla="*/ 26 w 120"/>
                <a:gd name="T15" fmla="*/ 12 h 75"/>
                <a:gd name="T16" fmla="*/ 26 w 120"/>
                <a:gd name="T17" fmla="*/ 15 h 75"/>
                <a:gd name="T18" fmla="*/ 45 w 120"/>
                <a:gd name="T19" fmla="*/ 56 h 75"/>
                <a:gd name="T20" fmla="*/ 60 w 120"/>
                <a:gd name="T21" fmla="*/ 23 h 75"/>
                <a:gd name="T22" fmla="*/ 56 w 120"/>
                <a:gd name="T23" fmla="*/ 12 h 75"/>
                <a:gd name="T24" fmla="*/ 53 w 120"/>
                <a:gd name="T25" fmla="*/ 8 h 75"/>
                <a:gd name="T26" fmla="*/ 49 w 120"/>
                <a:gd name="T27" fmla="*/ 4 h 75"/>
                <a:gd name="T28" fmla="*/ 49 w 120"/>
                <a:gd name="T29" fmla="*/ 4 h 75"/>
                <a:gd name="T30" fmla="*/ 45 w 120"/>
                <a:gd name="T31" fmla="*/ 4 h 75"/>
                <a:gd name="T32" fmla="*/ 45 w 120"/>
                <a:gd name="T33" fmla="*/ 0 h 75"/>
                <a:gd name="T34" fmla="*/ 79 w 120"/>
                <a:gd name="T35" fmla="*/ 0 h 75"/>
                <a:gd name="T36" fmla="*/ 79 w 120"/>
                <a:gd name="T37" fmla="*/ 4 h 75"/>
                <a:gd name="T38" fmla="*/ 75 w 120"/>
                <a:gd name="T39" fmla="*/ 4 h 75"/>
                <a:gd name="T40" fmla="*/ 71 w 120"/>
                <a:gd name="T41" fmla="*/ 4 h 75"/>
                <a:gd name="T42" fmla="*/ 71 w 120"/>
                <a:gd name="T43" fmla="*/ 8 h 75"/>
                <a:gd name="T44" fmla="*/ 71 w 120"/>
                <a:gd name="T45" fmla="*/ 12 h 75"/>
                <a:gd name="T46" fmla="*/ 71 w 120"/>
                <a:gd name="T47" fmla="*/ 12 h 75"/>
                <a:gd name="T48" fmla="*/ 71 w 120"/>
                <a:gd name="T49" fmla="*/ 15 h 75"/>
                <a:gd name="T50" fmla="*/ 90 w 120"/>
                <a:gd name="T51" fmla="*/ 56 h 75"/>
                <a:gd name="T52" fmla="*/ 105 w 120"/>
                <a:gd name="T53" fmla="*/ 15 h 75"/>
                <a:gd name="T54" fmla="*/ 105 w 120"/>
                <a:gd name="T55" fmla="*/ 12 h 75"/>
                <a:gd name="T56" fmla="*/ 105 w 120"/>
                <a:gd name="T57" fmla="*/ 8 h 75"/>
                <a:gd name="T58" fmla="*/ 105 w 120"/>
                <a:gd name="T59" fmla="*/ 8 h 75"/>
                <a:gd name="T60" fmla="*/ 105 w 120"/>
                <a:gd name="T61" fmla="*/ 4 h 75"/>
                <a:gd name="T62" fmla="*/ 101 w 120"/>
                <a:gd name="T63" fmla="*/ 4 h 75"/>
                <a:gd name="T64" fmla="*/ 97 w 120"/>
                <a:gd name="T65" fmla="*/ 4 h 75"/>
                <a:gd name="T66" fmla="*/ 97 w 120"/>
                <a:gd name="T67" fmla="*/ 0 h 75"/>
                <a:gd name="T68" fmla="*/ 120 w 120"/>
                <a:gd name="T69" fmla="*/ 0 h 75"/>
                <a:gd name="T70" fmla="*/ 120 w 120"/>
                <a:gd name="T71" fmla="*/ 4 h 75"/>
                <a:gd name="T72" fmla="*/ 112 w 120"/>
                <a:gd name="T73" fmla="*/ 8 h 75"/>
                <a:gd name="T74" fmla="*/ 109 w 120"/>
                <a:gd name="T75" fmla="*/ 15 h 75"/>
                <a:gd name="T76" fmla="*/ 86 w 120"/>
                <a:gd name="T77" fmla="*/ 75 h 75"/>
                <a:gd name="T78" fmla="*/ 82 w 120"/>
                <a:gd name="T79" fmla="*/ 75 h 75"/>
                <a:gd name="T80" fmla="*/ 64 w 120"/>
                <a:gd name="T81" fmla="*/ 26 h 75"/>
                <a:gd name="T82" fmla="*/ 38 w 120"/>
                <a:gd name="T83" fmla="*/ 75 h 75"/>
                <a:gd name="T84" fmla="*/ 38 w 120"/>
                <a:gd name="T85" fmla="*/ 75 h 75"/>
                <a:gd name="T86" fmla="*/ 12 w 120"/>
                <a:gd name="T87" fmla="*/ 15 h 75"/>
                <a:gd name="T88" fmla="*/ 12 w 120"/>
                <a:gd name="T89" fmla="*/ 12 h 75"/>
                <a:gd name="T90" fmla="*/ 8 w 120"/>
                <a:gd name="T91" fmla="*/ 8 h 75"/>
                <a:gd name="T92" fmla="*/ 4 w 120"/>
                <a:gd name="T93" fmla="*/ 4 h 75"/>
                <a:gd name="T94" fmla="*/ 0 w 120"/>
                <a:gd name="T95" fmla="*/ 4 h 75"/>
                <a:gd name="T96" fmla="*/ 0 w 120"/>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0"/>
                <a:gd name="T148" fmla="*/ 0 h 75"/>
                <a:gd name="T149" fmla="*/ 120 w 120"/>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0" h="75">
                  <a:moveTo>
                    <a:pt x="0" y="0"/>
                  </a:moveTo>
                  <a:lnTo>
                    <a:pt x="34" y="0"/>
                  </a:lnTo>
                  <a:lnTo>
                    <a:pt x="34" y="4"/>
                  </a:lnTo>
                  <a:lnTo>
                    <a:pt x="30" y="4"/>
                  </a:lnTo>
                  <a:lnTo>
                    <a:pt x="26" y="4"/>
                  </a:lnTo>
                  <a:lnTo>
                    <a:pt x="26" y="8"/>
                  </a:lnTo>
                  <a:lnTo>
                    <a:pt x="26" y="12"/>
                  </a:lnTo>
                  <a:lnTo>
                    <a:pt x="26" y="15"/>
                  </a:lnTo>
                  <a:lnTo>
                    <a:pt x="45" y="56"/>
                  </a:lnTo>
                  <a:lnTo>
                    <a:pt x="60" y="23"/>
                  </a:lnTo>
                  <a:lnTo>
                    <a:pt x="56" y="12"/>
                  </a:lnTo>
                  <a:lnTo>
                    <a:pt x="53" y="8"/>
                  </a:lnTo>
                  <a:lnTo>
                    <a:pt x="49" y="4"/>
                  </a:lnTo>
                  <a:lnTo>
                    <a:pt x="45" y="4"/>
                  </a:lnTo>
                  <a:lnTo>
                    <a:pt x="45" y="0"/>
                  </a:lnTo>
                  <a:lnTo>
                    <a:pt x="79" y="0"/>
                  </a:lnTo>
                  <a:lnTo>
                    <a:pt x="79" y="4"/>
                  </a:lnTo>
                  <a:lnTo>
                    <a:pt x="75" y="4"/>
                  </a:lnTo>
                  <a:lnTo>
                    <a:pt x="71" y="4"/>
                  </a:lnTo>
                  <a:lnTo>
                    <a:pt x="71" y="8"/>
                  </a:lnTo>
                  <a:lnTo>
                    <a:pt x="71" y="12"/>
                  </a:lnTo>
                  <a:lnTo>
                    <a:pt x="71" y="15"/>
                  </a:lnTo>
                  <a:lnTo>
                    <a:pt x="90" y="56"/>
                  </a:lnTo>
                  <a:lnTo>
                    <a:pt x="105" y="15"/>
                  </a:lnTo>
                  <a:lnTo>
                    <a:pt x="105" y="12"/>
                  </a:lnTo>
                  <a:lnTo>
                    <a:pt x="105" y="8"/>
                  </a:lnTo>
                  <a:lnTo>
                    <a:pt x="105" y="4"/>
                  </a:lnTo>
                  <a:lnTo>
                    <a:pt x="101" y="4"/>
                  </a:lnTo>
                  <a:lnTo>
                    <a:pt x="97" y="4"/>
                  </a:lnTo>
                  <a:lnTo>
                    <a:pt x="97" y="0"/>
                  </a:lnTo>
                  <a:lnTo>
                    <a:pt x="120" y="0"/>
                  </a:lnTo>
                  <a:lnTo>
                    <a:pt x="120" y="4"/>
                  </a:lnTo>
                  <a:lnTo>
                    <a:pt x="112" y="8"/>
                  </a:lnTo>
                  <a:lnTo>
                    <a:pt x="109" y="15"/>
                  </a:lnTo>
                  <a:lnTo>
                    <a:pt x="86" y="75"/>
                  </a:lnTo>
                  <a:lnTo>
                    <a:pt x="82" y="75"/>
                  </a:lnTo>
                  <a:lnTo>
                    <a:pt x="64" y="26"/>
                  </a:lnTo>
                  <a:lnTo>
                    <a:pt x="38" y="75"/>
                  </a:lnTo>
                  <a:lnTo>
                    <a:pt x="12" y="15"/>
                  </a:lnTo>
                  <a:lnTo>
                    <a:pt x="12" y="12"/>
                  </a:lnTo>
                  <a:lnTo>
                    <a:pt x="8" y="8"/>
                  </a:lnTo>
                  <a:lnTo>
                    <a:pt x="4" y="4"/>
                  </a:lnTo>
                  <a:lnTo>
                    <a:pt x="0" y="4"/>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6" name="Freeform 463"/>
            <p:cNvSpPr>
              <a:spLocks noEditPoints="1"/>
            </p:cNvSpPr>
            <p:nvPr/>
          </p:nvSpPr>
          <p:spPr bwMode="auto">
            <a:xfrm>
              <a:off x="2191" y="3513"/>
              <a:ext cx="33" cy="116"/>
            </a:xfrm>
            <a:custGeom>
              <a:avLst/>
              <a:gdLst>
                <a:gd name="T0" fmla="*/ 14 w 33"/>
                <a:gd name="T1" fmla="*/ 0 h 116"/>
                <a:gd name="T2" fmla="*/ 18 w 33"/>
                <a:gd name="T3" fmla="*/ 4 h 116"/>
                <a:gd name="T4" fmla="*/ 22 w 33"/>
                <a:gd name="T5" fmla="*/ 4 h 116"/>
                <a:gd name="T6" fmla="*/ 26 w 33"/>
                <a:gd name="T7" fmla="*/ 8 h 116"/>
                <a:gd name="T8" fmla="*/ 26 w 33"/>
                <a:gd name="T9" fmla="*/ 11 h 116"/>
                <a:gd name="T10" fmla="*/ 26 w 33"/>
                <a:gd name="T11" fmla="*/ 15 h 116"/>
                <a:gd name="T12" fmla="*/ 22 w 33"/>
                <a:gd name="T13" fmla="*/ 19 h 116"/>
                <a:gd name="T14" fmla="*/ 18 w 33"/>
                <a:gd name="T15" fmla="*/ 19 h 116"/>
                <a:gd name="T16" fmla="*/ 14 w 33"/>
                <a:gd name="T17" fmla="*/ 19 h 116"/>
                <a:gd name="T18" fmla="*/ 11 w 33"/>
                <a:gd name="T19" fmla="*/ 19 h 116"/>
                <a:gd name="T20" fmla="*/ 11 w 33"/>
                <a:gd name="T21" fmla="*/ 19 h 116"/>
                <a:gd name="T22" fmla="*/ 7 w 33"/>
                <a:gd name="T23" fmla="*/ 15 h 116"/>
                <a:gd name="T24" fmla="*/ 7 w 33"/>
                <a:gd name="T25" fmla="*/ 11 h 116"/>
                <a:gd name="T26" fmla="*/ 7 w 33"/>
                <a:gd name="T27" fmla="*/ 8 h 116"/>
                <a:gd name="T28" fmla="*/ 11 w 33"/>
                <a:gd name="T29" fmla="*/ 4 h 116"/>
                <a:gd name="T30" fmla="*/ 11 w 33"/>
                <a:gd name="T31" fmla="*/ 4 h 116"/>
                <a:gd name="T32" fmla="*/ 14 w 33"/>
                <a:gd name="T33" fmla="*/ 0 h 116"/>
                <a:gd name="T34" fmla="*/ 22 w 33"/>
                <a:gd name="T35" fmla="*/ 41 h 116"/>
                <a:gd name="T36" fmla="*/ 22 w 33"/>
                <a:gd name="T37" fmla="*/ 97 h 116"/>
                <a:gd name="T38" fmla="*/ 26 w 33"/>
                <a:gd name="T39" fmla="*/ 105 h 116"/>
                <a:gd name="T40" fmla="*/ 26 w 33"/>
                <a:gd name="T41" fmla="*/ 109 h 116"/>
                <a:gd name="T42" fmla="*/ 26 w 33"/>
                <a:gd name="T43" fmla="*/ 112 h 116"/>
                <a:gd name="T44" fmla="*/ 26 w 33"/>
                <a:gd name="T45" fmla="*/ 112 h 116"/>
                <a:gd name="T46" fmla="*/ 29 w 33"/>
                <a:gd name="T47" fmla="*/ 112 h 116"/>
                <a:gd name="T48" fmla="*/ 33 w 33"/>
                <a:gd name="T49" fmla="*/ 116 h 116"/>
                <a:gd name="T50" fmla="*/ 33 w 33"/>
                <a:gd name="T51" fmla="*/ 116 h 116"/>
                <a:gd name="T52" fmla="*/ 0 w 33"/>
                <a:gd name="T53" fmla="*/ 116 h 116"/>
                <a:gd name="T54" fmla="*/ 0 w 33"/>
                <a:gd name="T55" fmla="*/ 116 h 116"/>
                <a:gd name="T56" fmla="*/ 3 w 33"/>
                <a:gd name="T57" fmla="*/ 112 h 116"/>
                <a:gd name="T58" fmla="*/ 7 w 33"/>
                <a:gd name="T59" fmla="*/ 112 h 116"/>
                <a:gd name="T60" fmla="*/ 7 w 33"/>
                <a:gd name="T61" fmla="*/ 112 h 116"/>
                <a:gd name="T62" fmla="*/ 11 w 33"/>
                <a:gd name="T63" fmla="*/ 109 h 116"/>
                <a:gd name="T64" fmla="*/ 11 w 33"/>
                <a:gd name="T65" fmla="*/ 105 h 116"/>
                <a:gd name="T66" fmla="*/ 11 w 33"/>
                <a:gd name="T67" fmla="*/ 97 h 116"/>
                <a:gd name="T68" fmla="*/ 11 w 33"/>
                <a:gd name="T69" fmla="*/ 71 h 116"/>
                <a:gd name="T70" fmla="*/ 11 w 33"/>
                <a:gd name="T71" fmla="*/ 60 h 116"/>
                <a:gd name="T72" fmla="*/ 11 w 33"/>
                <a:gd name="T73" fmla="*/ 56 h 116"/>
                <a:gd name="T74" fmla="*/ 7 w 33"/>
                <a:gd name="T75" fmla="*/ 53 h 116"/>
                <a:gd name="T76" fmla="*/ 7 w 33"/>
                <a:gd name="T77" fmla="*/ 53 h 116"/>
                <a:gd name="T78" fmla="*/ 7 w 33"/>
                <a:gd name="T79" fmla="*/ 49 h 116"/>
                <a:gd name="T80" fmla="*/ 7 w 33"/>
                <a:gd name="T81" fmla="*/ 49 h 116"/>
                <a:gd name="T82" fmla="*/ 3 w 33"/>
                <a:gd name="T83" fmla="*/ 49 h 116"/>
                <a:gd name="T84" fmla="*/ 0 w 33"/>
                <a:gd name="T85" fmla="*/ 53 h 116"/>
                <a:gd name="T86" fmla="*/ 0 w 33"/>
                <a:gd name="T87" fmla="*/ 49 h 116"/>
                <a:gd name="T88" fmla="*/ 22 w 33"/>
                <a:gd name="T89" fmla="*/ 41 h 116"/>
                <a:gd name="T90" fmla="*/ 22 w 33"/>
                <a:gd name="T91" fmla="*/ 41 h 11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
                <a:gd name="T139" fmla="*/ 0 h 116"/>
                <a:gd name="T140" fmla="*/ 33 w 33"/>
                <a:gd name="T141" fmla="*/ 116 h 11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 h="116">
                  <a:moveTo>
                    <a:pt x="14" y="0"/>
                  </a:moveTo>
                  <a:lnTo>
                    <a:pt x="18" y="4"/>
                  </a:lnTo>
                  <a:lnTo>
                    <a:pt x="22" y="4"/>
                  </a:lnTo>
                  <a:lnTo>
                    <a:pt x="26" y="8"/>
                  </a:lnTo>
                  <a:lnTo>
                    <a:pt x="26" y="11"/>
                  </a:lnTo>
                  <a:lnTo>
                    <a:pt x="26" y="15"/>
                  </a:lnTo>
                  <a:lnTo>
                    <a:pt x="22" y="19"/>
                  </a:lnTo>
                  <a:lnTo>
                    <a:pt x="18" y="19"/>
                  </a:lnTo>
                  <a:lnTo>
                    <a:pt x="14" y="19"/>
                  </a:lnTo>
                  <a:lnTo>
                    <a:pt x="11" y="19"/>
                  </a:lnTo>
                  <a:lnTo>
                    <a:pt x="7" y="15"/>
                  </a:lnTo>
                  <a:lnTo>
                    <a:pt x="7" y="11"/>
                  </a:lnTo>
                  <a:lnTo>
                    <a:pt x="7" y="8"/>
                  </a:lnTo>
                  <a:lnTo>
                    <a:pt x="11" y="4"/>
                  </a:lnTo>
                  <a:lnTo>
                    <a:pt x="14" y="0"/>
                  </a:lnTo>
                  <a:close/>
                  <a:moveTo>
                    <a:pt x="22" y="41"/>
                  </a:moveTo>
                  <a:lnTo>
                    <a:pt x="22" y="97"/>
                  </a:lnTo>
                  <a:lnTo>
                    <a:pt x="26" y="105"/>
                  </a:lnTo>
                  <a:lnTo>
                    <a:pt x="26" y="109"/>
                  </a:lnTo>
                  <a:lnTo>
                    <a:pt x="26" y="112"/>
                  </a:lnTo>
                  <a:lnTo>
                    <a:pt x="29" y="112"/>
                  </a:lnTo>
                  <a:lnTo>
                    <a:pt x="33" y="116"/>
                  </a:lnTo>
                  <a:lnTo>
                    <a:pt x="0" y="116"/>
                  </a:lnTo>
                  <a:lnTo>
                    <a:pt x="3" y="112"/>
                  </a:lnTo>
                  <a:lnTo>
                    <a:pt x="7" y="112"/>
                  </a:lnTo>
                  <a:lnTo>
                    <a:pt x="11" y="109"/>
                  </a:lnTo>
                  <a:lnTo>
                    <a:pt x="11" y="105"/>
                  </a:lnTo>
                  <a:lnTo>
                    <a:pt x="11" y="97"/>
                  </a:lnTo>
                  <a:lnTo>
                    <a:pt x="11" y="71"/>
                  </a:lnTo>
                  <a:lnTo>
                    <a:pt x="11" y="60"/>
                  </a:lnTo>
                  <a:lnTo>
                    <a:pt x="11" y="56"/>
                  </a:lnTo>
                  <a:lnTo>
                    <a:pt x="7" y="53"/>
                  </a:lnTo>
                  <a:lnTo>
                    <a:pt x="7" y="49"/>
                  </a:lnTo>
                  <a:lnTo>
                    <a:pt x="3" y="49"/>
                  </a:lnTo>
                  <a:lnTo>
                    <a:pt x="0" y="53"/>
                  </a:lnTo>
                  <a:lnTo>
                    <a:pt x="0" y="49"/>
                  </a:lnTo>
                  <a:lnTo>
                    <a:pt x="22" y="4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7" name="Freeform 464"/>
            <p:cNvSpPr>
              <a:spLocks/>
            </p:cNvSpPr>
            <p:nvPr/>
          </p:nvSpPr>
          <p:spPr bwMode="auto">
            <a:xfrm>
              <a:off x="2232" y="3554"/>
              <a:ext cx="78" cy="75"/>
            </a:xfrm>
            <a:custGeom>
              <a:avLst/>
              <a:gdLst>
                <a:gd name="T0" fmla="*/ 22 w 78"/>
                <a:gd name="T1" fmla="*/ 15 h 75"/>
                <a:gd name="T2" fmla="*/ 33 w 78"/>
                <a:gd name="T3" fmla="*/ 8 h 75"/>
                <a:gd name="T4" fmla="*/ 41 w 78"/>
                <a:gd name="T5" fmla="*/ 0 h 75"/>
                <a:gd name="T6" fmla="*/ 48 w 78"/>
                <a:gd name="T7" fmla="*/ 0 h 75"/>
                <a:gd name="T8" fmla="*/ 56 w 78"/>
                <a:gd name="T9" fmla="*/ 0 h 75"/>
                <a:gd name="T10" fmla="*/ 59 w 78"/>
                <a:gd name="T11" fmla="*/ 4 h 75"/>
                <a:gd name="T12" fmla="*/ 63 w 78"/>
                <a:gd name="T13" fmla="*/ 8 h 75"/>
                <a:gd name="T14" fmla="*/ 67 w 78"/>
                <a:gd name="T15" fmla="*/ 12 h 75"/>
                <a:gd name="T16" fmla="*/ 67 w 78"/>
                <a:gd name="T17" fmla="*/ 19 h 75"/>
                <a:gd name="T18" fmla="*/ 67 w 78"/>
                <a:gd name="T19" fmla="*/ 26 h 75"/>
                <a:gd name="T20" fmla="*/ 67 w 78"/>
                <a:gd name="T21" fmla="*/ 56 h 75"/>
                <a:gd name="T22" fmla="*/ 67 w 78"/>
                <a:gd name="T23" fmla="*/ 64 h 75"/>
                <a:gd name="T24" fmla="*/ 71 w 78"/>
                <a:gd name="T25" fmla="*/ 68 h 75"/>
                <a:gd name="T26" fmla="*/ 71 w 78"/>
                <a:gd name="T27" fmla="*/ 71 h 75"/>
                <a:gd name="T28" fmla="*/ 71 w 78"/>
                <a:gd name="T29" fmla="*/ 71 h 75"/>
                <a:gd name="T30" fmla="*/ 74 w 78"/>
                <a:gd name="T31" fmla="*/ 71 h 75"/>
                <a:gd name="T32" fmla="*/ 78 w 78"/>
                <a:gd name="T33" fmla="*/ 75 h 75"/>
                <a:gd name="T34" fmla="*/ 78 w 78"/>
                <a:gd name="T35" fmla="*/ 75 h 75"/>
                <a:gd name="T36" fmla="*/ 44 w 78"/>
                <a:gd name="T37" fmla="*/ 75 h 75"/>
                <a:gd name="T38" fmla="*/ 44 w 78"/>
                <a:gd name="T39" fmla="*/ 75 h 75"/>
                <a:gd name="T40" fmla="*/ 44 w 78"/>
                <a:gd name="T41" fmla="*/ 75 h 75"/>
                <a:gd name="T42" fmla="*/ 48 w 78"/>
                <a:gd name="T43" fmla="*/ 71 h 75"/>
                <a:gd name="T44" fmla="*/ 52 w 78"/>
                <a:gd name="T45" fmla="*/ 71 h 75"/>
                <a:gd name="T46" fmla="*/ 52 w 78"/>
                <a:gd name="T47" fmla="*/ 68 h 75"/>
                <a:gd name="T48" fmla="*/ 56 w 78"/>
                <a:gd name="T49" fmla="*/ 68 h 75"/>
                <a:gd name="T50" fmla="*/ 56 w 78"/>
                <a:gd name="T51" fmla="*/ 64 h 75"/>
                <a:gd name="T52" fmla="*/ 56 w 78"/>
                <a:gd name="T53" fmla="*/ 56 h 75"/>
                <a:gd name="T54" fmla="*/ 56 w 78"/>
                <a:gd name="T55" fmla="*/ 30 h 75"/>
                <a:gd name="T56" fmla="*/ 52 w 78"/>
                <a:gd name="T57" fmla="*/ 19 h 75"/>
                <a:gd name="T58" fmla="*/ 52 w 78"/>
                <a:gd name="T59" fmla="*/ 15 h 75"/>
                <a:gd name="T60" fmla="*/ 48 w 78"/>
                <a:gd name="T61" fmla="*/ 12 h 75"/>
                <a:gd name="T62" fmla="*/ 44 w 78"/>
                <a:gd name="T63" fmla="*/ 12 h 75"/>
                <a:gd name="T64" fmla="*/ 33 w 78"/>
                <a:gd name="T65" fmla="*/ 12 h 75"/>
                <a:gd name="T66" fmla="*/ 22 w 78"/>
                <a:gd name="T67" fmla="*/ 19 h 75"/>
                <a:gd name="T68" fmla="*/ 22 w 78"/>
                <a:gd name="T69" fmla="*/ 56 h 75"/>
                <a:gd name="T70" fmla="*/ 22 w 78"/>
                <a:gd name="T71" fmla="*/ 64 h 75"/>
                <a:gd name="T72" fmla="*/ 26 w 78"/>
                <a:gd name="T73" fmla="*/ 68 h 75"/>
                <a:gd name="T74" fmla="*/ 26 w 78"/>
                <a:gd name="T75" fmla="*/ 71 h 75"/>
                <a:gd name="T76" fmla="*/ 26 w 78"/>
                <a:gd name="T77" fmla="*/ 71 h 75"/>
                <a:gd name="T78" fmla="*/ 29 w 78"/>
                <a:gd name="T79" fmla="*/ 71 h 75"/>
                <a:gd name="T80" fmla="*/ 33 w 78"/>
                <a:gd name="T81" fmla="*/ 75 h 75"/>
                <a:gd name="T82" fmla="*/ 33 w 78"/>
                <a:gd name="T83" fmla="*/ 75 h 75"/>
                <a:gd name="T84" fmla="*/ 0 w 78"/>
                <a:gd name="T85" fmla="*/ 75 h 75"/>
                <a:gd name="T86" fmla="*/ 0 w 78"/>
                <a:gd name="T87" fmla="*/ 75 h 75"/>
                <a:gd name="T88" fmla="*/ 0 w 78"/>
                <a:gd name="T89" fmla="*/ 75 h 75"/>
                <a:gd name="T90" fmla="*/ 7 w 78"/>
                <a:gd name="T91" fmla="*/ 71 h 75"/>
                <a:gd name="T92" fmla="*/ 7 w 78"/>
                <a:gd name="T93" fmla="*/ 71 h 75"/>
                <a:gd name="T94" fmla="*/ 11 w 78"/>
                <a:gd name="T95" fmla="*/ 64 h 75"/>
                <a:gd name="T96" fmla="*/ 11 w 78"/>
                <a:gd name="T97" fmla="*/ 56 h 75"/>
                <a:gd name="T98" fmla="*/ 11 w 78"/>
                <a:gd name="T99" fmla="*/ 30 h 75"/>
                <a:gd name="T100" fmla="*/ 11 w 78"/>
                <a:gd name="T101" fmla="*/ 19 h 75"/>
                <a:gd name="T102" fmla="*/ 11 w 78"/>
                <a:gd name="T103" fmla="*/ 15 h 75"/>
                <a:gd name="T104" fmla="*/ 7 w 78"/>
                <a:gd name="T105" fmla="*/ 12 h 75"/>
                <a:gd name="T106" fmla="*/ 7 w 78"/>
                <a:gd name="T107" fmla="*/ 12 h 75"/>
                <a:gd name="T108" fmla="*/ 7 w 78"/>
                <a:gd name="T109" fmla="*/ 8 h 75"/>
                <a:gd name="T110" fmla="*/ 3 w 78"/>
                <a:gd name="T111" fmla="*/ 8 h 75"/>
                <a:gd name="T112" fmla="*/ 3 w 78"/>
                <a:gd name="T113" fmla="*/ 8 h 75"/>
                <a:gd name="T114" fmla="*/ 0 w 78"/>
                <a:gd name="T115" fmla="*/ 12 h 75"/>
                <a:gd name="T116" fmla="*/ 0 w 78"/>
                <a:gd name="T117" fmla="*/ 8 h 75"/>
                <a:gd name="T118" fmla="*/ 22 w 78"/>
                <a:gd name="T119" fmla="*/ 0 h 75"/>
                <a:gd name="T120" fmla="*/ 22 w 78"/>
                <a:gd name="T121" fmla="*/ 0 h 75"/>
                <a:gd name="T122" fmla="*/ 22 w 78"/>
                <a:gd name="T123" fmla="*/ 15 h 7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8"/>
                <a:gd name="T187" fmla="*/ 0 h 75"/>
                <a:gd name="T188" fmla="*/ 78 w 78"/>
                <a:gd name="T189" fmla="*/ 75 h 7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8" h="75">
                  <a:moveTo>
                    <a:pt x="22" y="15"/>
                  </a:moveTo>
                  <a:lnTo>
                    <a:pt x="33" y="8"/>
                  </a:lnTo>
                  <a:lnTo>
                    <a:pt x="41" y="0"/>
                  </a:lnTo>
                  <a:lnTo>
                    <a:pt x="48" y="0"/>
                  </a:lnTo>
                  <a:lnTo>
                    <a:pt x="56" y="0"/>
                  </a:lnTo>
                  <a:lnTo>
                    <a:pt x="59" y="4"/>
                  </a:lnTo>
                  <a:lnTo>
                    <a:pt x="63" y="8"/>
                  </a:lnTo>
                  <a:lnTo>
                    <a:pt x="67" y="12"/>
                  </a:lnTo>
                  <a:lnTo>
                    <a:pt x="67" y="19"/>
                  </a:lnTo>
                  <a:lnTo>
                    <a:pt x="67" y="26"/>
                  </a:lnTo>
                  <a:lnTo>
                    <a:pt x="67" y="56"/>
                  </a:lnTo>
                  <a:lnTo>
                    <a:pt x="67" y="64"/>
                  </a:lnTo>
                  <a:lnTo>
                    <a:pt x="71" y="68"/>
                  </a:lnTo>
                  <a:lnTo>
                    <a:pt x="71" y="71"/>
                  </a:lnTo>
                  <a:lnTo>
                    <a:pt x="74" y="71"/>
                  </a:lnTo>
                  <a:lnTo>
                    <a:pt x="78" y="75"/>
                  </a:lnTo>
                  <a:lnTo>
                    <a:pt x="44" y="75"/>
                  </a:lnTo>
                  <a:lnTo>
                    <a:pt x="48" y="71"/>
                  </a:lnTo>
                  <a:lnTo>
                    <a:pt x="52" y="71"/>
                  </a:lnTo>
                  <a:lnTo>
                    <a:pt x="52" y="68"/>
                  </a:lnTo>
                  <a:lnTo>
                    <a:pt x="56" y="68"/>
                  </a:lnTo>
                  <a:lnTo>
                    <a:pt x="56" y="64"/>
                  </a:lnTo>
                  <a:lnTo>
                    <a:pt x="56" y="56"/>
                  </a:lnTo>
                  <a:lnTo>
                    <a:pt x="56" y="30"/>
                  </a:lnTo>
                  <a:lnTo>
                    <a:pt x="52" y="19"/>
                  </a:lnTo>
                  <a:lnTo>
                    <a:pt x="52" y="15"/>
                  </a:lnTo>
                  <a:lnTo>
                    <a:pt x="48" y="12"/>
                  </a:lnTo>
                  <a:lnTo>
                    <a:pt x="44" y="12"/>
                  </a:lnTo>
                  <a:lnTo>
                    <a:pt x="33" y="12"/>
                  </a:lnTo>
                  <a:lnTo>
                    <a:pt x="22" y="19"/>
                  </a:lnTo>
                  <a:lnTo>
                    <a:pt x="22" y="56"/>
                  </a:lnTo>
                  <a:lnTo>
                    <a:pt x="22" y="64"/>
                  </a:lnTo>
                  <a:lnTo>
                    <a:pt x="26" y="68"/>
                  </a:lnTo>
                  <a:lnTo>
                    <a:pt x="26" y="71"/>
                  </a:lnTo>
                  <a:lnTo>
                    <a:pt x="29" y="71"/>
                  </a:lnTo>
                  <a:lnTo>
                    <a:pt x="33" y="75"/>
                  </a:lnTo>
                  <a:lnTo>
                    <a:pt x="0" y="75"/>
                  </a:lnTo>
                  <a:lnTo>
                    <a:pt x="7" y="71"/>
                  </a:lnTo>
                  <a:lnTo>
                    <a:pt x="11" y="64"/>
                  </a:lnTo>
                  <a:lnTo>
                    <a:pt x="11" y="56"/>
                  </a:lnTo>
                  <a:lnTo>
                    <a:pt x="11" y="30"/>
                  </a:lnTo>
                  <a:lnTo>
                    <a:pt x="11" y="19"/>
                  </a:lnTo>
                  <a:lnTo>
                    <a:pt x="11" y="15"/>
                  </a:lnTo>
                  <a:lnTo>
                    <a:pt x="7" y="12"/>
                  </a:lnTo>
                  <a:lnTo>
                    <a:pt x="7" y="8"/>
                  </a:lnTo>
                  <a:lnTo>
                    <a:pt x="3" y="8"/>
                  </a:lnTo>
                  <a:lnTo>
                    <a:pt x="0" y="12"/>
                  </a:lnTo>
                  <a:lnTo>
                    <a:pt x="0" y="8"/>
                  </a:lnTo>
                  <a:lnTo>
                    <a:pt x="22" y="0"/>
                  </a:lnTo>
                  <a:lnTo>
                    <a:pt x="22" y="1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8" name="Freeform 465"/>
            <p:cNvSpPr>
              <a:spLocks/>
            </p:cNvSpPr>
            <p:nvPr/>
          </p:nvSpPr>
          <p:spPr bwMode="auto">
            <a:xfrm>
              <a:off x="2325" y="3513"/>
              <a:ext cx="108" cy="153"/>
            </a:xfrm>
            <a:custGeom>
              <a:avLst/>
              <a:gdLst>
                <a:gd name="T0" fmla="*/ 78 w 108"/>
                <a:gd name="T1" fmla="*/ 53 h 153"/>
                <a:gd name="T2" fmla="*/ 56 w 108"/>
                <a:gd name="T3" fmla="*/ 86 h 153"/>
                <a:gd name="T4" fmla="*/ 45 w 108"/>
                <a:gd name="T5" fmla="*/ 120 h 153"/>
                <a:gd name="T6" fmla="*/ 26 w 108"/>
                <a:gd name="T7" fmla="*/ 146 h 153"/>
                <a:gd name="T8" fmla="*/ 11 w 108"/>
                <a:gd name="T9" fmla="*/ 153 h 153"/>
                <a:gd name="T10" fmla="*/ 4 w 108"/>
                <a:gd name="T11" fmla="*/ 150 h 153"/>
                <a:gd name="T12" fmla="*/ 0 w 108"/>
                <a:gd name="T13" fmla="*/ 142 h 153"/>
                <a:gd name="T14" fmla="*/ 4 w 108"/>
                <a:gd name="T15" fmla="*/ 138 h 153"/>
                <a:gd name="T16" fmla="*/ 7 w 108"/>
                <a:gd name="T17" fmla="*/ 135 h 153"/>
                <a:gd name="T18" fmla="*/ 11 w 108"/>
                <a:gd name="T19" fmla="*/ 138 h 153"/>
                <a:gd name="T20" fmla="*/ 11 w 108"/>
                <a:gd name="T21" fmla="*/ 142 h 153"/>
                <a:gd name="T22" fmla="*/ 11 w 108"/>
                <a:gd name="T23" fmla="*/ 146 h 153"/>
                <a:gd name="T24" fmla="*/ 11 w 108"/>
                <a:gd name="T25" fmla="*/ 146 h 153"/>
                <a:gd name="T26" fmla="*/ 11 w 108"/>
                <a:gd name="T27" fmla="*/ 146 h 153"/>
                <a:gd name="T28" fmla="*/ 15 w 108"/>
                <a:gd name="T29" fmla="*/ 150 h 153"/>
                <a:gd name="T30" fmla="*/ 22 w 108"/>
                <a:gd name="T31" fmla="*/ 146 h 153"/>
                <a:gd name="T32" fmla="*/ 26 w 108"/>
                <a:gd name="T33" fmla="*/ 138 h 153"/>
                <a:gd name="T34" fmla="*/ 34 w 108"/>
                <a:gd name="T35" fmla="*/ 127 h 153"/>
                <a:gd name="T36" fmla="*/ 37 w 108"/>
                <a:gd name="T37" fmla="*/ 116 h 153"/>
                <a:gd name="T38" fmla="*/ 56 w 108"/>
                <a:gd name="T39" fmla="*/ 53 h 153"/>
                <a:gd name="T40" fmla="*/ 41 w 108"/>
                <a:gd name="T41" fmla="*/ 45 h 153"/>
                <a:gd name="T42" fmla="*/ 52 w 108"/>
                <a:gd name="T43" fmla="*/ 45 h 153"/>
                <a:gd name="T44" fmla="*/ 56 w 108"/>
                <a:gd name="T45" fmla="*/ 41 h 153"/>
                <a:gd name="T46" fmla="*/ 63 w 108"/>
                <a:gd name="T47" fmla="*/ 30 h 153"/>
                <a:gd name="T48" fmla="*/ 71 w 108"/>
                <a:gd name="T49" fmla="*/ 15 h 153"/>
                <a:gd name="T50" fmla="*/ 82 w 108"/>
                <a:gd name="T51" fmla="*/ 4 h 153"/>
                <a:gd name="T52" fmla="*/ 93 w 108"/>
                <a:gd name="T53" fmla="*/ 0 h 153"/>
                <a:gd name="T54" fmla="*/ 104 w 108"/>
                <a:gd name="T55" fmla="*/ 4 h 153"/>
                <a:gd name="T56" fmla="*/ 108 w 108"/>
                <a:gd name="T57" fmla="*/ 11 h 153"/>
                <a:gd name="T58" fmla="*/ 104 w 108"/>
                <a:gd name="T59" fmla="*/ 15 h 153"/>
                <a:gd name="T60" fmla="*/ 101 w 108"/>
                <a:gd name="T61" fmla="*/ 15 h 153"/>
                <a:gd name="T62" fmla="*/ 97 w 108"/>
                <a:gd name="T63" fmla="*/ 15 h 153"/>
                <a:gd name="T64" fmla="*/ 93 w 108"/>
                <a:gd name="T65" fmla="*/ 11 h 153"/>
                <a:gd name="T66" fmla="*/ 97 w 108"/>
                <a:gd name="T67" fmla="*/ 11 h 153"/>
                <a:gd name="T68" fmla="*/ 97 w 108"/>
                <a:gd name="T69" fmla="*/ 8 h 153"/>
                <a:gd name="T70" fmla="*/ 97 w 108"/>
                <a:gd name="T71" fmla="*/ 4 h 153"/>
                <a:gd name="T72" fmla="*/ 93 w 108"/>
                <a:gd name="T73" fmla="*/ 4 h 153"/>
                <a:gd name="T74" fmla="*/ 86 w 108"/>
                <a:gd name="T75" fmla="*/ 8 h 153"/>
                <a:gd name="T76" fmla="*/ 75 w 108"/>
                <a:gd name="T77" fmla="*/ 23 h 153"/>
                <a:gd name="T78" fmla="*/ 71 w 108"/>
                <a:gd name="T79" fmla="*/ 34 h 153"/>
                <a:gd name="T80" fmla="*/ 82 w 108"/>
                <a:gd name="T81" fmla="*/ 45 h 15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153"/>
                <a:gd name="T125" fmla="*/ 108 w 108"/>
                <a:gd name="T126" fmla="*/ 153 h 15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153">
                  <a:moveTo>
                    <a:pt x="82" y="45"/>
                  </a:moveTo>
                  <a:lnTo>
                    <a:pt x="78" y="53"/>
                  </a:lnTo>
                  <a:lnTo>
                    <a:pt x="67" y="53"/>
                  </a:lnTo>
                  <a:lnTo>
                    <a:pt x="56" y="86"/>
                  </a:lnTo>
                  <a:lnTo>
                    <a:pt x="52" y="105"/>
                  </a:lnTo>
                  <a:lnTo>
                    <a:pt x="45" y="120"/>
                  </a:lnTo>
                  <a:lnTo>
                    <a:pt x="37" y="138"/>
                  </a:lnTo>
                  <a:lnTo>
                    <a:pt x="26" y="146"/>
                  </a:lnTo>
                  <a:lnTo>
                    <a:pt x="19" y="150"/>
                  </a:lnTo>
                  <a:lnTo>
                    <a:pt x="11" y="153"/>
                  </a:lnTo>
                  <a:lnTo>
                    <a:pt x="7" y="150"/>
                  </a:lnTo>
                  <a:lnTo>
                    <a:pt x="4" y="150"/>
                  </a:lnTo>
                  <a:lnTo>
                    <a:pt x="0" y="146"/>
                  </a:lnTo>
                  <a:lnTo>
                    <a:pt x="0" y="142"/>
                  </a:lnTo>
                  <a:lnTo>
                    <a:pt x="4" y="138"/>
                  </a:lnTo>
                  <a:lnTo>
                    <a:pt x="7" y="135"/>
                  </a:lnTo>
                  <a:lnTo>
                    <a:pt x="11" y="138"/>
                  </a:lnTo>
                  <a:lnTo>
                    <a:pt x="11" y="142"/>
                  </a:lnTo>
                  <a:lnTo>
                    <a:pt x="11" y="146"/>
                  </a:lnTo>
                  <a:lnTo>
                    <a:pt x="11" y="150"/>
                  </a:lnTo>
                  <a:lnTo>
                    <a:pt x="15" y="150"/>
                  </a:lnTo>
                  <a:lnTo>
                    <a:pt x="19" y="146"/>
                  </a:lnTo>
                  <a:lnTo>
                    <a:pt x="22" y="146"/>
                  </a:lnTo>
                  <a:lnTo>
                    <a:pt x="26" y="142"/>
                  </a:lnTo>
                  <a:lnTo>
                    <a:pt x="26" y="138"/>
                  </a:lnTo>
                  <a:lnTo>
                    <a:pt x="30" y="135"/>
                  </a:lnTo>
                  <a:lnTo>
                    <a:pt x="34" y="127"/>
                  </a:lnTo>
                  <a:lnTo>
                    <a:pt x="34" y="123"/>
                  </a:lnTo>
                  <a:lnTo>
                    <a:pt x="37" y="116"/>
                  </a:lnTo>
                  <a:lnTo>
                    <a:pt x="41" y="105"/>
                  </a:lnTo>
                  <a:lnTo>
                    <a:pt x="56" y="53"/>
                  </a:lnTo>
                  <a:lnTo>
                    <a:pt x="41" y="53"/>
                  </a:lnTo>
                  <a:lnTo>
                    <a:pt x="41" y="45"/>
                  </a:lnTo>
                  <a:lnTo>
                    <a:pt x="45" y="45"/>
                  </a:lnTo>
                  <a:lnTo>
                    <a:pt x="52" y="45"/>
                  </a:lnTo>
                  <a:lnTo>
                    <a:pt x="52" y="41"/>
                  </a:lnTo>
                  <a:lnTo>
                    <a:pt x="56" y="41"/>
                  </a:lnTo>
                  <a:lnTo>
                    <a:pt x="60" y="38"/>
                  </a:lnTo>
                  <a:lnTo>
                    <a:pt x="63" y="30"/>
                  </a:lnTo>
                  <a:lnTo>
                    <a:pt x="67" y="23"/>
                  </a:lnTo>
                  <a:lnTo>
                    <a:pt x="71" y="15"/>
                  </a:lnTo>
                  <a:lnTo>
                    <a:pt x="75" y="8"/>
                  </a:lnTo>
                  <a:lnTo>
                    <a:pt x="82" y="4"/>
                  </a:lnTo>
                  <a:lnTo>
                    <a:pt x="90" y="4"/>
                  </a:lnTo>
                  <a:lnTo>
                    <a:pt x="93" y="0"/>
                  </a:lnTo>
                  <a:lnTo>
                    <a:pt x="97" y="4"/>
                  </a:lnTo>
                  <a:lnTo>
                    <a:pt x="104" y="4"/>
                  </a:lnTo>
                  <a:lnTo>
                    <a:pt x="104" y="8"/>
                  </a:lnTo>
                  <a:lnTo>
                    <a:pt x="108" y="11"/>
                  </a:lnTo>
                  <a:lnTo>
                    <a:pt x="104" y="11"/>
                  </a:lnTo>
                  <a:lnTo>
                    <a:pt x="104" y="15"/>
                  </a:lnTo>
                  <a:lnTo>
                    <a:pt x="101" y="15"/>
                  </a:lnTo>
                  <a:lnTo>
                    <a:pt x="97" y="15"/>
                  </a:lnTo>
                  <a:lnTo>
                    <a:pt x="93" y="15"/>
                  </a:lnTo>
                  <a:lnTo>
                    <a:pt x="93" y="11"/>
                  </a:lnTo>
                  <a:lnTo>
                    <a:pt x="97" y="11"/>
                  </a:lnTo>
                  <a:lnTo>
                    <a:pt x="97" y="8"/>
                  </a:lnTo>
                  <a:lnTo>
                    <a:pt x="97" y="4"/>
                  </a:lnTo>
                  <a:lnTo>
                    <a:pt x="93" y="4"/>
                  </a:lnTo>
                  <a:lnTo>
                    <a:pt x="90" y="8"/>
                  </a:lnTo>
                  <a:lnTo>
                    <a:pt x="86" y="8"/>
                  </a:lnTo>
                  <a:lnTo>
                    <a:pt x="78" y="15"/>
                  </a:lnTo>
                  <a:lnTo>
                    <a:pt x="75" y="23"/>
                  </a:lnTo>
                  <a:lnTo>
                    <a:pt x="75" y="26"/>
                  </a:lnTo>
                  <a:lnTo>
                    <a:pt x="71" y="34"/>
                  </a:lnTo>
                  <a:lnTo>
                    <a:pt x="67" y="45"/>
                  </a:lnTo>
                  <a:lnTo>
                    <a:pt x="82" y="45"/>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39" name="Freeform 466"/>
            <p:cNvSpPr>
              <a:spLocks/>
            </p:cNvSpPr>
            <p:nvPr/>
          </p:nvSpPr>
          <p:spPr bwMode="auto">
            <a:xfrm>
              <a:off x="2403" y="3554"/>
              <a:ext cx="60" cy="75"/>
            </a:xfrm>
            <a:custGeom>
              <a:avLst/>
              <a:gdLst>
                <a:gd name="T0" fmla="*/ 4 w 60"/>
                <a:gd name="T1" fmla="*/ 4 h 75"/>
                <a:gd name="T2" fmla="*/ 34 w 60"/>
                <a:gd name="T3" fmla="*/ 0 h 75"/>
                <a:gd name="T4" fmla="*/ 19 w 60"/>
                <a:gd name="T5" fmla="*/ 41 h 75"/>
                <a:gd name="T6" fmla="*/ 30 w 60"/>
                <a:gd name="T7" fmla="*/ 26 h 75"/>
                <a:gd name="T8" fmla="*/ 38 w 60"/>
                <a:gd name="T9" fmla="*/ 15 h 75"/>
                <a:gd name="T10" fmla="*/ 45 w 60"/>
                <a:gd name="T11" fmla="*/ 8 h 75"/>
                <a:gd name="T12" fmla="*/ 53 w 60"/>
                <a:gd name="T13" fmla="*/ 4 h 75"/>
                <a:gd name="T14" fmla="*/ 56 w 60"/>
                <a:gd name="T15" fmla="*/ 0 h 75"/>
                <a:gd name="T16" fmla="*/ 56 w 60"/>
                <a:gd name="T17" fmla="*/ 0 h 75"/>
                <a:gd name="T18" fmla="*/ 60 w 60"/>
                <a:gd name="T19" fmla="*/ 4 h 75"/>
                <a:gd name="T20" fmla="*/ 60 w 60"/>
                <a:gd name="T21" fmla="*/ 4 h 75"/>
                <a:gd name="T22" fmla="*/ 60 w 60"/>
                <a:gd name="T23" fmla="*/ 8 h 75"/>
                <a:gd name="T24" fmla="*/ 60 w 60"/>
                <a:gd name="T25" fmla="*/ 15 h 75"/>
                <a:gd name="T26" fmla="*/ 56 w 60"/>
                <a:gd name="T27" fmla="*/ 19 h 75"/>
                <a:gd name="T28" fmla="*/ 56 w 60"/>
                <a:gd name="T29" fmla="*/ 23 h 75"/>
                <a:gd name="T30" fmla="*/ 53 w 60"/>
                <a:gd name="T31" fmla="*/ 23 h 75"/>
                <a:gd name="T32" fmla="*/ 53 w 60"/>
                <a:gd name="T33" fmla="*/ 23 h 75"/>
                <a:gd name="T34" fmla="*/ 49 w 60"/>
                <a:gd name="T35" fmla="*/ 23 h 75"/>
                <a:gd name="T36" fmla="*/ 49 w 60"/>
                <a:gd name="T37" fmla="*/ 19 h 75"/>
                <a:gd name="T38" fmla="*/ 49 w 60"/>
                <a:gd name="T39" fmla="*/ 19 h 75"/>
                <a:gd name="T40" fmla="*/ 49 w 60"/>
                <a:gd name="T41" fmla="*/ 15 h 75"/>
                <a:gd name="T42" fmla="*/ 49 w 60"/>
                <a:gd name="T43" fmla="*/ 15 h 75"/>
                <a:gd name="T44" fmla="*/ 45 w 60"/>
                <a:gd name="T45" fmla="*/ 15 h 75"/>
                <a:gd name="T46" fmla="*/ 45 w 60"/>
                <a:gd name="T47" fmla="*/ 15 h 75"/>
                <a:gd name="T48" fmla="*/ 45 w 60"/>
                <a:gd name="T49" fmla="*/ 15 h 75"/>
                <a:gd name="T50" fmla="*/ 45 w 60"/>
                <a:gd name="T51" fmla="*/ 15 h 75"/>
                <a:gd name="T52" fmla="*/ 41 w 60"/>
                <a:gd name="T53" fmla="*/ 19 h 75"/>
                <a:gd name="T54" fmla="*/ 38 w 60"/>
                <a:gd name="T55" fmla="*/ 23 h 75"/>
                <a:gd name="T56" fmla="*/ 30 w 60"/>
                <a:gd name="T57" fmla="*/ 30 h 75"/>
                <a:gd name="T58" fmla="*/ 23 w 60"/>
                <a:gd name="T59" fmla="*/ 41 h 75"/>
                <a:gd name="T60" fmla="*/ 19 w 60"/>
                <a:gd name="T61" fmla="*/ 49 h 75"/>
                <a:gd name="T62" fmla="*/ 19 w 60"/>
                <a:gd name="T63" fmla="*/ 53 h 75"/>
                <a:gd name="T64" fmla="*/ 15 w 60"/>
                <a:gd name="T65" fmla="*/ 60 h 75"/>
                <a:gd name="T66" fmla="*/ 15 w 60"/>
                <a:gd name="T67" fmla="*/ 64 h 75"/>
                <a:gd name="T68" fmla="*/ 12 w 60"/>
                <a:gd name="T69" fmla="*/ 75 h 75"/>
                <a:gd name="T70" fmla="*/ 0 w 60"/>
                <a:gd name="T71" fmla="*/ 75 h 75"/>
                <a:gd name="T72" fmla="*/ 15 w 60"/>
                <a:gd name="T73" fmla="*/ 23 h 75"/>
                <a:gd name="T74" fmla="*/ 15 w 60"/>
                <a:gd name="T75" fmla="*/ 15 h 75"/>
                <a:gd name="T76" fmla="*/ 15 w 60"/>
                <a:gd name="T77" fmla="*/ 12 h 75"/>
                <a:gd name="T78" fmla="*/ 15 w 60"/>
                <a:gd name="T79" fmla="*/ 12 h 75"/>
                <a:gd name="T80" fmla="*/ 15 w 60"/>
                <a:gd name="T81" fmla="*/ 8 h 75"/>
                <a:gd name="T82" fmla="*/ 12 w 60"/>
                <a:gd name="T83" fmla="*/ 8 h 75"/>
                <a:gd name="T84" fmla="*/ 12 w 60"/>
                <a:gd name="T85" fmla="*/ 8 h 75"/>
                <a:gd name="T86" fmla="*/ 8 w 60"/>
                <a:gd name="T87" fmla="*/ 8 h 75"/>
                <a:gd name="T88" fmla="*/ 4 w 60"/>
                <a:gd name="T89" fmla="*/ 8 h 75"/>
                <a:gd name="T90" fmla="*/ 4 w 60"/>
                <a:gd name="T91" fmla="*/ 4 h 7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0"/>
                <a:gd name="T139" fmla="*/ 0 h 75"/>
                <a:gd name="T140" fmla="*/ 60 w 60"/>
                <a:gd name="T141" fmla="*/ 75 h 7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0" h="75">
                  <a:moveTo>
                    <a:pt x="4" y="4"/>
                  </a:moveTo>
                  <a:lnTo>
                    <a:pt x="34" y="0"/>
                  </a:lnTo>
                  <a:lnTo>
                    <a:pt x="19" y="41"/>
                  </a:lnTo>
                  <a:lnTo>
                    <a:pt x="30" y="26"/>
                  </a:lnTo>
                  <a:lnTo>
                    <a:pt x="38" y="15"/>
                  </a:lnTo>
                  <a:lnTo>
                    <a:pt x="45" y="8"/>
                  </a:lnTo>
                  <a:lnTo>
                    <a:pt x="53" y="4"/>
                  </a:lnTo>
                  <a:lnTo>
                    <a:pt x="56" y="0"/>
                  </a:lnTo>
                  <a:lnTo>
                    <a:pt x="60" y="4"/>
                  </a:lnTo>
                  <a:lnTo>
                    <a:pt x="60" y="8"/>
                  </a:lnTo>
                  <a:lnTo>
                    <a:pt x="60" y="15"/>
                  </a:lnTo>
                  <a:lnTo>
                    <a:pt x="56" y="19"/>
                  </a:lnTo>
                  <a:lnTo>
                    <a:pt x="56" y="23"/>
                  </a:lnTo>
                  <a:lnTo>
                    <a:pt x="53" y="23"/>
                  </a:lnTo>
                  <a:lnTo>
                    <a:pt x="49" y="23"/>
                  </a:lnTo>
                  <a:lnTo>
                    <a:pt x="49" y="19"/>
                  </a:lnTo>
                  <a:lnTo>
                    <a:pt x="49" y="15"/>
                  </a:lnTo>
                  <a:lnTo>
                    <a:pt x="45" y="15"/>
                  </a:lnTo>
                  <a:lnTo>
                    <a:pt x="41" y="19"/>
                  </a:lnTo>
                  <a:lnTo>
                    <a:pt x="38" y="23"/>
                  </a:lnTo>
                  <a:lnTo>
                    <a:pt x="30" y="30"/>
                  </a:lnTo>
                  <a:lnTo>
                    <a:pt x="23" y="41"/>
                  </a:lnTo>
                  <a:lnTo>
                    <a:pt x="19" y="49"/>
                  </a:lnTo>
                  <a:lnTo>
                    <a:pt x="19" y="53"/>
                  </a:lnTo>
                  <a:lnTo>
                    <a:pt x="15" y="60"/>
                  </a:lnTo>
                  <a:lnTo>
                    <a:pt x="15" y="64"/>
                  </a:lnTo>
                  <a:lnTo>
                    <a:pt x="12" y="75"/>
                  </a:lnTo>
                  <a:lnTo>
                    <a:pt x="0" y="75"/>
                  </a:lnTo>
                  <a:lnTo>
                    <a:pt x="15" y="23"/>
                  </a:lnTo>
                  <a:lnTo>
                    <a:pt x="15" y="15"/>
                  </a:lnTo>
                  <a:lnTo>
                    <a:pt x="15" y="12"/>
                  </a:lnTo>
                  <a:lnTo>
                    <a:pt x="15" y="8"/>
                  </a:lnTo>
                  <a:lnTo>
                    <a:pt x="12" y="8"/>
                  </a:lnTo>
                  <a:lnTo>
                    <a:pt x="8" y="8"/>
                  </a:lnTo>
                  <a:lnTo>
                    <a:pt x="4" y="8"/>
                  </a:lnTo>
                  <a:lnTo>
                    <a:pt x="4"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0" name="Freeform 467"/>
            <p:cNvSpPr>
              <a:spLocks noEditPoints="1"/>
            </p:cNvSpPr>
            <p:nvPr/>
          </p:nvSpPr>
          <p:spPr bwMode="auto">
            <a:xfrm>
              <a:off x="2459" y="3554"/>
              <a:ext cx="71" cy="75"/>
            </a:xfrm>
            <a:custGeom>
              <a:avLst/>
              <a:gdLst>
                <a:gd name="T0" fmla="*/ 71 w 71"/>
                <a:gd name="T1" fmla="*/ 26 h 75"/>
                <a:gd name="T2" fmla="*/ 71 w 71"/>
                <a:gd name="T3" fmla="*/ 38 h 75"/>
                <a:gd name="T4" fmla="*/ 68 w 71"/>
                <a:gd name="T5" fmla="*/ 53 h 75"/>
                <a:gd name="T6" fmla="*/ 60 w 71"/>
                <a:gd name="T7" fmla="*/ 60 h 75"/>
                <a:gd name="T8" fmla="*/ 49 w 71"/>
                <a:gd name="T9" fmla="*/ 71 h 75"/>
                <a:gd name="T10" fmla="*/ 38 w 71"/>
                <a:gd name="T11" fmla="*/ 75 h 75"/>
                <a:gd name="T12" fmla="*/ 26 w 71"/>
                <a:gd name="T13" fmla="*/ 75 h 75"/>
                <a:gd name="T14" fmla="*/ 15 w 71"/>
                <a:gd name="T15" fmla="*/ 75 h 75"/>
                <a:gd name="T16" fmla="*/ 8 w 71"/>
                <a:gd name="T17" fmla="*/ 71 h 75"/>
                <a:gd name="T18" fmla="*/ 4 w 71"/>
                <a:gd name="T19" fmla="*/ 60 h 75"/>
                <a:gd name="T20" fmla="*/ 0 w 71"/>
                <a:gd name="T21" fmla="*/ 53 h 75"/>
                <a:gd name="T22" fmla="*/ 4 w 71"/>
                <a:gd name="T23" fmla="*/ 38 h 75"/>
                <a:gd name="T24" fmla="*/ 8 w 71"/>
                <a:gd name="T25" fmla="*/ 26 h 75"/>
                <a:gd name="T26" fmla="*/ 15 w 71"/>
                <a:gd name="T27" fmla="*/ 15 h 75"/>
                <a:gd name="T28" fmla="*/ 26 w 71"/>
                <a:gd name="T29" fmla="*/ 8 h 75"/>
                <a:gd name="T30" fmla="*/ 38 w 71"/>
                <a:gd name="T31" fmla="*/ 4 h 75"/>
                <a:gd name="T32" fmla="*/ 49 w 71"/>
                <a:gd name="T33" fmla="*/ 0 h 75"/>
                <a:gd name="T34" fmla="*/ 56 w 71"/>
                <a:gd name="T35" fmla="*/ 4 h 75"/>
                <a:gd name="T36" fmla="*/ 64 w 71"/>
                <a:gd name="T37" fmla="*/ 8 h 75"/>
                <a:gd name="T38" fmla="*/ 71 w 71"/>
                <a:gd name="T39" fmla="*/ 15 h 75"/>
                <a:gd name="T40" fmla="*/ 71 w 71"/>
                <a:gd name="T41" fmla="*/ 26 h 75"/>
                <a:gd name="T42" fmla="*/ 56 w 71"/>
                <a:gd name="T43" fmla="*/ 19 h 75"/>
                <a:gd name="T44" fmla="*/ 56 w 71"/>
                <a:gd name="T45" fmla="*/ 15 h 75"/>
                <a:gd name="T46" fmla="*/ 56 w 71"/>
                <a:gd name="T47" fmla="*/ 8 h 75"/>
                <a:gd name="T48" fmla="*/ 49 w 71"/>
                <a:gd name="T49" fmla="*/ 8 h 75"/>
                <a:gd name="T50" fmla="*/ 45 w 71"/>
                <a:gd name="T51" fmla="*/ 4 h 75"/>
                <a:gd name="T52" fmla="*/ 38 w 71"/>
                <a:gd name="T53" fmla="*/ 8 h 75"/>
                <a:gd name="T54" fmla="*/ 30 w 71"/>
                <a:gd name="T55" fmla="*/ 12 h 75"/>
                <a:gd name="T56" fmla="*/ 26 w 71"/>
                <a:gd name="T57" fmla="*/ 23 h 75"/>
                <a:gd name="T58" fmla="*/ 19 w 71"/>
                <a:gd name="T59" fmla="*/ 41 h 75"/>
                <a:gd name="T60" fmla="*/ 15 w 71"/>
                <a:gd name="T61" fmla="*/ 56 h 75"/>
                <a:gd name="T62" fmla="*/ 15 w 71"/>
                <a:gd name="T63" fmla="*/ 64 h 75"/>
                <a:gd name="T64" fmla="*/ 19 w 71"/>
                <a:gd name="T65" fmla="*/ 68 h 75"/>
                <a:gd name="T66" fmla="*/ 23 w 71"/>
                <a:gd name="T67" fmla="*/ 71 h 75"/>
                <a:gd name="T68" fmla="*/ 26 w 71"/>
                <a:gd name="T69" fmla="*/ 75 h 75"/>
                <a:gd name="T70" fmla="*/ 34 w 71"/>
                <a:gd name="T71" fmla="*/ 71 h 75"/>
                <a:gd name="T72" fmla="*/ 41 w 71"/>
                <a:gd name="T73" fmla="*/ 64 h 75"/>
                <a:gd name="T74" fmla="*/ 49 w 71"/>
                <a:gd name="T75" fmla="*/ 56 h 75"/>
                <a:gd name="T76" fmla="*/ 56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71" y="38"/>
                  </a:lnTo>
                  <a:lnTo>
                    <a:pt x="68" y="53"/>
                  </a:lnTo>
                  <a:lnTo>
                    <a:pt x="60" y="60"/>
                  </a:lnTo>
                  <a:lnTo>
                    <a:pt x="49" y="71"/>
                  </a:lnTo>
                  <a:lnTo>
                    <a:pt x="38" y="75"/>
                  </a:lnTo>
                  <a:lnTo>
                    <a:pt x="26" y="75"/>
                  </a:lnTo>
                  <a:lnTo>
                    <a:pt x="15" y="75"/>
                  </a:lnTo>
                  <a:lnTo>
                    <a:pt x="8" y="71"/>
                  </a:lnTo>
                  <a:lnTo>
                    <a:pt x="4" y="60"/>
                  </a:lnTo>
                  <a:lnTo>
                    <a:pt x="0" y="53"/>
                  </a:lnTo>
                  <a:lnTo>
                    <a:pt x="4" y="38"/>
                  </a:lnTo>
                  <a:lnTo>
                    <a:pt x="8" y="26"/>
                  </a:lnTo>
                  <a:lnTo>
                    <a:pt x="15" y="15"/>
                  </a:lnTo>
                  <a:lnTo>
                    <a:pt x="26" y="8"/>
                  </a:lnTo>
                  <a:lnTo>
                    <a:pt x="38" y="4"/>
                  </a:lnTo>
                  <a:lnTo>
                    <a:pt x="49" y="0"/>
                  </a:lnTo>
                  <a:lnTo>
                    <a:pt x="56" y="4"/>
                  </a:lnTo>
                  <a:lnTo>
                    <a:pt x="64" y="8"/>
                  </a:lnTo>
                  <a:lnTo>
                    <a:pt x="71" y="15"/>
                  </a:lnTo>
                  <a:lnTo>
                    <a:pt x="71" y="26"/>
                  </a:lnTo>
                  <a:close/>
                  <a:moveTo>
                    <a:pt x="56" y="19"/>
                  </a:moveTo>
                  <a:lnTo>
                    <a:pt x="56" y="15"/>
                  </a:lnTo>
                  <a:lnTo>
                    <a:pt x="56" y="8"/>
                  </a:lnTo>
                  <a:lnTo>
                    <a:pt x="49" y="8"/>
                  </a:lnTo>
                  <a:lnTo>
                    <a:pt x="45" y="4"/>
                  </a:lnTo>
                  <a:lnTo>
                    <a:pt x="38" y="8"/>
                  </a:lnTo>
                  <a:lnTo>
                    <a:pt x="30" y="12"/>
                  </a:lnTo>
                  <a:lnTo>
                    <a:pt x="26" y="23"/>
                  </a:lnTo>
                  <a:lnTo>
                    <a:pt x="19" y="41"/>
                  </a:lnTo>
                  <a:lnTo>
                    <a:pt x="15" y="56"/>
                  </a:lnTo>
                  <a:lnTo>
                    <a:pt x="15" y="64"/>
                  </a:lnTo>
                  <a:lnTo>
                    <a:pt x="19" y="68"/>
                  </a:lnTo>
                  <a:lnTo>
                    <a:pt x="23" y="71"/>
                  </a:lnTo>
                  <a:lnTo>
                    <a:pt x="26" y="75"/>
                  </a:lnTo>
                  <a:lnTo>
                    <a:pt x="34" y="71"/>
                  </a:lnTo>
                  <a:lnTo>
                    <a:pt x="41" y="64"/>
                  </a:lnTo>
                  <a:lnTo>
                    <a:pt x="49" y="56"/>
                  </a:lnTo>
                  <a:lnTo>
                    <a:pt x="56" y="38"/>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1" name="Freeform 468"/>
            <p:cNvSpPr>
              <a:spLocks/>
            </p:cNvSpPr>
            <p:nvPr/>
          </p:nvSpPr>
          <p:spPr bwMode="auto">
            <a:xfrm>
              <a:off x="2541" y="3554"/>
              <a:ext cx="109" cy="75"/>
            </a:xfrm>
            <a:custGeom>
              <a:avLst/>
              <a:gdLst>
                <a:gd name="T0" fmla="*/ 23 w 109"/>
                <a:gd name="T1" fmla="*/ 38 h 75"/>
                <a:gd name="T2" fmla="*/ 34 w 109"/>
                <a:gd name="T3" fmla="*/ 19 h 75"/>
                <a:gd name="T4" fmla="*/ 49 w 109"/>
                <a:gd name="T5" fmla="*/ 4 h 75"/>
                <a:gd name="T6" fmla="*/ 60 w 109"/>
                <a:gd name="T7" fmla="*/ 0 h 75"/>
                <a:gd name="T8" fmla="*/ 64 w 109"/>
                <a:gd name="T9" fmla="*/ 4 h 75"/>
                <a:gd name="T10" fmla="*/ 68 w 109"/>
                <a:gd name="T11" fmla="*/ 12 h 75"/>
                <a:gd name="T12" fmla="*/ 68 w 109"/>
                <a:gd name="T13" fmla="*/ 23 h 75"/>
                <a:gd name="T14" fmla="*/ 68 w 109"/>
                <a:gd name="T15" fmla="*/ 26 h 75"/>
                <a:gd name="T16" fmla="*/ 86 w 109"/>
                <a:gd name="T17" fmla="*/ 8 h 75"/>
                <a:gd name="T18" fmla="*/ 101 w 109"/>
                <a:gd name="T19" fmla="*/ 0 h 75"/>
                <a:gd name="T20" fmla="*/ 105 w 109"/>
                <a:gd name="T21" fmla="*/ 4 h 75"/>
                <a:gd name="T22" fmla="*/ 109 w 109"/>
                <a:gd name="T23" fmla="*/ 12 h 75"/>
                <a:gd name="T24" fmla="*/ 109 w 109"/>
                <a:gd name="T25" fmla="*/ 23 h 75"/>
                <a:gd name="T26" fmla="*/ 94 w 109"/>
                <a:gd name="T27" fmla="*/ 64 h 75"/>
                <a:gd name="T28" fmla="*/ 94 w 109"/>
                <a:gd name="T29" fmla="*/ 68 h 75"/>
                <a:gd name="T30" fmla="*/ 94 w 109"/>
                <a:gd name="T31" fmla="*/ 68 h 75"/>
                <a:gd name="T32" fmla="*/ 97 w 109"/>
                <a:gd name="T33" fmla="*/ 68 h 75"/>
                <a:gd name="T34" fmla="*/ 101 w 109"/>
                <a:gd name="T35" fmla="*/ 64 h 75"/>
                <a:gd name="T36" fmla="*/ 109 w 109"/>
                <a:gd name="T37" fmla="*/ 60 h 75"/>
                <a:gd name="T38" fmla="*/ 101 w 109"/>
                <a:gd name="T39" fmla="*/ 68 h 75"/>
                <a:gd name="T40" fmla="*/ 94 w 109"/>
                <a:gd name="T41" fmla="*/ 75 h 75"/>
                <a:gd name="T42" fmla="*/ 86 w 109"/>
                <a:gd name="T43" fmla="*/ 75 h 75"/>
                <a:gd name="T44" fmla="*/ 83 w 109"/>
                <a:gd name="T45" fmla="*/ 75 h 75"/>
                <a:gd name="T46" fmla="*/ 79 w 109"/>
                <a:gd name="T47" fmla="*/ 71 h 75"/>
                <a:gd name="T48" fmla="*/ 83 w 109"/>
                <a:gd name="T49" fmla="*/ 56 h 75"/>
                <a:gd name="T50" fmla="*/ 94 w 109"/>
                <a:gd name="T51" fmla="*/ 23 h 75"/>
                <a:gd name="T52" fmla="*/ 94 w 109"/>
                <a:gd name="T53" fmla="*/ 19 h 75"/>
                <a:gd name="T54" fmla="*/ 94 w 109"/>
                <a:gd name="T55" fmla="*/ 15 h 75"/>
                <a:gd name="T56" fmla="*/ 94 w 109"/>
                <a:gd name="T57" fmla="*/ 12 h 75"/>
                <a:gd name="T58" fmla="*/ 90 w 109"/>
                <a:gd name="T59" fmla="*/ 12 h 75"/>
                <a:gd name="T60" fmla="*/ 75 w 109"/>
                <a:gd name="T61" fmla="*/ 26 h 75"/>
                <a:gd name="T62" fmla="*/ 56 w 109"/>
                <a:gd name="T63" fmla="*/ 56 h 75"/>
                <a:gd name="T64" fmla="*/ 38 w 109"/>
                <a:gd name="T65" fmla="*/ 75 h 75"/>
                <a:gd name="T66" fmla="*/ 53 w 109"/>
                <a:gd name="T67" fmla="*/ 19 h 75"/>
                <a:gd name="T68" fmla="*/ 53 w 109"/>
                <a:gd name="T69" fmla="*/ 15 h 75"/>
                <a:gd name="T70" fmla="*/ 53 w 109"/>
                <a:gd name="T71" fmla="*/ 12 h 75"/>
                <a:gd name="T72" fmla="*/ 49 w 109"/>
                <a:gd name="T73" fmla="*/ 12 h 75"/>
                <a:gd name="T74" fmla="*/ 42 w 109"/>
                <a:gd name="T75" fmla="*/ 19 h 75"/>
                <a:gd name="T76" fmla="*/ 27 w 109"/>
                <a:gd name="T77" fmla="*/ 38 h 75"/>
                <a:gd name="T78" fmla="*/ 19 w 109"/>
                <a:gd name="T79" fmla="*/ 53 h 75"/>
                <a:gd name="T80" fmla="*/ 12 w 109"/>
                <a:gd name="T81" fmla="*/ 75 h 75"/>
                <a:gd name="T82" fmla="*/ 15 w 109"/>
                <a:gd name="T83" fmla="*/ 23 h 75"/>
                <a:gd name="T84" fmla="*/ 19 w 109"/>
                <a:gd name="T85" fmla="*/ 15 h 75"/>
                <a:gd name="T86" fmla="*/ 19 w 109"/>
                <a:gd name="T87" fmla="*/ 12 h 75"/>
                <a:gd name="T88" fmla="*/ 15 w 109"/>
                <a:gd name="T89" fmla="*/ 8 h 75"/>
                <a:gd name="T90" fmla="*/ 12 w 109"/>
                <a:gd name="T91" fmla="*/ 8 h 75"/>
                <a:gd name="T92" fmla="*/ 8 w 109"/>
                <a:gd name="T93" fmla="*/ 4 h 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9"/>
                <a:gd name="T142" fmla="*/ 0 h 75"/>
                <a:gd name="T143" fmla="*/ 109 w 109"/>
                <a:gd name="T144" fmla="*/ 75 h 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9" h="75">
                  <a:moveTo>
                    <a:pt x="34" y="0"/>
                  </a:moveTo>
                  <a:lnTo>
                    <a:pt x="23" y="38"/>
                  </a:lnTo>
                  <a:lnTo>
                    <a:pt x="30" y="26"/>
                  </a:lnTo>
                  <a:lnTo>
                    <a:pt x="34" y="19"/>
                  </a:lnTo>
                  <a:lnTo>
                    <a:pt x="42" y="12"/>
                  </a:lnTo>
                  <a:lnTo>
                    <a:pt x="49" y="4"/>
                  </a:lnTo>
                  <a:lnTo>
                    <a:pt x="53" y="4"/>
                  </a:lnTo>
                  <a:lnTo>
                    <a:pt x="60" y="0"/>
                  </a:lnTo>
                  <a:lnTo>
                    <a:pt x="64" y="4"/>
                  </a:lnTo>
                  <a:lnTo>
                    <a:pt x="68" y="8"/>
                  </a:lnTo>
                  <a:lnTo>
                    <a:pt x="68" y="12"/>
                  </a:lnTo>
                  <a:lnTo>
                    <a:pt x="68" y="15"/>
                  </a:lnTo>
                  <a:lnTo>
                    <a:pt x="68" y="23"/>
                  </a:lnTo>
                  <a:lnTo>
                    <a:pt x="60" y="41"/>
                  </a:lnTo>
                  <a:lnTo>
                    <a:pt x="68" y="26"/>
                  </a:lnTo>
                  <a:lnTo>
                    <a:pt x="79" y="15"/>
                  </a:lnTo>
                  <a:lnTo>
                    <a:pt x="86" y="8"/>
                  </a:lnTo>
                  <a:lnTo>
                    <a:pt x="94" y="4"/>
                  </a:lnTo>
                  <a:lnTo>
                    <a:pt x="101" y="0"/>
                  </a:lnTo>
                  <a:lnTo>
                    <a:pt x="105" y="4"/>
                  </a:lnTo>
                  <a:lnTo>
                    <a:pt x="109" y="8"/>
                  </a:lnTo>
                  <a:lnTo>
                    <a:pt x="109" y="12"/>
                  </a:lnTo>
                  <a:lnTo>
                    <a:pt x="109" y="19"/>
                  </a:lnTo>
                  <a:lnTo>
                    <a:pt x="109" y="23"/>
                  </a:lnTo>
                  <a:lnTo>
                    <a:pt x="97" y="53"/>
                  </a:lnTo>
                  <a:lnTo>
                    <a:pt x="94" y="64"/>
                  </a:lnTo>
                  <a:lnTo>
                    <a:pt x="94" y="68"/>
                  </a:lnTo>
                  <a:lnTo>
                    <a:pt x="97" y="68"/>
                  </a:lnTo>
                  <a:lnTo>
                    <a:pt x="101" y="64"/>
                  </a:lnTo>
                  <a:lnTo>
                    <a:pt x="105" y="56"/>
                  </a:lnTo>
                  <a:lnTo>
                    <a:pt x="109" y="60"/>
                  </a:lnTo>
                  <a:lnTo>
                    <a:pt x="105" y="64"/>
                  </a:lnTo>
                  <a:lnTo>
                    <a:pt x="101" y="68"/>
                  </a:lnTo>
                  <a:lnTo>
                    <a:pt x="97" y="71"/>
                  </a:lnTo>
                  <a:lnTo>
                    <a:pt x="94" y="75"/>
                  </a:lnTo>
                  <a:lnTo>
                    <a:pt x="90" y="75"/>
                  </a:lnTo>
                  <a:lnTo>
                    <a:pt x="86" y="75"/>
                  </a:lnTo>
                  <a:lnTo>
                    <a:pt x="83" y="75"/>
                  </a:lnTo>
                  <a:lnTo>
                    <a:pt x="83" y="71"/>
                  </a:lnTo>
                  <a:lnTo>
                    <a:pt x="79" y="71"/>
                  </a:lnTo>
                  <a:lnTo>
                    <a:pt x="83" y="64"/>
                  </a:lnTo>
                  <a:lnTo>
                    <a:pt x="83" y="56"/>
                  </a:lnTo>
                  <a:lnTo>
                    <a:pt x="94" y="30"/>
                  </a:lnTo>
                  <a:lnTo>
                    <a:pt x="94" y="23"/>
                  </a:lnTo>
                  <a:lnTo>
                    <a:pt x="94" y="19"/>
                  </a:lnTo>
                  <a:lnTo>
                    <a:pt x="94" y="15"/>
                  </a:lnTo>
                  <a:lnTo>
                    <a:pt x="94" y="12"/>
                  </a:lnTo>
                  <a:lnTo>
                    <a:pt x="90" y="12"/>
                  </a:lnTo>
                  <a:lnTo>
                    <a:pt x="86" y="15"/>
                  </a:lnTo>
                  <a:lnTo>
                    <a:pt x="75" y="26"/>
                  </a:lnTo>
                  <a:lnTo>
                    <a:pt x="64" y="45"/>
                  </a:lnTo>
                  <a:lnTo>
                    <a:pt x="56" y="56"/>
                  </a:lnTo>
                  <a:lnTo>
                    <a:pt x="49" y="75"/>
                  </a:lnTo>
                  <a:lnTo>
                    <a:pt x="38" y="75"/>
                  </a:lnTo>
                  <a:lnTo>
                    <a:pt x="53" y="26"/>
                  </a:lnTo>
                  <a:lnTo>
                    <a:pt x="53" y="19"/>
                  </a:lnTo>
                  <a:lnTo>
                    <a:pt x="56" y="15"/>
                  </a:lnTo>
                  <a:lnTo>
                    <a:pt x="53" y="15"/>
                  </a:lnTo>
                  <a:lnTo>
                    <a:pt x="53" y="12"/>
                  </a:lnTo>
                  <a:lnTo>
                    <a:pt x="49" y="12"/>
                  </a:lnTo>
                  <a:lnTo>
                    <a:pt x="45" y="15"/>
                  </a:lnTo>
                  <a:lnTo>
                    <a:pt x="42" y="19"/>
                  </a:lnTo>
                  <a:lnTo>
                    <a:pt x="34" y="26"/>
                  </a:lnTo>
                  <a:lnTo>
                    <a:pt x="27" y="38"/>
                  </a:lnTo>
                  <a:lnTo>
                    <a:pt x="23" y="45"/>
                  </a:lnTo>
                  <a:lnTo>
                    <a:pt x="19" y="53"/>
                  </a:lnTo>
                  <a:lnTo>
                    <a:pt x="19" y="60"/>
                  </a:lnTo>
                  <a:lnTo>
                    <a:pt x="12" y="75"/>
                  </a:lnTo>
                  <a:lnTo>
                    <a:pt x="0" y="75"/>
                  </a:lnTo>
                  <a:lnTo>
                    <a:pt x="15" y="23"/>
                  </a:lnTo>
                  <a:lnTo>
                    <a:pt x="19" y="15"/>
                  </a:lnTo>
                  <a:lnTo>
                    <a:pt x="19" y="12"/>
                  </a:lnTo>
                  <a:lnTo>
                    <a:pt x="15" y="8"/>
                  </a:lnTo>
                  <a:lnTo>
                    <a:pt x="12" y="8"/>
                  </a:lnTo>
                  <a:lnTo>
                    <a:pt x="4" y="8"/>
                  </a:lnTo>
                  <a:lnTo>
                    <a:pt x="8" y="4"/>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2" name="Freeform 469"/>
            <p:cNvSpPr>
              <a:spLocks noEditPoints="1"/>
            </p:cNvSpPr>
            <p:nvPr/>
          </p:nvSpPr>
          <p:spPr bwMode="auto">
            <a:xfrm>
              <a:off x="2694" y="3521"/>
              <a:ext cx="101" cy="108"/>
            </a:xfrm>
            <a:custGeom>
              <a:avLst/>
              <a:gdLst>
                <a:gd name="T0" fmla="*/ 30 w 101"/>
                <a:gd name="T1" fmla="*/ 0 h 108"/>
                <a:gd name="T2" fmla="*/ 79 w 101"/>
                <a:gd name="T3" fmla="*/ 0 h 108"/>
                <a:gd name="T4" fmla="*/ 94 w 101"/>
                <a:gd name="T5" fmla="*/ 7 h 108"/>
                <a:gd name="T6" fmla="*/ 101 w 101"/>
                <a:gd name="T7" fmla="*/ 15 h 108"/>
                <a:gd name="T8" fmla="*/ 101 w 101"/>
                <a:gd name="T9" fmla="*/ 30 h 108"/>
                <a:gd name="T10" fmla="*/ 86 w 101"/>
                <a:gd name="T11" fmla="*/ 45 h 108"/>
                <a:gd name="T12" fmla="*/ 83 w 101"/>
                <a:gd name="T13" fmla="*/ 56 h 108"/>
                <a:gd name="T14" fmla="*/ 94 w 101"/>
                <a:gd name="T15" fmla="*/ 67 h 108"/>
                <a:gd name="T16" fmla="*/ 94 w 101"/>
                <a:gd name="T17" fmla="*/ 82 h 108"/>
                <a:gd name="T18" fmla="*/ 83 w 101"/>
                <a:gd name="T19" fmla="*/ 97 h 108"/>
                <a:gd name="T20" fmla="*/ 71 w 101"/>
                <a:gd name="T21" fmla="*/ 104 h 108"/>
                <a:gd name="T22" fmla="*/ 53 w 101"/>
                <a:gd name="T23" fmla="*/ 108 h 108"/>
                <a:gd name="T24" fmla="*/ 0 w 101"/>
                <a:gd name="T25" fmla="*/ 108 h 108"/>
                <a:gd name="T26" fmla="*/ 8 w 101"/>
                <a:gd name="T27" fmla="*/ 104 h 108"/>
                <a:gd name="T28" fmla="*/ 15 w 101"/>
                <a:gd name="T29" fmla="*/ 101 h 108"/>
                <a:gd name="T30" fmla="*/ 19 w 101"/>
                <a:gd name="T31" fmla="*/ 93 h 108"/>
                <a:gd name="T32" fmla="*/ 42 w 101"/>
                <a:gd name="T33" fmla="*/ 22 h 108"/>
                <a:gd name="T34" fmla="*/ 42 w 101"/>
                <a:gd name="T35" fmla="*/ 7 h 108"/>
                <a:gd name="T36" fmla="*/ 42 w 101"/>
                <a:gd name="T37" fmla="*/ 3 h 108"/>
                <a:gd name="T38" fmla="*/ 30 w 101"/>
                <a:gd name="T39" fmla="*/ 3 h 108"/>
                <a:gd name="T40" fmla="*/ 30 w 101"/>
                <a:gd name="T41" fmla="*/ 3 h 108"/>
                <a:gd name="T42" fmla="*/ 53 w 101"/>
                <a:gd name="T43" fmla="*/ 48 h 108"/>
                <a:gd name="T44" fmla="*/ 68 w 101"/>
                <a:gd name="T45" fmla="*/ 45 h 108"/>
                <a:gd name="T46" fmla="*/ 83 w 101"/>
                <a:gd name="T47" fmla="*/ 33 h 108"/>
                <a:gd name="T48" fmla="*/ 86 w 101"/>
                <a:gd name="T49" fmla="*/ 15 h 108"/>
                <a:gd name="T50" fmla="*/ 75 w 101"/>
                <a:gd name="T51" fmla="*/ 3 h 108"/>
                <a:gd name="T52" fmla="*/ 64 w 101"/>
                <a:gd name="T53" fmla="*/ 3 h 108"/>
                <a:gd name="T54" fmla="*/ 45 w 101"/>
                <a:gd name="T55" fmla="*/ 48 h 108"/>
                <a:gd name="T56" fmla="*/ 38 w 101"/>
                <a:gd name="T57" fmla="*/ 104 h 108"/>
                <a:gd name="T58" fmla="*/ 56 w 101"/>
                <a:gd name="T59" fmla="*/ 101 h 108"/>
                <a:gd name="T60" fmla="*/ 75 w 101"/>
                <a:gd name="T61" fmla="*/ 89 h 108"/>
                <a:gd name="T62" fmla="*/ 79 w 101"/>
                <a:gd name="T63" fmla="*/ 74 h 108"/>
                <a:gd name="T64" fmla="*/ 71 w 101"/>
                <a:gd name="T65" fmla="*/ 56 h 108"/>
                <a:gd name="T66" fmla="*/ 53 w 101"/>
                <a:gd name="T67" fmla="*/ 52 h 108"/>
                <a:gd name="T68" fmla="*/ 45 w 101"/>
                <a:gd name="T69" fmla="*/ 52 h 1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08"/>
                <a:gd name="T107" fmla="*/ 101 w 101"/>
                <a:gd name="T108" fmla="*/ 108 h 1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08">
                  <a:moveTo>
                    <a:pt x="30" y="3"/>
                  </a:moveTo>
                  <a:lnTo>
                    <a:pt x="30" y="0"/>
                  </a:lnTo>
                  <a:lnTo>
                    <a:pt x="68" y="0"/>
                  </a:lnTo>
                  <a:lnTo>
                    <a:pt x="79" y="0"/>
                  </a:lnTo>
                  <a:lnTo>
                    <a:pt x="86" y="3"/>
                  </a:lnTo>
                  <a:lnTo>
                    <a:pt x="94" y="7"/>
                  </a:lnTo>
                  <a:lnTo>
                    <a:pt x="98" y="11"/>
                  </a:lnTo>
                  <a:lnTo>
                    <a:pt x="101" y="15"/>
                  </a:lnTo>
                  <a:lnTo>
                    <a:pt x="101" y="22"/>
                  </a:lnTo>
                  <a:lnTo>
                    <a:pt x="101" y="30"/>
                  </a:lnTo>
                  <a:lnTo>
                    <a:pt x="94" y="37"/>
                  </a:lnTo>
                  <a:lnTo>
                    <a:pt x="86" y="45"/>
                  </a:lnTo>
                  <a:lnTo>
                    <a:pt x="71" y="48"/>
                  </a:lnTo>
                  <a:lnTo>
                    <a:pt x="83" y="56"/>
                  </a:lnTo>
                  <a:lnTo>
                    <a:pt x="86" y="59"/>
                  </a:lnTo>
                  <a:lnTo>
                    <a:pt x="94" y="67"/>
                  </a:lnTo>
                  <a:lnTo>
                    <a:pt x="94" y="74"/>
                  </a:lnTo>
                  <a:lnTo>
                    <a:pt x="94" y="82"/>
                  </a:lnTo>
                  <a:lnTo>
                    <a:pt x="90" y="89"/>
                  </a:lnTo>
                  <a:lnTo>
                    <a:pt x="83" y="97"/>
                  </a:lnTo>
                  <a:lnTo>
                    <a:pt x="79" y="101"/>
                  </a:lnTo>
                  <a:lnTo>
                    <a:pt x="71" y="104"/>
                  </a:lnTo>
                  <a:lnTo>
                    <a:pt x="64" y="108"/>
                  </a:lnTo>
                  <a:lnTo>
                    <a:pt x="53" y="108"/>
                  </a:lnTo>
                  <a:lnTo>
                    <a:pt x="42" y="108"/>
                  </a:lnTo>
                  <a:lnTo>
                    <a:pt x="0" y="108"/>
                  </a:lnTo>
                  <a:lnTo>
                    <a:pt x="4" y="104"/>
                  </a:lnTo>
                  <a:lnTo>
                    <a:pt x="8" y="104"/>
                  </a:lnTo>
                  <a:lnTo>
                    <a:pt x="12" y="104"/>
                  </a:lnTo>
                  <a:lnTo>
                    <a:pt x="15" y="101"/>
                  </a:lnTo>
                  <a:lnTo>
                    <a:pt x="19" y="93"/>
                  </a:lnTo>
                  <a:lnTo>
                    <a:pt x="23" y="86"/>
                  </a:lnTo>
                  <a:lnTo>
                    <a:pt x="42" y="22"/>
                  </a:lnTo>
                  <a:lnTo>
                    <a:pt x="42" y="15"/>
                  </a:lnTo>
                  <a:lnTo>
                    <a:pt x="42" y="7"/>
                  </a:lnTo>
                  <a:lnTo>
                    <a:pt x="42" y="3"/>
                  </a:lnTo>
                  <a:lnTo>
                    <a:pt x="38" y="3"/>
                  </a:lnTo>
                  <a:lnTo>
                    <a:pt x="30" y="3"/>
                  </a:lnTo>
                  <a:close/>
                  <a:moveTo>
                    <a:pt x="45" y="48"/>
                  </a:moveTo>
                  <a:lnTo>
                    <a:pt x="53" y="48"/>
                  </a:lnTo>
                  <a:lnTo>
                    <a:pt x="68" y="45"/>
                  </a:lnTo>
                  <a:lnTo>
                    <a:pt x="79" y="41"/>
                  </a:lnTo>
                  <a:lnTo>
                    <a:pt x="83" y="33"/>
                  </a:lnTo>
                  <a:lnTo>
                    <a:pt x="86" y="22"/>
                  </a:lnTo>
                  <a:lnTo>
                    <a:pt x="86" y="15"/>
                  </a:lnTo>
                  <a:lnTo>
                    <a:pt x="83" y="7"/>
                  </a:lnTo>
                  <a:lnTo>
                    <a:pt x="75" y="3"/>
                  </a:lnTo>
                  <a:lnTo>
                    <a:pt x="64" y="3"/>
                  </a:lnTo>
                  <a:lnTo>
                    <a:pt x="56" y="3"/>
                  </a:lnTo>
                  <a:lnTo>
                    <a:pt x="45" y="48"/>
                  </a:lnTo>
                  <a:close/>
                  <a:moveTo>
                    <a:pt x="30" y="101"/>
                  </a:moveTo>
                  <a:lnTo>
                    <a:pt x="38" y="104"/>
                  </a:lnTo>
                  <a:lnTo>
                    <a:pt x="45" y="104"/>
                  </a:lnTo>
                  <a:lnTo>
                    <a:pt x="56" y="101"/>
                  </a:lnTo>
                  <a:lnTo>
                    <a:pt x="68" y="93"/>
                  </a:lnTo>
                  <a:lnTo>
                    <a:pt x="75" y="89"/>
                  </a:lnTo>
                  <a:lnTo>
                    <a:pt x="75" y="82"/>
                  </a:lnTo>
                  <a:lnTo>
                    <a:pt x="79" y="74"/>
                  </a:lnTo>
                  <a:lnTo>
                    <a:pt x="75" y="63"/>
                  </a:lnTo>
                  <a:lnTo>
                    <a:pt x="71" y="56"/>
                  </a:lnTo>
                  <a:lnTo>
                    <a:pt x="64" y="52"/>
                  </a:lnTo>
                  <a:lnTo>
                    <a:pt x="53" y="52"/>
                  </a:lnTo>
                  <a:lnTo>
                    <a:pt x="49" y="52"/>
                  </a:lnTo>
                  <a:lnTo>
                    <a:pt x="45" y="52"/>
                  </a:lnTo>
                  <a:lnTo>
                    <a:pt x="30" y="101"/>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3" name="Freeform 470"/>
            <p:cNvSpPr>
              <a:spLocks noEditPoints="1"/>
            </p:cNvSpPr>
            <p:nvPr/>
          </p:nvSpPr>
          <p:spPr bwMode="auto">
            <a:xfrm>
              <a:off x="2803" y="3554"/>
              <a:ext cx="71" cy="75"/>
            </a:xfrm>
            <a:custGeom>
              <a:avLst/>
              <a:gdLst>
                <a:gd name="T0" fmla="*/ 71 w 71"/>
                <a:gd name="T1" fmla="*/ 26 h 75"/>
                <a:gd name="T2" fmla="*/ 67 w 71"/>
                <a:gd name="T3" fmla="*/ 38 h 75"/>
                <a:gd name="T4" fmla="*/ 63 w 71"/>
                <a:gd name="T5" fmla="*/ 53 h 75"/>
                <a:gd name="T6" fmla="*/ 56 w 71"/>
                <a:gd name="T7" fmla="*/ 60 h 75"/>
                <a:gd name="T8" fmla="*/ 45 w 71"/>
                <a:gd name="T9" fmla="*/ 71 h 75"/>
                <a:gd name="T10" fmla="*/ 33 w 71"/>
                <a:gd name="T11" fmla="*/ 75 h 75"/>
                <a:gd name="T12" fmla="*/ 22 w 71"/>
                <a:gd name="T13" fmla="*/ 75 h 75"/>
                <a:gd name="T14" fmla="*/ 15 w 71"/>
                <a:gd name="T15" fmla="*/ 75 h 75"/>
                <a:gd name="T16" fmla="*/ 3 w 71"/>
                <a:gd name="T17" fmla="*/ 71 h 75"/>
                <a:gd name="T18" fmla="*/ 0 w 71"/>
                <a:gd name="T19" fmla="*/ 60 h 75"/>
                <a:gd name="T20" fmla="*/ 0 w 71"/>
                <a:gd name="T21" fmla="*/ 53 h 75"/>
                <a:gd name="T22" fmla="*/ 0 w 71"/>
                <a:gd name="T23" fmla="*/ 38 h 75"/>
                <a:gd name="T24" fmla="*/ 3 w 71"/>
                <a:gd name="T25" fmla="*/ 26 h 75"/>
                <a:gd name="T26" fmla="*/ 11 w 71"/>
                <a:gd name="T27" fmla="*/ 15 h 75"/>
                <a:gd name="T28" fmla="*/ 22 w 71"/>
                <a:gd name="T29" fmla="*/ 8 h 75"/>
                <a:gd name="T30" fmla="*/ 33 w 71"/>
                <a:gd name="T31" fmla="*/ 4 h 75"/>
                <a:gd name="T32" fmla="*/ 45 w 71"/>
                <a:gd name="T33" fmla="*/ 0 h 75"/>
                <a:gd name="T34" fmla="*/ 56 w 71"/>
                <a:gd name="T35" fmla="*/ 4 h 75"/>
                <a:gd name="T36" fmla="*/ 63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8 w 71"/>
                <a:gd name="T49" fmla="*/ 8 h 75"/>
                <a:gd name="T50" fmla="*/ 41 w 71"/>
                <a:gd name="T51" fmla="*/ 4 h 75"/>
                <a:gd name="T52" fmla="*/ 33 w 71"/>
                <a:gd name="T53" fmla="*/ 8 h 75"/>
                <a:gd name="T54" fmla="*/ 30 w 71"/>
                <a:gd name="T55" fmla="*/ 12 h 75"/>
                <a:gd name="T56" fmla="*/ 22 w 71"/>
                <a:gd name="T57" fmla="*/ 23 h 75"/>
                <a:gd name="T58" fmla="*/ 15 w 71"/>
                <a:gd name="T59" fmla="*/ 41 h 75"/>
                <a:gd name="T60" fmla="*/ 11 w 71"/>
                <a:gd name="T61" fmla="*/ 56 h 75"/>
                <a:gd name="T62" fmla="*/ 15 w 71"/>
                <a:gd name="T63" fmla="*/ 64 h 75"/>
                <a:gd name="T64" fmla="*/ 15 w 71"/>
                <a:gd name="T65" fmla="*/ 68 h 75"/>
                <a:gd name="T66" fmla="*/ 18 w 71"/>
                <a:gd name="T67" fmla="*/ 71 h 75"/>
                <a:gd name="T68" fmla="*/ 26 w 71"/>
                <a:gd name="T69" fmla="*/ 75 h 75"/>
                <a:gd name="T70" fmla="*/ 33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3" y="53"/>
                  </a:lnTo>
                  <a:lnTo>
                    <a:pt x="56" y="60"/>
                  </a:lnTo>
                  <a:lnTo>
                    <a:pt x="45" y="71"/>
                  </a:lnTo>
                  <a:lnTo>
                    <a:pt x="33" y="75"/>
                  </a:lnTo>
                  <a:lnTo>
                    <a:pt x="22" y="75"/>
                  </a:lnTo>
                  <a:lnTo>
                    <a:pt x="15" y="75"/>
                  </a:lnTo>
                  <a:lnTo>
                    <a:pt x="3" y="71"/>
                  </a:lnTo>
                  <a:lnTo>
                    <a:pt x="0" y="60"/>
                  </a:lnTo>
                  <a:lnTo>
                    <a:pt x="0" y="53"/>
                  </a:lnTo>
                  <a:lnTo>
                    <a:pt x="0" y="38"/>
                  </a:lnTo>
                  <a:lnTo>
                    <a:pt x="3" y="26"/>
                  </a:lnTo>
                  <a:lnTo>
                    <a:pt x="11" y="15"/>
                  </a:lnTo>
                  <a:lnTo>
                    <a:pt x="22" y="8"/>
                  </a:lnTo>
                  <a:lnTo>
                    <a:pt x="33" y="4"/>
                  </a:lnTo>
                  <a:lnTo>
                    <a:pt x="45" y="0"/>
                  </a:lnTo>
                  <a:lnTo>
                    <a:pt x="56" y="4"/>
                  </a:lnTo>
                  <a:lnTo>
                    <a:pt x="63" y="8"/>
                  </a:lnTo>
                  <a:lnTo>
                    <a:pt x="67" y="15"/>
                  </a:lnTo>
                  <a:lnTo>
                    <a:pt x="71" y="26"/>
                  </a:lnTo>
                  <a:close/>
                  <a:moveTo>
                    <a:pt x="56" y="19"/>
                  </a:moveTo>
                  <a:lnTo>
                    <a:pt x="56" y="15"/>
                  </a:lnTo>
                  <a:lnTo>
                    <a:pt x="52" y="8"/>
                  </a:lnTo>
                  <a:lnTo>
                    <a:pt x="48" y="8"/>
                  </a:lnTo>
                  <a:lnTo>
                    <a:pt x="41" y="4"/>
                  </a:lnTo>
                  <a:lnTo>
                    <a:pt x="33" y="8"/>
                  </a:lnTo>
                  <a:lnTo>
                    <a:pt x="30" y="12"/>
                  </a:lnTo>
                  <a:lnTo>
                    <a:pt x="22" y="23"/>
                  </a:lnTo>
                  <a:lnTo>
                    <a:pt x="15" y="41"/>
                  </a:lnTo>
                  <a:lnTo>
                    <a:pt x="11" y="56"/>
                  </a:lnTo>
                  <a:lnTo>
                    <a:pt x="15" y="64"/>
                  </a:lnTo>
                  <a:lnTo>
                    <a:pt x="15" y="68"/>
                  </a:lnTo>
                  <a:lnTo>
                    <a:pt x="18" y="71"/>
                  </a:lnTo>
                  <a:lnTo>
                    <a:pt x="26" y="75"/>
                  </a:lnTo>
                  <a:lnTo>
                    <a:pt x="33"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4" name="Freeform 471"/>
            <p:cNvSpPr>
              <a:spLocks/>
            </p:cNvSpPr>
            <p:nvPr/>
          </p:nvSpPr>
          <p:spPr bwMode="auto">
            <a:xfrm>
              <a:off x="2877" y="3554"/>
              <a:ext cx="64" cy="75"/>
            </a:xfrm>
            <a:custGeom>
              <a:avLst/>
              <a:gdLst>
                <a:gd name="T0" fmla="*/ 64 w 64"/>
                <a:gd name="T1" fmla="*/ 0 h 75"/>
                <a:gd name="T2" fmla="*/ 60 w 64"/>
                <a:gd name="T3" fmla="*/ 26 h 75"/>
                <a:gd name="T4" fmla="*/ 56 w 64"/>
                <a:gd name="T5" fmla="*/ 26 h 75"/>
                <a:gd name="T6" fmla="*/ 53 w 64"/>
                <a:gd name="T7" fmla="*/ 15 h 75"/>
                <a:gd name="T8" fmla="*/ 53 w 64"/>
                <a:gd name="T9" fmla="*/ 12 h 75"/>
                <a:gd name="T10" fmla="*/ 45 w 64"/>
                <a:gd name="T11" fmla="*/ 8 h 75"/>
                <a:gd name="T12" fmla="*/ 41 w 64"/>
                <a:gd name="T13" fmla="*/ 4 h 75"/>
                <a:gd name="T14" fmla="*/ 38 w 64"/>
                <a:gd name="T15" fmla="*/ 4 h 75"/>
                <a:gd name="T16" fmla="*/ 34 w 64"/>
                <a:gd name="T17" fmla="*/ 8 h 75"/>
                <a:gd name="T18" fmla="*/ 30 w 64"/>
                <a:gd name="T19" fmla="*/ 12 h 75"/>
                <a:gd name="T20" fmla="*/ 30 w 64"/>
                <a:gd name="T21" fmla="*/ 15 h 75"/>
                <a:gd name="T22" fmla="*/ 30 w 64"/>
                <a:gd name="T23" fmla="*/ 15 h 75"/>
                <a:gd name="T24" fmla="*/ 34 w 64"/>
                <a:gd name="T25" fmla="*/ 19 h 75"/>
                <a:gd name="T26" fmla="*/ 34 w 64"/>
                <a:gd name="T27" fmla="*/ 23 h 75"/>
                <a:gd name="T28" fmla="*/ 38 w 64"/>
                <a:gd name="T29" fmla="*/ 26 h 75"/>
                <a:gd name="T30" fmla="*/ 45 w 64"/>
                <a:gd name="T31" fmla="*/ 38 h 75"/>
                <a:gd name="T32" fmla="*/ 49 w 64"/>
                <a:gd name="T33" fmla="*/ 45 h 75"/>
                <a:gd name="T34" fmla="*/ 53 w 64"/>
                <a:gd name="T35" fmla="*/ 49 h 75"/>
                <a:gd name="T36" fmla="*/ 53 w 64"/>
                <a:gd name="T37" fmla="*/ 56 h 75"/>
                <a:gd name="T38" fmla="*/ 53 w 64"/>
                <a:gd name="T39" fmla="*/ 64 h 75"/>
                <a:gd name="T40" fmla="*/ 45 w 64"/>
                <a:gd name="T41" fmla="*/ 71 h 75"/>
                <a:gd name="T42" fmla="*/ 38 w 64"/>
                <a:gd name="T43" fmla="*/ 75 h 75"/>
                <a:gd name="T44" fmla="*/ 30 w 64"/>
                <a:gd name="T45" fmla="*/ 75 h 75"/>
                <a:gd name="T46" fmla="*/ 23 w 64"/>
                <a:gd name="T47" fmla="*/ 75 h 75"/>
                <a:gd name="T48" fmla="*/ 15 w 64"/>
                <a:gd name="T49" fmla="*/ 71 h 75"/>
                <a:gd name="T50" fmla="*/ 12 w 64"/>
                <a:gd name="T51" fmla="*/ 71 h 75"/>
                <a:gd name="T52" fmla="*/ 12 w 64"/>
                <a:gd name="T53" fmla="*/ 71 h 75"/>
                <a:gd name="T54" fmla="*/ 8 w 64"/>
                <a:gd name="T55" fmla="*/ 71 h 75"/>
                <a:gd name="T56" fmla="*/ 4 w 64"/>
                <a:gd name="T57" fmla="*/ 75 h 75"/>
                <a:gd name="T58" fmla="*/ 0 w 64"/>
                <a:gd name="T59" fmla="*/ 75 h 75"/>
                <a:gd name="T60" fmla="*/ 8 w 64"/>
                <a:gd name="T61" fmla="*/ 53 h 75"/>
                <a:gd name="T62" fmla="*/ 12 w 64"/>
                <a:gd name="T63" fmla="*/ 53 h 75"/>
                <a:gd name="T64" fmla="*/ 12 w 64"/>
                <a:gd name="T65" fmla="*/ 60 h 75"/>
                <a:gd name="T66" fmla="*/ 15 w 64"/>
                <a:gd name="T67" fmla="*/ 68 h 75"/>
                <a:gd name="T68" fmla="*/ 23 w 64"/>
                <a:gd name="T69" fmla="*/ 71 h 75"/>
                <a:gd name="T70" fmla="*/ 27 w 64"/>
                <a:gd name="T71" fmla="*/ 75 h 75"/>
                <a:gd name="T72" fmla="*/ 34 w 64"/>
                <a:gd name="T73" fmla="*/ 71 h 75"/>
                <a:gd name="T74" fmla="*/ 38 w 64"/>
                <a:gd name="T75" fmla="*/ 71 h 75"/>
                <a:gd name="T76" fmla="*/ 41 w 64"/>
                <a:gd name="T77" fmla="*/ 68 h 75"/>
                <a:gd name="T78" fmla="*/ 41 w 64"/>
                <a:gd name="T79" fmla="*/ 60 h 75"/>
                <a:gd name="T80" fmla="*/ 41 w 64"/>
                <a:gd name="T81" fmla="*/ 56 h 75"/>
                <a:gd name="T82" fmla="*/ 41 w 64"/>
                <a:gd name="T83" fmla="*/ 56 h 75"/>
                <a:gd name="T84" fmla="*/ 38 w 64"/>
                <a:gd name="T85" fmla="*/ 49 h 75"/>
                <a:gd name="T86" fmla="*/ 30 w 64"/>
                <a:gd name="T87" fmla="*/ 41 h 75"/>
                <a:gd name="T88" fmla="*/ 27 w 64"/>
                <a:gd name="T89" fmla="*/ 34 h 75"/>
                <a:gd name="T90" fmla="*/ 23 w 64"/>
                <a:gd name="T91" fmla="*/ 30 h 75"/>
                <a:gd name="T92" fmla="*/ 19 w 64"/>
                <a:gd name="T93" fmla="*/ 26 h 75"/>
                <a:gd name="T94" fmla="*/ 19 w 64"/>
                <a:gd name="T95" fmla="*/ 19 h 75"/>
                <a:gd name="T96" fmla="*/ 19 w 64"/>
                <a:gd name="T97" fmla="*/ 12 h 75"/>
                <a:gd name="T98" fmla="*/ 27 w 64"/>
                <a:gd name="T99" fmla="*/ 8 h 75"/>
                <a:gd name="T100" fmla="*/ 30 w 64"/>
                <a:gd name="T101" fmla="*/ 4 h 75"/>
                <a:gd name="T102" fmla="*/ 38 w 64"/>
                <a:gd name="T103" fmla="*/ 0 h 75"/>
                <a:gd name="T104" fmla="*/ 41 w 64"/>
                <a:gd name="T105" fmla="*/ 0 h 75"/>
                <a:gd name="T106" fmla="*/ 45 w 64"/>
                <a:gd name="T107" fmla="*/ 0 h 75"/>
                <a:gd name="T108" fmla="*/ 45 w 64"/>
                <a:gd name="T109" fmla="*/ 4 h 75"/>
                <a:gd name="T110" fmla="*/ 49 w 64"/>
                <a:gd name="T111" fmla="*/ 4 h 75"/>
                <a:gd name="T112" fmla="*/ 53 w 64"/>
                <a:gd name="T113" fmla="*/ 8 h 75"/>
                <a:gd name="T114" fmla="*/ 56 w 64"/>
                <a:gd name="T115" fmla="*/ 8 h 75"/>
                <a:gd name="T116" fmla="*/ 56 w 64"/>
                <a:gd name="T117" fmla="*/ 4 h 75"/>
                <a:gd name="T118" fmla="*/ 60 w 64"/>
                <a:gd name="T119" fmla="*/ 0 h 75"/>
                <a:gd name="T120" fmla="*/ 64 w 64"/>
                <a:gd name="T121" fmla="*/ 0 h 7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4"/>
                <a:gd name="T184" fmla="*/ 0 h 75"/>
                <a:gd name="T185" fmla="*/ 64 w 64"/>
                <a:gd name="T186" fmla="*/ 75 h 7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4" h="75">
                  <a:moveTo>
                    <a:pt x="64" y="0"/>
                  </a:moveTo>
                  <a:lnTo>
                    <a:pt x="60" y="26"/>
                  </a:lnTo>
                  <a:lnTo>
                    <a:pt x="56" y="26"/>
                  </a:lnTo>
                  <a:lnTo>
                    <a:pt x="53" y="15"/>
                  </a:lnTo>
                  <a:lnTo>
                    <a:pt x="53" y="12"/>
                  </a:lnTo>
                  <a:lnTo>
                    <a:pt x="45" y="8"/>
                  </a:lnTo>
                  <a:lnTo>
                    <a:pt x="41" y="4"/>
                  </a:lnTo>
                  <a:lnTo>
                    <a:pt x="38" y="4"/>
                  </a:lnTo>
                  <a:lnTo>
                    <a:pt x="34" y="8"/>
                  </a:lnTo>
                  <a:lnTo>
                    <a:pt x="30" y="12"/>
                  </a:lnTo>
                  <a:lnTo>
                    <a:pt x="30" y="15"/>
                  </a:lnTo>
                  <a:lnTo>
                    <a:pt x="34" y="19"/>
                  </a:lnTo>
                  <a:lnTo>
                    <a:pt x="34" y="23"/>
                  </a:lnTo>
                  <a:lnTo>
                    <a:pt x="38" y="26"/>
                  </a:lnTo>
                  <a:lnTo>
                    <a:pt x="45" y="38"/>
                  </a:lnTo>
                  <a:lnTo>
                    <a:pt x="49" y="45"/>
                  </a:lnTo>
                  <a:lnTo>
                    <a:pt x="53" y="49"/>
                  </a:lnTo>
                  <a:lnTo>
                    <a:pt x="53" y="56"/>
                  </a:lnTo>
                  <a:lnTo>
                    <a:pt x="53" y="64"/>
                  </a:lnTo>
                  <a:lnTo>
                    <a:pt x="45" y="71"/>
                  </a:lnTo>
                  <a:lnTo>
                    <a:pt x="38" y="75"/>
                  </a:lnTo>
                  <a:lnTo>
                    <a:pt x="30" y="75"/>
                  </a:lnTo>
                  <a:lnTo>
                    <a:pt x="23" y="75"/>
                  </a:lnTo>
                  <a:lnTo>
                    <a:pt x="15" y="71"/>
                  </a:lnTo>
                  <a:lnTo>
                    <a:pt x="12" y="71"/>
                  </a:lnTo>
                  <a:lnTo>
                    <a:pt x="8" y="71"/>
                  </a:lnTo>
                  <a:lnTo>
                    <a:pt x="4" y="75"/>
                  </a:lnTo>
                  <a:lnTo>
                    <a:pt x="0" y="75"/>
                  </a:lnTo>
                  <a:lnTo>
                    <a:pt x="8" y="53"/>
                  </a:lnTo>
                  <a:lnTo>
                    <a:pt x="12" y="53"/>
                  </a:lnTo>
                  <a:lnTo>
                    <a:pt x="12" y="60"/>
                  </a:lnTo>
                  <a:lnTo>
                    <a:pt x="15" y="68"/>
                  </a:lnTo>
                  <a:lnTo>
                    <a:pt x="23" y="71"/>
                  </a:lnTo>
                  <a:lnTo>
                    <a:pt x="27" y="75"/>
                  </a:lnTo>
                  <a:lnTo>
                    <a:pt x="34" y="71"/>
                  </a:lnTo>
                  <a:lnTo>
                    <a:pt x="38" y="71"/>
                  </a:lnTo>
                  <a:lnTo>
                    <a:pt x="41" y="68"/>
                  </a:lnTo>
                  <a:lnTo>
                    <a:pt x="41" y="60"/>
                  </a:lnTo>
                  <a:lnTo>
                    <a:pt x="41" y="56"/>
                  </a:lnTo>
                  <a:lnTo>
                    <a:pt x="38" y="49"/>
                  </a:lnTo>
                  <a:lnTo>
                    <a:pt x="30" y="41"/>
                  </a:lnTo>
                  <a:lnTo>
                    <a:pt x="27" y="34"/>
                  </a:lnTo>
                  <a:lnTo>
                    <a:pt x="23" y="30"/>
                  </a:lnTo>
                  <a:lnTo>
                    <a:pt x="19" y="26"/>
                  </a:lnTo>
                  <a:lnTo>
                    <a:pt x="19" y="19"/>
                  </a:lnTo>
                  <a:lnTo>
                    <a:pt x="19" y="12"/>
                  </a:lnTo>
                  <a:lnTo>
                    <a:pt x="27" y="8"/>
                  </a:lnTo>
                  <a:lnTo>
                    <a:pt x="30" y="4"/>
                  </a:lnTo>
                  <a:lnTo>
                    <a:pt x="38" y="0"/>
                  </a:lnTo>
                  <a:lnTo>
                    <a:pt x="41" y="0"/>
                  </a:lnTo>
                  <a:lnTo>
                    <a:pt x="45" y="0"/>
                  </a:lnTo>
                  <a:lnTo>
                    <a:pt x="45" y="4"/>
                  </a:lnTo>
                  <a:lnTo>
                    <a:pt x="49" y="4"/>
                  </a:lnTo>
                  <a:lnTo>
                    <a:pt x="53" y="8"/>
                  </a:lnTo>
                  <a:lnTo>
                    <a:pt x="56" y="8"/>
                  </a:lnTo>
                  <a:lnTo>
                    <a:pt x="56" y="4"/>
                  </a:lnTo>
                  <a:lnTo>
                    <a:pt x="60" y="0"/>
                  </a:lnTo>
                  <a:lnTo>
                    <a:pt x="6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5" name="Freeform 472"/>
            <p:cNvSpPr>
              <a:spLocks/>
            </p:cNvSpPr>
            <p:nvPr/>
          </p:nvSpPr>
          <p:spPr bwMode="auto">
            <a:xfrm>
              <a:off x="2948" y="3536"/>
              <a:ext cx="45" cy="93"/>
            </a:xfrm>
            <a:custGeom>
              <a:avLst/>
              <a:gdLst>
                <a:gd name="T0" fmla="*/ 38 w 45"/>
                <a:gd name="T1" fmla="*/ 0 h 93"/>
                <a:gd name="T2" fmla="*/ 30 w 45"/>
                <a:gd name="T3" fmla="*/ 22 h 93"/>
                <a:gd name="T4" fmla="*/ 45 w 45"/>
                <a:gd name="T5" fmla="*/ 22 h 93"/>
                <a:gd name="T6" fmla="*/ 45 w 45"/>
                <a:gd name="T7" fmla="*/ 26 h 93"/>
                <a:gd name="T8" fmla="*/ 30 w 45"/>
                <a:gd name="T9" fmla="*/ 26 h 93"/>
                <a:gd name="T10" fmla="*/ 15 w 45"/>
                <a:gd name="T11" fmla="*/ 74 h 93"/>
                <a:gd name="T12" fmla="*/ 12 w 45"/>
                <a:gd name="T13" fmla="*/ 82 h 93"/>
                <a:gd name="T14" fmla="*/ 12 w 45"/>
                <a:gd name="T15" fmla="*/ 86 h 93"/>
                <a:gd name="T16" fmla="*/ 12 w 45"/>
                <a:gd name="T17" fmla="*/ 86 h 93"/>
                <a:gd name="T18" fmla="*/ 12 w 45"/>
                <a:gd name="T19" fmla="*/ 86 h 93"/>
                <a:gd name="T20" fmla="*/ 12 w 45"/>
                <a:gd name="T21" fmla="*/ 89 h 93"/>
                <a:gd name="T22" fmla="*/ 15 w 45"/>
                <a:gd name="T23" fmla="*/ 89 h 93"/>
                <a:gd name="T24" fmla="*/ 15 w 45"/>
                <a:gd name="T25" fmla="*/ 86 h 93"/>
                <a:gd name="T26" fmla="*/ 19 w 45"/>
                <a:gd name="T27" fmla="*/ 86 h 93"/>
                <a:gd name="T28" fmla="*/ 23 w 45"/>
                <a:gd name="T29" fmla="*/ 82 h 93"/>
                <a:gd name="T30" fmla="*/ 26 w 45"/>
                <a:gd name="T31" fmla="*/ 74 h 93"/>
                <a:gd name="T32" fmla="*/ 30 w 45"/>
                <a:gd name="T33" fmla="*/ 78 h 93"/>
                <a:gd name="T34" fmla="*/ 23 w 45"/>
                <a:gd name="T35" fmla="*/ 86 h 93"/>
                <a:gd name="T36" fmla="*/ 15 w 45"/>
                <a:gd name="T37" fmla="*/ 93 h 93"/>
                <a:gd name="T38" fmla="*/ 12 w 45"/>
                <a:gd name="T39" fmla="*/ 93 h 93"/>
                <a:gd name="T40" fmla="*/ 8 w 45"/>
                <a:gd name="T41" fmla="*/ 93 h 93"/>
                <a:gd name="T42" fmla="*/ 4 w 45"/>
                <a:gd name="T43" fmla="*/ 93 h 93"/>
                <a:gd name="T44" fmla="*/ 0 w 45"/>
                <a:gd name="T45" fmla="*/ 93 h 93"/>
                <a:gd name="T46" fmla="*/ 0 w 45"/>
                <a:gd name="T47" fmla="*/ 89 h 93"/>
                <a:gd name="T48" fmla="*/ 0 w 45"/>
                <a:gd name="T49" fmla="*/ 86 h 93"/>
                <a:gd name="T50" fmla="*/ 0 w 45"/>
                <a:gd name="T51" fmla="*/ 82 h 93"/>
                <a:gd name="T52" fmla="*/ 0 w 45"/>
                <a:gd name="T53" fmla="*/ 74 h 93"/>
                <a:gd name="T54" fmla="*/ 15 w 45"/>
                <a:gd name="T55" fmla="*/ 26 h 93"/>
                <a:gd name="T56" fmla="*/ 4 w 45"/>
                <a:gd name="T57" fmla="*/ 26 h 93"/>
                <a:gd name="T58" fmla="*/ 4 w 45"/>
                <a:gd name="T59" fmla="*/ 22 h 93"/>
                <a:gd name="T60" fmla="*/ 12 w 45"/>
                <a:gd name="T61" fmla="*/ 18 h 93"/>
                <a:gd name="T62" fmla="*/ 19 w 45"/>
                <a:gd name="T63" fmla="*/ 15 h 93"/>
                <a:gd name="T64" fmla="*/ 26 w 45"/>
                <a:gd name="T65" fmla="*/ 11 h 93"/>
                <a:gd name="T66" fmla="*/ 34 w 45"/>
                <a:gd name="T67" fmla="*/ 0 h 93"/>
                <a:gd name="T68" fmla="*/ 38 w 45"/>
                <a:gd name="T69" fmla="*/ 0 h 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3"/>
                <a:gd name="T107" fmla="*/ 45 w 45"/>
                <a:gd name="T108" fmla="*/ 93 h 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3">
                  <a:moveTo>
                    <a:pt x="38" y="0"/>
                  </a:moveTo>
                  <a:lnTo>
                    <a:pt x="30" y="22"/>
                  </a:lnTo>
                  <a:lnTo>
                    <a:pt x="45" y="22"/>
                  </a:lnTo>
                  <a:lnTo>
                    <a:pt x="45" y="26"/>
                  </a:lnTo>
                  <a:lnTo>
                    <a:pt x="30" y="26"/>
                  </a:lnTo>
                  <a:lnTo>
                    <a:pt x="15" y="74"/>
                  </a:lnTo>
                  <a:lnTo>
                    <a:pt x="12" y="82"/>
                  </a:lnTo>
                  <a:lnTo>
                    <a:pt x="12" y="86"/>
                  </a:lnTo>
                  <a:lnTo>
                    <a:pt x="12" y="89"/>
                  </a:lnTo>
                  <a:lnTo>
                    <a:pt x="15" y="89"/>
                  </a:lnTo>
                  <a:lnTo>
                    <a:pt x="15" y="86"/>
                  </a:lnTo>
                  <a:lnTo>
                    <a:pt x="19" y="86"/>
                  </a:lnTo>
                  <a:lnTo>
                    <a:pt x="23" y="82"/>
                  </a:lnTo>
                  <a:lnTo>
                    <a:pt x="26" y="74"/>
                  </a:lnTo>
                  <a:lnTo>
                    <a:pt x="30" y="78"/>
                  </a:lnTo>
                  <a:lnTo>
                    <a:pt x="23" y="86"/>
                  </a:lnTo>
                  <a:lnTo>
                    <a:pt x="15" y="93"/>
                  </a:lnTo>
                  <a:lnTo>
                    <a:pt x="12" y="93"/>
                  </a:lnTo>
                  <a:lnTo>
                    <a:pt x="8" y="93"/>
                  </a:lnTo>
                  <a:lnTo>
                    <a:pt x="4" y="93"/>
                  </a:lnTo>
                  <a:lnTo>
                    <a:pt x="0" y="93"/>
                  </a:lnTo>
                  <a:lnTo>
                    <a:pt x="0" y="89"/>
                  </a:lnTo>
                  <a:lnTo>
                    <a:pt x="0" y="86"/>
                  </a:lnTo>
                  <a:lnTo>
                    <a:pt x="0" y="82"/>
                  </a:lnTo>
                  <a:lnTo>
                    <a:pt x="0" y="74"/>
                  </a:lnTo>
                  <a:lnTo>
                    <a:pt x="15" y="26"/>
                  </a:lnTo>
                  <a:lnTo>
                    <a:pt x="4" y="26"/>
                  </a:lnTo>
                  <a:lnTo>
                    <a:pt x="4" y="22"/>
                  </a:lnTo>
                  <a:lnTo>
                    <a:pt x="12" y="18"/>
                  </a:lnTo>
                  <a:lnTo>
                    <a:pt x="19" y="15"/>
                  </a:lnTo>
                  <a:lnTo>
                    <a:pt x="26" y="11"/>
                  </a:lnTo>
                  <a:lnTo>
                    <a:pt x="34"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6" name="Freeform 473"/>
            <p:cNvSpPr>
              <a:spLocks noEditPoints="1"/>
            </p:cNvSpPr>
            <p:nvPr/>
          </p:nvSpPr>
          <p:spPr bwMode="auto">
            <a:xfrm>
              <a:off x="2993" y="3554"/>
              <a:ext cx="71" cy="75"/>
            </a:xfrm>
            <a:custGeom>
              <a:avLst/>
              <a:gdLst>
                <a:gd name="T0" fmla="*/ 71 w 71"/>
                <a:gd name="T1" fmla="*/ 26 h 75"/>
                <a:gd name="T2" fmla="*/ 67 w 71"/>
                <a:gd name="T3" fmla="*/ 38 h 75"/>
                <a:gd name="T4" fmla="*/ 64 w 71"/>
                <a:gd name="T5" fmla="*/ 53 h 75"/>
                <a:gd name="T6" fmla="*/ 56 w 71"/>
                <a:gd name="T7" fmla="*/ 60 h 75"/>
                <a:gd name="T8" fmla="*/ 45 w 71"/>
                <a:gd name="T9" fmla="*/ 71 h 75"/>
                <a:gd name="T10" fmla="*/ 34 w 71"/>
                <a:gd name="T11" fmla="*/ 75 h 75"/>
                <a:gd name="T12" fmla="*/ 23 w 71"/>
                <a:gd name="T13" fmla="*/ 75 h 75"/>
                <a:gd name="T14" fmla="*/ 15 w 71"/>
                <a:gd name="T15" fmla="*/ 75 h 75"/>
                <a:gd name="T16" fmla="*/ 4 w 71"/>
                <a:gd name="T17" fmla="*/ 71 h 75"/>
                <a:gd name="T18" fmla="*/ 0 w 71"/>
                <a:gd name="T19" fmla="*/ 60 h 75"/>
                <a:gd name="T20" fmla="*/ 0 w 71"/>
                <a:gd name="T21" fmla="*/ 53 h 75"/>
                <a:gd name="T22" fmla="*/ 0 w 71"/>
                <a:gd name="T23" fmla="*/ 38 h 75"/>
                <a:gd name="T24" fmla="*/ 4 w 71"/>
                <a:gd name="T25" fmla="*/ 26 h 75"/>
                <a:gd name="T26" fmla="*/ 15 w 71"/>
                <a:gd name="T27" fmla="*/ 15 h 75"/>
                <a:gd name="T28" fmla="*/ 23 w 71"/>
                <a:gd name="T29" fmla="*/ 8 h 75"/>
                <a:gd name="T30" fmla="*/ 34 w 71"/>
                <a:gd name="T31" fmla="*/ 4 h 75"/>
                <a:gd name="T32" fmla="*/ 45 w 71"/>
                <a:gd name="T33" fmla="*/ 0 h 75"/>
                <a:gd name="T34" fmla="*/ 56 w 71"/>
                <a:gd name="T35" fmla="*/ 4 h 75"/>
                <a:gd name="T36" fmla="*/ 64 w 71"/>
                <a:gd name="T37" fmla="*/ 8 h 75"/>
                <a:gd name="T38" fmla="*/ 67 w 71"/>
                <a:gd name="T39" fmla="*/ 15 h 75"/>
                <a:gd name="T40" fmla="*/ 71 w 71"/>
                <a:gd name="T41" fmla="*/ 26 h 75"/>
                <a:gd name="T42" fmla="*/ 56 w 71"/>
                <a:gd name="T43" fmla="*/ 19 h 75"/>
                <a:gd name="T44" fmla="*/ 56 w 71"/>
                <a:gd name="T45" fmla="*/ 15 h 75"/>
                <a:gd name="T46" fmla="*/ 52 w 71"/>
                <a:gd name="T47" fmla="*/ 8 h 75"/>
                <a:gd name="T48" fmla="*/ 49 w 71"/>
                <a:gd name="T49" fmla="*/ 8 h 75"/>
                <a:gd name="T50" fmla="*/ 45 w 71"/>
                <a:gd name="T51" fmla="*/ 4 h 75"/>
                <a:gd name="T52" fmla="*/ 37 w 71"/>
                <a:gd name="T53" fmla="*/ 8 h 75"/>
                <a:gd name="T54" fmla="*/ 30 w 71"/>
                <a:gd name="T55" fmla="*/ 12 h 75"/>
                <a:gd name="T56" fmla="*/ 23 w 71"/>
                <a:gd name="T57" fmla="*/ 23 h 75"/>
                <a:gd name="T58" fmla="*/ 15 w 71"/>
                <a:gd name="T59" fmla="*/ 41 h 75"/>
                <a:gd name="T60" fmla="*/ 11 w 71"/>
                <a:gd name="T61" fmla="*/ 56 h 75"/>
                <a:gd name="T62" fmla="*/ 15 w 71"/>
                <a:gd name="T63" fmla="*/ 64 h 75"/>
                <a:gd name="T64" fmla="*/ 15 w 71"/>
                <a:gd name="T65" fmla="*/ 68 h 75"/>
                <a:gd name="T66" fmla="*/ 23 w 71"/>
                <a:gd name="T67" fmla="*/ 71 h 75"/>
                <a:gd name="T68" fmla="*/ 26 w 71"/>
                <a:gd name="T69" fmla="*/ 75 h 75"/>
                <a:gd name="T70" fmla="*/ 34 w 71"/>
                <a:gd name="T71" fmla="*/ 71 h 75"/>
                <a:gd name="T72" fmla="*/ 41 w 71"/>
                <a:gd name="T73" fmla="*/ 64 h 75"/>
                <a:gd name="T74" fmla="*/ 45 w 71"/>
                <a:gd name="T75" fmla="*/ 56 h 75"/>
                <a:gd name="T76" fmla="*/ 52 w 71"/>
                <a:gd name="T77" fmla="*/ 38 h 75"/>
                <a:gd name="T78" fmla="*/ 56 w 71"/>
                <a:gd name="T79" fmla="*/ 19 h 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5"/>
                <a:gd name="T122" fmla="*/ 71 w 71"/>
                <a:gd name="T123" fmla="*/ 75 h 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5">
                  <a:moveTo>
                    <a:pt x="71" y="26"/>
                  </a:moveTo>
                  <a:lnTo>
                    <a:pt x="67" y="38"/>
                  </a:lnTo>
                  <a:lnTo>
                    <a:pt x="64" y="53"/>
                  </a:lnTo>
                  <a:lnTo>
                    <a:pt x="56" y="60"/>
                  </a:lnTo>
                  <a:lnTo>
                    <a:pt x="45" y="71"/>
                  </a:lnTo>
                  <a:lnTo>
                    <a:pt x="34" y="75"/>
                  </a:lnTo>
                  <a:lnTo>
                    <a:pt x="23" y="75"/>
                  </a:lnTo>
                  <a:lnTo>
                    <a:pt x="15" y="75"/>
                  </a:lnTo>
                  <a:lnTo>
                    <a:pt x="4" y="71"/>
                  </a:lnTo>
                  <a:lnTo>
                    <a:pt x="0" y="60"/>
                  </a:lnTo>
                  <a:lnTo>
                    <a:pt x="0" y="53"/>
                  </a:lnTo>
                  <a:lnTo>
                    <a:pt x="0" y="38"/>
                  </a:lnTo>
                  <a:lnTo>
                    <a:pt x="4" y="26"/>
                  </a:lnTo>
                  <a:lnTo>
                    <a:pt x="15" y="15"/>
                  </a:lnTo>
                  <a:lnTo>
                    <a:pt x="23" y="8"/>
                  </a:lnTo>
                  <a:lnTo>
                    <a:pt x="34" y="4"/>
                  </a:lnTo>
                  <a:lnTo>
                    <a:pt x="45" y="0"/>
                  </a:lnTo>
                  <a:lnTo>
                    <a:pt x="56" y="4"/>
                  </a:lnTo>
                  <a:lnTo>
                    <a:pt x="64" y="8"/>
                  </a:lnTo>
                  <a:lnTo>
                    <a:pt x="67" y="15"/>
                  </a:lnTo>
                  <a:lnTo>
                    <a:pt x="71" y="26"/>
                  </a:lnTo>
                  <a:close/>
                  <a:moveTo>
                    <a:pt x="56" y="19"/>
                  </a:moveTo>
                  <a:lnTo>
                    <a:pt x="56" y="15"/>
                  </a:lnTo>
                  <a:lnTo>
                    <a:pt x="52" y="8"/>
                  </a:lnTo>
                  <a:lnTo>
                    <a:pt x="49" y="8"/>
                  </a:lnTo>
                  <a:lnTo>
                    <a:pt x="45" y="4"/>
                  </a:lnTo>
                  <a:lnTo>
                    <a:pt x="37" y="8"/>
                  </a:lnTo>
                  <a:lnTo>
                    <a:pt x="30" y="12"/>
                  </a:lnTo>
                  <a:lnTo>
                    <a:pt x="23" y="23"/>
                  </a:lnTo>
                  <a:lnTo>
                    <a:pt x="15" y="41"/>
                  </a:lnTo>
                  <a:lnTo>
                    <a:pt x="11" y="56"/>
                  </a:lnTo>
                  <a:lnTo>
                    <a:pt x="15" y="64"/>
                  </a:lnTo>
                  <a:lnTo>
                    <a:pt x="15" y="68"/>
                  </a:lnTo>
                  <a:lnTo>
                    <a:pt x="23" y="71"/>
                  </a:lnTo>
                  <a:lnTo>
                    <a:pt x="26" y="75"/>
                  </a:lnTo>
                  <a:lnTo>
                    <a:pt x="34" y="71"/>
                  </a:lnTo>
                  <a:lnTo>
                    <a:pt x="41" y="64"/>
                  </a:lnTo>
                  <a:lnTo>
                    <a:pt x="45" y="56"/>
                  </a:lnTo>
                  <a:lnTo>
                    <a:pt x="52" y="38"/>
                  </a:lnTo>
                  <a:lnTo>
                    <a:pt x="56" y="1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7" name="Freeform 474"/>
            <p:cNvSpPr>
              <a:spLocks/>
            </p:cNvSpPr>
            <p:nvPr/>
          </p:nvSpPr>
          <p:spPr bwMode="auto">
            <a:xfrm>
              <a:off x="3075" y="3554"/>
              <a:ext cx="71" cy="75"/>
            </a:xfrm>
            <a:custGeom>
              <a:avLst/>
              <a:gdLst>
                <a:gd name="T0" fmla="*/ 23 w 71"/>
                <a:gd name="T1" fmla="*/ 38 h 75"/>
                <a:gd name="T2" fmla="*/ 38 w 71"/>
                <a:gd name="T3" fmla="*/ 15 h 75"/>
                <a:gd name="T4" fmla="*/ 56 w 71"/>
                <a:gd name="T5" fmla="*/ 4 h 75"/>
                <a:gd name="T6" fmla="*/ 67 w 71"/>
                <a:gd name="T7" fmla="*/ 4 h 75"/>
                <a:gd name="T8" fmla="*/ 71 w 71"/>
                <a:gd name="T9" fmla="*/ 8 h 75"/>
                <a:gd name="T10" fmla="*/ 71 w 71"/>
                <a:gd name="T11" fmla="*/ 19 h 75"/>
                <a:gd name="T12" fmla="*/ 60 w 71"/>
                <a:gd name="T13" fmla="*/ 60 h 75"/>
                <a:gd name="T14" fmla="*/ 56 w 71"/>
                <a:gd name="T15" fmla="*/ 68 h 75"/>
                <a:gd name="T16" fmla="*/ 56 w 71"/>
                <a:gd name="T17" fmla="*/ 68 h 75"/>
                <a:gd name="T18" fmla="*/ 60 w 71"/>
                <a:gd name="T19" fmla="*/ 68 h 75"/>
                <a:gd name="T20" fmla="*/ 60 w 71"/>
                <a:gd name="T21" fmla="*/ 68 h 75"/>
                <a:gd name="T22" fmla="*/ 67 w 71"/>
                <a:gd name="T23" fmla="*/ 56 h 75"/>
                <a:gd name="T24" fmla="*/ 64 w 71"/>
                <a:gd name="T25" fmla="*/ 68 h 75"/>
                <a:gd name="T26" fmla="*/ 52 w 71"/>
                <a:gd name="T27" fmla="*/ 75 h 75"/>
                <a:gd name="T28" fmla="*/ 49 w 71"/>
                <a:gd name="T29" fmla="*/ 75 h 75"/>
                <a:gd name="T30" fmla="*/ 45 w 71"/>
                <a:gd name="T31" fmla="*/ 71 h 75"/>
                <a:gd name="T32" fmla="*/ 45 w 71"/>
                <a:gd name="T33" fmla="*/ 64 h 75"/>
                <a:gd name="T34" fmla="*/ 56 w 71"/>
                <a:gd name="T35" fmla="*/ 26 h 75"/>
                <a:gd name="T36" fmla="*/ 60 w 71"/>
                <a:gd name="T37" fmla="*/ 15 h 75"/>
                <a:gd name="T38" fmla="*/ 60 w 71"/>
                <a:gd name="T39" fmla="*/ 12 h 75"/>
                <a:gd name="T40" fmla="*/ 56 w 71"/>
                <a:gd name="T41" fmla="*/ 12 h 75"/>
                <a:gd name="T42" fmla="*/ 49 w 71"/>
                <a:gd name="T43" fmla="*/ 15 h 75"/>
                <a:gd name="T44" fmla="*/ 38 w 71"/>
                <a:gd name="T45" fmla="*/ 26 h 75"/>
                <a:gd name="T46" fmla="*/ 23 w 71"/>
                <a:gd name="T47" fmla="*/ 45 h 75"/>
                <a:gd name="T48" fmla="*/ 15 w 71"/>
                <a:gd name="T49" fmla="*/ 60 h 75"/>
                <a:gd name="T50" fmla="*/ 0 w 71"/>
                <a:gd name="T51" fmla="*/ 75 h 75"/>
                <a:gd name="T52" fmla="*/ 15 w 71"/>
                <a:gd name="T53" fmla="*/ 15 h 75"/>
                <a:gd name="T54" fmla="*/ 15 w 71"/>
                <a:gd name="T55" fmla="*/ 12 h 75"/>
                <a:gd name="T56" fmla="*/ 11 w 71"/>
                <a:gd name="T57" fmla="*/ 8 h 75"/>
                <a:gd name="T58" fmla="*/ 8 w 71"/>
                <a:gd name="T59" fmla="*/ 8 h 75"/>
                <a:gd name="T60" fmla="*/ 4 w 71"/>
                <a:gd name="T61" fmla="*/ 8 h 75"/>
                <a:gd name="T62" fmla="*/ 30 w 71"/>
                <a:gd name="T63" fmla="*/ 0 h 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
                <a:gd name="T97" fmla="*/ 0 h 75"/>
                <a:gd name="T98" fmla="*/ 71 w 71"/>
                <a:gd name="T99" fmla="*/ 75 h 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 h="75">
                  <a:moveTo>
                    <a:pt x="30" y="0"/>
                  </a:moveTo>
                  <a:lnTo>
                    <a:pt x="23" y="38"/>
                  </a:lnTo>
                  <a:lnTo>
                    <a:pt x="30" y="26"/>
                  </a:lnTo>
                  <a:lnTo>
                    <a:pt x="38" y="15"/>
                  </a:lnTo>
                  <a:lnTo>
                    <a:pt x="45" y="8"/>
                  </a:lnTo>
                  <a:lnTo>
                    <a:pt x="56" y="4"/>
                  </a:lnTo>
                  <a:lnTo>
                    <a:pt x="64" y="0"/>
                  </a:lnTo>
                  <a:lnTo>
                    <a:pt x="67" y="4"/>
                  </a:lnTo>
                  <a:lnTo>
                    <a:pt x="71" y="4"/>
                  </a:lnTo>
                  <a:lnTo>
                    <a:pt x="71" y="8"/>
                  </a:lnTo>
                  <a:lnTo>
                    <a:pt x="71" y="12"/>
                  </a:lnTo>
                  <a:lnTo>
                    <a:pt x="71" y="19"/>
                  </a:lnTo>
                  <a:lnTo>
                    <a:pt x="71" y="26"/>
                  </a:lnTo>
                  <a:lnTo>
                    <a:pt x="60" y="60"/>
                  </a:lnTo>
                  <a:lnTo>
                    <a:pt x="56" y="64"/>
                  </a:lnTo>
                  <a:lnTo>
                    <a:pt x="56" y="68"/>
                  </a:lnTo>
                  <a:lnTo>
                    <a:pt x="60" y="68"/>
                  </a:lnTo>
                  <a:lnTo>
                    <a:pt x="64" y="64"/>
                  </a:lnTo>
                  <a:lnTo>
                    <a:pt x="67" y="56"/>
                  </a:lnTo>
                  <a:lnTo>
                    <a:pt x="71" y="60"/>
                  </a:lnTo>
                  <a:lnTo>
                    <a:pt x="64" y="68"/>
                  </a:lnTo>
                  <a:lnTo>
                    <a:pt x="60" y="75"/>
                  </a:lnTo>
                  <a:lnTo>
                    <a:pt x="52" y="75"/>
                  </a:lnTo>
                  <a:lnTo>
                    <a:pt x="49" y="75"/>
                  </a:lnTo>
                  <a:lnTo>
                    <a:pt x="45" y="75"/>
                  </a:lnTo>
                  <a:lnTo>
                    <a:pt x="45" y="71"/>
                  </a:lnTo>
                  <a:lnTo>
                    <a:pt x="45" y="64"/>
                  </a:lnTo>
                  <a:lnTo>
                    <a:pt x="49" y="56"/>
                  </a:lnTo>
                  <a:lnTo>
                    <a:pt x="56" y="26"/>
                  </a:lnTo>
                  <a:lnTo>
                    <a:pt x="60" y="19"/>
                  </a:lnTo>
                  <a:lnTo>
                    <a:pt x="60" y="15"/>
                  </a:lnTo>
                  <a:lnTo>
                    <a:pt x="60" y="12"/>
                  </a:lnTo>
                  <a:lnTo>
                    <a:pt x="56" y="12"/>
                  </a:lnTo>
                  <a:lnTo>
                    <a:pt x="52" y="12"/>
                  </a:lnTo>
                  <a:lnTo>
                    <a:pt x="49" y="15"/>
                  </a:lnTo>
                  <a:lnTo>
                    <a:pt x="41" y="19"/>
                  </a:lnTo>
                  <a:lnTo>
                    <a:pt x="38" y="26"/>
                  </a:lnTo>
                  <a:lnTo>
                    <a:pt x="30" y="34"/>
                  </a:lnTo>
                  <a:lnTo>
                    <a:pt x="23" y="45"/>
                  </a:lnTo>
                  <a:lnTo>
                    <a:pt x="19" y="53"/>
                  </a:lnTo>
                  <a:lnTo>
                    <a:pt x="15" y="60"/>
                  </a:lnTo>
                  <a:lnTo>
                    <a:pt x="11" y="75"/>
                  </a:lnTo>
                  <a:lnTo>
                    <a:pt x="0" y="75"/>
                  </a:lnTo>
                  <a:lnTo>
                    <a:pt x="11" y="23"/>
                  </a:lnTo>
                  <a:lnTo>
                    <a:pt x="15" y="15"/>
                  </a:lnTo>
                  <a:lnTo>
                    <a:pt x="15" y="12"/>
                  </a:lnTo>
                  <a:lnTo>
                    <a:pt x="15" y="8"/>
                  </a:lnTo>
                  <a:lnTo>
                    <a:pt x="11" y="8"/>
                  </a:lnTo>
                  <a:lnTo>
                    <a:pt x="8" y="8"/>
                  </a:lnTo>
                  <a:lnTo>
                    <a:pt x="4" y="8"/>
                  </a:lnTo>
                  <a:lnTo>
                    <a:pt x="4" y="4"/>
                  </a:lnTo>
                  <a:lnTo>
                    <a:pt x="3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8" name="Freeform 475"/>
            <p:cNvSpPr>
              <a:spLocks/>
            </p:cNvSpPr>
            <p:nvPr/>
          </p:nvSpPr>
          <p:spPr bwMode="auto">
            <a:xfrm>
              <a:off x="3165" y="3610"/>
              <a:ext cx="18" cy="19"/>
            </a:xfrm>
            <a:custGeom>
              <a:avLst/>
              <a:gdLst>
                <a:gd name="T0" fmla="*/ 7 w 18"/>
                <a:gd name="T1" fmla="*/ 0 h 19"/>
                <a:gd name="T2" fmla="*/ 11 w 18"/>
                <a:gd name="T3" fmla="*/ 4 h 19"/>
                <a:gd name="T4" fmla="*/ 15 w 18"/>
                <a:gd name="T5" fmla="*/ 4 h 19"/>
                <a:gd name="T6" fmla="*/ 18 w 18"/>
                <a:gd name="T7" fmla="*/ 8 h 19"/>
                <a:gd name="T8" fmla="*/ 18 w 18"/>
                <a:gd name="T9" fmla="*/ 12 h 19"/>
                <a:gd name="T10" fmla="*/ 18 w 18"/>
                <a:gd name="T11" fmla="*/ 15 h 19"/>
                <a:gd name="T12" fmla="*/ 15 w 18"/>
                <a:gd name="T13" fmla="*/ 19 h 19"/>
                <a:gd name="T14" fmla="*/ 11 w 18"/>
                <a:gd name="T15" fmla="*/ 19 h 19"/>
                <a:gd name="T16" fmla="*/ 7 w 18"/>
                <a:gd name="T17" fmla="*/ 19 h 19"/>
                <a:gd name="T18" fmla="*/ 4 w 18"/>
                <a:gd name="T19" fmla="*/ 19 h 19"/>
                <a:gd name="T20" fmla="*/ 0 w 18"/>
                <a:gd name="T21" fmla="*/ 19 h 19"/>
                <a:gd name="T22" fmla="*/ 0 w 18"/>
                <a:gd name="T23" fmla="*/ 15 h 19"/>
                <a:gd name="T24" fmla="*/ 0 w 18"/>
                <a:gd name="T25" fmla="*/ 12 h 19"/>
                <a:gd name="T26" fmla="*/ 0 w 18"/>
                <a:gd name="T27" fmla="*/ 8 h 19"/>
                <a:gd name="T28" fmla="*/ 0 w 18"/>
                <a:gd name="T29" fmla="*/ 4 h 19"/>
                <a:gd name="T30" fmla="*/ 4 w 18"/>
                <a:gd name="T31" fmla="*/ 4 h 19"/>
                <a:gd name="T32" fmla="*/ 7 w 18"/>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9"/>
                <a:gd name="T53" fmla="*/ 18 w 18"/>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9">
                  <a:moveTo>
                    <a:pt x="7" y="0"/>
                  </a:moveTo>
                  <a:lnTo>
                    <a:pt x="11" y="4"/>
                  </a:lnTo>
                  <a:lnTo>
                    <a:pt x="15" y="4"/>
                  </a:lnTo>
                  <a:lnTo>
                    <a:pt x="18" y="8"/>
                  </a:lnTo>
                  <a:lnTo>
                    <a:pt x="18" y="12"/>
                  </a:lnTo>
                  <a:lnTo>
                    <a:pt x="18" y="15"/>
                  </a:lnTo>
                  <a:lnTo>
                    <a:pt x="15" y="19"/>
                  </a:lnTo>
                  <a:lnTo>
                    <a:pt x="11" y="19"/>
                  </a:lnTo>
                  <a:lnTo>
                    <a:pt x="7" y="19"/>
                  </a:lnTo>
                  <a:lnTo>
                    <a:pt x="4" y="19"/>
                  </a:lnTo>
                  <a:lnTo>
                    <a:pt x="0" y="19"/>
                  </a:lnTo>
                  <a:lnTo>
                    <a:pt x="0" y="15"/>
                  </a:lnTo>
                  <a:lnTo>
                    <a:pt x="0" y="12"/>
                  </a:lnTo>
                  <a:lnTo>
                    <a:pt x="0" y="8"/>
                  </a:lnTo>
                  <a:lnTo>
                    <a:pt x="0" y="4"/>
                  </a:lnTo>
                  <a:lnTo>
                    <a:pt x="4" y="4"/>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49" name="Rectangle 476"/>
            <p:cNvSpPr>
              <a:spLocks noChangeArrowheads="1"/>
            </p:cNvSpPr>
            <p:nvPr/>
          </p:nvSpPr>
          <p:spPr bwMode="auto">
            <a:xfrm>
              <a:off x="5535" y="3483"/>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0" name="Rectangle 477"/>
            <p:cNvSpPr>
              <a:spLocks noChangeArrowheads="1"/>
            </p:cNvSpPr>
            <p:nvPr/>
          </p:nvSpPr>
          <p:spPr bwMode="auto">
            <a:xfrm>
              <a:off x="593" y="3692"/>
              <a:ext cx="7"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1" name="Freeform 478"/>
            <p:cNvSpPr>
              <a:spLocks/>
            </p:cNvSpPr>
            <p:nvPr/>
          </p:nvSpPr>
          <p:spPr bwMode="auto">
            <a:xfrm>
              <a:off x="653" y="3741"/>
              <a:ext cx="89" cy="93"/>
            </a:xfrm>
            <a:custGeom>
              <a:avLst/>
              <a:gdLst>
                <a:gd name="T0" fmla="*/ 78 w 89"/>
                <a:gd name="T1" fmla="*/ 30 h 93"/>
                <a:gd name="T2" fmla="*/ 71 w 89"/>
                <a:gd name="T3" fmla="*/ 19 h 93"/>
                <a:gd name="T4" fmla="*/ 59 w 89"/>
                <a:gd name="T5" fmla="*/ 7 h 93"/>
                <a:gd name="T6" fmla="*/ 37 w 89"/>
                <a:gd name="T7" fmla="*/ 7 h 93"/>
                <a:gd name="T8" fmla="*/ 22 w 89"/>
                <a:gd name="T9" fmla="*/ 19 h 93"/>
                <a:gd name="T10" fmla="*/ 15 w 89"/>
                <a:gd name="T11" fmla="*/ 45 h 93"/>
                <a:gd name="T12" fmla="*/ 18 w 89"/>
                <a:gd name="T13" fmla="*/ 67 h 93"/>
                <a:gd name="T14" fmla="*/ 33 w 89"/>
                <a:gd name="T15" fmla="*/ 82 h 93"/>
                <a:gd name="T16" fmla="*/ 48 w 89"/>
                <a:gd name="T17" fmla="*/ 86 h 93"/>
                <a:gd name="T18" fmla="*/ 59 w 89"/>
                <a:gd name="T19" fmla="*/ 86 h 93"/>
                <a:gd name="T20" fmla="*/ 67 w 89"/>
                <a:gd name="T21" fmla="*/ 82 h 93"/>
                <a:gd name="T22" fmla="*/ 67 w 89"/>
                <a:gd name="T23" fmla="*/ 52 h 93"/>
                <a:gd name="T24" fmla="*/ 63 w 89"/>
                <a:gd name="T25" fmla="*/ 45 h 93"/>
                <a:gd name="T26" fmla="*/ 59 w 89"/>
                <a:gd name="T27" fmla="*/ 45 h 93"/>
                <a:gd name="T28" fmla="*/ 56 w 89"/>
                <a:gd name="T29" fmla="*/ 41 h 93"/>
                <a:gd name="T30" fmla="*/ 89 w 89"/>
                <a:gd name="T31" fmla="*/ 45 h 93"/>
                <a:gd name="T32" fmla="*/ 82 w 89"/>
                <a:gd name="T33" fmla="*/ 45 h 93"/>
                <a:gd name="T34" fmla="*/ 78 w 89"/>
                <a:gd name="T35" fmla="*/ 52 h 93"/>
                <a:gd name="T36" fmla="*/ 78 w 89"/>
                <a:gd name="T37" fmla="*/ 86 h 93"/>
                <a:gd name="T38" fmla="*/ 63 w 89"/>
                <a:gd name="T39" fmla="*/ 90 h 93"/>
                <a:gd name="T40" fmla="*/ 48 w 89"/>
                <a:gd name="T41" fmla="*/ 93 h 93"/>
                <a:gd name="T42" fmla="*/ 18 w 89"/>
                <a:gd name="T43" fmla="*/ 86 h 93"/>
                <a:gd name="T44" fmla="*/ 3 w 89"/>
                <a:gd name="T45" fmla="*/ 63 h 93"/>
                <a:gd name="T46" fmla="*/ 0 w 89"/>
                <a:gd name="T47" fmla="*/ 37 h 93"/>
                <a:gd name="T48" fmla="*/ 15 w 89"/>
                <a:gd name="T49" fmla="*/ 15 h 93"/>
                <a:gd name="T50" fmla="*/ 33 w 89"/>
                <a:gd name="T51" fmla="*/ 4 h 93"/>
                <a:gd name="T52" fmla="*/ 52 w 89"/>
                <a:gd name="T53" fmla="*/ 4 h 93"/>
                <a:gd name="T54" fmla="*/ 59 w 89"/>
                <a:gd name="T55" fmla="*/ 4 h 93"/>
                <a:gd name="T56" fmla="*/ 71 w 89"/>
                <a:gd name="T57" fmla="*/ 7 h 93"/>
                <a:gd name="T58" fmla="*/ 74 w 89"/>
                <a:gd name="T59" fmla="*/ 7 h 93"/>
                <a:gd name="T60" fmla="*/ 74 w 89"/>
                <a:gd name="T61" fmla="*/ 4 h 93"/>
                <a:gd name="T62" fmla="*/ 74 w 89"/>
                <a:gd name="T63" fmla="*/ 0 h 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9"/>
                <a:gd name="T97" fmla="*/ 0 h 93"/>
                <a:gd name="T98" fmla="*/ 89 w 89"/>
                <a:gd name="T99" fmla="*/ 93 h 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9" h="93">
                  <a:moveTo>
                    <a:pt x="74" y="0"/>
                  </a:moveTo>
                  <a:lnTo>
                    <a:pt x="78" y="30"/>
                  </a:lnTo>
                  <a:lnTo>
                    <a:pt x="74" y="30"/>
                  </a:lnTo>
                  <a:lnTo>
                    <a:pt x="71" y="19"/>
                  </a:lnTo>
                  <a:lnTo>
                    <a:pt x="67" y="15"/>
                  </a:lnTo>
                  <a:lnTo>
                    <a:pt x="59" y="7"/>
                  </a:lnTo>
                  <a:lnTo>
                    <a:pt x="48" y="7"/>
                  </a:lnTo>
                  <a:lnTo>
                    <a:pt x="37" y="7"/>
                  </a:lnTo>
                  <a:lnTo>
                    <a:pt x="30" y="11"/>
                  </a:lnTo>
                  <a:lnTo>
                    <a:pt x="22" y="19"/>
                  </a:lnTo>
                  <a:lnTo>
                    <a:pt x="18" y="30"/>
                  </a:lnTo>
                  <a:lnTo>
                    <a:pt x="15" y="45"/>
                  </a:lnTo>
                  <a:lnTo>
                    <a:pt x="15" y="56"/>
                  </a:lnTo>
                  <a:lnTo>
                    <a:pt x="18" y="67"/>
                  </a:lnTo>
                  <a:lnTo>
                    <a:pt x="26" y="78"/>
                  </a:lnTo>
                  <a:lnTo>
                    <a:pt x="33" y="82"/>
                  </a:lnTo>
                  <a:lnTo>
                    <a:pt x="41" y="86"/>
                  </a:lnTo>
                  <a:lnTo>
                    <a:pt x="48" y="86"/>
                  </a:lnTo>
                  <a:lnTo>
                    <a:pt x="52" y="86"/>
                  </a:lnTo>
                  <a:lnTo>
                    <a:pt x="59" y="86"/>
                  </a:lnTo>
                  <a:lnTo>
                    <a:pt x="63" y="86"/>
                  </a:lnTo>
                  <a:lnTo>
                    <a:pt x="67" y="82"/>
                  </a:lnTo>
                  <a:lnTo>
                    <a:pt x="67" y="56"/>
                  </a:lnTo>
                  <a:lnTo>
                    <a:pt x="67" y="52"/>
                  </a:lnTo>
                  <a:lnTo>
                    <a:pt x="67" y="49"/>
                  </a:lnTo>
                  <a:lnTo>
                    <a:pt x="63" y="45"/>
                  </a:lnTo>
                  <a:lnTo>
                    <a:pt x="59" y="45"/>
                  </a:lnTo>
                  <a:lnTo>
                    <a:pt x="56" y="45"/>
                  </a:lnTo>
                  <a:lnTo>
                    <a:pt x="56" y="41"/>
                  </a:lnTo>
                  <a:lnTo>
                    <a:pt x="89" y="41"/>
                  </a:lnTo>
                  <a:lnTo>
                    <a:pt x="89" y="45"/>
                  </a:lnTo>
                  <a:lnTo>
                    <a:pt x="86" y="45"/>
                  </a:lnTo>
                  <a:lnTo>
                    <a:pt x="82" y="45"/>
                  </a:lnTo>
                  <a:lnTo>
                    <a:pt x="82" y="49"/>
                  </a:lnTo>
                  <a:lnTo>
                    <a:pt x="78" y="52"/>
                  </a:lnTo>
                  <a:lnTo>
                    <a:pt x="78" y="56"/>
                  </a:lnTo>
                  <a:lnTo>
                    <a:pt x="78" y="86"/>
                  </a:lnTo>
                  <a:lnTo>
                    <a:pt x="71" y="86"/>
                  </a:lnTo>
                  <a:lnTo>
                    <a:pt x="63" y="90"/>
                  </a:lnTo>
                  <a:lnTo>
                    <a:pt x="56" y="90"/>
                  </a:lnTo>
                  <a:lnTo>
                    <a:pt x="48" y="93"/>
                  </a:lnTo>
                  <a:lnTo>
                    <a:pt x="33" y="90"/>
                  </a:lnTo>
                  <a:lnTo>
                    <a:pt x="18" y="86"/>
                  </a:lnTo>
                  <a:lnTo>
                    <a:pt x="11" y="75"/>
                  </a:lnTo>
                  <a:lnTo>
                    <a:pt x="3" y="63"/>
                  </a:lnTo>
                  <a:lnTo>
                    <a:pt x="0" y="49"/>
                  </a:lnTo>
                  <a:lnTo>
                    <a:pt x="0" y="37"/>
                  </a:lnTo>
                  <a:lnTo>
                    <a:pt x="7" y="26"/>
                  </a:lnTo>
                  <a:lnTo>
                    <a:pt x="15" y="15"/>
                  </a:lnTo>
                  <a:lnTo>
                    <a:pt x="22" y="7"/>
                  </a:lnTo>
                  <a:lnTo>
                    <a:pt x="33" y="4"/>
                  </a:lnTo>
                  <a:lnTo>
                    <a:pt x="48" y="0"/>
                  </a:lnTo>
                  <a:lnTo>
                    <a:pt x="52" y="4"/>
                  </a:lnTo>
                  <a:lnTo>
                    <a:pt x="56" y="4"/>
                  </a:lnTo>
                  <a:lnTo>
                    <a:pt x="59" y="4"/>
                  </a:lnTo>
                  <a:lnTo>
                    <a:pt x="67" y="7"/>
                  </a:lnTo>
                  <a:lnTo>
                    <a:pt x="71" y="7"/>
                  </a:lnTo>
                  <a:lnTo>
                    <a:pt x="74" y="7"/>
                  </a:lnTo>
                  <a:lnTo>
                    <a:pt x="74" y="4"/>
                  </a:lnTo>
                  <a:lnTo>
                    <a:pt x="7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2" name="Freeform 479"/>
            <p:cNvSpPr>
              <a:spLocks noEditPoints="1"/>
            </p:cNvSpPr>
            <p:nvPr/>
          </p:nvSpPr>
          <p:spPr bwMode="auto">
            <a:xfrm>
              <a:off x="753" y="3741"/>
              <a:ext cx="83" cy="93"/>
            </a:xfrm>
            <a:custGeom>
              <a:avLst/>
              <a:gdLst>
                <a:gd name="T0" fmla="*/ 42 w 83"/>
                <a:gd name="T1" fmla="*/ 0 h 93"/>
                <a:gd name="T2" fmla="*/ 53 w 83"/>
                <a:gd name="T3" fmla="*/ 4 h 93"/>
                <a:gd name="T4" fmla="*/ 64 w 83"/>
                <a:gd name="T5" fmla="*/ 7 h 93"/>
                <a:gd name="T6" fmla="*/ 71 w 83"/>
                <a:gd name="T7" fmla="*/ 15 h 93"/>
                <a:gd name="T8" fmla="*/ 79 w 83"/>
                <a:gd name="T9" fmla="*/ 22 h 93"/>
                <a:gd name="T10" fmla="*/ 83 w 83"/>
                <a:gd name="T11" fmla="*/ 34 h 93"/>
                <a:gd name="T12" fmla="*/ 83 w 83"/>
                <a:gd name="T13" fmla="*/ 45 h 93"/>
                <a:gd name="T14" fmla="*/ 83 w 83"/>
                <a:gd name="T15" fmla="*/ 60 h 93"/>
                <a:gd name="T16" fmla="*/ 79 w 83"/>
                <a:gd name="T17" fmla="*/ 71 h 93"/>
                <a:gd name="T18" fmla="*/ 71 w 83"/>
                <a:gd name="T19" fmla="*/ 78 h 93"/>
                <a:gd name="T20" fmla="*/ 64 w 83"/>
                <a:gd name="T21" fmla="*/ 86 h 93"/>
                <a:gd name="T22" fmla="*/ 53 w 83"/>
                <a:gd name="T23" fmla="*/ 90 h 93"/>
                <a:gd name="T24" fmla="*/ 42 w 83"/>
                <a:gd name="T25" fmla="*/ 93 h 93"/>
                <a:gd name="T26" fmla="*/ 30 w 83"/>
                <a:gd name="T27" fmla="*/ 90 h 93"/>
                <a:gd name="T28" fmla="*/ 23 w 83"/>
                <a:gd name="T29" fmla="*/ 86 h 93"/>
                <a:gd name="T30" fmla="*/ 12 w 83"/>
                <a:gd name="T31" fmla="*/ 78 h 93"/>
                <a:gd name="T32" fmla="*/ 8 w 83"/>
                <a:gd name="T33" fmla="*/ 71 h 93"/>
                <a:gd name="T34" fmla="*/ 0 w 83"/>
                <a:gd name="T35" fmla="*/ 60 h 93"/>
                <a:gd name="T36" fmla="*/ 0 w 83"/>
                <a:gd name="T37" fmla="*/ 45 h 93"/>
                <a:gd name="T38" fmla="*/ 4 w 83"/>
                <a:gd name="T39" fmla="*/ 34 h 93"/>
                <a:gd name="T40" fmla="*/ 8 w 83"/>
                <a:gd name="T41" fmla="*/ 22 h 93"/>
                <a:gd name="T42" fmla="*/ 15 w 83"/>
                <a:gd name="T43" fmla="*/ 11 h 93"/>
                <a:gd name="T44" fmla="*/ 23 w 83"/>
                <a:gd name="T45" fmla="*/ 7 h 93"/>
                <a:gd name="T46" fmla="*/ 34 w 83"/>
                <a:gd name="T47" fmla="*/ 4 h 93"/>
                <a:gd name="T48" fmla="*/ 42 w 83"/>
                <a:gd name="T49" fmla="*/ 0 h 93"/>
                <a:gd name="T50" fmla="*/ 42 w 83"/>
                <a:gd name="T51" fmla="*/ 7 h 93"/>
                <a:gd name="T52" fmla="*/ 30 w 83"/>
                <a:gd name="T53" fmla="*/ 7 h 93"/>
                <a:gd name="T54" fmla="*/ 23 w 83"/>
                <a:gd name="T55" fmla="*/ 15 h 93"/>
                <a:gd name="T56" fmla="*/ 19 w 83"/>
                <a:gd name="T57" fmla="*/ 22 h 93"/>
                <a:gd name="T58" fmla="*/ 15 w 83"/>
                <a:gd name="T59" fmla="*/ 34 h 93"/>
                <a:gd name="T60" fmla="*/ 15 w 83"/>
                <a:gd name="T61" fmla="*/ 45 h 93"/>
                <a:gd name="T62" fmla="*/ 15 w 83"/>
                <a:gd name="T63" fmla="*/ 60 h 93"/>
                <a:gd name="T64" fmla="*/ 19 w 83"/>
                <a:gd name="T65" fmla="*/ 71 h 93"/>
                <a:gd name="T66" fmla="*/ 23 w 83"/>
                <a:gd name="T67" fmla="*/ 78 h 93"/>
                <a:gd name="T68" fmla="*/ 34 w 83"/>
                <a:gd name="T69" fmla="*/ 86 h 93"/>
                <a:gd name="T70" fmla="*/ 42 w 83"/>
                <a:gd name="T71" fmla="*/ 86 h 93"/>
                <a:gd name="T72" fmla="*/ 53 w 83"/>
                <a:gd name="T73" fmla="*/ 86 h 93"/>
                <a:gd name="T74" fmla="*/ 60 w 83"/>
                <a:gd name="T75" fmla="*/ 78 h 93"/>
                <a:gd name="T76" fmla="*/ 64 w 83"/>
                <a:gd name="T77" fmla="*/ 71 h 93"/>
                <a:gd name="T78" fmla="*/ 68 w 83"/>
                <a:gd name="T79" fmla="*/ 60 h 93"/>
                <a:gd name="T80" fmla="*/ 68 w 83"/>
                <a:gd name="T81" fmla="*/ 49 h 93"/>
                <a:gd name="T82" fmla="*/ 68 w 83"/>
                <a:gd name="T83" fmla="*/ 34 h 93"/>
                <a:gd name="T84" fmla="*/ 64 w 83"/>
                <a:gd name="T85" fmla="*/ 22 h 93"/>
                <a:gd name="T86" fmla="*/ 60 w 83"/>
                <a:gd name="T87" fmla="*/ 15 h 93"/>
                <a:gd name="T88" fmla="*/ 53 w 83"/>
                <a:gd name="T89" fmla="*/ 7 h 93"/>
                <a:gd name="T90" fmla="*/ 42 w 83"/>
                <a:gd name="T91" fmla="*/ 7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93"/>
                <a:gd name="T140" fmla="*/ 83 w 83"/>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93">
                  <a:moveTo>
                    <a:pt x="42" y="0"/>
                  </a:moveTo>
                  <a:lnTo>
                    <a:pt x="53" y="4"/>
                  </a:lnTo>
                  <a:lnTo>
                    <a:pt x="64" y="7"/>
                  </a:lnTo>
                  <a:lnTo>
                    <a:pt x="71" y="15"/>
                  </a:lnTo>
                  <a:lnTo>
                    <a:pt x="79" y="22"/>
                  </a:lnTo>
                  <a:lnTo>
                    <a:pt x="83" y="34"/>
                  </a:lnTo>
                  <a:lnTo>
                    <a:pt x="83" y="45"/>
                  </a:lnTo>
                  <a:lnTo>
                    <a:pt x="83" y="60"/>
                  </a:lnTo>
                  <a:lnTo>
                    <a:pt x="79" y="71"/>
                  </a:lnTo>
                  <a:lnTo>
                    <a:pt x="71" y="78"/>
                  </a:lnTo>
                  <a:lnTo>
                    <a:pt x="64" y="86"/>
                  </a:lnTo>
                  <a:lnTo>
                    <a:pt x="53" y="90"/>
                  </a:lnTo>
                  <a:lnTo>
                    <a:pt x="42" y="93"/>
                  </a:lnTo>
                  <a:lnTo>
                    <a:pt x="30" y="90"/>
                  </a:lnTo>
                  <a:lnTo>
                    <a:pt x="23" y="86"/>
                  </a:lnTo>
                  <a:lnTo>
                    <a:pt x="12" y="78"/>
                  </a:lnTo>
                  <a:lnTo>
                    <a:pt x="8" y="71"/>
                  </a:lnTo>
                  <a:lnTo>
                    <a:pt x="0" y="60"/>
                  </a:lnTo>
                  <a:lnTo>
                    <a:pt x="0" y="45"/>
                  </a:lnTo>
                  <a:lnTo>
                    <a:pt x="4" y="34"/>
                  </a:lnTo>
                  <a:lnTo>
                    <a:pt x="8" y="22"/>
                  </a:lnTo>
                  <a:lnTo>
                    <a:pt x="15" y="11"/>
                  </a:lnTo>
                  <a:lnTo>
                    <a:pt x="23" y="7"/>
                  </a:lnTo>
                  <a:lnTo>
                    <a:pt x="34" y="4"/>
                  </a:lnTo>
                  <a:lnTo>
                    <a:pt x="42" y="0"/>
                  </a:lnTo>
                  <a:close/>
                  <a:moveTo>
                    <a:pt x="42" y="7"/>
                  </a:moveTo>
                  <a:lnTo>
                    <a:pt x="30" y="7"/>
                  </a:lnTo>
                  <a:lnTo>
                    <a:pt x="23" y="15"/>
                  </a:lnTo>
                  <a:lnTo>
                    <a:pt x="19" y="22"/>
                  </a:lnTo>
                  <a:lnTo>
                    <a:pt x="15" y="34"/>
                  </a:lnTo>
                  <a:lnTo>
                    <a:pt x="15" y="45"/>
                  </a:lnTo>
                  <a:lnTo>
                    <a:pt x="15" y="60"/>
                  </a:lnTo>
                  <a:lnTo>
                    <a:pt x="19" y="71"/>
                  </a:lnTo>
                  <a:lnTo>
                    <a:pt x="23" y="78"/>
                  </a:lnTo>
                  <a:lnTo>
                    <a:pt x="34" y="86"/>
                  </a:lnTo>
                  <a:lnTo>
                    <a:pt x="42" y="86"/>
                  </a:lnTo>
                  <a:lnTo>
                    <a:pt x="53" y="86"/>
                  </a:lnTo>
                  <a:lnTo>
                    <a:pt x="60" y="78"/>
                  </a:lnTo>
                  <a:lnTo>
                    <a:pt x="64" y="71"/>
                  </a:lnTo>
                  <a:lnTo>
                    <a:pt x="68" y="60"/>
                  </a:lnTo>
                  <a:lnTo>
                    <a:pt x="68" y="49"/>
                  </a:lnTo>
                  <a:lnTo>
                    <a:pt x="68" y="34"/>
                  </a:lnTo>
                  <a:lnTo>
                    <a:pt x="64" y="22"/>
                  </a:lnTo>
                  <a:lnTo>
                    <a:pt x="60" y="15"/>
                  </a:lnTo>
                  <a:lnTo>
                    <a:pt x="53" y="7"/>
                  </a:lnTo>
                  <a:lnTo>
                    <a:pt x="42" y="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3" name="Freeform 480"/>
            <p:cNvSpPr>
              <a:spLocks noEditPoints="1"/>
            </p:cNvSpPr>
            <p:nvPr/>
          </p:nvSpPr>
          <p:spPr bwMode="auto">
            <a:xfrm>
              <a:off x="847" y="3741"/>
              <a:ext cx="93" cy="90"/>
            </a:xfrm>
            <a:custGeom>
              <a:avLst/>
              <a:gdLst>
                <a:gd name="T0" fmla="*/ 59 w 93"/>
                <a:gd name="T1" fmla="*/ 63 h 90"/>
                <a:gd name="T2" fmla="*/ 26 w 93"/>
                <a:gd name="T3" fmla="*/ 63 h 90"/>
                <a:gd name="T4" fmla="*/ 18 w 93"/>
                <a:gd name="T5" fmla="*/ 75 h 90"/>
                <a:gd name="T6" fmla="*/ 15 w 93"/>
                <a:gd name="T7" fmla="*/ 78 h 90"/>
                <a:gd name="T8" fmla="*/ 15 w 93"/>
                <a:gd name="T9" fmla="*/ 82 h 90"/>
                <a:gd name="T10" fmla="*/ 15 w 93"/>
                <a:gd name="T11" fmla="*/ 86 h 90"/>
                <a:gd name="T12" fmla="*/ 18 w 93"/>
                <a:gd name="T13" fmla="*/ 86 h 90"/>
                <a:gd name="T14" fmla="*/ 22 w 93"/>
                <a:gd name="T15" fmla="*/ 90 h 90"/>
                <a:gd name="T16" fmla="*/ 26 w 93"/>
                <a:gd name="T17" fmla="*/ 90 h 90"/>
                <a:gd name="T18" fmla="*/ 26 w 93"/>
                <a:gd name="T19" fmla="*/ 90 h 90"/>
                <a:gd name="T20" fmla="*/ 0 w 93"/>
                <a:gd name="T21" fmla="*/ 90 h 90"/>
                <a:gd name="T22" fmla="*/ 0 w 93"/>
                <a:gd name="T23" fmla="*/ 90 h 90"/>
                <a:gd name="T24" fmla="*/ 3 w 93"/>
                <a:gd name="T25" fmla="*/ 90 h 90"/>
                <a:gd name="T26" fmla="*/ 7 w 93"/>
                <a:gd name="T27" fmla="*/ 86 h 90"/>
                <a:gd name="T28" fmla="*/ 11 w 93"/>
                <a:gd name="T29" fmla="*/ 82 h 90"/>
                <a:gd name="T30" fmla="*/ 15 w 93"/>
                <a:gd name="T31" fmla="*/ 71 h 90"/>
                <a:gd name="T32" fmla="*/ 45 w 93"/>
                <a:gd name="T33" fmla="*/ 0 h 90"/>
                <a:gd name="T34" fmla="*/ 48 w 93"/>
                <a:gd name="T35" fmla="*/ 0 h 90"/>
                <a:gd name="T36" fmla="*/ 78 w 93"/>
                <a:gd name="T37" fmla="*/ 75 h 90"/>
                <a:gd name="T38" fmla="*/ 82 w 93"/>
                <a:gd name="T39" fmla="*/ 82 h 90"/>
                <a:gd name="T40" fmla="*/ 82 w 93"/>
                <a:gd name="T41" fmla="*/ 86 h 90"/>
                <a:gd name="T42" fmla="*/ 86 w 93"/>
                <a:gd name="T43" fmla="*/ 90 h 90"/>
                <a:gd name="T44" fmla="*/ 93 w 93"/>
                <a:gd name="T45" fmla="*/ 90 h 90"/>
                <a:gd name="T46" fmla="*/ 93 w 93"/>
                <a:gd name="T47" fmla="*/ 90 h 90"/>
                <a:gd name="T48" fmla="*/ 56 w 93"/>
                <a:gd name="T49" fmla="*/ 90 h 90"/>
                <a:gd name="T50" fmla="*/ 56 w 93"/>
                <a:gd name="T51" fmla="*/ 90 h 90"/>
                <a:gd name="T52" fmla="*/ 63 w 93"/>
                <a:gd name="T53" fmla="*/ 90 h 90"/>
                <a:gd name="T54" fmla="*/ 63 w 93"/>
                <a:gd name="T55" fmla="*/ 86 h 90"/>
                <a:gd name="T56" fmla="*/ 67 w 93"/>
                <a:gd name="T57" fmla="*/ 86 h 90"/>
                <a:gd name="T58" fmla="*/ 67 w 93"/>
                <a:gd name="T59" fmla="*/ 82 h 90"/>
                <a:gd name="T60" fmla="*/ 67 w 93"/>
                <a:gd name="T61" fmla="*/ 78 h 90"/>
                <a:gd name="T62" fmla="*/ 63 w 93"/>
                <a:gd name="T63" fmla="*/ 75 h 90"/>
                <a:gd name="T64" fmla="*/ 59 w 93"/>
                <a:gd name="T65" fmla="*/ 63 h 90"/>
                <a:gd name="T66" fmla="*/ 56 w 93"/>
                <a:gd name="T67" fmla="*/ 56 h 90"/>
                <a:gd name="T68" fmla="*/ 41 w 93"/>
                <a:gd name="T69" fmla="*/ 22 h 90"/>
                <a:gd name="T70" fmla="*/ 26 w 93"/>
                <a:gd name="T71" fmla="*/ 56 h 90"/>
                <a:gd name="T72" fmla="*/ 56 w 93"/>
                <a:gd name="T73" fmla="*/ 56 h 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3"/>
                <a:gd name="T112" fmla="*/ 0 h 90"/>
                <a:gd name="T113" fmla="*/ 93 w 93"/>
                <a:gd name="T114" fmla="*/ 90 h 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3" h="90">
                  <a:moveTo>
                    <a:pt x="59" y="63"/>
                  </a:moveTo>
                  <a:lnTo>
                    <a:pt x="26" y="63"/>
                  </a:lnTo>
                  <a:lnTo>
                    <a:pt x="18" y="75"/>
                  </a:lnTo>
                  <a:lnTo>
                    <a:pt x="15" y="78"/>
                  </a:lnTo>
                  <a:lnTo>
                    <a:pt x="15" y="82"/>
                  </a:lnTo>
                  <a:lnTo>
                    <a:pt x="15" y="86"/>
                  </a:lnTo>
                  <a:lnTo>
                    <a:pt x="18" y="86"/>
                  </a:lnTo>
                  <a:lnTo>
                    <a:pt x="22" y="90"/>
                  </a:lnTo>
                  <a:lnTo>
                    <a:pt x="26" y="90"/>
                  </a:lnTo>
                  <a:lnTo>
                    <a:pt x="0" y="90"/>
                  </a:lnTo>
                  <a:lnTo>
                    <a:pt x="3" y="90"/>
                  </a:lnTo>
                  <a:lnTo>
                    <a:pt x="7" y="86"/>
                  </a:lnTo>
                  <a:lnTo>
                    <a:pt x="11" y="82"/>
                  </a:lnTo>
                  <a:lnTo>
                    <a:pt x="15" y="71"/>
                  </a:lnTo>
                  <a:lnTo>
                    <a:pt x="45" y="0"/>
                  </a:lnTo>
                  <a:lnTo>
                    <a:pt x="48" y="0"/>
                  </a:lnTo>
                  <a:lnTo>
                    <a:pt x="78" y="75"/>
                  </a:lnTo>
                  <a:lnTo>
                    <a:pt x="82" y="82"/>
                  </a:lnTo>
                  <a:lnTo>
                    <a:pt x="82" y="86"/>
                  </a:lnTo>
                  <a:lnTo>
                    <a:pt x="86" y="90"/>
                  </a:lnTo>
                  <a:lnTo>
                    <a:pt x="93" y="90"/>
                  </a:lnTo>
                  <a:lnTo>
                    <a:pt x="56" y="90"/>
                  </a:lnTo>
                  <a:lnTo>
                    <a:pt x="63" y="90"/>
                  </a:lnTo>
                  <a:lnTo>
                    <a:pt x="63" y="86"/>
                  </a:lnTo>
                  <a:lnTo>
                    <a:pt x="67" y="86"/>
                  </a:lnTo>
                  <a:lnTo>
                    <a:pt x="67" y="82"/>
                  </a:lnTo>
                  <a:lnTo>
                    <a:pt x="67" y="78"/>
                  </a:lnTo>
                  <a:lnTo>
                    <a:pt x="63" y="75"/>
                  </a:lnTo>
                  <a:lnTo>
                    <a:pt x="59" y="63"/>
                  </a:lnTo>
                  <a:close/>
                  <a:moveTo>
                    <a:pt x="56" y="56"/>
                  </a:moveTo>
                  <a:lnTo>
                    <a:pt x="41" y="22"/>
                  </a:lnTo>
                  <a:lnTo>
                    <a:pt x="26" y="56"/>
                  </a:lnTo>
                  <a:lnTo>
                    <a:pt x="56"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4" name="Freeform 481"/>
            <p:cNvSpPr>
              <a:spLocks/>
            </p:cNvSpPr>
            <p:nvPr/>
          </p:nvSpPr>
          <p:spPr bwMode="auto">
            <a:xfrm>
              <a:off x="948" y="3745"/>
              <a:ext cx="74" cy="86"/>
            </a:xfrm>
            <a:custGeom>
              <a:avLst/>
              <a:gdLst>
                <a:gd name="T0" fmla="*/ 70 w 74"/>
                <a:gd name="T1" fmla="*/ 63 h 86"/>
                <a:gd name="T2" fmla="*/ 74 w 74"/>
                <a:gd name="T3" fmla="*/ 63 h 86"/>
                <a:gd name="T4" fmla="*/ 67 w 74"/>
                <a:gd name="T5" fmla="*/ 86 h 86"/>
                <a:gd name="T6" fmla="*/ 0 w 74"/>
                <a:gd name="T7" fmla="*/ 86 h 86"/>
                <a:gd name="T8" fmla="*/ 0 w 74"/>
                <a:gd name="T9" fmla="*/ 86 h 86"/>
                <a:gd name="T10" fmla="*/ 3 w 74"/>
                <a:gd name="T11" fmla="*/ 86 h 86"/>
                <a:gd name="T12" fmla="*/ 7 w 74"/>
                <a:gd name="T13" fmla="*/ 86 h 86"/>
                <a:gd name="T14" fmla="*/ 11 w 74"/>
                <a:gd name="T15" fmla="*/ 82 h 86"/>
                <a:gd name="T16" fmla="*/ 11 w 74"/>
                <a:gd name="T17" fmla="*/ 78 h 86"/>
                <a:gd name="T18" fmla="*/ 14 w 74"/>
                <a:gd name="T19" fmla="*/ 71 h 86"/>
                <a:gd name="T20" fmla="*/ 14 w 74"/>
                <a:gd name="T21" fmla="*/ 15 h 86"/>
                <a:gd name="T22" fmla="*/ 11 w 74"/>
                <a:gd name="T23" fmla="*/ 7 h 86"/>
                <a:gd name="T24" fmla="*/ 11 w 74"/>
                <a:gd name="T25" fmla="*/ 3 h 86"/>
                <a:gd name="T26" fmla="*/ 7 w 74"/>
                <a:gd name="T27" fmla="*/ 0 h 86"/>
                <a:gd name="T28" fmla="*/ 3 w 74"/>
                <a:gd name="T29" fmla="*/ 0 h 86"/>
                <a:gd name="T30" fmla="*/ 0 w 74"/>
                <a:gd name="T31" fmla="*/ 0 h 86"/>
                <a:gd name="T32" fmla="*/ 0 w 74"/>
                <a:gd name="T33" fmla="*/ 0 h 86"/>
                <a:gd name="T34" fmla="*/ 41 w 74"/>
                <a:gd name="T35" fmla="*/ 0 h 86"/>
                <a:gd name="T36" fmla="*/ 41 w 74"/>
                <a:gd name="T37" fmla="*/ 0 h 86"/>
                <a:gd name="T38" fmla="*/ 33 w 74"/>
                <a:gd name="T39" fmla="*/ 0 h 86"/>
                <a:gd name="T40" fmla="*/ 29 w 74"/>
                <a:gd name="T41" fmla="*/ 3 h 86"/>
                <a:gd name="T42" fmla="*/ 29 w 74"/>
                <a:gd name="T43" fmla="*/ 3 h 86"/>
                <a:gd name="T44" fmla="*/ 26 w 74"/>
                <a:gd name="T45" fmla="*/ 3 h 86"/>
                <a:gd name="T46" fmla="*/ 26 w 74"/>
                <a:gd name="T47" fmla="*/ 7 h 86"/>
                <a:gd name="T48" fmla="*/ 26 w 74"/>
                <a:gd name="T49" fmla="*/ 15 h 86"/>
                <a:gd name="T50" fmla="*/ 26 w 74"/>
                <a:gd name="T51" fmla="*/ 71 h 86"/>
                <a:gd name="T52" fmla="*/ 26 w 74"/>
                <a:gd name="T53" fmla="*/ 78 h 86"/>
                <a:gd name="T54" fmla="*/ 26 w 74"/>
                <a:gd name="T55" fmla="*/ 78 h 86"/>
                <a:gd name="T56" fmla="*/ 26 w 74"/>
                <a:gd name="T57" fmla="*/ 82 h 86"/>
                <a:gd name="T58" fmla="*/ 29 w 74"/>
                <a:gd name="T59" fmla="*/ 82 h 86"/>
                <a:gd name="T60" fmla="*/ 33 w 74"/>
                <a:gd name="T61" fmla="*/ 82 h 86"/>
                <a:gd name="T62" fmla="*/ 37 w 74"/>
                <a:gd name="T63" fmla="*/ 82 h 86"/>
                <a:gd name="T64" fmla="*/ 44 w 74"/>
                <a:gd name="T65" fmla="*/ 82 h 86"/>
                <a:gd name="T66" fmla="*/ 52 w 74"/>
                <a:gd name="T67" fmla="*/ 82 h 86"/>
                <a:gd name="T68" fmla="*/ 59 w 74"/>
                <a:gd name="T69" fmla="*/ 82 h 86"/>
                <a:gd name="T70" fmla="*/ 63 w 74"/>
                <a:gd name="T71" fmla="*/ 78 h 86"/>
                <a:gd name="T72" fmla="*/ 67 w 74"/>
                <a:gd name="T73" fmla="*/ 74 h 86"/>
                <a:gd name="T74" fmla="*/ 67 w 74"/>
                <a:gd name="T75" fmla="*/ 71 h 86"/>
                <a:gd name="T76" fmla="*/ 70 w 74"/>
                <a:gd name="T77" fmla="*/ 63 h 8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4"/>
                <a:gd name="T118" fmla="*/ 0 h 86"/>
                <a:gd name="T119" fmla="*/ 74 w 74"/>
                <a:gd name="T120" fmla="*/ 86 h 8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4" h="86">
                  <a:moveTo>
                    <a:pt x="70" y="63"/>
                  </a:moveTo>
                  <a:lnTo>
                    <a:pt x="74" y="63"/>
                  </a:lnTo>
                  <a:lnTo>
                    <a:pt x="67" y="86"/>
                  </a:lnTo>
                  <a:lnTo>
                    <a:pt x="0" y="86"/>
                  </a:lnTo>
                  <a:lnTo>
                    <a:pt x="3" y="86"/>
                  </a:lnTo>
                  <a:lnTo>
                    <a:pt x="7" y="86"/>
                  </a:lnTo>
                  <a:lnTo>
                    <a:pt x="11" y="82"/>
                  </a:lnTo>
                  <a:lnTo>
                    <a:pt x="11" y="78"/>
                  </a:lnTo>
                  <a:lnTo>
                    <a:pt x="14" y="71"/>
                  </a:lnTo>
                  <a:lnTo>
                    <a:pt x="14" y="15"/>
                  </a:lnTo>
                  <a:lnTo>
                    <a:pt x="11" y="7"/>
                  </a:lnTo>
                  <a:lnTo>
                    <a:pt x="11" y="3"/>
                  </a:lnTo>
                  <a:lnTo>
                    <a:pt x="7" y="0"/>
                  </a:lnTo>
                  <a:lnTo>
                    <a:pt x="3" y="0"/>
                  </a:lnTo>
                  <a:lnTo>
                    <a:pt x="0" y="0"/>
                  </a:lnTo>
                  <a:lnTo>
                    <a:pt x="41" y="0"/>
                  </a:lnTo>
                  <a:lnTo>
                    <a:pt x="33" y="0"/>
                  </a:lnTo>
                  <a:lnTo>
                    <a:pt x="29" y="3"/>
                  </a:lnTo>
                  <a:lnTo>
                    <a:pt x="26" y="3"/>
                  </a:lnTo>
                  <a:lnTo>
                    <a:pt x="26" y="7"/>
                  </a:lnTo>
                  <a:lnTo>
                    <a:pt x="26" y="15"/>
                  </a:lnTo>
                  <a:lnTo>
                    <a:pt x="26" y="71"/>
                  </a:lnTo>
                  <a:lnTo>
                    <a:pt x="26" y="78"/>
                  </a:lnTo>
                  <a:lnTo>
                    <a:pt x="26" y="82"/>
                  </a:lnTo>
                  <a:lnTo>
                    <a:pt x="29" y="82"/>
                  </a:lnTo>
                  <a:lnTo>
                    <a:pt x="33" y="82"/>
                  </a:lnTo>
                  <a:lnTo>
                    <a:pt x="37" y="82"/>
                  </a:lnTo>
                  <a:lnTo>
                    <a:pt x="44" y="82"/>
                  </a:lnTo>
                  <a:lnTo>
                    <a:pt x="52" y="82"/>
                  </a:lnTo>
                  <a:lnTo>
                    <a:pt x="59" y="82"/>
                  </a:lnTo>
                  <a:lnTo>
                    <a:pt x="63" y="78"/>
                  </a:lnTo>
                  <a:lnTo>
                    <a:pt x="67" y="74"/>
                  </a:lnTo>
                  <a:lnTo>
                    <a:pt x="67" y="71"/>
                  </a:lnTo>
                  <a:lnTo>
                    <a:pt x="70" y="6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5" name="Rectangle 482"/>
            <p:cNvSpPr>
              <a:spLocks noChangeArrowheads="1"/>
            </p:cNvSpPr>
            <p:nvPr/>
          </p:nvSpPr>
          <p:spPr bwMode="auto">
            <a:xfrm>
              <a:off x="1653" y="3692"/>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6" name="Freeform 483"/>
            <p:cNvSpPr>
              <a:spLocks/>
            </p:cNvSpPr>
            <p:nvPr/>
          </p:nvSpPr>
          <p:spPr bwMode="auto">
            <a:xfrm>
              <a:off x="1735" y="3722"/>
              <a:ext cx="49" cy="109"/>
            </a:xfrm>
            <a:custGeom>
              <a:avLst/>
              <a:gdLst>
                <a:gd name="T0" fmla="*/ 49 w 49"/>
                <a:gd name="T1" fmla="*/ 109 h 109"/>
                <a:gd name="T2" fmla="*/ 49 w 49"/>
                <a:gd name="T3" fmla="*/ 109 h 109"/>
                <a:gd name="T4" fmla="*/ 0 w 49"/>
                <a:gd name="T5" fmla="*/ 109 h 109"/>
                <a:gd name="T6" fmla="*/ 0 w 49"/>
                <a:gd name="T7" fmla="*/ 109 h 109"/>
                <a:gd name="T8" fmla="*/ 4 w 49"/>
                <a:gd name="T9" fmla="*/ 109 h 109"/>
                <a:gd name="T10" fmla="*/ 11 w 49"/>
                <a:gd name="T11" fmla="*/ 105 h 109"/>
                <a:gd name="T12" fmla="*/ 15 w 49"/>
                <a:gd name="T13" fmla="*/ 105 h 109"/>
                <a:gd name="T14" fmla="*/ 15 w 49"/>
                <a:gd name="T15" fmla="*/ 97 h 109"/>
                <a:gd name="T16" fmla="*/ 15 w 49"/>
                <a:gd name="T17" fmla="*/ 90 h 109"/>
                <a:gd name="T18" fmla="*/ 15 w 49"/>
                <a:gd name="T19" fmla="*/ 19 h 109"/>
                <a:gd name="T20" fmla="*/ 15 w 49"/>
                <a:gd name="T21" fmla="*/ 12 h 109"/>
                <a:gd name="T22" fmla="*/ 15 w 49"/>
                <a:gd name="T23" fmla="*/ 8 h 109"/>
                <a:gd name="T24" fmla="*/ 15 w 49"/>
                <a:gd name="T25" fmla="*/ 4 h 109"/>
                <a:gd name="T26" fmla="*/ 11 w 49"/>
                <a:gd name="T27" fmla="*/ 4 h 109"/>
                <a:gd name="T28" fmla="*/ 8 w 49"/>
                <a:gd name="T29" fmla="*/ 4 h 109"/>
                <a:gd name="T30" fmla="*/ 4 w 49"/>
                <a:gd name="T31" fmla="*/ 0 h 109"/>
                <a:gd name="T32" fmla="*/ 0 w 49"/>
                <a:gd name="T33" fmla="*/ 0 h 109"/>
                <a:gd name="T34" fmla="*/ 0 w 49"/>
                <a:gd name="T35" fmla="*/ 0 h 109"/>
                <a:gd name="T36" fmla="*/ 49 w 49"/>
                <a:gd name="T37" fmla="*/ 0 h 109"/>
                <a:gd name="T38" fmla="*/ 49 w 49"/>
                <a:gd name="T39" fmla="*/ 0 h 109"/>
                <a:gd name="T40" fmla="*/ 45 w 49"/>
                <a:gd name="T41" fmla="*/ 0 h 109"/>
                <a:gd name="T42" fmla="*/ 37 w 49"/>
                <a:gd name="T43" fmla="*/ 4 h 109"/>
                <a:gd name="T44" fmla="*/ 34 w 49"/>
                <a:gd name="T45" fmla="*/ 8 h 109"/>
                <a:gd name="T46" fmla="*/ 34 w 49"/>
                <a:gd name="T47" fmla="*/ 12 h 109"/>
                <a:gd name="T48" fmla="*/ 30 w 49"/>
                <a:gd name="T49" fmla="*/ 19 h 109"/>
                <a:gd name="T50" fmla="*/ 30 w 49"/>
                <a:gd name="T51" fmla="*/ 90 h 109"/>
                <a:gd name="T52" fmla="*/ 34 w 49"/>
                <a:gd name="T53" fmla="*/ 97 h 109"/>
                <a:gd name="T54" fmla="*/ 34 w 49"/>
                <a:gd name="T55" fmla="*/ 101 h 109"/>
                <a:gd name="T56" fmla="*/ 34 w 49"/>
                <a:gd name="T57" fmla="*/ 105 h 109"/>
                <a:gd name="T58" fmla="*/ 37 w 49"/>
                <a:gd name="T59" fmla="*/ 105 h 109"/>
                <a:gd name="T60" fmla="*/ 41 w 49"/>
                <a:gd name="T61" fmla="*/ 109 h 109"/>
                <a:gd name="T62" fmla="*/ 45 w 49"/>
                <a:gd name="T63" fmla="*/ 109 h 109"/>
                <a:gd name="T64" fmla="*/ 49 w 49"/>
                <a:gd name="T65" fmla="*/ 109 h 1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
                <a:gd name="T100" fmla="*/ 0 h 109"/>
                <a:gd name="T101" fmla="*/ 49 w 49"/>
                <a:gd name="T102" fmla="*/ 109 h 1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 h="109">
                  <a:moveTo>
                    <a:pt x="49" y="109"/>
                  </a:moveTo>
                  <a:lnTo>
                    <a:pt x="49" y="109"/>
                  </a:lnTo>
                  <a:lnTo>
                    <a:pt x="0" y="109"/>
                  </a:lnTo>
                  <a:lnTo>
                    <a:pt x="4" y="109"/>
                  </a:lnTo>
                  <a:lnTo>
                    <a:pt x="11" y="105"/>
                  </a:lnTo>
                  <a:lnTo>
                    <a:pt x="15" y="105"/>
                  </a:lnTo>
                  <a:lnTo>
                    <a:pt x="15" y="97"/>
                  </a:lnTo>
                  <a:lnTo>
                    <a:pt x="15" y="90"/>
                  </a:lnTo>
                  <a:lnTo>
                    <a:pt x="15" y="19"/>
                  </a:lnTo>
                  <a:lnTo>
                    <a:pt x="15" y="12"/>
                  </a:lnTo>
                  <a:lnTo>
                    <a:pt x="15" y="8"/>
                  </a:lnTo>
                  <a:lnTo>
                    <a:pt x="15" y="4"/>
                  </a:lnTo>
                  <a:lnTo>
                    <a:pt x="11" y="4"/>
                  </a:lnTo>
                  <a:lnTo>
                    <a:pt x="8" y="4"/>
                  </a:lnTo>
                  <a:lnTo>
                    <a:pt x="4" y="0"/>
                  </a:lnTo>
                  <a:lnTo>
                    <a:pt x="0" y="0"/>
                  </a:lnTo>
                  <a:lnTo>
                    <a:pt x="49" y="0"/>
                  </a:lnTo>
                  <a:lnTo>
                    <a:pt x="45" y="0"/>
                  </a:lnTo>
                  <a:lnTo>
                    <a:pt x="37" y="4"/>
                  </a:lnTo>
                  <a:lnTo>
                    <a:pt x="34" y="8"/>
                  </a:lnTo>
                  <a:lnTo>
                    <a:pt x="34" y="12"/>
                  </a:lnTo>
                  <a:lnTo>
                    <a:pt x="30" y="19"/>
                  </a:lnTo>
                  <a:lnTo>
                    <a:pt x="30" y="90"/>
                  </a:lnTo>
                  <a:lnTo>
                    <a:pt x="34" y="97"/>
                  </a:lnTo>
                  <a:lnTo>
                    <a:pt x="34" y="101"/>
                  </a:lnTo>
                  <a:lnTo>
                    <a:pt x="34" y="105"/>
                  </a:lnTo>
                  <a:lnTo>
                    <a:pt x="37" y="105"/>
                  </a:lnTo>
                  <a:lnTo>
                    <a:pt x="41" y="109"/>
                  </a:lnTo>
                  <a:lnTo>
                    <a:pt x="45" y="109"/>
                  </a:lnTo>
                  <a:lnTo>
                    <a:pt x="49" y="109"/>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7" name="Freeform 484"/>
            <p:cNvSpPr>
              <a:spLocks noEditPoints="1"/>
            </p:cNvSpPr>
            <p:nvPr/>
          </p:nvSpPr>
          <p:spPr bwMode="auto">
            <a:xfrm>
              <a:off x="1832" y="3719"/>
              <a:ext cx="75" cy="115"/>
            </a:xfrm>
            <a:custGeom>
              <a:avLst/>
              <a:gdLst>
                <a:gd name="T0" fmla="*/ 52 w 75"/>
                <a:gd name="T1" fmla="*/ 100 h 115"/>
                <a:gd name="T2" fmla="*/ 45 w 75"/>
                <a:gd name="T3" fmla="*/ 108 h 115"/>
                <a:gd name="T4" fmla="*/ 41 w 75"/>
                <a:gd name="T5" fmla="*/ 112 h 115"/>
                <a:gd name="T6" fmla="*/ 34 w 75"/>
                <a:gd name="T7" fmla="*/ 112 h 115"/>
                <a:gd name="T8" fmla="*/ 30 w 75"/>
                <a:gd name="T9" fmla="*/ 115 h 115"/>
                <a:gd name="T10" fmla="*/ 19 w 75"/>
                <a:gd name="T11" fmla="*/ 112 h 115"/>
                <a:gd name="T12" fmla="*/ 8 w 75"/>
                <a:gd name="T13" fmla="*/ 104 h 115"/>
                <a:gd name="T14" fmla="*/ 0 w 75"/>
                <a:gd name="T15" fmla="*/ 93 h 115"/>
                <a:gd name="T16" fmla="*/ 0 w 75"/>
                <a:gd name="T17" fmla="*/ 78 h 115"/>
                <a:gd name="T18" fmla="*/ 4 w 75"/>
                <a:gd name="T19" fmla="*/ 63 h 115"/>
                <a:gd name="T20" fmla="*/ 11 w 75"/>
                <a:gd name="T21" fmla="*/ 52 h 115"/>
                <a:gd name="T22" fmla="*/ 15 w 75"/>
                <a:gd name="T23" fmla="*/ 44 h 115"/>
                <a:gd name="T24" fmla="*/ 26 w 75"/>
                <a:gd name="T25" fmla="*/ 41 h 115"/>
                <a:gd name="T26" fmla="*/ 34 w 75"/>
                <a:gd name="T27" fmla="*/ 37 h 115"/>
                <a:gd name="T28" fmla="*/ 45 w 75"/>
                <a:gd name="T29" fmla="*/ 41 h 115"/>
                <a:gd name="T30" fmla="*/ 52 w 75"/>
                <a:gd name="T31" fmla="*/ 44 h 115"/>
                <a:gd name="T32" fmla="*/ 52 w 75"/>
                <a:gd name="T33" fmla="*/ 29 h 115"/>
                <a:gd name="T34" fmla="*/ 52 w 75"/>
                <a:gd name="T35" fmla="*/ 18 h 115"/>
                <a:gd name="T36" fmla="*/ 49 w 75"/>
                <a:gd name="T37" fmla="*/ 11 h 115"/>
                <a:gd name="T38" fmla="*/ 49 w 75"/>
                <a:gd name="T39" fmla="*/ 11 h 115"/>
                <a:gd name="T40" fmla="*/ 49 w 75"/>
                <a:gd name="T41" fmla="*/ 7 h 115"/>
                <a:gd name="T42" fmla="*/ 49 w 75"/>
                <a:gd name="T43" fmla="*/ 7 h 115"/>
                <a:gd name="T44" fmla="*/ 45 w 75"/>
                <a:gd name="T45" fmla="*/ 7 h 115"/>
                <a:gd name="T46" fmla="*/ 45 w 75"/>
                <a:gd name="T47" fmla="*/ 7 h 115"/>
                <a:gd name="T48" fmla="*/ 41 w 75"/>
                <a:gd name="T49" fmla="*/ 7 h 115"/>
                <a:gd name="T50" fmla="*/ 41 w 75"/>
                <a:gd name="T51" fmla="*/ 7 h 115"/>
                <a:gd name="T52" fmla="*/ 60 w 75"/>
                <a:gd name="T53" fmla="*/ 0 h 115"/>
                <a:gd name="T54" fmla="*/ 64 w 75"/>
                <a:gd name="T55" fmla="*/ 0 h 115"/>
                <a:gd name="T56" fmla="*/ 64 w 75"/>
                <a:gd name="T57" fmla="*/ 82 h 115"/>
                <a:gd name="T58" fmla="*/ 64 w 75"/>
                <a:gd name="T59" fmla="*/ 93 h 115"/>
                <a:gd name="T60" fmla="*/ 64 w 75"/>
                <a:gd name="T61" fmla="*/ 100 h 115"/>
                <a:gd name="T62" fmla="*/ 67 w 75"/>
                <a:gd name="T63" fmla="*/ 104 h 115"/>
                <a:gd name="T64" fmla="*/ 67 w 75"/>
                <a:gd name="T65" fmla="*/ 104 h 115"/>
                <a:gd name="T66" fmla="*/ 67 w 75"/>
                <a:gd name="T67" fmla="*/ 104 h 115"/>
                <a:gd name="T68" fmla="*/ 67 w 75"/>
                <a:gd name="T69" fmla="*/ 104 h 115"/>
                <a:gd name="T70" fmla="*/ 71 w 75"/>
                <a:gd name="T71" fmla="*/ 104 h 115"/>
                <a:gd name="T72" fmla="*/ 75 w 75"/>
                <a:gd name="T73" fmla="*/ 104 h 115"/>
                <a:gd name="T74" fmla="*/ 75 w 75"/>
                <a:gd name="T75" fmla="*/ 104 h 115"/>
                <a:gd name="T76" fmla="*/ 52 w 75"/>
                <a:gd name="T77" fmla="*/ 115 h 115"/>
                <a:gd name="T78" fmla="*/ 52 w 75"/>
                <a:gd name="T79" fmla="*/ 115 h 115"/>
                <a:gd name="T80" fmla="*/ 52 w 75"/>
                <a:gd name="T81" fmla="*/ 100 h 115"/>
                <a:gd name="T82" fmla="*/ 52 w 75"/>
                <a:gd name="T83" fmla="*/ 97 h 115"/>
                <a:gd name="T84" fmla="*/ 52 w 75"/>
                <a:gd name="T85" fmla="*/ 63 h 115"/>
                <a:gd name="T86" fmla="*/ 49 w 75"/>
                <a:gd name="T87" fmla="*/ 56 h 115"/>
                <a:gd name="T88" fmla="*/ 49 w 75"/>
                <a:gd name="T89" fmla="*/ 52 h 115"/>
                <a:gd name="T90" fmla="*/ 45 w 75"/>
                <a:gd name="T91" fmla="*/ 48 h 115"/>
                <a:gd name="T92" fmla="*/ 41 w 75"/>
                <a:gd name="T93" fmla="*/ 44 h 115"/>
                <a:gd name="T94" fmla="*/ 38 w 75"/>
                <a:gd name="T95" fmla="*/ 44 h 115"/>
                <a:gd name="T96" fmla="*/ 34 w 75"/>
                <a:gd name="T97" fmla="*/ 41 h 115"/>
                <a:gd name="T98" fmla="*/ 26 w 75"/>
                <a:gd name="T99" fmla="*/ 44 h 115"/>
                <a:gd name="T100" fmla="*/ 23 w 75"/>
                <a:gd name="T101" fmla="*/ 48 h 115"/>
                <a:gd name="T102" fmla="*/ 15 w 75"/>
                <a:gd name="T103" fmla="*/ 59 h 115"/>
                <a:gd name="T104" fmla="*/ 15 w 75"/>
                <a:gd name="T105" fmla="*/ 71 h 115"/>
                <a:gd name="T106" fmla="*/ 15 w 75"/>
                <a:gd name="T107" fmla="*/ 85 h 115"/>
                <a:gd name="T108" fmla="*/ 19 w 75"/>
                <a:gd name="T109" fmla="*/ 97 h 115"/>
                <a:gd name="T110" fmla="*/ 26 w 75"/>
                <a:gd name="T111" fmla="*/ 100 h 115"/>
                <a:gd name="T112" fmla="*/ 38 w 75"/>
                <a:gd name="T113" fmla="*/ 104 h 115"/>
                <a:gd name="T114" fmla="*/ 45 w 75"/>
                <a:gd name="T115" fmla="*/ 100 h 115"/>
                <a:gd name="T116" fmla="*/ 52 w 75"/>
                <a:gd name="T117" fmla="*/ 97 h 1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5"/>
                <a:gd name="T178" fmla="*/ 0 h 115"/>
                <a:gd name="T179" fmla="*/ 75 w 75"/>
                <a:gd name="T180" fmla="*/ 115 h 1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5" h="115">
                  <a:moveTo>
                    <a:pt x="52" y="100"/>
                  </a:moveTo>
                  <a:lnTo>
                    <a:pt x="45" y="108"/>
                  </a:lnTo>
                  <a:lnTo>
                    <a:pt x="41" y="112"/>
                  </a:lnTo>
                  <a:lnTo>
                    <a:pt x="34" y="112"/>
                  </a:lnTo>
                  <a:lnTo>
                    <a:pt x="30" y="115"/>
                  </a:lnTo>
                  <a:lnTo>
                    <a:pt x="19" y="112"/>
                  </a:lnTo>
                  <a:lnTo>
                    <a:pt x="8" y="104"/>
                  </a:lnTo>
                  <a:lnTo>
                    <a:pt x="0" y="93"/>
                  </a:lnTo>
                  <a:lnTo>
                    <a:pt x="0" y="78"/>
                  </a:lnTo>
                  <a:lnTo>
                    <a:pt x="4" y="63"/>
                  </a:lnTo>
                  <a:lnTo>
                    <a:pt x="11" y="52"/>
                  </a:lnTo>
                  <a:lnTo>
                    <a:pt x="15" y="44"/>
                  </a:lnTo>
                  <a:lnTo>
                    <a:pt x="26" y="41"/>
                  </a:lnTo>
                  <a:lnTo>
                    <a:pt x="34" y="37"/>
                  </a:lnTo>
                  <a:lnTo>
                    <a:pt x="45" y="41"/>
                  </a:lnTo>
                  <a:lnTo>
                    <a:pt x="52" y="44"/>
                  </a:lnTo>
                  <a:lnTo>
                    <a:pt x="52" y="29"/>
                  </a:lnTo>
                  <a:lnTo>
                    <a:pt x="52" y="18"/>
                  </a:lnTo>
                  <a:lnTo>
                    <a:pt x="49" y="11"/>
                  </a:lnTo>
                  <a:lnTo>
                    <a:pt x="49" y="7"/>
                  </a:lnTo>
                  <a:lnTo>
                    <a:pt x="45" y="7"/>
                  </a:lnTo>
                  <a:lnTo>
                    <a:pt x="41" y="7"/>
                  </a:lnTo>
                  <a:lnTo>
                    <a:pt x="60" y="0"/>
                  </a:lnTo>
                  <a:lnTo>
                    <a:pt x="64" y="0"/>
                  </a:lnTo>
                  <a:lnTo>
                    <a:pt x="64" y="82"/>
                  </a:lnTo>
                  <a:lnTo>
                    <a:pt x="64" y="93"/>
                  </a:lnTo>
                  <a:lnTo>
                    <a:pt x="64" y="100"/>
                  </a:lnTo>
                  <a:lnTo>
                    <a:pt x="67" y="104"/>
                  </a:lnTo>
                  <a:lnTo>
                    <a:pt x="71" y="104"/>
                  </a:lnTo>
                  <a:lnTo>
                    <a:pt x="75" y="104"/>
                  </a:lnTo>
                  <a:lnTo>
                    <a:pt x="52" y="115"/>
                  </a:lnTo>
                  <a:lnTo>
                    <a:pt x="52" y="100"/>
                  </a:lnTo>
                  <a:close/>
                  <a:moveTo>
                    <a:pt x="52" y="97"/>
                  </a:moveTo>
                  <a:lnTo>
                    <a:pt x="52" y="63"/>
                  </a:lnTo>
                  <a:lnTo>
                    <a:pt x="49" y="56"/>
                  </a:lnTo>
                  <a:lnTo>
                    <a:pt x="49" y="52"/>
                  </a:lnTo>
                  <a:lnTo>
                    <a:pt x="45" y="48"/>
                  </a:lnTo>
                  <a:lnTo>
                    <a:pt x="41" y="44"/>
                  </a:lnTo>
                  <a:lnTo>
                    <a:pt x="38" y="44"/>
                  </a:lnTo>
                  <a:lnTo>
                    <a:pt x="34" y="41"/>
                  </a:lnTo>
                  <a:lnTo>
                    <a:pt x="26" y="44"/>
                  </a:lnTo>
                  <a:lnTo>
                    <a:pt x="23" y="48"/>
                  </a:lnTo>
                  <a:lnTo>
                    <a:pt x="15" y="59"/>
                  </a:lnTo>
                  <a:lnTo>
                    <a:pt x="15" y="71"/>
                  </a:lnTo>
                  <a:lnTo>
                    <a:pt x="15" y="85"/>
                  </a:lnTo>
                  <a:lnTo>
                    <a:pt x="19" y="97"/>
                  </a:lnTo>
                  <a:lnTo>
                    <a:pt x="26" y="100"/>
                  </a:lnTo>
                  <a:lnTo>
                    <a:pt x="38" y="104"/>
                  </a:lnTo>
                  <a:lnTo>
                    <a:pt x="45" y="100"/>
                  </a:lnTo>
                  <a:lnTo>
                    <a:pt x="52" y="97"/>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8" name="Freeform 485"/>
            <p:cNvSpPr>
              <a:spLocks/>
            </p:cNvSpPr>
            <p:nvPr/>
          </p:nvSpPr>
          <p:spPr bwMode="auto">
            <a:xfrm>
              <a:off x="1911" y="3756"/>
              <a:ext cx="52" cy="75"/>
            </a:xfrm>
            <a:custGeom>
              <a:avLst/>
              <a:gdLst>
                <a:gd name="T0" fmla="*/ 22 w 52"/>
                <a:gd name="T1" fmla="*/ 0 h 75"/>
                <a:gd name="T2" fmla="*/ 22 w 52"/>
                <a:gd name="T3" fmla="*/ 19 h 75"/>
                <a:gd name="T4" fmla="*/ 29 w 52"/>
                <a:gd name="T5" fmla="*/ 7 h 75"/>
                <a:gd name="T6" fmla="*/ 37 w 52"/>
                <a:gd name="T7" fmla="*/ 4 h 75"/>
                <a:gd name="T8" fmla="*/ 41 w 52"/>
                <a:gd name="T9" fmla="*/ 0 h 75"/>
                <a:gd name="T10" fmla="*/ 44 w 52"/>
                <a:gd name="T11" fmla="*/ 0 h 75"/>
                <a:gd name="T12" fmla="*/ 48 w 52"/>
                <a:gd name="T13" fmla="*/ 4 h 75"/>
                <a:gd name="T14" fmla="*/ 52 w 52"/>
                <a:gd name="T15" fmla="*/ 7 h 75"/>
                <a:gd name="T16" fmla="*/ 52 w 52"/>
                <a:gd name="T17" fmla="*/ 11 h 75"/>
                <a:gd name="T18" fmla="*/ 52 w 52"/>
                <a:gd name="T19" fmla="*/ 15 h 75"/>
                <a:gd name="T20" fmla="*/ 48 w 52"/>
                <a:gd name="T21" fmla="*/ 15 h 75"/>
                <a:gd name="T22" fmla="*/ 48 w 52"/>
                <a:gd name="T23" fmla="*/ 19 h 75"/>
                <a:gd name="T24" fmla="*/ 44 w 52"/>
                <a:gd name="T25" fmla="*/ 19 h 75"/>
                <a:gd name="T26" fmla="*/ 41 w 52"/>
                <a:gd name="T27" fmla="*/ 19 h 75"/>
                <a:gd name="T28" fmla="*/ 41 w 52"/>
                <a:gd name="T29" fmla="*/ 15 h 75"/>
                <a:gd name="T30" fmla="*/ 37 w 52"/>
                <a:gd name="T31" fmla="*/ 15 h 75"/>
                <a:gd name="T32" fmla="*/ 33 w 52"/>
                <a:gd name="T33" fmla="*/ 11 h 75"/>
                <a:gd name="T34" fmla="*/ 33 w 52"/>
                <a:gd name="T35" fmla="*/ 11 h 75"/>
                <a:gd name="T36" fmla="*/ 29 w 52"/>
                <a:gd name="T37" fmla="*/ 15 h 75"/>
                <a:gd name="T38" fmla="*/ 26 w 52"/>
                <a:gd name="T39" fmla="*/ 19 h 75"/>
                <a:gd name="T40" fmla="*/ 22 w 52"/>
                <a:gd name="T41" fmla="*/ 26 h 75"/>
                <a:gd name="T42" fmla="*/ 22 w 52"/>
                <a:gd name="T43" fmla="*/ 60 h 75"/>
                <a:gd name="T44" fmla="*/ 22 w 52"/>
                <a:gd name="T45" fmla="*/ 63 h 75"/>
                <a:gd name="T46" fmla="*/ 26 w 52"/>
                <a:gd name="T47" fmla="*/ 67 h 75"/>
                <a:gd name="T48" fmla="*/ 26 w 52"/>
                <a:gd name="T49" fmla="*/ 71 h 75"/>
                <a:gd name="T50" fmla="*/ 29 w 52"/>
                <a:gd name="T51" fmla="*/ 71 h 75"/>
                <a:gd name="T52" fmla="*/ 33 w 52"/>
                <a:gd name="T53" fmla="*/ 75 h 75"/>
                <a:gd name="T54" fmla="*/ 37 w 52"/>
                <a:gd name="T55" fmla="*/ 75 h 75"/>
                <a:gd name="T56" fmla="*/ 37 w 52"/>
                <a:gd name="T57" fmla="*/ 75 h 75"/>
                <a:gd name="T58" fmla="*/ 0 w 52"/>
                <a:gd name="T59" fmla="*/ 75 h 75"/>
                <a:gd name="T60" fmla="*/ 0 w 52"/>
                <a:gd name="T61" fmla="*/ 75 h 75"/>
                <a:gd name="T62" fmla="*/ 3 w 52"/>
                <a:gd name="T63" fmla="*/ 75 h 75"/>
                <a:gd name="T64" fmla="*/ 7 w 52"/>
                <a:gd name="T65" fmla="*/ 71 h 75"/>
                <a:gd name="T66" fmla="*/ 7 w 52"/>
                <a:gd name="T67" fmla="*/ 71 h 75"/>
                <a:gd name="T68" fmla="*/ 11 w 52"/>
                <a:gd name="T69" fmla="*/ 67 h 75"/>
                <a:gd name="T70" fmla="*/ 11 w 52"/>
                <a:gd name="T71" fmla="*/ 63 h 75"/>
                <a:gd name="T72" fmla="*/ 11 w 52"/>
                <a:gd name="T73" fmla="*/ 60 h 75"/>
                <a:gd name="T74" fmla="*/ 11 w 52"/>
                <a:gd name="T75" fmla="*/ 30 h 75"/>
                <a:gd name="T76" fmla="*/ 11 w 52"/>
                <a:gd name="T77" fmla="*/ 19 h 75"/>
                <a:gd name="T78" fmla="*/ 7 w 52"/>
                <a:gd name="T79" fmla="*/ 15 h 75"/>
                <a:gd name="T80" fmla="*/ 7 w 52"/>
                <a:gd name="T81" fmla="*/ 11 h 75"/>
                <a:gd name="T82" fmla="*/ 7 w 52"/>
                <a:gd name="T83" fmla="*/ 11 h 75"/>
                <a:gd name="T84" fmla="*/ 7 w 52"/>
                <a:gd name="T85" fmla="*/ 11 h 75"/>
                <a:gd name="T86" fmla="*/ 3 w 52"/>
                <a:gd name="T87" fmla="*/ 11 h 75"/>
                <a:gd name="T88" fmla="*/ 3 w 52"/>
                <a:gd name="T89" fmla="*/ 11 h 75"/>
                <a:gd name="T90" fmla="*/ 0 w 52"/>
                <a:gd name="T91" fmla="*/ 11 h 75"/>
                <a:gd name="T92" fmla="*/ 0 w 52"/>
                <a:gd name="T93" fmla="*/ 7 h 75"/>
                <a:gd name="T94" fmla="*/ 18 w 52"/>
                <a:gd name="T95" fmla="*/ 0 h 75"/>
                <a:gd name="T96" fmla="*/ 22 w 52"/>
                <a:gd name="T97" fmla="*/ 0 h 7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2"/>
                <a:gd name="T148" fmla="*/ 0 h 75"/>
                <a:gd name="T149" fmla="*/ 52 w 52"/>
                <a:gd name="T150" fmla="*/ 75 h 7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2" h="75">
                  <a:moveTo>
                    <a:pt x="22" y="0"/>
                  </a:moveTo>
                  <a:lnTo>
                    <a:pt x="22" y="19"/>
                  </a:lnTo>
                  <a:lnTo>
                    <a:pt x="29" y="7"/>
                  </a:lnTo>
                  <a:lnTo>
                    <a:pt x="37" y="4"/>
                  </a:lnTo>
                  <a:lnTo>
                    <a:pt x="41" y="0"/>
                  </a:lnTo>
                  <a:lnTo>
                    <a:pt x="44" y="0"/>
                  </a:lnTo>
                  <a:lnTo>
                    <a:pt x="48" y="4"/>
                  </a:lnTo>
                  <a:lnTo>
                    <a:pt x="52" y="7"/>
                  </a:lnTo>
                  <a:lnTo>
                    <a:pt x="52" y="11"/>
                  </a:lnTo>
                  <a:lnTo>
                    <a:pt x="52" y="15"/>
                  </a:lnTo>
                  <a:lnTo>
                    <a:pt x="48" y="15"/>
                  </a:lnTo>
                  <a:lnTo>
                    <a:pt x="48" y="19"/>
                  </a:lnTo>
                  <a:lnTo>
                    <a:pt x="44" y="19"/>
                  </a:lnTo>
                  <a:lnTo>
                    <a:pt x="41" y="19"/>
                  </a:lnTo>
                  <a:lnTo>
                    <a:pt x="41" y="15"/>
                  </a:lnTo>
                  <a:lnTo>
                    <a:pt x="37" y="15"/>
                  </a:lnTo>
                  <a:lnTo>
                    <a:pt x="33" y="11"/>
                  </a:lnTo>
                  <a:lnTo>
                    <a:pt x="29" y="15"/>
                  </a:lnTo>
                  <a:lnTo>
                    <a:pt x="26" y="19"/>
                  </a:lnTo>
                  <a:lnTo>
                    <a:pt x="22" y="26"/>
                  </a:lnTo>
                  <a:lnTo>
                    <a:pt x="22" y="60"/>
                  </a:lnTo>
                  <a:lnTo>
                    <a:pt x="22" y="63"/>
                  </a:lnTo>
                  <a:lnTo>
                    <a:pt x="26" y="67"/>
                  </a:lnTo>
                  <a:lnTo>
                    <a:pt x="26" y="71"/>
                  </a:lnTo>
                  <a:lnTo>
                    <a:pt x="29" y="71"/>
                  </a:lnTo>
                  <a:lnTo>
                    <a:pt x="33" y="75"/>
                  </a:lnTo>
                  <a:lnTo>
                    <a:pt x="37" y="75"/>
                  </a:lnTo>
                  <a:lnTo>
                    <a:pt x="0" y="75"/>
                  </a:lnTo>
                  <a:lnTo>
                    <a:pt x="3" y="75"/>
                  </a:lnTo>
                  <a:lnTo>
                    <a:pt x="7" y="71"/>
                  </a:lnTo>
                  <a:lnTo>
                    <a:pt x="11" y="67"/>
                  </a:lnTo>
                  <a:lnTo>
                    <a:pt x="11" y="63"/>
                  </a:lnTo>
                  <a:lnTo>
                    <a:pt x="11" y="60"/>
                  </a:lnTo>
                  <a:lnTo>
                    <a:pt x="11" y="30"/>
                  </a:lnTo>
                  <a:lnTo>
                    <a:pt x="11" y="19"/>
                  </a:lnTo>
                  <a:lnTo>
                    <a:pt x="7" y="15"/>
                  </a:lnTo>
                  <a:lnTo>
                    <a:pt x="7" y="11"/>
                  </a:lnTo>
                  <a:lnTo>
                    <a:pt x="3" y="11"/>
                  </a:lnTo>
                  <a:lnTo>
                    <a:pt x="0" y="11"/>
                  </a:lnTo>
                  <a:lnTo>
                    <a:pt x="0" y="7"/>
                  </a:lnTo>
                  <a:lnTo>
                    <a:pt x="18"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59" name="Freeform 486"/>
            <p:cNvSpPr>
              <a:spLocks noEditPoints="1"/>
            </p:cNvSpPr>
            <p:nvPr/>
          </p:nvSpPr>
          <p:spPr bwMode="auto">
            <a:xfrm>
              <a:off x="1967" y="3756"/>
              <a:ext cx="71" cy="78"/>
            </a:xfrm>
            <a:custGeom>
              <a:avLst/>
              <a:gdLst>
                <a:gd name="T0" fmla="*/ 37 w 71"/>
                <a:gd name="T1" fmla="*/ 0 h 78"/>
                <a:gd name="T2" fmla="*/ 44 w 71"/>
                <a:gd name="T3" fmla="*/ 0 h 78"/>
                <a:gd name="T4" fmla="*/ 56 w 71"/>
                <a:gd name="T5" fmla="*/ 7 h 78"/>
                <a:gd name="T6" fmla="*/ 63 w 71"/>
                <a:gd name="T7" fmla="*/ 11 h 78"/>
                <a:gd name="T8" fmla="*/ 71 w 71"/>
                <a:gd name="T9" fmla="*/ 26 h 78"/>
                <a:gd name="T10" fmla="*/ 71 w 71"/>
                <a:gd name="T11" fmla="*/ 37 h 78"/>
                <a:gd name="T12" fmla="*/ 71 w 71"/>
                <a:gd name="T13" fmla="*/ 48 h 78"/>
                <a:gd name="T14" fmla="*/ 67 w 71"/>
                <a:gd name="T15" fmla="*/ 56 h 78"/>
                <a:gd name="T16" fmla="*/ 59 w 71"/>
                <a:gd name="T17" fmla="*/ 67 h 78"/>
                <a:gd name="T18" fmla="*/ 52 w 71"/>
                <a:gd name="T19" fmla="*/ 71 h 78"/>
                <a:gd name="T20" fmla="*/ 44 w 71"/>
                <a:gd name="T21" fmla="*/ 75 h 78"/>
                <a:gd name="T22" fmla="*/ 37 w 71"/>
                <a:gd name="T23" fmla="*/ 78 h 78"/>
                <a:gd name="T24" fmla="*/ 26 w 71"/>
                <a:gd name="T25" fmla="*/ 75 h 78"/>
                <a:gd name="T26" fmla="*/ 15 w 71"/>
                <a:gd name="T27" fmla="*/ 71 h 78"/>
                <a:gd name="T28" fmla="*/ 11 w 71"/>
                <a:gd name="T29" fmla="*/ 63 h 78"/>
                <a:gd name="T30" fmla="*/ 3 w 71"/>
                <a:gd name="T31" fmla="*/ 52 h 78"/>
                <a:gd name="T32" fmla="*/ 0 w 71"/>
                <a:gd name="T33" fmla="*/ 41 h 78"/>
                <a:gd name="T34" fmla="*/ 3 w 71"/>
                <a:gd name="T35" fmla="*/ 30 h 78"/>
                <a:gd name="T36" fmla="*/ 7 w 71"/>
                <a:gd name="T37" fmla="*/ 19 h 78"/>
                <a:gd name="T38" fmla="*/ 11 w 71"/>
                <a:gd name="T39" fmla="*/ 11 h 78"/>
                <a:gd name="T40" fmla="*/ 18 w 71"/>
                <a:gd name="T41" fmla="*/ 4 h 78"/>
                <a:gd name="T42" fmla="*/ 26 w 71"/>
                <a:gd name="T43" fmla="*/ 0 h 78"/>
                <a:gd name="T44" fmla="*/ 37 w 71"/>
                <a:gd name="T45" fmla="*/ 0 h 78"/>
                <a:gd name="T46" fmla="*/ 33 w 71"/>
                <a:gd name="T47" fmla="*/ 4 h 78"/>
                <a:gd name="T48" fmla="*/ 29 w 71"/>
                <a:gd name="T49" fmla="*/ 7 h 78"/>
                <a:gd name="T50" fmla="*/ 26 w 71"/>
                <a:gd name="T51" fmla="*/ 7 h 78"/>
                <a:gd name="T52" fmla="*/ 22 w 71"/>
                <a:gd name="T53" fmla="*/ 11 h 78"/>
                <a:gd name="T54" fmla="*/ 18 w 71"/>
                <a:gd name="T55" fmla="*/ 19 h 78"/>
                <a:gd name="T56" fmla="*/ 15 w 71"/>
                <a:gd name="T57" fmla="*/ 22 h 78"/>
                <a:gd name="T58" fmla="*/ 15 w 71"/>
                <a:gd name="T59" fmla="*/ 34 h 78"/>
                <a:gd name="T60" fmla="*/ 15 w 71"/>
                <a:gd name="T61" fmla="*/ 48 h 78"/>
                <a:gd name="T62" fmla="*/ 22 w 71"/>
                <a:gd name="T63" fmla="*/ 60 h 78"/>
                <a:gd name="T64" fmla="*/ 26 w 71"/>
                <a:gd name="T65" fmla="*/ 67 h 78"/>
                <a:gd name="T66" fmla="*/ 33 w 71"/>
                <a:gd name="T67" fmla="*/ 71 h 78"/>
                <a:gd name="T68" fmla="*/ 37 w 71"/>
                <a:gd name="T69" fmla="*/ 71 h 78"/>
                <a:gd name="T70" fmla="*/ 44 w 71"/>
                <a:gd name="T71" fmla="*/ 71 h 78"/>
                <a:gd name="T72" fmla="*/ 52 w 71"/>
                <a:gd name="T73" fmla="*/ 67 h 78"/>
                <a:gd name="T74" fmla="*/ 56 w 71"/>
                <a:gd name="T75" fmla="*/ 56 h 78"/>
                <a:gd name="T76" fmla="*/ 56 w 71"/>
                <a:gd name="T77" fmla="*/ 45 h 78"/>
                <a:gd name="T78" fmla="*/ 56 w 71"/>
                <a:gd name="T79" fmla="*/ 34 h 78"/>
                <a:gd name="T80" fmla="*/ 52 w 71"/>
                <a:gd name="T81" fmla="*/ 22 h 78"/>
                <a:gd name="T82" fmla="*/ 48 w 71"/>
                <a:gd name="T83" fmla="*/ 15 h 78"/>
                <a:gd name="T84" fmla="*/ 41 w 71"/>
                <a:gd name="T85" fmla="*/ 7 h 78"/>
                <a:gd name="T86" fmla="*/ 33 w 71"/>
                <a:gd name="T87" fmla="*/ 4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1"/>
                <a:gd name="T133" fmla="*/ 0 h 78"/>
                <a:gd name="T134" fmla="*/ 71 w 71"/>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1" h="78">
                  <a:moveTo>
                    <a:pt x="37" y="0"/>
                  </a:moveTo>
                  <a:lnTo>
                    <a:pt x="44" y="0"/>
                  </a:lnTo>
                  <a:lnTo>
                    <a:pt x="56" y="7"/>
                  </a:lnTo>
                  <a:lnTo>
                    <a:pt x="63" y="11"/>
                  </a:lnTo>
                  <a:lnTo>
                    <a:pt x="71" y="26"/>
                  </a:lnTo>
                  <a:lnTo>
                    <a:pt x="71" y="37"/>
                  </a:lnTo>
                  <a:lnTo>
                    <a:pt x="71" y="48"/>
                  </a:lnTo>
                  <a:lnTo>
                    <a:pt x="67" y="56"/>
                  </a:lnTo>
                  <a:lnTo>
                    <a:pt x="59" y="67"/>
                  </a:lnTo>
                  <a:lnTo>
                    <a:pt x="52" y="71"/>
                  </a:lnTo>
                  <a:lnTo>
                    <a:pt x="44" y="75"/>
                  </a:lnTo>
                  <a:lnTo>
                    <a:pt x="37" y="78"/>
                  </a:lnTo>
                  <a:lnTo>
                    <a:pt x="26" y="75"/>
                  </a:lnTo>
                  <a:lnTo>
                    <a:pt x="15" y="71"/>
                  </a:lnTo>
                  <a:lnTo>
                    <a:pt x="11" y="63"/>
                  </a:lnTo>
                  <a:lnTo>
                    <a:pt x="3" y="52"/>
                  </a:lnTo>
                  <a:lnTo>
                    <a:pt x="0" y="41"/>
                  </a:lnTo>
                  <a:lnTo>
                    <a:pt x="3" y="30"/>
                  </a:lnTo>
                  <a:lnTo>
                    <a:pt x="7" y="19"/>
                  </a:lnTo>
                  <a:lnTo>
                    <a:pt x="11" y="11"/>
                  </a:lnTo>
                  <a:lnTo>
                    <a:pt x="18" y="4"/>
                  </a:lnTo>
                  <a:lnTo>
                    <a:pt x="26" y="0"/>
                  </a:lnTo>
                  <a:lnTo>
                    <a:pt x="37" y="0"/>
                  </a:lnTo>
                  <a:close/>
                  <a:moveTo>
                    <a:pt x="33" y="4"/>
                  </a:moveTo>
                  <a:lnTo>
                    <a:pt x="29" y="7"/>
                  </a:lnTo>
                  <a:lnTo>
                    <a:pt x="26" y="7"/>
                  </a:lnTo>
                  <a:lnTo>
                    <a:pt x="22" y="11"/>
                  </a:lnTo>
                  <a:lnTo>
                    <a:pt x="18" y="19"/>
                  </a:lnTo>
                  <a:lnTo>
                    <a:pt x="15" y="22"/>
                  </a:lnTo>
                  <a:lnTo>
                    <a:pt x="15" y="34"/>
                  </a:lnTo>
                  <a:lnTo>
                    <a:pt x="15" y="48"/>
                  </a:lnTo>
                  <a:lnTo>
                    <a:pt x="22" y="60"/>
                  </a:lnTo>
                  <a:lnTo>
                    <a:pt x="26" y="67"/>
                  </a:lnTo>
                  <a:lnTo>
                    <a:pt x="33" y="71"/>
                  </a:lnTo>
                  <a:lnTo>
                    <a:pt x="37" y="71"/>
                  </a:lnTo>
                  <a:lnTo>
                    <a:pt x="44" y="71"/>
                  </a:lnTo>
                  <a:lnTo>
                    <a:pt x="52" y="67"/>
                  </a:lnTo>
                  <a:lnTo>
                    <a:pt x="56" y="56"/>
                  </a:lnTo>
                  <a:lnTo>
                    <a:pt x="56" y="45"/>
                  </a:lnTo>
                  <a:lnTo>
                    <a:pt x="56" y="34"/>
                  </a:lnTo>
                  <a:lnTo>
                    <a:pt x="52" y="22"/>
                  </a:lnTo>
                  <a:lnTo>
                    <a:pt x="48" y="15"/>
                  </a:lnTo>
                  <a:lnTo>
                    <a:pt x="41" y="7"/>
                  </a:lnTo>
                  <a:lnTo>
                    <a:pt x="33"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0" name="Freeform 487"/>
            <p:cNvSpPr>
              <a:spLocks/>
            </p:cNvSpPr>
            <p:nvPr/>
          </p:nvSpPr>
          <p:spPr bwMode="auto">
            <a:xfrm>
              <a:off x="2045" y="3760"/>
              <a:ext cx="75" cy="74"/>
            </a:xfrm>
            <a:custGeom>
              <a:avLst/>
              <a:gdLst>
                <a:gd name="T0" fmla="*/ 0 w 75"/>
                <a:gd name="T1" fmla="*/ 0 h 74"/>
                <a:gd name="T2" fmla="*/ 34 w 75"/>
                <a:gd name="T3" fmla="*/ 0 h 74"/>
                <a:gd name="T4" fmla="*/ 34 w 75"/>
                <a:gd name="T5" fmla="*/ 0 h 74"/>
                <a:gd name="T6" fmla="*/ 30 w 75"/>
                <a:gd name="T7" fmla="*/ 0 h 74"/>
                <a:gd name="T8" fmla="*/ 30 w 75"/>
                <a:gd name="T9" fmla="*/ 0 h 74"/>
                <a:gd name="T10" fmla="*/ 26 w 75"/>
                <a:gd name="T11" fmla="*/ 0 h 74"/>
                <a:gd name="T12" fmla="*/ 26 w 75"/>
                <a:gd name="T13" fmla="*/ 3 h 74"/>
                <a:gd name="T14" fmla="*/ 26 w 75"/>
                <a:gd name="T15" fmla="*/ 7 h 74"/>
                <a:gd name="T16" fmla="*/ 26 w 75"/>
                <a:gd name="T17" fmla="*/ 7 h 74"/>
                <a:gd name="T18" fmla="*/ 26 w 75"/>
                <a:gd name="T19" fmla="*/ 11 h 74"/>
                <a:gd name="T20" fmla="*/ 45 w 75"/>
                <a:gd name="T21" fmla="*/ 52 h 74"/>
                <a:gd name="T22" fmla="*/ 60 w 75"/>
                <a:gd name="T23" fmla="*/ 11 h 74"/>
                <a:gd name="T24" fmla="*/ 60 w 75"/>
                <a:gd name="T25" fmla="*/ 7 h 74"/>
                <a:gd name="T26" fmla="*/ 60 w 75"/>
                <a:gd name="T27" fmla="*/ 3 h 74"/>
                <a:gd name="T28" fmla="*/ 60 w 75"/>
                <a:gd name="T29" fmla="*/ 3 h 74"/>
                <a:gd name="T30" fmla="*/ 60 w 75"/>
                <a:gd name="T31" fmla="*/ 3 h 74"/>
                <a:gd name="T32" fmla="*/ 60 w 75"/>
                <a:gd name="T33" fmla="*/ 0 h 74"/>
                <a:gd name="T34" fmla="*/ 60 w 75"/>
                <a:gd name="T35" fmla="*/ 0 h 74"/>
                <a:gd name="T36" fmla="*/ 56 w 75"/>
                <a:gd name="T37" fmla="*/ 0 h 74"/>
                <a:gd name="T38" fmla="*/ 52 w 75"/>
                <a:gd name="T39" fmla="*/ 0 h 74"/>
                <a:gd name="T40" fmla="*/ 52 w 75"/>
                <a:gd name="T41" fmla="*/ 0 h 74"/>
                <a:gd name="T42" fmla="*/ 75 w 75"/>
                <a:gd name="T43" fmla="*/ 0 h 74"/>
                <a:gd name="T44" fmla="*/ 75 w 75"/>
                <a:gd name="T45" fmla="*/ 0 h 74"/>
                <a:gd name="T46" fmla="*/ 71 w 75"/>
                <a:gd name="T47" fmla="*/ 0 h 74"/>
                <a:gd name="T48" fmla="*/ 71 w 75"/>
                <a:gd name="T49" fmla="*/ 3 h 74"/>
                <a:gd name="T50" fmla="*/ 67 w 75"/>
                <a:gd name="T51" fmla="*/ 7 h 74"/>
                <a:gd name="T52" fmla="*/ 63 w 75"/>
                <a:gd name="T53" fmla="*/ 11 h 74"/>
                <a:gd name="T54" fmla="*/ 41 w 75"/>
                <a:gd name="T55" fmla="*/ 74 h 74"/>
                <a:gd name="T56" fmla="*/ 37 w 75"/>
                <a:gd name="T57" fmla="*/ 74 h 74"/>
                <a:gd name="T58" fmla="*/ 11 w 75"/>
                <a:gd name="T59" fmla="*/ 11 h 74"/>
                <a:gd name="T60" fmla="*/ 11 w 75"/>
                <a:gd name="T61" fmla="*/ 7 h 74"/>
                <a:gd name="T62" fmla="*/ 7 w 75"/>
                <a:gd name="T63" fmla="*/ 3 h 74"/>
                <a:gd name="T64" fmla="*/ 7 w 75"/>
                <a:gd name="T65" fmla="*/ 3 h 74"/>
                <a:gd name="T66" fmla="*/ 4 w 75"/>
                <a:gd name="T67" fmla="*/ 0 h 74"/>
                <a:gd name="T68" fmla="*/ 4 w 75"/>
                <a:gd name="T69" fmla="*/ 0 h 74"/>
                <a:gd name="T70" fmla="*/ 0 w 75"/>
                <a:gd name="T71" fmla="*/ 0 h 74"/>
                <a:gd name="T72" fmla="*/ 0 w 75"/>
                <a:gd name="T73" fmla="*/ 0 h 7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5"/>
                <a:gd name="T112" fmla="*/ 0 h 74"/>
                <a:gd name="T113" fmla="*/ 75 w 75"/>
                <a:gd name="T114" fmla="*/ 74 h 7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5" h="74">
                  <a:moveTo>
                    <a:pt x="0" y="0"/>
                  </a:moveTo>
                  <a:lnTo>
                    <a:pt x="34" y="0"/>
                  </a:lnTo>
                  <a:lnTo>
                    <a:pt x="30" y="0"/>
                  </a:lnTo>
                  <a:lnTo>
                    <a:pt x="26" y="0"/>
                  </a:lnTo>
                  <a:lnTo>
                    <a:pt x="26" y="3"/>
                  </a:lnTo>
                  <a:lnTo>
                    <a:pt x="26" y="7"/>
                  </a:lnTo>
                  <a:lnTo>
                    <a:pt x="26" y="11"/>
                  </a:lnTo>
                  <a:lnTo>
                    <a:pt x="45" y="52"/>
                  </a:lnTo>
                  <a:lnTo>
                    <a:pt x="60" y="11"/>
                  </a:lnTo>
                  <a:lnTo>
                    <a:pt x="60" y="7"/>
                  </a:lnTo>
                  <a:lnTo>
                    <a:pt x="60" y="3"/>
                  </a:lnTo>
                  <a:lnTo>
                    <a:pt x="60" y="0"/>
                  </a:lnTo>
                  <a:lnTo>
                    <a:pt x="56" y="0"/>
                  </a:lnTo>
                  <a:lnTo>
                    <a:pt x="52" y="0"/>
                  </a:lnTo>
                  <a:lnTo>
                    <a:pt x="75" y="0"/>
                  </a:lnTo>
                  <a:lnTo>
                    <a:pt x="71" y="0"/>
                  </a:lnTo>
                  <a:lnTo>
                    <a:pt x="71" y="3"/>
                  </a:lnTo>
                  <a:lnTo>
                    <a:pt x="67" y="7"/>
                  </a:lnTo>
                  <a:lnTo>
                    <a:pt x="63" y="11"/>
                  </a:lnTo>
                  <a:lnTo>
                    <a:pt x="41" y="74"/>
                  </a:lnTo>
                  <a:lnTo>
                    <a:pt x="37" y="74"/>
                  </a:lnTo>
                  <a:lnTo>
                    <a:pt x="11" y="11"/>
                  </a:lnTo>
                  <a:lnTo>
                    <a:pt x="11" y="7"/>
                  </a:lnTo>
                  <a:lnTo>
                    <a:pt x="7" y="3"/>
                  </a:lnTo>
                  <a:lnTo>
                    <a:pt x="4"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1" name="Freeform 488"/>
            <p:cNvSpPr>
              <a:spLocks noEditPoints="1"/>
            </p:cNvSpPr>
            <p:nvPr/>
          </p:nvSpPr>
          <p:spPr bwMode="auto">
            <a:xfrm>
              <a:off x="2127" y="3756"/>
              <a:ext cx="60" cy="78"/>
            </a:xfrm>
            <a:custGeom>
              <a:avLst/>
              <a:gdLst>
                <a:gd name="T0" fmla="*/ 11 w 60"/>
                <a:gd name="T1" fmla="*/ 30 h 78"/>
                <a:gd name="T2" fmla="*/ 11 w 60"/>
                <a:gd name="T3" fmla="*/ 45 h 78"/>
                <a:gd name="T4" fmla="*/ 19 w 60"/>
                <a:gd name="T5" fmla="*/ 56 h 78"/>
                <a:gd name="T6" fmla="*/ 26 w 60"/>
                <a:gd name="T7" fmla="*/ 60 h 78"/>
                <a:gd name="T8" fmla="*/ 37 w 60"/>
                <a:gd name="T9" fmla="*/ 63 h 78"/>
                <a:gd name="T10" fmla="*/ 45 w 60"/>
                <a:gd name="T11" fmla="*/ 63 h 78"/>
                <a:gd name="T12" fmla="*/ 49 w 60"/>
                <a:gd name="T13" fmla="*/ 60 h 78"/>
                <a:gd name="T14" fmla="*/ 56 w 60"/>
                <a:gd name="T15" fmla="*/ 56 h 78"/>
                <a:gd name="T16" fmla="*/ 60 w 60"/>
                <a:gd name="T17" fmla="*/ 45 h 78"/>
                <a:gd name="T18" fmla="*/ 60 w 60"/>
                <a:gd name="T19" fmla="*/ 48 h 78"/>
                <a:gd name="T20" fmla="*/ 56 w 60"/>
                <a:gd name="T21" fmla="*/ 60 h 78"/>
                <a:gd name="T22" fmla="*/ 52 w 60"/>
                <a:gd name="T23" fmla="*/ 67 h 78"/>
                <a:gd name="T24" fmla="*/ 41 w 60"/>
                <a:gd name="T25" fmla="*/ 75 h 78"/>
                <a:gd name="T26" fmla="*/ 30 w 60"/>
                <a:gd name="T27" fmla="*/ 78 h 78"/>
                <a:gd name="T28" fmla="*/ 19 w 60"/>
                <a:gd name="T29" fmla="*/ 75 h 78"/>
                <a:gd name="T30" fmla="*/ 8 w 60"/>
                <a:gd name="T31" fmla="*/ 67 h 78"/>
                <a:gd name="T32" fmla="*/ 4 w 60"/>
                <a:gd name="T33" fmla="*/ 60 h 78"/>
                <a:gd name="T34" fmla="*/ 0 w 60"/>
                <a:gd name="T35" fmla="*/ 48 h 78"/>
                <a:gd name="T36" fmla="*/ 0 w 60"/>
                <a:gd name="T37" fmla="*/ 41 h 78"/>
                <a:gd name="T38" fmla="*/ 0 w 60"/>
                <a:gd name="T39" fmla="*/ 30 h 78"/>
                <a:gd name="T40" fmla="*/ 4 w 60"/>
                <a:gd name="T41" fmla="*/ 19 h 78"/>
                <a:gd name="T42" fmla="*/ 8 w 60"/>
                <a:gd name="T43" fmla="*/ 11 h 78"/>
                <a:gd name="T44" fmla="*/ 15 w 60"/>
                <a:gd name="T45" fmla="*/ 4 h 78"/>
                <a:gd name="T46" fmla="*/ 23 w 60"/>
                <a:gd name="T47" fmla="*/ 0 h 78"/>
                <a:gd name="T48" fmla="*/ 34 w 60"/>
                <a:gd name="T49" fmla="*/ 0 h 78"/>
                <a:gd name="T50" fmla="*/ 45 w 60"/>
                <a:gd name="T51" fmla="*/ 4 h 78"/>
                <a:gd name="T52" fmla="*/ 52 w 60"/>
                <a:gd name="T53" fmla="*/ 7 h 78"/>
                <a:gd name="T54" fmla="*/ 60 w 60"/>
                <a:gd name="T55" fmla="*/ 19 h 78"/>
                <a:gd name="T56" fmla="*/ 60 w 60"/>
                <a:gd name="T57" fmla="*/ 30 h 78"/>
                <a:gd name="T58" fmla="*/ 11 w 60"/>
                <a:gd name="T59" fmla="*/ 30 h 78"/>
                <a:gd name="T60" fmla="*/ 11 w 60"/>
                <a:gd name="T61" fmla="*/ 26 h 78"/>
                <a:gd name="T62" fmla="*/ 45 w 60"/>
                <a:gd name="T63" fmla="*/ 26 h 78"/>
                <a:gd name="T64" fmla="*/ 41 w 60"/>
                <a:gd name="T65" fmla="*/ 19 h 78"/>
                <a:gd name="T66" fmla="*/ 41 w 60"/>
                <a:gd name="T67" fmla="*/ 15 h 78"/>
                <a:gd name="T68" fmla="*/ 41 w 60"/>
                <a:gd name="T69" fmla="*/ 11 h 78"/>
                <a:gd name="T70" fmla="*/ 37 w 60"/>
                <a:gd name="T71" fmla="*/ 7 h 78"/>
                <a:gd name="T72" fmla="*/ 34 w 60"/>
                <a:gd name="T73" fmla="*/ 7 h 78"/>
                <a:gd name="T74" fmla="*/ 30 w 60"/>
                <a:gd name="T75" fmla="*/ 4 h 78"/>
                <a:gd name="T76" fmla="*/ 23 w 60"/>
                <a:gd name="T77" fmla="*/ 7 h 78"/>
                <a:gd name="T78" fmla="*/ 19 w 60"/>
                <a:gd name="T79" fmla="*/ 11 h 78"/>
                <a:gd name="T80" fmla="*/ 11 w 60"/>
                <a:gd name="T81" fmla="*/ 15 h 78"/>
                <a:gd name="T82" fmla="*/ 11 w 60"/>
                <a:gd name="T83" fmla="*/ 26 h 7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78"/>
                <a:gd name="T128" fmla="*/ 60 w 60"/>
                <a:gd name="T129" fmla="*/ 78 h 7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78">
                  <a:moveTo>
                    <a:pt x="11" y="30"/>
                  </a:moveTo>
                  <a:lnTo>
                    <a:pt x="11" y="45"/>
                  </a:lnTo>
                  <a:lnTo>
                    <a:pt x="19" y="56"/>
                  </a:lnTo>
                  <a:lnTo>
                    <a:pt x="26" y="60"/>
                  </a:lnTo>
                  <a:lnTo>
                    <a:pt x="37" y="63"/>
                  </a:lnTo>
                  <a:lnTo>
                    <a:pt x="45" y="63"/>
                  </a:lnTo>
                  <a:lnTo>
                    <a:pt x="49" y="60"/>
                  </a:lnTo>
                  <a:lnTo>
                    <a:pt x="56" y="56"/>
                  </a:lnTo>
                  <a:lnTo>
                    <a:pt x="60" y="45"/>
                  </a:lnTo>
                  <a:lnTo>
                    <a:pt x="60" y="48"/>
                  </a:lnTo>
                  <a:lnTo>
                    <a:pt x="56" y="60"/>
                  </a:lnTo>
                  <a:lnTo>
                    <a:pt x="52" y="67"/>
                  </a:lnTo>
                  <a:lnTo>
                    <a:pt x="41" y="75"/>
                  </a:lnTo>
                  <a:lnTo>
                    <a:pt x="30" y="78"/>
                  </a:lnTo>
                  <a:lnTo>
                    <a:pt x="19" y="75"/>
                  </a:lnTo>
                  <a:lnTo>
                    <a:pt x="8" y="67"/>
                  </a:lnTo>
                  <a:lnTo>
                    <a:pt x="4" y="60"/>
                  </a:lnTo>
                  <a:lnTo>
                    <a:pt x="0" y="48"/>
                  </a:lnTo>
                  <a:lnTo>
                    <a:pt x="0" y="41"/>
                  </a:lnTo>
                  <a:lnTo>
                    <a:pt x="0" y="30"/>
                  </a:lnTo>
                  <a:lnTo>
                    <a:pt x="4" y="19"/>
                  </a:lnTo>
                  <a:lnTo>
                    <a:pt x="8" y="11"/>
                  </a:lnTo>
                  <a:lnTo>
                    <a:pt x="15" y="4"/>
                  </a:lnTo>
                  <a:lnTo>
                    <a:pt x="23" y="0"/>
                  </a:lnTo>
                  <a:lnTo>
                    <a:pt x="34" y="0"/>
                  </a:lnTo>
                  <a:lnTo>
                    <a:pt x="45" y="4"/>
                  </a:lnTo>
                  <a:lnTo>
                    <a:pt x="52" y="7"/>
                  </a:lnTo>
                  <a:lnTo>
                    <a:pt x="60" y="19"/>
                  </a:lnTo>
                  <a:lnTo>
                    <a:pt x="60" y="30"/>
                  </a:lnTo>
                  <a:lnTo>
                    <a:pt x="11" y="30"/>
                  </a:lnTo>
                  <a:close/>
                  <a:moveTo>
                    <a:pt x="11" y="26"/>
                  </a:moveTo>
                  <a:lnTo>
                    <a:pt x="45" y="26"/>
                  </a:lnTo>
                  <a:lnTo>
                    <a:pt x="41" y="19"/>
                  </a:lnTo>
                  <a:lnTo>
                    <a:pt x="41" y="15"/>
                  </a:lnTo>
                  <a:lnTo>
                    <a:pt x="41" y="11"/>
                  </a:lnTo>
                  <a:lnTo>
                    <a:pt x="37" y="7"/>
                  </a:lnTo>
                  <a:lnTo>
                    <a:pt x="34" y="7"/>
                  </a:lnTo>
                  <a:lnTo>
                    <a:pt x="30" y="4"/>
                  </a:lnTo>
                  <a:lnTo>
                    <a:pt x="23" y="7"/>
                  </a:lnTo>
                  <a:lnTo>
                    <a:pt x="19" y="11"/>
                  </a:lnTo>
                  <a:lnTo>
                    <a:pt x="11" y="15"/>
                  </a:lnTo>
                  <a:lnTo>
                    <a:pt x="11"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2" name="Freeform 489"/>
            <p:cNvSpPr>
              <a:spLocks/>
            </p:cNvSpPr>
            <p:nvPr/>
          </p:nvSpPr>
          <p:spPr bwMode="auto">
            <a:xfrm>
              <a:off x="2243"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1 w 45"/>
                <a:gd name="T19" fmla="*/ 90 h 97"/>
                <a:gd name="T20" fmla="*/ 15 w 45"/>
                <a:gd name="T21" fmla="*/ 90 h 97"/>
                <a:gd name="T22" fmla="*/ 15 w 45"/>
                <a:gd name="T23" fmla="*/ 90 h 97"/>
                <a:gd name="T24" fmla="*/ 15 w 45"/>
                <a:gd name="T25" fmla="*/ 90 h 97"/>
                <a:gd name="T26" fmla="*/ 18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0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8 w 45"/>
                <a:gd name="T63" fmla="*/ 19 h 97"/>
                <a:gd name="T64" fmla="*/ 26 w 45"/>
                <a:gd name="T65" fmla="*/ 11 h 97"/>
                <a:gd name="T66" fmla="*/ 33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1" y="90"/>
                  </a:lnTo>
                  <a:lnTo>
                    <a:pt x="15" y="90"/>
                  </a:lnTo>
                  <a:lnTo>
                    <a:pt x="18" y="86"/>
                  </a:lnTo>
                  <a:lnTo>
                    <a:pt x="22" y="82"/>
                  </a:lnTo>
                  <a:lnTo>
                    <a:pt x="26" y="79"/>
                  </a:lnTo>
                  <a:lnTo>
                    <a:pt x="30" y="79"/>
                  </a:lnTo>
                  <a:lnTo>
                    <a:pt x="22" y="86"/>
                  </a:lnTo>
                  <a:lnTo>
                    <a:pt x="15" y="94"/>
                  </a:lnTo>
                  <a:lnTo>
                    <a:pt x="11" y="94"/>
                  </a:lnTo>
                  <a:lnTo>
                    <a:pt x="7" y="97"/>
                  </a:lnTo>
                  <a:lnTo>
                    <a:pt x="4" y="97"/>
                  </a:lnTo>
                  <a:lnTo>
                    <a:pt x="0" y="94"/>
                  </a:lnTo>
                  <a:lnTo>
                    <a:pt x="0" y="90"/>
                  </a:lnTo>
                  <a:lnTo>
                    <a:pt x="0" y="82"/>
                  </a:lnTo>
                  <a:lnTo>
                    <a:pt x="4" y="75"/>
                  </a:lnTo>
                  <a:lnTo>
                    <a:pt x="15" y="26"/>
                  </a:lnTo>
                  <a:lnTo>
                    <a:pt x="4" y="26"/>
                  </a:lnTo>
                  <a:lnTo>
                    <a:pt x="4" y="23"/>
                  </a:lnTo>
                  <a:lnTo>
                    <a:pt x="11" y="23"/>
                  </a:lnTo>
                  <a:lnTo>
                    <a:pt x="18" y="19"/>
                  </a:lnTo>
                  <a:lnTo>
                    <a:pt x="26" y="11"/>
                  </a:lnTo>
                  <a:lnTo>
                    <a:pt x="33"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3" name="Freeform 490"/>
            <p:cNvSpPr>
              <a:spLocks noEditPoints="1"/>
            </p:cNvSpPr>
            <p:nvPr/>
          </p:nvSpPr>
          <p:spPr bwMode="auto">
            <a:xfrm>
              <a:off x="2288" y="3760"/>
              <a:ext cx="71" cy="74"/>
            </a:xfrm>
            <a:custGeom>
              <a:avLst/>
              <a:gdLst>
                <a:gd name="T0" fmla="*/ 71 w 71"/>
                <a:gd name="T1" fmla="*/ 22 h 74"/>
                <a:gd name="T2" fmla="*/ 67 w 71"/>
                <a:gd name="T3" fmla="*/ 37 h 74"/>
                <a:gd name="T4" fmla="*/ 63 w 71"/>
                <a:gd name="T5" fmla="*/ 48 h 74"/>
                <a:gd name="T6" fmla="*/ 56 w 71"/>
                <a:gd name="T7" fmla="*/ 59 h 74"/>
                <a:gd name="T8" fmla="*/ 44 w 71"/>
                <a:gd name="T9" fmla="*/ 67 h 74"/>
                <a:gd name="T10" fmla="*/ 33 w 71"/>
                <a:gd name="T11" fmla="*/ 71 h 74"/>
                <a:gd name="T12" fmla="*/ 22 w 71"/>
                <a:gd name="T13" fmla="*/ 74 h 74"/>
                <a:gd name="T14" fmla="*/ 15 w 71"/>
                <a:gd name="T15" fmla="*/ 71 h 74"/>
                <a:gd name="T16" fmla="*/ 7 w 71"/>
                <a:gd name="T17" fmla="*/ 67 h 74"/>
                <a:gd name="T18" fmla="*/ 0 w 71"/>
                <a:gd name="T19" fmla="*/ 59 h 74"/>
                <a:gd name="T20" fmla="*/ 0 w 71"/>
                <a:gd name="T21" fmla="*/ 48 h 74"/>
                <a:gd name="T22" fmla="*/ 0 w 71"/>
                <a:gd name="T23" fmla="*/ 37 h 74"/>
                <a:gd name="T24" fmla="*/ 7 w 71"/>
                <a:gd name="T25" fmla="*/ 22 h 74"/>
                <a:gd name="T26" fmla="*/ 15 w 71"/>
                <a:gd name="T27" fmla="*/ 15 h 74"/>
                <a:gd name="T28" fmla="*/ 22 w 71"/>
                <a:gd name="T29" fmla="*/ 3 h 74"/>
                <a:gd name="T30" fmla="*/ 33 w 71"/>
                <a:gd name="T31" fmla="*/ 0 h 74"/>
                <a:gd name="T32" fmla="*/ 44 w 71"/>
                <a:gd name="T33" fmla="*/ 0 h 74"/>
                <a:gd name="T34" fmla="*/ 56 w 71"/>
                <a:gd name="T35" fmla="*/ 0 h 74"/>
                <a:gd name="T36" fmla="*/ 63 w 71"/>
                <a:gd name="T37" fmla="*/ 3 h 74"/>
                <a:gd name="T38" fmla="*/ 67 w 71"/>
                <a:gd name="T39" fmla="*/ 15 h 74"/>
                <a:gd name="T40" fmla="*/ 71 w 71"/>
                <a:gd name="T41" fmla="*/ 22 h 74"/>
                <a:gd name="T42" fmla="*/ 56 w 71"/>
                <a:gd name="T43" fmla="*/ 18 h 74"/>
                <a:gd name="T44" fmla="*/ 56 w 71"/>
                <a:gd name="T45" fmla="*/ 11 h 74"/>
                <a:gd name="T46" fmla="*/ 52 w 71"/>
                <a:gd name="T47" fmla="*/ 7 h 74"/>
                <a:gd name="T48" fmla="*/ 48 w 71"/>
                <a:gd name="T49" fmla="*/ 3 h 74"/>
                <a:gd name="T50" fmla="*/ 44 w 71"/>
                <a:gd name="T51" fmla="*/ 0 h 74"/>
                <a:gd name="T52" fmla="*/ 37 w 71"/>
                <a:gd name="T53" fmla="*/ 3 h 74"/>
                <a:gd name="T54" fmla="*/ 29 w 71"/>
                <a:gd name="T55" fmla="*/ 11 h 74"/>
                <a:gd name="T56" fmla="*/ 22 w 71"/>
                <a:gd name="T57" fmla="*/ 18 h 74"/>
                <a:gd name="T58" fmla="*/ 15 w 71"/>
                <a:gd name="T59" fmla="*/ 37 h 74"/>
                <a:gd name="T60" fmla="*/ 15 w 71"/>
                <a:gd name="T61" fmla="*/ 52 h 74"/>
                <a:gd name="T62" fmla="*/ 15 w 71"/>
                <a:gd name="T63" fmla="*/ 59 h 74"/>
                <a:gd name="T64" fmla="*/ 18 w 71"/>
                <a:gd name="T65" fmla="*/ 67 h 74"/>
                <a:gd name="T66" fmla="*/ 22 w 71"/>
                <a:gd name="T67" fmla="*/ 67 h 74"/>
                <a:gd name="T68" fmla="*/ 26 w 71"/>
                <a:gd name="T69" fmla="*/ 71 h 74"/>
                <a:gd name="T70" fmla="*/ 33 w 71"/>
                <a:gd name="T71" fmla="*/ 67 h 74"/>
                <a:gd name="T72" fmla="*/ 41 w 71"/>
                <a:gd name="T73" fmla="*/ 63 h 74"/>
                <a:gd name="T74" fmla="*/ 48 w 71"/>
                <a:gd name="T75" fmla="*/ 52 h 74"/>
                <a:gd name="T76" fmla="*/ 52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7" y="37"/>
                  </a:lnTo>
                  <a:lnTo>
                    <a:pt x="63" y="48"/>
                  </a:lnTo>
                  <a:lnTo>
                    <a:pt x="56" y="59"/>
                  </a:lnTo>
                  <a:lnTo>
                    <a:pt x="44" y="67"/>
                  </a:lnTo>
                  <a:lnTo>
                    <a:pt x="33" y="71"/>
                  </a:lnTo>
                  <a:lnTo>
                    <a:pt x="22" y="74"/>
                  </a:lnTo>
                  <a:lnTo>
                    <a:pt x="15" y="71"/>
                  </a:lnTo>
                  <a:lnTo>
                    <a:pt x="7" y="67"/>
                  </a:lnTo>
                  <a:lnTo>
                    <a:pt x="0" y="59"/>
                  </a:lnTo>
                  <a:lnTo>
                    <a:pt x="0" y="48"/>
                  </a:lnTo>
                  <a:lnTo>
                    <a:pt x="0" y="37"/>
                  </a:lnTo>
                  <a:lnTo>
                    <a:pt x="7" y="22"/>
                  </a:lnTo>
                  <a:lnTo>
                    <a:pt x="15" y="15"/>
                  </a:lnTo>
                  <a:lnTo>
                    <a:pt x="22" y="3"/>
                  </a:lnTo>
                  <a:lnTo>
                    <a:pt x="33" y="0"/>
                  </a:lnTo>
                  <a:lnTo>
                    <a:pt x="44" y="0"/>
                  </a:lnTo>
                  <a:lnTo>
                    <a:pt x="56" y="0"/>
                  </a:lnTo>
                  <a:lnTo>
                    <a:pt x="63" y="3"/>
                  </a:lnTo>
                  <a:lnTo>
                    <a:pt x="67" y="15"/>
                  </a:lnTo>
                  <a:lnTo>
                    <a:pt x="71" y="22"/>
                  </a:lnTo>
                  <a:close/>
                  <a:moveTo>
                    <a:pt x="56" y="18"/>
                  </a:moveTo>
                  <a:lnTo>
                    <a:pt x="56" y="11"/>
                  </a:lnTo>
                  <a:lnTo>
                    <a:pt x="52" y="7"/>
                  </a:lnTo>
                  <a:lnTo>
                    <a:pt x="48" y="3"/>
                  </a:lnTo>
                  <a:lnTo>
                    <a:pt x="44" y="0"/>
                  </a:lnTo>
                  <a:lnTo>
                    <a:pt x="37" y="3"/>
                  </a:lnTo>
                  <a:lnTo>
                    <a:pt x="29" y="11"/>
                  </a:lnTo>
                  <a:lnTo>
                    <a:pt x="22" y="18"/>
                  </a:lnTo>
                  <a:lnTo>
                    <a:pt x="15" y="37"/>
                  </a:lnTo>
                  <a:lnTo>
                    <a:pt x="15" y="52"/>
                  </a:lnTo>
                  <a:lnTo>
                    <a:pt x="15" y="59"/>
                  </a:lnTo>
                  <a:lnTo>
                    <a:pt x="18" y="67"/>
                  </a:lnTo>
                  <a:lnTo>
                    <a:pt x="22" y="67"/>
                  </a:lnTo>
                  <a:lnTo>
                    <a:pt x="26" y="71"/>
                  </a:lnTo>
                  <a:lnTo>
                    <a:pt x="33" y="67"/>
                  </a:lnTo>
                  <a:lnTo>
                    <a:pt x="41" y="63"/>
                  </a:lnTo>
                  <a:lnTo>
                    <a:pt x="48" y="52"/>
                  </a:lnTo>
                  <a:lnTo>
                    <a:pt x="52" y="33"/>
                  </a:lnTo>
                  <a:lnTo>
                    <a:pt x="56" y="1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4" name="Freeform 491"/>
            <p:cNvSpPr>
              <a:spLocks noEditPoints="1"/>
            </p:cNvSpPr>
            <p:nvPr/>
          </p:nvSpPr>
          <p:spPr bwMode="auto">
            <a:xfrm>
              <a:off x="2407" y="3722"/>
              <a:ext cx="101" cy="109"/>
            </a:xfrm>
            <a:custGeom>
              <a:avLst/>
              <a:gdLst>
                <a:gd name="T0" fmla="*/ 30 w 101"/>
                <a:gd name="T1" fmla="*/ 0 h 109"/>
                <a:gd name="T2" fmla="*/ 67 w 101"/>
                <a:gd name="T3" fmla="*/ 0 h 109"/>
                <a:gd name="T4" fmla="*/ 82 w 101"/>
                <a:gd name="T5" fmla="*/ 0 h 109"/>
                <a:gd name="T6" fmla="*/ 93 w 101"/>
                <a:gd name="T7" fmla="*/ 8 h 109"/>
                <a:gd name="T8" fmla="*/ 97 w 101"/>
                <a:gd name="T9" fmla="*/ 15 h 109"/>
                <a:gd name="T10" fmla="*/ 101 w 101"/>
                <a:gd name="T11" fmla="*/ 23 h 109"/>
                <a:gd name="T12" fmla="*/ 97 w 101"/>
                <a:gd name="T13" fmla="*/ 34 h 109"/>
                <a:gd name="T14" fmla="*/ 93 w 101"/>
                <a:gd name="T15" fmla="*/ 41 h 109"/>
                <a:gd name="T16" fmla="*/ 90 w 101"/>
                <a:gd name="T17" fmla="*/ 45 h 109"/>
                <a:gd name="T18" fmla="*/ 82 w 101"/>
                <a:gd name="T19" fmla="*/ 53 h 109"/>
                <a:gd name="T20" fmla="*/ 71 w 101"/>
                <a:gd name="T21" fmla="*/ 56 h 109"/>
                <a:gd name="T22" fmla="*/ 60 w 101"/>
                <a:gd name="T23" fmla="*/ 56 h 109"/>
                <a:gd name="T24" fmla="*/ 52 w 101"/>
                <a:gd name="T25" fmla="*/ 56 h 109"/>
                <a:gd name="T26" fmla="*/ 41 w 101"/>
                <a:gd name="T27" fmla="*/ 56 h 109"/>
                <a:gd name="T28" fmla="*/ 34 w 101"/>
                <a:gd name="T29" fmla="*/ 86 h 109"/>
                <a:gd name="T30" fmla="*/ 30 w 101"/>
                <a:gd name="T31" fmla="*/ 97 h 109"/>
                <a:gd name="T32" fmla="*/ 30 w 101"/>
                <a:gd name="T33" fmla="*/ 101 h 109"/>
                <a:gd name="T34" fmla="*/ 30 w 101"/>
                <a:gd name="T35" fmla="*/ 101 h 109"/>
                <a:gd name="T36" fmla="*/ 34 w 101"/>
                <a:gd name="T37" fmla="*/ 105 h 109"/>
                <a:gd name="T38" fmla="*/ 37 w 101"/>
                <a:gd name="T39" fmla="*/ 105 h 109"/>
                <a:gd name="T40" fmla="*/ 41 w 101"/>
                <a:gd name="T41" fmla="*/ 105 h 109"/>
                <a:gd name="T42" fmla="*/ 41 w 101"/>
                <a:gd name="T43" fmla="*/ 109 h 109"/>
                <a:gd name="T44" fmla="*/ 0 w 101"/>
                <a:gd name="T45" fmla="*/ 109 h 109"/>
                <a:gd name="T46" fmla="*/ 0 w 101"/>
                <a:gd name="T47" fmla="*/ 105 h 109"/>
                <a:gd name="T48" fmla="*/ 8 w 101"/>
                <a:gd name="T49" fmla="*/ 105 h 109"/>
                <a:gd name="T50" fmla="*/ 11 w 101"/>
                <a:gd name="T51" fmla="*/ 105 h 109"/>
                <a:gd name="T52" fmla="*/ 15 w 101"/>
                <a:gd name="T53" fmla="*/ 97 h 109"/>
                <a:gd name="T54" fmla="*/ 19 w 101"/>
                <a:gd name="T55" fmla="*/ 86 h 109"/>
                <a:gd name="T56" fmla="*/ 37 w 101"/>
                <a:gd name="T57" fmla="*/ 26 h 109"/>
                <a:gd name="T58" fmla="*/ 41 w 101"/>
                <a:gd name="T59" fmla="*/ 15 h 109"/>
                <a:gd name="T60" fmla="*/ 41 w 101"/>
                <a:gd name="T61" fmla="*/ 12 h 109"/>
                <a:gd name="T62" fmla="*/ 41 w 101"/>
                <a:gd name="T63" fmla="*/ 8 h 109"/>
                <a:gd name="T64" fmla="*/ 37 w 101"/>
                <a:gd name="T65" fmla="*/ 8 h 109"/>
                <a:gd name="T66" fmla="*/ 34 w 101"/>
                <a:gd name="T67" fmla="*/ 4 h 109"/>
                <a:gd name="T68" fmla="*/ 26 w 101"/>
                <a:gd name="T69" fmla="*/ 4 h 109"/>
                <a:gd name="T70" fmla="*/ 30 w 101"/>
                <a:gd name="T71" fmla="*/ 0 h 109"/>
                <a:gd name="T72" fmla="*/ 45 w 101"/>
                <a:gd name="T73" fmla="*/ 53 h 109"/>
                <a:gd name="T74" fmla="*/ 52 w 101"/>
                <a:gd name="T75" fmla="*/ 53 h 109"/>
                <a:gd name="T76" fmla="*/ 56 w 101"/>
                <a:gd name="T77" fmla="*/ 53 h 109"/>
                <a:gd name="T78" fmla="*/ 64 w 101"/>
                <a:gd name="T79" fmla="*/ 53 h 109"/>
                <a:gd name="T80" fmla="*/ 71 w 101"/>
                <a:gd name="T81" fmla="*/ 49 h 109"/>
                <a:gd name="T82" fmla="*/ 78 w 101"/>
                <a:gd name="T83" fmla="*/ 45 h 109"/>
                <a:gd name="T84" fmla="*/ 82 w 101"/>
                <a:gd name="T85" fmla="*/ 38 h 109"/>
                <a:gd name="T86" fmla="*/ 82 w 101"/>
                <a:gd name="T87" fmla="*/ 30 h 109"/>
                <a:gd name="T88" fmla="*/ 86 w 101"/>
                <a:gd name="T89" fmla="*/ 23 h 109"/>
                <a:gd name="T90" fmla="*/ 82 w 101"/>
                <a:gd name="T91" fmla="*/ 15 h 109"/>
                <a:gd name="T92" fmla="*/ 78 w 101"/>
                <a:gd name="T93" fmla="*/ 12 h 109"/>
                <a:gd name="T94" fmla="*/ 75 w 101"/>
                <a:gd name="T95" fmla="*/ 8 h 109"/>
                <a:gd name="T96" fmla="*/ 67 w 101"/>
                <a:gd name="T97" fmla="*/ 4 h 109"/>
                <a:gd name="T98" fmla="*/ 64 w 101"/>
                <a:gd name="T99" fmla="*/ 4 h 109"/>
                <a:gd name="T100" fmla="*/ 56 w 101"/>
                <a:gd name="T101" fmla="*/ 8 h 109"/>
                <a:gd name="T102" fmla="*/ 45 w 101"/>
                <a:gd name="T103" fmla="*/ 53 h 10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01"/>
                <a:gd name="T157" fmla="*/ 0 h 109"/>
                <a:gd name="T158" fmla="*/ 101 w 101"/>
                <a:gd name="T159" fmla="*/ 109 h 10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01" h="109">
                  <a:moveTo>
                    <a:pt x="30" y="0"/>
                  </a:moveTo>
                  <a:lnTo>
                    <a:pt x="67" y="0"/>
                  </a:lnTo>
                  <a:lnTo>
                    <a:pt x="82" y="0"/>
                  </a:lnTo>
                  <a:lnTo>
                    <a:pt x="93" y="8"/>
                  </a:lnTo>
                  <a:lnTo>
                    <a:pt x="97" y="15"/>
                  </a:lnTo>
                  <a:lnTo>
                    <a:pt x="101" y="23"/>
                  </a:lnTo>
                  <a:lnTo>
                    <a:pt x="97" y="34"/>
                  </a:lnTo>
                  <a:lnTo>
                    <a:pt x="93" y="41"/>
                  </a:lnTo>
                  <a:lnTo>
                    <a:pt x="90" y="45"/>
                  </a:lnTo>
                  <a:lnTo>
                    <a:pt x="82" y="53"/>
                  </a:lnTo>
                  <a:lnTo>
                    <a:pt x="71" y="56"/>
                  </a:lnTo>
                  <a:lnTo>
                    <a:pt x="60" y="56"/>
                  </a:lnTo>
                  <a:lnTo>
                    <a:pt x="52" y="56"/>
                  </a:lnTo>
                  <a:lnTo>
                    <a:pt x="41" y="56"/>
                  </a:lnTo>
                  <a:lnTo>
                    <a:pt x="34" y="86"/>
                  </a:lnTo>
                  <a:lnTo>
                    <a:pt x="30" y="97"/>
                  </a:lnTo>
                  <a:lnTo>
                    <a:pt x="30" y="101"/>
                  </a:lnTo>
                  <a:lnTo>
                    <a:pt x="34" y="105"/>
                  </a:lnTo>
                  <a:lnTo>
                    <a:pt x="37" y="105"/>
                  </a:lnTo>
                  <a:lnTo>
                    <a:pt x="41" y="105"/>
                  </a:lnTo>
                  <a:lnTo>
                    <a:pt x="41" y="109"/>
                  </a:lnTo>
                  <a:lnTo>
                    <a:pt x="0" y="109"/>
                  </a:lnTo>
                  <a:lnTo>
                    <a:pt x="0" y="105"/>
                  </a:lnTo>
                  <a:lnTo>
                    <a:pt x="8" y="105"/>
                  </a:lnTo>
                  <a:lnTo>
                    <a:pt x="11" y="105"/>
                  </a:lnTo>
                  <a:lnTo>
                    <a:pt x="15" y="97"/>
                  </a:lnTo>
                  <a:lnTo>
                    <a:pt x="19" y="86"/>
                  </a:lnTo>
                  <a:lnTo>
                    <a:pt x="37" y="26"/>
                  </a:lnTo>
                  <a:lnTo>
                    <a:pt x="41" y="15"/>
                  </a:lnTo>
                  <a:lnTo>
                    <a:pt x="41" y="12"/>
                  </a:lnTo>
                  <a:lnTo>
                    <a:pt x="41" y="8"/>
                  </a:lnTo>
                  <a:lnTo>
                    <a:pt x="37" y="8"/>
                  </a:lnTo>
                  <a:lnTo>
                    <a:pt x="34" y="4"/>
                  </a:lnTo>
                  <a:lnTo>
                    <a:pt x="26" y="4"/>
                  </a:lnTo>
                  <a:lnTo>
                    <a:pt x="30" y="0"/>
                  </a:lnTo>
                  <a:close/>
                  <a:moveTo>
                    <a:pt x="45" y="53"/>
                  </a:moveTo>
                  <a:lnTo>
                    <a:pt x="52" y="53"/>
                  </a:lnTo>
                  <a:lnTo>
                    <a:pt x="56" y="53"/>
                  </a:lnTo>
                  <a:lnTo>
                    <a:pt x="64" y="53"/>
                  </a:lnTo>
                  <a:lnTo>
                    <a:pt x="71" y="49"/>
                  </a:lnTo>
                  <a:lnTo>
                    <a:pt x="78" y="45"/>
                  </a:lnTo>
                  <a:lnTo>
                    <a:pt x="82" y="38"/>
                  </a:lnTo>
                  <a:lnTo>
                    <a:pt x="82" y="30"/>
                  </a:lnTo>
                  <a:lnTo>
                    <a:pt x="86" y="23"/>
                  </a:lnTo>
                  <a:lnTo>
                    <a:pt x="82" y="15"/>
                  </a:lnTo>
                  <a:lnTo>
                    <a:pt x="78" y="12"/>
                  </a:lnTo>
                  <a:lnTo>
                    <a:pt x="75" y="8"/>
                  </a:lnTo>
                  <a:lnTo>
                    <a:pt x="67" y="4"/>
                  </a:lnTo>
                  <a:lnTo>
                    <a:pt x="64" y="4"/>
                  </a:lnTo>
                  <a:lnTo>
                    <a:pt x="56" y="8"/>
                  </a:lnTo>
                  <a:lnTo>
                    <a:pt x="45" y="53"/>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5" name="Freeform 492"/>
            <p:cNvSpPr>
              <a:spLocks noEditPoints="1"/>
            </p:cNvSpPr>
            <p:nvPr/>
          </p:nvSpPr>
          <p:spPr bwMode="auto">
            <a:xfrm>
              <a:off x="2500" y="3760"/>
              <a:ext cx="71" cy="74"/>
            </a:xfrm>
            <a:custGeom>
              <a:avLst/>
              <a:gdLst>
                <a:gd name="T0" fmla="*/ 71 w 71"/>
                <a:gd name="T1" fmla="*/ 22 h 74"/>
                <a:gd name="T2" fmla="*/ 68 w 71"/>
                <a:gd name="T3" fmla="*/ 37 h 74"/>
                <a:gd name="T4" fmla="*/ 64 w 71"/>
                <a:gd name="T5" fmla="*/ 48 h 74"/>
                <a:gd name="T6" fmla="*/ 56 w 71"/>
                <a:gd name="T7" fmla="*/ 59 h 74"/>
                <a:gd name="T8" fmla="*/ 45 w 71"/>
                <a:gd name="T9" fmla="*/ 67 h 74"/>
                <a:gd name="T10" fmla="*/ 34 w 71"/>
                <a:gd name="T11" fmla="*/ 71 h 74"/>
                <a:gd name="T12" fmla="*/ 23 w 71"/>
                <a:gd name="T13" fmla="*/ 74 h 74"/>
                <a:gd name="T14" fmla="*/ 15 w 71"/>
                <a:gd name="T15" fmla="*/ 71 h 74"/>
                <a:gd name="T16" fmla="*/ 8 w 71"/>
                <a:gd name="T17" fmla="*/ 67 h 74"/>
                <a:gd name="T18" fmla="*/ 0 w 71"/>
                <a:gd name="T19" fmla="*/ 59 h 74"/>
                <a:gd name="T20" fmla="*/ 0 w 71"/>
                <a:gd name="T21" fmla="*/ 48 h 74"/>
                <a:gd name="T22" fmla="*/ 0 w 71"/>
                <a:gd name="T23" fmla="*/ 37 h 74"/>
                <a:gd name="T24" fmla="*/ 8 w 71"/>
                <a:gd name="T25" fmla="*/ 22 h 74"/>
                <a:gd name="T26" fmla="*/ 15 w 71"/>
                <a:gd name="T27" fmla="*/ 15 h 74"/>
                <a:gd name="T28" fmla="*/ 23 w 71"/>
                <a:gd name="T29" fmla="*/ 3 h 74"/>
                <a:gd name="T30" fmla="*/ 34 w 71"/>
                <a:gd name="T31" fmla="*/ 0 h 74"/>
                <a:gd name="T32" fmla="*/ 45 w 71"/>
                <a:gd name="T33" fmla="*/ 0 h 74"/>
                <a:gd name="T34" fmla="*/ 56 w 71"/>
                <a:gd name="T35" fmla="*/ 0 h 74"/>
                <a:gd name="T36" fmla="*/ 64 w 71"/>
                <a:gd name="T37" fmla="*/ 3 h 74"/>
                <a:gd name="T38" fmla="*/ 68 w 71"/>
                <a:gd name="T39" fmla="*/ 15 h 74"/>
                <a:gd name="T40" fmla="*/ 71 w 71"/>
                <a:gd name="T41" fmla="*/ 22 h 74"/>
                <a:gd name="T42" fmla="*/ 56 w 71"/>
                <a:gd name="T43" fmla="*/ 18 h 74"/>
                <a:gd name="T44" fmla="*/ 56 w 71"/>
                <a:gd name="T45" fmla="*/ 11 h 74"/>
                <a:gd name="T46" fmla="*/ 53 w 71"/>
                <a:gd name="T47" fmla="*/ 7 h 74"/>
                <a:gd name="T48" fmla="*/ 49 w 71"/>
                <a:gd name="T49" fmla="*/ 3 h 74"/>
                <a:gd name="T50" fmla="*/ 45 w 71"/>
                <a:gd name="T51" fmla="*/ 0 h 74"/>
                <a:gd name="T52" fmla="*/ 38 w 71"/>
                <a:gd name="T53" fmla="*/ 3 h 74"/>
                <a:gd name="T54" fmla="*/ 30 w 71"/>
                <a:gd name="T55" fmla="*/ 11 h 74"/>
                <a:gd name="T56" fmla="*/ 23 w 71"/>
                <a:gd name="T57" fmla="*/ 18 h 74"/>
                <a:gd name="T58" fmla="*/ 15 w 71"/>
                <a:gd name="T59" fmla="*/ 37 h 74"/>
                <a:gd name="T60" fmla="*/ 15 w 71"/>
                <a:gd name="T61" fmla="*/ 52 h 74"/>
                <a:gd name="T62" fmla="*/ 15 w 71"/>
                <a:gd name="T63" fmla="*/ 59 h 74"/>
                <a:gd name="T64" fmla="*/ 19 w 71"/>
                <a:gd name="T65" fmla="*/ 67 h 74"/>
                <a:gd name="T66" fmla="*/ 23 w 71"/>
                <a:gd name="T67" fmla="*/ 67 h 74"/>
                <a:gd name="T68" fmla="*/ 27 w 71"/>
                <a:gd name="T69" fmla="*/ 71 h 74"/>
                <a:gd name="T70" fmla="*/ 34 w 71"/>
                <a:gd name="T71" fmla="*/ 67 h 74"/>
                <a:gd name="T72" fmla="*/ 41 w 71"/>
                <a:gd name="T73" fmla="*/ 63 h 74"/>
                <a:gd name="T74" fmla="*/ 49 w 71"/>
                <a:gd name="T75" fmla="*/ 52 h 74"/>
                <a:gd name="T76" fmla="*/ 53 w 71"/>
                <a:gd name="T77" fmla="*/ 33 h 74"/>
                <a:gd name="T78" fmla="*/ 56 w 71"/>
                <a:gd name="T79" fmla="*/ 18 h 7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1"/>
                <a:gd name="T121" fmla="*/ 0 h 74"/>
                <a:gd name="T122" fmla="*/ 71 w 71"/>
                <a:gd name="T123" fmla="*/ 74 h 7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1" h="74">
                  <a:moveTo>
                    <a:pt x="71" y="22"/>
                  </a:moveTo>
                  <a:lnTo>
                    <a:pt x="68" y="37"/>
                  </a:lnTo>
                  <a:lnTo>
                    <a:pt x="64" y="48"/>
                  </a:lnTo>
                  <a:lnTo>
                    <a:pt x="56" y="59"/>
                  </a:lnTo>
                  <a:lnTo>
                    <a:pt x="45" y="67"/>
                  </a:lnTo>
                  <a:lnTo>
                    <a:pt x="34" y="71"/>
                  </a:lnTo>
                  <a:lnTo>
                    <a:pt x="23" y="74"/>
                  </a:lnTo>
                  <a:lnTo>
                    <a:pt x="15" y="71"/>
                  </a:lnTo>
                  <a:lnTo>
                    <a:pt x="8" y="67"/>
                  </a:lnTo>
                  <a:lnTo>
                    <a:pt x="0" y="59"/>
                  </a:lnTo>
                  <a:lnTo>
                    <a:pt x="0" y="48"/>
                  </a:lnTo>
                  <a:lnTo>
                    <a:pt x="0" y="37"/>
                  </a:lnTo>
                  <a:lnTo>
                    <a:pt x="8" y="22"/>
                  </a:lnTo>
                  <a:lnTo>
                    <a:pt x="15" y="15"/>
                  </a:lnTo>
                  <a:lnTo>
                    <a:pt x="23" y="3"/>
                  </a:lnTo>
                  <a:lnTo>
                    <a:pt x="34" y="0"/>
                  </a:lnTo>
                  <a:lnTo>
                    <a:pt x="45" y="0"/>
                  </a:lnTo>
                  <a:lnTo>
                    <a:pt x="56" y="0"/>
                  </a:lnTo>
                  <a:lnTo>
                    <a:pt x="64" y="3"/>
                  </a:lnTo>
                  <a:lnTo>
                    <a:pt x="68" y="15"/>
                  </a:lnTo>
                  <a:lnTo>
                    <a:pt x="71" y="22"/>
                  </a:lnTo>
                  <a:close/>
                  <a:moveTo>
                    <a:pt x="56" y="18"/>
                  </a:moveTo>
                  <a:lnTo>
                    <a:pt x="56" y="11"/>
                  </a:lnTo>
                  <a:lnTo>
                    <a:pt x="53" y="7"/>
                  </a:lnTo>
                  <a:lnTo>
                    <a:pt x="49" y="3"/>
                  </a:lnTo>
                  <a:lnTo>
                    <a:pt x="45" y="0"/>
                  </a:lnTo>
                  <a:lnTo>
                    <a:pt x="38" y="3"/>
                  </a:lnTo>
                  <a:lnTo>
                    <a:pt x="30" y="11"/>
                  </a:lnTo>
                  <a:lnTo>
                    <a:pt x="23" y="18"/>
                  </a:lnTo>
                  <a:lnTo>
                    <a:pt x="15" y="37"/>
                  </a:lnTo>
                  <a:lnTo>
                    <a:pt x="15" y="52"/>
                  </a:lnTo>
                  <a:lnTo>
                    <a:pt x="15" y="59"/>
                  </a:lnTo>
                  <a:lnTo>
                    <a:pt x="19" y="67"/>
                  </a:lnTo>
                  <a:lnTo>
                    <a:pt x="23" y="67"/>
                  </a:lnTo>
                  <a:lnTo>
                    <a:pt x="27" y="71"/>
                  </a:lnTo>
                  <a:lnTo>
                    <a:pt x="34" y="67"/>
                  </a:lnTo>
                  <a:lnTo>
                    <a:pt x="41" y="63"/>
                  </a:lnTo>
                  <a:lnTo>
                    <a:pt x="49" y="52"/>
                  </a:lnTo>
                  <a:lnTo>
                    <a:pt x="53" y="33"/>
                  </a:lnTo>
                  <a:lnTo>
                    <a:pt x="56" y="1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6" name="Freeform 493"/>
            <p:cNvSpPr>
              <a:spLocks/>
            </p:cNvSpPr>
            <p:nvPr/>
          </p:nvSpPr>
          <p:spPr bwMode="auto">
            <a:xfrm>
              <a:off x="2579" y="3760"/>
              <a:ext cx="63" cy="71"/>
            </a:xfrm>
            <a:custGeom>
              <a:avLst/>
              <a:gdLst>
                <a:gd name="T0" fmla="*/ 7 w 63"/>
                <a:gd name="T1" fmla="*/ 0 h 71"/>
                <a:gd name="T2" fmla="*/ 33 w 63"/>
                <a:gd name="T3" fmla="*/ 0 h 71"/>
                <a:gd name="T4" fmla="*/ 22 w 63"/>
                <a:gd name="T5" fmla="*/ 37 h 71"/>
                <a:gd name="T6" fmla="*/ 30 w 63"/>
                <a:gd name="T7" fmla="*/ 22 h 71"/>
                <a:gd name="T8" fmla="*/ 37 w 63"/>
                <a:gd name="T9" fmla="*/ 11 h 71"/>
                <a:gd name="T10" fmla="*/ 45 w 63"/>
                <a:gd name="T11" fmla="*/ 3 h 71"/>
                <a:gd name="T12" fmla="*/ 52 w 63"/>
                <a:gd name="T13" fmla="*/ 0 h 71"/>
                <a:gd name="T14" fmla="*/ 56 w 63"/>
                <a:gd name="T15" fmla="*/ 0 h 71"/>
                <a:gd name="T16" fmla="*/ 59 w 63"/>
                <a:gd name="T17" fmla="*/ 0 h 71"/>
                <a:gd name="T18" fmla="*/ 59 w 63"/>
                <a:gd name="T19" fmla="*/ 0 h 71"/>
                <a:gd name="T20" fmla="*/ 63 w 63"/>
                <a:gd name="T21" fmla="*/ 3 h 71"/>
                <a:gd name="T22" fmla="*/ 63 w 63"/>
                <a:gd name="T23" fmla="*/ 3 h 71"/>
                <a:gd name="T24" fmla="*/ 59 w 63"/>
                <a:gd name="T25" fmla="*/ 11 h 71"/>
                <a:gd name="T26" fmla="*/ 59 w 63"/>
                <a:gd name="T27" fmla="*/ 15 h 71"/>
                <a:gd name="T28" fmla="*/ 56 w 63"/>
                <a:gd name="T29" fmla="*/ 18 h 71"/>
                <a:gd name="T30" fmla="*/ 52 w 63"/>
                <a:gd name="T31" fmla="*/ 22 h 71"/>
                <a:gd name="T32" fmla="*/ 52 w 63"/>
                <a:gd name="T33" fmla="*/ 18 h 71"/>
                <a:gd name="T34" fmla="*/ 52 w 63"/>
                <a:gd name="T35" fmla="*/ 18 h 71"/>
                <a:gd name="T36" fmla="*/ 48 w 63"/>
                <a:gd name="T37" fmla="*/ 18 h 71"/>
                <a:gd name="T38" fmla="*/ 48 w 63"/>
                <a:gd name="T39" fmla="*/ 15 h 71"/>
                <a:gd name="T40" fmla="*/ 48 w 63"/>
                <a:gd name="T41" fmla="*/ 15 h 71"/>
                <a:gd name="T42" fmla="*/ 48 w 63"/>
                <a:gd name="T43" fmla="*/ 11 h 71"/>
                <a:gd name="T44" fmla="*/ 48 w 63"/>
                <a:gd name="T45" fmla="*/ 11 h 71"/>
                <a:gd name="T46" fmla="*/ 48 w 63"/>
                <a:gd name="T47" fmla="*/ 11 h 71"/>
                <a:gd name="T48" fmla="*/ 45 w 63"/>
                <a:gd name="T49" fmla="*/ 11 h 71"/>
                <a:gd name="T50" fmla="*/ 45 w 63"/>
                <a:gd name="T51" fmla="*/ 11 h 71"/>
                <a:gd name="T52" fmla="*/ 41 w 63"/>
                <a:gd name="T53" fmla="*/ 15 h 71"/>
                <a:gd name="T54" fmla="*/ 37 w 63"/>
                <a:gd name="T55" fmla="*/ 18 h 71"/>
                <a:gd name="T56" fmla="*/ 33 w 63"/>
                <a:gd name="T57" fmla="*/ 26 h 71"/>
                <a:gd name="T58" fmla="*/ 26 w 63"/>
                <a:gd name="T59" fmla="*/ 37 h 71"/>
                <a:gd name="T60" fmla="*/ 22 w 63"/>
                <a:gd name="T61" fmla="*/ 44 h 71"/>
                <a:gd name="T62" fmla="*/ 18 w 63"/>
                <a:gd name="T63" fmla="*/ 52 h 71"/>
                <a:gd name="T64" fmla="*/ 18 w 63"/>
                <a:gd name="T65" fmla="*/ 56 h 71"/>
                <a:gd name="T66" fmla="*/ 15 w 63"/>
                <a:gd name="T67" fmla="*/ 59 h 71"/>
                <a:gd name="T68" fmla="*/ 11 w 63"/>
                <a:gd name="T69" fmla="*/ 71 h 71"/>
                <a:gd name="T70" fmla="*/ 0 w 63"/>
                <a:gd name="T71" fmla="*/ 71 h 71"/>
                <a:gd name="T72" fmla="*/ 15 w 63"/>
                <a:gd name="T73" fmla="*/ 22 h 71"/>
                <a:gd name="T74" fmla="*/ 18 w 63"/>
                <a:gd name="T75" fmla="*/ 15 h 71"/>
                <a:gd name="T76" fmla="*/ 18 w 63"/>
                <a:gd name="T77" fmla="*/ 7 h 71"/>
                <a:gd name="T78" fmla="*/ 18 w 63"/>
                <a:gd name="T79" fmla="*/ 7 h 71"/>
                <a:gd name="T80" fmla="*/ 15 w 63"/>
                <a:gd name="T81" fmla="*/ 7 h 71"/>
                <a:gd name="T82" fmla="*/ 15 w 63"/>
                <a:gd name="T83" fmla="*/ 3 h 71"/>
                <a:gd name="T84" fmla="*/ 11 w 63"/>
                <a:gd name="T85" fmla="*/ 3 h 71"/>
                <a:gd name="T86" fmla="*/ 11 w 63"/>
                <a:gd name="T87" fmla="*/ 3 h 71"/>
                <a:gd name="T88" fmla="*/ 7 w 63"/>
                <a:gd name="T89" fmla="*/ 3 h 71"/>
                <a:gd name="T90" fmla="*/ 7 w 63"/>
                <a:gd name="T91" fmla="*/ 0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3"/>
                <a:gd name="T139" fmla="*/ 0 h 71"/>
                <a:gd name="T140" fmla="*/ 63 w 63"/>
                <a:gd name="T141" fmla="*/ 71 h 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3" h="71">
                  <a:moveTo>
                    <a:pt x="7" y="0"/>
                  </a:moveTo>
                  <a:lnTo>
                    <a:pt x="33" y="0"/>
                  </a:lnTo>
                  <a:lnTo>
                    <a:pt x="22" y="37"/>
                  </a:lnTo>
                  <a:lnTo>
                    <a:pt x="30" y="22"/>
                  </a:lnTo>
                  <a:lnTo>
                    <a:pt x="37" y="11"/>
                  </a:lnTo>
                  <a:lnTo>
                    <a:pt x="45" y="3"/>
                  </a:lnTo>
                  <a:lnTo>
                    <a:pt x="52" y="0"/>
                  </a:lnTo>
                  <a:lnTo>
                    <a:pt x="56" y="0"/>
                  </a:lnTo>
                  <a:lnTo>
                    <a:pt x="59" y="0"/>
                  </a:lnTo>
                  <a:lnTo>
                    <a:pt x="63" y="3"/>
                  </a:lnTo>
                  <a:lnTo>
                    <a:pt x="59" y="11"/>
                  </a:lnTo>
                  <a:lnTo>
                    <a:pt x="59" y="15"/>
                  </a:lnTo>
                  <a:lnTo>
                    <a:pt x="56" y="18"/>
                  </a:lnTo>
                  <a:lnTo>
                    <a:pt x="52" y="22"/>
                  </a:lnTo>
                  <a:lnTo>
                    <a:pt x="52" y="18"/>
                  </a:lnTo>
                  <a:lnTo>
                    <a:pt x="48" y="18"/>
                  </a:lnTo>
                  <a:lnTo>
                    <a:pt x="48" y="15"/>
                  </a:lnTo>
                  <a:lnTo>
                    <a:pt x="48" y="11"/>
                  </a:lnTo>
                  <a:lnTo>
                    <a:pt x="45" y="11"/>
                  </a:lnTo>
                  <a:lnTo>
                    <a:pt x="41" y="15"/>
                  </a:lnTo>
                  <a:lnTo>
                    <a:pt x="37" y="18"/>
                  </a:lnTo>
                  <a:lnTo>
                    <a:pt x="33" y="26"/>
                  </a:lnTo>
                  <a:lnTo>
                    <a:pt x="26" y="37"/>
                  </a:lnTo>
                  <a:lnTo>
                    <a:pt x="22" y="44"/>
                  </a:lnTo>
                  <a:lnTo>
                    <a:pt x="18" y="52"/>
                  </a:lnTo>
                  <a:lnTo>
                    <a:pt x="18" y="56"/>
                  </a:lnTo>
                  <a:lnTo>
                    <a:pt x="15" y="59"/>
                  </a:lnTo>
                  <a:lnTo>
                    <a:pt x="11" y="71"/>
                  </a:lnTo>
                  <a:lnTo>
                    <a:pt x="0" y="71"/>
                  </a:lnTo>
                  <a:lnTo>
                    <a:pt x="15" y="22"/>
                  </a:lnTo>
                  <a:lnTo>
                    <a:pt x="18" y="15"/>
                  </a:lnTo>
                  <a:lnTo>
                    <a:pt x="18" y="7"/>
                  </a:lnTo>
                  <a:lnTo>
                    <a:pt x="15" y="7"/>
                  </a:lnTo>
                  <a:lnTo>
                    <a:pt x="15" y="3"/>
                  </a:lnTo>
                  <a:lnTo>
                    <a:pt x="11" y="3"/>
                  </a:lnTo>
                  <a:lnTo>
                    <a:pt x="7" y="3"/>
                  </a:lnTo>
                  <a:lnTo>
                    <a:pt x="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7" name="Freeform 494"/>
            <p:cNvSpPr>
              <a:spLocks/>
            </p:cNvSpPr>
            <p:nvPr/>
          </p:nvSpPr>
          <p:spPr bwMode="auto">
            <a:xfrm>
              <a:off x="2646" y="3737"/>
              <a:ext cx="45" cy="97"/>
            </a:xfrm>
            <a:custGeom>
              <a:avLst/>
              <a:gdLst>
                <a:gd name="T0" fmla="*/ 37 w 45"/>
                <a:gd name="T1" fmla="*/ 0 h 97"/>
                <a:gd name="T2" fmla="*/ 30 w 45"/>
                <a:gd name="T3" fmla="*/ 23 h 97"/>
                <a:gd name="T4" fmla="*/ 45 w 45"/>
                <a:gd name="T5" fmla="*/ 23 h 97"/>
                <a:gd name="T6" fmla="*/ 45 w 45"/>
                <a:gd name="T7" fmla="*/ 26 h 97"/>
                <a:gd name="T8" fmla="*/ 30 w 45"/>
                <a:gd name="T9" fmla="*/ 26 h 97"/>
                <a:gd name="T10" fmla="*/ 15 w 45"/>
                <a:gd name="T11" fmla="*/ 75 h 97"/>
                <a:gd name="T12" fmla="*/ 15 w 45"/>
                <a:gd name="T13" fmla="*/ 82 h 97"/>
                <a:gd name="T14" fmla="*/ 11 w 45"/>
                <a:gd name="T15" fmla="*/ 86 h 97"/>
                <a:gd name="T16" fmla="*/ 11 w 45"/>
                <a:gd name="T17" fmla="*/ 86 h 97"/>
                <a:gd name="T18" fmla="*/ 15 w 45"/>
                <a:gd name="T19" fmla="*/ 90 h 97"/>
                <a:gd name="T20" fmla="*/ 15 w 45"/>
                <a:gd name="T21" fmla="*/ 90 h 97"/>
                <a:gd name="T22" fmla="*/ 15 w 45"/>
                <a:gd name="T23" fmla="*/ 90 h 97"/>
                <a:gd name="T24" fmla="*/ 15 w 45"/>
                <a:gd name="T25" fmla="*/ 90 h 97"/>
                <a:gd name="T26" fmla="*/ 19 w 45"/>
                <a:gd name="T27" fmla="*/ 86 h 97"/>
                <a:gd name="T28" fmla="*/ 22 w 45"/>
                <a:gd name="T29" fmla="*/ 82 h 97"/>
                <a:gd name="T30" fmla="*/ 26 w 45"/>
                <a:gd name="T31" fmla="*/ 79 h 97"/>
                <a:gd name="T32" fmla="*/ 30 w 45"/>
                <a:gd name="T33" fmla="*/ 79 h 97"/>
                <a:gd name="T34" fmla="*/ 22 w 45"/>
                <a:gd name="T35" fmla="*/ 86 h 97"/>
                <a:gd name="T36" fmla="*/ 15 w 45"/>
                <a:gd name="T37" fmla="*/ 94 h 97"/>
                <a:gd name="T38" fmla="*/ 11 w 45"/>
                <a:gd name="T39" fmla="*/ 94 h 97"/>
                <a:gd name="T40" fmla="*/ 7 w 45"/>
                <a:gd name="T41" fmla="*/ 97 h 97"/>
                <a:gd name="T42" fmla="*/ 4 w 45"/>
                <a:gd name="T43" fmla="*/ 97 h 97"/>
                <a:gd name="T44" fmla="*/ 4 w 45"/>
                <a:gd name="T45" fmla="*/ 94 h 97"/>
                <a:gd name="T46" fmla="*/ 0 w 45"/>
                <a:gd name="T47" fmla="*/ 90 h 97"/>
                <a:gd name="T48" fmla="*/ 0 w 45"/>
                <a:gd name="T49" fmla="*/ 90 h 97"/>
                <a:gd name="T50" fmla="*/ 0 w 45"/>
                <a:gd name="T51" fmla="*/ 82 h 97"/>
                <a:gd name="T52" fmla="*/ 4 w 45"/>
                <a:gd name="T53" fmla="*/ 75 h 97"/>
                <a:gd name="T54" fmla="*/ 15 w 45"/>
                <a:gd name="T55" fmla="*/ 26 h 97"/>
                <a:gd name="T56" fmla="*/ 4 w 45"/>
                <a:gd name="T57" fmla="*/ 26 h 97"/>
                <a:gd name="T58" fmla="*/ 4 w 45"/>
                <a:gd name="T59" fmla="*/ 23 h 97"/>
                <a:gd name="T60" fmla="*/ 11 w 45"/>
                <a:gd name="T61" fmla="*/ 23 h 97"/>
                <a:gd name="T62" fmla="*/ 19 w 45"/>
                <a:gd name="T63" fmla="*/ 19 h 97"/>
                <a:gd name="T64" fmla="*/ 26 w 45"/>
                <a:gd name="T65" fmla="*/ 11 h 97"/>
                <a:gd name="T66" fmla="*/ 34 w 45"/>
                <a:gd name="T67" fmla="*/ 0 h 97"/>
                <a:gd name="T68" fmla="*/ 37 w 45"/>
                <a:gd name="T69" fmla="*/ 0 h 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5"/>
                <a:gd name="T106" fmla="*/ 0 h 97"/>
                <a:gd name="T107" fmla="*/ 45 w 45"/>
                <a:gd name="T108" fmla="*/ 97 h 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5" h="97">
                  <a:moveTo>
                    <a:pt x="37" y="0"/>
                  </a:moveTo>
                  <a:lnTo>
                    <a:pt x="30" y="23"/>
                  </a:lnTo>
                  <a:lnTo>
                    <a:pt x="45" y="23"/>
                  </a:lnTo>
                  <a:lnTo>
                    <a:pt x="45" y="26"/>
                  </a:lnTo>
                  <a:lnTo>
                    <a:pt x="30" y="26"/>
                  </a:lnTo>
                  <a:lnTo>
                    <a:pt x="15" y="75"/>
                  </a:lnTo>
                  <a:lnTo>
                    <a:pt x="15" y="82"/>
                  </a:lnTo>
                  <a:lnTo>
                    <a:pt x="11" y="86"/>
                  </a:lnTo>
                  <a:lnTo>
                    <a:pt x="15" y="90"/>
                  </a:lnTo>
                  <a:lnTo>
                    <a:pt x="19" y="86"/>
                  </a:lnTo>
                  <a:lnTo>
                    <a:pt x="22" y="82"/>
                  </a:lnTo>
                  <a:lnTo>
                    <a:pt x="26" y="79"/>
                  </a:lnTo>
                  <a:lnTo>
                    <a:pt x="30" y="79"/>
                  </a:lnTo>
                  <a:lnTo>
                    <a:pt x="22" y="86"/>
                  </a:lnTo>
                  <a:lnTo>
                    <a:pt x="15" y="94"/>
                  </a:lnTo>
                  <a:lnTo>
                    <a:pt x="11" y="94"/>
                  </a:lnTo>
                  <a:lnTo>
                    <a:pt x="7" y="97"/>
                  </a:lnTo>
                  <a:lnTo>
                    <a:pt x="4" y="97"/>
                  </a:lnTo>
                  <a:lnTo>
                    <a:pt x="4" y="94"/>
                  </a:lnTo>
                  <a:lnTo>
                    <a:pt x="0" y="90"/>
                  </a:lnTo>
                  <a:lnTo>
                    <a:pt x="0" y="82"/>
                  </a:lnTo>
                  <a:lnTo>
                    <a:pt x="4" y="75"/>
                  </a:lnTo>
                  <a:lnTo>
                    <a:pt x="15" y="26"/>
                  </a:lnTo>
                  <a:lnTo>
                    <a:pt x="4" y="26"/>
                  </a:lnTo>
                  <a:lnTo>
                    <a:pt x="4" y="23"/>
                  </a:lnTo>
                  <a:lnTo>
                    <a:pt x="11" y="23"/>
                  </a:lnTo>
                  <a:lnTo>
                    <a:pt x="19" y="19"/>
                  </a:lnTo>
                  <a:lnTo>
                    <a:pt x="26" y="11"/>
                  </a:lnTo>
                  <a:lnTo>
                    <a:pt x="34" y="0"/>
                  </a:lnTo>
                  <a:lnTo>
                    <a:pt x="37"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8" name="Freeform 495"/>
            <p:cNvSpPr>
              <a:spLocks/>
            </p:cNvSpPr>
            <p:nvPr/>
          </p:nvSpPr>
          <p:spPr bwMode="auto">
            <a:xfrm>
              <a:off x="2691" y="3719"/>
              <a:ext cx="45" cy="115"/>
            </a:xfrm>
            <a:custGeom>
              <a:avLst/>
              <a:gdLst>
                <a:gd name="T0" fmla="*/ 45 w 45"/>
                <a:gd name="T1" fmla="*/ 0 h 115"/>
                <a:gd name="T2" fmla="*/ 15 w 45"/>
                <a:gd name="T3" fmla="*/ 93 h 115"/>
                <a:gd name="T4" fmla="*/ 15 w 45"/>
                <a:gd name="T5" fmla="*/ 100 h 115"/>
                <a:gd name="T6" fmla="*/ 15 w 45"/>
                <a:gd name="T7" fmla="*/ 104 h 115"/>
                <a:gd name="T8" fmla="*/ 15 w 45"/>
                <a:gd name="T9" fmla="*/ 104 h 115"/>
                <a:gd name="T10" fmla="*/ 15 w 45"/>
                <a:gd name="T11" fmla="*/ 104 h 115"/>
                <a:gd name="T12" fmla="*/ 15 w 45"/>
                <a:gd name="T13" fmla="*/ 104 h 115"/>
                <a:gd name="T14" fmla="*/ 18 w 45"/>
                <a:gd name="T15" fmla="*/ 104 h 115"/>
                <a:gd name="T16" fmla="*/ 18 w 45"/>
                <a:gd name="T17" fmla="*/ 104 h 115"/>
                <a:gd name="T18" fmla="*/ 18 w 45"/>
                <a:gd name="T19" fmla="*/ 104 h 115"/>
                <a:gd name="T20" fmla="*/ 22 w 45"/>
                <a:gd name="T21" fmla="*/ 100 h 115"/>
                <a:gd name="T22" fmla="*/ 30 w 45"/>
                <a:gd name="T23" fmla="*/ 93 h 115"/>
                <a:gd name="T24" fmla="*/ 33 w 45"/>
                <a:gd name="T25" fmla="*/ 97 h 115"/>
                <a:gd name="T26" fmla="*/ 26 w 45"/>
                <a:gd name="T27" fmla="*/ 104 h 115"/>
                <a:gd name="T28" fmla="*/ 18 w 45"/>
                <a:gd name="T29" fmla="*/ 112 h 115"/>
                <a:gd name="T30" fmla="*/ 11 w 45"/>
                <a:gd name="T31" fmla="*/ 112 h 115"/>
                <a:gd name="T32" fmla="*/ 7 w 45"/>
                <a:gd name="T33" fmla="*/ 115 h 115"/>
                <a:gd name="T34" fmla="*/ 3 w 45"/>
                <a:gd name="T35" fmla="*/ 115 h 115"/>
                <a:gd name="T36" fmla="*/ 3 w 45"/>
                <a:gd name="T37" fmla="*/ 112 h 115"/>
                <a:gd name="T38" fmla="*/ 0 w 45"/>
                <a:gd name="T39" fmla="*/ 112 h 115"/>
                <a:gd name="T40" fmla="*/ 0 w 45"/>
                <a:gd name="T41" fmla="*/ 108 h 115"/>
                <a:gd name="T42" fmla="*/ 0 w 45"/>
                <a:gd name="T43" fmla="*/ 104 h 115"/>
                <a:gd name="T44" fmla="*/ 3 w 45"/>
                <a:gd name="T45" fmla="*/ 97 h 115"/>
                <a:gd name="T46" fmla="*/ 26 w 45"/>
                <a:gd name="T47" fmla="*/ 18 h 115"/>
                <a:gd name="T48" fmla="*/ 26 w 45"/>
                <a:gd name="T49" fmla="*/ 11 h 115"/>
                <a:gd name="T50" fmla="*/ 30 w 45"/>
                <a:gd name="T51" fmla="*/ 7 h 115"/>
                <a:gd name="T52" fmla="*/ 30 w 45"/>
                <a:gd name="T53" fmla="*/ 7 h 115"/>
                <a:gd name="T54" fmla="*/ 26 w 45"/>
                <a:gd name="T55" fmla="*/ 7 h 115"/>
                <a:gd name="T56" fmla="*/ 26 w 45"/>
                <a:gd name="T57" fmla="*/ 3 h 115"/>
                <a:gd name="T58" fmla="*/ 22 w 45"/>
                <a:gd name="T59" fmla="*/ 3 h 115"/>
                <a:gd name="T60" fmla="*/ 18 w 45"/>
                <a:gd name="T61" fmla="*/ 3 h 115"/>
                <a:gd name="T62" fmla="*/ 18 w 45"/>
                <a:gd name="T63" fmla="*/ 3 h 115"/>
                <a:gd name="T64" fmla="*/ 18 w 45"/>
                <a:gd name="T65" fmla="*/ 3 h 115"/>
                <a:gd name="T66" fmla="*/ 45 w 45"/>
                <a:gd name="T67" fmla="*/ 0 h 11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115"/>
                <a:gd name="T104" fmla="*/ 45 w 45"/>
                <a:gd name="T105" fmla="*/ 115 h 11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115">
                  <a:moveTo>
                    <a:pt x="45" y="0"/>
                  </a:moveTo>
                  <a:lnTo>
                    <a:pt x="15" y="93"/>
                  </a:lnTo>
                  <a:lnTo>
                    <a:pt x="15" y="100"/>
                  </a:lnTo>
                  <a:lnTo>
                    <a:pt x="15" y="104"/>
                  </a:lnTo>
                  <a:lnTo>
                    <a:pt x="18" y="104"/>
                  </a:lnTo>
                  <a:lnTo>
                    <a:pt x="22" y="100"/>
                  </a:lnTo>
                  <a:lnTo>
                    <a:pt x="30" y="93"/>
                  </a:lnTo>
                  <a:lnTo>
                    <a:pt x="33" y="97"/>
                  </a:lnTo>
                  <a:lnTo>
                    <a:pt x="26" y="104"/>
                  </a:lnTo>
                  <a:lnTo>
                    <a:pt x="18" y="112"/>
                  </a:lnTo>
                  <a:lnTo>
                    <a:pt x="11" y="112"/>
                  </a:lnTo>
                  <a:lnTo>
                    <a:pt x="7" y="115"/>
                  </a:lnTo>
                  <a:lnTo>
                    <a:pt x="3" y="115"/>
                  </a:lnTo>
                  <a:lnTo>
                    <a:pt x="3" y="112"/>
                  </a:lnTo>
                  <a:lnTo>
                    <a:pt x="0" y="112"/>
                  </a:lnTo>
                  <a:lnTo>
                    <a:pt x="0" y="108"/>
                  </a:lnTo>
                  <a:lnTo>
                    <a:pt x="0" y="104"/>
                  </a:lnTo>
                  <a:lnTo>
                    <a:pt x="3" y="97"/>
                  </a:lnTo>
                  <a:lnTo>
                    <a:pt x="26" y="18"/>
                  </a:lnTo>
                  <a:lnTo>
                    <a:pt x="26" y="11"/>
                  </a:lnTo>
                  <a:lnTo>
                    <a:pt x="30" y="7"/>
                  </a:lnTo>
                  <a:lnTo>
                    <a:pt x="26" y="7"/>
                  </a:lnTo>
                  <a:lnTo>
                    <a:pt x="26" y="3"/>
                  </a:lnTo>
                  <a:lnTo>
                    <a:pt x="22" y="3"/>
                  </a:lnTo>
                  <a:lnTo>
                    <a:pt x="18" y="3"/>
                  </a:lnTo>
                  <a:lnTo>
                    <a:pt x="45"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69" name="Freeform 496"/>
            <p:cNvSpPr>
              <a:spLocks noEditPoints="1"/>
            </p:cNvSpPr>
            <p:nvPr/>
          </p:nvSpPr>
          <p:spPr bwMode="auto">
            <a:xfrm>
              <a:off x="2736" y="3760"/>
              <a:ext cx="78" cy="74"/>
            </a:xfrm>
            <a:custGeom>
              <a:avLst/>
              <a:gdLst>
                <a:gd name="T0" fmla="*/ 63 w 78"/>
                <a:gd name="T1" fmla="*/ 56 h 74"/>
                <a:gd name="T2" fmla="*/ 59 w 78"/>
                <a:gd name="T3" fmla="*/ 63 h 74"/>
                <a:gd name="T4" fmla="*/ 59 w 78"/>
                <a:gd name="T5" fmla="*/ 63 h 74"/>
                <a:gd name="T6" fmla="*/ 59 w 78"/>
                <a:gd name="T7" fmla="*/ 67 h 74"/>
                <a:gd name="T8" fmla="*/ 63 w 78"/>
                <a:gd name="T9" fmla="*/ 67 h 74"/>
                <a:gd name="T10" fmla="*/ 67 w 78"/>
                <a:gd name="T11" fmla="*/ 59 h 74"/>
                <a:gd name="T12" fmla="*/ 70 w 78"/>
                <a:gd name="T13" fmla="*/ 56 h 74"/>
                <a:gd name="T14" fmla="*/ 63 w 78"/>
                <a:gd name="T15" fmla="*/ 71 h 74"/>
                <a:gd name="T16" fmla="*/ 52 w 78"/>
                <a:gd name="T17" fmla="*/ 74 h 74"/>
                <a:gd name="T18" fmla="*/ 48 w 78"/>
                <a:gd name="T19" fmla="*/ 71 h 74"/>
                <a:gd name="T20" fmla="*/ 48 w 78"/>
                <a:gd name="T21" fmla="*/ 67 h 74"/>
                <a:gd name="T22" fmla="*/ 48 w 78"/>
                <a:gd name="T23" fmla="*/ 56 h 74"/>
                <a:gd name="T24" fmla="*/ 41 w 78"/>
                <a:gd name="T25" fmla="*/ 63 h 74"/>
                <a:gd name="T26" fmla="*/ 22 w 78"/>
                <a:gd name="T27" fmla="*/ 71 h 74"/>
                <a:gd name="T28" fmla="*/ 11 w 78"/>
                <a:gd name="T29" fmla="*/ 71 h 74"/>
                <a:gd name="T30" fmla="*/ 0 w 78"/>
                <a:gd name="T31" fmla="*/ 63 h 74"/>
                <a:gd name="T32" fmla="*/ 3 w 78"/>
                <a:gd name="T33" fmla="*/ 41 h 74"/>
                <a:gd name="T34" fmla="*/ 18 w 78"/>
                <a:gd name="T35" fmla="*/ 15 h 74"/>
                <a:gd name="T36" fmla="*/ 37 w 78"/>
                <a:gd name="T37" fmla="*/ 0 h 74"/>
                <a:gd name="T38" fmla="*/ 52 w 78"/>
                <a:gd name="T39" fmla="*/ 0 h 74"/>
                <a:gd name="T40" fmla="*/ 59 w 78"/>
                <a:gd name="T41" fmla="*/ 3 h 74"/>
                <a:gd name="T42" fmla="*/ 63 w 78"/>
                <a:gd name="T43" fmla="*/ 0 h 74"/>
                <a:gd name="T44" fmla="*/ 48 w 78"/>
                <a:gd name="T45" fmla="*/ 0 h 74"/>
                <a:gd name="T46" fmla="*/ 37 w 78"/>
                <a:gd name="T47" fmla="*/ 7 h 74"/>
                <a:gd name="T48" fmla="*/ 22 w 78"/>
                <a:gd name="T49" fmla="*/ 26 h 74"/>
                <a:gd name="T50" fmla="*/ 14 w 78"/>
                <a:gd name="T51" fmla="*/ 52 h 74"/>
                <a:gd name="T52" fmla="*/ 18 w 78"/>
                <a:gd name="T53" fmla="*/ 59 h 74"/>
                <a:gd name="T54" fmla="*/ 26 w 78"/>
                <a:gd name="T55" fmla="*/ 63 h 74"/>
                <a:gd name="T56" fmla="*/ 37 w 78"/>
                <a:gd name="T57" fmla="*/ 59 h 74"/>
                <a:gd name="T58" fmla="*/ 52 w 78"/>
                <a:gd name="T59" fmla="*/ 41 h 74"/>
                <a:gd name="T60" fmla="*/ 59 w 78"/>
                <a:gd name="T61" fmla="*/ 15 h 74"/>
                <a:gd name="T62" fmla="*/ 56 w 78"/>
                <a:gd name="T63" fmla="*/ 3 h 74"/>
                <a:gd name="T64" fmla="*/ 48 w 78"/>
                <a:gd name="T65" fmla="*/ 0 h 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8"/>
                <a:gd name="T100" fmla="*/ 0 h 74"/>
                <a:gd name="T101" fmla="*/ 78 w 78"/>
                <a:gd name="T102" fmla="*/ 74 h 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8" h="74">
                  <a:moveTo>
                    <a:pt x="78" y="0"/>
                  </a:moveTo>
                  <a:lnTo>
                    <a:pt x="63" y="56"/>
                  </a:lnTo>
                  <a:lnTo>
                    <a:pt x="59" y="63"/>
                  </a:lnTo>
                  <a:lnTo>
                    <a:pt x="59" y="67"/>
                  </a:lnTo>
                  <a:lnTo>
                    <a:pt x="63" y="67"/>
                  </a:lnTo>
                  <a:lnTo>
                    <a:pt x="63" y="63"/>
                  </a:lnTo>
                  <a:lnTo>
                    <a:pt x="67" y="59"/>
                  </a:lnTo>
                  <a:lnTo>
                    <a:pt x="70" y="56"/>
                  </a:lnTo>
                  <a:lnTo>
                    <a:pt x="67" y="63"/>
                  </a:lnTo>
                  <a:lnTo>
                    <a:pt x="63" y="71"/>
                  </a:lnTo>
                  <a:lnTo>
                    <a:pt x="56" y="71"/>
                  </a:lnTo>
                  <a:lnTo>
                    <a:pt x="52" y="74"/>
                  </a:lnTo>
                  <a:lnTo>
                    <a:pt x="48" y="71"/>
                  </a:lnTo>
                  <a:lnTo>
                    <a:pt x="48" y="67"/>
                  </a:lnTo>
                  <a:lnTo>
                    <a:pt x="48" y="63"/>
                  </a:lnTo>
                  <a:lnTo>
                    <a:pt x="48" y="56"/>
                  </a:lnTo>
                  <a:lnTo>
                    <a:pt x="52" y="52"/>
                  </a:lnTo>
                  <a:lnTo>
                    <a:pt x="41" y="63"/>
                  </a:lnTo>
                  <a:lnTo>
                    <a:pt x="29" y="71"/>
                  </a:lnTo>
                  <a:lnTo>
                    <a:pt x="22" y="71"/>
                  </a:lnTo>
                  <a:lnTo>
                    <a:pt x="14" y="74"/>
                  </a:lnTo>
                  <a:lnTo>
                    <a:pt x="11" y="71"/>
                  </a:lnTo>
                  <a:lnTo>
                    <a:pt x="3" y="67"/>
                  </a:lnTo>
                  <a:lnTo>
                    <a:pt x="0" y="63"/>
                  </a:lnTo>
                  <a:lnTo>
                    <a:pt x="0" y="56"/>
                  </a:lnTo>
                  <a:lnTo>
                    <a:pt x="3" y="41"/>
                  </a:lnTo>
                  <a:lnTo>
                    <a:pt x="7" y="30"/>
                  </a:lnTo>
                  <a:lnTo>
                    <a:pt x="18" y="15"/>
                  </a:lnTo>
                  <a:lnTo>
                    <a:pt x="29" y="3"/>
                  </a:lnTo>
                  <a:lnTo>
                    <a:pt x="37" y="0"/>
                  </a:lnTo>
                  <a:lnTo>
                    <a:pt x="48" y="0"/>
                  </a:lnTo>
                  <a:lnTo>
                    <a:pt x="52" y="0"/>
                  </a:lnTo>
                  <a:lnTo>
                    <a:pt x="56" y="0"/>
                  </a:lnTo>
                  <a:lnTo>
                    <a:pt x="59" y="3"/>
                  </a:lnTo>
                  <a:lnTo>
                    <a:pt x="63" y="11"/>
                  </a:lnTo>
                  <a:lnTo>
                    <a:pt x="63" y="0"/>
                  </a:lnTo>
                  <a:lnTo>
                    <a:pt x="78" y="0"/>
                  </a:lnTo>
                  <a:close/>
                  <a:moveTo>
                    <a:pt x="48" y="0"/>
                  </a:moveTo>
                  <a:lnTo>
                    <a:pt x="41" y="3"/>
                  </a:lnTo>
                  <a:lnTo>
                    <a:pt x="37" y="7"/>
                  </a:lnTo>
                  <a:lnTo>
                    <a:pt x="29" y="15"/>
                  </a:lnTo>
                  <a:lnTo>
                    <a:pt x="22" y="26"/>
                  </a:lnTo>
                  <a:lnTo>
                    <a:pt x="14" y="41"/>
                  </a:lnTo>
                  <a:lnTo>
                    <a:pt x="14" y="52"/>
                  </a:lnTo>
                  <a:lnTo>
                    <a:pt x="14" y="56"/>
                  </a:lnTo>
                  <a:lnTo>
                    <a:pt x="18" y="59"/>
                  </a:lnTo>
                  <a:lnTo>
                    <a:pt x="22" y="63"/>
                  </a:lnTo>
                  <a:lnTo>
                    <a:pt x="26" y="63"/>
                  </a:lnTo>
                  <a:lnTo>
                    <a:pt x="29" y="63"/>
                  </a:lnTo>
                  <a:lnTo>
                    <a:pt x="37" y="59"/>
                  </a:lnTo>
                  <a:lnTo>
                    <a:pt x="44" y="52"/>
                  </a:lnTo>
                  <a:lnTo>
                    <a:pt x="52" y="41"/>
                  </a:lnTo>
                  <a:lnTo>
                    <a:pt x="56" y="26"/>
                  </a:lnTo>
                  <a:lnTo>
                    <a:pt x="59" y="15"/>
                  </a:lnTo>
                  <a:lnTo>
                    <a:pt x="56" y="7"/>
                  </a:lnTo>
                  <a:lnTo>
                    <a:pt x="56" y="3"/>
                  </a:lnTo>
                  <a:lnTo>
                    <a:pt x="52" y="3"/>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0" name="Freeform 497"/>
            <p:cNvSpPr>
              <a:spLocks/>
            </p:cNvSpPr>
            <p:nvPr/>
          </p:nvSpPr>
          <p:spPr bwMode="auto">
            <a:xfrm>
              <a:off x="2818" y="3760"/>
              <a:ext cx="74" cy="74"/>
            </a:xfrm>
            <a:custGeom>
              <a:avLst/>
              <a:gdLst>
                <a:gd name="T0" fmla="*/ 22 w 74"/>
                <a:gd name="T1" fmla="*/ 33 h 74"/>
                <a:gd name="T2" fmla="*/ 41 w 74"/>
                <a:gd name="T3" fmla="*/ 11 h 74"/>
                <a:gd name="T4" fmla="*/ 56 w 74"/>
                <a:gd name="T5" fmla="*/ 0 h 74"/>
                <a:gd name="T6" fmla="*/ 67 w 74"/>
                <a:gd name="T7" fmla="*/ 0 h 74"/>
                <a:gd name="T8" fmla="*/ 74 w 74"/>
                <a:gd name="T9" fmla="*/ 3 h 74"/>
                <a:gd name="T10" fmla="*/ 74 w 74"/>
                <a:gd name="T11" fmla="*/ 15 h 74"/>
                <a:gd name="T12" fmla="*/ 59 w 74"/>
                <a:gd name="T13" fmla="*/ 56 h 74"/>
                <a:gd name="T14" fmla="*/ 59 w 74"/>
                <a:gd name="T15" fmla="*/ 63 h 74"/>
                <a:gd name="T16" fmla="*/ 59 w 74"/>
                <a:gd name="T17" fmla="*/ 63 h 74"/>
                <a:gd name="T18" fmla="*/ 59 w 74"/>
                <a:gd name="T19" fmla="*/ 63 h 74"/>
                <a:gd name="T20" fmla="*/ 63 w 74"/>
                <a:gd name="T21" fmla="*/ 63 h 74"/>
                <a:gd name="T22" fmla="*/ 71 w 74"/>
                <a:gd name="T23" fmla="*/ 52 h 74"/>
                <a:gd name="T24" fmla="*/ 67 w 74"/>
                <a:gd name="T25" fmla="*/ 63 h 74"/>
                <a:gd name="T26" fmla="*/ 56 w 74"/>
                <a:gd name="T27" fmla="*/ 71 h 74"/>
                <a:gd name="T28" fmla="*/ 48 w 74"/>
                <a:gd name="T29" fmla="*/ 74 h 74"/>
                <a:gd name="T30" fmla="*/ 44 w 74"/>
                <a:gd name="T31" fmla="*/ 71 h 74"/>
                <a:gd name="T32" fmla="*/ 44 w 74"/>
                <a:gd name="T33" fmla="*/ 63 h 74"/>
                <a:gd name="T34" fmla="*/ 59 w 74"/>
                <a:gd name="T35" fmla="*/ 22 h 74"/>
                <a:gd name="T36" fmla="*/ 59 w 74"/>
                <a:gd name="T37" fmla="*/ 11 h 74"/>
                <a:gd name="T38" fmla="*/ 59 w 74"/>
                <a:gd name="T39" fmla="*/ 11 h 74"/>
                <a:gd name="T40" fmla="*/ 56 w 74"/>
                <a:gd name="T41" fmla="*/ 7 h 74"/>
                <a:gd name="T42" fmla="*/ 52 w 74"/>
                <a:gd name="T43" fmla="*/ 11 h 74"/>
                <a:gd name="T44" fmla="*/ 37 w 74"/>
                <a:gd name="T45" fmla="*/ 22 h 74"/>
                <a:gd name="T46" fmla="*/ 22 w 74"/>
                <a:gd name="T47" fmla="*/ 44 h 74"/>
                <a:gd name="T48" fmla="*/ 15 w 74"/>
                <a:gd name="T49" fmla="*/ 59 h 74"/>
                <a:gd name="T50" fmla="*/ 0 w 74"/>
                <a:gd name="T51" fmla="*/ 71 h 74"/>
                <a:gd name="T52" fmla="*/ 18 w 74"/>
                <a:gd name="T53" fmla="*/ 11 h 74"/>
                <a:gd name="T54" fmla="*/ 18 w 74"/>
                <a:gd name="T55" fmla="*/ 7 h 74"/>
                <a:gd name="T56" fmla="*/ 15 w 74"/>
                <a:gd name="T57" fmla="*/ 3 h 74"/>
                <a:gd name="T58" fmla="*/ 11 w 74"/>
                <a:gd name="T59" fmla="*/ 3 h 74"/>
                <a:gd name="T60" fmla="*/ 3 w 74"/>
                <a:gd name="T61" fmla="*/ 3 h 74"/>
                <a:gd name="T62" fmla="*/ 33 w 74"/>
                <a:gd name="T63" fmla="*/ 0 h 7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4"/>
                <a:gd name="T97" fmla="*/ 0 h 74"/>
                <a:gd name="T98" fmla="*/ 74 w 74"/>
                <a:gd name="T99" fmla="*/ 74 h 7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4" h="74">
                  <a:moveTo>
                    <a:pt x="33" y="0"/>
                  </a:moveTo>
                  <a:lnTo>
                    <a:pt x="22" y="33"/>
                  </a:lnTo>
                  <a:lnTo>
                    <a:pt x="33" y="22"/>
                  </a:lnTo>
                  <a:lnTo>
                    <a:pt x="41" y="11"/>
                  </a:lnTo>
                  <a:lnTo>
                    <a:pt x="48" y="3"/>
                  </a:lnTo>
                  <a:lnTo>
                    <a:pt x="56" y="0"/>
                  </a:lnTo>
                  <a:lnTo>
                    <a:pt x="63" y="0"/>
                  </a:lnTo>
                  <a:lnTo>
                    <a:pt x="67" y="0"/>
                  </a:lnTo>
                  <a:lnTo>
                    <a:pt x="71" y="0"/>
                  </a:lnTo>
                  <a:lnTo>
                    <a:pt x="74" y="3"/>
                  </a:lnTo>
                  <a:lnTo>
                    <a:pt x="74" y="7"/>
                  </a:lnTo>
                  <a:lnTo>
                    <a:pt x="74" y="15"/>
                  </a:lnTo>
                  <a:lnTo>
                    <a:pt x="71" y="22"/>
                  </a:lnTo>
                  <a:lnTo>
                    <a:pt x="59" y="56"/>
                  </a:lnTo>
                  <a:lnTo>
                    <a:pt x="59" y="59"/>
                  </a:lnTo>
                  <a:lnTo>
                    <a:pt x="59" y="63"/>
                  </a:lnTo>
                  <a:lnTo>
                    <a:pt x="63" y="63"/>
                  </a:lnTo>
                  <a:lnTo>
                    <a:pt x="67" y="59"/>
                  </a:lnTo>
                  <a:lnTo>
                    <a:pt x="71" y="52"/>
                  </a:lnTo>
                  <a:lnTo>
                    <a:pt x="74" y="56"/>
                  </a:lnTo>
                  <a:lnTo>
                    <a:pt x="67" y="63"/>
                  </a:lnTo>
                  <a:lnTo>
                    <a:pt x="59" y="71"/>
                  </a:lnTo>
                  <a:lnTo>
                    <a:pt x="56" y="71"/>
                  </a:lnTo>
                  <a:lnTo>
                    <a:pt x="52" y="74"/>
                  </a:lnTo>
                  <a:lnTo>
                    <a:pt x="48" y="74"/>
                  </a:lnTo>
                  <a:lnTo>
                    <a:pt x="48" y="71"/>
                  </a:lnTo>
                  <a:lnTo>
                    <a:pt x="44" y="71"/>
                  </a:lnTo>
                  <a:lnTo>
                    <a:pt x="44" y="67"/>
                  </a:lnTo>
                  <a:lnTo>
                    <a:pt x="44" y="63"/>
                  </a:lnTo>
                  <a:lnTo>
                    <a:pt x="48" y="52"/>
                  </a:lnTo>
                  <a:lnTo>
                    <a:pt x="59" y="22"/>
                  </a:lnTo>
                  <a:lnTo>
                    <a:pt x="59" y="15"/>
                  </a:lnTo>
                  <a:lnTo>
                    <a:pt x="59" y="11"/>
                  </a:lnTo>
                  <a:lnTo>
                    <a:pt x="59" y="7"/>
                  </a:lnTo>
                  <a:lnTo>
                    <a:pt x="56" y="7"/>
                  </a:lnTo>
                  <a:lnTo>
                    <a:pt x="52" y="11"/>
                  </a:lnTo>
                  <a:lnTo>
                    <a:pt x="44" y="15"/>
                  </a:lnTo>
                  <a:lnTo>
                    <a:pt x="37" y="22"/>
                  </a:lnTo>
                  <a:lnTo>
                    <a:pt x="30" y="33"/>
                  </a:lnTo>
                  <a:lnTo>
                    <a:pt x="22" y="44"/>
                  </a:lnTo>
                  <a:lnTo>
                    <a:pt x="18" y="52"/>
                  </a:lnTo>
                  <a:lnTo>
                    <a:pt x="15" y="59"/>
                  </a:lnTo>
                  <a:lnTo>
                    <a:pt x="11" y="71"/>
                  </a:lnTo>
                  <a:lnTo>
                    <a:pt x="0" y="71"/>
                  </a:lnTo>
                  <a:lnTo>
                    <a:pt x="15" y="18"/>
                  </a:lnTo>
                  <a:lnTo>
                    <a:pt x="18" y="11"/>
                  </a:lnTo>
                  <a:lnTo>
                    <a:pt x="18" y="7"/>
                  </a:lnTo>
                  <a:lnTo>
                    <a:pt x="15" y="7"/>
                  </a:lnTo>
                  <a:lnTo>
                    <a:pt x="15" y="3"/>
                  </a:lnTo>
                  <a:lnTo>
                    <a:pt x="11" y="3"/>
                  </a:lnTo>
                  <a:lnTo>
                    <a:pt x="7" y="3"/>
                  </a:lnTo>
                  <a:lnTo>
                    <a:pt x="3" y="3"/>
                  </a:lnTo>
                  <a:lnTo>
                    <a:pt x="7" y="0"/>
                  </a:lnTo>
                  <a:lnTo>
                    <a:pt x="33"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1" name="Freeform 498"/>
            <p:cNvSpPr>
              <a:spLocks noEditPoints="1"/>
            </p:cNvSpPr>
            <p:nvPr/>
          </p:nvSpPr>
          <p:spPr bwMode="auto">
            <a:xfrm>
              <a:off x="2900" y="3719"/>
              <a:ext cx="89" cy="115"/>
            </a:xfrm>
            <a:custGeom>
              <a:avLst/>
              <a:gdLst>
                <a:gd name="T0" fmla="*/ 60 w 89"/>
                <a:gd name="T1" fmla="*/ 93 h 115"/>
                <a:gd name="T2" fmla="*/ 60 w 89"/>
                <a:gd name="T3" fmla="*/ 104 h 115"/>
                <a:gd name="T4" fmla="*/ 60 w 89"/>
                <a:gd name="T5" fmla="*/ 104 h 115"/>
                <a:gd name="T6" fmla="*/ 60 w 89"/>
                <a:gd name="T7" fmla="*/ 108 h 115"/>
                <a:gd name="T8" fmla="*/ 63 w 89"/>
                <a:gd name="T9" fmla="*/ 104 h 115"/>
                <a:gd name="T10" fmla="*/ 71 w 89"/>
                <a:gd name="T11" fmla="*/ 97 h 115"/>
                <a:gd name="T12" fmla="*/ 67 w 89"/>
                <a:gd name="T13" fmla="*/ 104 h 115"/>
                <a:gd name="T14" fmla="*/ 56 w 89"/>
                <a:gd name="T15" fmla="*/ 112 h 115"/>
                <a:gd name="T16" fmla="*/ 48 w 89"/>
                <a:gd name="T17" fmla="*/ 115 h 115"/>
                <a:gd name="T18" fmla="*/ 48 w 89"/>
                <a:gd name="T19" fmla="*/ 112 h 115"/>
                <a:gd name="T20" fmla="*/ 48 w 89"/>
                <a:gd name="T21" fmla="*/ 100 h 115"/>
                <a:gd name="T22" fmla="*/ 52 w 89"/>
                <a:gd name="T23" fmla="*/ 85 h 115"/>
                <a:gd name="T24" fmla="*/ 30 w 89"/>
                <a:gd name="T25" fmla="*/ 108 h 115"/>
                <a:gd name="T26" fmla="*/ 15 w 89"/>
                <a:gd name="T27" fmla="*/ 115 h 115"/>
                <a:gd name="T28" fmla="*/ 4 w 89"/>
                <a:gd name="T29" fmla="*/ 108 h 115"/>
                <a:gd name="T30" fmla="*/ 0 w 89"/>
                <a:gd name="T31" fmla="*/ 93 h 115"/>
                <a:gd name="T32" fmla="*/ 7 w 89"/>
                <a:gd name="T33" fmla="*/ 67 h 115"/>
                <a:gd name="T34" fmla="*/ 30 w 89"/>
                <a:gd name="T35" fmla="*/ 44 h 115"/>
                <a:gd name="T36" fmla="*/ 48 w 89"/>
                <a:gd name="T37" fmla="*/ 41 h 115"/>
                <a:gd name="T38" fmla="*/ 56 w 89"/>
                <a:gd name="T39" fmla="*/ 41 h 115"/>
                <a:gd name="T40" fmla="*/ 63 w 89"/>
                <a:gd name="T41" fmla="*/ 48 h 115"/>
                <a:gd name="T42" fmla="*/ 71 w 89"/>
                <a:gd name="T43" fmla="*/ 18 h 115"/>
                <a:gd name="T44" fmla="*/ 71 w 89"/>
                <a:gd name="T45" fmla="*/ 11 h 115"/>
                <a:gd name="T46" fmla="*/ 71 w 89"/>
                <a:gd name="T47" fmla="*/ 7 h 115"/>
                <a:gd name="T48" fmla="*/ 71 w 89"/>
                <a:gd name="T49" fmla="*/ 3 h 115"/>
                <a:gd name="T50" fmla="*/ 63 w 89"/>
                <a:gd name="T51" fmla="*/ 3 h 115"/>
                <a:gd name="T52" fmla="*/ 63 w 89"/>
                <a:gd name="T53" fmla="*/ 3 h 115"/>
                <a:gd name="T54" fmla="*/ 60 w 89"/>
                <a:gd name="T55" fmla="*/ 56 h 115"/>
                <a:gd name="T56" fmla="*/ 56 w 89"/>
                <a:gd name="T57" fmla="*/ 44 h 115"/>
                <a:gd name="T58" fmla="*/ 48 w 89"/>
                <a:gd name="T59" fmla="*/ 41 h 115"/>
                <a:gd name="T60" fmla="*/ 33 w 89"/>
                <a:gd name="T61" fmla="*/ 52 h 115"/>
                <a:gd name="T62" fmla="*/ 18 w 89"/>
                <a:gd name="T63" fmla="*/ 78 h 115"/>
                <a:gd name="T64" fmla="*/ 15 w 89"/>
                <a:gd name="T65" fmla="*/ 97 h 115"/>
                <a:gd name="T66" fmla="*/ 18 w 89"/>
                <a:gd name="T67" fmla="*/ 104 h 115"/>
                <a:gd name="T68" fmla="*/ 30 w 89"/>
                <a:gd name="T69" fmla="*/ 104 h 115"/>
                <a:gd name="T70" fmla="*/ 45 w 89"/>
                <a:gd name="T71" fmla="*/ 85 h 115"/>
                <a:gd name="T72" fmla="*/ 56 w 89"/>
                <a:gd name="T73" fmla="*/ 63 h 1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15"/>
                <a:gd name="T113" fmla="*/ 89 w 89"/>
                <a:gd name="T114" fmla="*/ 115 h 1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15">
                  <a:moveTo>
                    <a:pt x="89" y="0"/>
                  </a:moveTo>
                  <a:lnTo>
                    <a:pt x="60" y="93"/>
                  </a:lnTo>
                  <a:lnTo>
                    <a:pt x="60" y="100"/>
                  </a:lnTo>
                  <a:lnTo>
                    <a:pt x="60" y="104"/>
                  </a:lnTo>
                  <a:lnTo>
                    <a:pt x="60" y="108"/>
                  </a:lnTo>
                  <a:lnTo>
                    <a:pt x="63" y="104"/>
                  </a:lnTo>
                  <a:lnTo>
                    <a:pt x="67" y="100"/>
                  </a:lnTo>
                  <a:lnTo>
                    <a:pt x="71" y="97"/>
                  </a:lnTo>
                  <a:lnTo>
                    <a:pt x="74" y="97"/>
                  </a:lnTo>
                  <a:lnTo>
                    <a:pt x="67" y="104"/>
                  </a:lnTo>
                  <a:lnTo>
                    <a:pt x="63" y="108"/>
                  </a:lnTo>
                  <a:lnTo>
                    <a:pt x="56" y="112"/>
                  </a:lnTo>
                  <a:lnTo>
                    <a:pt x="52" y="115"/>
                  </a:lnTo>
                  <a:lnTo>
                    <a:pt x="48" y="115"/>
                  </a:lnTo>
                  <a:lnTo>
                    <a:pt x="48" y="112"/>
                  </a:lnTo>
                  <a:lnTo>
                    <a:pt x="48" y="108"/>
                  </a:lnTo>
                  <a:lnTo>
                    <a:pt x="48" y="100"/>
                  </a:lnTo>
                  <a:lnTo>
                    <a:pt x="48" y="93"/>
                  </a:lnTo>
                  <a:lnTo>
                    <a:pt x="52" y="85"/>
                  </a:lnTo>
                  <a:lnTo>
                    <a:pt x="41" y="100"/>
                  </a:lnTo>
                  <a:lnTo>
                    <a:pt x="30" y="108"/>
                  </a:lnTo>
                  <a:lnTo>
                    <a:pt x="22" y="112"/>
                  </a:lnTo>
                  <a:lnTo>
                    <a:pt x="15" y="115"/>
                  </a:lnTo>
                  <a:lnTo>
                    <a:pt x="11" y="112"/>
                  </a:lnTo>
                  <a:lnTo>
                    <a:pt x="4" y="108"/>
                  </a:lnTo>
                  <a:lnTo>
                    <a:pt x="0" y="100"/>
                  </a:lnTo>
                  <a:lnTo>
                    <a:pt x="0" y="93"/>
                  </a:lnTo>
                  <a:lnTo>
                    <a:pt x="0" y="82"/>
                  </a:lnTo>
                  <a:lnTo>
                    <a:pt x="7" y="67"/>
                  </a:lnTo>
                  <a:lnTo>
                    <a:pt x="18" y="56"/>
                  </a:lnTo>
                  <a:lnTo>
                    <a:pt x="30" y="44"/>
                  </a:lnTo>
                  <a:lnTo>
                    <a:pt x="37" y="41"/>
                  </a:lnTo>
                  <a:lnTo>
                    <a:pt x="48" y="41"/>
                  </a:lnTo>
                  <a:lnTo>
                    <a:pt x="52" y="41"/>
                  </a:lnTo>
                  <a:lnTo>
                    <a:pt x="56" y="41"/>
                  </a:lnTo>
                  <a:lnTo>
                    <a:pt x="60" y="44"/>
                  </a:lnTo>
                  <a:lnTo>
                    <a:pt x="63" y="48"/>
                  </a:lnTo>
                  <a:lnTo>
                    <a:pt x="71" y="22"/>
                  </a:lnTo>
                  <a:lnTo>
                    <a:pt x="71" y="18"/>
                  </a:lnTo>
                  <a:lnTo>
                    <a:pt x="71" y="15"/>
                  </a:lnTo>
                  <a:lnTo>
                    <a:pt x="71" y="11"/>
                  </a:lnTo>
                  <a:lnTo>
                    <a:pt x="74" y="7"/>
                  </a:lnTo>
                  <a:lnTo>
                    <a:pt x="71" y="7"/>
                  </a:lnTo>
                  <a:lnTo>
                    <a:pt x="71" y="3"/>
                  </a:lnTo>
                  <a:lnTo>
                    <a:pt x="67" y="3"/>
                  </a:lnTo>
                  <a:lnTo>
                    <a:pt x="63" y="3"/>
                  </a:lnTo>
                  <a:lnTo>
                    <a:pt x="89" y="0"/>
                  </a:lnTo>
                  <a:close/>
                  <a:moveTo>
                    <a:pt x="60" y="56"/>
                  </a:moveTo>
                  <a:lnTo>
                    <a:pt x="56" y="48"/>
                  </a:lnTo>
                  <a:lnTo>
                    <a:pt x="56" y="44"/>
                  </a:lnTo>
                  <a:lnTo>
                    <a:pt x="52" y="44"/>
                  </a:lnTo>
                  <a:lnTo>
                    <a:pt x="48" y="41"/>
                  </a:lnTo>
                  <a:lnTo>
                    <a:pt x="41" y="44"/>
                  </a:lnTo>
                  <a:lnTo>
                    <a:pt x="33" y="52"/>
                  </a:lnTo>
                  <a:lnTo>
                    <a:pt x="26" y="59"/>
                  </a:lnTo>
                  <a:lnTo>
                    <a:pt x="18" y="78"/>
                  </a:lnTo>
                  <a:lnTo>
                    <a:pt x="15" y="93"/>
                  </a:lnTo>
                  <a:lnTo>
                    <a:pt x="15" y="97"/>
                  </a:lnTo>
                  <a:lnTo>
                    <a:pt x="18" y="100"/>
                  </a:lnTo>
                  <a:lnTo>
                    <a:pt x="18" y="104"/>
                  </a:lnTo>
                  <a:lnTo>
                    <a:pt x="22" y="104"/>
                  </a:lnTo>
                  <a:lnTo>
                    <a:pt x="30" y="104"/>
                  </a:lnTo>
                  <a:lnTo>
                    <a:pt x="37" y="97"/>
                  </a:lnTo>
                  <a:lnTo>
                    <a:pt x="45" y="85"/>
                  </a:lnTo>
                  <a:lnTo>
                    <a:pt x="52" y="74"/>
                  </a:lnTo>
                  <a:lnTo>
                    <a:pt x="56" y="63"/>
                  </a:lnTo>
                  <a:lnTo>
                    <a:pt x="60" y="5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2" name="Freeform 499"/>
            <p:cNvSpPr>
              <a:spLocks/>
            </p:cNvSpPr>
            <p:nvPr/>
          </p:nvSpPr>
          <p:spPr bwMode="auto">
            <a:xfrm>
              <a:off x="2989" y="3816"/>
              <a:ext cx="19" cy="18"/>
            </a:xfrm>
            <a:custGeom>
              <a:avLst/>
              <a:gdLst>
                <a:gd name="T0" fmla="*/ 12 w 19"/>
                <a:gd name="T1" fmla="*/ 0 h 18"/>
                <a:gd name="T2" fmla="*/ 15 w 19"/>
                <a:gd name="T3" fmla="*/ 0 h 18"/>
                <a:gd name="T4" fmla="*/ 15 w 19"/>
                <a:gd name="T5" fmla="*/ 0 h 18"/>
                <a:gd name="T6" fmla="*/ 19 w 19"/>
                <a:gd name="T7" fmla="*/ 3 h 18"/>
                <a:gd name="T8" fmla="*/ 19 w 19"/>
                <a:gd name="T9" fmla="*/ 7 h 18"/>
                <a:gd name="T10" fmla="*/ 19 w 19"/>
                <a:gd name="T11" fmla="*/ 11 h 18"/>
                <a:gd name="T12" fmla="*/ 15 w 19"/>
                <a:gd name="T13" fmla="*/ 15 h 18"/>
                <a:gd name="T14" fmla="*/ 15 w 19"/>
                <a:gd name="T15" fmla="*/ 15 h 18"/>
                <a:gd name="T16" fmla="*/ 12 w 19"/>
                <a:gd name="T17" fmla="*/ 18 h 18"/>
                <a:gd name="T18" fmla="*/ 8 w 19"/>
                <a:gd name="T19" fmla="*/ 15 h 18"/>
                <a:gd name="T20" fmla="*/ 4 w 19"/>
                <a:gd name="T21" fmla="*/ 15 h 18"/>
                <a:gd name="T22" fmla="*/ 0 w 19"/>
                <a:gd name="T23" fmla="*/ 11 h 18"/>
                <a:gd name="T24" fmla="*/ 0 w 19"/>
                <a:gd name="T25" fmla="*/ 7 h 18"/>
                <a:gd name="T26" fmla="*/ 0 w 19"/>
                <a:gd name="T27" fmla="*/ 3 h 18"/>
                <a:gd name="T28" fmla="*/ 4 w 19"/>
                <a:gd name="T29" fmla="*/ 0 h 18"/>
                <a:gd name="T30" fmla="*/ 8 w 19"/>
                <a:gd name="T31" fmla="*/ 0 h 18"/>
                <a:gd name="T32" fmla="*/ 12 w 1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8"/>
                <a:gd name="T53" fmla="*/ 19 w 1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8">
                  <a:moveTo>
                    <a:pt x="12" y="0"/>
                  </a:moveTo>
                  <a:lnTo>
                    <a:pt x="15" y="0"/>
                  </a:lnTo>
                  <a:lnTo>
                    <a:pt x="19" y="3"/>
                  </a:lnTo>
                  <a:lnTo>
                    <a:pt x="19" y="7"/>
                  </a:lnTo>
                  <a:lnTo>
                    <a:pt x="19" y="11"/>
                  </a:lnTo>
                  <a:lnTo>
                    <a:pt x="15" y="15"/>
                  </a:lnTo>
                  <a:lnTo>
                    <a:pt x="12" y="18"/>
                  </a:lnTo>
                  <a:lnTo>
                    <a:pt x="8" y="15"/>
                  </a:lnTo>
                  <a:lnTo>
                    <a:pt x="4" y="15"/>
                  </a:lnTo>
                  <a:lnTo>
                    <a:pt x="0" y="11"/>
                  </a:lnTo>
                  <a:lnTo>
                    <a:pt x="0" y="7"/>
                  </a:lnTo>
                  <a:lnTo>
                    <a:pt x="0" y="3"/>
                  </a:lnTo>
                  <a:lnTo>
                    <a:pt x="4" y="0"/>
                  </a:lnTo>
                  <a:lnTo>
                    <a:pt x="8"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3" name="Rectangle 500"/>
            <p:cNvSpPr>
              <a:spLocks noChangeArrowheads="1"/>
            </p:cNvSpPr>
            <p:nvPr/>
          </p:nvSpPr>
          <p:spPr bwMode="auto">
            <a:xfrm>
              <a:off x="5535" y="3692"/>
              <a:ext cx="8" cy="202"/>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2874" name="Rectangle 501"/>
            <p:cNvSpPr>
              <a:spLocks noChangeArrowheads="1"/>
            </p:cNvSpPr>
            <p:nvPr/>
          </p:nvSpPr>
          <p:spPr bwMode="auto">
            <a:xfrm>
              <a:off x="593" y="3887"/>
              <a:ext cx="4946" cy="7"/>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sp>
        <p:nvSpPr>
          <p:cNvPr id="32775" name="Text Box 502"/>
          <p:cNvSpPr txBox="1">
            <a:spLocks noChangeArrowheads="1"/>
          </p:cNvSpPr>
          <p:nvPr/>
        </p:nvSpPr>
        <p:spPr bwMode="auto">
          <a:xfrm>
            <a:off x="4343400" y="5448300"/>
            <a:ext cx="3698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Times New Roman" pitchFamily="18" charset="0"/>
              </a:rPr>
              <a:t>fl</a:t>
            </a:r>
          </a:p>
        </p:txBody>
      </p:sp>
      <p:sp>
        <p:nvSpPr>
          <p:cNvPr id="32776" name="Text Box 952"/>
          <p:cNvSpPr txBox="1">
            <a:spLocks noChangeArrowheads="1"/>
          </p:cNvSpPr>
          <p:nvPr/>
        </p:nvSpPr>
        <p:spPr bwMode="auto">
          <a:xfrm>
            <a:off x="6845300" y="4152900"/>
            <a:ext cx="3698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Times New Roman" pitchFamily="18" charset="0"/>
              </a:rPr>
              <a:t>fi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Oct 28</a:t>
            </a:r>
          </a:p>
        </p:txBody>
      </p:sp>
      <p:sp>
        <p:nvSpPr>
          <p:cNvPr id="3" name="Content Placeholder 2"/>
          <p:cNvSpPr>
            <a:spLocks noGrp="1"/>
          </p:cNvSpPr>
          <p:nvPr>
            <p:ph idx="1"/>
          </p:nvPr>
        </p:nvSpPr>
        <p:spPr/>
        <p:txBody>
          <a:bodyPr>
            <a:normAutofit/>
          </a:bodyPr>
          <a:lstStyle/>
          <a:p>
            <a:r>
              <a:rPr lang="en-CA" sz="3200" b="1" dirty="0"/>
              <a:t>Convolutional Neural Networks</a:t>
            </a:r>
          </a:p>
          <a:p>
            <a:r>
              <a:rPr lang="en-CA" sz="3200" dirty="0"/>
              <a:t>Semantic Role Labeling </a:t>
            </a:r>
          </a:p>
          <a:p>
            <a:pPr lvl="1"/>
            <a:r>
              <a:rPr lang="en-CA" sz="2800" dirty="0">
                <a:solidFill>
                  <a:schemeClr val="bg2">
                    <a:lumMod val="75000"/>
                  </a:schemeClr>
                </a:solidFill>
              </a:rPr>
              <a:t>CNN R. </a:t>
            </a:r>
            <a:r>
              <a:rPr lang="en-CA" sz="2800" dirty="0" err="1">
                <a:solidFill>
                  <a:schemeClr val="bg2">
                    <a:lumMod val="75000"/>
                  </a:schemeClr>
                </a:solidFill>
              </a:rPr>
              <a:t>Collobert</a:t>
            </a:r>
            <a:r>
              <a:rPr lang="en-CA" sz="2800" dirty="0">
                <a:solidFill>
                  <a:schemeClr val="bg2">
                    <a:lumMod val="75000"/>
                  </a:schemeClr>
                </a:solidFill>
              </a:rPr>
              <a:t> et al. Natural language processing (almost) from scratch. The Journal of Machine Learning Research, 12:2493–2537, 2011.</a:t>
            </a:r>
          </a:p>
          <a:p>
            <a:pPr lvl="1"/>
            <a:r>
              <a:rPr lang="en-CA" sz="2800" dirty="0"/>
              <a:t>RNN-LSTM J&amp;M 3Ed textbook</a:t>
            </a:r>
          </a:p>
          <a:p>
            <a:r>
              <a:rPr lang="en-CA" sz="3200" dirty="0"/>
              <a:t>Encoder/Decoder</a:t>
            </a:r>
          </a:p>
        </p:txBody>
      </p:sp>
      <p:sp>
        <p:nvSpPr>
          <p:cNvPr id="4" name="Content Placeholder 2"/>
          <p:cNvSpPr txBox="1">
            <a:spLocks/>
          </p:cNvSpPr>
          <p:nvPr/>
        </p:nvSpPr>
        <p:spPr>
          <a:xfrm>
            <a:off x="6539569" y="1304554"/>
            <a:ext cx="2964754" cy="104214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Based on </a:t>
            </a:r>
            <a:r>
              <a:rPr lang="en-CA" sz="2400" i="1" dirty="0" err="1"/>
              <a:t>Chp</a:t>
            </a:r>
            <a:r>
              <a:rPr lang="en-CA" sz="2400" i="1" dirty="0"/>
              <a:t> 13 Y. Goldberg book</a:t>
            </a:r>
          </a:p>
        </p:txBody>
      </p:sp>
      <p:sp>
        <p:nvSpPr>
          <p:cNvPr id="5" name="Date Placeholder 4"/>
          <p:cNvSpPr>
            <a:spLocks noGrp="1"/>
          </p:cNvSpPr>
          <p:nvPr>
            <p:ph type="dt" sz="half" idx="10"/>
          </p:nvPr>
        </p:nvSpPr>
        <p:spPr/>
        <p:txBody>
          <a:bodyPr/>
          <a:lstStyle/>
          <a:p>
            <a:fld id="{A7B66570-6124-4E1E-BF04-3FFE5A94AF86}" type="datetime1">
              <a:rPr lang="en-US" smtClean="0"/>
              <a:t>10/27/2021</a:t>
            </a:fld>
            <a:endParaRPr lang="en-CA"/>
          </a:p>
        </p:txBody>
      </p:sp>
      <p:sp>
        <p:nvSpPr>
          <p:cNvPr id="6" name="Footer Placeholder 5"/>
          <p:cNvSpPr>
            <a:spLocks noGrp="1"/>
          </p:cNvSpPr>
          <p:nvPr>
            <p:ph type="ftr" sz="quarter" idx="11"/>
          </p:nvPr>
        </p:nvSpPr>
        <p:spPr/>
        <p:txBody>
          <a:bodyPr/>
          <a:lstStyle/>
          <a:p>
            <a:r>
              <a:rPr lang="en-CA"/>
              <a:t>CPSC503 Winter 2021</a:t>
            </a:r>
          </a:p>
        </p:txBody>
      </p:sp>
      <p:sp>
        <p:nvSpPr>
          <p:cNvPr id="7" name="Slide Number Placeholder 6"/>
          <p:cNvSpPr>
            <a:spLocks noGrp="1"/>
          </p:cNvSpPr>
          <p:nvPr>
            <p:ph type="sldNum" sz="quarter" idx="12"/>
          </p:nvPr>
        </p:nvSpPr>
        <p:spPr/>
        <p:txBody>
          <a:bodyPr/>
          <a:lstStyle/>
          <a:p>
            <a:fld id="{C79E7FD9-0062-48F3-88D9-1AA82886013F}" type="slidenum">
              <a:rPr lang="en-CA" smtClean="0"/>
              <a:t>2</a:t>
            </a:fld>
            <a:endParaRPr lang="en-CA"/>
          </a:p>
        </p:txBody>
      </p:sp>
    </p:spTree>
    <p:extLst>
      <p:ext uri="{BB962C8B-B14F-4D97-AF65-F5344CB8AC3E}">
        <p14:creationId xmlns:p14="http://schemas.microsoft.com/office/powerpoint/2010/main" val="3630646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pPr fontAlgn="base">
              <a:spcBef>
                <a:spcPct val="0"/>
              </a:spcBef>
              <a:spcAft>
                <a:spcPct val="0"/>
              </a:spcAft>
            </a:pPr>
            <a:fld id="{A6B3653F-A19F-4870-8D23-1B818E687809}" type="datetime1">
              <a:rPr lang="en-US" smtClean="0">
                <a:solidFill>
                  <a:srgbClr val="000000"/>
                </a:solidFill>
                <a:latin typeface="Times New Roman" pitchFamily="18" charset="0"/>
              </a:rPr>
              <a:t>10/27/2021</a:t>
            </a:fld>
            <a:endParaRPr lang="en-US">
              <a:solidFill>
                <a:srgbClr val="000000"/>
              </a:solidFill>
              <a:latin typeface="Times New Roman" pitchFamily="18" charset="0"/>
            </a:endParaRPr>
          </a:p>
        </p:txBody>
      </p:sp>
      <p:sp>
        <p:nvSpPr>
          <p:cNvPr id="33795"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2021</a:t>
            </a:r>
          </a:p>
        </p:txBody>
      </p:sp>
      <p:sp>
        <p:nvSpPr>
          <p:cNvPr id="33796" name="Slide Number Placeholder 5"/>
          <p:cNvSpPr>
            <a:spLocks noGrp="1"/>
          </p:cNvSpPr>
          <p:nvPr>
            <p:ph type="sldNum" sz="quarter" idx="12"/>
          </p:nvPr>
        </p:nvSpPr>
        <p:spPr>
          <a:noFill/>
        </p:spPr>
        <p:txBody>
          <a:bodyPr/>
          <a:lstStyle/>
          <a:p>
            <a:pPr fontAlgn="base">
              <a:spcBef>
                <a:spcPct val="0"/>
              </a:spcBef>
              <a:spcAft>
                <a:spcPct val="0"/>
              </a:spcAft>
            </a:pPr>
            <a:fld id="{C19E379B-195F-4677-BECF-35048B4EDBEC}" type="slidenum">
              <a:rPr lang="en-US">
                <a:solidFill>
                  <a:srgbClr val="000000"/>
                </a:solidFill>
                <a:latin typeface="Times New Roman" pitchFamily="18" charset="0"/>
              </a:rPr>
              <a:pPr fontAlgn="base">
                <a:spcBef>
                  <a:spcPct val="0"/>
                </a:spcBef>
                <a:spcAft>
                  <a:spcPct val="0"/>
                </a:spcAft>
              </a:pPr>
              <a:t>20</a:t>
            </a:fld>
            <a:endParaRPr lang="en-US">
              <a:solidFill>
                <a:srgbClr val="000000"/>
              </a:solidFill>
              <a:latin typeface="Times New Roman" pitchFamily="18" charset="0"/>
            </a:endParaRPr>
          </a:p>
        </p:txBody>
      </p:sp>
      <p:sp>
        <p:nvSpPr>
          <p:cNvPr id="33797" name="Rectangle 2"/>
          <p:cNvSpPr>
            <a:spLocks noGrp="1" noChangeArrowheads="1"/>
          </p:cNvSpPr>
          <p:nvPr>
            <p:ph type="title"/>
          </p:nvPr>
        </p:nvSpPr>
        <p:spPr>
          <a:xfrm>
            <a:off x="2209800" y="228600"/>
            <a:ext cx="7772400" cy="1143000"/>
          </a:xfrm>
        </p:spPr>
        <p:txBody>
          <a:bodyPr/>
          <a:lstStyle/>
          <a:p>
            <a:pPr eaLnBrk="1" hangingPunct="1"/>
            <a:r>
              <a:rPr lang="en-US"/>
              <a:t>Thematic Roles</a:t>
            </a:r>
          </a:p>
        </p:txBody>
      </p:sp>
      <p:grpSp>
        <p:nvGrpSpPr>
          <p:cNvPr id="33798" name="Group 3"/>
          <p:cNvGrpSpPr>
            <a:grpSpLocks noChangeAspect="1"/>
          </p:cNvGrpSpPr>
          <p:nvPr/>
        </p:nvGrpSpPr>
        <p:grpSpPr bwMode="auto">
          <a:xfrm>
            <a:off x="1828801" y="1296988"/>
            <a:ext cx="8524875" cy="3879850"/>
            <a:chOff x="1544" y="1936"/>
            <a:chExt cx="2672" cy="1216"/>
          </a:xfrm>
        </p:grpSpPr>
        <p:sp>
          <p:nvSpPr>
            <p:cNvPr id="33802" name="AutoShape 4"/>
            <p:cNvSpPr>
              <a:spLocks noChangeAspect="1" noChangeArrowheads="1" noTextEdit="1"/>
            </p:cNvSpPr>
            <p:nvPr/>
          </p:nvSpPr>
          <p:spPr bwMode="auto">
            <a:xfrm>
              <a:off x="1544" y="1936"/>
              <a:ext cx="2672" cy="1216"/>
            </a:xfrm>
            <a:prstGeom prst="rect">
              <a:avLst/>
            </a:prstGeom>
            <a:noFill/>
            <a:ln w="9525">
              <a:no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nvGrpSpPr>
            <p:cNvPr id="33803" name="Group 5"/>
            <p:cNvGrpSpPr>
              <a:grpSpLocks/>
            </p:cNvGrpSpPr>
            <p:nvPr/>
          </p:nvGrpSpPr>
          <p:grpSpPr bwMode="auto">
            <a:xfrm>
              <a:off x="1544" y="1936"/>
              <a:ext cx="2672" cy="1216"/>
              <a:chOff x="1544" y="1936"/>
              <a:chExt cx="2672" cy="1216"/>
            </a:xfrm>
          </p:grpSpPr>
          <p:sp>
            <p:nvSpPr>
              <p:cNvPr id="34047" name="Rectangle 6"/>
              <p:cNvSpPr>
                <a:spLocks noChangeArrowheads="1"/>
              </p:cNvSpPr>
              <p:nvPr/>
            </p:nvSpPr>
            <p:spPr bwMode="auto">
              <a:xfrm>
                <a:off x="1544" y="1936"/>
                <a:ext cx="2672" cy="1216"/>
              </a:xfrm>
              <a:prstGeom prst="rect">
                <a:avLst/>
              </a:prstGeom>
              <a:no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8" name="Rectangle 7"/>
              <p:cNvSpPr>
                <a:spLocks noChangeArrowheads="1"/>
              </p:cNvSpPr>
              <p:nvPr/>
            </p:nvSpPr>
            <p:spPr bwMode="auto">
              <a:xfrm>
                <a:off x="1552" y="1940"/>
                <a:ext cx="2650" cy="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9" name="Rectangle 8"/>
              <p:cNvSpPr>
                <a:spLocks noChangeArrowheads="1"/>
              </p:cNvSpPr>
              <p:nvPr/>
            </p:nvSpPr>
            <p:spPr bwMode="auto">
              <a:xfrm>
                <a:off x="1552" y="194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0" name="Freeform 9"/>
              <p:cNvSpPr>
                <a:spLocks/>
              </p:cNvSpPr>
              <p:nvPr/>
            </p:nvSpPr>
            <p:spPr bwMode="auto">
              <a:xfrm>
                <a:off x="1582" y="1962"/>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4 h 58"/>
                  <a:gd name="T16" fmla="*/ 36 w 50"/>
                  <a:gd name="T17" fmla="*/ 2 h 58"/>
                  <a:gd name="T18" fmla="*/ 28 w 50"/>
                  <a:gd name="T19" fmla="*/ 2 h 58"/>
                  <a:gd name="T20" fmla="*/ 28 w 50"/>
                  <a:gd name="T21" fmla="*/ 48 h 58"/>
                  <a:gd name="T22" fmla="*/ 28 w 50"/>
                  <a:gd name="T23" fmla="*/ 54 h 58"/>
                  <a:gd name="T24" fmla="*/ 30 w 50"/>
                  <a:gd name="T25" fmla="*/ 56 h 58"/>
                  <a:gd name="T26" fmla="*/ 32 w 50"/>
                  <a:gd name="T27" fmla="*/ 58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6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4"/>
                    </a:lnTo>
                    <a:lnTo>
                      <a:pt x="36" y="2"/>
                    </a:lnTo>
                    <a:lnTo>
                      <a:pt x="28" y="2"/>
                    </a:lnTo>
                    <a:lnTo>
                      <a:pt x="28" y="48"/>
                    </a:lnTo>
                    <a:lnTo>
                      <a:pt x="28" y="54"/>
                    </a:lnTo>
                    <a:lnTo>
                      <a:pt x="30" y="56"/>
                    </a:lnTo>
                    <a:lnTo>
                      <a:pt x="32" y="58"/>
                    </a:lnTo>
                    <a:lnTo>
                      <a:pt x="34" y="58"/>
                    </a:lnTo>
                    <a:lnTo>
                      <a:pt x="36" y="58"/>
                    </a:lnTo>
                    <a:lnTo>
                      <a:pt x="12" y="58"/>
                    </a:lnTo>
                    <a:lnTo>
                      <a:pt x="14" y="58"/>
                    </a:lnTo>
                    <a:lnTo>
                      <a:pt x="16" y="56"/>
                    </a:lnTo>
                    <a:lnTo>
                      <a:pt x="20" y="56"/>
                    </a:lnTo>
                    <a:lnTo>
                      <a:pt x="20" y="52"/>
                    </a:lnTo>
                    <a:lnTo>
                      <a:pt x="20" y="48"/>
                    </a:lnTo>
                    <a:lnTo>
                      <a:pt x="20" y="2"/>
                    </a:lnTo>
                    <a:lnTo>
                      <a:pt x="14" y="2"/>
                    </a:lnTo>
                    <a:lnTo>
                      <a:pt x="10" y="2"/>
                    </a:lnTo>
                    <a:lnTo>
                      <a:pt x="8" y="4"/>
                    </a:lnTo>
                    <a:lnTo>
                      <a:pt x="6" y="4"/>
                    </a:lnTo>
                    <a:lnTo>
                      <a:pt x="4"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1" name="Freeform 10"/>
              <p:cNvSpPr>
                <a:spLocks/>
              </p:cNvSpPr>
              <p:nvPr/>
            </p:nvSpPr>
            <p:spPr bwMode="auto">
              <a:xfrm>
                <a:off x="1634" y="196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6 w 42"/>
                  <a:gd name="T55" fmla="*/ 52 h 60"/>
                  <a:gd name="T56" fmla="*/ 6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8"/>
                    </a:lnTo>
                    <a:lnTo>
                      <a:pt x="40" y="60"/>
                    </a:lnTo>
                    <a:lnTo>
                      <a:pt x="42" y="60"/>
                    </a:lnTo>
                    <a:lnTo>
                      <a:pt x="24" y="60"/>
                    </a:lnTo>
                    <a:lnTo>
                      <a:pt x="26" y="60"/>
                    </a:lnTo>
                    <a:lnTo>
                      <a:pt x="28" y="58"/>
                    </a:lnTo>
                    <a:lnTo>
                      <a:pt x="30" y="56"/>
                    </a:lnTo>
                    <a:lnTo>
                      <a:pt x="30" y="54"/>
                    </a:lnTo>
                    <a:lnTo>
                      <a:pt x="30" y="52"/>
                    </a:lnTo>
                    <a:lnTo>
                      <a:pt x="30"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6"/>
                    </a:lnTo>
                    <a:lnTo>
                      <a:pt x="14" y="56"/>
                    </a:lnTo>
                    <a:lnTo>
                      <a:pt x="14" y="58"/>
                    </a:lnTo>
                    <a:lnTo>
                      <a:pt x="16" y="60"/>
                    </a:lnTo>
                    <a:lnTo>
                      <a:pt x="18" y="60"/>
                    </a:lnTo>
                    <a:lnTo>
                      <a:pt x="0" y="60"/>
                    </a:lnTo>
                    <a:lnTo>
                      <a:pt x="2" y="60"/>
                    </a:lnTo>
                    <a:lnTo>
                      <a:pt x="4" y="58"/>
                    </a:lnTo>
                    <a:lnTo>
                      <a:pt x="4" y="56"/>
                    </a:lnTo>
                    <a:lnTo>
                      <a:pt x="6" y="54"/>
                    </a:lnTo>
                    <a:lnTo>
                      <a:pt x="6" y="52"/>
                    </a:lnTo>
                    <a:lnTo>
                      <a:pt x="6" y="16"/>
                    </a:lnTo>
                    <a:lnTo>
                      <a:pt x="6" y="10"/>
                    </a:lnTo>
                    <a:lnTo>
                      <a:pt x="6" y="6"/>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2" name="Freeform 11"/>
              <p:cNvSpPr>
                <a:spLocks noEditPoints="1"/>
              </p:cNvSpPr>
              <p:nvPr/>
            </p:nvSpPr>
            <p:spPr bwMode="auto">
              <a:xfrm>
                <a:off x="1680"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4"/>
                    </a:moveTo>
                    <a:lnTo>
                      <a:pt x="24" y="14"/>
                    </a:lnTo>
                    <a:lnTo>
                      <a:pt x="22" y="10"/>
                    </a:lnTo>
                    <a:lnTo>
                      <a:pt x="22" y="8"/>
                    </a:lnTo>
                    <a:lnTo>
                      <a:pt x="22" y="6"/>
                    </a:lnTo>
                    <a:lnTo>
                      <a:pt x="20" y="4"/>
                    </a:lnTo>
                    <a:lnTo>
                      <a:pt x="18" y="4"/>
                    </a:lnTo>
                    <a:lnTo>
                      <a:pt x="16" y="4"/>
                    </a:lnTo>
                    <a:lnTo>
                      <a:pt x="12" y="4"/>
                    </a:lnTo>
                    <a:lnTo>
                      <a:pt x="10" y="6"/>
                    </a:lnTo>
                    <a:lnTo>
                      <a:pt x="6" y="8"/>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3" name="Freeform 12"/>
              <p:cNvSpPr>
                <a:spLocks/>
              </p:cNvSpPr>
              <p:nvPr/>
            </p:nvSpPr>
            <p:spPr bwMode="auto">
              <a:xfrm>
                <a:off x="1716" y="1980"/>
                <a:ext cx="66" cy="40"/>
              </a:xfrm>
              <a:custGeom>
                <a:avLst/>
                <a:gdLst>
                  <a:gd name="T0" fmla="*/ 18 w 66"/>
                  <a:gd name="T1" fmla="*/ 6 h 40"/>
                  <a:gd name="T2" fmla="*/ 20 w 66"/>
                  <a:gd name="T3" fmla="*/ 2 h 40"/>
                  <a:gd name="T4" fmla="*/ 26 w 66"/>
                  <a:gd name="T5" fmla="*/ 0 h 40"/>
                  <a:gd name="T6" fmla="*/ 30 w 66"/>
                  <a:gd name="T7" fmla="*/ 0 h 40"/>
                  <a:gd name="T8" fmla="*/ 36 w 66"/>
                  <a:gd name="T9" fmla="*/ 6 h 40"/>
                  <a:gd name="T10" fmla="*/ 42 w 66"/>
                  <a:gd name="T11" fmla="*/ 4 h 40"/>
                  <a:gd name="T12" fmla="*/ 48 w 66"/>
                  <a:gd name="T13" fmla="*/ 0 h 40"/>
                  <a:gd name="T14" fmla="*/ 54 w 66"/>
                  <a:gd name="T15" fmla="*/ 0 h 40"/>
                  <a:gd name="T16" fmla="*/ 58 w 66"/>
                  <a:gd name="T17" fmla="*/ 4 h 40"/>
                  <a:gd name="T18" fmla="*/ 60 w 66"/>
                  <a:gd name="T19" fmla="*/ 10 h 40"/>
                  <a:gd name="T20" fmla="*/ 62 w 66"/>
                  <a:gd name="T21" fmla="*/ 32 h 40"/>
                  <a:gd name="T22" fmla="*/ 62 w 66"/>
                  <a:gd name="T23" fmla="*/ 38 h 40"/>
                  <a:gd name="T24" fmla="*/ 64 w 66"/>
                  <a:gd name="T25" fmla="*/ 38 h 40"/>
                  <a:gd name="T26" fmla="*/ 66 w 66"/>
                  <a:gd name="T27" fmla="*/ 40 h 40"/>
                  <a:gd name="T28" fmla="*/ 48 w 66"/>
                  <a:gd name="T29" fmla="*/ 40 h 40"/>
                  <a:gd name="T30" fmla="*/ 50 w 66"/>
                  <a:gd name="T31" fmla="*/ 40 h 40"/>
                  <a:gd name="T32" fmla="*/ 52 w 66"/>
                  <a:gd name="T33" fmla="*/ 38 h 40"/>
                  <a:gd name="T34" fmla="*/ 54 w 66"/>
                  <a:gd name="T35" fmla="*/ 36 h 40"/>
                  <a:gd name="T36" fmla="*/ 54 w 66"/>
                  <a:gd name="T37" fmla="*/ 32 h 40"/>
                  <a:gd name="T38" fmla="*/ 54 w 66"/>
                  <a:gd name="T39" fmla="*/ 12 h 40"/>
                  <a:gd name="T40" fmla="*/ 50 w 66"/>
                  <a:gd name="T41" fmla="*/ 6 h 40"/>
                  <a:gd name="T42" fmla="*/ 46 w 66"/>
                  <a:gd name="T43" fmla="*/ 6 h 40"/>
                  <a:gd name="T44" fmla="*/ 40 w 66"/>
                  <a:gd name="T45" fmla="*/ 8 h 40"/>
                  <a:gd name="T46" fmla="*/ 38 w 66"/>
                  <a:gd name="T47" fmla="*/ 12 h 40"/>
                  <a:gd name="T48" fmla="*/ 38 w 66"/>
                  <a:gd name="T49" fmla="*/ 32 h 40"/>
                  <a:gd name="T50" fmla="*/ 38 w 66"/>
                  <a:gd name="T51" fmla="*/ 36 h 40"/>
                  <a:gd name="T52" fmla="*/ 40 w 66"/>
                  <a:gd name="T53" fmla="*/ 38 h 40"/>
                  <a:gd name="T54" fmla="*/ 42 w 66"/>
                  <a:gd name="T55" fmla="*/ 40 h 40"/>
                  <a:gd name="T56" fmla="*/ 24 w 66"/>
                  <a:gd name="T57" fmla="*/ 40 h 40"/>
                  <a:gd name="T58" fmla="*/ 28 w 66"/>
                  <a:gd name="T59" fmla="*/ 40 h 40"/>
                  <a:gd name="T60" fmla="*/ 30 w 66"/>
                  <a:gd name="T61" fmla="*/ 38 h 40"/>
                  <a:gd name="T62" fmla="*/ 30 w 66"/>
                  <a:gd name="T63" fmla="*/ 34 h 40"/>
                  <a:gd name="T64" fmla="*/ 30 w 66"/>
                  <a:gd name="T65" fmla="*/ 16 h 40"/>
                  <a:gd name="T66" fmla="*/ 28 w 66"/>
                  <a:gd name="T67" fmla="*/ 8 h 40"/>
                  <a:gd name="T68" fmla="*/ 24 w 66"/>
                  <a:gd name="T69" fmla="*/ 6 h 40"/>
                  <a:gd name="T70" fmla="*/ 20 w 66"/>
                  <a:gd name="T71" fmla="*/ 8 h 40"/>
                  <a:gd name="T72" fmla="*/ 14 w 66"/>
                  <a:gd name="T73" fmla="*/ 12 h 40"/>
                  <a:gd name="T74" fmla="*/ 14 w 66"/>
                  <a:gd name="T75" fmla="*/ 34 h 40"/>
                  <a:gd name="T76" fmla="*/ 14 w 66"/>
                  <a:gd name="T77" fmla="*/ 38 h 40"/>
                  <a:gd name="T78" fmla="*/ 16 w 66"/>
                  <a:gd name="T79" fmla="*/ 40 h 40"/>
                  <a:gd name="T80" fmla="*/ 20 w 66"/>
                  <a:gd name="T81" fmla="*/ 40 h 40"/>
                  <a:gd name="T82" fmla="*/ 0 w 66"/>
                  <a:gd name="T83" fmla="*/ 40 h 40"/>
                  <a:gd name="T84" fmla="*/ 4 w 66"/>
                  <a:gd name="T85" fmla="*/ 38 h 40"/>
                  <a:gd name="T86" fmla="*/ 6 w 66"/>
                  <a:gd name="T87" fmla="*/ 36 h 40"/>
                  <a:gd name="T88" fmla="*/ 6 w 66"/>
                  <a:gd name="T89" fmla="*/ 32 h 40"/>
                  <a:gd name="T90" fmla="*/ 6 w 66"/>
                  <a:gd name="T91" fmla="*/ 12 h 40"/>
                  <a:gd name="T92" fmla="*/ 6 w 66"/>
                  <a:gd name="T93" fmla="*/ 6 h 40"/>
                  <a:gd name="T94" fmla="*/ 4 w 66"/>
                  <a:gd name="T95" fmla="*/ 6 h 40"/>
                  <a:gd name="T96" fmla="*/ 2 w 66"/>
                  <a:gd name="T97" fmla="*/ 6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8" y="6"/>
                    </a:lnTo>
                    <a:lnTo>
                      <a:pt x="18" y="4"/>
                    </a:lnTo>
                    <a:lnTo>
                      <a:pt x="20" y="2"/>
                    </a:lnTo>
                    <a:lnTo>
                      <a:pt x="22" y="2"/>
                    </a:lnTo>
                    <a:lnTo>
                      <a:pt x="26" y="0"/>
                    </a:lnTo>
                    <a:lnTo>
                      <a:pt x="28" y="0"/>
                    </a:lnTo>
                    <a:lnTo>
                      <a:pt x="30" y="0"/>
                    </a:lnTo>
                    <a:lnTo>
                      <a:pt x="34" y="2"/>
                    </a:lnTo>
                    <a:lnTo>
                      <a:pt x="36" y="6"/>
                    </a:lnTo>
                    <a:lnTo>
                      <a:pt x="38" y="8"/>
                    </a:lnTo>
                    <a:lnTo>
                      <a:pt x="42" y="4"/>
                    </a:lnTo>
                    <a:lnTo>
                      <a:pt x="44" y="2"/>
                    </a:lnTo>
                    <a:lnTo>
                      <a:pt x="48" y="0"/>
                    </a:lnTo>
                    <a:lnTo>
                      <a:pt x="50" y="0"/>
                    </a:lnTo>
                    <a:lnTo>
                      <a:pt x="54" y="0"/>
                    </a:lnTo>
                    <a:lnTo>
                      <a:pt x="56" y="2"/>
                    </a:lnTo>
                    <a:lnTo>
                      <a:pt x="58" y="4"/>
                    </a:lnTo>
                    <a:lnTo>
                      <a:pt x="60" y="8"/>
                    </a:lnTo>
                    <a:lnTo>
                      <a:pt x="60" y="10"/>
                    </a:lnTo>
                    <a:lnTo>
                      <a:pt x="62" y="14"/>
                    </a:lnTo>
                    <a:lnTo>
                      <a:pt x="62" y="32"/>
                    </a:lnTo>
                    <a:lnTo>
                      <a:pt x="62" y="34"/>
                    </a:lnTo>
                    <a:lnTo>
                      <a:pt x="62" y="38"/>
                    </a:lnTo>
                    <a:lnTo>
                      <a:pt x="64" y="38"/>
                    </a:lnTo>
                    <a:lnTo>
                      <a:pt x="64" y="40"/>
                    </a:lnTo>
                    <a:lnTo>
                      <a:pt x="66" y="40"/>
                    </a:lnTo>
                    <a:lnTo>
                      <a:pt x="48" y="40"/>
                    </a:lnTo>
                    <a:lnTo>
                      <a:pt x="50" y="40"/>
                    </a:lnTo>
                    <a:lnTo>
                      <a:pt x="52" y="40"/>
                    </a:lnTo>
                    <a:lnTo>
                      <a:pt x="52" y="38"/>
                    </a:lnTo>
                    <a:lnTo>
                      <a:pt x="54" y="38"/>
                    </a:lnTo>
                    <a:lnTo>
                      <a:pt x="54" y="36"/>
                    </a:lnTo>
                    <a:lnTo>
                      <a:pt x="54" y="34"/>
                    </a:lnTo>
                    <a:lnTo>
                      <a:pt x="54" y="32"/>
                    </a:lnTo>
                    <a:lnTo>
                      <a:pt x="54" y="16"/>
                    </a:lnTo>
                    <a:lnTo>
                      <a:pt x="54" y="12"/>
                    </a:lnTo>
                    <a:lnTo>
                      <a:pt x="52" y="8"/>
                    </a:lnTo>
                    <a:lnTo>
                      <a:pt x="50" y="6"/>
                    </a:lnTo>
                    <a:lnTo>
                      <a:pt x="48" y="6"/>
                    </a:lnTo>
                    <a:lnTo>
                      <a:pt x="46" y="6"/>
                    </a:lnTo>
                    <a:lnTo>
                      <a:pt x="44" y="6"/>
                    </a:lnTo>
                    <a:lnTo>
                      <a:pt x="40" y="8"/>
                    </a:lnTo>
                    <a:lnTo>
                      <a:pt x="38" y="12"/>
                    </a:lnTo>
                    <a:lnTo>
                      <a:pt x="38" y="14"/>
                    </a:lnTo>
                    <a:lnTo>
                      <a:pt x="38" y="32"/>
                    </a:lnTo>
                    <a:lnTo>
                      <a:pt x="38" y="36"/>
                    </a:lnTo>
                    <a:lnTo>
                      <a:pt x="38" y="38"/>
                    </a:lnTo>
                    <a:lnTo>
                      <a:pt x="40" y="38"/>
                    </a:lnTo>
                    <a:lnTo>
                      <a:pt x="40" y="40"/>
                    </a:lnTo>
                    <a:lnTo>
                      <a:pt x="42" y="40"/>
                    </a:lnTo>
                    <a:lnTo>
                      <a:pt x="24"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22" y="6"/>
                    </a:lnTo>
                    <a:lnTo>
                      <a:pt x="20" y="8"/>
                    </a:lnTo>
                    <a:lnTo>
                      <a:pt x="16" y="8"/>
                    </a:lnTo>
                    <a:lnTo>
                      <a:pt x="14" y="12"/>
                    </a:lnTo>
                    <a:lnTo>
                      <a:pt x="14" y="32"/>
                    </a:lnTo>
                    <a:lnTo>
                      <a:pt x="14" y="34"/>
                    </a:lnTo>
                    <a:lnTo>
                      <a:pt x="14" y="36"/>
                    </a:lnTo>
                    <a:lnTo>
                      <a:pt x="14" y="38"/>
                    </a:lnTo>
                    <a:lnTo>
                      <a:pt x="16" y="38"/>
                    </a:lnTo>
                    <a:lnTo>
                      <a:pt x="16" y="40"/>
                    </a:lnTo>
                    <a:lnTo>
                      <a:pt x="20" y="40"/>
                    </a:lnTo>
                    <a:lnTo>
                      <a:pt x="0" y="40"/>
                    </a:lnTo>
                    <a:lnTo>
                      <a:pt x="4" y="40"/>
                    </a:lnTo>
                    <a:lnTo>
                      <a:pt x="4" y="38"/>
                    </a:lnTo>
                    <a:lnTo>
                      <a:pt x="6" y="38"/>
                    </a:lnTo>
                    <a:lnTo>
                      <a:pt x="6" y="36"/>
                    </a:lnTo>
                    <a:lnTo>
                      <a:pt x="6" y="34"/>
                    </a:lnTo>
                    <a:lnTo>
                      <a:pt x="6" y="32"/>
                    </a:lnTo>
                    <a:lnTo>
                      <a:pt x="6" y="16"/>
                    </a:lnTo>
                    <a:lnTo>
                      <a:pt x="6" y="12"/>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4" name="Freeform 13"/>
              <p:cNvSpPr>
                <a:spLocks noEditPoints="1"/>
              </p:cNvSpPr>
              <p:nvPr/>
            </p:nvSpPr>
            <p:spPr bwMode="auto">
              <a:xfrm>
                <a:off x="1788" y="1980"/>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4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2 w 34"/>
                  <a:gd name="T51" fmla="*/ 36 h 42"/>
                  <a:gd name="T52" fmla="*/ 32 w 34"/>
                  <a:gd name="T53" fmla="*/ 34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4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0"/>
                    </a:lnTo>
                    <a:lnTo>
                      <a:pt x="2" y="38"/>
                    </a:lnTo>
                    <a:lnTo>
                      <a:pt x="0" y="36"/>
                    </a:lnTo>
                    <a:lnTo>
                      <a:pt x="0" y="32"/>
                    </a:lnTo>
                    <a:lnTo>
                      <a:pt x="0" y="28"/>
                    </a:lnTo>
                    <a:lnTo>
                      <a:pt x="0" y="26"/>
                    </a:lnTo>
                    <a:lnTo>
                      <a:pt x="2" y="24"/>
                    </a:lnTo>
                    <a:lnTo>
                      <a:pt x="6" y="22"/>
                    </a:lnTo>
                    <a:lnTo>
                      <a:pt x="12" y="18"/>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4" y="4"/>
                    </a:lnTo>
                    <a:lnTo>
                      <a:pt x="10" y="2"/>
                    </a:lnTo>
                    <a:lnTo>
                      <a:pt x="16" y="0"/>
                    </a:lnTo>
                    <a:lnTo>
                      <a:pt x="20" y="0"/>
                    </a:lnTo>
                    <a:lnTo>
                      <a:pt x="24" y="2"/>
                    </a:lnTo>
                    <a:lnTo>
                      <a:pt x="26" y="4"/>
                    </a:lnTo>
                    <a:lnTo>
                      <a:pt x="28" y="6"/>
                    </a:lnTo>
                    <a:lnTo>
                      <a:pt x="28" y="10"/>
                    </a:lnTo>
                    <a:lnTo>
                      <a:pt x="28" y="14"/>
                    </a:lnTo>
                    <a:lnTo>
                      <a:pt x="28" y="26"/>
                    </a:lnTo>
                    <a:lnTo>
                      <a:pt x="28" y="32"/>
                    </a:lnTo>
                    <a:lnTo>
                      <a:pt x="28" y="34"/>
                    </a:lnTo>
                    <a:lnTo>
                      <a:pt x="30" y="36"/>
                    </a:lnTo>
                    <a:lnTo>
                      <a:pt x="32" y="36"/>
                    </a:lnTo>
                    <a:lnTo>
                      <a:pt x="32" y="34"/>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2"/>
                    </a:lnTo>
                    <a:lnTo>
                      <a:pt x="8" y="24"/>
                    </a:lnTo>
                    <a:lnTo>
                      <a:pt x="6" y="26"/>
                    </a:lnTo>
                    <a:lnTo>
                      <a:pt x="6" y="30"/>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5" name="Freeform 14"/>
              <p:cNvSpPr>
                <a:spLocks/>
              </p:cNvSpPr>
              <p:nvPr/>
            </p:nvSpPr>
            <p:spPr bwMode="auto">
              <a:xfrm>
                <a:off x="1824" y="1968"/>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48 h 54"/>
                  <a:gd name="T32" fmla="*/ 20 w 24"/>
                  <a:gd name="T33" fmla="*/ 52 h 54"/>
                  <a:gd name="T34" fmla="*/ 18 w 24"/>
                  <a:gd name="T35" fmla="*/ 52 h 54"/>
                  <a:gd name="T36" fmla="*/ 14 w 24"/>
                  <a:gd name="T37" fmla="*/ 54 h 54"/>
                  <a:gd name="T38" fmla="*/ 12 w 24"/>
                  <a:gd name="T39" fmla="*/ 54 h 54"/>
                  <a:gd name="T40" fmla="*/ 10 w 24"/>
                  <a:gd name="T41" fmla="*/ 52 h 54"/>
                  <a:gd name="T42" fmla="*/ 8 w 24"/>
                  <a:gd name="T43" fmla="*/ 50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48"/>
                    </a:lnTo>
                    <a:lnTo>
                      <a:pt x="20" y="52"/>
                    </a:lnTo>
                    <a:lnTo>
                      <a:pt x="18" y="52"/>
                    </a:lnTo>
                    <a:lnTo>
                      <a:pt x="14" y="54"/>
                    </a:lnTo>
                    <a:lnTo>
                      <a:pt x="12" y="54"/>
                    </a:lnTo>
                    <a:lnTo>
                      <a:pt x="10"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6" name="Freeform 15"/>
              <p:cNvSpPr>
                <a:spLocks noEditPoints="1"/>
              </p:cNvSpPr>
              <p:nvPr/>
            </p:nvSpPr>
            <p:spPr bwMode="auto">
              <a:xfrm>
                <a:off x="1852" y="1960"/>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10"/>
                    </a:lnTo>
                    <a:lnTo>
                      <a:pt x="8" y="10"/>
                    </a:lnTo>
                    <a:lnTo>
                      <a:pt x="6" y="10"/>
                    </a:lnTo>
                    <a:lnTo>
                      <a:pt x="6" y="8"/>
                    </a:lnTo>
                    <a:lnTo>
                      <a:pt x="4" y="6"/>
                    </a:lnTo>
                    <a:lnTo>
                      <a:pt x="4" y="4"/>
                    </a:lnTo>
                    <a:lnTo>
                      <a:pt x="4" y="2"/>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2"/>
                    </a:lnTo>
                    <a:lnTo>
                      <a:pt x="6" y="28"/>
                    </a:lnTo>
                    <a:lnTo>
                      <a:pt x="4" y="26"/>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7" name="Freeform 16"/>
              <p:cNvSpPr>
                <a:spLocks/>
              </p:cNvSpPr>
              <p:nvPr/>
            </p:nvSpPr>
            <p:spPr bwMode="auto">
              <a:xfrm>
                <a:off x="1876" y="198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4 w 32"/>
                  <a:gd name="T31" fmla="*/ 2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8 w 32"/>
                  <a:gd name="T45" fmla="*/ 14 h 42"/>
                  <a:gd name="T46" fmla="*/ 26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4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4" y="2"/>
                    </a:lnTo>
                    <a:lnTo>
                      <a:pt x="28" y="4"/>
                    </a:lnTo>
                    <a:lnTo>
                      <a:pt x="30" y="6"/>
                    </a:lnTo>
                    <a:lnTo>
                      <a:pt x="30" y="10"/>
                    </a:lnTo>
                    <a:lnTo>
                      <a:pt x="30" y="12"/>
                    </a:lnTo>
                    <a:lnTo>
                      <a:pt x="28" y="12"/>
                    </a:lnTo>
                    <a:lnTo>
                      <a:pt x="28" y="14"/>
                    </a:lnTo>
                    <a:lnTo>
                      <a:pt x="26" y="12"/>
                    </a:lnTo>
                    <a:lnTo>
                      <a:pt x="24" y="12"/>
                    </a:lnTo>
                    <a:lnTo>
                      <a:pt x="22" y="10"/>
                    </a:lnTo>
                    <a:lnTo>
                      <a:pt x="22" y="8"/>
                    </a:lnTo>
                    <a:lnTo>
                      <a:pt x="22" y="6"/>
                    </a:lnTo>
                    <a:lnTo>
                      <a:pt x="20" y="4"/>
                    </a:lnTo>
                    <a:lnTo>
                      <a:pt x="16" y="4"/>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8" name="Freeform 17"/>
              <p:cNvSpPr>
                <a:spLocks noEditPoints="1"/>
              </p:cNvSpPr>
              <p:nvPr/>
            </p:nvSpPr>
            <p:spPr bwMode="auto">
              <a:xfrm>
                <a:off x="1936" y="1962"/>
                <a:ext cx="60" cy="58"/>
              </a:xfrm>
              <a:custGeom>
                <a:avLst/>
                <a:gdLst>
                  <a:gd name="T0" fmla="*/ 60 w 60"/>
                  <a:gd name="T1" fmla="*/ 58 h 58"/>
                  <a:gd name="T2" fmla="*/ 44 w 60"/>
                  <a:gd name="T3" fmla="*/ 58 h 58"/>
                  <a:gd name="T4" fmla="*/ 22 w 60"/>
                  <a:gd name="T5" fmla="*/ 32 h 58"/>
                  <a:gd name="T6" fmla="*/ 20 w 60"/>
                  <a:gd name="T7" fmla="*/ 32 h 58"/>
                  <a:gd name="T8" fmla="*/ 20 w 60"/>
                  <a:gd name="T9" fmla="*/ 32 h 58"/>
                  <a:gd name="T10" fmla="*/ 18 w 60"/>
                  <a:gd name="T11" fmla="*/ 32 h 58"/>
                  <a:gd name="T12" fmla="*/ 18 w 60"/>
                  <a:gd name="T13" fmla="*/ 32 h 58"/>
                  <a:gd name="T14" fmla="*/ 18 w 60"/>
                  <a:gd name="T15" fmla="*/ 32 h 58"/>
                  <a:gd name="T16" fmla="*/ 16 w 60"/>
                  <a:gd name="T17" fmla="*/ 32 h 58"/>
                  <a:gd name="T18" fmla="*/ 16 w 60"/>
                  <a:gd name="T19" fmla="*/ 48 h 58"/>
                  <a:gd name="T20" fmla="*/ 16 w 60"/>
                  <a:gd name="T21" fmla="*/ 54 h 58"/>
                  <a:gd name="T22" fmla="*/ 18 w 60"/>
                  <a:gd name="T23" fmla="*/ 56 h 58"/>
                  <a:gd name="T24" fmla="*/ 20 w 60"/>
                  <a:gd name="T25" fmla="*/ 58 h 58"/>
                  <a:gd name="T26" fmla="*/ 22 w 60"/>
                  <a:gd name="T27" fmla="*/ 58 h 58"/>
                  <a:gd name="T28" fmla="*/ 24 w 60"/>
                  <a:gd name="T29" fmla="*/ 58 h 58"/>
                  <a:gd name="T30" fmla="*/ 24 w 60"/>
                  <a:gd name="T31" fmla="*/ 58 h 58"/>
                  <a:gd name="T32" fmla="*/ 0 w 60"/>
                  <a:gd name="T33" fmla="*/ 58 h 58"/>
                  <a:gd name="T34" fmla="*/ 0 w 60"/>
                  <a:gd name="T35" fmla="*/ 58 h 58"/>
                  <a:gd name="T36" fmla="*/ 2 w 60"/>
                  <a:gd name="T37" fmla="*/ 58 h 58"/>
                  <a:gd name="T38" fmla="*/ 6 w 60"/>
                  <a:gd name="T39" fmla="*/ 56 h 58"/>
                  <a:gd name="T40" fmla="*/ 8 w 60"/>
                  <a:gd name="T41" fmla="*/ 56 h 58"/>
                  <a:gd name="T42" fmla="*/ 8 w 60"/>
                  <a:gd name="T43" fmla="*/ 52 h 58"/>
                  <a:gd name="T44" fmla="*/ 8 w 60"/>
                  <a:gd name="T45" fmla="*/ 48 h 58"/>
                  <a:gd name="T46" fmla="*/ 8 w 60"/>
                  <a:gd name="T47" fmla="*/ 10 h 58"/>
                  <a:gd name="T48" fmla="*/ 8 w 60"/>
                  <a:gd name="T49" fmla="*/ 6 h 58"/>
                  <a:gd name="T50" fmla="*/ 8 w 60"/>
                  <a:gd name="T51" fmla="*/ 2 h 58"/>
                  <a:gd name="T52" fmla="*/ 6 w 60"/>
                  <a:gd name="T53" fmla="*/ 2 h 58"/>
                  <a:gd name="T54" fmla="*/ 2 w 60"/>
                  <a:gd name="T55" fmla="*/ 0 h 58"/>
                  <a:gd name="T56" fmla="*/ 0 w 60"/>
                  <a:gd name="T57" fmla="*/ 0 h 58"/>
                  <a:gd name="T58" fmla="*/ 0 w 60"/>
                  <a:gd name="T59" fmla="*/ 0 h 58"/>
                  <a:gd name="T60" fmla="*/ 22 w 60"/>
                  <a:gd name="T61" fmla="*/ 0 h 58"/>
                  <a:gd name="T62" fmla="*/ 30 w 60"/>
                  <a:gd name="T63" fmla="*/ 0 h 58"/>
                  <a:gd name="T64" fmla="*/ 36 w 60"/>
                  <a:gd name="T65" fmla="*/ 2 h 58"/>
                  <a:gd name="T66" fmla="*/ 40 w 60"/>
                  <a:gd name="T67" fmla="*/ 4 h 58"/>
                  <a:gd name="T68" fmla="*/ 42 w 60"/>
                  <a:gd name="T69" fmla="*/ 6 h 58"/>
                  <a:gd name="T70" fmla="*/ 46 w 60"/>
                  <a:gd name="T71" fmla="*/ 10 h 58"/>
                  <a:gd name="T72" fmla="*/ 46 w 60"/>
                  <a:gd name="T73" fmla="*/ 14 h 58"/>
                  <a:gd name="T74" fmla="*/ 44 w 60"/>
                  <a:gd name="T75" fmla="*/ 20 h 58"/>
                  <a:gd name="T76" fmla="*/ 42 w 60"/>
                  <a:gd name="T77" fmla="*/ 24 h 58"/>
                  <a:gd name="T78" fmla="*/ 38 w 60"/>
                  <a:gd name="T79" fmla="*/ 26 h 58"/>
                  <a:gd name="T80" fmla="*/ 32 w 60"/>
                  <a:gd name="T81" fmla="*/ 28 h 58"/>
                  <a:gd name="T82" fmla="*/ 44 w 60"/>
                  <a:gd name="T83" fmla="*/ 46 h 58"/>
                  <a:gd name="T84" fmla="*/ 48 w 60"/>
                  <a:gd name="T85" fmla="*/ 52 h 58"/>
                  <a:gd name="T86" fmla="*/ 52 w 60"/>
                  <a:gd name="T87" fmla="*/ 54 h 58"/>
                  <a:gd name="T88" fmla="*/ 54 w 60"/>
                  <a:gd name="T89" fmla="*/ 56 h 58"/>
                  <a:gd name="T90" fmla="*/ 60 w 60"/>
                  <a:gd name="T91" fmla="*/ 58 h 58"/>
                  <a:gd name="T92" fmla="*/ 60 w 60"/>
                  <a:gd name="T93" fmla="*/ 58 h 58"/>
                  <a:gd name="T94" fmla="*/ 16 w 60"/>
                  <a:gd name="T95" fmla="*/ 28 h 58"/>
                  <a:gd name="T96" fmla="*/ 18 w 60"/>
                  <a:gd name="T97" fmla="*/ 28 h 58"/>
                  <a:gd name="T98" fmla="*/ 18 w 60"/>
                  <a:gd name="T99" fmla="*/ 28 h 58"/>
                  <a:gd name="T100" fmla="*/ 18 w 60"/>
                  <a:gd name="T101" fmla="*/ 28 h 58"/>
                  <a:gd name="T102" fmla="*/ 20 w 60"/>
                  <a:gd name="T103" fmla="*/ 28 h 58"/>
                  <a:gd name="T104" fmla="*/ 26 w 60"/>
                  <a:gd name="T105" fmla="*/ 28 h 58"/>
                  <a:gd name="T106" fmla="*/ 32 w 60"/>
                  <a:gd name="T107" fmla="*/ 24 h 58"/>
                  <a:gd name="T108" fmla="*/ 34 w 60"/>
                  <a:gd name="T109" fmla="*/ 20 h 58"/>
                  <a:gd name="T110" fmla="*/ 36 w 60"/>
                  <a:gd name="T111" fmla="*/ 16 h 58"/>
                  <a:gd name="T112" fmla="*/ 34 w 60"/>
                  <a:gd name="T113" fmla="*/ 10 h 58"/>
                  <a:gd name="T114" fmla="*/ 32 w 60"/>
                  <a:gd name="T115" fmla="*/ 6 h 58"/>
                  <a:gd name="T116" fmla="*/ 28 w 60"/>
                  <a:gd name="T117" fmla="*/ 4 h 58"/>
                  <a:gd name="T118" fmla="*/ 24 w 60"/>
                  <a:gd name="T119" fmla="*/ 2 h 58"/>
                  <a:gd name="T120" fmla="*/ 20 w 60"/>
                  <a:gd name="T121" fmla="*/ 4 h 58"/>
                  <a:gd name="T122" fmla="*/ 16 w 60"/>
                  <a:gd name="T123" fmla="*/ 4 h 58"/>
                  <a:gd name="T124" fmla="*/ 16 w 60"/>
                  <a:gd name="T125" fmla="*/ 28 h 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0"/>
                  <a:gd name="T190" fmla="*/ 0 h 58"/>
                  <a:gd name="T191" fmla="*/ 60 w 60"/>
                  <a:gd name="T192" fmla="*/ 58 h 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0" h="58">
                    <a:moveTo>
                      <a:pt x="60" y="58"/>
                    </a:moveTo>
                    <a:lnTo>
                      <a:pt x="44" y="58"/>
                    </a:lnTo>
                    <a:lnTo>
                      <a:pt x="22" y="32"/>
                    </a:lnTo>
                    <a:lnTo>
                      <a:pt x="20" y="32"/>
                    </a:lnTo>
                    <a:lnTo>
                      <a:pt x="18" y="32"/>
                    </a:lnTo>
                    <a:lnTo>
                      <a:pt x="16" y="32"/>
                    </a:lnTo>
                    <a:lnTo>
                      <a:pt x="16" y="48"/>
                    </a:lnTo>
                    <a:lnTo>
                      <a:pt x="16" y="54"/>
                    </a:lnTo>
                    <a:lnTo>
                      <a:pt x="18" y="56"/>
                    </a:lnTo>
                    <a:lnTo>
                      <a:pt x="20" y="58"/>
                    </a:lnTo>
                    <a:lnTo>
                      <a:pt x="22" y="58"/>
                    </a:lnTo>
                    <a:lnTo>
                      <a:pt x="24" y="58"/>
                    </a:ln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2" y="0"/>
                    </a:lnTo>
                    <a:lnTo>
                      <a:pt x="30" y="0"/>
                    </a:lnTo>
                    <a:lnTo>
                      <a:pt x="36" y="2"/>
                    </a:lnTo>
                    <a:lnTo>
                      <a:pt x="40" y="4"/>
                    </a:lnTo>
                    <a:lnTo>
                      <a:pt x="42" y="6"/>
                    </a:lnTo>
                    <a:lnTo>
                      <a:pt x="46" y="10"/>
                    </a:lnTo>
                    <a:lnTo>
                      <a:pt x="46" y="14"/>
                    </a:lnTo>
                    <a:lnTo>
                      <a:pt x="44" y="20"/>
                    </a:lnTo>
                    <a:lnTo>
                      <a:pt x="42" y="24"/>
                    </a:lnTo>
                    <a:lnTo>
                      <a:pt x="38" y="26"/>
                    </a:lnTo>
                    <a:lnTo>
                      <a:pt x="32" y="28"/>
                    </a:lnTo>
                    <a:lnTo>
                      <a:pt x="44" y="46"/>
                    </a:lnTo>
                    <a:lnTo>
                      <a:pt x="48" y="52"/>
                    </a:lnTo>
                    <a:lnTo>
                      <a:pt x="52" y="54"/>
                    </a:lnTo>
                    <a:lnTo>
                      <a:pt x="54" y="56"/>
                    </a:lnTo>
                    <a:lnTo>
                      <a:pt x="60" y="58"/>
                    </a:lnTo>
                    <a:close/>
                    <a:moveTo>
                      <a:pt x="16" y="28"/>
                    </a:moveTo>
                    <a:lnTo>
                      <a:pt x="18" y="28"/>
                    </a:lnTo>
                    <a:lnTo>
                      <a:pt x="20" y="28"/>
                    </a:lnTo>
                    <a:lnTo>
                      <a:pt x="26" y="28"/>
                    </a:lnTo>
                    <a:lnTo>
                      <a:pt x="32" y="24"/>
                    </a:lnTo>
                    <a:lnTo>
                      <a:pt x="34" y="20"/>
                    </a:lnTo>
                    <a:lnTo>
                      <a:pt x="36" y="16"/>
                    </a:lnTo>
                    <a:lnTo>
                      <a:pt x="34" y="10"/>
                    </a:lnTo>
                    <a:lnTo>
                      <a:pt x="32" y="6"/>
                    </a:lnTo>
                    <a:lnTo>
                      <a:pt x="28" y="4"/>
                    </a:lnTo>
                    <a:lnTo>
                      <a:pt x="24" y="2"/>
                    </a:lnTo>
                    <a:lnTo>
                      <a:pt x="20" y="4"/>
                    </a:lnTo>
                    <a:lnTo>
                      <a:pt x="16" y="4"/>
                    </a:lnTo>
                    <a:lnTo>
                      <a:pt x="16" y="2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59" name="Freeform 18"/>
              <p:cNvSpPr>
                <a:spLocks noEditPoints="1"/>
              </p:cNvSpPr>
              <p:nvPr/>
            </p:nvSpPr>
            <p:spPr bwMode="auto">
              <a:xfrm>
                <a:off x="1996"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0"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0" name="Freeform 19"/>
              <p:cNvSpPr>
                <a:spLocks/>
              </p:cNvSpPr>
              <p:nvPr/>
            </p:nvSpPr>
            <p:spPr bwMode="auto">
              <a:xfrm>
                <a:off x="2042" y="1960"/>
                <a:ext cx="18" cy="60"/>
              </a:xfrm>
              <a:custGeom>
                <a:avLst/>
                <a:gdLst>
                  <a:gd name="T0" fmla="*/ 12 w 18"/>
                  <a:gd name="T1" fmla="*/ 0 h 60"/>
                  <a:gd name="T2" fmla="*/ 12 w 18"/>
                  <a:gd name="T3" fmla="*/ 52 h 60"/>
                  <a:gd name="T4" fmla="*/ 12 w 18"/>
                  <a:gd name="T5" fmla="*/ 54 h 60"/>
                  <a:gd name="T6" fmla="*/ 12 w 18"/>
                  <a:gd name="T7" fmla="*/ 56 h 60"/>
                  <a:gd name="T8" fmla="*/ 12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2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1" name="Freeform 20"/>
              <p:cNvSpPr>
                <a:spLocks noEditPoints="1"/>
              </p:cNvSpPr>
              <p:nvPr/>
            </p:nvSpPr>
            <p:spPr bwMode="auto">
              <a:xfrm>
                <a:off x="2064" y="198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8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8"/>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8"/>
                    </a:lnTo>
                    <a:lnTo>
                      <a:pt x="8"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2" name="Rectangle 21"/>
              <p:cNvSpPr>
                <a:spLocks noChangeArrowheads="1"/>
              </p:cNvSpPr>
              <p:nvPr/>
            </p:nvSpPr>
            <p:spPr bwMode="auto">
              <a:xfrm>
                <a:off x="2120" y="194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3" name="Freeform 22"/>
              <p:cNvSpPr>
                <a:spLocks noEditPoints="1"/>
              </p:cNvSpPr>
              <p:nvPr/>
            </p:nvSpPr>
            <p:spPr bwMode="auto">
              <a:xfrm>
                <a:off x="2172" y="1962"/>
                <a:ext cx="58" cy="58"/>
              </a:xfrm>
              <a:custGeom>
                <a:avLst/>
                <a:gdLst>
                  <a:gd name="T0" fmla="*/ 0 w 58"/>
                  <a:gd name="T1" fmla="*/ 58 h 58"/>
                  <a:gd name="T2" fmla="*/ 0 w 58"/>
                  <a:gd name="T3" fmla="*/ 58 h 58"/>
                  <a:gd name="T4" fmla="*/ 2 w 58"/>
                  <a:gd name="T5" fmla="*/ 58 h 58"/>
                  <a:gd name="T6" fmla="*/ 6 w 58"/>
                  <a:gd name="T7" fmla="*/ 56 h 58"/>
                  <a:gd name="T8" fmla="*/ 8 w 58"/>
                  <a:gd name="T9" fmla="*/ 56 h 58"/>
                  <a:gd name="T10" fmla="*/ 8 w 58"/>
                  <a:gd name="T11" fmla="*/ 52 h 58"/>
                  <a:gd name="T12" fmla="*/ 8 w 58"/>
                  <a:gd name="T13" fmla="*/ 48 h 58"/>
                  <a:gd name="T14" fmla="*/ 8 w 58"/>
                  <a:gd name="T15" fmla="*/ 10 h 58"/>
                  <a:gd name="T16" fmla="*/ 8 w 58"/>
                  <a:gd name="T17" fmla="*/ 6 h 58"/>
                  <a:gd name="T18" fmla="*/ 8 w 58"/>
                  <a:gd name="T19" fmla="*/ 2 h 58"/>
                  <a:gd name="T20" fmla="*/ 6 w 58"/>
                  <a:gd name="T21" fmla="*/ 2 h 58"/>
                  <a:gd name="T22" fmla="*/ 2 w 58"/>
                  <a:gd name="T23" fmla="*/ 0 h 58"/>
                  <a:gd name="T24" fmla="*/ 0 w 58"/>
                  <a:gd name="T25" fmla="*/ 0 h 58"/>
                  <a:gd name="T26" fmla="*/ 0 w 58"/>
                  <a:gd name="T27" fmla="*/ 0 h 58"/>
                  <a:gd name="T28" fmla="*/ 24 w 58"/>
                  <a:gd name="T29" fmla="*/ 0 h 58"/>
                  <a:gd name="T30" fmla="*/ 32 w 58"/>
                  <a:gd name="T31" fmla="*/ 0 h 58"/>
                  <a:gd name="T32" fmla="*/ 38 w 58"/>
                  <a:gd name="T33" fmla="*/ 2 h 58"/>
                  <a:gd name="T34" fmla="*/ 44 w 58"/>
                  <a:gd name="T35" fmla="*/ 4 h 58"/>
                  <a:gd name="T36" fmla="*/ 50 w 58"/>
                  <a:gd name="T37" fmla="*/ 8 h 58"/>
                  <a:gd name="T38" fmla="*/ 54 w 58"/>
                  <a:gd name="T39" fmla="*/ 12 h 58"/>
                  <a:gd name="T40" fmla="*/ 58 w 58"/>
                  <a:gd name="T41" fmla="*/ 20 h 58"/>
                  <a:gd name="T42" fmla="*/ 58 w 58"/>
                  <a:gd name="T43" fmla="*/ 28 h 58"/>
                  <a:gd name="T44" fmla="*/ 58 w 58"/>
                  <a:gd name="T45" fmla="*/ 36 h 58"/>
                  <a:gd name="T46" fmla="*/ 56 w 58"/>
                  <a:gd name="T47" fmla="*/ 44 h 58"/>
                  <a:gd name="T48" fmla="*/ 52 w 58"/>
                  <a:gd name="T49" fmla="*/ 50 h 58"/>
                  <a:gd name="T50" fmla="*/ 44 w 58"/>
                  <a:gd name="T51" fmla="*/ 54 h 58"/>
                  <a:gd name="T52" fmla="*/ 36 w 58"/>
                  <a:gd name="T53" fmla="*/ 58 h 58"/>
                  <a:gd name="T54" fmla="*/ 26 w 58"/>
                  <a:gd name="T55" fmla="*/ 58 h 58"/>
                  <a:gd name="T56" fmla="*/ 0 w 58"/>
                  <a:gd name="T57" fmla="*/ 58 h 58"/>
                  <a:gd name="T58" fmla="*/ 16 w 58"/>
                  <a:gd name="T59" fmla="*/ 54 h 58"/>
                  <a:gd name="T60" fmla="*/ 22 w 58"/>
                  <a:gd name="T61" fmla="*/ 56 h 58"/>
                  <a:gd name="T62" fmla="*/ 26 w 58"/>
                  <a:gd name="T63" fmla="*/ 56 h 58"/>
                  <a:gd name="T64" fmla="*/ 32 w 58"/>
                  <a:gd name="T65" fmla="*/ 54 h 58"/>
                  <a:gd name="T66" fmla="*/ 38 w 58"/>
                  <a:gd name="T67" fmla="*/ 52 h 58"/>
                  <a:gd name="T68" fmla="*/ 42 w 58"/>
                  <a:gd name="T69" fmla="*/ 48 h 58"/>
                  <a:gd name="T70" fmla="*/ 46 w 58"/>
                  <a:gd name="T71" fmla="*/ 44 h 58"/>
                  <a:gd name="T72" fmla="*/ 48 w 58"/>
                  <a:gd name="T73" fmla="*/ 36 h 58"/>
                  <a:gd name="T74" fmla="*/ 48 w 58"/>
                  <a:gd name="T75" fmla="*/ 30 h 58"/>
                  <a:gd name="T76" fmla="*/ 48 w 58"/>
                  <a:gd name="T77" fmla="*/ 22 h 58"/>
                  <a:gd name="T78" fmla="*/ 46 w 58"/>
                  <a:gd name="T79" fmla="*/ 16 h 58"/>
                  <a:gd name="T80" fmla="*/ 42 w 58"/>
                  <a:gd name="T81" fmla="*/ 10 h 58"/>
                  <a:gd name="T82" fmla="*/ 38 w 58"/>
                  <a:gd name="T83" fmla="*/ 6 h 58"/>
                  <a:gd name="T84" fmla="*/ 32 w 58"/>
                  <a:gd name="T85" fmla="*/ 4 h 58"/>
                  <a:gd name="T86" fmla="*/ 26 w 58"/>
                  <a:gd name="T87" fmla="*/ 2 h 58"/>
                  <a:gd name="T88" fmla="*/ 22 w 58"/>
                  <a:gd name="T89" fmla="*/ 4 h 58"/>
                  <a:gd name="T90" fmla="*/ 16 w 58"/>
                  <a:gd name="T91" fmla="*/ 4 h 58"/>
                  <a:gd name="T92" fmla="*/ 16 w 58"/>
                  <a:gd name="T93" fmla="*/ 54 h 5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8"/>
                  <a:gd name="T142" fmla="*/ 0 h 58"/>
                  <a:gd name="T143" fmla="*/ 58 w 58"/>
                  <a:gd name="T144" fmla="*/ 58 h 5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8" h="58">
                    <a:moveTo>
                      <a:pt x="0" y="58"/>
                    </a:moveTo>
                    <a:lnTo>
                      <a:pt x="0" y="58"/>
                    </a:lnTo>
                    <a:lnTo>
                      <a:pt x="2" y="58"/>
                    </a:lnTo>
                    <a:lnTo>
                      <a:pt x="6" y="56"/>
                    </a:lnTo>
                    <a:lnTo>
                      <a:pt x="8" y="56"/>
                    </a:lnTo>
                    <a:lnTo>
                      <a:pt x="8" y="52"/>
                    </a:lnTo>
                    <a:lnTo>
                      <a:pt x="8" y="48"/>
                    </a:lnTo>
                    <a:lnTo>
                      <a:pt x="8" y="10"/>
                    </a:lnTo>
                    <a:lnTo>
                      <a:pt x="8" y="6"/>
                    </a:lnTo>
                    <a:lnTo>
                      <a:pt x="8" y="2"/>
                    </a:lnTo>
                    <a:lnTo>
                      <a:pt x="6" y="2"/>
                    </a:lnTo>
                    <a:lnTo>
                      <a:pt x="2" y="0"/>
                    </a:lnTo>
                    <a:lnTo>
                      <a:pt x="0" y="0"/>
                    </a:lnTo>
                    <a:lnTo>
                      <a:pt x="24" y="0"/>
                    </a:lnTo>
                    <a:lnTo>
                      <a:pt x="32" y="0"/>
                    </a:lnTo>
                    <a:lnTo>
                      <a:pt x="38" y="2"/>
                    </a:lnTo>
                    <a:lnTo>
                      <a:pt x="44" y="4"/>
                    </a:lnTo>
                    <a:lnTo>
                      <a:pt x="50" y="8"/>
                    </a:lnTo>
                    <a:lnTo>
                      <a:pt x="54" y="12"/>
                    </a:lnTo>
                    <a:lnTo>
                      <a:pt x="58" y="20"/>
                    </a:lnTo>
                    <a:lnTo>
                      <a:pt x="58" y="28"/>
                    </a:lnTo>
                    <a:lnTo>
                      <a:pt x="58" y="36"/>
                    </a:lnTo>
                    <a:lnTo>
                      <a:pt x="56" y="44"/>
                    </a:lnTo>
                    <a:lnTo>
                      <a:pt x="52" y="50"/>
                    </a:lnTo>
                    <a:lnTo>
                      <a:pt x="44" y="54"/>
                    </a:lnTo>
                    <a:lnTo>
                      <a:pt x="36" y="58"/>
                    </a:lnTo>
                    <a:lnTo>
                      <a:pt x="26" y="58"/>
                    </a:lnTo>
                    <a:lnTo>
                      <a:pt x="0" y="58"/>
                    </a:lnTo>
                    <a:close/>
                    <a:moveTo>
                      <a:pt x="16" y="54"/>
                    </a:moveTo>
                    <a:lnTo>
                      <a:pt x="22" y="56"/>
                    </a:lnTo>
                    <a:lnTo>
                      <a:pt x="26" y="56"/>
                    </a:lnTo>
                    <a:lnTo>
                      <a:pt x="32" y="54"/>
                    </a:lnTo>
                    <a:lnTo>
                      <a:pt x="38" y="52"/>
                    </a:lnTo>
                    <a:lnTo>
                      <a:pt x="42" y="48"/>
                    </a:lnTo>
                    <a:lnTo>
                      <a:pt x="46" y="44"/>
                    </a:lnTo>
                    <a:lnTo>
                      <a:pt x="48" y="36"/>
                    </a:lnTo>
                    <a:lnTo>
                      <a:pt x="48" y="30"/>
                    </a:lnTo>
                    <a:lnTo>
                      <a:pt x="48" y="22"/>
                    </a:lnTo>
                    <a:lnTo>
                      <a:pt x="46" y="16"/>
                    </a:lnTo>
                    <a:lnTo>
                      <a:pt x="42" y="10"/>
                    </a:lnTo>
                    <a:lnTo>
                      <a:pt x="38" y="6"/>
                    </a:lnTo>
                    <a:lnTo>
                      <a:pt x="32" y="4"/>
                    </a:lnTo>
                    <a:lnTo>
                      <a:pt x="26" y="2"/>
                    </a:lnTo>
                    <a:lnTo>
                      <a:pt x="22" y="4"/>
                    </a:lnTo>
                    <a:lnTo>
                      <a:pt x="16" y="4"/>
                    </a:lnTo>
                    <a:lnTo>
                      <a:pt x="16" y="5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4" name="Freeform 23"/>
              <p:cNvSpPr>
                <a:spLocks noEditPoints="1"/>
              </p:cNvSpPr>
              <p:nvPr/>
            </p:nvSpPr>
            <p:spPr bwMode="auto">
              <a:xfrm>
                <a:off x="2238" y="198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0 w 32"/>
                  <a:gd name="T55" fmla="*/ 10 h 42"/>
                  <a:gd name="T56" fmla="*/ 32 w 32"/>
                  <a:gd name="T57" fmla="*/ 16 h 42"/>
                  <a:gd name="T58" fmla="*/ 6 w 32"/>
                  <a:gd name="T59" fmla="*/ 16 h 42"/>
                  <a:gd name="T60" fmla="*/ 6 w 32"/>
                  <a:gd name="T61" fmla="*/ 14 h 42"/>
                  <a:gd name="T62" fmla="*/ 22 w 32"/>
                  <a:gd name="T63" fmla="*/ 14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4 h 42"/>
                  <a:gd name="T76" fmla="*/ 12 w 32"/>
                  <a:gd name="T77" fmla="*/ 4 h 42"/>
                  <a:gd name="T78" fmla="*/ 8 w 32"/>
                  <a:gd name="T79" fmla="*/ 6 h 42"/>
                  <a:gd name="T80" fmla="*/ 6 w 32"/>
                  <a:gd name="T81" fmla="*/ 8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8"/>
                    </a:lnTo>
                    <a:lnTo>
                      <a:pt x="0" y="22"/>
                    </a:lnTo>
                    <a:lnTo>
                      <a:pt x="0" y="16"/>
                    </a:lnTo>
                    <a:lnTo>
                      <a:pt x="2" y="10"/>
                    </a:lnTo>
                    <a:lnTo>
                      <a:pt x="4" y="6"/>
                    </a:lnTo>
                    <a:lnTo>
                      <a:pt x="8" y="2"/>
                    </a:lnTo>
                    <a:lnTo>
                      <a:pt x="12" y="0"/>
                    </a:lnTo>
                    <a:lnTo>
                      <a:pt x="18" y="0"/>
                    </a:lnTo>
                    <a:lnTo>
                      <a:pt x="24" y="2"/>
                    </a:lnTo>
                    <a:lnTo>
                      <a:pt x="28" y="4"/>
                    </a:lnTo>
                    <a:lnTo>
                      <a:pt x="30" y="10"/>
                    </a:lnTo>
                    <a:lnTo>
                      <a:pt x="32" y="16"/>
                    </a:lnTo>
                    <a:lnTo>
                      <a:pt x="6" y="16"/>
                    </a:lnTo>
                    <a:close/>
                    <a:moveTo>
                      <a:pt x="6" y="14"/>
                    </a:moveTo>
                    <a:lnTo>
                      <a:pt x="22" y="14"/>
                    </a:lnTo>
                    <a:lnTo>
                      <a:pt x="22" y="10"/>
                    </a:lnTo>
                    <a:lnTo>
                      <a:pt x="22" y="8"/>
                    </a:lnTo>
                    <a:lnTo>
                      <a:pt x="20" y="6"/>
                    </a:lnTo>
                    <a:lnTo>
                      <a:pt x="18" y="4"/>
                    </a:lnTo>
                    <a:lnTo>
                      <a:pt x="16" y="4"/>
                    </a:lnTo>
                    <a:lnTo>
                      <a:pt x="14" y="4"/>
                    </a:lnTo>
                    <a:lnTo>
                      <a:pt x="12" y="4"/>
                    </a:lnTo>
                    <a:lnTo>
                      <a:pt x="8" y="6"/>
                    </a:lnTo>
                    <a:lnTo>
                      <a:pt x="6" y="8"/>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5" name="Freeform 24"/>
              <p:cNvSpPr>
                <a:spLocks/>
              </p:cNvSpPr>
              <p:nvPr/>
            </p:nvSpPr>
            <p:spPr bwMode="auto">
              <a:xfrm>
                <a:off x="2344" y="1980"/>
                <a:ext cx="40" cy="40"/>
              </a:xfrm>
              <a:custGeom>
                <a:avLst/>
                <a:gdLst>
                  <a:gd name="T0" fmla="*/ 12 w 40"/>
                  <a:gd name="T1" fmla="*/ 8 h 40"/>
                  <a:gd name="T2" fmla="*/ 16 w 40"/>
                  <a:gd name="T3" fmla="*/ 4 h 40"/>
                  <a:gd name="T4" fmla="*/ 20 w 40"/>
                  <a:gd name="T5" fmla="*/ 2 h 40"/>
                  <a:gd name="T6" fmla="*/ 26 w 40"/>
                  <a:gd name="T7" fmla="*/ 0 h 40"/>
                  <a:gd name="T8" fmla="*/ 28 w 40"/>
                  <a:gd name="T9" fmla="*/ 0 h 40"/>
                  <a:gd name="T10" fmla="*/ 30 w 40"/>
                  <a:gd name="T11" fmla="*/ 2 h 40"/>
                  <a:gd name="T12" fmla="*/ 32 w 40"/>
                  <a:gd name="T13" fmla="*/ 4 h 40"/>
                  <a:gd name="T14" fmla="*/ 34 w 40"/>
                  <a:gd name="T15" fmla="*/ 8 h 40"/>
                  <a:gd name="T16" fmla="*/ 36 w 40"/>
                  <a:gd name="T17" fmla="*/ 10 h 40"/>
                  <a:gd name="T18" fmla="*/ 36 w 40"/>
                  <a:gd name="T19" fmla="*/ 14 h 40"/>
                  <a:gd name="T20" fmla="*/ 36 w 40"/>
                  <a:gd name="T21" fmla="*/ 32 h 40"/>
                  <a:gd name="T22" fmla="*/ 36 w 40"/>
                  <a:gd name="T23" fmla="*/ 34 h 40"/>
                  <a:gd name="T24" fmla="*/ 36 w 40"/>
                  <a:gd name="T25" fmla="*/ 38 h 40"/>
                  <a:gd name="T26" fmla="*/ 36 w 40"/>
                  <a:gd name="T27" fmla="*/ 38 h 40"/>
                  <a:gd name="T28" fmla="*/ 38 w 40"/>
                  <a:gd name="T29" fmla="*/ 38 h 40"/>
                  <a:gd name="T30" fmla="*/ 38 w 40"/>
                  <a:gd name="T31" fmla="*/ 40 h 40"/>
                  <a:gd name="T32" fmla="*/ 40 w 40"/>
                  <a:gd name="T33" fmla="*/ 40 h 40"/>
                  <a:gd name="T34" fmla="*/ 40 w 40"/>
                  <a:gd name="T35" fmla="*/ 40 h 40"/>
                  <a:gd name="T36" fmla="*/ 22 w 40"/>
                  <a:gd name="T37" fmla="*/ 40 h 40"/>
                  <a:gd name="T38" fmla="*/ 22 w 40"/>
                  <a:gd name="T39" fmla="*/ 40 h 40"/>
                  <a:gd name="T40" fmla="*/ 24 w 40"/>
                  <a:gd name="T41" fmla="*/ 40 h 40"/>
                  <a:gd name="T42" fmla="*/ 26 w 40"/>
                  <a:gd name="T43" fmla="*/ 40 h 40"/>
                  <a:gd name="T44" fmla="*/ 26 w 40"/>
                  <a:gd name="T45" fmla="*/ 38 h 40"/>
                  <a:gd name="T46" fmla="*/ 28 w 40"/>
                  <a:gd name="T47" fmla="*/ 38 h 40"/>
                  <a:gd name="T48" fmla="*/ 28 w 40"/>
                  <a:gd name="T49" fmla="*/ 36 h 40"/>
                  <a:gd name="T50" fmla="*/ 28 w 40"/>
                  <a:gd name="T51" fmla="*/ 34 h 40"/>
                  <a:gd name="T52" fmla="*/ 28 w 40"/>
                  <a:gd name="T53" fmla="*/ 32 h 40"/>
                  <a:gd name="T54" fmla="*/ 28 w 40"/>
                  <a:gd name="T55" fmla="*/ 16 h 40"/>
                  <a:gd name="T56" fmla="*/ 28 w 40"/>
                  <a:gd name="T57" fmla="*/ 12 h 40"/>
                  <a:gd name="T58" fmla="*/ 26 w 40"/>
                  <a:gd name="T59" fmla="*/ 8 h 40"/>
                  <a:gd name="T60" fmla="*/ 24 w 40"/>
                  <a:gd name="T61" fmla="*/ 6 h 40"/>
                  <a:gd name="T62" fmla="*/ 22 w 40"/>
                  <a:gd name="T63" fmla="*/ 6 h 40"/>
                  <a:gd name="T64" fmla="*/ 16 w 40"/>
                  <a:gd name="T65" fmla="*/ 8 h 40"/>
                  <a:gd name="T66" fmla="*/ 12 w 40"/>
                  <a:gd name="T67" fmla="*/ 12 h 40"/>
                  <a:gd name="T68" fmla="*/ 12 w 40"/>
                  <a:gd name="T69" fmla="*/ 32 h 40"/>
                  <a:gd name="T70" fmla="*/ 12 w 40"/>
                  <a:gd name="T71" fmla="*/ 34 h 40"/>
                  <a:gd name="T72" fmla="*/ 12 w 40"/>
                  <a:gd name="T73" fmla="*/ 36 h 40"/>
                  <a:gd name="T74" fmla="*/ 12 w 40"/>
                  <a:gd name="T75" fmla="*/ 38 h 40"/>
                  <a:gd name="T76" fmla="*/ 14 w 40"/>
                  <a:gd name="T77" fmla="*/ 38 h 40"/>
                  <a:gd name="T78" fmla="*/ 14 w 40"/>
                  <a:gd name="T79" fmla="*/ 40 h 40"/>
                  <a:gd name="T80" fmla="*/ 18 w 40"/>
                  <a:gd name="T81" fmla="*/ 40 h 40"/>
                  <a:gd name="T82" fmla="*/ 18 w 40"/>
                  <a:gd name="T83" fmla="*/ 40 h 40"/>
                  <a:gd name="T84" fmla="*/ 0 w 40"/>
                  <a:gd name="T85" fmla="*/ 40 h 40"/>
                  <a:gd name="T86" fmla="*/ 0 w 40"/>
                  <a:gd name="T87" fmla="*/ 40 h 40"/>
                  <a:gd name="T88" fmla="*/ 0 w 40"/>
                  <a:gd name="T89" fmla="*/ 40 h 40"/>
                  <a:gd name="T90" fmla="*/ 2 w 40"/>
                  <a:gd name="T91" fmla="*/ 40 h 40"/>
                  <a:gd name="T92" fmla="*/ 4 w 40"/>
                  <a:gd name="T93" fmla="*/ 38 h 40"/>
                  <a:gd name="T94" fmla="*/ 4 w 40"/>
                  <a:gd name="T95" fmla="*/ 36 h 40"/>
                  <a:gd name="T96" fmla="*/ 4 w 40"/>
                  <a:gd name="T97" fmla="*/ 32 h 40"/>
                  <a:gd name="T98" fmla="*/ 4 w 40"/>
                  <a:gd name="T99" fmla="*/ 16 h 40"/>
                  <a:gd name="T100" fmla="*/ 4 w 40"/>
                  <a:gd name="T101" fmla="*/ 10 h 40"/>
                  <a:gd name="T102" fmla="*/ 4 w 40"/>
                  <a:gd name="T103" fmla="*/ 8 h 40"/>
                  <a:gd name="T104" fmla="*/ 4 w 40"/>
                  <a:gd name="T105" fmla="*/ 6 h 40"/>
                  <a:gd name="T106" fmla="*/ 4 w 40"/>
                  <a:gd name="T107" fmla="*/ 6 h 40"/>
                  <a:gd name="T108" fmla="*/ 2 w 40"/>
                  <a:gd name="T109" fmla="*/ 6 h 40"/>
                  <a:gd name="T110" fmla="*/ 2 w 40"/>
                  <a:gd name="T111" fmla="*/ 6 h 40"/>
                  <a:gd name="T112" fmla="*/ 0 w 40"/>
                  <a:gd name="T113" fmla="*/ 6 h 40"/>
                  <a:gd name="T114" fmla="*/ 0 w 40"/>
                  <a:gd name="T115" fmla="*/ 6 h 40"/>
                  <a:gd name="T116" fmla="*/ 0 w 40"/>
                  <a:gd name="T117" fmla="*/ 4 h 40"/>
                  <a:gd name="T118" fmla="*/ 10 w 40"/>
                  <a:gd name="T119" fmla="*/ 0 h 40"/>
                  <a:gd name="T120" fmla="*/ 12 w 40"/>
                  <a:gd name="T121" fmla="*/ 0 h 40"/>
                  <a:gd name="T122" fmla="*/ 12 w 40"/>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0"/>
                  <a:gd name="T187" fmla="*/ 0 h 40"/>
                  <a:gd name="T188" fmla="*/ 40 w 40"/>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0" h="40">
                    <a:moveTo>
                      <a:pt x="12" y="8"/>
                    </a:moveTo>
                    <a:lnTo>
                      <a:pt x="16" y="4"/>
                    </a:lnTo>
                    <a:lnTo>
                      <a:pt x="20" y="2"/>
                    </a:lnTo>
                    <a:lnTo>
                      <a:pt x="26" y="0"/>
                    </a:lnTo>
                    <a:lnTo>
                      <a:pt x="28" y="0"/>
                    </a:lnTo>
                    <a:lnTo>
                      <a:pt x="30" y="2"/>
                    </a:lnTo>
                    <a:lnTo>
                      <a:pt x="32" y="4"/>
                    </a:lnTo>
                    <a:lnTo>
                      <a:pt x="34" y="8"/>
                    </a:lnTo>
                    <a:lnTo>
                      <a:pt x="36" y="10"/>
                    </a:lnTo>
                    <a:lnTo>
                      <a:pt x="36" y="14"/>
                    </a:lnTo>
                    <a:lnTo>
                      <a:pt x="36" y="32"/>
                    </a:lnTo>
                    <a:lnTo>
                      <a:pt x="36" y="34"/>
                    </a:lnTo>
                    <a:lnTo>
                      <a:pt x="36" y="38"/>
                    </a:lnTo>
                    <a:lnTo>
                      <a:pt x="38" y="38"/>
                    </a:lnTo>
                    <a:lnTo>
                      <a:pt x="38" y="40"/>
                    </a:lnTo>
                    <a:lnTo>
                      <a:pt x="40" y="40"/>
                    </a:lnTo>
                    <a:lnTo>
                      <a:pt x="22" y="40"/>
                    </a:lnTo>
                    <a:lnTo>
                      <a:pt x="24" y="40"/>
                    </a:lnTo>
                    <a:lnTo>
                      <a:pt x="26" y="40"/>
                    </a:lnTo>
                    <a:lnTo>
                      <a:pt x="26" y="38"/>
                    </a:lnTo>
                    <a:lnTo>
                      <a:pt x="28" y="38"/>
                    </a:lnTo>
                    <a:lnTo>
                      <a:pt x="28" y="36"/>
                    </a:lnTo>
                    <a:lnTo>
                      <a:pt x="28" y="34"/>
                    </a:lnTo>
                    <a:lnTo>
                      <a:pt x="28" y="32"/>
                    </a:lnTo>
                    <a:lnTo>
                      <a:pt x="28" y="16"/>
                    </a:lnTo>
                    <a:lnTo>
                      <a:pt x="28" y="12"/>
                    </a:lnTo>
                    <a:lnTo>
                      <a:pt x="26" y="8"/>
                    </a:lnTo>
                    <a:lnTo>
                      <a:pt x="24" y="6"/>
                    </a:lnTo>
                    <a:lnTo>
                      <a:pt x="22" y="6"/>
                    </a:lnTo>
                    <a:lnTo>
                      <a:pt x="16" y="8"/>
                    </a:lnTo>
                    <a:lnTo>
                      <a:pt x="12" y="12"/>
                    </a:lnTo>
                    <a:lnTo>
                      <a:pt x="12" y="32"/>
                    </a:lnTo>
                    <a:lnTo>
                      <a:pt x="12" y="34"/>
                    </a:lnTo>
                    <a:lnTo>
                      <a:pt x="12" y="36"/>
                    </a:lnTo>
                    <a:lnTo>
                      <a:pt x="12" y="38"/>
                    </a:lnTo>
                    <a:lnTo>
                      <a:pt x="14" y="38"/>
                    </a:lnTo>
                    <a:lnTo>
                      <a:pt x="14" y="40"/>
                    </a:lnTo>
                    <a:lnTo>
                      <a:pt x="18" y="40"/>
                    </a:lnTo>
                    <a:lnTo>
                      <a:pt x="0" y="40"/>
                    </a:lnTo>
                    <a:lnTo>
                      <a:pt x="2" y="40"/>
                    </a:lnTo>
                    <a:lnTo>
                      <a:pt x="4" y="38"/>
                    </a:lnTo>
                    <a:lnTo>
                      <a:pt x="4" y="36"/>
                    </a:lnTo>
                    <a:lnTo>
                      <a:pt x="4" y="32"/>
                    </a:lnTo>
                    <a:lnTo>
                      <a:pt x="4" y="16"/>
                    </a:lnTo>
                    <a:lnTo>
                      <a:pt x="4" y="10"/>
                    </a:lnTo>
                    <a:lnTo>
                      <a:pt x="4" y="8"/>
                    </a:lnTo>
                    <a:lnTo>
                      <a:pt x="4" y="6"/>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6" name="Freeform 25"/>
              <p:cNvSpPr>
                <a:spLocks noEditPoints="1"/>
              </p:cNvSpPr>
              <p:nvPr/>
            </p:nvSpPr>
            <p:spPr bwMode="auto">
              <a:xfrm>
                <a:off x="2390" y="1960"/>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6 w 18"/>
                  <a:gd name="T67" fmla="*/ 52 h 60"/>
                  <a:gd name="T68" fmla="*/ 6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10"/>
                    </a:lnTo>
                    <a:lnTo>
                      <a:pt x="8" y="10"/>
                    </a:lnTo>
                    <a:lnTo>
                      <a:pt x="6" y="10"/>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6" y="52"/>
                    </a:lnTo>
                    <a:lnTo>
                      <a:pt x="6" y="36"/>
                    </a:lnTo>
                    <a:lnTo>
                      <a:pt x="4" y="32"/>
                    </a:lnTo>
                    <a:lnTo>
                      <a:pt x="4" y="28"/>
                    </a:lnTo>
                    <a:lnTo>
                      <a:pt x="4" y="26"/>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7" name="Freeform 26"/>
              <p:cNvSpPr>
                <a:spLocks/>
              </p:cNvSpPr>
              <p:nvPr/>
            </p:nvSpPr>
            <p:spPr bwMode="auto">
              <a:xfrm>
                <a:off x="2410" y="1968"/>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2 h 54"/>
                  <a:gd name="T36" fmla="*/ 14 w 26"/>
                  <a:gd name="T37" fmla="*/ 54 h 54"/>
                  <a:gd name="T38" fmla="*/ 12 w 26"/>
                  <a:gd name="T39" fmla="*/ 54 h 54"/>
                  <a:gd name="T40" fmla="*/ 10 w 26"/>
                  <a:gd name="T41" fmla="*/ 52 h 54"/>
                  <a:gd name="T42" fmla="*/ 10 w 26"/>
                  <a:gd name="T43" fmla="*/ 50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2"/>
                    </a:lnTo>
                    <a:lnTo>
                      <a:pt x="14" y="54"/>
                    </a:lnTo>
                    <a:lnTo>
                      <a:pt x="12" y="54"/>
                    </a:lnTo>
                    <a:lnTo>
                      <a:pt x="10" y="52"/>
                    </a:lnTo>
                    <a:lnTo>
                      <a:pt x="10" y="50"/>
                    </a:lnTo>
                    <a:lnTo>
                      <a:pt x="8" y="50"/>
                    </a:lnTo>
                    <a:lnTo>
                      <a:pt x="8" y="46"/>
                    </a:lnTo>
                    <a:lnTo>
                      <a:pt x="6" y="42"/>
                    </a:lnTo>
                    <a:lnTo>
                      <a:pt x="6"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8" name="Freeform 27"/>
              <p:cNvSpPr>
                <a:spLocks noEditPoints="1"/>
              </p:cNvSpPr>
              <p:nvPr/>
            </p:nvSpPr>
            <p:spPr bwMode="auto">
              <a:xfrm>
                <a:off x="2438" y="196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10 h 60"/>
                  <a:gd name="T16" fmla="*/ 10 w 20"/>
                  <a:gd name="T17" fmla="*/ 10 h 60"/>
                  <a:gd name="T18" fmla="*/ 8 w 20"/>
                  <a:gd name="T19" fmla="*/ 10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6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2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10"/>
                    </a:lnTo>
                    <a:lnTo>
                      <a:pt x="10" y="10"/>
                    </a:lnTo>
                    <a:lnTo>
                      <a:pt x="8" y="10"/>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20" y="60"/>
                    </a:lnTo>
                    <a:lnTo>
                      <a:pt x="0" y="60"/>
                    </a:lnTo>
                    <a:lnTo>
                      <a:pt x="4" y="60"/>
                    </a:lnTo>
                    <a:lnTo>
                      <a:pt x="4" y="58"/>
                    </a:lnTo>
                    <a:lnTo>
                      <a:pt x="6" y="58"/>
                    </a:lnTo>
                    <a:lnTo>
                      <a:pt x="6" y="56"/>
                    </a:lnTo>
                    <a:lnTo>
                      <a:pt x="6" y="54"/>
                    </a:lnTo>
                    <a:lnTo>
                      <a:pt x="6" y="52"/>
                    </a:lnTo>
                    <a:lnTo>
                      <a:pt x="6" y="36"/>
                    </a:lnTo>
                    <a:lnTo>
                      <a:pt x="6" y="32"/>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69" name="Freeform 28"/>
              <p:cNvSpPr>
                <a:spLocks noEditPoints="1"/>
              </p:cNvSpPr>
              <p:nvPr/>
            </p:nvSpPr>
            <p:spPr bwMode="auto">
              <a:xfrm>
                <a:off x="2462" y="1980"/>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2"/>
                    </a:lnTo>
                    <a:lnTo>
                      <a:pt x="2" y="16"/>
                    </a:lnTo>
                    <a:lnTo>
                      <a:pt x="4" y="10"/>
                    </a:lnTo>
                    <a:lnTo>
                      <a:pt x="6" y="6"/>
                    </a:lnTo>
                    <a:lnTo>
                      <a:pt x="10" y="2"/>
                    </a:lnTo>
                    <a:lnTo>
                      <a:pt x="14" y="0"/>
                    </a:lnTo>
                    <a:lnTo>
                      <a:pt x="20" y="0"/>
                    </a:lnTo>
                    <a:close/>
                    <a:moveTo>
                      <a:pt x="18" y="4"/>
                    </a:moveTo>
                    <a:lnTo>
                      <a:pt x="16" y="4"/>
                    </a:lnTo>
                    <a:lnTo>
                      <a:pt x="14" y="4"/>
                    </a:lnTo>
                    <a:lnTo>
                      <a:pt x="12" y="6"/>
                    </a:lnTo>
                    <a:lnTo>
                      <a:pt x="10" y="10"/>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0" name="Freeform 29"/>
              <p:cNvSpPr>
                <a:spLocks/>
              </p:cNvSpPr>
              <p:nvPr/>
            </p:nvSpPr>
            <p:spPr bwMode="auto">
              <a:xfrm>
                <a:off x="2504" y="1980"/>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8 h 40"/>
                  <a:gd name="T16" fmla="*/ 36 w 42"/>
                  <a:gd name="T17" fmla="*/ 10 h 40"/>
                  <a:gd name="T18" fmla="*/ 38 w 42"/>
                  <a:gd name="T19" fmla="*/ 14 h 40"/>
                  <a:gd name="T20" fmla="*/ 38 w 42"/>
                  <a:gd name="T21" fmla="*/ 32 h 40"/>
                  <a:gd name="T22" fmla="*/ 38 w 42"/>
                  <a:gd name="T23" fmla="*/ 34 h 40"/>
                  <a:gd name="T24" fmla="*/ 38 w 42"/>
                  <a:gd name="T25" fmla="*/ 38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6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8"/>
                    </a:lnTo>
                    <a:lnTo>
                      <a:pt x="36" y="10"/>
                    </a:lnTo>
                    <a:lnTo>
                      <a:pt x="38" y="14"/>
                    </a:lnTo>
                    <a:lnTo>
                      <a:pt x="38" y="32"/>
                    </a:lnTo>
                    <a:lnTo>
                      <a:pt x="38" y="34"/>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18" y="40"/>
                    </a:lnTo>
                    <a:lnTo>
                      <a:pt x="0" y="40"/>
                    </a:lnTo>
                    <a:lnTo>
                      <a:pt x="2" y="40"/>
                    </a:lnTo>
                    <a:lnTo>
                      <a:pt x="4" y="40"/>
                    </a:lnTo>
                    <a:lnTo>
                      <a:pt x="6" y="38"/>
                    </a:lnTo>
                    <a:lnTo>
                      <a:pt x="6" y="36"/>
                    </a:lnTo>
                    <a:lnTo>
                      <a:pt x="6" y="32"/>
                    </a:lnTo>
                    <a:lnTo>
                      <a:pt x="6" y="16"/>
                    </a:lnTo>
                    <a:lnTo>
                      <a:pt x="6" y="10"/>
                    </a:lnTo>
                    <a:lnTo>
                      <a:pt x="6" y="8"/>
                    </a:lnTo>
                    <a:lnTo>
                      <a:pt x="6" y="6"/>
                    </a:lnTo>
                    <a:lnTo>
                      <a:pt x="4" y="6"/>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1" name="Rectangle 30"/>
              <p:cNvSpPr>
                <a:spLocks noChangeArrowheads="1"/>
              </p:cNvSpPr>
              <p:nvPr/>
            </p:nvSpPr>
            <p:spPr bwMode="auto">
              <a:xfrm>
                <a:off x="4200" y="194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2" name="Rectangle 31"/>
              <p:cNvSpPr>
                <a:spLocks noChangeArrowheads="1"/>
              </p:cNvSpPr>
              <p:nvPr/>
            </p:nvSpPr>
            <p:spPr bwMode="auto">
              <a:xfrm>
                <a:off x="1552" y="2052"/>
                <a:ext cx="2650" cy="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3" name="Rectangle 32"/>
              <p:cNvSpPr>
                <a:spLocks noChangeArrowheads="1"/>
              </p:cNvSpPr>
              <p:nvPr/>
            </p:nvSpPr>
            <p:spPr bwMode="auto">
              <a:xfrm>
                <a:off x="1552" y="206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4" name="Freeform 33"/>
              <p:cNvSpPr>
                <a:spLocks noEditPoints="1"/>
              </p:cNvSpPr>
              <p:nvPr/>
            </p:nvSpPr>
            <p:spPr bwMode="auto">
              <a:xfrm>
                <a:off x="1582" y="2084"/>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6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2 h 48"/>
                  <a:gd name="T30" fmla="*/ 6 w 48"/>
                  <a:gd name="T31" fmla="*/ 38 h 48"/>
                  <a:gd name="T32" fmla="*/ 24 w 48"/>
                  <a:gd name="T33" fmla="*/ 0 h 48"/>
                  <a:gd name="T34" fmla="*/ 24 w 48"/>
                  <a:gd name="T35" fmla="*/ 0 h 48"/>
                  <a:gd name="T36" fmla="*/ 40 w 48"/>
                  <a:gd name="T37" fmla="*/ 38 h 48"/>
                  <a:gd name="T38" fmla="*/ 42 w 48"/>
                  <a:gd name="T39" fmla="*/ 44 h 48"/>
                  <a:gd name="T40" fmla="*/ 44 w 48"/>
                  <a:gd name="T41" fmla="*/ 46 h 48"/>
                  <a:gd name="T42" fmla="*/ 46 w 48"/>
                  <a:gd name="T43" fmla="*/ 46 h 48"/>
                  <a:gd name="T44" fmla="*/ 48 w 48"/>
                  <a:gd name="T45" fmla="*/ 48 h 48"/>
                  <a:gd name="T46" fmla="*/ 48 w 48"/>
                  <a:gd name="T47" fmla="*/ 48 h 48"/>
                  <a:gd name="T48" fmla="*/ 30 w 48"/>
                  <a:gd name="T49" fmla="*/ 48 h 48"/>
                  <a:gd name="T50" fmla="*/ 30 w 48"/>
                  <a:gd name="T51" fmla="*/ 48 h 48"/>
                  <a:gd name="T52" fmla="*/ 32 w 48"/>
                  <a:gd name="T53" fmla="*/ 46 h 48"/>
                  <a:gd name="T54" fmla="*/ 34 w 48"/>
                  <a:gd name="T55" fmla="*/ 46 h 48"/>
                  <a:gd name="T56" fmla="*/ 34 w 48"/>
                  <a:gd name="T57" fmla="*/ 46 h 48"/>
                  <a:gd name="T58" fmla="*/ 34 w 48"/>
                  <a:gd name="T59" fmla="*/ 44 h 48"/>
                  <a:gd name="T60" fmla="*/ 34 w 48"/>
                  <a:gd name="T61" fmla="*/ 42 h 48"/>
                  <a:gd name="T62" fmla="*/ 34 w 48"/>
                  <a:gd name="T63" fmla="*/ 38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4" y="48"/>
                    </a:lnTo>
                    <a:lnTo>
                      <a:pt x="0" y="48"/>
                    </a:lnTo>
                    <a:lnTo>
                      <a:pt x="2" y="46"/>
                    </a:lnTo>
                    <a:lnTo>
                      <a:pt x="4" y="42"/>
                    </a:lnTo>
                    <a:lnTo>
                      <a:pt x="6" y="38"/>
                    </a:lnTo>
                    <a:lnTo>
                      <a:pt x="24" y="0"/>
                    </a:lnTo>
                    <a:lnTo>
                      <a:pt x="40" y="38"/>
                    </a:lnTo>
                    <a:lnTo>
                      <a:pt x="42" y="44"/>
                    </a:lnTo>
                    <a:lnTo>
                      <a:pt x="44" y="46"/>
                    </a:lnTo>
                    <a:lnTo>
                      <a:pt x="46" y="46"/>
                    </a:lnTo>
                    <a:lnTo>
                      <a:pt x="48" y="48"/>
                    </a:lnTo>
                    <a:lnTo>
                      <a:pt x="30" y="48"/>
                    </a:lnTo>
                    <a:lnTo>
                      <a:pt x="32" y="46"/>
                    </a:lnTo>
                    <a:lnTo>
                      <a:pt x="34" y="46"/>
                    </a:lnTo>
                    <a:lnTo>
                      <a:pt x="34" y="44"/>
                    </a:lnTo>
                    <a:lnTo>
                      <a:pt x="34" y="42"/>
                    </a:lnTo>
                    <a:lnTo>
                      <a:pt x="34" y="38"/>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5" name="Freeform 34"/>
              <p:cNvSpPr>
                <a:spLocks/>
              </p:cNvSpPr>
              <p:nvPr/>
            </p:nvSpPr>
            <p:spPr bwMode="auto">
              <a:xfrm>
                <a:off x="1636" y="2084"/>
                <a:ext cx="46" cy="48"/>
              </a:xfrm>
              <a:custGeom>
                <a:avLst/>
                <a:gdLst>
                  <a:gd name="T0" fmla="*/ 40 w 46"/>
                  <a:gd name="T1" fmla="*/ 14 h 48"/>
                  <a:gd name="T2" fmla="*/ 38 w 46"/>
                  <a:gd name="T3" fmla="*/ 10 h 48"/>
                  <a:gd name="T4" fmla="*/ 30 w 46"/>
                  <a:gd name="T5" fmla="*/ 4 h 48"/>
                  <a:gd name="T6" fmla="*/ 20 w 46"/>
                  <a:gd name="T7" fmla="*/ 4 h 48"/>
                  <a:gd name="T8" fmla="*/ 12 w 46"/>
                  <a:gd name="T9" fmla="*/ 10 h 48"/>
                  <a:gd name="T10" fmla="*/ 8 w 46"/>
                  <a:gd name="T11" fmla="*/ 24 h 48"/>
                  <a:gd name="T12" fmla="*/ 10 w 46"/>
                  <a:gd name="T13" fmla="*/ 36 h 48"/>
                  <a:gd name="T14" fmla="*/ 16 w 46"/>
                  <a:gd name="T15" fmla="*/ 44 h 48"/>
                  <a:gd name="T16" fmla="*/ 26 w 46"/>
                  <a:gd name="T17" fmla="*/ 46 h 48"/>
                  <a:gd name="T18" fmla="*/ 30 w 46"/>
                  <a:gd name="T19" fmla="*/ 46 h 48"/>
                  <a:gd name="T20" fmla="*/ 36 w 46"/>
                  <a:gd name="T21" fmla="*/ 44 h 48"/>
                  <a:gd name="T22" fmla="*/ 34 w 46"/>
                  <a:gd name="T23" fmla="*/ 28 h 48"/>
                  <a:gd name="T24" fmla="*/ 34 w 46"/>
                  <a:gd name="T25" fmla="*/ 24 h 48"/>
                  <a:gd name="T26" fmla="*/ 32 w 46"/>
                  <a:gd name="T27" fmla="*/ 24 h 48"/>
                  <a:gd name="T28" fmla="*/ 28 w 46"/>
                  <a:gd name="T29" fmla="*/ 22 h 48"/>
                  <a:gd name="T30" fmla="*/ 46 w 46"/>
                  <a:gd name="T31" fmla="*/ 24 h 48"/>
                  <a:gd name="T32" fmla="*/ 44 w 46"/>
                  <a:gd name="T33" fmla="*/ 24 h 48"/>
                  <a:gd name="T34" fmla="*/ 42 w 46"/>
                  <a:gd name="T35" fmla="*/ 26 h 48"/>
                  <a:gd name="T36" fmla="*/ 42 w 46"/>
                  <a:gd name="T37" fmla="*/ 44 h 48"/>
                  <a:gd name="T38" fmla="*/ 34 w 46"/>
                  <a:gd name="T39" fmla="*/ 48 h 48"/>
                  <a:gd name="T40" fmla="*/ 26 w 46"/>
                  <a:gd name="T41" fmla="*/ 48 h 48"/>
                  <a:gd name="T42" fmla="*/ 10 w 46"/>
                  <a:gd name="T43" fmla="*/ 44 h 48"/>
                  <a:gd name="T44" fmla="*/ 0 w 46"/>
                  <a:gd name="T45" fmla="*/ 34 h 48"/>
                  <a:gd name="T46" fmla="*/ 0 w 46"/>
                  <a:gd name="T47" fmla="*/ 20 h 48"/>
                  <a:gd name="T48" fmla="*/ 6 w 46"/>
                  <a:gd name="T49" fmla="*/ 8 h 48"/>
                  <a:gd name="T50" fmla="*/ 18 w 46"/>
                  <a:gd name="T51" fmla="*/ 2 h 48"/>
                  <a:gd name="T52" fmla="*/ 26 w 46"/>
                  <a:gd name="T53" fmla="*/ 0 h 48"/>
                  <a:gd name="T54" fmla="*/ 32 w 46"/>
                  <a:gd name="T55" fmla="*/ 2 h 48"/>
                  <a:gd name="T56" fmla="*/ 36 w 46"/>
                  <a:gd name="T57" fmla="*/ 4 h 48"/>
                  <a:gd name="T58" fmla="*/ 38 w 46"/>
                  <a:gd name="T59" fmla="*/ 4 h 48"/>
                  <a:gd name="T60" fmla="*/ 40 w 46"/>
                  <a:gd name="T61" fmla="*/ 2 h 48"/>
                  <a:gd name="T62" fmla="*/ 40 w 46"/>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6"/>
                  <a:gd name="T97" fmla="*/ 0 h 48"/>
                  <a:gd name="T98" fmla="*/ 46 w 46"/>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6" h="48">
                    <a:moveTo>
                      <a:pt x="40" y="0"/>
                    </a:moveTo>
                    <a:lnTo>
                      <a:pt x="40" y="14"/>
                    </a:lnTo>
                    <a:lnTo>
                      <a:pt x="38" y="10"/>
                    </a:lnTo>
                    <a:lnTo>
                      <a:pt x="36" y="6"/>
                    </a:lnTo>
                    <a:lnTo>
                      <a:pt x="30" y="4"/>
                    </a:lnTo>
                    <a:lnTo>
                      <a:pt x="24" y="2"/>
                    </a:lnTo>
                    <a:lnTo>
                      <a:pt x="20" y="4"/>
                    </a:lnTo>
                    <a:lnTo>
                      <a:pt x="14" y="6"/>
                    </a:lnTo>
                    <a:lnTo>
                      <a:pt x="12" y="10"/>
                    </a:lnTo>
                    <a:lnTo>
                      <a:pt x="8" y="16"/>
                    </a:lnTo>
                    <a:lnTo>
                      <a:pt x="8" y="24"/>
                    </a:lnTo>
                    <a:lnTo>
                      <a:pt x="8" y="30"/>
                    </a:lnTo>
                    <a:lnTo>
                      <a:pt x="10" y="36"/>
                    </a:lnTo>
                    <a:lnTo>
                      <a:pt x="12" y="40"/>
                    </a:lnTo>
                    <a:lnTo>
                      <a:pt x="16" y="44"/>
                    </a:lnTo>
                    <a:lnTo>
                      <a:pt x="22" y="46"/>
                    </a:lnTo>
                    <a:lnTo>
                      <a:pt x="26" y="46"/>
                    </a:lnTo>
                    <a:lnTo>
                      <a:pt x="28" y="46"/>
                    </a:lnTo>
                    <a:lnTo>
                      <a:pt x="30" y="46"/>
                    </a:lnTo>
                    <a:lnTo>
                      <a:pt x="32" y="44"/>
                    </a:lnTo>
                    <a:lnTo>
                      <a:pt x="36" y="44"/>
                    </a:lnTo>
                    <a:lnTo>
                      <a:pt x="36" y="30"/>
                    </a:lnTo>
                    <a:lnTo>
                      <a:pt x="34" y="28"/>
                    </a:lnTo>
                    <a:lnTo>
                      <a:pt x="34" y="26"/>
                    </a:lnTo>
                    <a:lnTo>
                      <a:pt x="34" y="24"/>
                    </a:lnTo>
                    <a:lnTo>
                      <a:pt x="32" y="24"/>
                    </a:lnTo>
                    <a:lnTo>
                      <a:pt x="28" y="24"/>
                    </a:lnTo>
                    <a:lnTo>
                      <a:pt x="28" y="22"/>
                    </a:lnTo>
                    <a:lnTo>
                      <a:pt x="46" y="22"/>
                    </a:lnTo>
                    <a:lnTo>
                      <a:pt x="46" y="24"/>
                    </a:lnTo>
                    <a:lnTo>
                      <a:pt x="44" y="24"/>
                    </a:lnTo>
                    <a:lnTo>
                      <a:pt x="42" y="24"/>
                    </a:lnTo>
                    <a:lnTo>
                      <a:pt x="42" y="26"/>
                    </a:lnTo>
                    <a:lnTo>
                      <a:pt x="42" y="30"/>
                    </a:lnTo>
                    <a:lnTo>
                      <a:pt x="42" y="44"/>
                    </a:lnTo>
                    <a:lnTo>
                      <a:pt x="38" y="46"/>
                    </a:lnTo>
                    <a:lnTo>
                      <a:pt x="34" y="48"/>
                    </a:lnTo>
                    <a:lnTo>
                      <a:pt x="30" y="48"/>
                    </a:lnTo>
                    <a:lnTo>
                      <a:pt x="26" y="48"/>
                    </a:lnTo>
                    <a:lnTo>
                      <a:pt x="16" y="48"/>
                    </a:lnTo>
                    <a:lnTo>
                      <a:pt x="10" y="44"/>
                    </a:lnTo>
                    <a:lnTo>
                      <a:pt x="4" y="40"/>
                    </a:lnTo>
                    <a:lnTo>
                      <a:pt x="0" y="34"/>
                    </a:lnTo>
                    <a:lnTo>
                      <a:pt x="0" y="26"/>
                    </a:lnTo>
                    <a:lnTo>
                      <a:pt x="0" y="20"/>
                    </a:lnTo>
                    <a:lnTo>
                      <a:pt x="2" y="14"/>
                    </a:lnTo>
                    <a:lnTo>
                      <a:pt x="6" y="8"/>
                    </a:lnTo>
                    <a:lnTo>
                      <a:pt x="12" y="4"/>
                    </a:lnTo>
                    <a:lnTo>
                      <a:pt x="18" y="2"/>
                    </a:lnTo>
                    <a:lnTo>
                      <a:pt x="24" y="0"/>
                    </a:lnTo>
                    <a:lnTo>
                      <a:pt x="26" y="0"/>
                    </a:lnTo>
                    <a:lnTo>
                      <a:pt x="30" y="0"/>
                    </a:lnTo>
                    <a:lnTo>
                      <a:pt x="32" y="2"/>
                    </a:lnTo>
                    <a:lnTo>
                      <a:pt x="36" y="2"/>
                    </a:lnTo>
                    <a:lnTo>
                      <a:pt x="36" y="4"/>
                    </a:lnTo>
                    <a:lnTo>
                      <a:pt x="38" y="4"/>
                    </a:lnTo>
                    <a:lnTo>
                      <a:pt x="38" y="2"/>
                    </a:lnTo>
                    <a:lnTo>
                      <a:pt x="40" y="2"/>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6" name="Freeform 35"/>
              <p:cNvSpPr>
                <a:spLocks/>
              </p:cNvSpPr>
              <p:nvPr/>
            </p:nvSpPr>
            <p:spPr bwMode="auto">
              <a:xfrm>
                <a:off x="1688" y="2086"/>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2 w 40"/>
                  <a:gd name="T39" fmla="*/ 42 h 46"/>
                  <a:gd name="T40" fmla="*/ 14 w 40"/>
                  <a:gd name="T41" fmla="*/ 42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0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2"/>
                    </a:lnTo>
                    <a:lnTo>
                      <a:pt x="24" y="22"/>
                    </a:lnTo>
                    <a:lnTo>
                      <a:pt x="12" y="22"/>
                    </a:lnTo>
                    <a:lnTo>
                      <a:pt x="12" y="38"/>
                    </a:lnTo>
                    <a:lnTo>
                      <a:pt x="12" y="40"/>
                    </a:lnTo>
                    <a:lnTo>
                      <a:pt x="12" y="42"/>
                    </a:lnTo>
                    <a:lnTo>
                      <a:pt x="14" y="42"/>
                    </a:lnTo>
                    <a:lnTo>
                      <a:pt x="14" y="44"/>
                    </a:lnTo>
                    <a:lnTo>
                      <a:pt x="16" y="44"/>
                    </a:lnTo>
                    <a:lnTo>
                      <a:pt x="24" y="44"/>
                    </a:lnTo>
                    <a:lnTo>
                      <a:pt x="28" y="44"/>
                    </a:lnTo>
                    <a:lnTo>
                      <a:pt x="30" y="44"/>
                    </a:lnTo>
                    <a:lnTo>
                      <a:pt x="32" y="42"/>
                    </a:lnTo>
                    <a:lnTo>
                      <a:pt x="34" y="40"/>
                    </a:lnTo>
                    <a:lnTo>
                      <a:pt x="36" y="38"/>
                    </a:lnTo>
                    <a:lnTo>
                      <a:pt x="38" y="34"/>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7" name="Freeform 36"/>
              <p:cNvSpPr>
                <a:spLocks/>
              </p:cNvSpPr>
              <p:nvPr/>
            </p:nvSpPr>
            <p:spPr bwMode="auto">
              <a:xfrm>
                <a:off x="1732" y="208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8" name="Freeform 37"/>
              <p:cNvSpPr>
                <a:spLocks/>
              </p:cNvSpPr>
              <p:nvPr/>
            </p:nvSpPr>
            <p:spPr bwMode="auto">
              <a:xfrm>
                <a:off x="1790" y="2086"/>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2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2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2"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2"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79" name="Rectangle 38"/>
              <p:cNvSpPr>
                <a:spLocks noChangeArrowheads="1"/>
              </p:cNvSpPr>
              <p:nvPr/>
            </p:nvSpPr>
            <p:spPr bwMode="auto">
              <a:xfrm>
                <a:off x="2120" y="206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0" name="Freeform 39"/>
              <p:cNvSpPr>
                <a:spLocks/>
              </p:cNvSpPr>
              <p:nvPr/>
            </p:nvSpPr>
            <p:spPr bwMode="auto">
              <a:xfrm>
                <a:off x="2168" y="2074"/>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4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30 w 48"/>
                  <a:gd name="T25" fmla="*/ 54 h 58"/>
                  <a:gd name="T26" fmla="*/ 32 w 48"/>
                  <a:gd name="T27" fmla="*/ 56 h 58"/>
                  <a:gd name="T28" fmla="*/ 34 w 48"/>
                  <a:gd name="T29" fmla="*/ 56 h 58"/>
                  <a:gd name="T30" fmla="*/ 36 w 48"/>
                  <a:gd name="T31" fmla="*/ 56 h 58"/>
                  <a:gd name="T32" fmla="*/ 36 w 48"/>
                  <a:gd name="T33" fmla="*/ 58 h 58"/>
                  <a:gd name="T34" fmla="*/ 12 w 48"/>
                  <a:gd name="T35" fmla="*/ 58 h 58"/>
                  <a:gd name="T36" fmla="*/ 12 w 48"/>
                  <a:gd name="T37" fmla="*/ 56 h 58"/>
                  <a:gd name="T38" fmla="*/ 14 w 48"/>
                  <a:gd name="T39" fmla="*/ 56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2 h 58"/>
                  <a:gd name="T56" fmla="*/ 4 w 48"/>
                  <a:gd name="T57" fmla="*/ 4 h 58"/>
                  <a:gd name="T58" fmla="*/ 4 w 48"/>
                  <a:gd name="T59" fmla="*/ 6 h 58"/>
                  <a:gd name="T60" fmla="*/ 2 w 48"/>
                  <a:gd name="T61" fmla="*/ 8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6" y="56"/>
                    </a:lnTo>
                    <a:lnTo>
                      <a:pt x="18" y="54"/>
                    </a:lnTo>
                    <a:lnTo>
                      <a:pt x="20" y="52"/>
                    </a:lnTo>
                    <a:lnTo>
                      <a:pt x="20" y="48"/>
                    </a:lnTo>
                    <a:lnTo>
                      <a:pt x="20" y="2"/>
                    </a:lnTo>
                    <a:lnTo>
                      <a:pt x="12" y="2"/>
                    </a:lnTo>
                    <a:lnTo>
                      <a:pt x="10" y="2"/>
                    </a:lnTo>
                    <a:lnTo>
                      <a:pt x="6" y="2"/>
                    </a:lnTo>
                    <a:lnTo>
                      <a:pt x="4"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1" name="Freeform 40"/>
              <p:cNvSpPr>
                <a:spLocks/>
              </p:cNvSpPr>
              <p:nvPr/>
            </p:nvSpPr>
            <p:spPr bwMode="auto">
              <a:xfrm>
                <a:off x="2220" y="2070"/>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40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40 h 62"/>
                  <a:gd name="T30" fmla="*/ 28 w 42"/>
                  <a:gd name="T31" fmla="*/ 32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4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4"/>
                    </a:lnTo>
                    <a:lnTo>
                      <a:pt x="24" y="22"/>
                    </a:lnTo>
                    <a:lnTo>
                      <a:pt x="26" y="22"/>
                    </a:lnTo>
                    <a:lnTo>
                      <a:pt x="30" y="22"/>
                    </a:lnTo>
                    <a:lnTo>
                      <a:pt x="32" y="24"/>
                    </a:lnTo>
                    <a:lnTo>
                      <a:pt x="34" y="26"/>
                    </a:lnTo>
                    <a:lnTo>
                      <a:pt x="36" y="30"/>
                    </a:lnTo>
                    <a:lnTo>
                      <a:pt x="36" y="34"/>
                    </a:lnTo>
                    <a:lnTo>
                      <a:pt x="36" y="40"/>
                    </a:lnTo>
                    <a:lnTo>
                      <a:pt x="36" y="52"/>
                    </a:lnTo>
                    <a:lnTo>
                      <a:pt x="36" y="56"/>
                    </a:lnTo>
                    <a:lnTo>
                      <a:pt x="36"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40"/>
                    </a:lnTo>
                    <a:lnTo>
                      <a:pt x="28" y="34"/>
                    </a:lnTo>
                    <a:lnTo>
                      <a:pt x="28" y="32"/>
                    </a:lnTo>
                    <a:lnTo>
                      <a:pt x="28" y="30"/>
                    </a:lnTo>
                    <a:lnTo>
                      <a:pt x="26" y="28"/>
                    </a:lnTo>
                    <a:lnTo>
                      <a:pt x="24" y="28"/>
                    </a:lnTo>
                    <a:lnTo>
                      <a:pt x="22" y="28"/>
                    </a:lnTo>
                    <a:lnTo>
                      <a:pt x="20" y="28"/>
                    </a:lnTo>
                    <a:lnTo>
                      <a:pt x="18" y="28"/>
                    </a:lnTo>
                    <a:lnTo>
                      <a:pt x="16"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2" name="Freeform 41"/>
              <p:cNvSpPr>
                <a:spLocks noEditPoints="1"/>
              </p:cNvSpPr>
              <p:nvPr/>
            </p:nvSpPr>
            <p:spPr bwMode="auto">
              <a:xfrm>
                <a:off x="226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3" name="Freeform 42"/>
              <p:cNvSpPr>
                <a:spLocks/>
              </p:cNvSpPr>
              <p:nvPr/>
            </p:nvSpPr>
            <p:spPr bwMode="auto">
              <a:xfrm>
                <a:off x="2324" y="209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4 w 42"/>
                  <a:gd name="T13" fmla="*/ 4 h 40"/>
                  <a:gd name="T14" fmla="*/ 14 w 42"/>
                  <a:gd name="T15" fmla="*/ 4 h 40"/>
                  <a:gd name="T16" fmla="*/ 14 w 42"/>
                  <a:gd name="T17" fmla="*/ 6 h 40"/>
                  <a:gd name="T18" fmla="*/ 16 w 42"/>
                  <a:gd name="T19" fmla="*/ 8 h 40"/>
                  <a:gd name="T20" fmla="*/ 24 w 42"/>
                  <a:gd name="T21" fmla="*/ 30 h 40"/>
                  <a:gd name="T22" fmla="*/ 32 w 42"/>
                  <a:gd name="T23" fmla="*/ 8 h 40"/>
                  <a:gd name="T24" fmla="*/ 34 w 42"/>
                  <a:gd name="T25" fmla="*/ 6 h 40"/>
                  <a:gd name="T26" fmla="*/ 34 w 42"/>
                  <a:gd name="T27" fmla="*/ 4 h 40"/>
                  <a:gd name="T28" fmla="*/ 34 w 42"/>
                  <a:gd name="T29" fmla="*/ 4 h 40"/>
                  <a:gd name="T30" fmla="*/ 34 w 42"/>
                  <a:gd name="T31" fmla="*/ 2 h 40"/>
                  <a:gd name="T32" fmla="*/ 32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2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4" y="4"/>
                    </a:lnTo>
                    <a:lnTo>
                      <a:pt x="14" y="6"/>
                    </a:lnTo>
                    <a:lnTo>
                      <a:pt x="16" y="8"/>
                    </a:lnTo>
                    <a:lnTo>
                      <a:pt x="24" y="30"/>
                    </a:lnTo>
                    <a:lnTo>
                      <a:pt x="32"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2"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4" name="Freeform 43"/>
              <p:cNvSpPr>
                <a:spLocks noEditPoints="1"/>
              </p:cNvSpPr>
              <p:nvPr/>
            </p:nvSpPr>
            <p:spPr bwMode="auto">
              <a:xfrm>
                <a:off x="2368"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2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6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6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6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6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2"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2"/>
                    </a:lnTo>
                    <a:lnTo>
                      <a:pt x="12" y="4"/>
                    </a:lnTo>
                    <a:lnTo>
                      <a:pt x="10" y="6"/>
                    </a:lnTo>
                    <a:lnTo>
                      <a:pt x="8" y="8"/>
                    </a:lnTo>
                    <a:lnTo>
                      <a:pt x="8" y="12"/>
                    </a:lnTo>
                    <a:lnTo>
                      <a:pt x="6" y="18"/>
                    </a:lnTo>
                    <a:lnTo>
                      <a:pt x="8" y="26"/>
                    </a:lnTo>
                    <a:lnTo>
                      <a:pt x="10" y="32"/>
                    </a:lnTo>
                    <a:lnTo>
                      <a:pt x="14" y="36"/>
                    </a:lnTo>
                    <a:lnTo>
                      <a:pt x="16" y="38"/>
                    </a:lnTo>
                    <a:lnTo>
                      <a:pt x="20" y="38"/>
                    </a:lnTo>
                    <a:lnTo>
                      <a:pt x="24" y="38"/>
                    </a:lnTo>
                    <a:lnTo>
                      <a:pt x="26" y="34"/>
                    </a:lnTo>
                    <a:lnTo>
                      <a:pt x="30" y="30"/>
                    </a:lnTo>
                    <a:lnTo>
                      <a:pt x="30" y="22"/>
                    </a:lnTo>
                    <a:lnTo>
                      <a:pt x="30" y="16"/>
                    </a:lnTo>
                    <a:lnTo>
                      <a:pt x="28" y="10"/>
                    </a:lnTo>
                    <a:lnTo>
                      <a:pt x="26" y="6"/>
                    </a:lnTo>
                    <a:lnTo>
                      <a:pt x="22" y="4"/>
                    </a:lnTo>
                    <a:lnTo>
                      <a:pt x="16"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5" name="Freeform 44"/>
              <p:cNvSpPr>
                <a:spLocks/>
              </p:cNvSpPr>
              <p:nvPr/>
            </p:nvSpPr>
            <p:spPr bwMode="auto">
              <a:xfrm>
                <a:off x="2412" y="2070"/>
                <a:ext cx="18" cy="62"/>
              </a:xfrm>
              <a:custGeom>
                <a:avLst/>
                <a:gdLst>
                  <a:gd name="T0" fmla="*/ 14 w 18"/>
                  <a:gd name="T1" fmla="*/ 0 h 62"/>
                  <a:gd name="T2" fmla="*/ 14 w 18"/>
                  <a:gd name="T3" fmla="*/ 52 h 62"/>
                  <a:gd name="T4" fmla="*/ 14 w 18"/>
                  <a:gd name="T5" fmla="*/ 56 h 62"/>
                  <a:gd name="T6" fmla="*/ 14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6 w 18"/>
                  <a:gd name="T29" fmla="*/ 58 h 62"/>
                  <a:gd name="T30" fmla="*/ 6 w 18"/>
                  <a:gd name="T31" fmla="*/ 56 h 62"/>
                  <a:gd name="T32" fmla="*/ 6 w 18"/>
                  <a:gd name="T33" fmla="*/ 52 h 62"/>
                  <a:gd name="T34" fmla="*/ 6 w 18"/>
                  <a:gd name="T35" fmla="*/ 18 h 62"/>
                  <a:gd name="T36" fmla="*/ 6 w 18"/>
                  <a:gd name="T37" fmla="*/ 12 h 62"/>
                  <a:gd name="T38" fmla="*/ 6 w 18"/>
                  <a:gd name="T39" fmla="*/ 8 h 62"/>
                  <a:gd name="T40" fmla="*/ 6 w 18"/>
                  <a:gd name="T41" fmla="*/ 6 h 62"/>
                  <a:gd name="T42" fmla="*/ 4 w 18"/>
                  <a:gd name="T43" fmla="*/ 6 h 62"/>
                  <a:gd name="T44" fmla="*/ 4 w 18"/>
                  <a:gd name="T45" fmla="*/ 6 h 62"/>
                  <a:gd name="T46" fmla="*/ 4 w 18"/>
                  <a:gd name="T47" fmla="*/ 6 h 62"/>
                  <a:gd name="T48" fmla="*/ 2 w 18"/>
                  <a:gd name="T49" fmla="*/ 6 h 62"/>
                  <a:gd name="T50" fmla="*/ 0 w 18"/>
                  <a:gd name="T51" fmla="*/ 6 h 62"/>
                  <a:gd name="T52" fmla="*/ 0 w 18"/>
                  <a:gd name="T53" fmla="*/ 6 h 62"/>
                  <a:gd name="T54" fmla="*/ 12 w 18"/>
                  <a:gd name="T55" fmla="*/ 0 h 62"/>
                  <a:gd name="T56" fmla="*/ 14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4" y="0"/>
                    </a:moveTo>
                    <a:lnTo>
                      <a:pt x="14"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6" name="Freeform 45"/>
              <p:cNvSpPr>
                <a:spLocks noEditPoints="1"/>
              </p:cNvSpPr>
              <p:nvPr/>
            </p:nvSpPr>
            <p:spPr bwMode="auto">
              <a:xfrm>
                <a:off x="2436" y="2070"/>
                <a:ext cx="20" cy="62"/>
              </a:xfrm>
              <a:custGeom>
                <a:avLst/>
                <a:gdLst>
                  <a:gd name="T0" fmla="*/ 10 w 20"/>
                  <a:gd name="T1" fmla="*/ 0 h 62"/>
                  <a:gd name="T2" fmla="*/ 12 w 20"/>
                  <a:gd name="T3" fmla="*/ 2 h 62"/>
                  <a:gd name="T4" fmla="*/ 14 w 20"/>
                  <a:gd name="T5" fmla="*/ 2 h 62"/>
                  <a:gd name="T6" fmla="*/ 14 w 20"/>
                  <a:gd name="T7" fmla="*/ 4 h 62"/>
                  <a:gd name="T8" fmla="*/ 14 w 20"/>
                  <a:gd name="T9" fmla="*/ 6 h 62"/>
                  <a:gd name="T10" fmla="*/ 14 w 20"/>
                  <a:gd name="T11" fmla="*/ 8 h 62"/>
                  <a:gd name="T12" fmla="*/ 14 w 20"/>
                  <a:gd name="T13" fmla="*/ 10 h 62"/>
                  <a:gd name="T14" fmla="*/ 12 w 20"/>
                  <a:gd name="T15" fmla="*/ 10 h 62"/>
                  <a:gd name="T16" fmla="*/ 10 w 20"/>
                  <a:gd name="T17" fmla="*/ 10 h 62"/>
                  <a:gd name="T18" fmla="*/ 8 w 20"/>
                  <a:gd name="T19" fmla="*/ 10 h 62"/>
                  <a:gd name="T20" fmla="*/ 6 w 20"/>
                  <a:gd name="T21" fmla="*/ 10 h 62"/>
                  <a:gd name="T22" fmla="*/ 4 w 20"/>
                  <a:gd name="T23" fmla="*/ 8 h 62"/>
                  <a:gd name="T24" fmla="*/ 4 w 20"/>
                  <a:gd name="T25" fmla="*/ 6 h 62"/>
                  <a:gd name="T26" fmla="*/ 4 w 20"/>
                  <a:gd name="T27" fmla="*/ 4 h 62"/>
                  <a:gd name="T28" fmla="*/ 6 w 20"/>
                  <a:gd name="T29" fmla="*/ 2 h 62"/>
                  <a:gd name="T30" fmla="*/ 8 w 20"/>
                  <a:gd name="T31" fmla="*/ 2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60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60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30 h 62"/>
                  <a:gd name="T74" fmla="*/ 6 w 20"/>
                  <a:gd name="T75" fmla="*/ 28 h 62"/>
                  <a:gd name="T76" fmla="*/ 6 w 20"/>
                  <a:gd name="T77" fmla="*/ 28 h 62"/>
                  <a:gd name="T78" fmla="*/ 4 w 20"/>
                  <a:gd name="T79" fmla="*/ 26 h 62"/>
                  <a:gd name="T80" fmla="*/ 4 w 20"/>
                  <a:gd name="T81" fmla="*/ 26 h 62"/>
                  <a:gd name="T82" fmla="*/ 2 w 20"/>
                  <a:gd name="T83" fmla="*/ 26 h 62"/>
                  <a:gd name="T84" fmla="*/ 2 w 20"/>
                  <a:gd name="T85" fmla="*/ 28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2"/>
                    </a:lnTo>
                    <a:lnTo>
                      <a:pt x="14" y="2"/>
                    </a:lnTo>
                    <a:lnTo>
                      <a:pt x="14" y="4"/>
                    </a:lnTo>
                    <a:lnTo>
                      <a:pt x="14" y="6"/>
                    </a:lnTo>
                    <a:lnTo>
                      <a:pt x="14" y="8"/>
                    </a:lnTo>
                    <a:lnTo>
                      <a:pt x="14" y="10"/>
                    </a:lnTo>
                    <a:lnTo>
                      <a:pt x="12" y="10"/>
                    </a:lnTo>
                    <a:lnTo>
                      <a:pt x="10" y="10"/>
                    </a:lnTo>
                    <a:lnTo>
                      <a:pt x="8" y="10"/>
                    </a:lnTo>
                    <a:lnTo>
                      <a:pt x="6" y="10"/>
                    </a:lnTo>
                    <a:lnTo>
                      <a:pt x="4" y="8"/>
                    </a:lnTo>
                    <a:lnTo>
                      <a:pt x="4" y="6"/>
                    </a:lnTo>
                    <a:lnTo>
                      <a:pt x="4" y="4"/>
                    </a:lnTo>
                    <a:lnTo>
                      <a:pt x="6" y="2"/>
                    </a:lnTo>
                    <a:lnTo>
                      <a:pt x="8" y="2"/>
                    </a:lnTo>
                    <a:lnTo>
                      <a:pt x="10" y="0"/>
                    </a:lnTo>
                    <a:close/>
                    <a:moveTo>
                      <a:pt x="14" y="22"/>
                    </a:moveTo>
                    <a:lnTo>
                      <a:pt x="14" y="52"/>
                    </a:lnTo>
                    <a:lnTo>
                      <a:pt x="14" y="56"/>
                    </a:lnTo>
                    <a:lnTo>
                      <a:pt x="14" y="58"/>
                    </a:lnTo>
                    <a:lnTo>
                      <a:pt x="14" y="60"/>
                    </a:lnTo>
                    <a:lnTo>
                      <a:pt x="16" y="60"/>
                    </a:lnTo>
                    <a:lnTo>
                      <a:pt x="18" y="60"/>
                    </a:lnTo>
                    <a:lnTo>
                      <a:pt x="20" y="60"/>
                    </a:lnTo>
                    <a:lnTo>
                      <a:pt x="20" y="62"/>
                    </a:lnTo>
                    <a:lnTo>
                      <a:pt x="0" y="62"/>
                    </a:lnTo>
                    <a:lnTo>
                      <a:pt x="0" y="60"/>
                    </a:lnTo>
                    <a:lnTo>
                      <a:pt x="4" y="60"/>
                    </a:lnTo>
                    <a:lnTo>
                      <a:pt x="6" y="60"/>
                    </a:lnTo>
                    <a:lnTo>
                      <a:pt x="6" y="58"/>
                    </a:lnTo>
                    <a:lnTo>
                      <a:pt x="6" y="56"/>
                    </a:lnTo>
                    <a:lnTo>
                      <a:pt x="6" y="52"/>
                    </a:lnTo>
                    <a:lnTo>
                      <a:pt x="6" y="38"/>
                    </a:lnTo>
                    <a:lnTo>
                      <a:pt x="6" y="32"/>
                    </a:lnTo>
                    <a:lnTo>
                      <a:pt x="6" y="30"/>
                    </a:lnTo>
                    <a:lnTo>
                      <a:pt x="6" y="28"/>
                    </a:lnTo>
                    <a:lnTo>
                      <a:pt x="4" y="26"/>
                    </a:lnTo>
                    <a:lnTo>
                      <a:pt x="2" y="26"/>
                    </a:lnTo>
                    <a:lnTo>
                      <a:pt x="2" y="28"/>
                    </a:lnTo>
                    <a:lnTo>
                      <a:pt x="0" y="26"/>
                    </a:lnTo>
                    <a:lnTo>
                      <a:pt x="12" y="2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7" name="Freeform 46"/>
              <p:cNvSpPr>
                <a:spLocks/>
              </p:cNvSpPr>
              <p:nvPr/>
            </p:nvSpPr>
            <p:spPr bwMode="auto">
              <a:xfrm>
                <a:off x="2458"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8" name="Freeform 47"/>
              <p:cNvSpPr>
                <a:spLocks noEditPoints="1"/>
              </p:cNvSpPr>
              <p:nvPr/>
            </p:nvSpPr>
            <p:spPr bwMode="auto">
              <a:xfrm>
                <a:off x="2486" y="2070"/>
                <a:ext cx="18" cy="62"/>
              </a:xfrm>
              <a:custGeom>
                <a:avLst/>
                <a:gdLst>
                  <a:gd name="T0" fmla="*/ 8 w 18"/>
                  <a:gd name="T1" fmla="*/ 0 h 62"/>
                  <a:gd name="T2" fmla="*/ 10 w 18"/>
                  <a:gd name="T3" fmla="*/ 2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2 h 62"/>
                  <a:gd name="T32" fmla="*/ 8 w 18"/>
                  <a:gd name="T33" fmla="*/ 0 h 62"/>
                  <a:gd name="T34" fmla="*/ 12 w 18"/>
                  <a:gd name="T35" fmla="*/ 22 h 62"/>
                  <a:gd name="T36" fmla="*/ 12 w 18"/>
                  <a:gd name="T37" fmla="*/ 52 h 62"/>
                  <a:gd name="T38" fmla="*/ 14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6 w 18"/>
                  <a:gd name="T75" fmla="*/ 28 h 62"/>
                  <a:gd name="T76" fmla="*/ 4 w 18"/>
                  <a:gd name="T77" fmla="*/ 28 h 62"/>
                  <a:gd name="T78" fmla="*/ 4 w 18"/>
                  <a:gd name="T79" fmla="*/ 26 h 62"/>
                  <a:gd name="T80" fmla="*/ 4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2"/>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8" y="0"/>
                    </a:lnTo>
                    <a:close/>
                    <a:moveTo>
                      <a:pt x="12" y="22"/>
                    </a:moveTo>
                    <a:lnTo>
                      <a:pt x="12" y="52"/>
                    </a:lnTo>
                    <a:lnTo>
                      <a:pt x="14"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30"/>
                    </a:lnTo>
                    <a:lnTo>
                      <a:pt x="6" y="28"/>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89" name="Freeform 48"/>
              <p:cNvSpPr>
                <a:spLocks noEditPoints="1"/>
              </p:cNvSpPr>
              <p:nvPr/>
            </p:nvSpPr>
            <p:spPr bwMode="auto">
              <a:xfrm>
                <a:off x="2510"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0" name="Freeform 49"/>
              <p:cNvSpPr>
                <a:spLocks/>
              </p:cNvSpPr>
              <p:nvPr/>
            </p:nvSpPr>
            <p:spPr bwMode="auto">
              <a:xfrm>
                <a:off x="2552" y="209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1" name="Freeform 50"/>
              <p:cNvSpPr>
                <a:spLocks noEditPoints="1"/>
              </p:cNvSpPr>
              <p:nvPr/>
            </p:nvSpPr>
            <p:spPr bwMode="auto">
              <a:xfrm>
                <a:off x="2598" y="209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6 w 36"/>
                  <a:gd name="T13" fmla="*/ 20 h 40"/>
                  <a:gd name="T14" fmla="*/ 22 w 36"/>
                  <a:gd name="T15" fmla="*/ 14 h 40"/>
                  <a:gd name="T16" fmla="*/ 20 w 36"/>
                  <a:gd name="T17" fmla="*/ 8 h 40"/>
                  <a:gd name="T18" fmla="*/ 18 w 36"/>
                  <a:gd name="T19" fmla="*/ 2 h 40"/>
                  <a:gd name="T20" fmla="*/ 12 w 36"/>
                  <a:gd name="T21" fmla="*/ 2 h 40"/>
                  <a:gd name="T22" fmla="*/ 8 w 36"/>
                  <a:gd name="T23" fmla="*/ 6 h 40"/>
                  <a:gd name="T24" fmla="*/ 8 w 36"/>
                  <a:gd name="T25" fmla="*/ 10 h 40"/>
                  <a:gd name="T26" fmla="*/ 8 w 36"/>
                  <a:gd name="T27" fmla="*/ 14 h 40"/>
                  <a:gd name="T28" fmla="*/ 4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4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8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4"/>
                    </a:lnTo>
                    <a:lnTo>
                      <a:pt x="6" y="20"/>
                    </a:lnTo>
                    <a:lnTo>
                      <a:pt x="12" y="18"/>
                    </a:lnTo>
                    <a:lnTo>
                      <a:pt x="22" y="14"/>
                    </a:lnTo>
                    <a:lnTo>
                      <a:pt x="22" y="12"/>
                    </a:lnTo>
                    <a:lnTo>
                      <a:pt x="20" y="8"/>
                    </a:lnTo>
                    <a:lnTo>
                      <a:pt x="20" y="4"/>
                    </a:lnTo>
                    <a:lnTo>
                      <a:pt x="18" y="2"/>
                    </a:lnTo>
                    <a:lnTo>
                      <a:pt x="14" y="2"/>
                    </a:lnTo>
                    <a:lnTo>
                      <a:pt x="12" y="2"/>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4"/>
                    </a:lnTo>
                    <a:lnTo>
                      <a:pt x="28" y="26"/>
                    </a:lnTo>
                    <a:lnTo>
                      <a:pt x="28" y="30"/>
                    </a:lnTo>
                    <a:lnTo>
                      <a:pt x="28" y="34"/>
                    </a:lnTo>
                    <a:lnTo>
                      <a:pt x="30" y="34"/>
                    </a:lnTo>
                    <a:lnTo>
                      <a:pt x="30" y="36"/>
                    </a:lnTo>
                    <a:lnTo>
                      <a:pt x="32" y="36"/>
                    </a:lnTo>
                    <a:lnTo>
                      <a:pt x="34" y="34"/>
                    </a:lnTo>
                    <a:lnTo>
                      <a:pt x="36" y="32"/>
                    </a:lnTo>
                    <a:lnTo>
                      <a:pt x="36" y="34"/>
                    </a:lnTo>
                    <a:lnTo>
                      <a:pt x="30" y="40"/>
                    </a:lnTo>
                    <a:lnTo>
                      <a:pt x="26" y="40"/>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2" name="Freeform 51"/>
              <p:cNvSpPr>
                <a:spLocks/>
              </p:cNvSpPr>
              <p:nvPr/>
            </p:nvSpPr>
            <p:spPr bwMode="auto">
              <a:xfrm>
                <a:off x="2638" y="2070"/>
                <a:ext cx="18" cy="62"/>
              </a:xfrm>
              <a:custGeom>
                <a:avLst/>
                <a:gdLst>
                  <a:gd name="T0" fmla="*/ 12 w 18"/>
                  <a:gd name="T1" fmla="*/ 0 h 62"/>
                  <a:gd name="T2" fmla="*/ 12 w 18"/>
                  <a:gd name="T3" fmla="*/ 52 h 62"/>
                  <a:gd name="T4" fmla="*/ 12 w 18"/>
                  <a:gd name="T5" fmla="*/ 56 h 62"/>
                  <a:gd name="T6" fmla="*/ 12 w 18"/>
                  <a:gd name="T7" fmla="*/ 58 h 62"/>
                  <a:gd name="T8" fmla="*/ 14 w 18"/>
                  <a:gd name="T9" fmla="*/ 60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4 w 18"/>
                  <a:gd name="T25" fmla="*/ 60 h 62"/>
                  <a:gd name="T26" fmla="*/ 4 w 18"/>
                  <a:gd name="T27" fmla="*/ 60 h 62"/>
                  <a:gd name="T28" fmla="*/ 4 w 18"/>
                  <a:gd name="T29" fmla="*/ 58 h 62"/>
                  <a:gd name="T30" fmla="*/ 6 w 18"/>
                  <a:gd name="T31" fmla="*/ 56 h 62"/>
                  <a:gd name="T32" fmla="*/ 6 w 18"/>
                  <a:gd name="T33" fmla="*/ 52 h 62"/>
                  <a:gd name="T34" fmla="*/ 6 w 18"/>
                  <a:gd name="T35" fmla="*/ 18 h 62"/>
                  <a:gd name="T36" fmla="*/ 6 w 18"/>
                  <a:gd name="T37" fmla="*/ 12 h 62"/>
                  <a:gd name="T38" fmla="*/ 4 w 18"/>
                  <a:gd name="T39" fmla="*/ 8 h 62"/>
                  <a:gd name="T40" fmla="*/ 4 w 18"/>
                  <a:gd name="T41" fmla="*/ 6 h 62"/>
                  <a:gd name="T42" fmla="*/ 4 w 18"/>
                  <a:gd name="T43" fmla="*/ 6 h 62"/>
                  <a:gd name="T44" fmla="*/ 4 w 18"/>
                  <a:gd name="T45" fmla="*/ 6 h 62"/>
                  <a:gd name="T46" fmla="*/ 2 w 18"/>
                  <a:gd name="T47" fmla="*/ 6 h 62"/>
                  <a:gd name="T48" fmla="*/ 2 w 18"/>
                  <a:gd name="T49" fmla="*/ 6 h 62"/>
                  <a:gd name="T50" fmla="*/ 0 w 18"/>
                  <a:gd name="T51" fmla="*/ 6 h 62"/>
                  <a:gd name="T52" fmla="*/ 0 w 18"/>
                  <a:gd name="T53" fmla="*/ 6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18"/>
                    </a:lnTo>
                    <a:lnTo>
                      <a:pt x="6"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3" name="Freeform 52"/>
              <p:cNvSpPr>
                <a:spLocks/>
              </p:cNvSpPr>
              <p:nvPr/>
            </p:nvSpPr>
            <p:spPr bwMode="auto">
              <a:xfrm>
                <a:off x="2688" y="2092"/>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2 h 40"/>
                  <a:gd name="T82" fmla="*/ 30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2"/>
                    </a:lnTo>
                    <a:lnTo>
                      <a:pt x="30" y="28"/>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4" name="Freeform 53"/>
              <p:cNvSpPr>
                <a:spLocks noEditPoints="1"/>
              </p:cNvSpPr>
              <p:nvPr/>
            </p:nvSpPr>
            <p:spPr bwMode="auto">
              <a:xfrm>
                <a:off x="2726" y="2092"/>
                <a:ext cx="36" cy="40"/>
              </a:xfrm>
              <a:custGeom>
                <a:avLst/>
                <a:gdLst>
                  <a:gd name="T0" fmla="*/ 18 w 36"/>
                  <a:gd name="T1" fmla="*/ 36 h 40"/>
                  <a:gd name="T2" fmla="*/ 14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6 w 36"/>
                  <a:gd name="T39" fmla="*/ 2 h 40"/>
                  <a:gd name="T40" fmla="*/ 30 w 36"/>
                  <a:gd name="T41" fmla="*/ 6 h 40"/>
                  <a:gd name="T42" fmla="*/ 30 w 36"/>
                  <a:gd name="T43" fmla="*/ 14 h 40"/>
                  <a:gd name="T44" fmla="*/ 30 w 36"/>
                  <a:gd name="T45" fmla="*/ 30 h 40"/>
                  <a:gd name="T46" fmla="*/ 30 w 36"/>
                  <a:gd name="T47" fmla="*/ 34 h 40"/>
                  <a:gd name="T48" fmla="*/ 32 w 36"/>
                  <a:gd name="T49" fmla="*/ 36 h 40"/>
                  <a:gd name="T50" fmla="*/ 32 w 36"/>
                  <a:gd name="T51" fmla="*/ 36 h 40"/>
                  <a:gd name="T52" fmla="*/ 34 w 36"/>
                  <a:gd name="T53" fmla="*/ 34 h 40"/>
                  <a:gd name="T54" fmla="*/ 36 w 36"/>
                  <a:gd name="T55" fmla="*/ 34 h 40"/>
                  <a:gd name="T56" fmla="*/ 28 w 36"/>
                  <a:gd name="T57" fmla="*/ 40 h 40"/>
                  <a:gd name="T58" fmla="*/ 24 w 36"/>
                  <a:gd name="T59" fmla="*/ 40 h 40"/>
                  <a:gd name="T60" fmla="*/ 22 w 36"/>
                  <a:gd name="T61" fmla="*/ 34 h 40"/>
                  <a:gd name="T62" fmla="*/ 22 w 36"/>
                  <a:gd name="T63" fmla="*/ 18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4" y="38"/>
                    </a:lnTo>
                    <a:lnTo>
                      <a:pt x="2"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4" y="2"/>
                    </a:lnTo>
                    <a:lnTo>
                      <a:pt x="12"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6" y="2"/>
                    </a:lnTo>
                    <a:lnTo>
                      <a:pt x="28" y="4"/>
                    </a:lnTo>
                    <a:lnTo>
                      <a:pt x="30" y="6"/>
                    </a:lnTo>
                    <a:lnTo>
                      <a:pt x="30" y="8"/>
                    </a:lnTo>
                    <a:lnTo>
                      <a:pt x="30" y="14"/>
                    </a:lnTo>
                    <a:lnTo>
                      <a:pt x="30" y="26"/>
                    </a:lnTo>
                    <a:lnTo>
                      <a:pt x="30" y="30"/>
                    </a:lnTo>
                    <a:lnTo>
                      <a:pt x="30" y="34"/>
                    </a:lnTo>
                    <a:lnTo>
                      <a:pt x="32" y="36"/>
                    </a:lnTo>
                    <a:lnTo>
                      <a:pt x="34" y="34"/>
                    </a:lnTo>
                    <a:lnTo>
                      <a:pt x="36" y="32"/>
                    </a:lnTo>
                    <a:lnTo>
                      <a:pt x="36" y="34"/>
                    </a:lnTo>
                    <a:lnTo>
                      <a:pt x="32" y="40"/>
                    </a:lnTo>
                    <a:lnTo>
                      <a:pt x="28" y="40"/>
                    </a:lnTo>
                    <a:lnTo>
                      <a:pt x="26" y="40"/>
                    </a:lnTo>
                    <a:lnTo>
                      <a:pt x="24" y="40"/>
                    </a:lnTo>
                    <a:lnTo>
                      <a:pt x="22"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5" name="Freeform 54"/>
              <p:cNvSpPr>
                <a:spLocks/>
              </p:cNvSpPr>
              <p:nvPr/>
            </p:nvSpPr>
            <p:spPr bwMode="auto">
              <a:xfrm>
                <a:off x="2764" y="2092"/>
                <a:ext cx="42" cy="40"/>
              </a:xfrm>
              <a:custGeom>
                <a:avLst/>
                <a:gdLst>
                  <a:gd name="T0" fmla="*/ 36 w 42"/>
                  <a:gd name="T1" fmla="*/ 0 h 40"/>
                  <a:gd name="T2" fmla="*/ 36 w 42"/>
                  <a:gd name="T3" fmla="*/ 24 h 40"/>
                  <a:gd name="T4" fmla="*/ 36 w 42"/>
                  <a:gd name="T5" fmla="*/ 30 h 40"/>
                  <a:gd name="T6" fmla="*/ 36 w 42"/>
                  <a:gd name="T7" fmla="*/ 34 h 40"/>
                  <a:gd name="T8" fmla="*/ 38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30 w 42"/>
                  <a:gd name="T25" fmla="*/ 40 h 40"/>
                  <a:gd name="T26" fmla="*/ 30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6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4 w 42"/>
                  <a:gd name="T69" fmla="*/ 30 h 40"/>
                  <a:gd name="T70" fmla="*/ 14 w 42"/>
                  <a:gd name="T71" fmla="*/ 34 h 40"/>
                  <a:gd name="T72" fmla="*/ 16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4"/>
                    </a:lnTo>
                    <a:lnTo>
                      <a:pt x="38" y="36"/>
                    </a:lnTo>
                    <a:lnTo>
                      <a:pt x="40" y="36"/>
                    </a:lnTo>
                    <a:lnTo>
                      <a:pt x="42" y="36"/>
                    </a:lnTo>
                    <a:lnTo>
                      <a:pt x="30" y="40"/>
                    </a:lnTo>
                    <a:lnTo>
                      <a:pt x="30"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6" y="6"/>
                    </a:lnTo>
                    <a:lnTo>
                      <a:pt x="4" y="4"/>
                    </a:lnTo>
                    <a:lnTo>
                      <a:pt x="4" y="2"/>
                    </a:lnTo>
                    <a:lnTo>
                      <a:pt x="2" y="2"/>
                    </a:lnTo>
                    <a:lnTo>
                      <a:pt x="0" y="2"/>
                    </a:lnTo>
                    <a:lnTo>
                      <a:pt x="0" y="0"/>
                    </a:lnTo>
                    <a:lnTo>
                      <a:pt x="12" y="0"/>
                    </a:lnTo>
                    <a:lnTo>
                      <a:pt x="12" y="26"/>
                    </a:lnTo>
                    <a:lnTo>
                      <a:pt x="14" y="30"/>
                    </a:lnTo>
                    <a:lnTo>
                      <a:pt x="14" y="34"/>
                    </a:lnTo>
                    <a:lnTo>
                      <a:pt x="16" y="34"/>
                    </a:lnTo>
                    <a:lnTo>
                      <a:pt x="20" y="36"/>
                    </a:lnTo>
                    <a:lnTo>
                      <a:pt x="22" y="34"/>
                    </a:lnTo>
                    <a:lnTo>
                      <a:pt x="24" y="34"/>
                    </a:lnTo>
                    <a:lnTo>
                      <a:pt x="26" y="32"/>
                    </a:lnTo>
                    <a:lnTo>
                      <a:pt x="30" y="30"/>
                    </a:lnTo>
                    <a:lnTo>
                      <a:pt x="30"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6" name="Freeform 55"/>
              <p:cNvSpPr>
                <a:spLocks/>
              </p:cNvSpPr>
              <p:nvPr/>
            </p:nvSpPr>
            <p:spPr bwMode="auto">
              <a:xfrm>
                <a:off x="2812" y="2092"/>
                <a:ext cx="26" cy="40"/>
              </a:xfrm>
              <a:custGeom>
                <a:avLst/>
                <a:gdLst>
                  <a:gd name="T0" fmla="*/ 24 w 26"/>
                  <a:gd name="T1" fmla="*/ 0 h 40"/>
                  <a:gd name="T2" fmla="*/ 24 w 26"/>
                  <a:gd name="T3" fmla="*/ 14 h 40"/>
                  <a:gd name="T4" fmla="*/ 22 w 26"/>
                  <a:gd name="T5" fmla="*/ 14 h 40"/>
                  <a:gd name="T6" fmla="*/ 20 w 26"/>
                  <a:gd name="T7" fmla="*/ 8 h 40"/>
                  <a:gd name="T8" fmla="*/ 18 w 26"/>
                  <a:gd name="T9" fmla="*/ 4 h 40"/>
                  <a:gd name="T10" fmla="*/ 16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6 w 26"/>
                  <a:gd name="T23" fmla="*/ 10 h 40"/>
                  <a:gd name="T24" fmla="*/ 6 w 26"/>
                  <a:gd name="T25" fmla="*/ 12 h 40"/>
                  <a:gd name="T26" fmla="*/ 8 w 26"/>
                  <a:gd name="T27" fmla="*/ 14 h 40"/>
                  <a:gd name="T28" fmla="*/ 12 w 26"/>
                  <a:gd name="T29" fmla="*/ 16 h 40"/>
                  <a:gd name="T30" fmla="*/ 18 w 26"/>
                  <a:gd name="T31" fmla="*/ 18 h 40"/>
                  <a:gd name="T32" fmla="*/ 22 w 26"/>
                  <a:gd name="T33" fmla="*/ 22 h 40"/>
                  <a:gd name="T34" fmla="*/ 24 w 26"/>
                  <a:gd name="T35" fmla="*/ 24 h 40"/>
                  <a:gd name="T36" fmla="*/ 26 w 26"/>
                  <a:gd name="T37" fmla="*/ 30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40 h 40"/>
                  <a:gd name="T52" fmla="*/ 2 w 26"/>
                  <a:gd name="T53" fmla="*/ 38 h 40"/>
                  <a:gd name="T54" fmla="*/ 2 w 26"/>
                  <a:gd name="T55" fmla="*/ 40 h 40"/>
                  <a:gd name="T56" fmla="*/ 0 w 26"/>
                  <a:gd name="T57" fmla="*/ 40 h 40"/>
                  <a:gd name="T58" fmla="*/ 0 w 26"/>
                  <a:gd name="T59" fmla="*/ 40 h 40"/>
                  <a:gd name="T60" fmla="*/ 0 w 26"/>
                  <a:gd name="T61" fmla="*/ 28 h 40"/>
                  <a:gd name="T62" fmla="*/ 0 w 26"/>
                  <a:gd name="T63" fmla="*/ 28 h 40"/>
                  <a:gd name="T64" fmla="*/ 2 w 26"/>
                  <a:gd name="T65" fmla="*/ 32 h 40"/>
                  <a:gd name="T66" fmla="*/ 6 w 26"/>
                  <a:gd name="T67" fmla="*/ 36 h 40"/>
                  <a:gd name="T68" fmla="*/ 8 w 26"/>
                  <a:gd name="T69" fmla="*/ 38 h 40"/>
                  <a:gd name="T70" fmla="*/ 12 w 26"/>
                  <a:gd name="T71" fmla="*/ 38 h 40"/>
                  <a:gd name="T72" fmla="*/ 16 w 26"/>
                  <a:gd name="T73" fmla="*/ 38 h 40"/>
                  <a:gd name="T74" fmla="*/ 18 w 26"/>
                  <a:gd name="T75" fmla="*/ 36 h 40"/>
                  <a:gd name="T76" fmla="*/ 20 w 26"/>
                  <a:gd name="T77" fmla="*/ 34 h 40"/>
                  <a:gd name="T78" fmla="*/ 20 w 26"/>
                  <a:gd name="T79" fmla="*/ 32 h 40"/>
                  <a:gd name="T80" fmla="*/ 20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20 w 26"/>
                  <a:gd name="T109" fmla="*/ 2 h 40"/>
                  <a:gd name="T110" fmla="*/ 20 w 26"/>
                  <a:gd name="T111" fmla="*/ 2 h 40"/>
                  <a:gd name="T112" fmla="*/ 20 w 26"/>
                  <a:gd name="T113" fmla="*/ 2 h 40"/>
                  <a:gd name="T114" fmla="*/ 22 w 26"/>
                  <a:gd name="T115" fmla="*/ 2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4"/>
                    </a:lnTo>
                    <a:lnTo>
                      <a:pt x="22" y="14"/>
                    </a:lnTo>
                    <a:lnTo>
                      <a:pt x="20" y="8"/>
                    </a:lnTo>
                    <a:lnTo>
                      <a:pt x="18" y="4"/>
                    </a:lnTo>
                    <a:lnTo>
                      <a:pt x="16" y="2"/>
                    </a:lnTo>
                    <a:lnTo>
                      <a:pt x="12" y="2"/>
                    </a:lnTo>
                    <a:lnTo>
                      <a:pt x="8" y="2"/>
                    </a:lnTo>
                    <a:lnTo>
                      <a:pt x="6" y="4"/>
                    </a:lnTo>
                    <a:lnTo>
                      <a:pt x="6" y="6"/>
                    </a:lnTo>
                    <a:lnTo>
                      <a:pt x="4" y="8"/>
                    </a:lnTo>
                    <a:lnTo>
                      <a:pt x="6" y="10"/>
                    </a:lnTo>
                    <a:lnTo>
                      <a:pt x="6" y="12"/>
                    </a:lnTo>
                    <a:lnTo>
                      <a:pt x="8" y="14"/>
                    </a:lnTo>
                    <a:lnTo>
                      <a:pt x="12" y="16"/>
                    </a:lnTo>
                    <a:lnTo>
                      <a:pt x="18" y="18"/>
                    </a:lnTo>
                    <a:lnTo>
                      <a:pt x="22" y="22"/>
                    </a:lnTo>
                    <a:lnTo>
                      <a:pt x="24" y="24"/>
                    </a:lnTo>
                    <a:lnTo>
                      <a:pt x="26" y="30"/>
                    </a:lnTo>
                    <a:lnTo>
                      <a:pt x="24" y="34"/>
                    </a:lnTo>
                    <a:lnTo>
                      <a:pt x="22" y="38"/>
                    </a:lnTo>
                    <a:lnTo>
                      <a:pt x="18" y="40"/>
                    </a:lnTo>
                    <a:lnTo>
                      <a:pt x="12" y="40"/>
                    </a:lnTo>
                    <a:lnTo>
                      <a:pt x="8" y="40"/>
                    </a:lnTo>
                    <a:lnTo>
                      <a:pt x="4" y="40"/>
                    </a:lnTo>
                    <a:lnTo>
                      <a:pt x="2" y="40"/>
                    </a:lnTo>
                    <a:lnTo>
                      <a:pt x="2" y="38"/>
                    </a:lnTo>
                    <a:lnTo>
                      <a:pt x="2" y="40"/>
                    </a:lnTo>
                    <a:lnTo>
                      <a:pt x="0" y="40"/>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8" y="0"/>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7" name="Freeform 56"/>
              <p:cNvSpPr>
                <a:spLocks noEditPoints="1"/>
              </p:cNvSpPr>
              <p:nvPr/>
            </p:nvSpPr>
            <p:spPr bwMode="auto">
              <a:xfrm>
                <a:off x="2844"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8" name="Freeform 57"/>
              <p:cNvSpPr>
                <a:spLocks/>
              </p:cNvSpPr>
              <p:nvPr/>
            </p:nvSpPr>
            <p:spPr bwMode="auto">
              <a:xfrm>
                <a:off x="2880" y="2092"/>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8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8" y="8"/>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99" name="Freeform 58"/>
              <p:cNvSpPr>
                <a:spLocks noEditPoints="1"/>
              </p:cNvSpPr>
              <p:nvPr/>
            </p:nvSpPr>
            <p:spPr bwMode="auto">
              <a:xfrm>
                <a:off x="2936" y="2092"/>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6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0" name="Freeform 59"/>
              <p:cNvSpPr>
                <a:spLocks/>
              </p:cNvSpPr>
              <p:nvPr/>
            </p:nvSpPr>
            <p:spPr bwMode="auto">
              <a:xfrm>
                <a:off x="2980" y="2070"/>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60 h 62"/>
                  <a:gd name="T28" fmla="*/ 6 w 34"/>
                  <a:gd name="T29" fmla="*/ 58 h 62"/>
                  <a:gd name="T30" fmla="*/ 6 w 34"/>
                  <a:gd name="T31" fmla="*/ 56 h 62"/>
                  <a:gd name="T32" fmla="*/ 6 w 34"/>
                  <a:gd name="T33" fmla="*/ 52 h 62"/>
                  <a:gd name="T34" fmla="*/ 6 w 34"/>
                  <a:gd name="T35" fmla="*/ 26 h 62"/>
                  <a:gd name="T36" fmla="*/ 0 w 34"/>
                  <a:gd name="T37" fmla="*/ 26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4 h 62"/>
                  <a:gd name="T52" fmla="*/ 18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0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60"/>
                    </a:lnTo>
                    <a:lnTo>
                      <a:pt x="6" y="58"/>
                    </a:lnTo>
                    <a:lnTo>
                      <a:pt x="6" y="56"/>
                    </a:lnTo>
                    <a:lnTo>
                      <a:pt x="6" y="52"/>
                    </a:lnTo>
                    <a:lnTo>
                      <a:pt x="6" y="26"/>
                    </a:lnTo>
                    <a:lnTo>
                      <a:pt x="0" y="26"/>
                    </a:lnTo>
                    <a:lnTo>
                      <a:pt x="0" y="22"/>
                    </a:lnTo>
                    <a:lnTo>
                      <a:pt x="6" y="22"/>
                    </a:lnTo>
                    <a:lnTo>
                      <a:pt x="6" y="20"/>
                    </a:lnTo>
                    <a:lnTo>
                      <a:pt x="8" y="14"/>
                    </a:lnTo>
                    <a:lnTo>
                      <a:pt x="8" y="10"/>
                    </a:lnTo>
                    <a:lnTo>
                      <a:pt x="12" y="6"/>
                    </a:lnTo>
                    <a:lnTo>
                      <a:pt x="14" y="4"/>
                    </a:lnTo>
                    <a:lnTo>
                      <a:pt x="18"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4"/>
                    </a:lnTo>
                    <a:lnTo>
                      <a:pt x="16" y="6"/>
                    </a:lnTo>
                    <a:lnTo>
                      <a:pt x="14"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1" name="Freeform 60"/>
              <p:cNvSpPr>
                <a:spLocks noEditPoints="1"/>
              </p:cNvSpPr>
              <p:nvPr/>
            </p:nvSpPr>
            <p:spPr bwMode="auto">
              <a:xfrm>
                <a:off x="3030" y="2092"/>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4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8 h 40"/>
                  <a:gd name="T64" fmla="*/ 14 w 36"/>
                  <a:gd name="T65" fmla="*/ 20 h 40"/>
                  <a:gd name="T66" fmla="*/ 8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4" y="2"/>
                    </a:lnTo>
                    <a:lnTo>
                      <a:pt x="12" y="2"/>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30" y="14"/>
                    </a:lnTo>
                    <a:lnTo>
                      <a:pt x="30" y="26"/>
                    </a:lnTo>
                    <a:lnTo>
                      <a:pt x="30" y="30"/>
                    </a:lnTo>
                    <a:lnTo>
                      <a:pt x="30" y="34"/>
                    </a:lnTo>
                    <a:lnTo>
                      <a:pt x="30" y="36"/>
                    </a:lnTo>
                    <a:lnTo>
                      <a:pt x="32" y="36"/>
                    </a:lnTo>
                    <a:lnTo>
                      <a:pt x="34" y="34"/>
                    </a:lnTo>
                    <a:lnTo>
                      <a:pt x="36" y="32"/>
                    </a:lnTo>
                    <a:lnTo>
                      <a:pt x="36" y="34"/>
                    </a:lnTo>
                    <a:lnTo>
                      <a:pt x="30" y="40"/>
                    </a:lnTo>
                    <a:lnTo>
                      <a:pt x="26" y="40"/>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2" name="Freeform 61"/>
              <p:cNvSpPr>
                <a:spLocks/>
              </p:cNvSpPr>
              <p:nvPr/>
            </p:nvSpPr>
            <p:spPr bwMode="auto">
              <a:xfrm>
                <a:off x="3068" y="209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3" name="Freeform 62"/>
              <p:cNvSpPr>
                <a:spLocks noEditPoints="1"/>
              </p:cNvSpPr>
              <p:nvPr/>
            </p:nvSpPr>
            <p:spPr bwMode="auto">
              <a:xfrm>
                <a:off x="3136" y="2092"/>
                <a:ext cx="32" cy="40"/>
              </a:xfrm>
              <a:custGeom>
                <a:avLst/>
                <a:gdLst>
                  <a:gd name="T0" fmla="*/ 6 w 32"/>
                  <a:gd name="T1" fmla="*/ 16 h 40"/>
                  <a:gd name="T2" fmla="*/ 8 w 32"/>
                  <a:gd name="T3" fmla="*/ 22 h 40"/>
                  <a:gd name="T4" fmla="*/ 10 w 32"/>
                  <a:gd name="T5" fmla="*/ 28 h 40"/>
                  <a:gd name="T6" fmla="*/ 16 w 32"/>
                  <a:gd name="T7" fmla="*/ 32 h 40"/>
                  <a:gd name="T8" fmla="*/ 20 w 32"/>
                  <a:gd name="T9" fmla="*/ 34 h 40"/>
                  <a:gd name="T10" fmla="*/ 24 w 32"/>
                  <a:gd name="T11" fmla="*/ 32 h 40"/>
                  <a:gd name="T12" fmla="*/ 28 w 32"/>
                  <a:gd name="T13" fmla="*/ 32 h 40"/>
                  <a:gd name="T14" fmla="*/ 30 w 32"/>
                  <a:gd name="T15" fmla="*/ 28 h 40"/>
                  <a:gd name="T16" fmla="*/ 32 w 32"/>
                  <a:gd name="T17" fmla="*/ 24 h 40"/>
                  <a:gd name="T18" fmla="*/ 32 w 32"/>
                  <a:gd name="T19" fmla="*/ 26 h 40"/>
                  <a:gd name="T20" fmla="*/ 32 w 32"/>
                  <a:gd name="T21" fmla="*/ 32 h 40"/>
                  <a:gd name="T22" fmla="*/ 28 w 32"/>
                  <a:gd name="T23" fmla="*/ 36 h 40"/>
                  <a:gd name="T24" fmla="*/ 22 w 32"/>
                  <a:gd name="T25" fmla="*/ 40 h 40"/>
                  <a:gd name="T26" fmla="*/ 18 w 32"/>
                  <a:gd name="T27" fmla="*/ 40 h 40"/>
                  <a:gd name="T28" fmla="*/ 10 w 32"/>
                  <a:gd name="T29" fmla="*/ 40 h 40"/>
                  <a:gd name="T30" fmla="*/ 6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6 w 32"/>
                  <a:gd name="T43" fmla="*/ 6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6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6" y="32"/>
                    </a:lnTo>
                    <a:lnTo>
                      <a:pt x="20" y="34"/>
                    </a:lnTo>
                    <a:lnTo>
                      <a:pt x="24" y="32"/>
                    </a:lnTo>
                    <a:lnTo>
                      <a:pt x="28" y="32"/>
                    </a:lnTo>
                    <a:lnTo>
                      <a:pt x="30" y="28"/>
                    </a:lnTo>
                    <a:lnTo>
                      <a:pt x="32" y="24"/>
                    </a:lnTo>
                    <a:lnTo>
                      <a:pt x="32" y="26"/>
                    </a:lnTo>
                    <a:lnTo>
                      <a:pt x="32" y="32"/>
                    </a:lnTo>
                    <a:lnTo>
                      <a:pt x="28" y="36"/>
                    </a:lnTo>
                    <a:lnTo>
                      <a:pt x="22" y="40"/>
                    </a:lnTo>
                    <a:lnTo>
                      <a:pt x="18" y="40"/>
                    </a:lnTo>
                    <a:lnTo>
                      <a:pt x="10" y="40"/>
                    </a:lnTo>
                    <a:lnTo>
                      <a:pt x="6" y="36"/>
                    </a:lnTo>
                    <a:lnTo>
                      <a:pt x="2" y="32"/>
                    </a:lnTo>
                    <a:lnTo>
                      <a:pt x="0" y="26"/>
                    </a:lnTo>
                    <a:lnTo>
                      <a:pt x="0" y="20"/>
                    </a:lnTo>
                    <a:lnTo>
                      <a:pt x="0" y="14"/>
                    </a:lnTo>
                    <a:lnTo>
                      <a:pt x="2" y="10"/>
                    </a:lnTo>
                    <a:lnTo>
                      <a:pt x="6" y="6"/>
                    </a:lnTo>
                    <a:lnTo>
                      <a:pt x="8" y="2"/>
                    </a:lnTo>
                    <a:lnTo>
                      <a:pt x="14"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4" name="Freeform 63"/>
              <p:cNvSpPr>
                <a:spLocks/>
              </p:cNvSpPr>
              <p:nvPr/>
            </p:nvSpPr>
            <p:spPr bwMode="auto">
              <a:xfrm>
                <a:off x="3172" y="2092"/>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2 w 40"/>
                  <a:gd name="T21" fmla="*/ 30 h 40"/>
                  <a:gd name="T22" fmla="*/ 32 w 40"/>
                  <a:gd name="T23" fmla="*/ 8 h 40"/>
                  <a:gd name="T24" fmla="*/ 32 w 40"/>
                  <a:gd name="T25" fmla="*/ 6 h 40"/>
                  <a:gd name="T26" fmla="*/ 32 w 40"/>
                  <a:gd name="T27" fmla="*/ 4 h 40"/>
                  <a:gd name="T28" fmla="*/ 32 w 40"/>
                  <a:gd name="T29" fmla="*/ 4 h 40"/>
                  <a:gd name="T30" fmla="*/ 32 w 40"/>
                  <a:gd name="T31" fmla="*/ 2 h 40"/>
                  <a:gd name="T32" fmla="*/ 32 w 40"/>
                  <a:gd name="T33" fmla="*/ 2 h 40"/>
                  <a:gd name="T34" fmla="*/ 30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4 w 40"/>
                  <a:gd name="T61" fmla="*/ 6 h 40"/>
                  <a:gd name="T62" fmla="*/ 4 w 40"/>
                  <a:gd name="T63" fmla="*/ 4 h 40"/>
                  <a:gd name="T64" fmla="*/ 4 w 40"/>
                  <a:gd name="T65" fmla="*/ 4 h 40"/>
                  <a:gd name="T66" fmla="*/ 2 w 40"/>
                  <a:gd name="T67" fmla="*/ 2 h 40"/>
                  <a:gd name="T68" fmla="*/ 0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2"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4"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5" name="Freeform 64"/>
              <p:cNvSpPr>
                <a:spLocks noEditPoints="1"/>
              </p:cNvSpPr>
              <p:nvPr/>
            </p:nvSpPr>
            <p:spPr bwMode="auto">
              <a:xfrm>
                <a:off x="3216" y="209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2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0 w 32"/>
                  <a:gd name="T69" fmla="*/ 6 h 40"/>
                  <a:gd name="T70" fmla="*/ 20 w 32"/>
                  <a:gd name="T71" fmla="*/ 4 h 40"/>
                  <a:gd name="T72" fmla="*/ 18 w 32"/>
                  <a:gd name="T73" fmla="*/ 2 h 40"/>
                  <a:gd name="T74" fmla="*/ 14 w 32"/>
                  <a:gd name="T75" fmla="*/ 2 h 40"/>
                  <a:gd name="T76" fmla="*/ 12 w 32"/>
                  <a:gd name="T77" fmla="*/ 4 h 40"/>
                  <a:gd name="T78" fmla="*/ 8 w 32"/>
                  <a:gd name="T79" fmla="*/ 6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30" y="28"/>
                    </a:lnTo>
                    <a:lnTo>
                      <a:pt x="32" y="24"/>
                    </a:lnTo>
                    <a:lnTo>
                      <a:pt x="32" y="26"/>
                    </a:ln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0" y="6"/>
                    </a:lnTo>
                    <a:lnTo>
                      <a:pt x="20" y="4"/>
                    </a:lnTo>
                    <a:lnTo>
                      <a:pt x="18" y="2"/>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6" name="Freeform 65"/>
              <p:cNvSpPr>
                <a:spLocks/>
              </p:cNvSpPr>
              <p:nvPr/>
            </p:nvSpPr>
            <p:spPr bwMode="auto">
              <a:xfrm>
                <a:off x="3252" y="209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7" name="Freeform 66"/>
              <p:cNvSpPr>
                <a:spLocks/>
              </p:cNvSpPr>
              <p:nvPr/>
            </p:nvSpPr>
            <p:spPr bwMode="auto">
              <a:xfrm>
                <a:off x="3296" y="208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8" name="Rectangle 67"/>
              <p:cNvSpPr>
                <a:spLocks noChangeArrowheads="1"/>
              </p:cNvSpPr>
              <p:nvPr/>
            </p:nvSpPr>
            <p:spPr bwMode="auto">
              <a:xfrm>
                <a:off x="4200" y="206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09" name="Rectangle 68"/>
              <p:cNvSpPr>
                <a:spLocks noChangeArrowheads="1"/>
              </p:cNvSpPr>
              <p:nvPr/>
            </p:nvSpPr>
            <p:spPr bwMode="auto">
              <a:xfrm>
                <a:off x="1552" y="216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0" name="Freeform 69"/>
              <p:cNvSpPr>
                <a:spLocks/>
              </p:cNvSpPr>
              <p:nvPr/>
            </p:nvSpPr>
            <p:spPr bwMode="auto">
              <a:xfrm>
                <a:off x="1582" y="2194"/>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4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6"/>
                    </a:lnTo>
                    <a:lnTo>
                      <a:pt x="4" y="44"/>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1" name="Freeform 70"/>
              <p:cNvSpPr>
                <a:spLocks/>
              </p:cNvSpPr>
              <p:nvPr/>
            </p:nvSpPr>
            <p:spPr bwMode="auto">
              <a:xfrm>
                <a:off x="1628" y="2194"/>
                <a:ext cx="50" cy="46"/>
              </a:xfrm>
              <a:custGeom>
                <a:avLst/>
                <a:gdLst>
                  <a:gd name="T0" fmla="*/ 38 w 50"/>
                  <a:gd name="T1" fmla="*/ 36 h 46"/>
                  <a:gd name="T2" fmla="*/ 44 w 50"/>
                  <a:gd name="T3" fmla="*/ 44 h 46"/>
                  <a:gd name="T4" fmla="*/ 50 w 50"/>
                  <a:gd name="T5" fmla="*/ 46 h 46"/>
                  <a:gd name="T6" fmla="*/ 30 w 50"/>
                  <a:gd name="T7" fmla="*/ 46 h 46"/>
                  <a:gd name="T8" fmla="*/ 32 w 50"/>
                  <a:gd name="T9" fmla="*/ 46 h 46"/>
                  <a:gd name="T10" fmla="*/ 34 w 50"/>
                  <a:gd name="T11" fmla="*/ 44 h 46"/>
                  <a:gd name="T12" fmla="*/ 34 w 50"/>
                  <a:gd name="T13" fmla="*/ 44 h 46"/>
                  <a:gd name="T14" fmla="*/ 34 w 50"/>
                  <a:gd name="T15" fmla="*/ 42 h 46"/>
                  <a:gd name="T16" fmla="*/ 34 w 50"/>
                  <a:gd name="T17" fmla="*/ 40 h 46"/>
                  <a:gd name="T18" fmla="*/ 24 w 50"/>
                  <a:gd name="T19" fmla="*/ 26 h 46"/>
                  <a:gd name="T20" fmla="*/ 14 w 50"/>
                  <a:gd name="T21" fmla="*/ 40 h 46"/>
                  <a:gd name="T22" fmla="*/ 12 w 50"/>
                  <a:gd name="T23" fmla="*/ 42 h 46"/>
                  <a:gd name="T24" fmla="*/ 12 w 50"/>
                  <a:gd name="T25" fmla="*/ 44 h 46"/>
                  <a:gd name="T26" fmla="*/ 14 w 50"/>
                  <a:gd name="T27" fmla="*/ 46 h 46"/>
                  <a:gd name="T28" fmla="*/ 16 w 50"/>
                  <a:gd name="T29" fmla="*/ 46 h 46"/>
                  <a:gd name="T30" fmla="*/ 0 w 50"/>
                  <a:gd name="T31" fmla="*/ 46 h 46"/>
                  <a:gd name="T32" fmla="*/ 4 w 50"/>
                  <a:gd name="T33" fmla="*/ 44 h 46"/>
                  <a:gd name="T34" fmla="*/ 8 w 50"/>
                  <a:gd name="T35" fmla="*/ 42 h 46"/>
                  <a:gd name="T36" fmla="*/ 12 w 50"/>
                  <a:gd name="T37" fmla="*/ 38 h 46"/>
                  <a:gd name="T38" fmla="*/ 14 w 50"/>
                  <a:gd name="T39" fmla="*/ 10 h 46"/>
                  <a:gd name="T40" fmla="*/ 6 w 50"/>
                  <a:gd name="T41" fmla="*/ 2 h 46"/>
                  <a:gd name="T42" fmla="*/ 0 w 50"/>
                  <a:gd name="T43" fmla="*/ 0 h 46"/>
                  <a:gd name="T44" fmla="*/ 22 w 50"/>
                  <a:gd name="T45" fmla="*/ 0 h 46"/>
                  <a:gd name="T46" fmla="*/ 20 w 50"/>
                  <a:gd name="T47" fmla="*/ 0 h 46"/>
                  <a:gd name="T48" fmla="*/ 18 w 50"/>
                  <a:gd name="T49" fmla="*/ 2 h 46"/>
                  <a:gd name="T50" fmla="*/ 18 w 50"/>
                  <a:gd name="T51" fmla="*/ 6 h 46"/>
                  <a:gd name="T52" fmla="*/ 26 w 50"/>
                  <a:gd name="T53" fmla="*/ 18 h 46"/>
                  <a:gd name="T54" fmla="*/ 36 w 50"/>
                  <a:gd name="T55" fmla="*/ 6 h 46"/>
                  <a:gd name="T56" fmla="*/ 36 w 50"/>
                  <a:gd name="T57" fmla="*/ 4 h 46"/>
                  <a:gd name="T58" fmla="*/ 36 w 50"/>
                  <a:gd name="T59" fmla="*/ 2 h 46"/>
                  <a:gd name="T60" fmla="*/ 36 w 50"/>
                  <a:gd name="T61" fmla="*/ 2 h 46"/>
                  <a:gd name="T62" fmla="*/ 34 w 50"/>
                  <a:gd name="T63" fmla="*/ 0 h 46"/>
                  <a:gd name="T64" fmla="*/ 32 w 50"/>
                  <a:gd name="T65" fmla="*/ 0 h 46"/>
                  <a:gd name="T66" fmla="*/ 48 w 50"/>
                  <a:gd name="T67" fmla="*/ 0 h 46"/>
                  <a:gd name="T68" fmla="*/ 44 w 50"/>
                  <a:gd name="T69" fmla="*/ 0 h 46"/>
                  <a:gd name="T70" fmla="*/ 42 w 50"/>
                  <a:gd name="T71" fmla="*/ 4 h 46"/>
                  <a:gd name="T72" fmla="*/ 38 w 50"/>
                  <a:gd name="T73" fmla="*/ 8 h 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6"/>
                  <a:gd name="T113" fmla="*/ 50 w 50"/>
                  <a:gd name="T114" fmla="*/ 46 h 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6">
                    <a:moveTo>
                      <a:pt x="28" y="20"/>
                    </a:moveTo>
                    <a:lnTo>
                      <a:pt x="38" y="36"/>
                    </a:lnTo>
                    <a:lnTo>
                      <a:pt x="42" y="40"/>
                    </a:lnTo>
                    <a:lnTo>
                      <a:pt x="44" y="44"/>
                    </a:lnTo>
                    <a:lnTo>
                      <a:pt x="46" y="46"/>
                    </a:lnTo>
                    <a:lnTo>
                      <a:pt x="50" y="46"/>
                    </a:lnTo>
                    <a:lnTo>
                      <a:pt x="30" y="46"/>
                    </a:lnTo>
                    <a:lnTo>
                      <a:pt x="32" y="46"/>
                    </a:lnTo>
                    <a:lnTo>
                      <a:pt x="34" y="44"/>
                    </a:lnTo>
                    <a:lnTo>
                      <a:pt x="34" y="42"/>
                    </a:lnTo>
                    <a:lnTo>
                      <a:pt x="34" y="40"/>
                    </a:lnTo>
                    <a:lnTo>
                      <a:pt x="32" y="38"/>
                    </a:lnTo>
                    <a:lnTo>
                      <a:pt x="24" y="26"/>
                    </a:lnTo>
                    <a:lnTo>
                      <a:pt x="14" y="38"/>
                    </a:lnTo>
                    <a:lnTo>
                      <a:pt x="14" y="40"/>
                    </a:lnTo>
                    <a:lnTo>
                      <a:pt x="12" y="42"/>
                    </a:lnTo>
                    <a:lnTo>
                      <a:pt x="12" y="44"/>
                    </a:lnTo>
                    <a:lnTo>
                      <a:pt x="14" y="44"/>
                    </a:lnTo>
                    <a:lnTo>
                      <a:pt x="14" y="46"/>
                    </a:lnTo>
                    <a:lnTo>
                      <a:pt x="16" y="46"/>
                    </a:lnTo>
                    <a:lnTo>
                      <a:pt x="0" y="46"/>
                    </a:lnTo>
                    <a:lnTo>
                      <a:pt x="2" y="46"/>
                    </a:lnTo>
                    <a:lnTo>
                      <a:pt x="4" y="44"/>
                    </a:lnTo>
                    <a:lnTo>
                      <a:pt x="6" y="44"/>
                    </a:lnTo>
                    <a:lnTo>
                      <a:pt x="8" y="42"/>
                    </a:lnTo>
                    <a:lnTo>
                      <a:pt x="10" y="40"/>
                    </a:lnTo>
                    <a:lnTo>
                      <a:pt x="12" y="38"/>
                    </a:lnTo>
                    <a:lnTo>
                      <a:pt x="22" y="24"/>
                    </a:lnTo>
                    <a:lnTo>
                      <a:pt x="14" y="10"/>
                    </a:lnTo>
                    <a:lnTo>
                      <a:pt x="10" y="4"/>
                    </a:lnTo>
                    <a:lnTo>
                      <a:pt x="6" y="2"/>
                    </a:lnTo>
                    <a:lnTo>
                      <a:pt x="4" y="0"/>
                    </a:lnTo>
                    <a:lnTo>
                      <a:pt x="0" y="0"/>
                    </a:lnTo>
                    <a:lnTo>
                      <a:pt x="22" y="0"/>
                    </a:lnTo>
                    <a:lnTo>
                      <a:pt x="20" y="0"/>
                    </a:lnTo>
                    <a:lnTo>
                      <a:pt x="18" y="2"/>
                    </a:lnTo>
                    <a:lnTo>
                      <a:pt x="18" y="4"/>
                    </a:lnTo>
                    <a:lnTo>
                      <a:pt x="18" y="6"/>
                    </a:lnTo>
                    <a:lnTo>
                      <a:pt x="20" y="8"/>
                    </a:lnTo>
                    <a:lnTo>
                      <a:pt x="26" y="18"/>
                    </a:lnTo>
                    <a:lnTo>
                      <a:pt x="34" y="8"/>
                    </a:lnTo>
                    <a:lnTo>
                      <a:pt x="36" y="6"/>
                    </a:lnTo>
                    <a:lnTo>
                      <a:pt x="36" y="4"/>
                    </a:lnTo>
                    <a:lnTo>
                      <a:pt x="36" y="2"/>
                    </a:lnTo>
                    <a:lnTo>
                      <a:pt x="36" y="0"/>
                    </a:lnTo>
                    <a:lnTo>
                      <a:pt x="34" y="0"/>
                    </a:lnTo>
                    <a:lnTo>
                      <a:pt x="32" y="0"/>
                    </a:lnTo>
                    <a:lnTo>
                      <a:pt x="48" y="0"/>
                    </a:lnTo>
                    <a:lnTo>
                      <a:pt x="46" y="0"/>
                    </a:lnTo>
                    <a:lnTo>
                      <a:pt x="44" y="0"/>
                    </a:lnTo>
                    <a:lnTo>
                      <a:pt x="44" y="2"/>
                    </a:lnTo>
                    <a:lnTo>
                      <a:pt x="42" y="4"/>
                    </a:lnTo>
                    <a:lnTo>
                      <a:pt x="40" y="6"/>
                    </a:lnTo>
                    <a:lnTo>
                      <a:pt x="38" y="8"/>
                    </a:lnTo>
                    <a:lnTo>
                      <a:pt x="28"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2" name="Freeform 71"/>
              <p:cNvSpPr>
                <a:spLocks noEditPoints="1"/>
              </p:cNvSpPr>
              <p:nvPr/>
            </p:nvSpPr>
            <p:spPr bwMode="auto">
              <a:xfrm>
                <a:off x="1682" y="2194"/>
                <a:ext cx="36" cy="46"/>
              </a:xfrm>
              <a:custGeom>
                <a:avLst/>
                <a:gdLst>
                  <a:gd name="T0" fmla="*/ 14 w 36"/>
                  <a:gd name="T1" fmla="*/ 24 h 46"/>
                  <a:gd name="T2" fmla="*/ 14 w 36"/>
                  <a:gd name="T3" fmla="*/ 38 h 46"/>
                  <a:gd name="T4" fmla="*/ 14 w 36"/>
                  <a:gd name="T5" fmla="*/ 42 h 46"/>
                  <a:gd name="T6" fmla="*/ 16 w 36"/>
                  <a:gd name="T7" fmla="*/ 44 h 46"/>
                  <a:gd name="T8" fmla="*/ 16 w 36"/>
                  <a:gd name="T9" fmla="*/ 46 h 46"/>
                  <a:gd name="T10" fmla="*/ 18 w 36"/>
                  <a:gd name="T11" fmla="*/ 46 h 46"/>
                  <a:gd name="T12" fmla="*/ 20 w 36"/>
                  <a:gd name="T13" fmla="*/ 46 h 46"/>
                  <a:gd name="T14" fmla="*/ 20 w 36"/>
                  <a:gd name="T15" fmla="*/ 46 h 46"/>
                  <a:gd name="T16" fmla="*/ 0 w 36"/>
                  <a:gd name="T17" fmla="*/ 46 h 46"/>
                  <a:gd name="T18" fmla="*/ 0 w 36"/>
                  <a:gd name="T19" fmla="*/ 46 h 46"/>
                  <a:gd name="T20" fmla="*/ 2 w 36"/>
                  <a:gd name="T21" fmla="*/ 46 h 46"/>
                  <a:gd name="T22" fmla="*/ 6 w 36"/>
                  <a:gd name="T23" fmla="*/ 46 h 46"/>
                  <a:gd name="T24" fmla="*/ 6 w 36"/>
                  <a:gd name="T25" fmla="*/ 44 h 46"/>
                  <a:gd name="T26" fmla="*/ 8 w 36"/>
                  <a:gd name="T27" fmla="*/ 42 h 46"/>
                  <a:gd name="T28" fmla="*/ 8 w 36"/>
                  <a:gd name="T29" fmla="*/ 38 h 46"/>
                  <a:gd name="T30" fmla="*/ 8 w 36"/>
                  <a:gd name="T31" fmla="*/ 8 h 46"/>
                  <a:gd name="T32" fmla="*/ 8 w 36"/>
                  <a:gd name="T33" fmla="*/ 4 h 46"/>
                  <a:gd name="T34" fmla="*/ 6 w 36"/>
                  <a:gd name="T35" fmla="*/ 2 h 46"/>
                  <a:gd name="T36" fmla="*/ 4 w 36"/>
                  <a:gd name="T37" fmla="*/ 0 h 46"/>
                  <a:gd name="T38" fmla="*/ 2 w 36"/>
                  <a:gd name="T39" fmla="*/ 0 h 46"/>
                  <a:gd name="T40" fmla="*/ 0 w 36"/>
                  <a:gd name="T41" fmla="*/ 0 h 46"/>
                  <a:gd name="T42" fmla="*/ 0 w 36"/>
                  <a:gd name="T43" fmla="*/ 0 h 46"/>
                  <a:gd name="T44" fmla="*/ 18 w 36"/>
                  <a:gd name="T45" fmla="*/ 0 h 46"/>
                  <a:gd name="T46" fmla="*/ 24 w 36"/>
                  <a:gd name="T47" fmla="*/ 0 h 46"/>
                  <a:gd name="T48" fmla="*/ 28 w 36"/>
                  <a:gd name="T49" fmla="*/ 0 h 46"/>
                  <a:gd name="T50" fmla="*/ 32 w 36"/>
                  <a:gd name="T51" fmla="*/ 2 h 46"/>
                  <a:gd name="T52" fmla="*/ 34 w 36"/>
                  <a:gd name="T53" fmla="*/ 6 h 46"/>
                  <a:gd name="T54" fmla="*/ 36 w 36"/>
                  <a:gd name="T55" fmla="*/ 8 h 46"/>
                  <a:gd name="T56" fmla="*/ 36 w 36"/>
                  <a:gd name="T57" fmla="*/ 12 h 46"/>
                  <a:gd name="T58" fmla="*/ 36 w 36"/>
                  <a:gd name="T59" fmla="*/ 18 h 46"/>
                  <a:gd name="T60" fmla="*/ 32 w 36"/>
                  <a:gd name="T61" fmla="*/ 22 h 46"/>
                  <a:gd name="T62" fmla="*/ 28 w 36"/>
                  <a:gd name="T63" fmla="*/ 24 h 46"/>
                  <a:gd name="T64" fmla="*/ 22 w 36"/>
                  <a:gd name="T65" fmla="*/ 26 h 46"/>
                  <a:gd name="T66" fmla="*/ 20 w 36"/>
                  <a:gd name="T67" fmla="*/ 26 h 46"/>
                  <a:gd name="T68" fmla="*/ 18 w 36"/>
                  <a:gd name="T69" fmla="*/ 24 h 46"/>
                  <a:gd name="T70" fmla="*/ 16 w 36"/>
                  <a:gd name="T71" fmla="*/ 24 h 46"/>
                  <a:gd name="T72" fmla="*/ 14 w 36"/>
                  <a:gd name="T73" fmla="*/ 24 h 46"/>
                  <a:gd name="T74" fmla="*/ 14 w 36"/>
                  <a:gd name="T75" fmla="*/ 22 h 46"/>
                  <a:gd name="T76" fmla="*/ 16 w 36"/>
                  <a:gd name="T77" fmla="*/ 22 h 46"/>
                  <a:gd name="T78" fmla="*/ 18 w 36"/>
                  <a:gd name="T79" fmla="*/ 22 h 46"/>
                  <a:gd name="T80" fmla="*/ 18 w 36"/>
                  <a:gd name="T81" fmla="*/ 22 h 46"/>
                  <a:gd name="T82" fmla="*/ 20 w 36"/>
                  <a:gd name="T83" fmla="*/ 22 h 46"/>
                  <a:gd name="T84" fmla="*/ 24 w 36"/>
                  <a:gd name="T85" fmla="*/ 22 h 46"/>
                  <a:gd name="T86" fmla="*/ 26 w 36"/>
                  <a:gd name="T87" fmla="*/ 20 h 46"/>
                  <a:gd name="T88" fmla="*/ 28 w 36"/>
                  <a:gd name="T89" fmla="*/ 16 h 46"/>
                  <a:gd name="T90" fmla="*/ 28 w 36"/>
                  <a:gd name="T91" fmla="*/ 12 h 46"/>
                  <a:gd name="T92" fmla="*/ 28 w 36"/>
                  <a:gd name="T93" fmla="*/ 10 h 46"/>
                  <a:gd name="T94" fmla="*/ 28 w 36"/>
                  <a:gd name="T95" fmla="*/ 8 h 46"/>
                  <a:gd name="T96" fmla="*/ 26 w 36"/>
                  <a:gd name="T97" fmla="*/ 4 h 46"/>
                  <a:gd name="T98" fmla="*/ 24 w 36"/>
                  <a:gd name="T99" fmla="*/ 4 h 46"/>
                  <a:gd name="T100" fmla="*/ 22 w 36"/>
                  <a:gd name="T101" fmla="*/ 2 h 46"/>
                  <a:gd name="T102" fmla="*/ 18 w 36"/>
                  <a:gd name="T103" fmla="*/ 2 h 46"/>
                  <a:gd name="T104" fmla="*/ 16 w 36"/>
                  <a:gd name="T105" fmla="*/ 2 h 46"/>
                  <a:gd name="T106" fmla="*/ 14 w 36"/>
                  <a:gd name="T107" fmla="*/ 2 h 46"/>
                  <a:gd name="T108" fmla="*/ 14 w 36"/>
                  <a:gd name="T109" fmla="*/ 22 h 4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
                  <a:gd name="T166" fmla="*/ 0 h 46"/>
                  <a:gd name="T167" fmla="*/ 36 w 36"/>
                  <a:gd name="T168" fmla="*/ 46 h 4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 h="46">
                    <a:moveTo>
                      <a:pt x="14" y="24"/>
                    </a:moveTo>
                    <a:lnTo>
                      <a:pt x="14" y="38"/>
                    </a:lnTo>
                    <a:lnTo>
                      <a:pt x="14" y="42"/>
                    </a:lnTo>
                    <a:lnTo>
                      <a:pt x="16"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0"/>
                    </a:lnTo>
                    <a:lnTo>
                      <a:pt x="2" y="0"/>
                    </a:lnTo>
                    <a:lnTo>
                      <a:pt x="0" y="0"/>
                    </a:lnTo>
                    <a:lnTo>
                      <a:pt x="18" y="0"/>
                    </a:lnTo>
                    <a:lnTo>
                      <a:pt x="24" y="0"/>
                    </a:lnTo>
                    <a:lnTo>
                      <a:pt x="28" y="0"/>
                    </a:lnTo>
                    <a:lnTo>
                      <a:pt x="32" y="2"/>
                    </a:lnTo>
                    <a:lnTo>
                      <a:pt x="34" y="6"/>
                    </a:lnTo>
                    <a:lnTo>
                      <a:pt x="36" y="8"/>
                    </a:lnTo>
                    <a:lnTo>
                      <a:pt x="36" y="12"/>
                    </a:lnTo>
                    <a:lnTo>
                      <a:pt x="36" y="18"/>
                    </a:lnTo>
                    <a:lnTo>
                      <a:pt x="32" y="22"/>
                    </a:lnTo>
                    <a:lnTo>
                      <a:pt x="28" y="24"/>
                    </a:lnTo>
                    <a:lnTo>
                      <a:pt x="22" y="26"/>
                    </a:lnTo>
                    <a:lnTo>
                      <a:pt x="20" y="26"/>
                    </a:lnTo>
                    <a:lnTo>
                      <a:pt x="18" y="24"/>
                    </a:lnTo>
                    <a:lnTo>
                      <a:pt x="16" y="24"/>
                    </a:lnTo>
                    <a:lnTo>
                      <a:pt x="14" y="24"/>
                    </a:lnTo>
                    <a:close/>
                    <a:moveTo>
                      <a:pt x="14" y="22"/>
                    </a:moveTo>
                    <a:lnTo>
                      <a:pt x="16" y="22"/>
                    </a:lnTo>
                    <a:lnTo>
                      <a:pt x="18" y="22"/>
                    </a:lnTo>
                    <a:lnTo>
                      <a:pt x="20" y="22"/>
                    </a:lnTo>
                    <a:lnTo>
                      <a:pt x="24" y="22"/>
                    </a:lnTo>
                    <a:lnTo>
                      <a:pt x="26" y="20"/>
                    </a:lnTo>
                    <a:lnTo>
                      <a:pt x="28" y="16"/>
                    </a:lnTo>
                    <a:lnTo>
                      <a:pt x="28" y="12"/>
                    </a:lnTo>
                    <a:lnTo>
                      <a:pt x="28" y="10"/>
                    </a:lnTo>
                    <a:lnTo>
                      <a:pt x="28" y="8"/>
                    </a:lnTo>
                    <a:lnTo>
                      <a:pt x="26" y="4"/>
                    </a:lnTo>
                    <a:lnTo>
                      <a:pt x="24"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3" name="Freeform 72"/>
              <p:cNvSpPr>
                <a:spLocks/>
              </p:cNvSpPr>
              <p:nvPr/>
            </p:nvSpPr>
            <p:spPr bwMode="auto">
              <a:xfrm>
                <a:off x="1726"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4" name="Freeform 73"/>
              <p:cNvSpPr>
                <a:spLocks noEditPoints="1"/>
              </p:cNvSpPr>
              <p:nvPr/>
            </p:nvSpPr>
            <p:spPr bwMode="auto">
              <a:xfrm>
                <a:off x="1772"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6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5" name="Freeform 74"/>
              <p:cNvSpPr>
                <a:spLocks/>
              </p:cNvSpPr>
              <p:nvPr/>
            </p:nvSpPr>
            <p:spPr bwMode="auto">
              <a:xfrm>
                <a:off x="1824" y="219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2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2 w 20"/>
                  <a:gd name="T49" fmla="*/ 8 h 46"/>
                  <a:gd name="T50" fmla="*/ 12 w 20"/>
                  <a:gd name="T51" fmla="*/ 38 h 46"/>
                  <a:gd name="T52" fmla="*/ 12 w 20"/>
                  <a:gd name="T53" fmla="*/ 42 h 46"/>
                  <a:gd name="T54" fmla="*/ 14 w 20"/>
                  <a:gd name="T55" fmla="*/ 44 h 46"/>
                  <a:gd name="T56" fmla="*/ 14 w 20"/>
                  <a:gd name="T57" fmla="*/ 44 h 46"/>
                  <a:gd name="T58" fmla="*/ 14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20" y="0"/>
                    </a:lnTo>
                    <a:lnTo>
                      <a:pt x="18" y="0"/>
                    </a:lnTo>
                    <a:lnTo>
                      <a:pt x="16" y="0"/>
                    </a:lnTo>
                    <a:lnTo>
                      <a:pt x="14" y="2"/>
                    </a:lnTo>
                    <a:lnTo>
                      <a:pt x="14" y="4"/>
                    </a:lnTo>
                    <a:lnTo>
                      <a:pt x="12" y="8"/>
                    </a:lnTo>
                    <a:lnTo>
                      <a:pt x="12" y="38"/>
                    </a:lnTo>
                    <a:lnTo>
                      <a:pt x="12" y="42"/>
                    </a:lnTo>
                    <a:lnTo>
                      <a:pt x="14" y="44"/>
                    </a:lnTo>
                    <a:lnTo>
                      <a:pt x="16" y="46"/>
                    </a:lnTo>
                    <a:lnTo>
                      <a:pt x="18" y="46"/>
                    </a:lnTo>
                    <a:lnTo>
                      <a:pt x="20" y="4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6" name="Freeform 75"/>
              <p:cNvSpPr>
                <a:spLocks/>
              </p:cNvSpPr>
              <p:nvPr/>
            </p:nvSpPr>
            <p:spPr bwMode="auto">
              <a:xfrm>
                <a:off x="1850"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7" name="Freeform 76"/>
              <p:cNvSpPr>
                <a:spLocks/>
              </p:cNvSpPr>
              <p:nvPr/>
            </p:nvSpPr>
            <p:spPr bwMode="auto">
              <a:xfrm>
                <a:off x="1894" y="2194"/>
                <a:ext cx="52" cy="48"/>
              </a:xfrm>
              <a:custGeom>
                <a:avLst/>
                <a:gdLst>
                  <a:gd name="T0" fmla="*/ 0 w 52"/>
                  <a:gd name="T1" fmla="*/ 0 h 48"/>
                  <a:gd name="T2" fmla="*/ 12 w 52"/>
                  <a:gd name="T3" fmla="*/ 0 h 48"/>
                  <a:gd name="T4" fmla="*/ 42 w 52"/>
                  <a:gd name="T5" fmla="*/ 36 h 48"/>
                  <a:gd name="T6" fmla="*/ 42 w 52"/>
                  <a:gd name="T7" fmla="*/ 8 h 48"/>
                  <a:gd name="T8" fmla="*/ 42 w 52"/>
                  <a:gd name="T9" fmla="*/ 4 h 48"/>
                  <a:gd name="T10" fmla="*/ 40 w 52"/>
                  <a:gd name="T11" fmla="*/ 2 h 48"/>
                  <a:gd name="T12" fmla="*/ 40 w 52"/>
                  <a:gd name="T13" fmla="*/ 0 h 48"/>
                  <a:gd name="T14" fmla="*/ 36 w 52"/>
                  <a:gd name="T15" fmla="*/ 0 h 48"/>
                  <a:gd name="T16" fmla="*/ 36 w 52"/>
                  <a:gd name="T17" fmla="*/ 0 h 48"/>
                  <a:gd name="T18" fmla="*/ 36 w 52"/>
                  <a:gd name="T19" fmla="*/ 0 h 48"/>
                  <a:gd name="T20" fmla="*/ 52 w 52"/>
                  <a:gd name="T21" fmla="*/ 0 h 48"/>
                  <a:gd name="T22" fmla="*/ 52 w 52"/>
                  <a:gd name="T23" fmla="*/ 0 h 48"/>
                  <a:gd name="T24" fmla="*/ 50 w 52"/>
                  <a:gd name="T25" fmla="*/ 0 h 48"/>
                  <a:gd name="T26" fmla="*/ 48 w 52"/>
                  <a:gd name="T27" fmla="*/ 0 h 48"/>
                  <a:gd name="T28" fmla="*/ 46 w 52"/>
                  <a:gd name="T29" fmla="*/ 2 h 48"/>
                  <a:gd name="T30" fmla="*/ 44 w 52"/>
                  <a:gd name="T31" fmla="*/ 4 h 48"/>
                  <a:gd name="T32" fmla="*/ 44 w 52"/>
                  <a:gd name="T33" fmla="*/ 8 h 48"/>
                  <a:gd name="T34" fmla="*/ 44 w 52"/>
                  <a:gd name="T35" fmla="*/ 48 h 48"/>
                  <a:gd name="T36" fmla="*/ 44 w 52"/>
                  <a:gd name="T37" fmla="*/ 48 h 48"/>
                  <a:gd name="T38" fmla="*/ 12 w 52"/>
                  <a:gd name="T39" fmla="*/ 10 h 48"/>
                  <a:gd name="T40" fmla="*/ 12 w 52"/>
                  <a:gd name="T41" fmla="*/ 38 h 48"/>
                  <a:gd name="T42" fmla="*/ 12 w 52"/>
                  <a:gd name="T43" fmla="*/ 42 h 48"/>
                  <a:gd name="T44" fmla="*/ 14 w 52"/>
                  <a:gd name="T45" fmla="*/ 44 h 48"/>
                  <a:gd name="T46" fmla="*/ 16 w 52"/>
                  <a:gd name="T47" fmla="*/ 46 h 48"/>
                  <a:gd name="T48" fmla="*/ 18 w 52"/>
                  <a:gd name="T49" fmla="*/ 46 h 48"/>
                  <a:gd name="T50" fmla="*/ 20 w 52"/>
                  <a:gd name="T51" fmla="*/ 46 h 48"/>
                  <a:gd name="T52" fmla="*/ 20 w 52"/>
                  <a:gd name="T53" fmla="*/ 46 h 48"/>
                  <a:gd name="T54" fmla="*/ 4 w 52"/>
                  <a:gd name="T55" fmla="*/ 46 h 48"/>
                  <a:gd name="T56" fmla="*/ 4 w 52"/>
                  <a:gd name="T57" fmla="*/ 46 h 48"/>
                  <a:gd name="T58" fmla="*/ 4 w 52"/>
                  <a:gd name="T59" fmla="*/ 46 h 48"/>
                  <a:gd name="T60" fmla="*/ 8 w 52"/>
                  <a:gd name="T61" fmla="*/ 46 h 48"/>
                  <a:gd name="T62" fmla="*/ 8 w 52"/>
                  <a:gd name="T63" fmla="*/ 44 h 48"/>
                  <a:gd name="T64" fmla="*/ 10 w 52"/>
                  <a:gd name="T65" fmla="*/ 42 h 48"/>
                  <a:gd name="T66" fmla="*/ 10 w 52"/>
                  <a:gd name="T67" fmla="*/ 38 h 48"/>
                  <a:gd name="T68" fmla="*/ 10 w 52"/>
                  <a:gd name="T69" fmla="*/ 6 h 48"/>
                  <a:gd name="T70" fmla="*/ 8 w 52"/>
                  <a:gd name="T71" fmla="*/ 4 h 48"/>
                  <a:gd name="T72" fmla="*/ 6 w 52"/>
                  <a:gd name="T73" fmla="*/ 2 h 48"/>
                  <a:gd name="T74" fmla="*/ 6 w 52"/>
                  <a:gd name="T75" fmla="*/ 2 h 48"/>
                  <a:gd name="T76" fmla="*/ 4 w 52"/>
                  <a:gd name="T77" fmla="*/ 2 h 48"/>
                  <a:gd name="T78" fmla="*/ 2 w 52"/>
                  <a:gd name="T79" fmla="*/ 2 h 48"/>
                  <a:gd name="T80" fmla="*/ 0 w 52"/>
                  <a:gd name="T81" fmla="*/ 2 h 48"/>
                  <a:gd name="T82" fmla="*/ 0 w 52"/>
                  <a:gd name="T83" fmla="*/ 0 h 4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8"/>
                  <a:gd name="T128" fmla="*/ 52 w 52"/>
                  <a:gd name="T129" fmla="*/ 48 h 4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8">
                    <a:moveTo>
                      <a:pt x="0" y="0"/>
                    </a:moveTo>
                    <a:lnTo>
                      <a:pt x="12" y="0"/>
                    </a:lnTo>
                    <a:lnTo>
                      <a:pt x="42" y="36"/>
                    </a:lnTo>
                    <a:lnTo>
                      <a:pt x="42" y="8"/>
                    </a:lnTo>
                    <a:lnTo>
                      <a:pt x="42" y="4"/>
                    </a:lnTo>
                    <a:lnTo>
                      <a:pt x="40" y="2"/>
                    </a:lnTo>
                    <a:lnTo>
                      <a:pt x="40" y="0"/>
                    </a:lnTo>
                    <a:lnTo>
                      <a:pt x="36" y="0"/>
                    </a:lnTo>
                    <a:lnTo>
                      <a:pt x="52" y="0"/>
                    </a:lnTo>
                    <a:lnTo>
                      <a:pt x="50" y="0"/>
                    </a:lnTo>
                    <a:lnTo>
                      <a:pt x="48" y="0"/>
                    </a:lnTo>
                    <a:lnTo>
                      <a:pt x="46" y="2"/>
                    </a:lnTo>
                    <a:lnTo>
                      <a:pt x="44" y="4"/>
                    </a:lnTo>
                    <a:lnTo>
                      <a:pt x="44" y="8"/>
                    </a:lnTo>
                    <a:lnTo>
                      <a:pt x="44" y="48"/>
                    </a:lnTo>
                    <a:lnTo>
                      <a:pt x="12" y="10"/>
                    </a:lnTo>
                    <a:lnTo>
                      <a:pt x="12" y="38"/>
                    </a:lnTo>
                    <a:lnTo>
                      <a:pt x="12" y="42"/>
                    </a:lnTo>
                    <a:lnTo>
                      <a:pt x="14" y="44"/>
                    </a:lnTo>
                    <a:lnTo>
                      <a:pt x="16" y="46"/>
                    </a:lnTo>
                    <a:lnTo>
                      <a:pt x="18" y="46"/>
                    </a:lnTo>
                    <a:lnTo>
                      <a:pt x="20" y="46"/>
                    </a:lnTo>
                    <a:lnTo>
                      <a:pt x="4" y="46"/>
                    </a:lnTo>
                    <a:lnTo>
                      <a:pt x="8" y="46"/>
                    </a:lnTo>
                    <a:lnTo>
                      <a:pt x="8" y="44"/>
                    </a:lnTo>
                    <a:lnTo>
                      <a:pt x="10" y="42"/>
                    </a:lnTo>
                    <a:lnTo>
                      <a:pt x="10" y="38"/>
                    </a:lnTo>
                    <a:lnTo>
                      <a:pt x="10" y="6"/>
                    </a:lnTo>
                    <a:lnTo>
                      <a:pt x="8" y="4"/>
                    </a:lnTo>
                    <a:lnTo>
                      <a:pt x="6" y="2"/>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8" name="Freeform 77"/>
              <p:cNvSpPr>
                <a:spLocks/>
              </p:cNvSpPr>
              <p:nvPr/>
            </p:nvSpPr>
            <p:spPr bwMode="auto">
              <a:xfrm>
                <a:off x="1952" y="2192"/>
                <a:ext cx="42" cy="50"/>
              </a:xfrm>
              <a:custGeom>
                <a:avLst/>
                <a:gdLst>
                  <a:gd name="T0" fmla="*/ 40 w 42"/>
                  <a:gd name="T1" fmla="*/ 0 h 50"/>
                  <a:gd name="T2" fmla="*/ 40 w 42"/>
                  <a:gd name="T3" fmla="*/ 16 h 50"/>
                  <a:gd name="T4" fmla="*/ 40 w 42"/>
                  <a:gd name="T5" fmla="*/ 16 h 50"/>
                  <a:gd name="T6" fmla="*/ 36 w 42"/>
                  <a:gd name="T7" fmla="*/ 10 h 50"/>
                  <a:gd name="T8" fmla="*/ 34 w 42"/>
                  <a:gd name="T9" fmla="*/ 6 h 50"/>
                  <a:gd name="T10" fmla="*/ 30 w 42"/>
                  <a:gd name="T11" fmla="*/ 4 h 50"/>
                  <a:gd name="T12" fmla="*/ 24 w 42"/>
                  <a:gd name="T13" fmla="*/ 4 h 50"/>
                  <a:gd name="T14" fmla="*/ 20 w 42"/>
                  <a:gd name="T15" fmla="*/ 4 h 50"/>
                  <a:gd name="T16" fmla="*/ 16 w 42"/>
                  <a:gd name="T17" fmla="*/ 6 h 50"/>
                  <a:gd name="T18" fmla="*/ 14 w 42"/>
                  <a:gd name="T19" fmla="*/ 8 h 50"/>
                  <a:gd name="T20" fmla="*/ 10 w 42"/>
                  <a:gd name="T21" fmla="*/ 12 h 50"/>
                  <a:gd name="T22" fmla="*/ 10 w 42"/>
                  <a:gd name="T23" fmla="*/ 18 h 50"/>
                  <a:gd name="T24" fmla="*/ 8 w 42"/>
                  <a:gd name="T25" fmla="*/ 26 h 50"/>
                  <a:gd name="T26" fmla="*/ 10 w 42"/>
                  <a:gd name="T27" fmla="*/ 32 h 50"/>
                  <a:gd name="T28" fmla="*/ 10 w 42"/>
                  <a:gd name="T29" fmla="*/ 36 h 50"/>
                  <a:gd name="T30" fmla="*/ 14 w 42"/>
                  <a:gd name="T31" fmla="*/ 40 h 50"/>
                  <a:gd name="T32" fmla="*/ 16 w 42"/>
                  <a:gd name="T33" fmla="*/ 44 h 50"/>
                  <a:gd name="T34" fmla="*/ 20 w 42"/>
                  <a:gd name="T35" fmla="*/ 46 h 50"/>
                  <a:gd name="T36" fmla="*/ 26 w 42"/>
                  <a:gd name="T37" fmla="*/ 46 h 50"/>
                  <a:gd name="T38" fmla="*/ 30 w 42"/>
                  <a:gd name="T39" fmla="*/ 46 h 50"/>
                  <a:gd name="T40" fmla="*/ 34 w 42"/>
                  <a:gd name="T41" fmla="*/ 44 h 50"/>
                  <a:gd name="T42" fmla="*/ 36 w 42"/>
                  <a:gd name="T43" fmla="*/ 42 h 50"/>
                  <a:gd name="T44" fmla="*/ 40 w 42"/>
                  <a:gd name="T45" fmla="*/ 36 h 50"/>
                  <a:gd name="T46" fmla="*/ 42 w 42"/>
                  <a:gd name="T47" fmla="*/ 38 h 50"/>
                  <a:gd name="T48" fmla="*/ 38 w 42"/>
                  <a:gd name="T49" fmla="*/ 42 h 50"/>
                  <a:gd name="T50" fmla="*/ 34 w 42"/>
                  <a:gd name="T51" fmla="*/ 46 h 50"/>
                  <a:gd name="T52" fmla="*/ 28 w 42"/>
                  <a:gd name="T53" fmla="*/ 48 h 50"/>
                  <a:gd name="T54" fmla="*/ 22 w 42"/>
                  <a:gd name="T55" fmla="*/ 50 h 50"/>
                  <a:gd name="T56" fmla="*/ 16 w 42"/>
                  <a:gd name="T57" fmla="*/ 48 h 50"/>
                  <a:gd name="T58" fmla="*/ 10 w 42"/>
                  <a:gd name="T59" fmla="*/ 46 h 50"/>
                  <a:gd name="T60" fmla="*/ 6 w 42"/>
                  <a:gd name="T61" fmla="*/ 40 h 50"/>
                  <a:gd name="T62" fmla="*/ 2 w 42"/>
                  <a:gd name="T63" fmla="*/ 34 h 50"/>
                  <a:gd name="T64" fmla="*/ 0 w 42"/>
                  <a:gd name="T65" fmla="*/ 26 h 50"/>
                  <a:gd name="T66" fmla="*/ 2 w 42"/>
                  <a:gd name="T67" fmla="*/ 20 h 50"/>
                  <a:gd name="T68" fmla="*/ 4 w 42"/>
                  <a:gd name="T69" fmla="*/ 12 h 50"/>
                  <a:gd name="T70" fmla="*/ 8 w 42"/>
                  <a:gd name="T71" fmla="*/ 8 h 50"/>
                  <a:gd name="T72" fmla="*/ 12 w 42"/>
                  <a:gd name="T73" fmla="*/ 4 h 50"/>
                  <a:gd name="T74" fmla="*/ 18 w 42"/>
                  <a:gd name="T75" fmla="*/ 2 h 50"/>
                  <a:gd name="T76" fmla="*/ 24 w 42"/>
                  <a:gd name="T77" fmla="*/ 0 h 50"/>
                  <a:gd name="T78" fmla="*/ 28 w 42"/>
                  <a:gd name="T79" fmla="*/ 2 h 50"/>
                  <a:gd name="T80" fmla="*/ 34 w 42"/>
                  <a:gd name="T81" fmla="*/ 4 h 50"/>
                  <a:gd name="T82" fmla="*/ 36 w 42"/>
                  <a:gd name="T83" fmla="*/ 4 h 50"/>
                  <a:gd name="T84" fmla="*/ 36 w 42"/>
                  <a:gd name="T85" fmla="*/ 4 h 50"/>
                  <a:gd name="T86" fmla="*/ 36 w 42"/>
                  <a:gd name="T87" fmla="*/ 4 h 50"/>
                  <a:gd name="T88" fmla="*/ 38 w 42"/>
                  <a:gd name="T89" fmla="*/ 4 h 50"/>
                  <a:gd name="T90" fmla="*/ 38 w 42"/>
                  <a:gd name="T91" fmla="*/ 2 h 50"/>
                  <a:gd name="T92" fmla="*/ 38 w 42"/>
                  <a:gd name="T93" fmla="*/ 0 h 50"/>
                  <a:gd name="T94" fmla="*/ 40 w 42"/>
                  <a:gd name="T95" fmla="*/ 0 h 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50"/>
                  <a:gd name="T146" fmla="*/ 42 w 42"/>
                  <a:gd name="T147" fmla="*/ 50 h 5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50">
                    <a:moveTo>
                      <a:pt x="40" y="0"/>
                    </a:moveTo>
                    <a:lnTo>
                      <a:pt x="40" y="16"/>
                    </a:lnTo>
                    <a:lnTo>
                      <a:pt x="36" y="10"/>
                    </a:lnTo>
                    <a:lnTo>
                      <a:pt x="34" y="6"/>
                    </a:lnTo>
                    <a:lnTo>
                      <a:pt x="30" y="4"/>
                    </a:lnTo>
                    <a:lnTo>
                      <a:pt x="24" y="4"/>
                    </a:lnTo>
                    <a:lnTo>
                      <a:pt x="20" y="4"/>
                    </a:lnTo>
                    <a:lnTo>
                      <a:pt x="16" y="6"/>
                    </a:lnTo>
                    <a:lnTo>
                      <a:pt x="14" y="8"/>
                    </a:lnTo>
                    <a:lnTo>
                      <a:pt x="10" y="12"/>
                    </a:lnTo>
                    <a:lnTo>
                      <a:pt x="10" y="18"/>
                    </a:lnTo>
                    <a:lnTo>
                      <a:pt x="8" y="26"/>
                    </a:lnTo>
                    <a:lnTo>
                      <a:pt x="10" y="32"/>
                    </a:lnTo>
                    <a:lnTo>
                      <a:pt x="10" y="36"/>
                    </a:lnTo>
                    <a:lnTo>
                      <a:pt x="14" y="40"/>
                    </a:lnTo>
                    <a:lnTo>
                      <a:pt x="16" y="44"/>
                    </a:lnTo>
                    <a:lnTo>
                      <a:pt x="20" y="46"/>
                    </a:lnTo>
                    <a:lnTo>
                      <a:pt x="26" y="46"/>
                    </a:lnTo>
                    <a:lnTo>
                      <a:pt x="30" y="46"/>
                    </a:lnTo>
                    <a:lnTo>
                      <a:pt x="34" y="44"/>
                    </a:lnTo>
                    <a:lnTo>
                      <a:pt x="36" y="42"/>
                    </a:lnTo>
                    <a:lnTo>
                      <a:pt x="40" y="36"/>
                    </a:lnTo>
                    <a:lnTo>
                      <a:pt x="42" y="38"/>
                    </a:lnTo>
                    <a:lnTo>
                      <a:pt x="38" y="42"/>
                    </a:lnTo>
                    <a:lnTo>
                      <a:pt x="34" y="46"/>
                    </a:lnTo>
                    <a:lnTo>
                      <a:pt x="28" y="48"/>
                    </a:lnTo>
                    <a:lnTo>
                      <a:pt x="22" y="50"/>
                    </a:lnTo>
                    <a:lnTo>
                      <a:pt x="16" y="48"/>
                    </a:lnTo>
                    <a:lnTo>
                      <a:pt x="10" y="46"/>
                    </a:lnTo>
                    <a:lnTo>
                      <a:pt x="6" y="40"/>
                    </a:lnTo>
                    <a:lnTo>
                      <a:pt x="2" y="34"/>
                    </a:lnTo>
                    <a:lnTo>
                      <a:pt x="0" y="26"/>
                    </a:lnTo>
                    <a:lnTo>
                      <a:pt x="2" y="20"/>
                    </a:lnTo>
                    <a:lnTo>
                      <a:pt x="4" y="12"/>
                    </a:lnTo>
                    <a:lnTo>
                      <a:pt x="8" y="8"/>
                    </a:lnTo>
                    <a:lnTo>
                      <a:pt x="12" y="4"/>
                    </a:lnTo>
                    <a:lnTo>
                      <a:pt x="18" y="2"/>
                    </a:lnTo>
                    <a:lnTo>
                      <a:pt x="24" y="0"/>
                    </a:lnTo>
                    <a:lnTo>
                      <a:pt x="28" y="2"/>
                    </a:lnTo>
                    <a:lnTo>
                      <a:pt x="34" y="4"/>
                    </a:lnTo>
                    <a:lnTo>
                      <a:pt x="36" y="4"/>
                    </a:lnTo>
                    <a:lnTo>
                      <a:pt x="38" y="4"/>
                    </a:lnTo>
                    <a:lnTo>
                      <a:pt x="38" y="2"/>
                    </a:lnTo>
                    <a:lnTo>
                      <a:pt x="38" y="0"/>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19" name="Freeform 78"/>
              <p:cNvSpPr>
                <a:spLocks/>
              </p:cNvSpPr>
              <p:nvPr/>
            </p:nvSpPr>
            <p:spPr bwMode="auto">
              <a:xfrm>
                <a:off x="2002" y="219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28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2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0 w 40"/>
                  <a:gd name="T71" fmla="*/ 46 h 46"/>
                  <a:gd name="T72" fmla="*/ 2 w 40"/>
                  <a:gd name="T73" fmla="*/ 46 h 46"/>
                  <a:gd name="T74" fmla="*/ 4 w 40"/>
                  <a:gd name="T75" fmla="*/ 44 h 46"/>
                  <a:gd name="T76" fmla="*/ 4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4 w 40"/>
                  <a:gd name="T89" fmla="*/ 2 h 46"/>
                  <a:gd name="T90" fmla="*/ 4 w 40"/>
                  <a:gd name="T91" fmla="*/ 0 h 46"/>
                  <a:gd name="T92" fmla="*/ 0 w 40"/>
                  <a:gd name="T93" fmla="*/ 0 h 46"/>
                  <a:gd name="T94" fmla="*/ 0 w 40"/>
                  <a:gd name="T95" fmla="*/ 0 h 46"/>
                  <a:gd name="T96" fmla="*/ 0 w 40"/>
                  <a:gd name="T97" fmla="*/ 0 h 46"/>
                  <a:gd name="T98" fmla="*/ 36 w 40"/>
                  <a:gd name="T99" fmla="*/ 0 h 46"/>
                  <a:gd name="T100" fmla="*/ 36 w 40"/>
                  <a:gd name="T101" fmla="*/ 10 h 46"/>
                  <a:gd name="T102" fmla="*/ 34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28" y="24"/>
                    </a:lnTo>
                    <a:lnTo>
                      <a:pt x="26" y="24"/>
                    </a:lnTo>
                    <a:lnTo>
                      <a:pt x="24" y="22"/>
                    </a:lnTo>
                    <a:lnTo>
                      <a:pt x="12" y="22"/>
                    </a:lnTo>
                    <a:lnTo>
                      <a:pt x="12" y="38"/>
                    </a:lnTo>
                    <a:lnTo>
                      <a:pt x="12" y="42"/>
                    </a:lnTo>
                    <a:lnTo>
                      <a:pt x="12" y="44"/>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4" y="2"/>
                    </a:lnTo>
                    <a:lnTo>
                      <a:pt x="4" y="0"/>
                    </a:lnTo>
                    <a:lnTo>
                      <a:pt x="0" y="0"/>
                    </a:lnTo>
                    <a:lnTo>
                      <a:pt x="36" y="0"/>
                    </a:lnTo>
                    <a:lnTo>
                      <a:pt x="36" y="10"/>
                    </a:lnTo>
                    <a:lnTo>
                      <a:pt x="34"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0" name="Freeform 79"/>
              <p:cNvSpPr>
                <a:spLocks noEditPoints="1"/>
              </p:cNvSpPr>
              <p:nvPr/>
            </p:nvSpPr>
            <p:spPr bwMode="auto">
              <a:xfrm>
                <a:off x="2048" y="219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6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6"/>
                    </a:lnTo>
                    <a:lnTo>
                      <a:pt x="34" y="18"/>
                    </a:lnTo>
                    <a:lnTo>
                      <a:pt x="30" y="20"/>
                    </a:lnTo>
                    <a:lnTo>
                      <a:pt x="26" y="22"/>
                    </a:lnTo>
                    <a:lnTo>
                      <a:pt x="36" y="36"/>
                    </a:lnTo>
                    <a:lnTo>
                      <a:pt x="38" y="40"/>
                    </a:lnTo>
                    <a:lnTo>
                      <a:pt x="40" y="44"/>
                    </a:lnTo>
                    <a:lnTo>
                      <a:pt x="44" y="44"/>
                    </a:lnTo>
                    <a:lnTo>
                      <a:pt x="48" y="46"/>
                    </a:lnTo>
                    <a:close/>
                    <a:moveTo>
                      <a:pt x="14" y="22"/>
                    </a:moveTo>
                    <a:lnTo>
                      <a:pt x="14" y="22"/>
                    </a:lnTo>
                    <a:lnTo>
                      <a:pt x="16" y="22"/>
                    </a:lnTo>
                    <a:lnTo>
                      <a:pt x="20"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1" name="Rectangle 80"/>
              <p:cNvSpPr>
                <a:spLocks noChangeArrowheads="1"/>
              </p:cNvSpPr>
              <p:nvPr/>
            </p:nvSpPr>
            <p:spPr bwMode="auto">
              <a:xfrm>
                <a:off x="2120" y="216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2" name="Freeform 81"/>
              <p:cNvSpPr>
                <a:spLocks/>
              </p:cNvSpPr>
              <p:nvPr/>
            </p:nvSpPr>
            <p:spPr bwMode="auto">
              <a:xfrm>
                <a:off x="2168" y="2182"/>
                <a:ext cx="50" cy="58"/>
              </a:xfrm>
              <a:custGeom>
                <a:avLst/>
                <a:gdLst>
                  <a:gd name="T0" fmla="*/ 50 w 50"/>
                  <a:gd name="T1" fmla="*/ 0 h 58"/>
                  <a:gd name="T2" fmla="*/ 50 w 50"/>
                  <a:gd name="T3" fmla="*/ 12 h 58"/>
                  <a:gd name="T4" fmla="*/ 48 w 50"/>
                  <a:gd name="T5" fmla="*/ 12 h 58"/>
                  <a:gd name="T6" fmla="*/ 48 w 50"/>
                  <a:gd name="T7" fmla="*/ 10 h 58"/>
                  <a:gd name="T8" fmla="*/ 48 w 50"/>
                  <a:gd name="T9" fmla="*/ 8 h 58"/>
                  <a:gd name="T10" fmla="*/ 46 w 50"/>
                  <a:gd name="T11" fmla="*/ 6 h 58"/>
                  <a:gd name="T12" fmla="*/ 44 w 50"/>
                  <a:gd name="T13" fmla="*/ 4 h 58"/>
                  <a:gd name="T14" fmla="*/ 40 w 50"/>
                  <a:gd name="T15" fmla="*/ 2 h 58"/>
                  <a:gd name="T16" fmla="*/ 38 w 50"/>
                  <a:gd name="T17" fmla="*/ 2 h 58"/>
                  <a:gd name="T18" fmla="*/ 30 w 50"/>
                  <a:gd name="T19" fmla="*/ 2 h 58"/>
                  <a:gd name="T20" fmla="*/ 30 w 50"/>
                  <a:gd name="T21" fmla="*/ 48 h 58"/>
                  <a:gd name="T22" fmla="*/ 30 w 50"/>
                  <a:gd name="T23" fmla="*/ 52 h 58"/>
                  <a:gd name="T24" fmla="*/ 30 w 50"/>
                  <a:gd name="T25" fmla="*/ 56 h 58"/>
                  <a:gd name="T26" fmla="*/ 32 w 50"/>
                  <a:gd name="T27" fmla="*/ 56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6 h 58"/>
                  <a:gd name="T42" fmla="*/ 20 w 50"/>
                  <a:gd name="T43" fmla="*/ 56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4 w 50"/>
                  <a:gd name="T61" fmla="*/ 10 h 58"/>
                  <a:gd name="T62" fmla="*/ 2 w 50"/>
                  <a:gd name="T63" fmla="*/ 12 h 58"/>
                  <a:gd name="T64" fmla="*/ 0 w 50"/>
                  <a:gd name="T65" fmla="*/ 12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2"/>
                    </a:lnTo>
                    <a:lnTo>
                      <a:pt x="48" y="12"/>
                    </a:lnTo>
                    <a:lnTo>
                      <a:pt x="48" y="10"/>
                    </a:lnTo>
                    <a:lnTo>
                      <a:pt x="48" y="8"/>
                    </a:lnTo>
                    <a:lnTo>
                      <a:pt x="46" y="6"/>
                    </a:lnTo>
                    <a:lnTo>
                      <a:pt x="44" y="4"/>
                    </a:lnTo>
                    <a:lnTo>
                      <a:pt x="40" y="2"/>
                    </a:lnTo>
                    <a:lnTo>
                      <a:pt x="38" y="2"/>
                    </a:lnTo>
                    <a:lnTo>
                      <a:pt x="30" y="2"/>
                    </a:lnTo>
                    <a:lnTo>
                      <a:pt x="30" y="48"/>
                    </a:lnTo>
                    <a:lnTo>
                      <a:pt x="30" y="52"/>
                    </a:lnTo>
                    <a:lnTo>
                      <a:pt x="30" y="56"/>
                    </a:lnTo>
                    <a:lnTo>
                      <a:pt x="32" y="56"/>
                    </a:lnTo>
                    <a:lnTo>
                      <a:pt x="36" y="58"/>
                    </a:lnTo>
                    <a:lnTo>
                      <a:pt x="38" y="58"/>
                    </a:lnTo>
                    <a:lnTo>
                      <a:pt x="12" y="58"/>
                    </a:lnTo>
                    <a:lnTo>
                      <a:pt x="14" y="58"/>
                    </a:lnTo>
                    <a:lnTo>
                      <a:pt x="18" y="56"/>
                    </a:lnTo>
                    <a:lnTo>
                      <a:pt x="20" y="56"/>
                    </a:lnTo>
                    <a:lnTo>
                      <a:pt x="20" y="52"/>
                    </a:lnTo>
                    <a:lnTo>
                      <a:pt x="20" y="48"/>
                    </a:lnTo>
                    <a:lnTo>
                      <a:pt x="20" y="2"/>
                    </a:lnTo>
                    <a:lnTo>
                      <a:pt x="14" y="2"/>
                    </a:lnTo>
                    <a:lnTo>
                      <a:pt x="10" y="2"/>
                    </a:lnTo>
                    <a:lnTo>
                      <a:pt x="8" y="4"/>
                    </a:lnTo>
                    <a:lnTo>
                      <a:pt x="6" y="4"/>
                    </a:lnTo>
                    <a:lnTo>
                      <a:pt x="4" y="6"/>
                    </a:lnTo>
                    <a:lnTo>
                      <a:pt x="4" y="10"/>
                    </a:lnTo>
                    <a:lnTo>
                      <a:pt x="2" y="12"/>
                    </a:lnTo>
                    <a:lnTo>
                      <a:pt x="0" y="12"/>
                    </a:lnTo>
                    <a:lnTo>
                      <a:pt x="2" y="0"/>
                    </a:lnTo>
                    <a:lnTo>
                      <a:pt x="5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3" name="Freeform 82"/>
              <p:cNvSpPr>
                <a:spLocks/>
              </p:cNvSpPr>
              <p:nvPr/>
            </p:nvSpPr>
            <p:spPr bwMode="auto">
              <a:xfrm>
                <a:off x="2220" y="2180"/>
                <a:ext cx="42" cy="60"/>
              </a:xfrm>
              <a:custGeom>
                <a:avLst/>
                <a:gdLst>
                  <a:gd name="T0" fmla="*/ 14 w 42"/>
                  <a:gd name="T1" fmla="*/ 28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4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6 h 60"/>
                  <a:gd name="T34" fmla="*/ 24 w 42"/>
                  <a:gd name="T35" fmla="*/ 26 h 60"/>
                  <a:gd name="T36" fmla="*/ 20 w 42"/>
                  <a:gd name="T37" fmla="*/ 26 h 60"/>
                  <a:gd name="T38" fmla="*/ 14 w 42"/>
                  <a:gd name="T39" fmla="*/ 32 h 60"/>
                  <a:gd name="T40" fmla="*/ 14 w 42"/>
                  <a:gd name="T41" fmla="*/ 54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6" y="20"/>
                    </a:lnTo>
                    <a:lnTo>
                      <a:pt x="30" y="20"/>
                    </a:lnTo>
                    <a:lnTo>
                      <a:pt x="32" y="22"/>
                    </a:lnTo>
                    <a:lnTo>
                      <a:pt x="34" y="24"/>
                    </a:lnTo>
                    <a:lnTo>
                      <a:pt x="36" y="28"/>
                    </a:lnTo>
                    <a:lnTo>
                      <a:pt x="38" y="32"/>
                    </a:lnTo>
                    <a:lnTo>
                      <a:pt x="38" y="38"/>
                    </a:lnTo>
                    <a:lnTo>
                      <a:pt x="38" y="52"/>
                    </a:lnTo>
                    <a:lnTo>
                      <a:pt x="38" y="54"/>
                    </a:lnTo>
                    <a:lnTo>
                      <a:pt x="38" y="56"/>
                    </a:lnTo>
                    <a:lnTo>
                      <a:pt x="38" y="58"/>
                    </a:lnTo>
                    <a:lnTo>
                      <a:pt x="40"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8" y="26"/>
                    </a:lnTo>
                    <a:lnTo>
                      <a:pt x="26" y="26"/>
                    </a:lnTo>
                    <a:lnTo>
                      <a:pt x="24" y="26"/>
                    </a:lnTo>
                    <a:lnTo>
                      <a:pt x="22" y="26"/>
                    </a:lnTo>
                    <a:lnTo>
                      <a:pt x="20" y="26"/>
                    </a:lnTo>
                    <a:lnTo>
                      <a:pt x="16" y="28"/>
                    </a:lnTo>
                    <a:lnTo>
                      <a:pt x="14" y="32"/>
                    </a:lnTo>
                    <a:lnTo>
                      <a:pt x="14" y="52"/>
                    </a:lnTo>
                    <a:lnTo>
                      <a:pt x="14" y="54"/>
                    </a:lnTo>
                    <a:lnTo>
                      <a:pt x="14" y="56"/>
                    </a:lnTo>
                    <a:lnTo>
                      <a:pt x="14" y="58"/>
                    </a:lnTo>
                    <a:lnTo>
                      <a:pt x="16" y="58"/>
                    </a:lnTo>
                    <a:lnTo>
                      <a:pt x="16" y="60"/>
                    </a:lnTo>
                    <a:lnTo>
                      <a:pt x="20" y="60"/>
                    </a:lnTo>
                    <a:lnTo>
                      <a:pt x="0" y="60"/>
                    </a:lnTo>
                    <a:lnTo>
                      <a:pt x="2" y="60"/>
                    </a:lnTo>
                    <a:lnTo>
                      <a:pt x="4" y="58"/>
                    </a:lnTo>
                    <a:lnTo>
                      <a:pt x="6" y="58"/>
                    </a:lnTo>
                    <a:lnTo>
                      <a:pt x="6" y="56"/>
                    </a:lnTo>
                    <a:lnTo>
                      <a:pt x="6" y="54"/>
                    </a:lnTo>
                    <a:lnTo>
                      <a:pt x="6" y="52"/>
                    </a:lnTo>
                    <a:lnTo>
                      <a:pt x="6" y="16"/>
                    </a:lnTo>
                    <a:lnTo>
                      <a:pt x="6" y="10"/>
                    </a:lnTo>
                    <a:lnTo>
                      <a:pt x="6" y="6"/>
                    </a:lnTo>
                    <a:lnTo>
                      <a:pt x="6" y="4"/>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4" name="Freeform 83"/>
              <p:cNvSpPr>
                <a:spLocks noEditPoints="1"/>
              </p:cNvSpPr>
              <p:nvPr/>
            </p:nvSpPr>
            <p:spPr bwMode="auto">
              <a:xfrm>
                <a:off x="2266" y="2200"/>
                <a:ext cx="34" cy="42"/>
              </a:xfrm>
              <a:custGeom>
                <a:avLst/>
                <a:gdLst>
                  <a:gd name="T0" fmla="*/ 6 w 34"/>
                  <a:gd name="T1" fmla="*/ 16 h 42"/>
                  <a:gd name="T2" fmla="*/ 8 w 34"/>
                  <a:gd name="T3" fmla="*/ 24 h 42"/>
                  <a:gd name="T4" fmla="*/ 10 w 34"/>
                  <a:gd name="T5" fmla="*/ 30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6"/>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5" name="Freeform 84"/>
              <p:cNvSpPr>
                <a:spLocks noEditPoints="1"/>
              </p:cNvSpPr>
              <p:nvPr/>
            </p:nvSpPr>
            <p:spPr bwMode="auto">
              <a:xfrm>
                <a:off x="2328"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6" name="Freeform 85"/>
              <p:cNvSpPr>
                <a:spLocks/>
              </p:cNvSpPr>
              <p:nvPr/>
            </p:nvSpPr>
            <p:spPr bwMode="auto">
              <a:xfrm>
                <a:off x="2364" y="2202"/>
                <a:ext cx="42" cy="38"/>
              </a:xfrm>
              <a:custGeom>
                <a:avLst/>
                <a:gdLst>
                  <a:gd name="T0" fmla="*/ 0 w 42"/>
                  <a:gd name="T1" fmla="*/ 0 h 38"/>
                  <a:gd name="T2" fmla="*/ 16 w 42"/>
                  <a:gd name="T3" fmla="*/ 0 h 38"/>
                  <a:gd name="T4" fmla="*/ 16 w 42"/>
                  <a:gd name="T5" fmla="*/ 0 h 38"/>
                  <a:gd name="T6" fmla="*/ 16 w 42"/>
                  <a:gd name="T7" fmla="*/ 0 h 38"/>
                  <a:gd name="T8" fmla="*/ 14 w 42"/>
                  <a:gd name="T9" fmla="*/ 0 h 38"/>
                  <a:gd name="T10" fmla="*/ 14 w 42"/>
                  <a:gd name="T11" fmla="*/ 2 h 38"/>
                  <a:gd name="T12" fmla="*/ 14 w 42"/>
                  <a:gd name="T13" fmla="*/ 2 h 38"/>
                  <a:gd name="T14" fmla="*/ 14 w 42"/>
                  <a:gd name="T15" fmla="*/ 4 h 38"/>
                  <a:gd name="T16" fmla="*/ 16 w 42"/>
                  <a:gd name="T17" fmla="*/ 6 h 38"/>
                  <a:gd name="T18" fmla="*/ 16 w 42"/>
                  <a:gd name="T19" fmla="*/ 6 h 38"/>
                  <a:gd name="T20" fmla="*/ 18 w 42"/>
                  <a:gd name="T21" fmla="*/ 8 h 38"/>
                  <a:gd name="T22" fmla="*/ 22 w 42"/>
                  <a:gd name="T23" fmla="*/ 12 h 38"/>
                  <a:gd name="T24" fmla="*/ 26 w 42"/>
                  <a:gd name="T25" fmla="*/ 8 h 38"/>
                  <a:gd name="T26" fmla="*/ 28 w 42"/>
                  <a:gd name="T27" fmla="*/ 6 h 38"/>
                  <a:gd name="T28" fmla="*/ 28 w 42"/>
                  <a:gd name="T29" fmla="*/ 2 h 38"/>
                  <a:gd name="T30" fmla="*/ 28 w 42"/>
                  <a:gd name="T31" fmla="*/ 2 h 38"/>
                  <a:gd name="T32" fmla="*/ 28 w 42"/>
                  <a:gd name="T33" fmla="*/ 0 h 38"/>
                  <a:gd name="T34" fmla="*/ 26 w 42"/>
                  <a:gd name="T35" fmla="*/ 0 h 38"/>
                  <a:gd name="T36" fmla="*/ 26 w 42"/>
                  <a:gd name="T37" fmla="*/ 0 h 38"/>
                  <a:gd name="T38" fmla="*/ 26 w 42"/>
                  <a:gd name="T39" fmla="*/ 0 h 38"/>
                  <a:gd name="T40" fmla="*/ 40 w 42"/>
                  <a:gd name="T41" fmla="*/ 0 h 38"/>
                  <a:gd name="T42" fmla="*/ 40 w 42"/>
                  <a:gd name="T43" fmla="*/ 0 h 38"/>
                  <a:gd name="T44" fmla="*/ 38 w 42"/>
                  <a:gd name="T45" fmla="*/ 0 h 38"/>
                  <a:gd name="T46" fmla="*/ 36 w 42"/>
                  <a:gd name="T47" fmla="*/ 2 h 38"/>
                  <a:gd name="T48" fmla="*/ 32 w 42"/>
                  <a:gd name="T49" fmla="*/ 4 h 38"/>
                  <a:gd name="T50" fmla="*/ 30 w 42"/>
                  <a:gd name="T51" fmla="*/ 8 h 38"/>
                  <a:gd name="T52" fmla="*/ 24 w 42"/>
                  <a:gd name="T53" fmla="*/ 16 h 38"/>
                  <a:gd name="T54" fmla="*/ 34 w 42"/>
                  <a:gd name="T55" fmla="*/ 30 h 38"/>
                  <a:gd name="T56" fmla="*/ 36 w 42"/>
                  <a:gd name="T57" fmla="*/ 34 h 38"/>
                  <a:gd name="T58" fmla="*/ 38 w 42"/>
                  <a:gd name="T59" fmla="*/ 36 h 38"/>
                  <a:gd name="T60" fmla="*/ 40 w 42"/>
                  <a:gd name="T61" fmla="*/ 36 h 38"/>
                  <a:gd name="T62" fmla="*/ 42 w 42"/>
                  <a:gd name="T63" fmla="*/ 36 h 38"/>
                  <a:gd name="T64" fmla="*/ 42 w 42"/>
                  <a:gd name="T65" fmla="*/ 38 h 38"/>
                  <a:gd name="T66" fmla="*/ 22 w 42"/>
                  <a:gd name="T67" fmla="*/ 38 h 38"/>
                  <a:gd name="T68" fmla="*/ 22 w 42"/>
                  <a:gd name="T69" fmla="*/ 36 h 38"/>
                  <a:gd name="T70" fmla="*/ 24 w 42"/>
                  <a:gd name="T71" fmla="*/ 36 h 38"/>
                  <a:gd name="T72" fmla="*/ 26 w 42"/>
                  <a:gd name="T73" fmla="*/ 36 h 38"/>
                  <a:gd name="T74" fmla="*/ 28 w 42"/>
                  <a:gd name="T75" fmla="*/ 34 h 38"/>
                  <a:gd name="T76" fmla="*/ 28 w 42"/>
                  <a:gd name="T77" fmla="*/ 34 h 38"/>
                  <a:gd name="T78" fmla="*/ 26 w 42"/>
                  <a:gd name="T79" fmla="*/ 32 h 38"/>
                  <a:gd name="T80" fmla="*/ 24 w 42"/>
                  <a:gd name="T81" fmla="*/ 30 h 38"/>
                  <a:gd name="T82" fmla="*/ 18 w 42"/>
                  <a:gd name="T83" fmla="*/ 20 h 38"/>
                  <a:gd name="T84" fmla="*/ 12 w 42"/>
                  <a:gd name="T85" fmla="*/ 30 h 38"/>
                  <a:gd name="T86" fmla="*/ 10 w 42"/>
                  <a:gd name="T87" fmla="*/ 32 h 38"/>
                  <a:gd name="T88" fmla="*/ 10 w 42"/>
                  <a:gd name="T89" fmla="*/ 34 h 38"/>
                  <a:gd name="T90" fmla="*/ 10 w 42"/>
                  <a:gd name="T91" fmla="*/ 34 h 38"/>
                  <a:gd name="T92" fmla="*/ 10 w 42"/>
                  <a:gd name="T93" fmla="*/ 36 h 38"/>
                  <a:gd name="T94" fmla="*/ 12 w 42"/>
                  <a:gd name="T95" fmla="*/ 36 h 38"/>
                  <a:gd name="T96" fmla="*/ 14 w 42"/>
                  <a:gd name="T97" fmla="*/ 36 h 38"/>
                  <a:gd name="T98" fmla="*/ 14 w 42"/>
                  <a:gd name="T99" fmla="*/ 38 h 38"/>
                  <a:gd name="T100" fmla="*/ 2 w 42"/>
                  <a:gd name="T101" fmla="*/ 38 h 38"/>
                  <a:gd name="T102" fmla="*/ 2 w 42"/>
                  <a:gd name="T103" fmla="*/ 36 h 38"/>
                  <a:gd name="T104" fmla="*/ 2 w 42"/>
                  <a:gd name="T105" fmla="*/ 36 h 38"/>
                  <a:gd name="T106" fmla="*/ 4 w 42"/>
                  <a:gd name="T107" fmla="*/ 36 h 38"/>
                  <a:gd name="T108" fmla="*/ 6 w 42"/>
                  <a:gd name="T109" fmla="*/ 34 h 38"/>
                  <a:gd name="T110" fmla="*/ 8 w 42"/>
                  <a:gd name="T111" fmla="*/ 30 h 38"/>
                  <a:gd name="T112" fmla="*/ 16 w 42"/>
                  <a:gd name="T113" fmla="*/ 18 h 38"/>
                  <a:gd name="T114" fmla="*/ 8 w 42"/>
                  <a:gd name="T115" fmla="*/ 8 h 38"/>
                  <a:gd name="T116" fmla="*/ 6 w 42"/>
                  <a:gd name="T117" fmla="*/ 4 h 38"/>
                  <a:gd name="T118" fmla="*/ 4 w 42"/>
                  <a:gd name="T119" fmla="*/ 2 h 38"/>
                  <a:gd name="T120" fmla="*/ 2 w 42"/>
                  <a:gd name="T121" fmla="*/ 0 h 38"/>
                  <a:gd name="T122" fmla="*/ 0 w 42"/>
                  <a:gd name="T123" fmla="*/ 0 h 38"/>
                  <a:gd name="T124" fmla="*/ 0 w 42"/>
                  <a:gd name="T125" fmla="*/ 0 h 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2"/>
                  <a:gd name="T190" fmla="*/ 0 h 38"/>
                  <a:gd name="T191" fmla="*/ 42 w 42"/>
                  <a:gd name="T192" fmla="*/ 38 h 3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2" h="38">
                    <a:moveTo>
                      <a:pt x="0" y="0"/>
                    </a:moveTo>
                    <a:lnTo>
                      <a:pt x="16" y="0"/>
                    </a:lnTo>
                    <a:lnTo>
                      <a:pt x="14" y="0"/>
                    </a:lnTo>
                    <a:lnTo>
                      <a:pt x="14" y="2"/>
                    </a:lnTo>
                    <a:lnTo>
                      <a:pt x="14" y="4"/>
                    </a:lnTo>
                    <a:lnTo>
                      <a:pt x="16" y="6"/>
                    </a:lnTo>
                    <a:lnTo>
                      <a:pt x="18" y="8"/>
                    </a:lnTo>
                    <a:lnTo>
                      <a:pt x="22" y="12"/>
                    </a:lnTo>
                    <a:lnTo>
                      <a:pt x="26" y="8"/>
                    </a:lnTo>
                    <a:lnTo>
                      <a:pt x="28" y="6"/>
                    </a:lnTo>
                    <a:lnTo>
                      <a:pt x="28" y="2"/>
                    </a:lnTo>
                    <a:lnTo>
                      <a:pt x="28" y="0"/>
                    </a:lnTo>
                    <a:lnTo>
                      <a:pt x="26" y="0"/>
                    </a:lnTo>
                    <a:lnTo>
                      <a:pt x="40" y="0"/>
                    </a:lnTo>
                    <a:lnTo>
                      <a:pt x="38" y="0"/>
                    </a:lnTo>
                    <a:lnTo>
                      <a:pt x="36" y="2"/>
                    </a:lnTo>
                    <a:lnTo>
                      <a:pt x="32" y="4"/>
                    </a:lnTo>
                    <a:lnTo>
                      <a:pt x="30" y="8"/>
                    </a:lnTo>
                    <a:lnTo>
                      <a:pt x="24" y="16"/>
                    </a:lnTo>
                    <a:lnTo>
                      <a:pt x="34" y="30"/>
                    </a:lnTo>
                    <a:lnTo>
                      <a:pt x="36" y="34"/>
                    </a:lnTo>
                    <a:lnTo>
                      <a:pt x="38" y="36"/>
                    </a:lnTo>
                    <a:lnTo>
                      <a:pt x="40" y="36"/>
                    </a:lnTo>
                    <a:lnTo>
                      <a:pt x="42" y="36"/>
                    </a:lnTo>
                    <a:lnTo>
                      <a:pt x="42" y="38"/>
                    </a:lnTo>
                    <a:lnTo>
                      <a:pt x="22" y="38"/>
                    </a:lnTo>
                    <a:lnTo>
                      <a:pt x="22" y="36"/>
                    </a:lnTo>
                    <a:lnTo>
                      <a:pt x="24" y="36"/>
                    </a:lnTo>
                    <a:lnTo>
                      <a:pt x="26" y="36"/>
                    </a:lnTo>
                    <a:lnTo>
                      <a:pt x="28" y="34"/>
                    </a:lnTo>
                    <a:lnTo>
                      <a:pt x="26" y="32"/>
                    </a:lnTo>
                    <a:lnTo>
                      <a:pt x="24" y="30"/>
                    </a:lnTo>
                    <a:lnTo>
                      <a:pt x="18" y="20"/>
                    </a:lnTo>
                    <a:lnTo>
                      <a:pt x="12" y="30"/>
                    </a:lnTo>
                    <a:lnTo>
                      <a:pt x="10" y="32"/>
                    </a:lnTo>
                    <a:lnTo>
                      <a:pt x="10" y="34"/>
                    </a:lnTo>
                    <a:lnTo>
                      <a:pt x="10" y="36"/>
                    </a:lnTo>
                    <a:lnTo>
                      <a:pt x="12" y="36"/>
                    </a:lnTo>
                    <a:lnTo>
                      <a:pt x="14" y="36"/>
                    </a:lnTo>
                    <a:lnTo>
                      <a:pt x="14" y="38"/>
                    </a:lnTo>
                    <a:lnTo>
                      <a:pt x="2" y="38"/>
                    </a:lnTo>
                    <a:lnTo>
                      <a:pt x="2" y="36"/>
                    </a:lnTo>
                    <a:lnTo>
                      <a:pt x="4" y="36"/>
                    </a:lnTo>
                    <a:lnTo>
                      <a:pt x="6" y="34"/>
                    </a:lnTo>
                    <a:lnTo>
                      <a:pt x="8" y="30"/>
                    </a:lnTo>
                    <a:lnTo>
                      <a:pt x="16" y="18"/>
                    </a:lnTo>
                    <a:lnTo>
                      <a:pt x="8" y="8"/>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7" name="Freeform 86"/>
              <p:cNvSpPr>
                <a:spLocks noEditPoints="1"/>
              </p:cNvSpPr>
              <p:nvPr/>
            </p:nvSpPr>
            <p:spPr bwMode="auto">
              <a:xfrm>
                <a:off x="2406" y="2200"/>
                <a:ext cx="42" cy="60"/>
              </a:xfrm>
              <a:custGeom>
                <a:avLst/>
                <a:gdLst>
                  <a:gd name="T0" fmla="*/ 14 w 42"/>
                  <a:gd name="T1" fmla="*/ 0 h 60"/>
                  <a:gd name="T2" fmla="*/ 14 w 42"/>
                  <a:gd name="T3" fmla="*/ 10 h 60"/>
                  <a:gd name="T4" fmla="*/ 20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8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6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0"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4"/>
                    </a:lnTo>
                    <a:lnTo>
                      <a:pt x="8" y="50"/>
                    </a:lnTo>
                    <a:lnTo>
                      <a:pt x="8" y="12"/>
                    </a:lnTo>
                    <a:lnTo>
                      <a:pt x="8" y="8"/>
                    </a:lnTo>
                    <a:lnTo>
                      <a:pt x="6" y="6"/>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10"/>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8" name="Freeform 87"/>
              <p:cNvSpPr>
                <a:spLocks noEditPoints="1"/>
              </p:cNvSpPr>
              <p:nvPr/>
            </p:nvSpPr>
            <p:spPr bwMode="auto">
              <a:xfrm>
                <a:off x="2454" y="2200"/>
                <a:ext cx="32" cy="42"/>
              </a:xfrm>
              <a:custGeom>
                <a:avLst/>
                <a:gdLst>
                  <a:gd name="T0" fmla="*/ 6 w 32"/>
                  <a:gd name="T1" fmla="*/ 16 h 42"/>
                  <a:gd name="T2" fmla="*/ 8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29" name="Freeform 88"/>
              <p:cNvSpPr>
                <a:spLocks/>
              </p:cNvSpPr>
              <p:nvPr/>
            </p:nvSpPr>
            <p:spPr bwMode="auto">
              <a:xfrm>
                <a:off x="2492" y="2200"/>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6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8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2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6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6" y="4"/>
                    </a:lnTo>
                    <a:lnTo>
                      <a:pt x="28" y="6"/>
                    </a:lnTo>
                    <a:lnTo>
                      <a:pt x="28" y="8"/>
                    </a:lnTo>
                    <a:lnTo>
                      <a:pt x="26" y="8"/>
                    </a:lnTo>
                    <a:lnTo>
                      <a:pt x="26" y="10"/>
                    </a:lnTo>
                    <a:lnTo>
                      <a:pt x="24" y="10"/>
                    </a:lnTo>
                    <a:lnTo>
                      <a:pt x="22" y="10"/>
                    </a:lnTo>
                    <a:lnTo>
                      <a:pt x="20" y="8"/>
                    </a:lnTo>
                    <a:lnTo>
                      <a:pt x="18"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2" y="38"/>
                    </a:lnTo>
                    <a:lnTo>
                      <a:pt x="4" y="38"/>
                    </a:lnTo>
                    <a:lnTo>
                      <a:pt x="4" y="36"/>
                    </a:lnTo>
                    <a:lnTo>
                      <a:pt x="4" y="34"/>
                    </a:lnTo>
                    <a:lnTo>
                      <a:pt x="4" y="32"/>
                    </a:lnTo>
                    <a:lnTo>
                      <a:pt x="4" y="16"/>
                    </a:lnTo>
                    <a:lnTo>
                      <a:pt x="4" y="10"/>
                    </a:lnTo>
                    <a:lnTo>
                      <a:pt x="4" y="8"/>
                    </a:lnTo>
                    <a:lnTo>
                      <a:pt x="4" y="6"/>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0" name="Freeform 89"/>
              <p:cNvSpPr>
                <a:spLocks noEditPoints="1"/>
              </p:cNvSpPr>
              <p:nvPr/>
            </p:nvSpPr>
            <p:spPr bwMode="auto">
              <a:xfrm>
                <a:off x="2522" y="2180"/>
                <a:ext cx="20" cy="60"/>
              </a:xfrm>
              <a:custGeom>
                <a:avLst/>
                <a:gdLst>
                  <a:gd name="T0" fmla="*/ 10 w 20"/>
                  <a:gd name="T1" fmla="*/ 0 h 60"/>
                  <a:gd name="T2" fmla="*/ 12 w 20"/>
                  <a:gd name="T3" fmla="*/ 0 h 60"/>
                  <a:gd name="T4" fmla="*/ 14 w 20"/>
                  <a:gd name="T5" fmla="*/ 0 h 60"/>
                  <a:gd name="T6" fmla="*/ 14 w 20"/>
                  <a:gd name="T7" fmla="*/ 2 h 60"/>
                  <a:gd name="T8" fmla="*/ 14 w 20"/>
                  <a:gd name="T9" fmla="*/ 4 h 60"/>
                  <a:gd name="T10" fmla="*/ 14 w 20"/>
                  <a:gd name="T11" fmla="*/ 6 h 60"/>
                  <a:gd name="T12" fmla="*/ 14 w 20"/>
                  <a:gd name="T13" fmla="*/ 8 h 60"/>
                  <a:gd name="T14" fmla="*/ 12 w 20"/>
                  <a:gd name="T15" fmla="*/ 8 h 60"/>
                  <a:gd name="T16" fmla="*/ 10 w 20"/>
                  <a:gd name="T17" fmla="*/ 10 h 60"/>
                  <a:gd name="T18" fmla="*/ 8 w 20"/>
                  <a:gd name="T19" fmla="*/ 8 h 60"/>
                  <a:gd name="T20" fmla="*/ 6 w 20"/>
                  <a:gd name="T21" fmla="*/ 8 h 60"/>
                  <a:gd name="T22" fmla="*/ 4 w 20"/>
                  <a:gd name="T23" fmla="*/ 6 h 60"/>
                  <a:gd name="T24" fmla="*/ 4 w 20"/>
                  <a:gd name="T25" fmla="*/ 4 h 60"/>
                  <a:gd name="T26" fmla="*/ 4 w 20"/>
                  <a:gd name="T27" fmla="*/ 2 h 60"/>
                  <a:gd name="T28" fmla="*/ 6 w 20"/>
                  <a:gd name="T29" fmla="*/ 0 h 60"/>
                  <a:gd name="T30" fmla="*/ 8 w 20"/>
                  <a:gd name="T31" fmla="*/ 0 h 60"/>
                  <a:gd name="T32" fmla="*/ 10 w 20"/>
                  <a:gd name="T33" fmla="*/ 0 h 60"/>
                  <a:gd name="T34" fmla="*/ 14 w 20"/>
                  <a:gd name="T35" fmla="*/ 20 h 60"/>
                  <a:gd name="T36" fmla="*/ 14 w 20"/>
                  <a:gd name="T37" fmla="*/ 52 h 60"/>
                  <a:gd name="T38" fmla="*/ 14 w 20"/>
                  <a:gd name="T39" fmla="*/ 54 h 60"/>
                  <a:gd name="T40" fmla="*/ 14 w 20"/>
                  <a:gd name="T41" fmla="*/ 56 h 60"/>
                  <a:gd name="T42" fmla="*/ 14 w 20"/>
                  <a:gd name="T43" fmla="*/ 58 h 60"/>
                  <a:gd name="T44" fmla="*/ 16 w 20"/>
                  <a:gd name="T45" fmla="*/ 58 h 60"/>
                  <a:gd name="T46" fmla="*/ 18 w 20"/>
                  <a:gd name="T47" fmla="*/ 60 h 60"/>
                  <a:gd name="T48" fmla="*/ 20 w 20"/>
                  <a:gd name="T49" fmla="*/ 60 h 60"/>
                  <a:gd name="T50" fmla="*/ 20 w 20"/>
                  <a:gd name="T51" fmla="*/ 60 h 60"/>
                  <a:gd name="T52" fmla="*/ 0 w 20"/>
                  <a:gd name="T53" fmla="*/ 60 h 60"/>
                  <a:gd name="T54" fmla="*/ 0 w 20"/>
                  <a:gd name="T55" fmla="*/ 60 h 60"/>
                  <a:gd name="T56" fmla="*/ 4 w 20"/>
                  <a:gd name="T57" fmla="*/ 60 h 60"/>
                  <a:gd name="T58" fmla="*/ 4 w 20"/>
                  <a:gd name="T59" fmla="*/ 58 h 60"/>
                  <a:gd name="T60" fmla="*/ 6 w 20"/>
                  <a:gd name="T61" fmla="*/ 58 h 60"/>
                  <a:gd name="T62" fmla="*/ 6 w 20"/>
                  <a:gd name="T63" fmla="*/ 56 h 60"/>
                  <a:gd name="T64" fmla="*/ 6 w 20"/>
                  <a:gd name="T65" fmla="*/ 54 h 60"/>
                  <a:gd name="T66" fmla="*/ 6 w 20"/>
                  <a:gd name="T67" fmla="*/ 52 h 60"/>
                  <a:gd name="T68" fmla="*/ 6 w 20"/>
                  <a:gd name="T69" fmla="*/ 36 h 60"/>
                  <a:gd name="T70" fmla="*/ 6 w 20"/>
                  <a:gd name="T71" fmla="*/ 30 h 60"/>
                  <a:gd name="T72" fmla="*/ 6 w 20"/>
                  <a:gd name="T73" fmla="*/ 28 h 60"/>
                  <a:gd name="T74" fmla="*/ 6 w 20"/>
                  <a:gd name="T75" fmla="*/ 26 h 60"/>
                  <a:gd name="T76" fmla="*/ 6 w 20"/>
                  <a:gd name="T77" fmla="*/ 26 h 60"/>
                  <a:gd name="T78" fmla="*/ 4 w 20"/>
                  <a:gd name="T79" fmla="*/ 26 h 60"/>
                  <a:gd name="T80" fmla="*/ 4 w 20"/>
                  <a:gd name="T81" fmla="*/ 26 h 60"/>
                  <a:gd name="T82" fmla="*/ 2 w 20"/>
                  <a:gd name="T83" fmla="*/ 26 h 60"/>
                  <a:gd name="T84" fmla="*/ 2 w 20"/>
                  <a:gd name="T85" fmla="*/ 26 h 60"/>
                  <a:gd name="T86" fmla="*/ 0 w 20"/>
                  <a:gd name="T87" fmla="*/ 24 h 60"/>
                  <a:gd name="T88" fmla="*/ 12 w 20"/>
                  <a:gd name="T89" fmla="*/ 20 h 60"/>
                  <a:gd name="T90" fmla="*/ 14 w 20"/>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0"/>
                  <a:gd name="T140" fmla="*/ 20 w 20"/>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0">
                    <a:moveTo>
                      <a:pt x="10" y="0"/>
                    </a:moveTo>
                    <a:lnTo>
                      <a:pt x="12" y="0"/>
                    </a:lnTo>
                    <a:lnTo>
                      <a:pt x="14" y="0"/>
                    </a:lnTo>
                    <a:lnTo>
                      <a:pt x="14" y="2"/>
                    </a:lnTo>
                    <a:lnTo>
                      <a:pt x="14" y="4"/>
                    </a:lnTo>
                    <a:lnTo>
                      <a:pt x="14" y="6"/>
                    </a:lnTo>
                    <a:lnTo>
                      <a:pt x="14" y="8"/>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8" y="60"/>
                    </a:lnTo>
                    <a:lnTo>
                      <a:pt x="20" y="60"/>
                    </a:lnTo>
                    <a:lnTo>
                      <a:pt x="0" y="60"/>
                    </a:lnTo>
                    <a:lnTo>
                      <a:pt x="4" y="60"/>
                    </a:lnTo>
                    <a:lnTo>
                      <a:pt x="4" y="58"/>
                    </a:lnTo>
                    <a:lnTo>
                      <a:pt x="6" y="58"/>
                    </a:lnTo>
                    <a:lnTo>
                      <a:pt x="6" y="56"/>
                    </a:lnTo>
                    <a:lnTo>
                      <a:pt x="6" y="54"/>
                    </a:lnTo>
                    <a:lnTo>
                      <a:pt x="6" y="52"/>
                    </a:lnTo>
                    <a:lnTo>
                      <a:pt x="6" y="36"/>
                    </a:lnTo>
                    <a:lnTo>
                      <a:pt x="6" y="30"/>
                    </a:lnTo>
                    <a:lnTo>
                      <a:pt x="6" y="28"/>
                    </a:lnTo>
                    <a:lnTo>
                      <a:pt x="6" y="26"/>
                    </a:lnTo>
                    <a:lnTo>
                      <a:pt x="4" y="26"/>
                    </a:lnTo>
                    <a:lnTo>
                      <a:pt x="2" y="26"/>
                    </a:lnTo>
                    <a:lnTo>
                      <a:pt x="0" y="24"/>
                    </a:lnTo>
                    <a:lnTo>
                      <a:pt x="12" y="20"/>
                    </a:lnTo>
                    <a:lnTo>
                      <a:pt x="14"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1" name="Freeform 90"/>
              <p:cNvSpPr>
                <a:spLocks noEditPoints="1"/>
              </p:cNvSpPr>
              <p:nvPr/>
            </p:nvSpPr>
            <p:spPr bwMode="auto">
              <a:xfrm>
                <a:off x="2546"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6 h 42"/>
                  <a:gd name="T36" fmla="*/ 0 w 34"/>
                  <a:gd name="T37" fmla="*/ 22 h 42"/>
                  <a:gd name="T38" fmla="*/ 2 w 34"/>
                  <a:gd name="T39" fmla="*/ 16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2" y="32"/>
                    </a:lnTo>
                    <a:lnTo>
                      <a:pt x="2" y="26"/>
                    </a:lnTo>
                    <a:lnTo>
                      <a:pt x="0" y="22"/>
                    </a:lnTo>
                    <a:lnTo>
                      <a:pt x="2" y="16"/>
                    </a:lnTo>
                    <a:lnTo>
                      <a:pt x="2"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2" name="Freeform 91"/>
              <p:cNvSpPr>
                <a:spLocks/>
              </p:cNvSpPr>
              <p:nvPr/>
            </p:nvSpPr>
            <p:spPr bwMode="auto">
              <a:xfrm>
                <a:off x="2584"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3" name="Freeform 92"/>
              <p:cNvSpPr>
                <a:spLocks/>
              </p:cNvSpPr>
              <p:nvPr/>
            </p:nvSpPr>
            <p:spPr bwMode="auto">
              <a:xfrm>
                <a:off x="2630" y="2200"/>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0 h 42"/>
                  <a:gd name="T20" fmla="*/ 0 w 32"/>
                  <a:gd name="T21" fmla="*/ 16 h 42"/>
                  <a:gd name="T22" fmla="*/ 2 w 32"/>
                  <a:gd name="T23" fmla="*/ 10 h 42"/>
                  <a:gd name="T24" fmla="*/ 6 w 32"/>
                  <a:gd name="T25" fmla="*/ 6 h 42"/>
                  <a:gd name="T26" fmla="*/ 10 w 32"/>
                  <a:gd name="T27" fmla="*/ 2 h 42"/>
                  <a:gd name="T28" fmla="*/ 18 w 32"/>
                  <a:gd name="T29" fmla="*/ 0 h 42"/>
                  <a:gd name="T30" fmla="*/ 22 w 32"/>
                  <a:gd name="T31" fmla="*/ 0 h 42"/>
                  <a:gd name="T32" fmla="*/ 28 w 32"/>
                  <a:gd name="T33" fmla="*/ 4 h 42"/>
                  <a:gd name="T34" fmla="*/ 30 w 32"/>
                  <a:gd name="T35" fmla="*/ 6 h 42"/>
                  <a:gd name="T36" fmla="*/ 30 w 32"/>
                  <a:gd name="T37" fmla="*/ 10 h 42"/>
                  <a:gd name="T38" fmla="*/ 30 w 32"/>
                  <a:gd name="T39" fmla="*/ 10 h 42"/>
                  <a:gd name="T40" fmla="*/ 30 w 32"/>
                  <a:gd name="T41" fmla="*/ 12 h 42"/>
                  <a:gd name="T42" fmla="*/ 28 w 32"/>
                  <a:gd name="T43" fmla="*/ 12 h 42"/>
                  <a:gd name="T44" fmla="*/ 26 w 32"/>
                  <a:gd name="T45" fmla="*/ 12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20 w 32"/>
                  <a:gd name="T59" fmla="*/ 4 h 42"/>
                  <a:gd name="T60" fmla="*/ 16 w 32"/>
                  <a:gd name="T61" fmla="*/ 2 h 42"/>
                  <a:gd name="T62" fmla="*/ 14 w 32"/>
                  <a:gd name="T63" fmla="*/ 4 h 42"/>
                  <a:gd name="T64" fmla="*/ 10 w 32"/>
                  <a:gd name="T65" fmla="*/ 6 h 42"/>
                  <a:gd name="T66" fmla="*/ 8 w 32"/>
                  <a:gd name="T67" fmla="*/ 10 h 42"/>
                  <a:gd name="T68" fmla="*/ 8 w 32"/>
                  <a:gd name="T69" fmla="*/ 16 h 42"/>
                  <a:gd name="T70" fmla="*/ 8 w 32"/>
                  <a:gd name="T71" fmla="*/ 24 h 42"/>
                  <a:gd name="T72" fmla="*/ 10 w 32"/>
                  <a:gd name="T73" fmla="*/ 28 h 42"/>
                  <a:gd name="T74" fmla="*/ 14 w 32"/>
                  <a:gd name="T75" fmla="*/ 32 h 42"/>
                  <a:gd name="T76" fmla="*/ 20 w 32"/>
                  <a:gd name="T77" fmla="*/ 34 h 42"/>
                  <a:gd name="T78" fmla="*/ 24 w 32"/>
                  <a:gd name="T79" fmla="*/ 34 h 42"/>
                  <a:gd name="T80" fmla="*/ 28 w 32"/>
                  <a:gd name="T81" fmla="*/ 32 h 42"/>
                  <a:gd name="T82" fmla="*/ 30 w 32"/>
                  <a:gd name="T83" fmla="*/ 28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0"/>
                    </a:lnTo>
                    <a:lnTo>
                      <a:pt x="0" y="16"/>
                    </a:lnTo>
                    <a:lnTo>
                      <a:pt x="2" y="10"/>
                    </a:lnTo>
                    <a:lnTo>
                      <a:pt x="6" y="6"/>
                    </a:lnTo>
                    <a:lnTo>
                      <a:pt x="10" y="2"/>
                    </a:lnTo>
                    <a:lnTo>
                      <a:pt x="18" y="0"/>
                    </a:lnTo>
                    <a:lnTo>
                      <a:pt x="22" y="0"/>
                    </a:lnTo>
                    <a:lnTo>
                      <a:pt x="28" y="4"/>
                    </a:lnTo>
                    <a:lnTo>
                      <a:pt x="30" y="6"/>
                    </a:lnTo>
                    <a:lnTo>
                      <a:pt x="30" y="10"/>
                    </a:lnTo>
                    <a:lnTo>
                      <a:pt x="30" y="12"/>
                    </a:lnTo>
                    <a:lnTo>
                      <a:pt x="28" y="12"/>
                    </a:lnTo>
                    <a:lnTo>
                      <a:pt x="26" y="12"/>
                    </a:lnTo>
                    <a:lnTo>
                      <a:pt x="24" y="12"/>
                    </a:lnTo>
                    <a:lnTo>
                      <a:pt x="22" y="10"/>
                    </a:lnTo>
                    <a:lnTo>
                      <a:pt x="22" y="8"/>
                    </a:lnTo>
                    <a:lnTo>
                      <a:pt x="22" y="6"/>
                    </a:lnTo>
                    <a:lnTo>
                      <a:pt x="20" y="4"/>
                    </a:lnTo>
                    <a:lnTo>
                      <a:pt x="16" y="2"/>
                    </a:lnTo>
                    <a:lnTo>
                      <a:pt x="14" y="4"/>
                    </a:lnTo>
                    <a:lnTo>
                      <a:pt x="10" y="6"/>
                    </a:lnTo>
                    <a:lnTo>
                      <a:pt x="8" y="10"/>
                    </a:lnTo>
                    <a:lnTo>
                      <a:pt x="8" y="16"/>
                    </a:lnTo>
                    <a:lnTo>
                      <a:pt x="8" y="24"/>
                    </a:lnTo>
                    <a:lnTo>
                      <a:pt x="10" y="28"/>
                    </a:lnTo>
                    <a:lnTo>
                      <a:pt x="14" y="32"/>
                    </a:lnTo>
                    <a:lnTo>
                      <a:pt x="20" y="34"/>
                    </a:lnTo>
                    <a:lnTo>
                      <a:pt x="24" y="34"/>
                    </a:lnTo>
                    <a:lnTo>
                      <a:pt x="28" y="32"/>
                    </a:lnTo>
                    <a:lnTo>
                      <a:pt x="30" y="28"/>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4" name="Freeform 93"/>
              <p:cNvSpPr>
                <a:spLocks noEditPoints="1"/>
              </p:cNvSpPr>
              <p:nvPr/>
            </p:nvSpPr>
            <p:spPr bwMode="auto">
              <a:xfrm>
                <a:off x="2668"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6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6"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5" name="Freeform 94"/>
              <p:cNvSpPr>
                <a:spLocks/>
              </p:cNvSpPr>
              <p:nvPr/>
            </p:nvSpPr>
            <p:spPr bwMode="auto">
              <a:xfrm>
                <a:off x="2706" y="2200"/>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8 h 40"/>
                  <a:gd name="T32" fmla="*/ 18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8"/>
                    </a:lnTo>
                    <a:lnTo>
                      <a:pt x="18"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0"/>
                    </a:lnTo>
                    <a:lnTo>
                      <a:pt x="6" y="8"/>
                    </a:lnTo>
                    <a:lnTo>
                      <a:pt x="6" y="6"/>
                    </a:lnTo>
                    <a:lnTo>
                      <a:pt x="4" y="6"/>
                    </a:lnTo>
                    <a:lnTo>
                      <a:pt x="2" y="6"/>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6" name="Freeform 95"/>
              <p:cNvSpPr>
                <a:spLocks noEditPoints="1"/>
              </p:cNvSpPr>
              <p:nvPr/>
            </p:nvSpPr>
            <p:spPr bwMode="auto">
              <a:xfrm>
                <a:off x="2764" y="2200"/>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6"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7" name="Freeform 96"/>
              <p:cNvSpPr>
                <a:spLocks/>
              </p:cNvSpPr>
              <p:nvPr/>
            </p:nvSpPr>
            <p:spPr bwMode="auto">
              <a:xfrm>
                <a:off x="2808" y="2180"/>
                <a:ext cx="34" cy="60"/>
              </a:xfrm>
              <a:custGeom>
                <a:avLst/>
                <a:gdLst>
                  <a:gd name="T0" fmla="*/ 14 w 34"/>
                  <a:gd name="T1" fmla="*/ 24 h 60"/>
                  <a:gd name="T2" fmla="*/ 14 w 34"/>
                  <a:gd name="T3" fmla="*/ 50 h 60"/>
                  <a:gd name="T4" fmla="*/ 14 w 34"/>
                  <a:gd name="T5" fmla="*/ 54 h 60"/>
                  <a:gd name="T6" fmla="*/ 14 w 34"/>
                  <a:gd name="T7" fmla="*/ 58 h 60"/>
                  <a:gd name="T8" fmla="*/ 16 w 34"/>
                  <a:gd name="T9" fmla="*/ 58 h 60"/>
                  <a:gd name="T10" fmla="*/ 20 w 34"/>
                  <a:gd name="T11" fmla="*/ 60 h 60"/>
                  <a:gd name="T12" fmla="*/ 22 w 34"/>
                  <a:gd name="T13" fmla="*/ 60 h 60"/>
                  <a:gd name="T14" fmla="*/ 22 w 34"/>
                  <a:gd name="T15" fmla="*/ 60 h 60"/>
                  <a:gd name="T16" fmla="*/ 0 w 34"/>
                  <a:gd name="T17" fmla="*/ 60 h 60"/>
                  <a:gd name="T18" fmla="*/ 0 w 34"/>
                  <a:gd name="T19" fmla="*/ 60 h 60"/>
                  <a:gd name="T20" fmla="*/ 0 w 34"/>
                  <a:gd name="T21" fmla="*/ 60 h 60"/>
                  <a:gd name="T22" fmla="*/ 2 w 34"/>
                  <a:gd name="T23" fmla="*/ 60 h 60"/>
                  <a:gd name="T24" fmla="*/ 4 w 34"/>
                  <a:gd name="T25" fmla="*/ 58 h 60"/>
                  <a:gd name="T26" fmla="*/ 6 w 34"/>
                  <a:gd name="T27" fmla="*/ 58 h 60"/>
                  <a:gd name="T28" fmla="*/ 6 w 34"/>
                  <a:gd name="T29" fmla="*/ 56 h 60"/>
                  <a:gd name="T30" fmla="*/ 6 w 34"/>
                  <a:gd name="T31" fmla="*/ 54 h 60"/>
                  <a:gd name="T32" fmla="*/ 6 w 34"/>
                  <a:gd name="T33" fmla="*/ 50 h 60"/>
                  <a:gd name="T34" fmla="*/ 6 w 34"/>
                  <a:gd name="T35" fmla="*/ 24 h 60"/>
                  <a:gd name="T36" fmla="*/ 0 w 34"/>
                  <a:gd name="T37" fmla="*/ 24 h 60"/>
                  <a:gd name="T38" fmla="*/ 0 w 34"/>
                  <a:gd name="T39" fmla="*/ 22 h 60"/>
                  <a:gd name="T40" fmla="*/ 6 w 34"/>
                  <a:gd name="T41" fmla="*/ 22 h 60"/>
                  <a:gd name="T42" fmla="*/ 6 w 34"/>
                  <a:gd name="T43" fmla="*/ 18 h 60"/>
                  <a:gd name="T44" fmla="*/ 6 w 34"/>
                  <a:gd name="T45" fmla="*/ 12 h 60"/>
                  <a:gd name="T46" fmla="*/ 8 w 34"/>
                  <a:gd name="T47" fmla="*/ 8 h 60"/>
                  <a:gd name="T48" fmla="*/ 10 w 34"/>
                  <a:gd name="T49" fmla="*/ 4 h 60"/>
                  <a:gd name="T50" fmla="*/ 14 w 34"/>
                  <a:gd name="T51" fmla="*/ 2 h 60"/>
                  <a:gd name="T52" fmla="*/ 18 w 34"/>
                  <a:gd name="T53" fmla="*/ 0 h 60"/>
                  <a:gd name="T54" fmla="*/ 22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2 w 34"/>
                  <a:gd name="T67" fmla="*/ 8 h 60"/>
                  <a:gd name="T68" fmla="*/ 32 w 34"/>
                  <a:gd name="T69" fmla="*/ 10 h 60"/>
                  <a:gd name="T70" fmla="*/ 30 w 34"/>
                  <a:gd name="T71" fmla="*/ 10 h 60"/>
                  <a:gd name="T72" fmla="*/ 30 w 34"/>
                  <a:gd name="T73" fmla="*/ 10 h 60"/>
                  <a:gd name="T74" fmla="*/ 28 w 34"/>
                  <a:gd name="T75" fmla="*/ 10 h 60"/>
                  <a:gd name="T76" fmla="*/ 26 w 34"/>
                  <a:gd name="T77" fmla="*/ 8 h 60"/>
                  <a:gd name="T78" fmla="*/ 26 w 34"/>
                  <a:gd name="T79" fmla="*/ 6 h 60"/>
                  <a:gd name="T80" fmla="*/ 24 w 34"/>
                  <a:gd name="T81" fmla="*/ 4 h 60"/>
                  <a:gd name="T82" fmla="*/ 22 w 34"/>
                  <a:gd name="T83" fmla="*/ 2 h 60"/>
                  <a:gd name="T84" fmla="*/ 22 w 34"/>
                  <a:gd name="T85" fmla="*/ 2 h 60"/>
                  <a:gd name="T86" fmla="*/ 20 w 34"/>
                  <a:gd name="T87" fmla="*/ 2 h 60"/>
                  <a:gd name="T88" fmla="*/ 18 w 34"/>
                  <a:gd name="T89" fmla="*/ 2 h 60"/>
                  <a:gd name="T90" fmla="*/ 16 w 34"/>
                  <a:gd name="T91" fmla="*/ 4 h 60"/>
                  <a:gd name="T92" fmla="*/ 16 w 34"/>
                  <a:gd name="T93" fmla="*/ 4 h 60"/>
                  <a:gd name="T94" fmla="*/ 14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4" y="58"/>
                    </a:lnTo>
                    <a:lnTo>
                      <a:pt x="16" y="58"/>
                    </a:lnTo>
                    <a:lnTo>
                      <a:pt x="20" y="60"/>
                    </a:lnTo>
                    <a:lnTo>
                      <a:pt x="22" y="60"/>
                    </a:lnTo>
                    <a:lnTo>
                      <a:pt x="0" y="60"/>
                    </a:lnTo>
                    <a:lnTo>
                      <a:pt x="2" y="60"/>
                    </a:lnTo>
                    <a:lnTo>
                      <a:pt x="4" y="58"/>
                    </a:lnTo>
                    <a:lnTo>
                      <a:pt x="6" y="58"/>
                    </a:lnTo>
                    <a:lnTo>
                      <a:pt x="6" y="56"/>
                    </a:lnTo>
                    <a:lnTo>
                      <a:pt x="6" y="54"/>
                    </a:lnTo>
                    <a:lnTo>
                      <a:pt x="6" y="50"/>
                    </a:lnTo>
                    <a:lnTo>
                      <a:pt x="6" y="24"/>
                    </a:lnTo>
                    <a:lnTo>
                      <a:pt x="0" y="24"/>
                    </a:lnTo>
                    <a:lnTo>
                      <a:pt x="0" y="22"/>
                    </a:lnTo>
                    <a:lnTo>
                      <a:pt x="6" y="22"/>
                    </a:lnTo>
                    <a:lnTo>
                      <a:pt x="6" y="18"/>
                    </a:lnTo>
                    <a:lnTo>
                      <a:pt x="6" y="12"/>
                    </a:lnTo>
                    <a:lnTo>
                      <a:pt x="8" y="8"/>
                    </a:lnTo>
                    <a:lnTo>
                      <a:pt x="10" y="4"/>
                    </a:lnTo>
                    <a:lnTo>
                      <a:pt x="14" y="2"/>
                    </a:lnTo>
                    <a:lnTo>
                      <a:pt x="18" y="0"/>
                    </a:lnTo>
                    <a:lnTo>
                      <a:pt x="22" y="0"/>
                    </a:lnTo>
                    <a:lnTo>
                      <a:pt x="28" y="0"/>
                    </a:lnTo>
                    <a:lnTo>
                      <a:pt x="32" y="2"/>
                    </a:lnTo>
                    <a:lnTo>
                      <a:pt x="34" y="4"/>
                    </a:lnTo>
                    <a:lnTo>
                      <a:pt x="34" y="6"/>
                    </a:lnTo>
                    <a:lnTo>
                      <a:pt x="34" y="8"/>
                    </a:lnTo>
                    <a:lnTo>
                      <a:pt x="32" y="8"/>
                    </a:lnTo>
                    <a:lnTo>
                      <a:pt x="32" y="10"/>
                    </a:lnTo>
                    <a:lnTo>
                      <a:pt x="30" y="10"/>
                    </a:lnTo>
                    <a:lnTo>
                      <a:pt x="28" y="10"/>
                    </a:lnTo>
                    <a:lnTo>
                      <a:pt x="26" y="8"/>
                    </a:lnTo>
                    <a:lnTo>
                      <a:pt x="26" y="6"/>
                    </a:lnTo>
                    <a:lnTo>
                      <a:pt x="24" y="4"/>
                    </a:lnTo>
                    <a:lnTo>
                      <a:pt x="22" y="2"/>
                    </a:lnTo>
                    <a:lnTo>
                      <a:pt x="20" y="2"/>
                    </a:lnTo>
                    <a:lnTo>
                      <a:pt x="18" y="2"/>
                    </a:lnTo>
                    <a:lnTo>
                      <a:pt x="16" y="4"/>
                    </a:lnTo>
                    <a:lnTo>
                      <a:pt x="14"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8" name="Freeform 97"/>
              <p:cNvSpPr>
                <a:spLocks noEditPoints="1"/>
              </p:cNvSpPr>
              <p:nvPr/>
            </p:nvSpPr>
            <p:spPr bwMode="auto">
              <a:xfrm>
                <a:off x="2858" y="2200"/>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0 h 42"/>
                  <a:gd name="T14" fmla="*/ 22 w 36"/>
                  <a:gd name="T15" fmla="*/ 14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2 w 36"/>
                  <a:gd name="T59" fmla="*/ 40 h 42"/>
                  <a:gd name="T60" fmla="*/ 22 w 36"/>
                  <a:gd name="T61" fmla="*/ 34 h 42"/>
                  <a:gd name="T62" fmla="*/ 22 w 36"/>
                  <a:gd name="T63" fmla="*/ 18 h 42"/>
                  <a:gd name="T64" fmla="*/ 14 w 36"/>
                  <a:gd name="T65" fmla="*/ 20 h 42"/>
                  <a:gd name="T66" fmla="*/ 8 w 36"/>
                  <a:gd name="T67" fmla="*/ 24 h 42"/>
                  <a:gd name="T68" fmla="*/ 6 w 36"/>
                  <a:gd name="T69" fmla="*/ 28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8" y="42"/>
                    </a:lnTo>
                    <a:lnTo>
                      <a:pt x="6" y="40"/>
                    </a:lnTo>
                    <a:lnTo>
                      <a:pt x="2" y="38"/>
                    </a:lnTo>
                    <a:lnTo>
                      <a:pt x="0" y="36"/>
                    </a:lnTo>
                    <a:lnTo>
                      <a:pt x="0" y="32"/>
                    </a:lnTo>
                    <a:lnTo>
                      <a:pt x="0" y="28"/>
                    </a:lnTo>
                    <a:lnTo>
                      <a:pt x="0" y="26"/>
                    </a:lnTo>
                    <a:lnTo>
                      <a:pt x="4" y="24"/>
                    </a:lnTo>
                    <a:lnTo>
                      <a:pt x="6" y="20"/>
                    </a:lnTo>
                    <a:lnTo>
                      <a:pt x="12" y="18"/>
                    </a:lnTo>
                    <a:lnTo>
                      <a:pt x="22" y="14"/>
                    </a:lnTo>
                    <a:lnTo>
                      <a:pt x="20" y="8"/>
                    </a:lnTo>
                    <a:lnTo>
                      <a:pt x="20" y="6"/>
                    </a:lnTo>
                    <a:lnTo>
                      <a:pt x="18"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4"/>
                    </a:lnTo>
                    <a:lnTo>
                      <a:pt x="30" y="36"/>
                    </a:lnTo>
                    <a:lnTo>
                      <a:pt x="32" y="36"/>
                    </a:lnTo>
                    <a:lnTo>
                      <a:pt x="34" y="34"/>
                    </a:lnTo>
                    <a:lnTo>
                      <a:pt x="36" y="34"/>
                    </a:lnTo>
                    <a:lnTo>
                      <a:pt x="30" y="40"/>
                    </a:lnTo>
                    <a:lnTo>
                      <a:pt x="26" y="42"/>
                    </a:lnTo>
                    <a:lnTo>
                      <a:pt x="24" y="40"/>
                    </a:lnTo>
                    <a:lnTo>
                      <a:pt x="22" y="40"/>
                    </a:lnTo>
                    <a:lnTo>
                      <a:pt x="22" y="38"/>
                    </a:lnTo>
                    <a:lnTo>
                      <a:pt x="22" y="34"/>
                    </a:lnTo>
                    <a:close/>
                    <a:moveTo>
                      <a:pt x="22" y="32"/>
                    </a:moveTo>
                    <a:lnTo>
                      <a:pt x="22" y="18"/>
                    </a:lnTo>
                    <a:lnTo>
                      <a:pt x="16" y="20"/>
                    </a:lnTo>
                    <a:lnTo>
                      <a:pt x="14" y="20"/>
                    </a:lnTo>
                    <a:lnTo>
                      <a:pt x="10" y="22"/>
                    </a:lnTo>
                    <a:lnTo>
                      <a:pt x="8" y="24"/>
                    </a:lnTo>
                    <a:lnTo>
                      <a:pt x="8" y="26"/>
                    </a:lnTo>
                    <a:lnTo>
                      <a:pt x="6" y="28"/>
                    </a:lnTo>
                    <a:lnTo>
                      <a:pt x="8" y="32"/>
                    </a:lnTo>
                    <a:lnTo>
                      <a:pt x="8" y="34"/>
                    </a:lnTo>
                    <a:lnTo>
                      <a:pt x="10" y="36"/>
                    </a:lnTo>
                    <a:lnTo>
                      <a:pt x="12" y="36"/>
                    </a:lnTo>
                    <a:lnTo>
                      <a:pt x="16"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39" name="Freeform 98"/>
              <p:cNvSpPr>
                <a:spLocks/>
              </p:cNvSpPr>
              <p:nvPr/>
            </p:nvSpPr>
            <p:spPr bwMode="auto">
              <a:xfrm>
                <a:off x="2894" y="2200"/>
                <a:ext cx="42" cy="40"/>
              </a:xfrm>
              <a:custGeom>
                <a:avLst/>
                <a:gdLst>
                  <a:gd name="T0" fmla="*/ 14 w 42"/>
                  <a:gd name="T1" fmla="*/ 8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2 h 40"/>
                  <a:gd name="T22" fmla="*/ 38 w 42"/>
                  <a:gd name="T23" fmla="*/ 34 h 40"/>
                  <a:gd name="T24" fmla="*/ 38 w 42"/>
                  <a:gd name="T25" fmla="*/ 36 h 40"/>
                  <a:gd name="T26" fmla="*/ 38 w 42"/>
                  <a:gd name="T27" fmla="*/ 38 h 40"/>
                  <a:gd name="T28" fmla="*/ 40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8" y="0"/>
                    </a:lnTo>
                    <a:lnTo>
                      <a:pt x="30" y="0"/>
                    </a:lnTo>
                    <a:lnTo>
                      <a:pt x="32" y="2"/>
                    </a:lnTo>
                    <a:lnTo>
                      <a:pt x="34" y="4"/>
                    </a:lnTo>
                    <a:lnTo>
                      <a:pt x="36" y="6"/>
                    </a:lnTo>
                    <a:lnTo>
                      <a:pt x="38" y="10"/>
                    </a:lnTo>
                    <a:lnTo>
                      <a:pt x="38" y="14"/>
                    </a:lnTo>
                    <a:lnTo>
                      <a:pt x="38" y="32"/>
                    </a:lnTo>
                    <a:lnTo>
                      <a:pt x="38" y="34"/>
                    </a:lnTo>
                    <a:lnTo>
                      <a:pt x="38" y="36"/>
                    </a:lnTo>
                    <a:lnTo>
                      <a:pt x="38" y="38"/>
                    </a:lnTo>
                    <a:lnTo>
                      <a:pt x="40"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4"/>
                    </a:lnTo>
                    <a:lnTo>
                      <a:pt x="14" y="36"/>
                    </a:lnTo>
                    <a:lnTo>
                      <a:pt x="14" y="38"/>
                    </a:lnTo>
                    <a:lnTo>
                      <a:pt x="16" y="38"/>
                    </a:lnTo>
                    <a:lnTo>
                      <a:pt x="16" y="40"/>
                    </a:lnTo>
                    <a:lnTo>
                      <a:pt x="20"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0" name="Freeform 99"/>
              <p:cNvSpPr>
                <a:spLocks noEditPoints="1"/>
              </p:cNvSpPr>
              <p:nvPr/>
            </p:nvSpPr>
            <p:spPr bwMode="auto">
              <a:xfrm>
                <a:off x="2964" y="2200"/>
                <a:ext cx="32" cy="42"/>
              </a:xfrm>
              <a:custGeom>
                <a:avLst/>
                <a:gdLst>
                  <a:gd name="T0" fmla="*/ 6 w 32"/>
                  <a:gd name="T1" fmla="*/ 16 h 42"/>
                  <a:gd name="T2" fmla="*/ 6 w 32"/>
                  <a:gd name="T3" fmla="*/ 24 h 42"/>
                  <a:gd name="T4" fmla="*/ 10 w 32"/>
                  <a:gd name="T5" fmla="*/ 30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6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2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6"/>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2" y="10"/>
                    </a:lnTo>
                    <a:lnTo>
                      <a:pt x="22" y="8"/>
                    </a:lnTo>
                    <a:lnTo>
                      <a:pt x="22" y="6"/>
                    </a:lnTo>
                    <a:lnTo>
                      <a:pt x="20" y="4"/>
                    </a:lnTo>
                    <a:lnTo>
                      <a:pt x="18" y="4"/>
                    </a:lnTo>
                    <a:lnTo>
                      <a:pt x="16" y="2"/>
                    </a:lnTo>
                    <a:lnTo>
                      <a:pt x="12" y="4"/>
                    </a:lnTo>
                    <a:lnTo>
                      <a:pt x="10"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1" name="Freeform 100"/>
              <p:cNvSpPr>
                <a:spLocks/>
              </p:cNvSpPr>
              <p:nvPr/>
            </p:nvSpPr>
            <p:spPr bwMode="auto">
              <a:xfrm>
                <a:off x="2998" y="2202"/>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0 h 40"/>
                  <a:gd name="T12" fmla="*/ 14 w 42"/>
                  <a:gd name="T13" fmla="*/ 2 h 40"/>
                  <a:gd name="T14" fmla="*/ 14 w 42"/>
                  <a:gd name="T15" fmla="*/ 2 h 40"/>
                  <a:gd name="T16" fmla="*/ 14 w 42"/>
                  <a:gd name="T17" fmla="*/ 4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4 w 42"/>
                  <a:gd name="T33" fmla="*/ 0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2 h 40"/>
                  <a:gd name="T64" fmla="*/ 4 w 42"/>
                  <a:gd name="T65" fmla="*/ 2 h 40"/>
                  <a:gd name="T66" fmla="*/ 4 w 42"/>
                  <a:gd name="T67" fmla="*/ 0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4" y="2"/>
                    </a:lnTo>
                    <a:lnTo>
                      <a:pt x="14" y="4"/>
                    </a:lnTo>
                    <a:lnTo>
                      <a:pt x="16" y="6"/>
                    </a:lnTo>
                    <a:lnTo>
                      <a:pt x="24" y="28"/>
                    </a:lnTo>
                    <a:lnTo>
                      <a:pt x="32" y="6"/>
                    </a:lnTo>
                    <a:lnTo>
                      <a:pt x="34" y="4"/>
                    </a:lnTo>
                    <a:lnTo>
                      <a:pt x="34" y="2"/>
                    </a:lnTo>
                    <a:lnTo>
                      <a:pt x="34" y="0"/>
                    </a:lnTo>
                    <a:lnTo>
                      <a:pt x="32" y="0"/>
                    </a:lnTo>
                    <a:lnTo>
                      <a:pt x="30" y="0"/>
                    </a:lnTo>
                    <a:lnTo>
                      <a:pt x="42" y="0"/>
                    </a:lnTo>
                    <a:lnTo>
                      <a:pt x="40" y="0"/>
                    </a:lnTo>
                    <a:lnTo>
                      <a:pt x="38" y="2"/>
                    </a:lnTo>
                    <a:lnTo>
                      <a:pt x="38" y="4"/>
                    </a:lnTo>
                    <a:lnTo>
                      <a:pt x="36" y="6"/>
                    </a:lnTo>
                    <a:lnTo>
                      <a:pt x="24" y="40"/>
                    </a:lnTo>
                    <a:lnTo>
                      <a:pt x="20" y="40"/>
                    </a:lnTo>
                    <a:lnTo>
                      <a:pt x="8" y="6"/>
                    </a:lnTo>
                    <a:lnTo>
                      <a:pt x="6" y="4"/>
                    </a:lnTo>
                    <a:lnTo>
                      <a:pt x="6" y="2"/>
                    </a:lnTo>
                    <a:lnTo>
                      <a:pt x="4" y="2"/>
                    </a:lnTo>
                    <a:lnTo>
                      <a:pt x="4" y="0"/>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2" name="Freeform 101"/>
              <p:cNvSpPr>
                <a:spLocks noEditPoints="1"/>
              </p:cNvSpPr>
              <p:nvPr/>
            </p:nvSpPr>
            <p:spPr bwMode="auto">
              <a:xfrm>
                <a:off x="3042" y="2200"/>
                <a:ext cx="34" cy="42"/>
              </a:xfrm>
              <a:custGeom>
                <a:avLst/>
                <a:gdLst>
                  <a:gd name="T0" fmla="*/ 8 w 34"/>
                  <a:gd name="T1" fmla="*/ 16 h 42"/>
                  <a:gd name="T2" fmla="*/ 8 w 34"/>
                  <a:gd name="T3" fmla="*/ 24 h 42"/>
                  <a:gd name="T4" fmla="*/ 12 w 34"/>
                  <a:gd name="T5" fmla="*/ 30 h 42"/>
                  <a:gd name="T6" fmla="*/ 16 w 34"/>
                  <a:gd name="T7" fmla="*/ 32 h 42"/>
                  <a:gd name="T8" fmla="*/ 22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6 h 42"/>
                  <a:gd name="T36" fmla="*/ 0 w 34"/>
                  <a:gd name="T37" fmla="*/ 22 h 42"/>
                  <a:gd name="T38" fmla="*/ 2 w 34"/>
                  <a:gd name="T39" fmla="*/ 16 h 42"/>
                  <a:gd name="T40" fmla="*/ 4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4 w 34"/>
                  <a:gd name="T77" fmla="*/ 4 h 42"/>
                  <a:gd name="T78" fmla="*/ 10 w 34"/>
                  <a:gd name="T79" fmla="*/ 6 h 42"/>
                  <a:gd name="T80" fmla="*/ 8 w 34"/>
                  <a:gd name="T81" fmla="*/ 8 h 42"/>
                  <a:gd name="T82" fmla="*/ 8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2"/>
                    </a:lnTo>
                    <a:lnTo>
                      <a:pt x="22" y="34"/>
                    </a:lnTo>
                    <a:lnTo>
                      <a:pt x="24" y="34"/>
                    </a:lnTo>
                    <a:lnTo>
                      <a:pt x="28" y="32"/>
                    </a:lnTo>
                    <a:lnTo>
                      <a:pt x="30" y="30"/>
                    </a:lnTo>
                    <a:lnTo>
                      <a:pt x="32" y="24"/>
                    </a:lnTo>
                    <a:lnTo>
                      <a:pt x="34" y="26"/>
                    </a:lnTo>
                    <a:lnTo>
                      <a:pt x="32" y="32"/>
                    </a:lnTo>
                    <a:lnTo>
                      <a:pt x="28" y="36"/>
                    </a:lnTo>
                    <a:lnTo>
                      <a:pt x="24" y="40"/>
                    </a:lnTo>
                    <a:lnTo>
                      <a:pt x="18" y="42"/>
                    </a:lnTo>
                    <a:lnTo>
                      <a:pt x="12" y="40"/>
                    </a:lnTo>
                    <a:lnTo>
                      <a:pt x="6" y="36"/>
                    </a:lnTo>
                    <a:lnTo>
                      <a:pt x="4" y="32"/>
                    </a:lnTo>
                    <a:lnTo>
                      <a:pt x="2" y="26"/>
                    </a:lnTo>
                    <a:lnTo>
                      <a:pt x="0" y="22"/>
                    </a:lnTo>
                    <a:lnTo>
                      <a:pt x="2" y="16"/>
                    </a:lnTo>
                    <a:lnTo>
                      <a:pt x="4" y="10"/>
                    </a:lnTo>
                    <a:lnTo>
                      <a:pt x="6" y="6"/>
                    </a:lnTo>
                    <a:lnTo>
                      <a:pt x="10" y="2"/>
                    </a:lnTo>
                    <a:lnTo>
                      <a:pt x="14" y="0"/>
                    </a:lnTo>
                    <a:lnTo>
                      <a:pt x="18" y="0"/>
                    </a:lnTo>
                    <a:lnTo>
                      <a:pt x="24" y="2"/>
                    </a:lnTo>
                    <a:lnTo>
                      <a:pt x="30" y="4"/>
                    </a:lnTo>
                    <a:lnTo>
                      <a:pt x="32" y="10"/>
                    </a:lnTo>
                    <a:lnTo>
                      <a:pt x="34" y="16"/>
                    </a:lnTo>
                    <a:lnTo>
                      <a:pt x="8" y="16"/>
                    </a:lnTo>
                    <a:close/>
                    <a:moveTo>
                      <a:pt x="8" y="12"/>
                    </a:moveTo>
                    <a:lnTo>
                      <a:pt x="24" y="12"/>
                    </a:lnTo>
                    <a:lnTo>
                      <a:pt x="24" y="10"/>
                    </a:lnTo>
                    <a:lnTo>
                      <a:pt x="24" y="8"/>
                    </a:lnTo>
                    <a:lnTo>
                      <a:pt x="22" y="6"/>
                    </a:lnTo>
                    <a:lnTo>
                      <a:pt x="20" y="4"/>
                    </a:lnTo>
                    <a:lnTo>
                      <a:pt x="18" y="4"/>
                    </a:lnTo>
                    <a:lnTo>
                      <a:pt x="16" y="2"/>
                    </a:lnTo>
                    <a:lnTo>
                      <a:pt x="14" y="4"/>
                    </a:lnTo>
                    <a:lnTo>
                      <a:pt x="10" y="6"/>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3" name="Freeform 102"/>
              <p:cNvSpPr>
                <a:spLocks/>
              </p:cNvSpPr>
              <p:nvPr/>
            </p:nvSpPr>
            <p:spPr bwMode="auto">
              <a:xfrm>
                <a:off x="3080" y="2200"/>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4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30" y="12"/>
                    </a:lnTo>
                    <a:lnTo>
                      <a:pt x="28" y="8"/>
                    </a:lnTo>
                    <a:lnTo>
                      <a:pt x="26" y="6"/>
                    </a:lnTo>
                    <a:lnTo>
                      <a:pt x="24" y="6"/>
                    </a:lnTo>
                    <a:lnTo>
                      <a:pt x="18" y="8"/>
                    </a:lnTo>
                    <a:lnTo>
                      <a:pt x="12" y="12"/>
                    </a:lnTo>
                    <a:lnTo>
                      <a:pt x="12" y="32"/>
                    </a:lnTo>
                    <a:lnTo>
                      <a:pt x="14" y="34"/>
                    </a:lnTo>
                    <a:lnTo>
                      <a:pt x="14" y="36"/>
                    </a:lnTo>
                    <a:lnTo>
                      <a:pt x="14" y="38"/>
                    </a:lnTo>
                    <a:lnTo>
                      <a:pt x="16" y="40"/>
                    </a:lnTo>
                    <a:lnTo>
                      <a:pt x="18" y="40"/>
                    </a:lnTo>
                    <a:lnTo>
                      <a:pt x="0" y="40"/>
                    </a:lnTo>
                    <a:lnTo>
                      <a:pt x="4" y="38"/>
                    </a:lnTo>
                    <a:lnTo>
                      <a:pt x="6" y="36"/>
                    </a:lnTo>
                    <a:lnTo>
                      <a:pt x="6" y="32"/>
                    </a:lnTo>
                    <a:lnTo>
                      <a:pt x="6" y="16"/>
                    </a:lnTo>
                    <a:lnTo>
                      <a:pt x="6" y="10"/>
                    </a:lnTo>
                    <a:lnTo>
                      <a:pt x="6" y="8"/>
                    </a:lnTo>
                    <a:lnTo>
                      <a:pt x="6" y="6"/>
                    </a:lnTo>
                    <a:lnTo>
                      <a:pt x="4" y="6"/>
                    </a:lnTo>
                    <a:lnTo>
                      <a:pt x="4"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4" name="Freeform 103"/>
              <p:cNvSpPr>
                <a:spLocks/>
              </p:cNvSpPr>
              <p:nvPr/>
            </p:nvSpPr>
            <p:spPr bwMode="auto">
              <a:xfrm>
                <a:off x="3124" y="2188"/>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8 h 54"/>
                  <a:gd name="T24" fmla="*/ 20 w 24"/>
                  <a:gd name="T25" fmla="*/ 46 h 54"/>
                  <a:gd name="T26" fmla="*/ 22 w 24"/>
                  <a:gd name="T27" fmla="*/ 46 h 54"/>
                  <a:gd name="T28" fmla="*/ 24 w 24"/>
                  <a:gd name="T29" fmla="*/ 46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0" y="46"/>
                    </a:lnTo>
                    <a:lnTo>
                      <a:pt x="22" y="46"/>
                    </a:lnTo>
                    <a:lnTo>
                      <a:pt x="24" y="46"/>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10"/>
                    </a:lnTo>
                    <a:lnTo>
                      <a:pt x="8" y="6"/>
                    </a:lnTo>
                    <a:lnTo>
                      <a:pt x="1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5" name="Rectangle 104"/>
              <p:cNvSpPr>
                <a:spLocks noChangeArrowheads="1"/>
              </p:cNvSpPr>
              <p:nvPr/>
            </p:nvSpPr>
            <p:spPr bwMode="auto">
              <a:xfrm>
                <a:off x="4200" y="216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6" name="Rectangle 105"/>
              <p:cNvSpPr>
                <a:spLocks noChangeArrowheads="1"/>
              </p:cNvSpPr>
              <p:nvPr/>
            </p:nvSpPr>
            <p:spPr bwMode="auto">
              <a:xfrm>
                <a:off x="1552" y="227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7" name="Freeform 106"/>
              <p:cNvSpPr>
                <a:spLocks/>
              </p:cNvSpPr>
              <p:nvPr/>
            </p:nvSpPr>
            <p:spPr bwMode="auto">
              <a:xfrm>
                <a:off x="1582" y="2302"/>
                <a:ext cx="34" cy="46"/>
              </a:xfrm>
              <a:custGeom>
                <a:avLst/>
                <a:gdLst>
                  <a:gd name="T0" fmla="*/ 12 w 34"/>
                  <a:gd name="T1" fmla="*/ 2 h 46"/>
                  <a:gd name="T2" fmla="*/ 12 w 34"/>
                  <a:gd name="T3" fmla="*/ 22 h 46"/>
                  <a:gd name="T4" fmla="*/ 20 w 34"/>
                  <a:gd name="T5" fmla="*/ 22 h 46"/>
                  <a:gd name="T6" fmla="*/ 24 w 34"/>
                  <a:gd name="T7" fmla="*/ 22 h 46"/>
                  <a:gd name="T8" fmla="*/ 26 w 34"/>
                  <a:gd name="T9" fmla="*/ 20 h 46"/>
                  <a:gd name="T10" fmla="*/ 26 w 34"/>
                  <a:gd name="T11" fmla="*/ 18 h 46"/>
                  <a:gd name="T12" fmla="*/ 28 w 34"/>
                  <a:gd name="T13" fmla="*/ 16 h 46"/>
                  <a:gd name="T14" fmla="*/ 28 w 34"/>
                  <a:gd name="T15" fmla="*/ 16 h 46"/>
                  <a:gd name="T16" fmla="*/ 28 w 34"/>
                  <a:gd name="T17" fmla="*/ 30 h 46"/>
                  <a:gd name="T18" fmla="*/ 28 w 34"/>
                  <a:gd name="T19" fmla="*/ 30 h 46"/>
                  <a:gd name="T20" fmla="*/ 28 w 34"/>
                  <a:gd name="T21" fmla="*/ 28 h 46"/>
                  <a:gd name="T22" fmla="*/ 26 w 34"/>
                  <a:gd name="T23" fmla="*/ 26 h 46"/>
                  <a:gd name="T24" fmla="*/ 26 w 34"/>
                  <a:gd name="T25" fmla="*/ 26 h 46"/>
                  <a:gd name="T26" fmla="*/ 24 w 34"/>
                  <a:gd name="T27" fmla="*/ 24 h 46"/>
                  <a:gd name="T28" fmla="*/ 22 w 34"/>
                  <a:gd name="T29" fmla="*/ 24 h 46"/>
                  <a:gd name="T30" fmla="*/ 20 w 34"/>
                  <a:gd name="T31" fmla="*/ 24 h 46"/>
                  <a:gd name="T32" fmla="*/ 12 w 34"/>
                  <a:gd name="T33" fmla="*/ 24 h 46"/>
                  <a:gd name="T34" fmla="*/ 12 w 34"/>
                  <a:gd name="T35" fmla="*/ 38 h 46"/>
                  <a:gd name="T36" fmla="*/ 14 w 34"/>
                  <a:gd name="T37" fmla="*/ 42 h 46"/>
                  <a:gd name="T38" fmla="*/ 14 w 34"/>
                  <a:gd name="T39" fmla="*/ 44 h 46"/>
                  <a:gd name="T40" fmla="*/ 14 w 34"/>
                  <a:gd name="T41" fmla="*/ 44 h 46"/>
                  <a:gd name="T42" fmla="*/ 14 w 34"/>
                  <a:gd name="T43" fmla="*/ 46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6 w 34"/>
                  <a:gd name="T65" fmla="*/ 38 h 46"/>
                  <a:gd name="T66" fmla="*/ 6 w 34"/>
                  <a:gd name="T67" fmla="*/ 8 h 46"/>
                  <a:gd name="T68" fmla="*/ 6 w 34"/>
                  <a:gd name="T69" fmla="*/ 6 h 46"/>
                  <a:gd name="T70" fmla="*/ 6 w 34"/>
                  <a:gd name="T71" fmla="*/ 4 h 46"/>
                  <a:gd name="T72" fmla="*/ 6 w 34"/>
                  <a:gd name="T73" fmla="*/ 2 h 46"/>
                  <a:gd name="T74" fmla="*/ 4 w 34"/>
                  <a:gd name="T75" fmla="*/ 2 h 46"/>
                  <a:gd name="T76" fmla="*/ 4 w 34"/>
                  <a:gd name="T77" fmla="*/ 2 h 46"/>
                  <a:gd name="T78" fmla="*/ 2 w 34"/>
                  <a:gd name="T79" fmla="*/ 0 h 46"/>
                  <a:gd name="T80" fmla="*/ 0 w 34"/>
                  <a:gd name="T81" fmla="*/ 0 h 46"/>
                  <a:gd name="T82" fmla="*/ 0 w 34"/>
                  <a:gd name="T83" fmla="*/ 0 h 46"/>
                  <a:gd name="T84" fmla="*/ 34 w 34"/>
                  <a:gd name="T85" fmla="*/ 0 h 46"/>
                  <a:gd name="T86" fmla="*/ 34 w 34"/>
                  <a:gd name="T87" fmla="*/ 10 h 46"/>
                  <a:gd name="T88" fmla="*/ 32 w 34"/>
                  <a:gd name="T89" fmla="*/ 10 h 46"/>
                  <a:gd name="T90" fmla="*/ 32 w 34"/>
                  <a:gd name="T91" fmla="*/ 8 h 46"/>
                  <a:gd name="T92" fmla="*/ 32 w 34"/>
                  <a:gd name="T93" fmla="*/ 6 h 46"/>
                  <a:gd name="T94" fmla="*/ 30 w 34"/>
                  <a:gd name="T95" fmla="*/ 4 h 46"/>
                  <a:gd name="T96" fmla="*/ 28 w 34"/>
                  <a:gd name="T97" fmla="*/ 2 h 46"/>
                  <a:gd name="T98" fmla="*/ 26 w 34"/>
                  <a:gd name="T99" fmla="*/ 2 h 46"/>
                  <a:gd name="T100" fmla="*/ 24 w 34"/>
                  <a:gd name="T101" fmla="*/ 2 h 46"/>
                  <a:gd name="T102" fmla="*/ 12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2" y="2"/>
                    </a:moveTo>
                    <a:lnTo>
                      <a:pt x="12" y="22"/>
                    </a:lnTo>
                    <a:lnTo>
                      <a:pt x="20" y="22"/>
                    </a:lnTo>
                    <a:lnTo>
                      <a:pt x="24" y="22"/>
                    </a:lnTo>
                    <a:lnTo>
                      <a:pt x="26" y="20"/>
                    </a:lnTo>
                    <a:lnTo>
                      <a:pt x="26" y="18"/>
                    </a:lnTo>
                    <a:lnTo>
                      <a:pt x="28" y="16"/>
                    </a:lnTo>
                    <a:lnTo>
                      <a:pt x="28" y="30"/>
                    </a:lnTo>
                    <a:lnTo>
                      <a:pt x="28" y="28"/>
                    </a:lnTo>
                    <a:lnTo>
                      <a:pt x="26" y="26"/>
                    </a:lnTo>
                    <a:lnTo>
                      <a:pt x="24" y="24"/>
                    </a:lnTo>
                    <a:lnTo>
                      <a:pt x="22" y="24"/>
                    </a:lnTo>
                    <a:lnTo>
                      <a:pt x="20" y="24"/>
                    </a:lnTo>
                    <a:lnTo>
                      <a:pt x="12" y="24"/>
                    </a:lnTo>
                    <a:lnTo>
                      <a:pt x="12" y="38"/>
                    </a:lnTo>
                    <a:lnTo>
                      <a:pt x="14" y="42"/>
                    </a:lnTo>
                    <a:lnTo>
                      <a:pt x="14" y="44"/>
                    </a:lnTo>
                    <a:lnTo>
                      <a:pt x="14" y="46"/>
                    </a:lnTo>
                    <a:lnTo>
                      <a:pt x="16" y="46"/>
                    </a:lnTo>
                    <a:lnTo>
                      <a:pt x="18" y="46"/>
                    </a:lnTo>
                    <a:lnTo>
                      <a:pt x="20" y="46"/>
                    </a:lnTo>
                    <a:lnTo>
                      <a:pt x="0" y="46"/>
                    </a:lnTo>
                    <a:lnTo>
                      <a:pt x="2" y="46"/>
                    </a:lnTo>
                    <a:lnTo>
                      <a:pt x="4" y="46"/>
                    </a:lnTo>
                    <a:lnTo>
                      <a:pt x="6" y="44"/>
                    </a:lnTo>
                    <a:lnTo>
                      <a:pt x="6" y="42"/>
                    </a:lnTo>
                    <a:lnTo>
                      <a:pt x="6" y="38"/>
                    </a:lnTo>
                    <a:lnTo>
                      <a:pt x="6" y="8"/>
                    </a:lnTo>
                    <a:lnTo>
                      <a:pt x="6" y="6"/>
                    </a:lnTo>
                    <a:lnTo>
                      <a:pt x="6" y="4"/>
                    </a:lnTo>
                    <a:lnTo>
                      <a:pt x="6" y="2"/>
                    </a:lnTo>
                    <a:lnTo>
                      <a:pt x="4" y="2"/>
                    </a:lnTo>
                    <a:lnTo>
                      <a:pt x="2" y="0"/>
                    </a:lnTo>
                    <a:lnTo>
                      <a:pt x="0" y="0"/>
                    </a:lnTo>
                    <a:lnTo>
                      <a:pt x="34" y="0"/>
                    </a:lnTo>
                    <a:lnTo>
                      <a:pt x="34" y="10"/>
                    </a:lnTo>
                    <a:lnTo>
                      <a:pt x="32" y="10"/>
                    </a:lnTo>
                    <a:lnTo>
                      <a:pt x="32" y="8"/>
                    </a:lnTo>
                    <a:lnTo>
                      <a:pt x="32" y="6"/>
                    </a:lnTo>
                    <a:lnTo>
                      <a:pt x="30" y="4"/>
                    </a:lnTo>
                    <a:lnTo>
                      <a:pt x="28" y="2"/>
                    </a:lnTo>
                    <a:lnTo>
                      <a:pt x="26" y="2"/>
                    </a:lnTo>
                    <a:lnTo>
                      <a:pt x="24"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8" name="Freeform 107"/>
              <p:cNvSpPr>
                <a:spLocks noEditPoints="1"/>
              </p:cNvSpPr>
              <p:nvPr/>
            </p:nvSpPr>
            <p:spPr bwMode="auto">
              <a:xfrm>
                <a:off x="1626" y="2302"/>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6 h 48"/>
                  <a:gd name="T12" fmla="*/ 44 w 44"/>
                  <a:gd name="T13" fmla="*/ 24 h 48"/>
                  <a:gd name="T14" fmla="*/ 44 w 44"/>
                  <a:gd name="T15" fmla="*/ 30 h 48"/>
                  <a:gd name="T16" fmla="*/ 42 w 44"/>
                  <a:gd name="T17" fmla="*/ 36 h 48"/>
                  <a:gd name="T18" fmla="*/ 38 w 44"/>
                  <a:gd name="T19" fmla="*/ 40 h 48"/>
                  <a:gd name="T20" fmla="*/ 34 w 44"/>
                  <a:gd name="T21" fmla="*/ 44 h 48"/>
                  <a:gd name="T22" fmla="*/ 28 w 44"/>
                  <a:gd name="T23" fmla="*/ 46 h 48"/>
                  <a:gd name="T24" fmla="*/ 22 w 44"/>
                  <a:gd name="T25" fmla="*/ 48 h 48"/>
                  <a:gd name="T26" fmla="*/ 16 w 44"/>
                  <a:gd name="T27" fmla="*/ 46 h 48"/>
                  <a:gd name="T28" fmla="*/ 10 w 44"/>
                  <a:gd name="T29" fmla="*/ 44 h 48"/>
                  <a:gd name="T30" fmla="*/ 6 w 44"/>
                  <a:gd name="T31" fmla="*/ 40 h 48"/>
                  <a:gd name="T32" fmla="*/ 2 w 44"/>
                  <a:gd name="T33" fmla="*/ 36 h 48"/>
                  <a:gd name="T34" fmla="*/ 0 w 44"/>
                  <a:gd name="T35" fmla="*/ 30 h 48"/>
                  <a:gd name="T36" fmla="*/ 0 w 44"/>
                  <a:gd name="T37" fmla="*/ 24 h 48"/>
                  <a:gd name="T38" fmla="*/ 0 w 44"/>
                  <a:gd name="T39" fmla="*/ 16 h 48"/>
                  <a:gd name="T40" fmla="*/ 4 w 44"/>
                  <a:gd name="T41" fmla="*/ 10 h 48"/>
                  <a:gd name="T42" fmla="*/ 8 w 44"/>
                  <a:gd name="T43" fmla="*/ 6 h 48"/>
                  <a:gd name="T44" fmla="*/ 12 w 44"/>
                  <a:gd name="T45" fmla="*/ 2 h 48"/>
                  <a:gd name="T46" fmla="*/ 16 w 44"/>
                  <a:gd name="T47" fmla="*/ 0 h 48"/>
                  <a:gd name="T48" fmla="*/ 22 w 44"/>
                  <a:gd name="T49" fmla="*/ 0 h 48"/>
                  <a:gd name="T50" fmla="*/ 22 w 44"/>
                  <a:gd name="T51" fmla="*/ 2 h 48"/>
                  <a:gd name="T52" fmla="*/ 16 w 44"/>
                  <a:gd name="T53" fmla="*/ 2 h 48"/>
                  <a:gd name="T54" fmla="*/ 12 w 44"/>
                  <a:gd name="T55" fmla="*/ 6 h 48"/>
                  <a:gd name="T56" fmla="*/ 10 w 44"/>
                  <a:gd name="T57" fmla="*/ 10 h 48"/>
                  <a:gd name="T58" fmla="*/ 8 w 44"/>
                  <a:gd name="T59" fmla="*/ 16 h 48"/>
                  <a:gd name="T60" fmla="*/ 8 w 44"/>
                  <a:gd name="T61" fmla="*/ 24 h 48"/>
                  <a:gd name="T62" fmla="*/ 8 w 44"/>
                  <a:gd name="T63" fmla="*/ 30 h 48"/>
                  <a:gd name="T64" fmla="*/ 10 w 44"/>
                  <a:gd name="T65" fmla="*/ 36 h 48"/>
                  <a:gd name="T66" fmla="*/ 12 w 44"/>
                  <a:gd name="T67" fmla="*/ 40 h 48"/>
                  <a:gd name="T68" fmla="*/ 16 w 44"/>
                  <a:gd name="T69" fmla="*/ 44 h 48"/>
                  <a:gd name="T70" fmla="*/ 22 w 44"/>
                  <a:gd name="T71" fmla="*/ 46 h 48"/>
                  <a:gd name="T72" fmla="*/ 28 w 44"/>
                  <a:gd name="T73" fmla="*/ 44 h 48"/>
                  <a:gd name="T74" fmla="*/ 32 w 44"/>
                  <a:gd name="T75" fmla="*/ 40 h 48"/>
                  <a:gd name="T76" fmla="*/ 34 w 44"/>
                  <a:gd name="T77" fmla="*/ 36 h 48"/>
                  <a:gd name="T78" fmla="*/ 36 w 44"/>
                  <a:gd name="T79" fmla="*/ 30 h 48"/>
                  <a:gd name="T80" fmla="*/ 36 w 44"/>
                  <a:gd name="T81" fmla="*/ 24 h 48"/>
                  <a:gd name="T82" fmla="*/ 36 w 44"/>
                  <a:gd name="T83" fmla="*/ 16 h 48"/>
                  <a:gd name="T84" fmla="*/ 34 w 44"/>
                  <a:gd name="T85" fmla="*/ 10 h 48"/>
                  <a:gd name="T86" fmla="*/ 32 w 44"/>
                  <a:gd name="T87" fmla="*/ 6 h 48"/>
                  <a:gd name="T88" fmla="*/ 28 w 44"/>
                  <a:gd name="T89" fmla="*/ 2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6"/>
                    </a:lnTo>
                    <a:lnTo>
                      <a:pt x="44" y="24"/>
                    </a:lnTo>
                    <a:lnTo>
                      <a:pt x="44" y="30"/>
                    </a:lnTo>
                    <a:lnTo>
                      <a:pt x="42" y="36"/>
                    </a:lnTo>
                    <a:lnTo>
                      <a:pt x="38" y="40"/>
                    </a:lnTo>
                    <a:lnTo>
                      <a:pt x="34" y="44"/>
                    </a:lnTo>
                    <a:lnTo>
                      <a:pt x="28" y="46"/>
                    </a:lnTo>
                    <a:lnTo>
                      <a:pt x="22" y="48"/>
                    </a:lnTo>
                    <a:lnTo>
                      <a:pt x="16" y="46"/>
                    </a:lnTo>
                    <a:lnTo>
                      <a:pt x="10" y="44"/>
                    </a:lnTo>
                    <a:lnTo>
                      <a:pt x="6" y="40"/>
                    </a:lnTo>
                    <a:lnTo>
                      <a:pt x="2" y="36"/>
                    </a:lnTo>
                    <a:lnTo>
                      <a:pt x="0" y="30"/>
                    </a:lnTo>
                    <a:lnTo>
                      <a:pt x="0" y="24"/>
                    </a:lnTo>
                    <a:lnTo>
                      <a:pt x="0" y="16"/>
                    </a:lnTo>
                    <a:lnTo>
                      <a:pt x="4" y="10"/>
                    </a:lnTo>
                    <a:lnTo>
                      <a:pt x="8" y="6"/>
                    </a:lnTo>
                    <a:lnTo>
                      <a:pt x="12" y="2"/>
                    </a:lnTo>
                    <a:lnTo>
                      <a:pt x="16" y="0"/>
                    </a:lnTo>
                    <a:lnTo>
                      <a:pt x="22" y="0"/>
                    </a:lnTo>
                    <a:close/>
                    <a:moveTo>
                      <a:pt x="22" y="2"/>
                    </a:moveTo>
                    <a:lnTo>
                      <a:pt x="16" y="2"/>
                    </a:lnTo>
                    <a:lnTo>
                      <a:pt x="12" y="6"/>
                    </a:lnTo>
                    <a:lnTo>
                      <a:pt x="10" y="10"/>
                    </a:lnTo>
                    <a:lnTo>
                      <a:pt x="8" y="16"/>
                    </a:lnTo>
                    <a:lnTo>
                      <a:pt x="8" y="24"/>
                    </a:lnTo>
                    <a:lnTo>
                      <a:pt x="8" y="30"/>
                    </a:lnTo>
                    <a:lnTo>
                      <a:pt x="10" y="36"/>
                    </a:lnTo>
                    <a:lnTo>
                      <a:pt x="12" y="40"/>
                    </a:lnTo>
                    <a:lnTo>
                      <a:pt x="16" y="44"/>
                    </a:lnTo>
                    <a:lnTo>
                      <a:pt x="22" y="46"/>
                    </a:lnTo>
                    <a:lnTo>
                      <a:pt x="28" y="44"/>
                    </a:lnTo>
                    <a:lnTo>
                      <a:pt x="32" y="40"/>
                    </a:lnTo>
                    <a:lnTo>
                      <a:pt x="34" y="36"/>
                    </a:lnTo>
                    <a:lnTo>
                      <a:pt x="36" y="30"/>
                    </a:lnTo>
                    <a:lnTo>
                      <a:pt x="36" y="24"/>
                    </a:lnTo>
                    <a:lnTo>
                      <a:pt x="36" y="16"/>
                    </a:lnTo>
                    <a:lnTo>
                      <a:pt x="34" y="10"/>
                    </a:lnTo>
                    <a:lnTo>
                      <a:pt x="32" y="6"/>
                    </a:lnTo>
                    <a:lnTo>
                      <a:pt x="28" y="2"/>
                    </a:lnTo>
                    <a:lnTo>
                      <a:pt x="2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49" name="Freeform 108"/>
              <p:cNvSpPr>
                <a:spLocks noEditPoints="1"/>
              </p:cNvSpPr>
              <p:nvPr/>
            </p:nvSpPr>
            <p:spPr bwMode="auto">
              <a:xfrm>
                <a:off x="1678" y="2302"/>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4 w 46"/>
                  <a:gd name="T17" fmla="*/ 24 h 46"/>
                  <a:gd name="T18" fmla="*/ 14 w 46"/>
                  <a:gd name="T19" fmla="*/ 38 h 46"/>
                  <a:gd name="T20" fmla="*/ 14 w 46"/>
                  <a:gd name="T21" fmla="*/ 42 h 46"/>
                  <a:gd name="T22" fmla="*/ 14 w 46"/>
                  <a:gd name="T23" fmla="*/ 44 h 46"/>
                  <a:gd name="T24" fmla="*/ 16 w 46"/>
                  <a:gd name="T25" fmla="*/ 46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6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2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2 h 46"/>
                  <a:gd name="T66" fmla="*/ 32 w 46"/>
                  <a:gd name="T67" fmla="*/ 2 h 46"/>
                  <a:gd name="T68" fmla="*/ 34 w 46"/>
                  <a:gd name="T69" fmla="*/ 4 h 46"/>
                  <a:gd name="T70" fmla="*/ 36 w 46"/>
                  <a:gd name="T71" fmla="*/ 8 h 46"/>
                  <a:gd name="T72" fmla="*/ 36 w 46"/>
                  <a:gd name="T73" fmla="*/ 12 h 46"/>
                  <a:gd name="T74" fmla="*/ 36 w 46"/>
                  <a:gd name="T75" fmla="*/ 16 h 46"/>
                  <a:gd name="T76" fmla="*/ 34 w 46"/>
                  <a:gd name="T77" fmla="*/ 18 h 46"/>
                  <a:gd name="T78" fmla="*/ 30 w 46"/>
                  <a:gd name="T79" fmla="*/ 22 h 46"/>
                  <a:gd name="T80" fmla="*/ 26 w 46"/>
                  <a:gd name="T81" fmla="*/ 24 h 46"/>
                  <a:gd name="T82" fmla="*/ 36 w 46"/>
                  <a:gd name="T83" fmla="*/ 38 h 46"/>
                  <a:gd name="T84" fmla="*/ 38 w 46"/>
                  <a:gd name="T85" fmla="*/ 42 h 46"/>
                  <a:gd name="T86" fmla="*/ 40 w 46"/>
                  <a:gd name="T87" fmla="*/ 44 h 46"/>
                  <a:gd name="T88" fmla="*/ 44 w 46"/>
                  <a:gd name="T89" fmla="*/ 46 h 46"/>
                  <a:gd name="T90" fmla="*/ 46 w 46"/>
                  <a:gd name="T91" fmla="*/ 46 h 46"/>
                  <a:gd name="T92" fmla="*/ 46 w 46"/>
                  <a:gd name="T93" fmla="*/ 46 h 46"/>
                  <a:gd name="T94" fmla="*/ 14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2 h 46"/>
                  <a:gd name="T106" fmla="*/ 24 w 46"/>
                  <a:gd name="T107" fmla="*/ 20 h 46"/>
                  <a:gd name="T108" fmla="*/ 28 w 46"/>
                  <a:gd name="T109" fmla="*/ 16 h 46"/>
                  <a:gd name="T110" fmla="*/ 28 w 46"/>
                  <a:gd name="T111" fmla="*/ 12 h 46"/>
                  <a:gd name="T112" fmla="*/ 28 w 46"/>
                  <a:gd name="T113" fmla="*/ 8 h 46"/>
                  <a:gd name="T114" fmla="*/ 26 w 46"/>
                  <a:gd name="T115" fmla="*/ 6 h 46"/>
                  <a:gd name="T116" fmla="*/ 22 w 46"/>
                  <a:gd name="T117" fmla="*/ 2 h 46"/>
                  <a:gd name="T118" fmla="*/ 18 w 46"/>
                  <a:gd name="T119" fmla="*/ 2 h 46"/>
                  <a:gd name="T120" fmla="*/ 16 w 46"/>
                  <a:gd name="T121" fmla="*/ 2 h 46"/>
                  <a:gd name="T122" fmla="*/ 14 w 46"/>
                  <a:gd name="T123" fmla="*/ 4 h 46"/>
                  <a:gd name="T124" fmla="*/ 14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16" y="0"/>
                    </a:lnTo>
                    <a:lnTo>
                      <a:pt x="24" y="0"/>
                    </a:lnTo>
                    <a:lnTo>
                      <a:pt x="28" y="2"/>
                    </a:lnTo>
                    <a:lnTo>
                      <a:pt x="32" y="2"/>
                    </a:lnTo>
                    <a:lnTo>
                      <a:pt x="34" y="4"/>
                    </a:lnTo>
                    <a:lnTo>
                      <a:pt x="36" y="8"/>
                    </a:lnTo>
                    <a:lnTo>
                      <a:pt x="36" y="12"/>
                    </a:lnTo>
                    <a:lnTo>
                      <a:pt x="36" y="16"/>
                    </a:lnTo>
                    <a:lnTo>
                      <a:pt x="34" y="18"/>
                    </a:lnTo>
                    <a:lnTo>
                      <a:pt x="30" y="22"/>
                    </a:lnTo>
                    <a:lnTo>
                      <a:pt x="26" y="24"/>
                    </a:lnTo>
                    <a:lnTo>
                      <a:pt x="36" y="38"/>
                    </a:lnTo>
                    <a:lnTo>
                      <a:pt x="38" y="42"/>
                    </a:lnTo>
                    <a:lnTo>
                      <a:pt x="40" y="44"/>
                    </a:lnTo>
                    <a:lnTo>
                      <a:pt x="44" y="46"/>
                    </a:lnTo>
                    <a:lnTo>
                      <a:pt x="46" y="46"/>
                    </a:lnTo>
                    <a:close/>
                    <a:moveTo>
                      <a:pt x="14" y="22"/>
                    </a:moveTo>
                    <a:lnTo>
                      <a:pt x="14" y="22"/>
                    </a:lnTo>
                    <a:lnTo>
                      <a:pt x="20" y="22"/>
                    </a:lnTo>
                    <a:lnTo>
                      <a:pt x="24" y="20"/>
                    </a:lnTo>
                    <a:lnTo>
                      <a:pt x="28" y="16"/>
                    </a:lnTo>
                    <a:lnTo>
                      <a:pt x="28" y="12"/>
                    </a:lnTo>
                    <a:lnTo>
                      <a:pt x="28" y="8"/>
                    </a:lnTo>
                    <a:lnTo>
                      <a:pt x="26" y="6"/>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0" name="Freeform 109"/>
              <p:cNvSpPr>
                <a:spLocks/>
              </p:cNvSpPr>
              <p:nvPr/>
            </p:nvSpPr>
            <p:spPr bwMode="auto">
              <a:xfrm>
                <a:off x="1730" y="2302"/>
                <a:ext cx="42" cy="48"/>
              </a:xfrm>
              <a:custGeom>
                <a:avLst/>
                <a:gdLst>
                  <a:gd name="T0" fmla="*/ 40 w 42"/>
                  <a:gd name="T1" fmla="*/ 0 h 48"/>
                  <a:gd name="T2" fmla="*/ 40 w 42"/>
                  <a:gd name="T3" fmla="*/ 16 h 48"/>
                  <a:gd name="T4" fmla="*/ 40 w 42"/>
                  <a:gd name="T5" fmla="*/ 16 h 48"/>
                  <a:gd name="T6" fmla="*/ 36 w 42"/>
                  <a:gd name="T7" fmla="*/ 10 h 48"/>
                  <a:gd name="T8" fmla="*/ 34 w 42"/>
                  <a:gd name="T9" fmla="*/ 4 h 48"/>
                  <a:gd name="T10" fmla="*/ 30 w 42"/>
                  <a:gd name="T11" fmla="*/ 2 h 48"/>
                  <a:gd name="T12" fmla="*/ 24 w 42"/>
                  <a:gd name="T13" fmla="*/ 2 h 48"/>
                  <a:gd name="T14" fmla="*/ 20 w 42"/>
                  <a:gd name="T15" fmla="*/ 2 h 48"/>
                  <a:gd name="T16" fmla="*/ 16 w 42"/>
                  <a:gd name="T17" fmla="*/ 4 h 48"/>
                  <a:gd name="T18" fmla="*/ 14 w 42"/>
                  <a:gd name="T19" fmla="*/ 6 h 48"/>
                  <a:gd name="T20" fmla="*/ 10 w 42"/>
                  <a:gd name="T21" fmla="*/ 12 h 48"/>
                  <a:gd name="T22" fmla="*/ 10 w 42"/>
                  <a:gd name="T23" fmla="*/ 18 h 48"/>
                  <a:gd name="T24" fmla="*/ 8 w 42"/>
                  <a:gd name="T25" fmla="*/ 24 h 48"/>
                  <a:gd name="T26" fmla="*/ 10 w 42"/>
                  <a:gd name="T27" fmla="*/ 30 h 48"/>
                  <a:gd name="T28" fmla="*/ 10 w 42"/>
                  <a:gd name="T29" fmla="*/ 36 h 48"/>
                  <a:gd name="T30" fmla="*/ 14 w 42"/>
                  <a:gd name="T31" fmla="*/ 40 h 48"/>
                  <a:gd name="T32" fmla="*/ 16 w 42"/>
                  <a:gd name="T33" fmla="*/ 42 h 48"/>
                  <a:gd name="T34" fmla="*/ 20 w 42"/>
                  <a:gd name="T35" fmla="*/ 44 h 48"/>
                  <a:gd name="T36" fmla="*/ 26 w 42"/>
                  <a:gd name="T37" fmla="*/ 44 h 48"/>
                  <a:gd name="T38" fmla="*/ 30 w 42"/>
                  <a:gd name="T39" fmla="*/ 44 h 48"/>
                  <a:gd name="T40" fmla="*/ 34 w 42"/>
                  <a:gd name="T41" fmla="*/ 42 h 48"/>
                  <a:gd name="T42" fmla="*/ 36 w 42"/>
                  <a:gd name="T43" fmla="*/ 40 h 48"/>
                  <a:gd name="T44" fmla="*/ 40 w 42"/>
                  <a:gd name="T45" fmla="*/ 36 h 48"/>
                  <a:gd name="T46" fmla="*/ 42 w 42"/>
                  <a:gd name="T47" fmla="*/ 36 h 48"/>
                  <a:gd name="T48" fmla="*/ 38 w 42"/>
                  <a:gd name="T49" fmla="*/ 42 h 48"/>
                  <a:gd name="T50" fmla="*/ 34 w 42"/>
                  <a:gd name="T51" fmla="*/ 44 h 48"/>
                  <a:gd name="T52" fmla="*/ 28 w 42"/>
                  <a:gd name="T53" fmla="*/ 46 h 48"/>
                  <a:gd name="T54" fmla="*/ 22 w 42"/>
                  <a:gd name="T55" fmla="*/ 48 h 48"/>
                  <a:gd name="T56" fmla="*/ 16 w 42"/>
                  <a:gd name="T57" fmla="*/ 46 h 48"/>
                  <a:gd name="T58" fmla="*/ 10 w 42"/>
                  <a:gd name="T59" fmla="*/ 44 h 48"/>
                  <a:gd name="T60" fmla="*/ 6 w 42"/>
                  <a:gd name="T61" fmla="*/ 40 h 48"/>
                  <a:gd name="T62" fmla="*/ 2 w 42"/>
                  <a:gd name="T63" fmla="*/ 32 h 48"/>
                  <a:gd name="T64" fmla="*/ 0 w 42"/>
                  <a:gd name="T65" fmla="*/ 24 h 48"/>
                  <a:gd name="T66" fmla="*/ 2 w 42"/>
                  <a:gd name="T67" fmla="*/ 18 h 48"/>
                  <a:gd name="T68" fmla="*/ 4 w 42"/>
                  <a:gd name="T69" fmla="*/ 12 h 48"/>
                  <a:gd name="T70" fmla="*/ 8 w 42"/>
                  <a:gd name="T71" fmla="*/ 6 h 48"/>
                  <a:gd name="T72" fmla="*/ 12 w 42"/>
                  <a:gd name="T73" fmla="*/ 2 h 48"/>
                  <a:gd name="T74" fmla="*/ 18 w 42"/>
                  <a:gd name="T75" fmla="*/ 0 h 48"/>
                  <a:gd name="T76" fmla="*/ 24 w 42"/>
                  <a:gd name="T77" fmla="*/ 0 h 48"/>
                  <a:gd name="T78" fmla="*/ 28 w 42"/>
                  <a:gd name="T79" fmla="*/ 0 h 48"/>
                  <a:gd name="T80" fmla="*/ 34 w 42"/>
                  <a:gd name="T81" fmla="*/ 2 h 48"/>
                  <a:gd name="T82" fmla="*/ 34 w 42"/>
                  <a:gd name="T83" fmla="*/ 2 h 48"/>
                  <a:gd name="T84" fmla="*/ 36 w 42"/>
                  <a:gd name="T85" fmla="*/ 2 h 48"/>
                  <a:gd name="T86" fmla="*/ 36 w 42"/>
                  <a:gd name="T87" fmla="*/ 2 h 48"/>
                  <a:gd name="T88" fmla="*/ 38 w 42"/>
                  <a:gd name="T89" fmla="*/ 2 h 48"/>
                  <a:gd name="T90" fmla="*/ 38 w 42"/>
                  <a:gd name="T91" fmla="*/ 0 h 48"/>
                  <a:gd name="T92" fmla="*/ 38 w 42"/>
                  <a:gd name="T93" fmla="*/ 0 h 48"/>
                  <a:gd name="T94" fmla="*/ 40 w 42"/>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2"/>
                  <a:gd name="T145" fmla="*/ 0 h 48"/>
                  <a:gd name="T146" fmla="*/ 42 w 42"/>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2" h="48">
                    <a:moveTo>
                      <a:pt x="40" y="0"/>
                    </a:moveTo>
                    <a:lnTo>
                      <a:pt x="40" y="16"/>
                    </a:lnTo>
                    <a:lnTo>
                      <a:pt x="36" y="10"/>
                    </a:lnTo>
                    <a:lnTo>
                      <a:pt x="34" y="4"/>
                    </a:lnTo>
                    <a:lnTo>
                      <a:pt x="30" y="2"/>
                    </a:lnTo>
                    <a:lnTo>
                      <a:pt x="24" y="2"/>
                    </a:lnTo>
                    <a:lnTo>
                      <a:pt x="20" y="2"/>
                    </a:lnTo>
                    <a:lnTo>
                      <a:pt x="16" y="4"/>
                    </a:lnTo>
                    <a:lnTo>
                      <a:pt x="14" y="6"/>
                    </a:lnTo>
                    <a:lnTo>
                      <a:pt x="10" y="12"/>
                    </a:lnTo>
                    <a:lnTo>
                      <a:pt x="10" y="18"/>
                    </a:lnTo>
                    <a:lnTo>
                      <a:pt x="8" y="24"/>
                    </a:lnTo>
                    <a:lnTo>
                      <a:pt x="10" y="30"/>
                    </a:lnTo>
                    <a:lnTo>
                      <a:pt x="10" y="36"/>
                    </a:lnTo>
                    <a:lnTo>
                      <a:pt x="14" y="40"/>
                    </a:lnTo>
                    <a:lnTo>
                      <a:pt x="16" y="42"/>
                    </a:lnTo>
                    <a:lnTo>
                      <a:pt x="20" y="44"/>
                    </a:lnTo>
                    <a:lnTo>
                      <a:pt x="26" y="44"/>
                    </a:lnTo>
                    <a:lnTo>
                      <a:pt x="30" y="44"/>
                    </a:lnTo>
                    <a:lnTo>
                      <a:pt x="34" y="42"/>
                    </a:lnTo>
                    <a:lnTo>
                      <a:pt x="36" y="40"/>
                    </a:lnTo>
                    <a:lnTo>
                      <a:pt x="40" y="36"/>
                    </a:lnTo>
                    <a:lnTo>
                      <a:pt x="42" y="36"/>
                    </a:lnTo>
                    <a:lnTo>
                      <a:pt x="38" y="42"/>
                    </a:lnTo>
                    <a:lnTo>
                      <a:pt x="34" y="44"/>
                    </a:lnTo>
                    <a:lnTo>
                      <a:pt x="28" y="46"/>
                    </a:lnTo>
                    <a:lnTo>
                      <a:pt x="22" y="48"/>
                    </a:lnTo>
                    <a:lnTo>
                      <a:pt x="16" y="46"/>
                    </a:lnTo>
                    <a:lnTo>
                      <a:pt x="10" y="44"/>
                    </a:lnTo>
                    <a:lnTo>
                      <a:pt x="6" y="40"/>
                    </a:lnTo>
                    <a:lnTo>
                      <a:pt x="2" y="32"/>
                    </a:lnTo>
                    <a:lnTo>
                      <a:pt x="0" y="24"/>
                    </a:lnTo>
                    <a:lnTo>
                      <a:pt x="2" y="18"/>
                    </a:lnTo>
                    <a:lnTo>
                      <a:pt x="4" y="12"/>
                    </a:lnTo>
                    <a:lnTo>
                      <a:pt x="8" y="6"/>
                    </a:lnTo>
                    <a:lnTo>
                      <a:pt x="12" y="2"/>
                    </a:lnTo>
                    <a:lnTo>
                      <a:pt x="18" y="0"/>
                    </a:lnTo>
                    <a:lnTo>
                      <a:pt x="24" y="0"/>
                    </a:lnTo>
                    <a:lnTo>
                      <a:pt x="28" y="0"/>
                    </a:lnTo>
                    <a:lnTo>
                      <a:pt x="34" y="2"/>
                    </a:lnTo>
                    <a:lnTo>
                      <a:pt x="36" y="2"/>
                    </a:lnTo>
                    <a:lnTo>
                      <a:pt x="38" y="2"/>
                    </a:lnTo>
                    <a:lnTo>
                      <a:pt x="38" y="0"/>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1" name="Freeform 110"/>
              <p:cNvSpPr>
                <a:spLocks/>
              </p:cNvSpPr>
              <p:nvPr/>
            </p:nvSpPr>
            <p:spPr bwMode="auto">
              <a:xfrm>
                <a:off x="1778" y="2302"/>
                <a:ext cx="42" cy="46"/>
              </a:xfrm>
              <a:custGeom>
                <a:avLst/>
                <a:gdLst>
                  <a:gd name="T0" fmla="*/ 14 w 42"/>
                  <a:gd name="T1" fmla="*/ 2 h 46"/>
                  <a:gd name="T2" fmla="*/ 14 w 42"/>
                  <a:gd name="T3" fmla="*/ 22 h 46"/>
                  <a:gd name="T4" fmla="*/ 26 w 42"/>
                  <a:gd name="T5" fmla="*/ 22 h 46"/>
                  <a:gd name="T6" fmla="*/ 28 w 42"/>
                  <a:gd name="T7" fmla="*/ 20 h 46"/>
                  <a:gd name="T8" fmla="*/ 30 w 42"/>
                  <a:gd name="T9" fmla="*/ 20 h 46"/>
                  <a:gd name="T10" fmla="*/ 32 w 42"/>
                  <a:gd name="T11" fmla="*/ 18 h 46"/>
                  <a:gd name="T12" fmla="*/ 32 w 42"/>
                  <a:gd name="T13" fmla="*/ 14 h 46"/>
                  <a:gd name="T14" fmla="*/ 34 w 42"/>
                  <a:gd name="T15" fmla="*/ 14 h 46"/>
                  <a:gd name="T16" fmla="*/ 34 w 42"/>
                  <a:gd name="T17" fmla="*/ 30 h 46"/>
                  <a:gd name="T18" fmla="*/ 32 w 42"/>
                  <a:gd name="T19" fmla="*/ 30 h 46"/>
                  <a:gd name="T20" fmla="*/ 32 w 42"/>
                  <a:gd name="T21" fmla="*/ 28 h 46"/>
                  <a:gd name="T22" fmla="*/ 32 w 42"/>
                  <a:gd name="T23" fmla="*/ 26 h 46"/>
                  <a:gd name="T24" fmla="*/ 30 w 42"/>
                  <a:gd name="T25" fmla="*/ 24 h 46"/>
                  <a:gd name="T26" fmla="*/ 30 w 42"/>
                  <a:gd name="T27" fmla="*/ 24 h 46"/>
                  <a:gd name="T28" fmla="*/ 28 w 42"/>
                  <a:gd name="T29" fmla="*/ 24 h 46"/>
                  <a:gd name="T30" fmla="*/ 26 w 42"/>
                  <a:gd name="T31" fmla="*/ 24 h 46"/>
                  <a:gd name="T32" fmla="*/ 14 w 42"/>
                  <a:gd name="T33" fmla="*/ 24 h 46"/>
                  <a:gd name="T34" fmla="*/ 14 w 42"/>
                  <a:gd name="T35" fmla="*/ 40 h 46"/>
                  <a:gd name="T36" fmla="*/ 14 w 42"/>
                  <a:gd name="T37" fmla="*/ 42 h 46"/>
                  <a:gd name="T38" fmla="*/ 14 w 42"/>
                  <a:gd name="T39" fmla="*/ 44 h 46"/>
                  <a:gd name="T40" fmla="*/ 14 w 42"/>
                  <a:gd name="T41" fmla="*/ 44 h 46"/>
                  <a:gd name="T42" fmla="*/ 16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4 h 46"/>
                  <a:gd name="T56" fmla="*/ 36 w 42"/>
                  <a:gd name="T57" fmla="*/ 42 h 46"/>
                  <a:gd name="T58" fmla="*/ 38 w 42"/>
                  <a:gd name="T59" fmla="*/ 40 h 46"/>
                  <a:gd name="T60" fmla="*/ 40 w 42"/>
                  <a:gd name="T61" fmla="*/ 36 h 46"/>
                  <a:gd name="T62" fmla="*/ 42 w 42"/>
                  <a:gd name="T63" fmla="*/ 36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6 h 46"/>
                  <a:gd name="T76" fmla="*/ 6 w 42"/>
                  <a:gd name="T77" fmla="*/ 44 h 46"/>
                  <a:gd name="T78" fmla="*/ 8 w 42"/>
                  <a:gd name="T79" fmla="*/ 44 h 46"/>
                  <a:gd name="T80" fmla="*/ 8 w 42"/>
                  <a:gd name="T81" fmla="*/ 42 h 46"/>
                  <a:gd name="T82" fmla="*/ 8 w 42"/>
                  <a:gd name="T83" fmla="*/ 38 h 46"/>
                  <a:gd name="T84" fmla="*/ 8 w 42"/>
                  <a:gd name="T85" fmla="*/ 8 h 46"/>
                  <a:gd name="T86" fmla="*/ 8 w 42"/>
                  <a:gd name="T87" fmla="*/ 4 h 46"/>
                  <a:gd name="T88" fmla="*/ 6 w 42"/>
                  <a:gd name="T89" fmla="*/ 2 h 46"/>
                  <a:gd name="T90" fmla="*/ 6 w 42"/>
                  <a:gd name="T91" fmla="*/ 2 h 46"/>
                  <a:gd name="T92" fmla="*/ 2 w 42"/>
                  <a:gd name="T93" fmla="*/ 0 h 46"/>
                  <a:gd name="T94" fmla="*/ 0 w 42"/>
                  <a:gd name="T95" fmla="*/ 0 h 46"/>
                  <a:gd name="T96" fmla="*/ 0 w 42"/>
                  <a:gd name="T97" fmla="*/ 0 h 46"/>
                  <a:gd name="T98" fmla="*/ 38 w 42"/>
                  <a:gd name="T99" fmla="*/ 0 h 46"/>
                  <a:gd name="T100" fmla="*/ 38 w 42"/>
                  <a:gd name="T101" fmla="*/ 10 h 46"/>
                  <a:gd name="T102" fmla="*/ 36 w 42"/>
                  <a:gd name="T103" fmla="*/ 10 h 46"/>
                  <a:gd name="T104" fmla="*/ 36 w 42"/>
                  <a:gd name="T105" fmla="*/ 8 h 46"/>
                  <a:gd name="T106" fmla="*/ 36 w 42"/>
                  <a:gd name="T107" fmla="*/ 6 h 46"/>
                  <a:gd name="T108" fmla="*/ 34 w 42"/>
                  <a:gd name="T109" fmla="*/ 4 h 46"/>
                  <a:gd name="T110" fmla="*/ 32 w 42"/>
                  <a:gd name="T111" fmla="*/ 2 h 46"/>
                  <a:gd name="T112" fmla="*/ 30 w 42"/>
                  <a:gd name="T113" fmla="*/ 2 h 46"/>
                  <a:gd name="T114" fmla="*/ 28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2"/>
                    </a:lnTo>
                    <a:lnTo>
                      <a:pt x="26" y="22"/>
                    </a:lnTo>
                    <a:lnTo>
                      <a:pt x="28" y="20"/>
                    </a:lnTo>
                    <a:lnTo>
                      <a:pt x="30" y="20"/>
                    </a:lnTo>
                    <a:lnTo>
                      <a:pt x="32" y="18"/>
                    </a:lnTo>
                    <a:lnTo>
                      <a:pt x="32" y="14"/>
                    </a:lnTo>
                    <a:lnTo>
                      <a:pt x="34" y="14"/>
                    </a:lnTo>
                    <a:lnTo>
                      <a:pt x="34" y="30"/>
                    </a:lnTo>
                    <a:lnTo>
                      <a:pt x="32" y="30"/>
                    </a:lnTo>
                    <a:lnTo>
                      <a:pt x="32" y="28"/>
                    </a:lnTo>
                    <a:lnTo>
                      <a:pt x="32" y="26"/>
                    </a:lnTo>
                    <a:lnTo>
                      <a:pt x="30" y="24"/>
                    </a:lnTo>
                    <a:lnTo>
                      <a:pt x="28" y="24"/>
                    </a:lnTo>
                    <a:lnTo>
                      <a:pt x="26" y="24"/>
                    </a:lnTo>
                    <a:lnTo>
                      <a:pt x="14" y="24"/>
                    </a:lnTo>
                    <a:lnTo>
                      <a:pt x="14" y="40"/>
                    </a:lnTo>
                    <a:lnTo>
                      <a:pt x="14" y="42"/>
                    </a:lnTo>
                    <a:lnTo>
                      <a:pt x="14" y="44"/>
                    </a:lnTo>
                    <a:lnTo>
                      <a:pt x="16" y="44"/>
                    </a:lnTo>
                    <a:lnTo>
                      <a:pt x="18" y="44"/>
                    </a:lnTo>
                    <a:lnTo>
                      <a:pt x="26" y="44"/>
                    </a:lnTo>
                    <a:lnTo>
                      <a:pt x="30" y="44"/>
                    </a:lnTo>
                    <a:lnTo>
                      <a:pt x="32" y="44"/>
                    </a:lnTo>
                    <a:lnTo>
                      <a:pt x="34" y="44"/>
                    </a:lnTo>
                    <a:lnTo>
                      <a:pt x="36" y="42"/>
                    </a:lnTo>
                    <a:lnTo>
                      <a:pt x="38" y="40"/>
                    </a:lnTo>
                    <a:lnTo>
                      <a:pt x="40" y="36"/>
                    </a:lnTo>
                    <a:lnTo>
                      <a:pt x="42" y="36"/>
                    </a:lnTo>
                    <a:lnTo>
                      <a:pt x="38" y="46"/>
                    </a:lnTo>
                    <a:lnTo>
                      <a:pt x="0" y="46"/>
                    </a:lnTo>
                    <a:lnTo>
                      <a:pt x="2" y="46"/>
                    </a:lnTo>
                    <a:lnTo>
                      <a:pt x="4" y="46"/>
                    </a:lnTo>
                    <a:lnTo>
                      <a:pt x="6" y="46"/>
                    </a:lnTo>
                    <a:lnTo>
                      <a:pt x="6" y="44"/>
                    </a:lnTo>
                    <a:lnTo>
                      <a:pt x="8" y="44"/>
                    </a:lnTo>
                    <a:lnTo>
                      <a:pt x="8" y="42"/>
                    </a:lnTo>
                    <a:lnTo>
                      <a:pt x="8" y="38"/>
                    </a:lnTo>
                    <a:lnTo>
                      <a:pt x="8" y="8"/>
                    </a:lnTo>
                    <a:lnTo>
                      <a:pt x="8" y="4"/>
                    </a:lnTo>
                    <a:lnTo>
                      <a:pt x="6" y="2"/>
                    </a:lnTo>
                    <a:lnTo>
                      <a:pt x="2" y="0"/>
                    </a:lnTo>
                    <a:lnTo>
                      <a:pt x="0" y="0"/>
                    </a:lnTo>
                    <a:lnTo>
                      <a:pt x="38" y="0"/>
                    </a:lnTo>
                    <a:lnTo>
                      <a:pt x="38" y="10"/>
                    </a:lnTo>
                    <a:lnTo>
                      <a:pt x="36" y="10"/>
                    </a:lnTo>
                    <a:lnTo>
                      <a:pt x="36" y="8"/>
                    </a:lnTo>
                    <a:lnTo>
                      <a:pt x="36" y="6"/>
                    </a:lnTo>
                    <a:lnTo>
                      <a:pt x="34" y="4"/>
                    </a:lnTo>
                    <a:lnTo>
                      <a:pt x="32" y="2"/>
                    </a:lnTo>
                    <a:lnTo>
                      <a:pt x="30" y="2"/>
                    </a:lnTo>
                    <a:lnTo>
                      <a:pt x="28"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2" name="Rectangle 111"/>
              <p:cNvSpPr>
                <a:spLocks noChangeArrowheads="1"/>
              </p:cNvSpPr>
              <p:nvPr/>
            </p:nvSpPr>
            <p:spPr bwMode="auto">
              <a:xfrm>
                <a:off x="2120" y="227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3" name="Freeform 112"/>
              <p:cNvSpPr>
                <a:spLocks/>
              </p:cNvSpPr>
              <p:nvPr/>
            </p:nvSpPr>
            <p:spPr bwMode="auto">
              <a:xfrm>
                <a:off x="2166" y="229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0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4 h 58"/>
                  <a:gd name="T46" fmla="*/ 20 w 50"/>
                  <a:gd name="T47" fmla="*/ 48 h 58"/>
                  <a:gd name="T48" fmla="*/ 20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0"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4"/>
                    </a:lnTo>
                    <a:lnTo>
                      <a:pt x="20" y="48"/>
                    </a:lnTo>
                    <a:lnTo>
                      <a:pt x="20"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4" name="Freeform 113"/>
              <p:cNvSpPr>
                <a:spLocks/>
              </p:cNvSpPr>
              <p:nvPr/>
            </p:nvSpPr>
            <p:spPr bwMode="auto">
              <a:xfrm>
                <a:off x="2218" y="2288"/>
                <a:ext cx="42" cy="60"/>
              </a:xfrm>
              <a:custGeom>
                <a:avLst/>
                <a:gdLst>
                  <a:gd name="T0" fmla="*/ 14 w 42"/>
                  <a:gd name="T1" fmla="*/ 30 h 60"/>
                  <a:gd name="T2" fmla="*/ 22 w 42"/>
                  <a:gd name="T3" fmla="*/ 22 h 60"/>
                  <a:gd name="T4" fmla="*/ 26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2" y="22"/>
                    </a:lnTo>
                    <a:lnTo>
                      <a:pt x="24" y="22"/>
                    </a:lnTo>
                    <a:lnTo>
                      <a:pt x="26" y="20"/>
                    </a:lnTo>
                    <a:lnTo>
                      <a:pt x="30" y="22"/>
                    </a:lnTo>
                    <a:lnTo>
                      <a:pt x="32" y="22"/>
                    </a:lnTo>
                    <a:lnTo>
                      <a:pt x="34"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4"/>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5" name="Freeform 114"/>
              <p:cNvSpPr>
                <a:spLocks noEditPoints="1"/>
              </p:cNvSpPr>
              <p:nvPr/>
            </p:nvSpPr>
            <p:spPr bwMode="auto">
              <a:xfrm>
                <a:off x="2264" y="2308"/>
                <a:ext cx="34" cy="42"/>
              </a:xfrm>
              <a:custGeom>
                <a:avLst/>
                <a:gdLst>
                  <a:gd name="T0" fmla="*/ 6 w 34"/>
                  <a:gd name="T1" fmla="*/ 16 h 42"/>
                  <a:gd name="T2" fmla="*/ 8 w 34"/>
                  <a:gd name="T3" fmla="*/ 24 h 42"/>
                  <a:gd name="T4" fmla="*/ 12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6" name="Freeform 115"/>
              <p:cNvSpPr>
                <a:spLocks/>
              </p:cNvSpPr>
              <p:nvPr/>
            </p:nvSpPr>
            <p:spPr bwMode="auto">
              <a:xfrm>
                <a:off x="2324"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30" y="34"/>
                    </a:lnTo>
                    <a:lnTo>
                      <a:pt x="30" y="32"/>
                    </a:lnTo>
                    <a:lnTo>
                      <a:pt x="30" y="16"/>
                    </a:lnTo>
                    <a:lnTo>
                      <a:pt x="28" y="12"/>
                    </a:lnTo>
                    <a:lnTo>
                      <a:pt x="28" y="8"/>
                    </a:lnTo>
                    <a:lnTo>
                      <a:pt x="26" y="6"/>
                    </a:lnTo>
                    <a:lnTo>
                      <a:pt x="22"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7" name="Freeform 116"/>
              <p:cNvSpPr>
                <a:spLocks noEditPoints="1"/>
              </p:cNvSpPr>
              <p:nvPr/>
            </p:nvSpPr>
            <p:spPr bwMode="auto">
              <a:xfrm>
                <a:off x="2370"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10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8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6" y="4"/>
                    </a:moveTo>
                    <a:lnTo>
                      <a:pt x="14" y="4"/>
                    </a:lnTo>
                    <a:lnTo>
                      <a:pt x="12" y="4"/>
                    </a:lnTo>
                    <a:lnTo>
                      <a:pt x="10" y="6"/>
                    </a:lnTo>
                    <a:lnTo>
                      <a:pt x="8" y="10"/>
                    </a:lnTo>
                    <a:lnTo>
                      <a:pt x="8" y="14"/>
                    </a:lnTo>
                    <a:lnTo>
                      <a:pt x="6" y="18"/>
                    </a:lnTo>
                    <a:lnTo>
                      <a:pt x="8" y="26"/>
                    </a:lnTo>
                    <a:lnTo>
                      <a:pt x="10" y="32"/>
                    </a:lnTo>
                    <a:lnTo>
                      <a:pt x="12" y="36"/>
                    </a:lnTo>
                    <a:lnTo>
                      <a:pt x="16" y="38"/>
                    </a:lnTo>
                    <a:lnTo>
                      <a:pt x="20" y="38"/>
                    </a:lnTo>
                    <a:lnTo>
                      <a:pt x="24" y="38"/>
                    </a:lnTo>
                    <a:lnTo>
                      <a:pt x="26" y="36"/>
                    </a:lnTo>
                    <a:lnTo>
                      <a:pt x="28" y="30"/>
                    </a:lnTo>
                    <a:lnTo>
                      <a:pt x="30" y="24"/>
                    </a:lnTo>
                    <a:lnTo>
                      <a:pt x="30"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8" name="Freeform 117"/>
              <p:cNvSpPr>
                <a:spLocks/>
              </p:cNvSpPr>
              <p:nvPr/>
            </p:nvSpPr>
            <p:spPr bwMode="auto">
              <a:xfrm>
                <a:off x="2412" y="2308"/>
                <a:ext cx="42" cy="40"/>
              </a:xfrm>
              <a:custGeom>
                <a:avLst/>
                <a:gdLst>
                  <a:gd name="T0" fmla="*/ 12 w 42"/>
                  <a:gd name="T1" fmla="*/ 10 h 40"/>
                  <a:gd name="T2" fmla="*/ 16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8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8"/>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59" name="Rectangle 118"/>
              <p:cNvSpPr>
                <a:spLocks noChangeArrowheads="1"/>
              </p:cNvSpPr>
              <p:nvPr/>
            </p:nvSpPr>
            <p:spPr bwMode="auto">
              <a:xfrm>
                <a:off x="2458" y="2326"/>
                <a:ext cx="22" cy="6"/>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0" name="Freeform 119"/>
              <p:cNvSpPr>
                <a:spLocks/>
              </p:cNvSpPr>
              <p:nvPr/>
            </p:nvSpPr>
            <p:spPr bwMode="auto">
              <a:xfrm>
                <a:off x="2484" y="231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6 w 42"/>
                  <a:gd name="T63" fmla="*/ 4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1" name="Freeform 120"/>
              <p:cNvSpPr>
                <a:spLocks noEditPoints="1"/>
              </p:cNvSpPr>
              <p:nvPr/>
            </p:nvSpPr>
            <p:spPr bwMode="auto">
              <a:xfrm>
                <a:off x="2528" y="230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40 h 42"/>
                  <a:gd name="T20" fmla="*/ 22 w 36"/>
                  <a:gd name="T21" fmla="*/ 42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6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2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40"/>
                    </a:lnTo>
                    <a:lnTo>
                      <a:pt x="22" y="42"/>
                    </a:lnTo>
                    <a:lnTo>
                      <a:pt x="18" y="42"/>
                    </a:lnTo>
                    <a:lnTo>
                      <a:pt x="12" y="40"/>
                    </a:lnTo>
                    <a:lnTo>
                      <a:pt x="8" y="38"/>
                    </a:lnTo>
                    <a:lnTo>
                      <a:pt x="4" y="34"/>
                    </a:lnTo>
                    <a:lnTo>
                      <a:pt x="0" y="28"/>
                    </a:lnTo>
                    <a:lnTo>
                      <a:pt x="0" y="22"/>
                    </a:lnTo>
                    <a:lnTo>
                      <a:pt x="0" y="16"/>
                    </a:lnTo>
                    <a:lnTo>
                      <a:pt x="2" y="10"/>
                    </a:lnTo>
                    <a:lnTo>
                      <a:pt x="6"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2" y="4"/>
                    </a:lnTo>
                    <a:lnTo>
                      <a:pt x="1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2" name="Freeform 121"/>
              <p:cNvSpPr>
                <a:spLocks/>
              </p:cNvSpPr>
              <p:nvPr/>
            </p:nvSpPr>
            <p:spPr bwMode="auto">
              <a:xfrm>
                <a:off x="2572" y="2288"/>
                <a:ext cx="18" cy="60"/>
              </a:xfrm>
              <a:custGeom>
                <a:avLst/>
                <a:gdLst>
                  <a:gd name="T0" fmla="*/ 12 w 18"/>
                  <a:gd name="T1" fmla="*/ 0 h 60"/>
                  <a:gd name="T2" fmla="*/ 12 w 18"/>
                  <a:gd name="T3" fmla="*/ 52 h 60"/>
                  <a:gd name="T4" fmla="*/ 12 w 18"/>
                  <a:gd name="T5" fmla="*/ 56 h 60"/>
                  <a:gd name="T6" fmla="*/ 14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4 w 18"/>
                  <a:gd name="T25" fmla="*/ 60 h 60"/>
                  <a:gd name="T26" fmla="*/ 4 w 18"/>
                  <a:gd name="T27" fmla="*/ 58 h 60"/>
                  <a:gd name="T28" fmla="*/ 4 w 18"/>
                  <a:gd name="T29" fmla="*/ 58 h 60"/>
                  <a:gd name="T30" fmla="*/ 6 w 18"/>
                  <a:gd name="T31" fmla="*/ 56 h 60"/>
                  <a:gd name="T32" fmla="*/ 6 w 18"/>
                  <a:gd name="T33" fmla="*/ 52 h 60"/>
                  <a:gd name="T34" fmla="*/ 6 w 18"/>
                  <a:gd name="T35" fmla="*/ 16 h 60"/>
                  <a:gd name="T36" fmla="*/ 6 w 18"/>
                  <a:gd name="T37" fmla="*/ 10 h 60"/>
                  <a:gd name="T38" fmla="*/ 6 w 18"/>
                  <a:gd name="T39" fmla="*/ 8 h 60"/>
                  <a:gd name="T40" fmla="*/ 4 w 18"/>
                  <a:gd name="T41" fmla="*/ 6 h 60"/>
                  <a:gd name="T42" fmla="*/ 4 w 18"/>
                  <a:gd name="T43" fmla="*/ 6 h 60"/>
                  <a:gd name="T44" fmla="*/ 4 w 18"/>
                  <a:gd name="T45" fmla="*/ 4 h 60"/>
                  <a:gd name="T46" fmla="*/ 4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16"/>
                    </a:lnTo>
                    <a:lnTo>
                      <a:pt x="6" y="10"/>
                    </a:lnTo>
                    <a:lnTo>
                      <a:pt x="6"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3" name="Freeform 122"/>
              <p:cNvSpPr>
                <a:spLocks noEditPoints="1"/>
              </p:cNvSpPr>
              <p:nvPr/>
            </p:nvSpPr>
            <p:spPr bwMode="auto">
              <a:xfrm>
                <a:off x="2596" y="2288"/>
                <a:ext cx="18" cy="60"/>
              </a:xfrm>
              <a:custGeom>
                <a:avLst/>
                <a:gdLst>
                  <a:gd name="T0" fmla="*/ 10 w 18"/>
                  <a:gd name="T1" fmla="*/ 0 h 60"/>
                  <a:gd name="T2" fmla="*/ 12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2 w 18"/>
                  <a:gd name="T15" fmla="*/ 10 h 60"/>
                  <a:gd name="T16" fmla="*/ 10 w 18"/>
                  <a:gd name="T17" fmla="*/ 10 h 60"/>
                  <a:gd name="T18" fmla="*/ 8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8 w 18"/>
                  <a:gd name="T31" fmla="*/ 0 h 60"/>
                  <a:gd name="T32" fmla="*/ 10 w 18"/>
                  <a:gd name="T33" fmla="*/ 0 h 60"/>
                  <a:gd name="T34" fmla="*/ 14 w 18"/>
                  <a:gd name="T35" fmla="*/ 20 h 60"/>
                  <a:gd name="T36" fmla="*/ 14 w 18"/>
                  <a:gd name="T37" fmla="*/ 52 h 60"/>
                  <a:gd name="T38" fmla="*/ 14 w 18"/>
                  <a:gd name="T39" fmla="*/ 56 h 60"/>
                  <a:gd name="T40" fmla="*/ 14 w 18"/>
                  <a:gd name="T41" fmla="*/ 58 h 60"/>
                  <a:gd name="T42" fmla="*/ 14 w 18"/>
                  <a:gd name="T43" fmla="*/ 58 h 60"/>
                  <a:gd name="T44" fmla="*/ 16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6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6 w 18"/>
                  <a:gd name="T75" fmla="*/ 26 h 60"/>
                  <a:gd name="T76" fmla="*/ 6 w 18"/>
                  <a:gd name="T77" fmla="*/ 26 h 60"/>
                  <a:gd name="T78" fmla="*/ 4 w 18"/>
                  <a:gd name="T79" fmla="*/ 26 h 60"/>
                  <a:gd name="T80" fmla="*/ 4 w 18"/>
                  <a:gd name="T81" fmla="*/ 26 h 60"/>
                  <a:gd name="T82" fmla="*/ 2 w 18"/>
                  <a:gd name="T83" fmla="*/ 26 h 60"/>
                  <a:gd name="T84" fmla="*/ 2 w 18"/>
                  <a:gd name="T85" fmla="*/ 26 h 60"/>
                  <a:gd name="T86" fmla="*/ 0 w 18"/>
                  <a:gd name="T87" fmla="*/ 26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2" y="2"/>
                    </a:lnTo>
                    <a:lnTo>
                      <a:pt x="14" y="2"/>
                    </a:lnTo>
                    <a:lnTo>
                      <a:pt x="14" y="4"/>
                    </a:lnTo>
                    <a:lnTo>
                      <a:pt x="14" y="6"/>
                    </a:lnTo>
                    <a:lnTo>
                      <a:pt x="12" y="8"/>
                    </a:lnTo>
                    <a:lnTo>
                      <a:pt x="12" y="10"/>
                    </a:lnTo>
                    <a:lnTo>
                      <a:pt x="10" y="10"/>
                    </a:lnTo>
                    <a:lnTo>
                      <a:pt x="8" y="10"/>
                    </a:lnTo>
                    <a:lnTo>
                      <a:pt x="6" y="8"/>
                    </a:lnTo>
                    <a:lnTo>
                      <a:pt x="4" y="6"/>
                    </a:lnTo>
                    <a:lnTo>
                      <a:pt x="4" y="4"/>
                    </a:lnTo>
                    <a:lnTo>
                      <a:pt x="4" y="2"/>
                    </a:lnTo>
                    <a:lnTo>
                      <a:pt x="6" y="2"/>
                    </a:lnTo>
                    <a:lnTo>
                      <a:pt x="8" y="0"/>
                    </a:lnTo>
                    <a:lnTo>
                      <a:pt x="10" y="0"/>
                    </a:lnTo>
                    <a:close/>
                    <a:moveTo>
                      <a:pt x="14" y="20"/>
                    </a:moveTo>
                    <a:lnTo>
                      <a:pt x="14" y="52"/>
                    </a:lnTo>
                    <a:lnTo>
                      <a:pt x="14" y="56"/>
                    </a:lnTo>
                    <a:lnTo>
                      <a:pt x="14" y="58"/>
                    </a:lnTo>
                    <a:lnTo>
                      <a:pt x="16" y="60"/>
                    </a:lnTo>
                    <a:lnTo>
                      <a:pt x="18" y="60"/>
                    </a:lnTo>
                    <a:lnTo>
                      <a:pt x="0" y="60"/>
                    </a:lnTo>
                    <a:lnTo>
                      <a:pt x="2" y="60"/>
                    </a:lnTo>
                    <a:lnTo>
                      <a:pt x="4" y="60"/>
                    </a:lnTo>
                    <a:lnTo>
                      <a:pt x="4" y="58"/>
                    </a:lnTo>
                    <a:lnTo>
                      <a:pt x="6" y="58"/>
                    </a:lnTo>
                    <a:lnTo>
                      <a:pt x="6" y="56"/>
                    </a:lnTo>
                    <a:lnTo>
                      <a:pt x="6" y="52"/>
                    </a:lnTo>
                    <a:lnTo>
                      <a:pt x="6" y="38"/>
                    </a:lnTo>
                    <a:lnTo>
                      <a:pt x="6" y="32"/>
                    </a:lnTo>
                    <a:lnTo>
                      <a:pt x="6" y="28"/>
                    </a:lnTo>
                    <a:lnTo>
                      <a:pt x="6" y="26"/>
                    </a:lnTo>
                    <a:lnTo>
                      <a:pt x="4" y="26"/>
                    </a:lnTo>
                    <a:lnTo>
                      <a:pt x="2" y="26"/>
                    </a:lnTo>
                    <a:lnTo>
                      <a:pt x="0" y="26"/>
                    </a:lnTo>
                    <a:lnTo>
                      <a:pt x="12" y="20"/>
                    </a:lnTo>
                    <a:lnTo>
                      <a:pt x="14"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4" name="Freeform 123"/>
              <p:cNvSpPr>
                <a:spLocks/>
              </p:cNvSpPr>
              <p:nvPr/>
            </p:nvSpPr>
            <p:spPr bwMode="auto">
              <a:xfrm>
                <a:off x="2618" y="229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4 h 54"/>
                  <a:gd name="T50" fmla="*/ 6 w 24"/>
                  <a:gd name="T51" fmla="*/ 16 h 54"/>
                  <a:gd name="T52" fmla="*/ 0 w 24"/>
                  <a:gd name="T53" fmla="*/ 16 h 54"/>
                  <a:gd name="T54" fmla="*/ 0 w 24"/>
                  <a:gd name="T55" fmla="*/ 16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4"/>
                    </a:lnTo>
                    <a:lnTo>
                      <a:pt x="6" y="16"/>
                    </a:lnTo>
                    <a:lnTo>
                      <a:pt x="0" y="16"/>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5" name="Freeform 124"/>
              <p:cNvSpPr>
                <a:spLocks noEditPoints="1"/>
              </p:cNvSpPr>
              <p:nvPr/>
            </p:nvSpPr>
            <p:spPr bwMode="auto">
              <a:xfrm>
                <a:off x="2646" y="228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6 w 18"/>
                  <a:gd name="T21" fmla="*/ 8 h 60"/>
                  <a:gd name="T22" fmla="*/ 4 w 18"/>
                  <a:gd name="T23" fmla="*/ 6 h 60"/>
                  <a:gd name="T24" fmla="*/ 4 w 18"/>
                  <a:gd name="T25" fmla="*/ 4 h 60"/>
                  <a:gd name="T26" fmla="*/ 4 w 18"/>
                  <a:gd name="T27" fmla="*/ 2 h 60"/>
                  <a:gd name="T28" fmla="*/ 6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8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6" y="8"/>
                    </a:lnTo>
                    <a:lnTo>
                      <a:pt x="4" y="6"/>
                    </a:lnTo>
                    <a:lnTo>
                      <a:pt x="4" y="4"/>
                    </a:lnTo>
                    <a:lnTo>
                      <a:pt x="4" y="2"/>
                    </a:lnTo>
                    <a:lnTo>
                      <a:pt x="6"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8"/>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6" name="Freeform 125"/>
              <p:cNvSpPr>
                <a:spLocks noEditPoints="1"/>
              </p:cNvSpPr>
              <p:nvPr/>
            </p:nvSpPr>
            <p:spPr bwMode="auto">
              <a:xfrm>
                <a:off x="2670" y="230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40 h 42"/>
                  <a:gd name="T20" fmla="*/ 24 w 38"/>
                  <a:gd name="T21" fmla="*/ 42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6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6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40"/>
                    </a:lnTo>
                    <a:lnTo>
                      <a:pt x="24" y="42"/>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6" y="18"/>
                    </a:lnTo>
                    <a:lnTo>
                      <a:pt x="8" y="26"/>
                    </a:lnTo>
                    <a:lnTo>
                      <a:pt x="10" y="32"/>
                    </a:lnTo>
                    <a:lnTo>
                      <a:pt x="14" y="36"/>
                    </a:lnTo>
                    <a:lnTo>
                      <a:pt x="16" y="38"/>
                    </a:lnTo>
                    <a:lnTo>
                      <a:pt x="20" y="38"/>
                    </a:lnTo>
                    <a:lnTo>
                      <a:pt x="24" y="38"/>
                    </a:lnTo>
                    <a:lnTo>
                      <a:pt x="26"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7" name="Freeform 126"/>
              <p:cNvSpPr>
                <a:spLocks/>
              </p:cNvSpPr>
              <p:nvPr/>
            </p:nvSpPr>
            <p:spPr bwMode="auto">
              <a:xfrm>
                <a:off x="2712" y="2308"/>
                <a:ext cx="42" cy="40"/>
              </a:xfrm>
              <a:custGeom>
                <a:avLst/>
                <a:gdLst>
                  <a:gd name="T0" fmla="*/ 12 w 42"/>
                  <a:gd name="T1" fmla="*/ 10 h 40"/>
                  <a:gd name="T2" fmla="*/ 18 w 42"/>
                  <a:gd name="T3" fmla="*/ 4 h 40"/>
                  <a:gd name="T4" fmla="*/ 22 w 42"/>
                  <a:gd name="T5" fmla="*/ 2 h 40"/>
                  <a:gd name="T6" fmla="*/ 26 w 42"/>
                  <a:gd name="T7" fmla="*/ 0 h 40"/>
                  <a:gd name="T8" fmla="*/ 28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8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28" y="2"/>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8"/>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8" name="Freeform 127"/>
              <p:cNvSpPr>
                <a:spLocks noEditPoints="1"/>
              </p:cNvSpPr>
              <p:nvPr/>
            </p:nvSpPr>
            <p:spPr bwMode="auto">
              <a:xfrm>
                <a:off x="275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69" name="Freeform 128"/>
              <p:cNvSpPr>
                <a:spLocks/>
              </p:cNvSpPr>
              <p:nvPr/>
            </p:nvSpPr>
            <p:spPr bwMode="auto">
              <a:xfrm>
                <a:off x="2798" y="2288"/>
                <a:ext cx="18" cy="60"/>
              </a:xfrm>
              <a:custGeom>
                <a:avLst/>
                <a:gdLst>
                  <a:gd name="T0" fmla="*/ 12 w 18"/>
                  <a:gd name="T1" fmla="*/ 0 h 60"/>
                  <a:gd name="T2" fmla="*/ 12 w 18"/>
                  <a:gd name="T3" fmla="*/ 52 h 60"/>
                  <a:gd name="T4" fmla="*/ 12 w 18"/>
                  <a:gd name="T5" fmla="*/ 56 h 60"/>
                  <a:gd name="T6" fmla="*/ 12 w 18"/>
                  <a:gd name="T7" fmla="*/ 58 h 60"/>
                  <a:gd name="T8" fmla="*/ 14 w 18"/>
                  <a:gd name="T9" fmla="*/ 58 h 60"/>
                  <a:gd name="T10" fmla="*/ 14 w 18"/>
                  <a:gd name="T11" fmla="*/ 60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60 h 60"/>
                  <a:gd name="T26" fmla="*/ 4 w 18"/>
                  <a:gd name="T27" fmla="*/ 58 h 60"/>
                  <a:gd name="T28" fmla="*/ 4 w 18"/>
                  <a:gd name="T29" fmla="*/ 58 h 60"/>
                  <a:gd name="T30" fmla="*/ 4 w 18"/>
                  <a:gd name="T31" fmla="*/ 56 h 60"/>
                  <a:gd name="T32" fmla="*/ 4 w 18"/>
                  <a:gd name="T33" fmla="*/ 52 h 60"/>
                  <a:gd name="T34" fmla="*/ 4 w 18"/>
                  <a:gd name="T35" fmla="*/ 16 h 60"/>
                  <a:gd name="T36" fmla="*/ 4 w 18"/>
                  <a:gd name="T37" fmla="*/ 10 h 60"/>
                  <a:gd name="T38" fmla="*/ 4 w 18"/>
                  <a:gd name="T39" fmla="*/ 8 h 60"/>
                  <a:gd name="T40" fmla="*/ 4 w 18"/>
                  <a:gd name="T41" fmla="*/ 6 h 60"/>
                  <a:gd name="T42" fmla="*/ 4 w 18"/>
                  <a:gd name="T43" fmla="*/ 6 h 60"/>
                  <a:gd name="T44" fmla="*/ 4 w 18"/>
                  <a:gd name="T45" fmla="*/ 4 h 60"/>
                  <a:gd name="T46" fmla="*/ 2 w 18"/>
                  <a:gd name="T47" fmla="*/ 4 h 60"/>
                  <a:gd name="T48" fmla="*/ 2 w 18"/>
                  <a:gd name="T49" fmla="*/ 4 h 60"/>
                  <a:gd name="T50" fmla="*/ 0 w 18"/>
                  <a:gd name="T51" fmla="*/ 6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0" name="Freeform 129"/>
              <p:cNvSpPr>
                <a:spLocks/>
              </p:cNvSpPr>
              <p:nvPr/>
            </p:nvSpPr>
            <p:spPr bwMode="auto">
              <a:xfrm>
                <a:off x="2848" y="230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8 h 42"/>
                  <a:gd name="T18" fmla="*/ 0 w 32"/>
                  <a:gd name="T19" fmla="*/ 22 h 42"/>
                  <a:gd name="T20" fmla="*/ 0 w 32"/>
                  <a:gd name="T21" fmla="*/ 16 h 42"/>
                  <a:gd name="T22" fmla="*/ 2 w 32"/>
                  <a:gd name="T23" fmla="*/ 10 h 42"/>
                  <a:gd name="T24" fmla="*/ 6 w 32"/>
                  <a:gd name="T25" fmla="*/ 6 h 42"/>
                  <a:gd name="T26" fmla="*/ 12 w 32"/>
                  <a:gd name="T27" fmla="*/ 2 h 42"/>
                  <a:gd name="T28" fmla="*/ 18 w 32"/>
                  <a:gd name="T29" fmla="*/ 0 h 42"/>
                  <a:gd name="T30" fmla="*/ 24 w 32"/>
                  <a:gd name="T31" fmla="*/ 2 h 42"/>
                  <a:gd name="T32" fmla="*/ 28 w 32"/>
                  <a:gd name="T33" fmla="*/ 4 h 42"/>
                  <a:gd name="T34" fmla="*/ 30 w 32"/>
                  <a:gd name="T35" fmla="*/ 6 h 42"/>
                  <a:gd name="T36" fmla="*/ 32 w 32"/>
                  <a:gd name="T37" fmla="*/ 10 h 42"/>
                  <a:gd name="T38" fmla="*/ 30 w 32"/>
                  <a:gd name="T39" fmla="*/ 12 h 42"/>
                  <a:gd name="T40" fmla="*/ 30 w 32"/>
                  <a:gd name="T41" fmla="*/ 12 h 42"/>
                  <a:gd name="T42" fmla="*/ 28 w 32"/>
                  <a:gd name="T43" fmla="*/ 14 h 42"/>
                  <a:gd name="T44" fmla="*/ 28 w 32"/>
                  <a:gd name="T45" fmla="*/ 14 h 42"/>
                  <a:gd name="T46" fmla="*/ 26 w 32"/>
                  <a:gd name="T47" fmla="*/ 14 h 42"/>
                  <a:gd name="T48" fmla="*/ 24 w 32"/>
                  <a:gd name="T49" fmla="*/ 12 h 42"/>
                  <a:gd name="T50" fmla="*/ 24 w 32"/>
                  <a:gd name="T51" fmla="*/ 10 h 42"/>
                  <a:gd name="T52" fmla="*/ 22 w 32"/>
                  <a:gd name="T53" fmla="*/ 8 h 42"/>
                  <a:gd name="T54" fmla="*/ 22 w 32"/>
                  <a:gd name="T55" fmla="*/ 6 h 42"/>
                  <a:gd name="T56" fmla="*/ 22 w 32"/>
                  <a:gd name="T57" fmla="*/ 4 h 42"/>
                  <a:gd name="T58" fmla="*/ 20 w 32"/>
                  <a:gd name="T59" fmla="*/ 4 h 42"/>
                  <a:gd name="T60" fmla="*/ 18 w 32"/>
                  <a:gd name="T61" fmla="*/ 4 h 42"/>
                  <a:gd name="T62" fmla="*/ 14 w 32"/>
                  <a:gd name="T63" fmla="*/ 4 h 42"/>
                  <a:gd name="T64" fmla="*/ 10 w 32"/>
                  <a:gd name="T65" fmla="*/ 6 h 42"/>
                  <a:gd name="T66" fmla="*/ 8 w 32"/>
                  <a:gd name="T67" fmla="*/ 12 h 42"/>
                  <a:gd name="T68" fmla="*/ 8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8 w 32"/>
                  <a:gd name="T81" fmla="*/ 32 h 42"/>
                  <a:gd name="T82" fmla="*/ 30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8"/>
                    </a:lnTo>
                    <a:lnTo>
                      <a:pt x="0" y="22"/>
                    </a:lnTo>
                    <a:lnTo>
                      <a:pt x="0" y="16"/>
                    </a:lnTo>
                    <a:lnTo>
                      <a:pt x="2" y="10"/>
                    </a:lnTo>
                    <a:lnTo>
                      <a:pt x="6" y="6"/>
                    </a:lnTo>
                    <a:lnTo>
                      <a:pt x="12" y="2"/>
                    </a:lnTo>
                    <a:lnTo>
                      <a:pt x="18" y="0"/>
                    </a:lnTo>
                    <a:lnTo>
                      <a:pt x="24" y="2"/>
                    </a:lnTo>
                    <a:lnTo>
                      <a:pt x="28" y="4"/>
                    </a:lnTo>
                    <a:lnTo>
                      <a:pt x="30" y="6"/>
                    </a:lnTo>
                    <a:lnTo>
                      <a:pt x="32" y="10"/>
                    </a:lnTo>
                    <a:lnTo>
                      <a:pt x="30" y="12"/>
                    </a:lnTo>
                    <a:lnTo>
                      <a:pt x="28" y="14"/>
                    </a:lnTo>
                    <a:lnTo>
                      <a:pt x="26" y="14"/>
                    </a:lnTo>
                    <a:lnTo>
                      <a:pt x="24" y="12"/>
                    </a:lnTo>
                    <a:lnTo>
                      <a:pt x="24" y="10"/>
                    </a:lnTo>
                    <a:lnTo>
                      <a:pt x="22" y="8"/>
                    </a:lnTo>
                    <a:lnTo>
                      <a:pt x="22" y="6"/>
                    </a:lnTo>
                    <a:lnTo>
                      <a:pt x="22" y="4"/>
                    </a:lnTo>
                    <a:lnTo>
                      <a:pt x="20" y="4"/>
                    </a:lnTo>
                    <a:lnTo>
                      <a:pt x="18" y="4"/>
                    </a:lnTo>
                    <a:lnTo>
                      <a:pt x="14" y="4"/>
                    </a:lnTo>
                    <a:lnTo>
                      <a:pt x="10" y="6"/>
                    </a:lnTo>
                    <a:lnTo>
                      <a:pt x="8" y="12"/>
                    </a:lnTo>
                    <a:lnTo>
                      <a:pt x="8" y="18"/>
                    </a:lnTo>
                    <a:lnTo>
                      <a:pt x="8" y="24"/>
                    </a:lnTo>
                    <a:lnTo>
                      <a:pt x="10" y="30"/>
                    </a:lnTo>
                    <a:lnTo>
                      <a:pt x="14" y="34"/>
                    </a:lnTo>
                    <a:lnTo>
                      <a:pt x="20" y="34"/>
                    </a:lnTo>
                    <a:lnTo>
                      <a:pt x="24" y="34"/>
                    </a:lnTo>
                    <a:lnTo>
                      <a:pt x="28" y="32"/>
                    </a:lnTo>
                    <a:lnTo>
                      <a:pt x="30" y="30"/>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1" name="Freeform 130"/>
              <p:cNvSpPr>
                <a:spLocks noEditPoints="1"/>
              </p:cNvSpPr>
              <p:nvPr/>
            </p:nvSpPr>
            <p:spPr bwMode="auto">
              <a:xfrm>
                <a:off x="2888" y="2308"/>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2 h 42"/>
                  <a:gd name="T14" fmla="*/ 22 w 34"/>
                  <a:gd name="T15" fmla="*/ 16 h 42"/>
                  <a:gd name="T16" fmla="*/ 20 w 34"/>
                  <a:gd name="T17" fmla="*/ 8 h 42"/>
                  <a:gd name="T18" fmla="*/ 18 w 34"/>
                  <a:gd name="T19" fmla="*/ 4 h 42"/>
                  <a:gd name="T20" fmla="*/ 12 w 34"/>
                  <a:gd name="T21" fmla="*/ 4 h 42"/>
                  <a:gd name="T22" fmla="*/ 8 w 34"/>
                  <a:gd name="T23" fmla="*/ 6 h 42"/>
                  <a:gd name="T24" fmla="*/ 8 w 34"/>
                  <a:gd name="T25" fmla="*/ 10 h 42"/>
                  <a:gd name="T26" fmla="*/ 8 w 34"/>
                  <a:gd name="T27" fmla="*/ 14 h 42"/>
                  <a:gd name="T28" fmla="*/ 4 w 34"/>
                  <a:gd name="T29" fmla="*/ 16 h 42"/>
                  <a:gd name="T30" fmla="*/ 2 w 34"/>
                  <a:gd name="T31" fmla="*/ 14 h 42"/>
                  <a:gd name="T32" fmla="*/ 2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6 h 42"/>
                  <a:gd name="T48" fmla="*/ 30 w 34"/>
                  <a:gd name="T49" fmla="*/ 36 h 42"/>
                  <a:gd name="T50" fmla="*/ 32 w 34"/>
                  <a:gd name="T51" fmla="*/ 36 h 42"/>
                  <a:gd name="T52" fmla="*/ 32 w 34"/>
                  <a:gd name="T53" fmla="*/ 36 h 42"/>
                  <a:gd name="T54" fmla="*/ 34 w 34"/>
                  <a:gd name="T55" fmla="*/ 36 h 42"/>
                  <a:gd name="T56" fmla="*/ 26 w 34"/>
                  <a:gd name="T57" fmla="*/ 42 h 42"/>
                  <a:gd name="T58" fmla="*/ 22 w 34"/>
                  <a:gd name="T59" fmla="*/ 40 h 42"/>
                  <a:gd name="T60" fmla="*/ 22 w 34"/>
                  <a:gd name="T61" fmla="*/ 34 h 42"/>
                  <a:gd name="T62" fmla="*/ 22 w 34"/>
                  <a:gd name="T63" fmla="*/ 18 h 42"/>
                  <a:gd name="T64" fmla="*/ 12 w 34"/>
                  <a:gd name="T65" fmla="*/ 22 h 42"/>
                  <a:gd name="T66" fmla="*/ 8 w 34"/>
                  <a:gd name="T67" fmla="*/ 26 h 42"/>
                  <a:gd name="T68" fmla="*/ 6 w 34"/>
                  <a:gd name="T69" fmla="*/ 30 h 42"/>
                  <a:gd name="T70" fmla="*/ 8 w 34"/>
                  <a:gd name="T71" fmla="*/ 34 h 42"/>
                  <a:gd name="T72" fmla="*/ 12 w 34"/>
                  <a:gd name="T73" fmla="*/ 36 h 42"/>
                  <a:gd name="T74" fmla="*/ 22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2" y="34"/>
                    </a:moveTo>
                    <a:lnTo>
                      <a:pt x="18" y="38"/>
                    </a:lnTo>
                    <a:lnTo>
                      <a:pt x="16" y="40"/>
                    </a:lnTo>
                    <a:lnTo>
                      <a:pt x="14" y="40"/>
                    </a:lnTo>
                    <a:lnTo>
                      <a:pt x="12" y="42"/>
                    </a:lnTo>
                    <a:lnTo>
                      <a:pt x="8" y="42"/>
                    </a:lnTo>
                    <a:lnTo>
                      <a:pt x="4" y="42"/>
                    </a:lnTo>
                    <a:lnTo>
                      <a:pt x="2" y="38"/>
                    </a:lnTo>
                    <a:lnTo>
                      <a:pt x="0" y="36"/>
                    </a:lnTo>
                    <a:lnTo>
                      <a:pt x="0" y="32"/>
                    </a:lnTo>
                    <a:lnTo>
                      <a:pt x="0" y="30"/>
                    </a:lnTo>
                    <a:lnTo>
                      <a:pt x="0" y="26"/>
                    </a:lnTo>
                    <a:lnTo>
                      <a:pt x="2"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4" y="4"/>
                    </a:lnTo>
                    <a:lnTo>
                      <a:pt x="10" y="2"/>
                    </a:lnTo>
                    <a:lnTo>
                      <a:pt x="16" y="0"/>
                    </a:lnTo>
                    <a:lnTo>
                      <a:pt x="20" y="2"/>
                    </a:lnTo>
                    <a:lnTo>
                      <a:pt x="24" y="2"/>
                    </a:lnTo>
                    <a:lnTo>
                      <a:pt x="26" y="4"/>
                    </a:lnTo>
                    <a:lnTo>
                      <a:pt x="28" y="6"/>
                    </a:lnTo>
                    <a:lnTo>
                      <a:pt x="28" y="10"/>
                    </a:lnTo>
                    <a:lnTo>
                      <a:pt x="28" y="14"/>
                    </a:lnTo>
                    <a:lnTo>
                      <a:pt x="28" y="28"/>
                    </a:lnTo>
                    <a:lnTo>
                      <a:pt x="28" y="32"/>
                    </a:lnTo>
                    <a:lnTo>
                      <a:pt x="28" y="34"/>
                    </a:lnTo>
                    <a:lnTo>
                      <a:pt x="28" y="36"/>
                    </a:lnTo>
                    <a:lnTo>
                      <a:pt x="30" y="36"/>
                    </a:lnTo>
                    <a:lnTo>
                      <a:pt x="32" y="36"/>
                    </a:lnTo>
                    <a:lnTo>
                      <a:pt x="34" y="34"/>
                    </a:lnTo>
                    <a:lnTo>
                      <a:pt x="34" y="36"/>
                    </a:lnTo>
                    <a:lnTo>
                      <a:pt x="30" y="40"/>
                    </a:lnTo>
                    <a:lnTo>
                      <a:pt x="26" y="42"/>
                    </a:lnTo>
                    <a:lnTo>
                      <a:pt x="24" y="42"/>
                    </a:lnTo>
                    <a:lnTo>
                      <a:pt x="22" y="40"/>
                    </a:lnTo>
                    <a:lnTo>
                      <a:pt x="22" y="38"/>
                    </a:lnTo>
                    <a:lnTo>
                      <a:pt x="22" y="34"/>
                    </a:lnTo>
                    <a:close/>
                    <a:moveTo>
                      <a:pt x="22" y="32"/>
                    </a:moveTo>
                    <a:lnTo>
                      <a:pt x="22" y="18"/>
                    </a:lnTo>
                    <a:lnTo>
                      <a:pt x="16" y="20"/>
                    </a:lnTo>
                    <a:lnTo>
                      <a:pt x="12" y="22"/>
                    </a:lnTo>
                    <a:lnTo>
                      <a:pt x="10" y="24"/>
                    </a:lnTo>
                    <a:lnTo>
                      <a:pt x="8" y="26"/>
                    </a:lnTo>
                    <a:lnTo>
                      <a:pt x="6"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2" name="Freeform 131"/>
              <p:cNvSpPr>
                <a:spLocks/>
              </p:cNvSpPr>
              <p:nvPr/>
            </p:nvSpPr>
            <p:spPr bwMode="auto">
              <a:xfrm>
                <a:off x="2924" y="2310"/>
                <a:ext cx="42" cy="40"/>
              </a:xfrm>
              <a:custGeom>
                <a:avLst/>
                <a:gdLst>
                  <a:gd name="T0" fmla="*/ 38 w 42"/>
                  <a:gd name="T1" fmla="*/ 0 h 40"/>
                  <a:gd name="T2" fmla="*/ 38 w 42"/>
                  <a:gd name="T3" fmla="*/ 24 h 40"/>
                  <a:gd name="T4" fmla="*/ 38 w 42"/>
                  <a:gd name="T5" fmla="*/ 30 h 40"/>
                  <a:gd name="T6" fmla="*/ 38 w 42"/>
                  <a:gd name="T7" fmla="*/ 32 h 40"/>
                  <a:gd name="T8" fmla="*/ 38 w 42"/>
                  <a:gd name="T9" fmla="*/ 34 h 40"/>
                  <a:gd name="T10" fmla="*/ 38 w 42"/>
                  <a:gd name="T11" fmla="*/ 34 h 40"/>
                  <a:gd name="T12" fmla="*/ 38 w 42"/>
                  <a:gd name="T13" fmla="*/ 34 h 40"/>
                  <a:gd name="T14" fmla="*/ 40 w 42"/>
                  <a:gd name="T15" fmla="*/ 34 h 40"/>
                  <a:gd name="T16" fmla="*/ 40 w 42"/>
                  <a:gd name="T17" fmla="*/ 34 h 40"/>
                  <a:gd name="T18" fmla="*/ 42 w 42"/>
                  <a:gd name="T19" fmla="*/ 34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38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2 h 40"/>
                  <a:gd name="T44" fmla="*/ 6 w 42"/>
                  <a:gd name="T45" fmla="*/ 30 h 40"/>
                  <a:gd name="T46" fmla="*/ 6 w 42"/>
                  <a:gd name="T47" fmla="*/ 24 h 40"/>
                  <a:gd name="T48" fmla="*/ 6 w 42"/>
                  <a:gd name="T49" fmla="*/ 6 h 40"/>
                  <a:gd name="T50" fmla="*/ 6 w 42"/>
                  <a:gd name="T51" fmla="*/ 4 h 40"/>
                  <a:gd name="T52" fmla="*/ 6 w 42"/>
                  <a:gd name="T53" fmla="*/ 2 h 40"/>
                  <a:gd name="T54" fmla="*/ 6 w 42"/>
                  <a:gd name="T55" fmla="*/ 2 h 40"/>
                  <a:gd name="T56" fmla="*/ 4 w 42"/>
                  <a:gd name="T57" fmla="*/ 2 h 40"/>
                  <a:gd name="T58" fmla="*/ 2 w 42"/>
                  <a:gd name="T59" fmla="*/ 0 h 40"/>
                  <a:gd name="T60" fmla="*/ 0 w 42"/>
                  <a:gd name="T61" fmla="*/ 0 h 40"/>
                  <a:gd name="T62" fmla="*/ 0 w 42"/>
                  <a:gd name="T63" fmla="*/ 0 h 40"/>
                  <a:gd name="T64" fmla="*/ 14 w 42"/>
                  <a:gd name="T65" fmla="*/ 0 h 40"/>
                  <a:gd name="T66" fmla="*/ 14 w 42"/>
                  <a:gd name="T67" fmla="*/ 26 h 40"/>
                  <a:gd name="T68" fmla="*/ 14 w 42"/>
                  <a:gd name="T69" fmla="*/ 30 h 40"/>
                  <a:gd name="T70" fmla="*/ 16 w 42"/>
                  <a:gd name="T71" fmla="*/ 32 h 40"/>
                  <a:gd name="T72" fmla="*/ 18 w 42"/>
                  <a:gd name="T73" fmla="*/ 34 h 40"/>
                  <a:gd name="T74" fmla="*/ 20 w 42"/>
                  <a:gd name="T75" fmla="*/ 34 h 40"/>
                  <a:gd name="T76" fmla="*/ 22 w 42"/>
                  <a:gd name="T77" fmla="*/ 34 h 40"/>
                  <a:gd name="T78" fmla="*/ 24 w 42"/>
                  <a:gd name="T79" fmla="*/ 34 h 40"/>
                  <a:gd name="T80" fmla="*/ 26 w 42"/>
                  <a:gd name="T81" fmla="*/ 32 h 40"/>
                  <a:gd name="T82" fmla="*/ 30 w 42"/>
                  <a:gd name="T83" fmla="*/ 28 h 40"/>
                  <a:gd name="T84" fmla="*/ 30 w 42"/>
                  <a:gd name="T85" fmla="*/ 6 h 40"/>
                  <a:gd name="T86" fmla="*/ 30 w 42"/>
                  <a:gd name="T87" fmla="*/ 4 h 40"/>
                  <a:gd name="T88" fmla="*/ 28 w 42"/>
                  <a:gd name="T89" fmla="*/ 2 h 40"/>
                  <a:gd name="T90" fmla="*/ 28 w 42"/>
                  <a:gd name="T91" fmla="*/ 0 h 40"/>
                  <a:gd name="T92" fmla="*/ 24 w 42"/>
                  <a:gd name="T93" fmla="*/ 0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2"/>
                    </a:lnTo>
                    <a:lnTo>
                      <a:pt x="38" y="34"/>
                    </a:lnTo>
                    <a:lnTo>
                      <a:pt x="40" y="34"/>
                    </a:lnTo>
                    <a:lnTo>
                      <a:pt x="42" y="34"/>
                    </a:lnTo>
                    <a:lnTo>
                      <a:pt x="42" y="36"/>
                    </a:lnTo>
                    <a:lnTo>
                      <a:pt x="32" y="40"/>
                    </a:lnTo>
                    <a:lnTo>
                      <a:pt x="30" y="40"/>
                    </a:lnTo>
                    <a:lnTo>
                      <a:pt x="30" y="32"/>
                    </a:lnTo>
                    <a:lnTo>
                      <a:pt x="26" y="36"/>
                    </a:lnTo>
                    <a:lnTo>
                      <a:pt x="22" y="38"/>
                    </a:lnTo>
                    <a:lnTo>
                      <a:pt x="20" y="40"/>
                    </a:lnTo>
                    <a:lnTo>
                      <a:pt x="16" y="40"/>
                    </a:lnTo>
                    <a:lnTo>
                      <a:pt x="14" y="40"/>
                    </a:lnTo>
                    <a:lnTo>
                      <a:pt x="10" y="38"/>
                    </a:lnTo>
                    <a:lnTo>
                      <a:pt x="8" y="36"/>
                    </a:lnTo>
                    <a:lnTo>
                      <a:pt x="8" y="32"/>
                    </a:lnTo>
                    <a:lnTo>
                      <a:pt x="6" y="30"/>
                    </a:lnTo>
                    <a:lnTo>
                      <a:pt x="6" y="24"/>
                    </a:lnTo>
                    <a:lnTo>
                      <a:pt x="6" y="6"/>
                    </a:lnTo>
                    <a:lnTo>
                      <a:pt x="6" y="4"/>
                    </a:lnTo>
                    <a:lnTo>
                      <a:pt x="6" y="2"/>
                    </a:lnTo>
                    <a:lnTo>
                      <a:pt x="4" y="2"/>
                    </a:lnTo>
                    <a:lnTo>
                      <a:pt x="2" y="0"/>
                    </a:lnTo>
                    <a:lnTo>
                      <a:pt x="0" y="0"/>
                    </a:lnTo>
                    <a:lnTo>
                      <a:pt x="14" y="0"/>
                    </a:lnTo>
                    <a:lnTo>
                      <a:pt x="14" y="26"/>
                    </a:lnTo>
                    <a:lnTo>
                      <a:pt x="14" y="30"/>
                    </a:lnTo>
                    <a:lnTo>
                      <a:pt x="16" y="32"/>
                    </a:lnTo>
                    <a:lnTo>
                      <a:pt x="18" y="34"/>
                    </a:lnTo>
                    <a:lnTo>
                      <a:pt x="20" y="34"/>
                    </a:lnTo>
                    <a:lnTo>
                      <a:pt x="22" y="34"/>
                    </a:lnTo>
                    <a:lnTo>
                      <a:pt x="24" y="34"/>
                    </a:lnTo>
                    <a:lnTo>
                      <a:pt x="26" y="32"/>
                    </a:lnTo>
                    <a:lnTo>
                      <a:pt x="30" y="28"/>
                    </a:lnTo>
                    <a:lnTo>
                      <a:pt x="30" y="6"/>
                    </a:lnTo>
                    <a:lnTo>
                      <a:pt x="30" y="4"/>
                    </a:lnTo>
                    <a:lnTo>
                      <a:pt x="28" y="2"/>
                    </a:lnTo>
                    <a:lnTo>
                      <a:pt x="28" y="0"/>
                    </a:lnTo>
                    <a:lnTo>
                      <a:pt x="24"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3" name="Freeform 132"/>
              <p:cNvSpPr>
                <a:spLocks/>
              </p:cNvSpPr>
              <p:nvPr/>
            </p:nvSpPr>
            <p:spPr bwMode="auto">
              <a:xfrm>
                <a:off x="2972" y="2308"/>
                <a:ext cx="26" cy="42"/>
              </a:xfrm>
              <a:custGeom>
                <a:avLst/>
                <a:gdLst>
                  <a:gd name="T0" fmla="*/ 24 w 26"/>
                  <a:gd name="T1" fmla="*/ 0 h 42"/>
                  <a:gd name="T2" fmla="*/ 24 w 26"/>
                  <a:gd name="T3" fmla="*/ 14 h 42"/>
                  <a:gd name="T4" fmla="*/ 22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4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0 w 26"/>
                  <a:gd name="T97" fmla="*/ 8 h 42"/>
                  <a:gd name="T98" fmla="*/ 4 w 26"/>
                  <a:gd name="T99" fmla="*/ 4 h 42"/>
                  <a:gd name="T100" fmla="*/ 8 w 26"/>
                  <a:gd name="T101" fmla="*/ 2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0" y="8"/>
                    </a:lnTo>
                    <a:lnTo>
                      <a:pt x="4" y="4"/>
                    </a:lnTo>
                    <a:lnTo>
                      <a:pt x="8" y="2"/>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4" name="Freeform 133"/>
              <p:cNvSpPr>
                <a:spLocks noEditPoints="1"/>
              </p:cNvSpPr>
              <p:nvPr/>
            </p:nvSpPr>
            <p:spPr bwMode="auto">
              <a:xfrm>
                <a:off x="3004"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5" name="Freeform 134"/>
              <p:cNvSpPr>
                <a:spLocks/>
              </p:cNvSpPr>
              <p:nvPr/>
            </p:nvSpPr>
            <p:spPr bwMode="auto">
              <a:xfrm>
                <a:off x="3042" y="2308"/>
                <a:ext cx="28" cy="40"/>
              </a:xfrm>
              <a:custGeom>
                <a:avLst/>
                <a:gdLst>
                  <a:gd name="T0" fmla="*/ 12 w 28"/>
                  <a:gd name="T1" fmla="*/ 0 h 40"/>
                  <a:gd name="T2" fmla="*/ 12 w 28"/>
                  <a:gd name="T3" fmla="*/ 10 h 40"/>
                  <a:gd name="T4" fmla="*/ 16 w 28"/>
                  <a:gd name="T5" fmla="*/ 6 h 40"/>
                  <a:gd name="T6" fmla="*/ 18 w 28"/>
                  <a:gd name="T7" fmla="*/ 2 h 40"/>
                  <a:gd name="T8" fmla="*/ 22 w 28"/>
                  <a:gd name="T9" fmla="*/ 0 h 40"/>
                  <a:gd name="T10" fmla="*/ 24 w 28"/>
                  <a:gd name="T11" fmla="*/ 2 h 40"/>
                  <a:gd name="T12" fmla="*/ 26 w 28"/>
                  <a:gd name="T13" fmla="*/ 2 h 40"/>
                  <a:gd name="T14" fmla="*/ 28 w 28"/>
                  <a:gd name="T15" fmla="*/ 4 h 40"/>
                  <a:gd name="T16" fmla="*/ 28 w 28"/>
                  <a:gd name="T17" fmla="*/ 6 h 40"/>
                  <a:gd name="T18" fmla="*/ 28 w 28"/>
                  <a:gd name="T19" fmla="*/ 8 h 40"/>
                  <a:gd name="T20" fmla="*/ 26 w 28"/>
                  <a:gd name="T21" fmla="*/ 10 h 40"/>
                  <a:gd name="T22" fmla="*/ 26 w 28"/>
                  <a:gd name="T23" fmla="*/ 10 h 40"/>
                  <a:gd name="T24" fmla="*/ 24 w 28"/>
                  <a:gd name="T25" fmla="*/ 10 h 40"/>
                  <a:gd name="T26" fmla="*/ 22 w 28"/>
                  <a:gd name="T27" fmla="*/ 10 h 40"/>
                  <a:gd name="T28" fmla="*/ 20 w 28"/>
                  <a:gd name="T29" fmla="*/ 8 h 40"/>
                  <a:gd name="T30" fmla="*/ 20 w 28"/>
                  <a:gd name="T31" fmla="*/ 8 h 40"/>
                  <a:gd name="T32" fmla="*/ 18 w 28"/>
                  <a:gd name="T33" fmla="*/ 8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8 h 40"/>
                  <a:gd name="T76" fmla="*/ 4 w 28"/>
                  <a:gd name="T77" fmla="*/ 12 h 40"/>
                  <a:gd name="T78" fmla="*/ 4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18" y="2"/>
                    </a:lnTo>
                    <a:lnTo>
                      <a:pt x="22" y="0"/>
                    </a:lnTo>
                    <a:lnTo>
                      <a:pt x="24" y="2"/>
                    </a:lnTo>
                    <a:lnTo>
                      <a:pt x="26" y="2"/>
                    </a:lnTo>
                    <a:lnTo>
                      <a:pt x="28" y="4"/>
                    </a:lnTo>
                    <a:lnTo>
                      <a:pt x="28" y="6"/>
                    </a:lnTo>
                    <a:lnTo>
                      <a:pt x="28" y="8"/>
                    </a:lnTo>
                    <a:lnTo>
                      <a:pt x="26" y="10"/>
                    </a:lnTo>
                    <a:lnTo>
                      <a:pt x="24" y="10"/>
                    </a:lnTo>
                    <a:lnTo>
                      <a:pt x="22" y="10"/>
                    </a:lnTo>
                    <a:lnTo>
                      <a:pt x="20" y="8"/>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4" y="36"/>
                    </a:lnTo>
                    <a:lnTo>
                      <a:pt x="4" y="34"/>
                    </a:lnTo>
                    <a:lnTo>
                      <a:pt x="4" y="32"/>
                    </a:lnTo>
                    <a:lnTo>
                      <a:pt x="4" y="18"/>
                    </a:lnTo>
                    <a:lnTo>
                      <a:pt x="4" y="12"/>
                    </a:lnTo>
                    <a:lnTo>
                      <a:pt x="4"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6" name="Freeform 135"/>
              <p:cNvSpPr>
                <a:spLocks noEditPoints="1"/>
              </p:cNvSpPr>
              <p:nvPr/>
            </p:nvSpPr>
            <p:spPr bwMode="auto">
              <a:xfrm>
                <a:off x="3096" y="2308"/>
                <a:ext cx="38" cy="42"/>
              </a:xfrm>
              <a:custGeom>
                <a:avLst/>
                <a:gdLst>
                  <a:gd name="T0" fmla="*/ 20 w 38"/>
                  <a:gd name="T1" fmla="*/ 0 h 42"/>
                  <a:gd name="T2" fmla="*/ 24 w 38"/>
                  <a:gd name="T3" fmla="*/ 2 h 42"/>
                  <a:gd name="T4" fmla="*/ 30 w 38"/>
                  <a:gd name="T5" fmla="*/ 4 h 42"/>
                  <a:gd name="T6" fmla="*/ 34 w 38"/>
                  <a:gd name="T7" fmla="*/ 8 h 42"/>
                  <a:gd name="T8" fmla="*/ 36 w 38"/>
                  <a:gd name="T9" fmla="*/ 14 h 42"/>
                  <a:gd name="T10" fmla="*/ 38 w 38"/>
                  <a:gd name="T11" fmla="*/ 20 h 42"/>
                  <a:gd name="T12" fmla="*/ 38 w 38"/>
                  <a:gd name="T13" fmla="*/ 26 h 42"/>
                  <a:gd name="T14" fmla="*/ 36 w 38"/>
                  <a:gd name="T15" fmla="*/ 30 h 42"/>
                  <a:gd name="T16" fmla="*/ 32 w 38"/>
                  <a:gd name="T17" fmla="*/ 36 h 42"/>
                  <a:gd name="T18" fmla="*/ 28 w 38"/>
                  <a:gd name="T19" fmla="*/ 40 h 42"/>
                  <a:gd name="T20" fmla="*/ 24 w 38"/>
                  <a:gd name="T21" fmla="*/ 42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0 w 38"/>
                  <a:gd name="T53" fmla="*/ 6 h 42"/>
                  <a:gd name="T54" fmla="*/ 10 w 38"/>
                  <a:gd name="T55" fmla="*/ 10 h 42"/>
                  <a:gd name="T56" fmla="*/ 8 w 38"/>
                  <a:gd name="T57" fmla="*/ 14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2"/>
                    </a:lnTo>
                    <a:lnTo>
                      <a:pt x="30" y="4"/>
                    </a:lnTo>
                    <a:lnTo>
                      <a:pt x="34" y="8"/>
                    </a:lnTo>
                    <a:lnTo>
                      <a:pt x="36" y="14"/>
                    </a:lnTo>
                    <a:lnTo>
                      <a:pt x="38" y="20"/>
                    </a:lnTo>
                    <a:lnTo>
                      <a:pt x="38" y="26"/>
                    </a:lnTo>
                    <a:lnTo>
                      <a:pt x="36" y="30"/>
                    </a:lnTo>
                    <a:lnTo>
                      <a:pt x="32" y="36"/>
                    </a:lnTo>
                    <a:lnTo>
                      <a:pt x="28" y="40"/>
                    </a:lnTo>
                    <a:lnTo>
                      <a:pt x="24" y="42"/>
                    </a:lnTo>
                    <a:lnTo>
                      <a:pt x="18" y="42"/>
                    </a:lnTo>
                    <a:lnTo>
                      <a:pt x="14" y="40"/>
                    </a:lnTo>
                    <a:lnTo>
                      <a:pt x="8" y="38"/>
                    </a:lnTo>
                    <a:lnTo>
                      <a:pt x="4"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0" y="6"/>
                    </a:lnTo>
                    <a:lnTo>
                      <a:pt x="10" y="10"/>
                    </a:lnTo>
                    <a:lnTo>
                      <a:pt x="8" y="14"/>
                    </a:lnTo>
                    <a:lnTo>
                      <a:pt x="8" y="18"/>
                    </a:lnTo>
                    <a:lnTo>
                      <a:pt x="8" y="26"/>
                    </a:lnTo>
                    <a:lnTo>
                      <a:pt x="12" y="32"/>
                    </a:lnTo>
                    <a:lnTo>
                      <a:pt x="14" y="36"/>
                    </a:lnTo>
                    <a:lnTo>
                      <a:pt x="18"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7" name="Freeform 136"/>
              <p:cNvSpPr>
                <a:spLocks/>
              </p:cNvSpPr>
              <p:nvPr/>
            </p:nvSpPr>
            <p:spPr bwMode="auto">
              <a:xfrm>
                <a:off x="3140" y="228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60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8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6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6"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8" name="Freeform 137"/>
              <p:cNvSpPr>
                <a:spLocks/>
              </p:cNvSpPr>
              <p:nvPr/>
            </p:nvSpPr>
            <p:spPr bwMode="auto">
              <a:xfrm>
                <a:off x="3188"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6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79" name="Freeform 138"/>
              <p:cNvSpPr>
                <a:spLocks/>
              </p:cNvSpPr>
              <p:nvPr/>
            </p:nvSpPr>
            <p:spPr bwMode="auto">
              <a:xfrm>
                <a:off x="3214" y="2288"/>
                <a:ext cx="42" cy="60"/>
              </a:xfrm>
              <a:custGeom>
                <a:avLst/>
                <a:gdLst>
                  <a:gd name="T0" fmla="*/ 14 w 42"/>
                  <a:gd name="T1" fmla="*/ 30 h 60"/>
                  <a:gd name="T2" fmla="*/ 20 w 42"/>
                  <a:gd name="T3" fmla="*/ 22 h 60"/>
                  <a:gd name="T4" fmla="*/ 26 w 42"/>
                  <a:gd name="T5" fmla="*/ 20 h 60"/>
                  <a:gd name="T6" fmla="*/ 32 w 42"/>
                  <a:gd name="T7" fmla="*/ 22 h 60"/>
                  <a:gd name="T8" fmla="*/ 36 w 42"/>
                  <a:gd name="T9" fmla="*/ 28 h 60"/>
                  <a:gd name="T10" fmla="*/ 36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8 h 60"/>
                  <a:gd name="T34" fmla="*/ 24 w 42"/>
                  <a:gd name="T35" fmla="*/ 26 h 60"/>
                  <a:gd name="T36" fmla="*/ 18 w 42"/>
                  <a:gd name="T37" fmla="*/ 28 h 60"/>
                  <a:gd name="T38" fmla="*/ 14 w 42"/>
                  <a:gd name="T39" fmla="*/ 32 h 60"/>
                  <a:gd name="T40" fmla="*/ 14 w 42"/>
                  <a:gd name="T41" fmla="*/ 56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30"/>
                    </a:lnTo>
                    <a:lnTo>
                      <a:pt x="18" y="24"/>
                    </a:lnTo>
                    <a:lnTo>
                      <a:pt x="20" y="22"/>
                    </a:lnTo>
                    <a:lnTo>
                      <a:pt x="24" y="22"/>
                    </a:lnTo>
                    <a:lnTo>
                      <a:pt x="26" y="20"/>
                    </a:lnTo>
                    <a:lnTo>
                      <a:pt x="30" y="22"/>
                    </a:lnTo>
                    <a:lnTo>
                      <a:pt x="32" y="22"/>
                    </a:lnTo>
                    <a:lnTo>
                      <a:pt x="34" y="24"/>
                    </a:lnTo>
                    <a:lnTo>
                      <a:pt x="36" y="28"/>
                    </a:lnTo>
                    <a:lnTo>
                      <a:pt x="36" y="32"/>
                    </a:lnTo>
                    <a:lnTo>
                      <a:pt x="36" y="38"/>
                    </a:lnTo>
                    <a:lnTo>
                      <a:pt x="36" y="52"/>
                    </a:lnTo>
                    <a:lnTo>
                      <a:pt x="38" y="56"/>
                    </a:lnTo>
                    <a:lnTo>
                      <a:pt x="38" y="58"/>
                    </a:lnTo>
                    <a:lnTo>
                      <a:pt x="38" y="60"/>
                    </a:lnTo>
                    <a:lnTo>
                      <a:pt x="40" y="60"/>
                    </a:lnTo>
                    <a:lnTo>
                      <a:pt x="42" y="60"/>
                    </a:lnTo>
                    <a:lnTo>
                      <a:pt x="24" y="60"/>
                    </a:lnTo>
                    <a:lnTo>
                      <a:pt x="26" y="60"/>
                    </a:lnTo>
                    <a:lnTo>
                      <a:pt x="28" y="58"/>
                    </a:lnTo>
                    <a:lnTo>
                      <a:pt x="30" y="56"/>
                    </a:lnTo>
                    <a:lnTo>
                      <a:pt x="30" y="54"/>
                    </a:lnTo>
                    <a:lnTo>
                      <a:pt x="30" y="52"/>
                    </a:lnTo>
                    <a:lnTo>
                      <a:pt x="30" y="38"/>
                    </a:lnTo>
                    <a:lnTo>
                      <a:pt x="30" y="34"/>
                    </a:lnTo>
                    <a:lnTo>
                      <a:pt x="28" y="30"/>
                    </a:lnTo>
                    <a:lnTo>
                      <a:pt x="28" y="28"/>
                    </a:lnTo>
                    <a:lnTo>
                      <a:pt x="26" y="28"/>
                    </a:lnTo>
                    <a:lnTo>
                      <a:pt x="26" y="26"/>
                    </a:lnTo>
                    <a:lnTo>
                      <a:pt x="24" y="26"/>
                    </a:lnTo>
                    <a:lnTo>
                      <a:pt x="22" y="26"/>
                    </a:lnTo>
                    <a:lnTo>
                      <a:pt x="18" y="28"/>
                    </a:lnTo>
                    <a:lnTo>
                      <a:pt x="16" y="28"/>
                    </a:lnTo>
                    <a:lnTo>
                      <a:pt x="14" y="32"/>
                    </a:lnTo>
                    <a:lnTo>
                      <a:pt x="14" y="52"/>
                    </a:lnTo>
                    <a:lnTo>
                      <a:pt x="14" y="56"/>
                    </a:lnTo>
                    <a:lnTo>
                      <a:pt x="14" y="58"/>
                    </a:lnTo>
                    <a:lnTo>
                      <a:pt x="16" y="60"/>
                    </a:lnTo>
                    <a:lnTo>
                      <a:pt x="18" y="60"/>
                    </a:lnTo>
                    <a:lnTo>
                      <a:pt x="0" y="60"/>
                    </a:lnTo>
                    <a:lnTo>
                      <a:pt x="2" y="60"/>
                    </a:lnTo>
                    <a:lnTo>
                      <a:pt x="4" y="58"/>
                    </a:lnTo>
                    <a:lnTo>
                      <a:pt x="6" y="58"/>
                    </a:lnTo>
                    <a:lnTo>
                      <a:pt x="6" y="56"/>
                    </a:lnTo>
                    <a:lnTo>
                      <a:pt x="6" y="52"/>
                    </a:lnTo>
                    <a:lnTo>
                      <a:pt x="6" y="16"/>
                    </a:lnTo>
                    <a:lnTo>
                      <a:pt x="6" y="10"/>
                    </a:lnTo>
                    <a:lnTo>
                      <a:pt x="6" y="8"/>
                    </a:lnTo>
                    <a:lnTo>
                      <a:pt x="6" y="6"/>
                    </a:lnTo>
                    <a:lnTo>
                      <a:pt x="4" y="6"/>
                    </a:lnTo>
                    <a:lnTo>
                      <a:pt x="4" y="4"/>
                    </a:lnTo>
                    <a:lnTo>
                      <a:pt x="2" y="4"/>
                    </a:lnTo>
                    <a:lnTo>
                      <a:pt x="0"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0" name="Freeform 139"/>
              <p:cNvSpPr>
                <a:spLocks noEditPoints="1"/>
              </p:cNvSpPr>
              <p:nvPr/>
            </p:nvSpPr>
            <p:spPr bwMode="auto">
              <a:xfrm>
                <a:off x="3260" y="230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1" name="Freeform 140"/>
              <p:cNvSpPr>
                <a:spLocks noEditPoints="1"/>
              </p:cNvSpPr>
              <p:nvPr/>
            </p:nvSpPr>
            <p:spPr bwMode="auto">
              <a:xfrm>
                <a:off x="3322" y="2308"/>
                <a:ext cx="32" cy="42"/>
              </a:xfrm>
              <a:custGeom>
                <a:avLst/>
                <a:gdLst>
                  <a:gd name="T0" fmla="*/ 6 w 32"/>
                  <a:gd name="T1" fmla="*/ 16 h 42"/>
                  <a:gd name="T2" fmla="*/ 6 w 32"/>
                  <a:gd name="T3" fmla="*/ 24 h 42"/>
                  <a:gd name="T4" fmla="*/ 10 w 32"/>
                  <a:gd name="T5" fmla="*/ 30 h 42"/>
                  <a:gd name="T6" fmla="*/ 14 w 32"/>
                  <a:gd name="T7" fmla="*/ 34 h 42"/>
                  <a:gd name="T8" fmla="*/ 20 w 32"/>
                  <a:gd name="T9" fmla="*/ 34 h 42"/>
                  <a:gd name="T10" fmla="*/ 24 w 32"/>
                  <a:gd name="T11" fmla="*/ 34 h 42"/>
                  <a:gd name="T12" fmla="*/ 26 w 32"/>
                  <a:gd name="T13" fmla="*/ 32 h 42"/>
                  <a:gd name="T14" fmla="*/ 30 w 32"/>
                  <a:gd name="T15" fmla="*/ 30 h 42"/>
                  <a:gd name="T16" fmla="*/ 32 w 32"/>
                  <a:gd name="T17" fmla="*/ 26 h 42"/>
                  <a:gd name="T18" fmla="*/ 32 w 32"/>
                  <a:gd name="T19" fmla="*/ 26 h 42"/>
                  <a:gd name="T20" fmla="*/ 30 w 32"/>
                  <a:gd name="T21" fmla="*/ 32 h 42"/>
                  <a:gd name="T22" fmla="*/ 28 w 32"/>
                  <a:gd name="T23" fmla="*/ 38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4 w 32"/>
                  <a:gd name="T43" fmla="*/ 6 h 42"/>
                  <a:gd name="T44" fmla="*/ 8 w 32"/>
                  <a:gd name="T45" fmla="*/ 4 h 42"/>
                  <a:gd name="T46" fmla="*/ 12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2 w 32"/>
                  <a:gd name="T65" fmla="*/ 10 h 42"/>
                  <a:gd name="T66" fmla="*/ 22 w 32"/>
                  <a:gd name="T67" fmla="*/ 8 h 42"/>
                  <a:gd name="T68" fmla="*/ 20 w 32"/>
                  <a:gd name="T69" fmla="*/ 6 h 42"/>
                  <a:gd name="T70" fmla="*/ 20 w 32"/>
                  <a:gd name="T71" fmla="*/ 4 h 42"/>
                  <a:gd name="T72" fmla="*/ 18 w 32"/>
                  <a:gd name="T73" fmla="*/ 4 h 42"/>
                  <a:gd name="T74" fmla="*/ 14 w 32"/>
                  <a:gd name="T75" fmla="*/ 4 h 42"/>
                  <a:gd name="T76" fmla="*/ 12 w 32"/>
                  <a:gd name="T77" fmla="*/ 4 h 42"/>
                  <a:gd name="T78" fmla="*/ 8 w 32"/>
                  <a:gd name="T79" fmla="*/ 6 h 42"/>
                  <a:gd name="T80" fmla="*/ 6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30"/>
                    </a:lnTo>
                    <a:lnTo>
                      <a:pt x="14" y="34"/>
                    </a:lnTo>
                    <a:lnTo>
                      <a:pt x="20" y="34"/>
                    </a:lnTo>
                    <a:lnTo>
                      <a:pt x="24" y="34"/>
                    </a:lnTo>
                    <a:lnTo>
                      <a:pt x="26" y="32"/>
                    </a:lnTo>
                    <a:lnTo>
                      <a:pt x="30" y="30"/>
                    </a:lnTo>
                    <a:lnTo>
                      <a:pt x="32" y="26"/>
                    </a:lnTo>
                    <a:lnTo>
                      <a:pt x="30" y="32"/>
                    </a:lnTo>
                    <a:lnTo>
                      <a:pt x="28" y="38"/>
                    </a:lnTo>
                    <a:lnTo>
                      <a:pt x="22" y="40"/>
                    </a:lnTo>
                    <a:lnTo>
                      <a:pt x="16" y="42"/>
                    </a:lnTo>
                    <a:lnTo>
                      <a:pt x="10" y="40"/>
                    </a:lnTo>
                    <a:lnTo>
                      <a:pt x="4" y="36"/>
                    </a:lnTo>
                    <a:lnTo>
                      <a:pt x="2" y="32"/>
                    </a:lnTo>
                    <a:lnTo>
                      <a:pt x="0" y="28"/>
                    </a:lnTo>
                    <a:lnTo>
                      <a:pt x="0" y="22"/>
                    </a:lnTo>
                    <a:lnTo>
                      <a:pt x="0" y="16"/>
                    </a:lnTo>
                    <a:lnTo>
                      <a:pt x="2" y="10"/>
                    </a:lnTo>
                    <a:lnTo>
                      <a:pt x="4" y="6"/>
                    </a:lnTo>
                    <a:lnTo>
                      <a:pt x="8" y="4"/>
                    </a:lnTo>
                    <a:lnTo>
                      <a:pt x="12" y="2"/>
                    </a:lnTo>
                    <a:lnTo>
                      <a:pt x="18" y="0"/>
                    </a:lnTo>
                    <a:lnTo>
                      <a:pt x="24" y="2"/>
                    </a:lnTo>
                    <a:lnTo>
                      <a:pt x="28" y="4"/>
                    </a:lnTo>
                    <a:lnTo>
                      <a:pt x="32" y="10"/>
                    </a:lnTo>
                    <a:lnTo>
                      <a:pt x="32" y="16"/>
                    </a:lnTo>
                    <a:lnTo>
                      <a:pt x="6" y="16"/>
                    </a:lnTo>
                    <a:close/>
                    <a:moveTo>
                      <a:pt x="6" y="14"/>
                    </a:moveTo>
                    <a:lnTo>
                      <a:pt x="24" y="14"/>
                    </a:lnTo>
                    <a:lnTo>
                      <a:pt x="22" y="10"/>
                    </a:lnTo>
                    <a:lnTo>
                      <a:pt x="22" y="8"/>
                    </a:lnTo>
                    <a:lnTo>
                      <a:pt x="20" y="6"/>
                    </a:lnTo>
                    <a:lnTo>
                      <a:pt x="20" y="4"/>
                    </a:lnTo>
                    <a:lnTo>
                      <a:pt x="18" y="4"/>
                    </a:lnTo>
                    <a:lnTo>
                      <a:pt x="14" y="4"/>
                    </a:lnTo>
                    <a:lnTo>
                      <a:pt x="12" y="4"/>
                    </a:lnTo>
                    <a:lnTo>
                      <a:pt x="8" y="6"/>
                    </a:lnTo>
                    <a:lnTo>
                      <a:pt x="6"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2" name="Freeform 141"/>
              <p:cNvSpPr>
                <a:spLocks/>
              </p:cNvSpPr>
              <p:nvPr/>
            </p:nvSpPr>
            <p:spPr bwMode="auto">
              <a:xfrm>
                <a:off x="3356" y="2310"/>
                <a:ext cx="42" cy="40"/>
              </a:xfrm>
              <a:custGeom>
                <a:avLst/>
                <a:gdLst>
                  <a:gd name="T0" fmla="*/ 0 w 42"/>
                  <a:gd name="T1" fmla="*/ 0 h 40"/>
                  <a:gd name="T2" fmla="*/ 20 w 42"/>
                  <a:gd name="T3" fmla="*/ 0 h 40"/>
                  <a:gd name="T4" fmla="*/ 20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8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2 h 40"/>
                  <a:gd name="T34" fmla="*/ 32 w 42"/>
                  <a:gd name="T35" fmla="*/ 0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0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0"/>
                    </a:lnTo>
                    <a:lnTo>
                      <a:pt x="16" y="2"/>
                    </a:lnTo>
                    <a:lnTo>
                      <a:pt x="14" y="2"/>
                    </a:lnTo>
                    <a:lnTo>
                      <a:pt x="14" y="4"/>
                    </a:lnTo>
                    <a:lnTo>
                      <a:pt x="14" y="6"/>
                    </a:lnTo>
                    <a:lnTo>
                      <a:pt x="16" y="8"/>
                    </a:lnTo>
                    <a:lnTo>
                      <a:pt x="24" y="28"/>
                    </a:lnTo>
                    <a:lnTo>
                      <a:pt x="32" y="6"/>
                    </a:lnTo>
                    <a:lnTo>
                      <a:pt x="34" y="4"/>
                    </a:lnTo>
                    <a:lnTo>
                      <a:pt x="34" y="2"/>
                    </a:lnTo>
                    <a:lnTo>
                      <a:pt x="32" y="2"/>
                    </a:lnTo>
                    <a:lnTo>
                      <a:pt x="32" y="0"/>
                    </a:lnTo>
                    <a:lnTo>
                      <a:pt x="30" y="0"/>
                    </a:lnTo>
                    <a:lnTo>
                      <a:pt x="42" y="0"/>
                    </a:lnTo>
                    <a:lnTo>
                      <a:pt x="40" y="0"/>
                    </a:lnTo>
                    <a:lnTo>
                      <a:pt x="38" y="2"/>
                    </a:lnTo>
                    <a:lnTo>
                      <a:pt x="38" y="4"/>
                    </a:lnTo>
                    <a:lnTo>
                      <a:pt x="36" y="6"/>
                    </a:lnTo>
                    <a:lnTo>
                      <a:pt x="24" y="40"/>
                    </a:lnTo>
                    <a:lnTo>
                      <a:pt x="20" y="40"/>
                    </a:lnTo>
                    <a:lnTo>
                      <a:pt x="8" y="6"/>
                    </a:lnTo>
                    <a:lnTo>
                      <a:pt x="6" y="4"/>
                    </a:lnTo>
                    <a:lnTo>
                      <a:pt x="4" y="2"/>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3" name="Freeform 142"/>
              <p:cNvSpPr>
                <a:spLocks noEditPoints="1"/>
              </p:cNvSpPr>
              <p:nvPr/>
            </p:nvSpPr>
            <p:spPr bwMode="auto">
              <a:xfrm>
                <a:off x="3400" y="230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4" name="Freeform 143"/>
              <p:cNvSpPr>
                <a:spLocks/>
              </p:cNvSpPr>
              <p:nvPr/>
            </p:nvSpPr>
            <p:spPr bwMode="auto">
              <a:xfrm>
                <a:off x="3438" y="2308"/>
                <a:ext cx="42" cy="40"/>
              </a:xfrm>
              <a:custGeom>
                <a:avLst/>
                <a:gdLst>
                  <a:gd name="T0" fmla="*/ 12 w 42"/>
                  <a:gd name="T1" fmla="*/ 10 h 40"/>
                  <a:gd name="T2" fmla="*/ 18 w 42"/>
                  <a:gd name="T3" fmla="*/ 4 h 40"/>
                  <a:gd name="T4" fmla="*/ 22 w 42"/>
                  <a:gd name="T5" fmla="*/ 2 h 40"/>
                  <a:gd name="T6" fmla="*/ 26 w 42"/>
                  <a:gd name="T7" fmla="*/ 0 h 40"/>
                  <a:gd name="T8" fmla="*/ 30 w 42"/>
                  <a:gd name="T9" fmla="*/ 2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8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2 h 40"/>
                  <a:gd name="T58" fmla="*/ 28 w 42"/>
                  <a:gd name="T59" fmla="*/ 8 h 40"/>
                  <a:gd name="T60" fmla="*/ 26 w 42"/>
                  <a:gd name="T61" fmla="*/ 6 h 40"/>
                  <a:gd name="T62" fmla="*/ 24 w 42"/>
                  <a:gd name="T63" fmla="*/ 6 h 40"/>
                  <a:gd name="T64" fmla="*/ 18 w 42"/>
                  <a:gd name="T65" fmla="*/ 8 h 40"/>
                  <a:gd name="T66" fmla="*/ 12 w 42"/>
                  <a:gd name="T67" fmla="*/ 12 h 40"/>
                  <a:gd name="T68" fmla="*/ 12 w 42"/>
                  <a:gd name="T69" fmla="*/ 32 h 40"/>
                  <a:gd name="T70" fmla="*/ 12 w 42"/>
                  <a:gd name="T71" fmla="*/ 36 h 40"/>
                  <a:gd name="T72" fmla="*/ 14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40 h 40"/>
                  <a:gd name="T92" fmla="*/ 4 w 42"/>
                  <a:gd name="T93" fmla="*/ 38 h 40"/>
                  <a:gd name="T94" fmla="*/ 6 w 42"/>
                  <a:gd name="T95" fmla="*/ 36 h 40"/>
                  <a:gd name="T96" fmla="*/ 6 w 42"/>
                  <a:gd name="T97" fmla="*/ 32 h 40"/>
                  <a:gd name="T98" fmla="*/ 6 w 42"/>
                  <a:gd name="T99" fmla="*/ 18 h 40"/>
                  <a:gd name="T100" fmla="*/ 6 w 42"/>
                  <a:gd name="T101" fmla="*/ 12 h 40"/>
                  <a:gd name="T102" fmla="*/ 6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2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8" y="4"/>
                    </a:lnTo>
                    <a:lnTo>
                      <a:pt x="22" y="2"/>
                    </a:lnTo>
                    <a:lnTo>
                      <a:pt x="26" y="0"/>
                    </a:lnTo>
                    <a:lnTo>
                      <a:pt x="30" y="2"/>
                    </a:lnTo>
                    <a:lnTo>
                      <a:pt x="32" y="2"/>
                    </a:lnTo>
                    <a:lnTo>
                      <a:pt x="34" y="4"/>
                    </a:lnTo>
                    <a:lnTo>
                      <a:pt x="36" y="8"/>
                    </a:lnTo>
                    <a:lnTo>
                      <a:pt x="36" y="10"/>
                    </a:lnTo>
                    <a:lnTo>
                      <a:pt x="36" y="16"/>
                    </a:lnTo>
                    <a:lnTo>
                      <a:pt x="36" y="32"/>
                    </a:lnTo>
                    <a:lnTo>
                      <a:pt x="36" y="36"/>
                    </a:lnTo>
                    <a:lnTo>
                      <a:pt x="38" y="38"/>
                    </a:lnTo>
                    <a:lnTo>
                      <a:pt x="38" y="40"/>
                    </a:lnTo>
                    <a:lnTo>
                      <a:pt x="40" y="40"/>
                    </a:lnTo>
                    <a:lnTo>
                      <a:pt x="42" y="40"/>
                    </a:lnTo>
                    <a:lnTo>
                      <a:pt x="24" y="40"/>
                    </a:lnTo>
                    <a:lnTo>
                      <a:pt x="26" y="40"/>
                    </a:lnTo>
                    <a:lnTo>
                      <a:pt x="28" y="38"/>
                    </a:lnTo>
                    <a:lnTo>
                      <a:pt x="30" y="36"/>
                    </a:lnTo>
                    <a:lnTo>
                      <a:pt x="30" y="34"/>
                    </a:lnTo>
                    <a:lnTo>
                      <a:pt x="30" y="32"/>
                    </a:lnTo>
                    <a:lnTo>
                      <a:pt x="30" y="16"/>
                    </a:lnTo>
                    <a:lnTo>
                      <a:pt x="28" y="12"/>
                    </a:lnTo>
                    <a:lnTo>
                      <a:pt x="28" y="8"/>
                    </a:lnTo>
                    <a:lnTo>
                      <a:pt x="26" y="6"/>
                    </a:lnTo>
                    <a:lnTo>
                      <a:pt x="24" y="6"/>
                    </a:lnTo>
                    <a:lnTo>
                      <a:pt x="18" y="8"/>
                    </a:lnTo>
                    <a:lnTo>
                      <a:pt x="12" y="12"/>
                    </a:lnTo>
                    <a:lnTo>
                      <a:pt x="12" y="32"/>
                    </a:lnTo>
                    <a:lnTo>
                      <a:pt x="12" y="36"/>
                    </a:lnTo>
                    <a:lnTo>
                      <a:pt x="14" y="38"/>
                    </a:lnTo>
                    <a:lnTo>
                      <a:pt x="14" y="40"/>
                    </a:lnTo>
                    <a:lnTo>
                      <a:pt x="16" y="40"/>
                    </a:lnTo>
                    <a:lnTo>
                      <a:pt x="18" y="40"/>
                    </a:lnTo>
                    <a:lnTo>
                      <a:pt x="0" y="40"/>
                    </a:lnTo>
                    <a:lnTo>
                      <a:pt x="4" y="40"/>
                    </a:lnTo>
                    <a:lnTo>
                      <a:pt x="4" y="38"/>
                    </a:lnTo>
                    <a:lnTo>
                      <a:pt x="6" y="36"/>
                    </a:lnTo>
                    <a:lnTo>
                      <a:pt x="6" y="32"/>
                    </a:lnTo>
                    <a:lnTo>
                      <a:pt x="6" y="18"/>
                    </a:lnTo>
                    <a:lnTo>
                      <a:pt x="6" y="12"/>
                    </a:lnTo>
                    <a:lnTo>
                      <a:pt x="6" y="8"/>
                    </a:lnTo>
                    <a:lnTo>
                      <a:pt x="4" y="6"/>
                    </a:lnTo>
                    <a:lnTo>
                      <a:pt x="2" y="6"/>
                    </a:lnTo>
                    <a:lnTo>
                      <a:pt x="0" y="6"/>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5" name="Freeform 144"/>
              <p:cNvSpPr>
                <a:spLocks/>
              </p:cNvSpPr>
              <p:nvPr/>
            </p:nvSpPr>
            <p:spPr bwMode="auto">
              <a:xfrm>
                <a:off x="3480" y="229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4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4"/>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6" name="Rectangle 145"/>
              <p:cNvSpPr>
                <a:spLocks noChangeArrowheads="1"/>
              </p:cNvSpPr>
              <p:nvPr/>
            </p:nvSpPr>
            <p:spPr bwMode="auto">
              <a:xfrm>
                <a:off x="4200" y="227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7" name="Rectangle 146"/>
              <p:cNvSpPr>
                <a:spLocks noChangeArrowheads="1"/>
              </p:cNvSpPr>
              <p:nvPr/>
            </p:nvSpPr>
            <p:spPr bwMode="auto">
              <a:xfrm>
                <a:off x="1552" y="238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8" name="Freeform 147"/>
              <p:cNvSpPr>
                <a:spLocks/>
              </p:cNvSpPr>
              <p:nvPr/>
            </p:nvSpPr>
            <p:spPr bwMode="auto">
              <a:xfrm>
                <a:off x="1584" y="2410"/>
                <a:ext cx="38" cy="48"/>
              </a:xfrm>
              <a:custGeom>
                <a:avLst/>
                <a:gdLst>
                  <a:gd name="T0" fmla="*/ 38 w 38"/>
                  <a:gd name="T1" fmla="*/ 0 h 48"/>
                  <a:gd name="T2" fmla="*/ 38 w 38"/>
                  <a:gd name="T3" fmla="*/ 10 h 48"/>
                  <a:gd name="T4" fmla="*/ 38 w 38"/>
                  <a:gd name="T5" fmla="*/ 10 h 48"/>
                  <a:gd name="T6" fmla="*/ 36 w 38"/>
                  <a:gd name="T7" fmla="*/ 8 h 48"/>
                  <a:gd name="T8" fmla="*/ 36 w 38"/>
                  <a:gd name="T9" fmla="*/ 6 h 48"/>
                  <a:gd name="T10" fmla="*/ 36 w 38"/>
                  <a:gd name="T11" fmla="*/ 4 h 48"/>
                  <a:gd name="T12" fmla="*/ 34 w 38"/>
                  <a:gd name="T13" fmla="*/ 4 h 48"/>
                  <a:gd name="T14" fmla="*/ 32 w 38"/>
                  <a:gd name="T15" fmla="*/ 2 h 48"/>
                  <a:gd name="T16" fmla="*/ 28 w 38"/>
                  <a:gd name="T17" fmla="*/ 2 h 48"/>
                  <a:gd name="T18" fmla="*/ 22 w 38"/>
                  <a:gd name="T19" fmla="*/ 2 h 48"/>
                  <a:gd name="T20" fmla="*/ 22 w 38"/>
                  <a:gd name="T21" fmla="*/ 40 h 48"/>
                  <a:gd name="T22" fmla="*/ 22 w 38"/>
                  <a:gd name="T23" fmla="*/ 42 h 48"/>
                  <a:gd name="T24" fmla="*/ 22 w 38"/>
                  <a:gd name="T25" fmla="*/ 44 h 48"/>
                  <a:gd name="T26" fmla="*/ 24 w 38"/>
                  <a:gd name="T27" fmla="*/ 46 h 48"/>
                  <a:gd name="T28" fmla="*/ 26 w 38"/>
                  <a:gd name="T29" fmla="*/ 46 h 48"/>
                  <a:gd name="T30" fmla="*/ 28 w 38"/>
                  <a:gd name="T31" fmla="*/ 46 h 48"/>
                  <a:gd name="T32" fmla="*/ 28 w 38"/>
                  <a:gd name="T33" fmla="*/ 48 h 48"/>
                  <a:gd name="T34" fmla="*/ 8 w 38"/>
                  <a:gd name="T35" fmla="*/ 48 h 48"/>
                  <a:gd name="T36" fmla="*/ 8 w 38"/>
                  <a:gd name="T37" fmla="*/ 46 h 48"/>
                  <a:gd name="T38" fmla="*/ 10 w 38"/>
                  <a:gd name="T39" fmla="*/ 46 h 48"/>
                  <a:gd name="T40" fmla="*/ 12 w 38"/>
                  <a:gd name="T41" fmla="*/ 46 h 48"/>
                  <a:gd name="T42" fmla="*/ 14 w 38"/>
                  <a:gd name="T43" fmla="*/ 44 h 48"/>
                  <a:gd name="T44" fmla="*/ 16 w 38"/>
                  <a:gd name="T45" fmla="*/ 42 h 48"/>
                  <a:gd name="T46" fmla="*/ 16 w 38"/>
                  <a:gd name="T47" fmla="*/ 40 h 48"/>
                  <a:gd name="T48" fmla="*/ 16 w 38"/>
                  <a:gd name="T49" fmla="*/ 2 h 48"/>
                  <a:gd name="T50" fmla="*/ 10 w 38"/>
                  <a:gd name="T51" fmla="*/ 2 h 48"/>
                  <a:gd name="T52" fmla="*/ 8 w 38"/>
                  <a:gd name="T53" fmla="*/ 2 h 48"/>
                  <a:gd name="T54" fmla="*/ 6 w 38"/>
                  <a:gd name="T55" fmla="*/ 4 h 48"/>
                  <a:gd name="T56" fmla="*/ 4 w 38"/>
                  <a:gd name="T57" fmla="*/ 4 h 48"/>
                  <a:gd name="T58" fmla="*/ 2 w 38"/>
                  <a:gd name="T59" fmla="*/ 6 h 48"/>
                  <a:gd name="T60" fmla="*/ 2 w 38"/>
                  <a:gd name="T61" fmla="*/ 8 h 48"/>
                  <a:gd name="T62" fmla="*/ 0 w 38"/>
                  <a:gd name="T63" fmla="*/ 10 h 48"/>
                  <a:gd name="T64" fmla="*/ 0 w 38"/>
                  <a:gd name="T65" fmla="*/ 10 h 48"/>
                  <a:gd name="T66" fmla="*/ 0 w 38"/>
                  <a:gd name="T67" fmla="*/ 0 h 48"/>
                  <a:gd name="T68" fmla="*/ 38 w 38"/>
                  <a:gd name="T69" fmla="*/ 0 h 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
                  <a:gd name="T106" fmla="*/ 0 h 48"/>
                  <a:gd name="T107" fmla="*/ 38 w 38"/>
                  <a:gd name="T108" fmla="*/ 48 h 4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 h="48">
                    <a:moveTo>
                      <a:pt x="38" y="0"/>
                    </a:moveTo>
                    <a:lnTo>
                      <a:pt x="38" y="10"/>
                    </a:lnTo>
                    <a:lnTo>
                      <a:pt x="36" y="8"/>
                    </a:lnTo>
                    <a:lnTo>
                      <a:pt x="36" y="6"/>
                    </a:lnTo>
                    <a:lnTo>
                      <a:pt x="36" y="4"/>
                    </a:lnTo>
                    <a:lnTo>
                      <a:pt x="34" y="4"/>
                    </a:lnTo>
                    <a:lnTo>
                      <a:pt x="32" y="2"/>
                    </a:lnTo>
                    <a:lnTo>
                      <a:pt x="28" y="2"/>
                    </a:lnTo>
                    <a:lnTo>
                      <a:pt x="22" y="2"/>
                    </a:lnTo>
                    <a:lnTo>
                      <a:pt x="22" y="40"/>
                    </a:lnTo>
                    <a:lnTo>
                      <a:pt x="22" y="42"/>
                    </a:lnTo>
                    <a:lnTo>
                      <a:pt x="22" y="44"/>
                    </a:lnTo>
                    <a:lnTo>
                      <a:pt x="24" y="46"/>
                    </a:lnTo>
                    <a:lnTo>
                      <a:pt x="26" y="46"/>
                    </a:lnTo>
                    <a:lnTo>
                      <a:pt x="28" y="46"/>
                    </a:lnTo>
                    <a:lnTo>
                      <a:pt x="28" y="48"/>
                    </a:lnTo>
                    <a:lnTo>
                      <a:pt x="8" y="48"/>
                    </a:lnTo>
                    <a:lnTo>
                      <a:pt x="8" y="46"/>
                    </a:lnTo>
                    <a:lnTo>
                      <a:pt x="10" y="46"/>
                    </a:lnTo>
                    <a:lnTo>
                      <a:pt x="12" y="46"/>
                    </a:lnTo>
                    <a:lnTo>
                      <a:pt x="14" y="44"/>
                    </a:lnTo>
                    <a:lnTo>
                      <a:pt x="16" y="42"/>
                    </a:lnTo>
                    <a:lnTo>
                      <a:pt x="16" y="40"/>
                    </a:lnTo>
                    <a:lnTo>
                      <a:pt x="16" y="2"/>
                    </a:lnTo>
                    <a:lnTo>
                      <a:pt x="10" y="2"/>
                    </a:lnTo>
                    <a:lnTo>
                      <a:pt x="8" y="2"/>
                    </a:lnTo>
                    <a:lnTo>
                      <a:pt x="6" y="4"/>
                    </a:lnTo>
                    <a:lnTo>
                      <a:pt x="4" y="4"/>
                    </a:lnTo>
                    <a:lnTo>
                      <a:pt x="2" y="6"/>
                    </a:lnTo>
                    <a:lnTo>
                      <a:pt x="2" y="8"/>
                    </a:lnTo>
                    <a:lnTo>
                      <a:pt x="0" y="10"/>
                    </a:lnTo>
                    <a:lnTo>
                      <a:pt x="0"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89" name="Freeform 148"/>
              <p:cNvSpPr>
                <a:spLocks/>
              </p:cNvSpPr>
              <p:nvPr/>
            </p:nvSpPr>
            <p:spPr bwMode="auto">
              <a:xfrm>
                <a:off x="1628" y="2410"/>
                <a:ext cx="50" cy="48"/>
              </a:xfrm>
              <a:custGeom>
                <a:avLst/>
                <a:gdLst>
                  <a:gd name="T0" fmla="*/ 36 w 50"/>
                  <a:gd name="T1" fmla="*/ 22 h 48"/>
                  <a:gd name="T2" fmla="*/ 36 w 50"/>
                  <a:gd name="T3" fmla="*/ 6 h 48"/>
                  <a:gd name="T4" fmla="*/ 36 w 50"/>
                  <a:gd name="T5" fmla="*/ 2 h 48"/>
                  <a:gd name="T6" fmla="*/ 34 w 50"/>
                  <a:gd name="T7" fmla="*/ 2 h 48"/>
                  <a:gd name="T8" fmla="*/ 30 w 50"/>
                  <a:gd name="T9" fmla="*/ 2 h 48"/>
                  <a:gd name="T10" fmla="*/ 50 w 50"/>
                  <a:gd name="T11" fmla="*/ 0 h 48"/>
                  <a:gd name="T12" fmla="*/ 48 w 50"/>
                  <a:gd name="T13" fmla="*/ 2 h 48"/>
                  <a:gd name="T14" fmla="*/ 44 w 50"/>
                  <a:gd name="T15" fmla="*/ 2 h 48"/>
                  <a:gd name="T16" fmla="*/ 44 w 50"/>
                  <a:gd name="T17" fmla="*/ 4 h 48"/>
                  <a:gd name="T18" fmla="*/ 44 w 50"/>
                  <a:gd name="T19" fmla="*/ 8 h 48"/>
                  <a:gd name="T20" fmla="*/ 44 w 50"/>
                  <a:gd name="T21" fmla="*/ 42 h 48"/>
                  <a:gd name="T22" fmla="*/ 44 w 50"/>
                  <a:gd name="T23" fmla="*/ 44 h 48"/>
                  <a:gd name="T24" fmla="*/ 46 w 50"/>
                  <a:gd name="T25" fmla="*/ 46 h 48"/>
                  <a:gd name="T26" fmla="*/ 50 w 50"/>
                  <a:gd name="T27" fmla="*/ 46 h 48"/>
                  <a:gd name="T28" fmla="*/ 30 w 50"/>
                  <a:gd name="T29" fmla="*/ 48 h 48"/>
                  <a:gd name="T30" fmla="*/ 32 w 50"/>
                  <a:gd name="T31" fmla="*/ 46 h 48"/>
                  <a:gd name="T32" fmla="*/ 36 w 50"/>
                  <a:gd name="T33" fmla="*/ 44 h 48"/>
                  <a:gd name="T34" fmla="*/ 36 w 50"/>
                  <a:gd name="T35" fmla="*/ 40 h 48"/>
                  <a:gd name="T36" fmla="*/ 14 w 50"/>
                  <a:gd name="T37" fmla="*/ 24 h 48"/>
                  <a:gd name="T38" fmla="*/ 14 w 50"/>
                  <a:gd name="T39" fmla="*/ 42 h 48"/>
                  <a:gd name="T40" fmla="*/ 14 w 50"/>
                  <a:gd name="T41" fmla="*/ 44 h 48"/>
                  <a:gd name="T42" fmla="*/ 18 w 50"/>
                  <a:gd name="T43" fmla="*/ 46 h 48"/>
                  <a:gd name="T44" fmla="*/ 20 w 50"/>
                  <a:gd name="T45" fmla="*/ 46 h 48"/>
                  <a:gd name="T46" fmla="*/ 0 w 50"/>
                  <a:gd name="T47" fmla="*/ 48 h 48"/>
                  <a:gd name="T48" fmla="*/ 2 w 50"/>
                  <a:gd name="T49" fmla="*/ 46 h 48"/>
                  <a:gd name="T50" fmla="*/ 6 w 50"/>
                  <a:gd name="T51" fmla="*/ 44 h 48"/>
                  <a:gd name="T52" fmla="*/ 8 w 50"/>
                  <a:gd name="T53" fmla="*/ 40 h 48"/>
                  <a:gd name="T54" fmla="*/ 8 w 50"/>
                  <a:gd name="T55" fmla="*/ 6 h 48"/>
                  <a:gd name="T56" fmla="*/ 6 w 50"/>
                  <a:gd name="T57" fmla="*/ 2 h 48"/>
                  <a:gd name="T58" fmla="*/ 4 w 50"/>
                  <a:gd name="T59" fmla="*/ 2 h 48"/>
                  <a:gd name="T60" fmla="*/ 0 w 50"/>
                  <a:gd name="T61" fmla="*/ 2 h 48"/>
                  <a:gd name="T62" fmla="*/ 20 w 50"/>
                  <a:gd name="T63" fmla="*/ 0 h 48"/>
                  <a:gd name="T64" fmla="*/ 18 w 50"/>
                  <a:gd name="T65" fmla="*/ 2 h 48"/>
                  <a:gd name="T66" fmla="*/ 16 w 50"/>
                  <a:gd name="T67" fmla="*/ 2 h 48"/>
                  <a:gd name="T68" fmla="*/ 14 w 50"/>
                  <a:gd name="T69" fmla="*/ 4 h 48"/>
                  <a:gd name="T70" fmla="*/ 14 w 50"/>
                  <a:gd name="T71" fmla="*/ 8 h 4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
                  <a:gd name="T109" fmla="*/ 0 h 48"/>
                  <a:gd name="T110" fmla="*/ 50 w 50"/>
                  <a:gd name="T111" fmla="*/ 48 h 4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 h="48">
                    <a:moveTo>
                      <a:pt x="14" y="22"/>
                    </a:moveTo>
                    <a:lnTo>
                      <a:pt x="36" y="22"/>
                    </a:lnTo>
                    <a:lnTo>
                      <a:pt x="36" y="8"/>
                    </a:lnTo>
                    <a:lnTo>
                      <a:pt x="36" y="6"/>
                    </a:lnTo>
                    <a:lnTo>
                      <a:pt x="36" y="4"/>
                    </a:lnTo>
                    <a:lnTo>
                      <a:pt x="36" y="2"/>
                    </a:lnTo>
                    <a:lnTo>
                      <a:pt x="34" y="2"/>
                    </a:lnTo>
                    <a:lnTo>
                      <a:pt x="32" y="2"/>
                    </a:lnTo>
                    <a:lnTo>
                      <a:pt x="30" y="2"/>
                    </a:lnTo>
                    <a:lnTo>
                      <a:pt x="30" y="0"/>
                    </a:lnTo>
                    <a:lnTo>
                      <a:pt x="50" y="0"/>
                    </a:lnTo>
                    <a:lnTo>
                      <a:pt x="50" y="2"/>
                    </a:lnTo>
                    <a:lnTo>
                      <a:pt x="48" y="2"/>
                    </a:lnTo>
                    <a:lnTo>
                      <a:pt x="46" y="2"/>
                    </a:lnTo>
                    <a:lnTo>
                      <a:pt x="44" y="2"/>
                    </a:lnTo>
                    <a:lnTo>
                      <a:pt x="44" y="4"/>
                    </a:lnTo>
                    <a:lnTo>
                      <a:pt x="44" y="6"/>
                    </a:lnTo>
                    <a:lnTo>
                      <a:pt x="44" y="8"/>
                    </a:lnTo>
                    <a:lnTo>
                      <a:pt x="44" y="40"/>
                    </a:lnTo>
                    <a:lnTo>
                      <a:pt x="44" y="42"/>
                    </a:lnTo>
                    <a:lnTo>
                      <a:pt x="44" y="44"/>
                    </a:lnTo>
                    <a:lnTo>
                      <a:pt x="44" y="46"/>
                    </a:lnTo>
                    <a:lnTo>
                      <a:pt x="46" y="46"/>
                    </a:lnTo>
                    <a:lnTo>
                      <a:pt x="48" y="46"/>
                    </a:lnTo>
                    <a:lnTo>
                      <a:pt x="50" y="46"/>
                    </a:lnTo>
                    <a:lnTo>
                      <a:pt x="50" y="48"/>
                    </a:lnTo>
                    <a:lnTo>
                      <a:pt x="30" y="48"/>
                    </a:lnTo>
                    <a:lnTo>
                      <a:pt x="30" y="46"/>
                    </a:lnTo>
                    <a:lnTo>
                      <a:pt x="32" y="46"/>
                    </a:lnTo>
                    <a:lnTo>
                      <a:pt x="34" y="46"/>
                    </a:lnTo>
                    <a:lnTo>
                      <a:pt x="36" y="44"/>
                    </a:lnTo>
                    <a:lnTo>
                      <a:pt x="36" y="42"/>
                    </a:lnTo>
                    <a:lnTo>
                      <a:pt x="36" y="40"/>
                    </a:lnTo>
                    <a:lnTo>
                      <a:pt x="36" y="24"/>
                    </a:lnTo>
                    <a:lnTo>
                      <a:pt x="14" y="24"/>
                    </a:lnTo>
                    <a:lnTo>
                      <a:pt x="14" y="40"/>
                    </a:lnTo>
                    <a:lnTo>
                      <a:pt x="14" y="42"/>
                    </a:lnTo>
                    <a:lnTo>
                      <a:pt x="14" y="44"/>
                    </a:lnTo>
                    <a:lnTo>
                      <a:pt x="16" y="46"/>
                    </a:lnTo>
                    <a:lnTo>
                      <a:pt x="18" y="46"/>
                    </a:lnTo>
                    <a:lnTo>
                      <a:pt x="20" y="46"/>
                    </a:lnTo>
                    <a:lnTo>
                      <a:pt x="20" y="48"/>
                    </a:lnTo>
                    <a:lnTo>
                      <a:pt x="0" y="48"/>
                    </a:lnTo>
                    <a:lnTo>
                      <a:pt x="0" y="46"/>
                    </a:lnTo>
                    <a:lnTo>
                      <a:pt x="2" y="46"/>
                    </a:lnTo>
                    <a:lnTo>
                      <a:pt x="4" y="46"/>
                    </a:lnTo>
                    <a:lnTo>
                      <a:pt x="6" y="44"/>
                    </a:lnTo>
                    <a:lnTo>
                      <a:pt x="8" y="42"/>
                    </a:lnTo>
                    <a:lnTo>
                      <a:pt x="8" y="40"/>
                    </a:lnTo>
                    <a:lnTo>
                      <a:pt x="8" y="8"/>
                    </a:lnTo>
                    <a:lnTo>
                      <a:pt x="8" y="6"/>
                    </a:lnTo>
                    <a:lnTo>
                      <a:pt x="6" y="4"/>
                    </a:lnTo>
                    <a:lnTo>
                      <a:pt x="6" y="2"/>
                    </a:lnTo>
                    <a:lnTo>
                      <a:pt x="4" y="2"/>
                    </a:lnTo>
                    <a:lnTo>
                      <a:pt x="2" y="2"/>
                    </a:lnTo>
                    <a:lnTo>
                      <a:pt x="0" y="2"/>
                    </a:lnTo>
                    <a:lnTo>
                      <a:pt x="0" y="0"/>
                    </a:lnTo>
                    <a:lnTo>
                      <a:pt x="20" y="0"/>
                    </a:lnTo>
                    <a:lnTo>
                      <a:pt x="20" y="2"/>
                    </a:lnTo>
                    <a:lnTo>
                      <a:pt x="18" y="2"/>
                    </a:lnTo>
                    <a:lnTo>
                      <a:pt x="16" y="2"/>
                    </a:lnTo>
                    <a:lnTo>
                      <a:pt x="14" y="2"/>
                    </a:lnTo>
                    <a:lnTo>
                      <a:pt x="14" y="4"/>
                    </a:lnTo>
                    <a:lnTo>
                      <a:pt x="14" y="6"/>
                    </a:lnTo>
                    <a:lnTo>
                      <a:pt x="14" y="8"/>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0" name="Freeform 149"/>
              <p:cNvSpPr>
                <a:spLocks/>
              </p:cNvSpPr>
              <p:nvPr/>
            </p:nvSpPr>
            <p:spPr bwMode="auto">
              <a:xfrm>
                <a:off x="1682" y="2410"/>
                <a:ext cx="42" cy="48"/>
              </a:xfrm>
              <a:custGeom>
                <a:avLst/>
                <a:gdLst>
                  <a:gd name="T0" fmla="*/ 14 w 42"/>
                  <a:gd name="T1" fmla="*/ 2 h 48"/>
                  <a:gd name="T2" fmla="*/ 14 w 42"/>
                  <a:gd name="T3" fmla="*/ 22 h 48"/>
                  <a:gd name="T4" fmla="*/ 26 w 42"/>
                  <a:gd name="T5" fmla="*/ 22 h 48"/>
                  <a:gd name="T6" fmla="*/ 28 w 42"/>
                  <a:gd name="T7" fmla="*/ 22 h 48"/>
                  <a:gd name="T8" fmla="*/ 30 w 42"/>
                  <a:gd name="T9" fmla="*/ 20 h 48"/>
                  <a:gd name="T10" fmla="*/ 32 w 42"/>
                  <a:gd name="T11" fmla="*/ 18 h 48"/>
                  <a:gd name="T12" fmla="*/ 32 w 42"/>
                  <a:gd name="T13" fmla="*/ 16 h 48"/>
                  <a:gd name="T14" fmla="*/ 34 w 42"/>
                  <a:gd name="T15" fmla="*/ 16 h 48"/>
                  <a:gd name="T16" fmla="*/ 34 w 42"/>
                  <a:gd name="T17" fmla="*/ 30 h 48"/>
                  <a:gd name="T18" fmla="*/ 32 w 42"/>
                  <a:gd name="T19" fmla="*/ 30 h 48"/>
                  <a:gd name="T20" fmla="*/ 32 w 42"/>
                  <a:gd name="T21" fmla="*/ 28 h 48"/>
                  <a:gd name="T22" fmla="*/ 32 w 42"/>
                  <a:gd name="T23" fmla="*/ 26 h 48"/>
                  <a:gd name="T24" fmla="*/ 30 w 42"/>
                  <a:gd name="T25" fmla="*/ 26 h 48"/>
                  <a:gd name="T26" fmla="*/ 30 w 42"/>
                  <a:gd name="T27" fmla="*/ 24 h 48"/>
                  <a:gd name="T28" fmla="*/ 28 w 42"/>
                  <a:gd name="T29" fmla="*/ 24 h 48"/>
                  <a:gd name="T30" fmla="*/ 26 w 42"/>
                  <a:gd name="T31" fmla="*/ 24 h 48"/>
                  <a:gd name="T32" fmla="*/ 14 w 42"/>
                  <a:gd name="T33" fmla="*/ 24 h 48"/>
                  <a:gd name="T34" fmla="*/ 14 w 42"/>
                  <a:gd name="T35" fmla="*/ 40 h 48"/>
                  <a:gd name="T36" fmla="*/ 14 w 42"/>
                  <a:gd name="T37" fmla="*/ 42 h 48"/>
                  <a:gd name="T38" fmla="*/ 14 w 42"/>
                  <a:gd name="T39" fmla="*/ 44 h 48"/>
                  <a:gd name="T40" fmla="*/ 14 w 42"/>
                  <a:gd name="T41" fmla="*/ 44 h 48"/>
                  <a:gd name="T42" fmla="*/ 16 w 42"/>
                  <a:gd name="T43" fmla="*/ 44 h 48"/>
                  <a:gd name="T44" fmla="*/ 16 w 42"/>
                  <a:gd name="T45" fmla="*/ 44 h 48"/>
                  <a:gd name="T46" fmla="*/ 18 w 42"/>
                  <a:gd name="T47" fmla="*/ 46 h 48"/>
                  <a:gd name="T48" fmla="*/ 26 w 42"/>
                  <a:gd name="T49" fmla="*/ 46 h 48"/>
                  <a:gd name="T50" fmla="*/ 30 w 42"/>
                  <a:gd name="T51" fmla="*/ 44 h 48"/>
                  <a:gd name="T52" fmla="*/ 32 w 42"/>
                  <a:gd name="T53" fmla="*/ 44 h 48"/>
                  <a:gd name="T54" fmla="*/ 34 w 42"/>
                  <a:gd name="T55" fmla="*/ 44 h 48"/>
                  <a:gd name="T56" fmla="*/ 36 w 42"/>
                  <a:gd name="T57" fmla="*/ 42 h 48"/>
                  <a:gd name="T58" fmla="*/ 38 w 42"/>
                  <a:gd name="T59" fmla="*/ 40 h 48"/>
                  <a:gd name="T60" fmla="*/ 40 w 42"/>
                  <a:gd name="T61" fmla="*/ 36 h 48"/>
                  <a:gd name="T62" fmla="*/ 42 w 42"/>
                  <a:gd name="T63" fmla="*/ 36 h 48"/>
                  <a:gd name="T64" fmla="*/ 38 w 42"/>
                  <a:gd name="T65" fmla="*/ 48 h 48"/>
                  <a:gd name="T66" fmla="*/ 0 w 42"/>
                  <a:gd name="T67" fmla="*/ 48 h 48"/>
                  <a:gd name="T68" fmla="*/ 0 w 42"/>
                  <a:gd name="T69" fmla="*/ 46 h 48"/>
                  <a:gd name="T70" fmla="*/ 2 w 42"/>
                  <a:gd name="T71" fmla="*/ 46 h 48"/>
                  <a:gd name="T72" fmla="*/ 4 w 42"/>
                  <a:gd name="T73" fmla="*/ 46 h 48"/>
                  <a:gd name="T74" fmla="*/ 6 w 42"/>
                  <a:gd name="T75" fmla="*/ 46 h 48"/>
                  <a:gd name="T76" fmla="*/ 6 w 42"/>
                  <a:gd name="T77" fmla="*/ 44 h 48"/>
                  <a:gd name="T78" fmla="*/ 8 w 42"/>
                  <a:gd name="T79" fmla="*/ 44 h 48"/>
                  <a:gd name="T80" fmla="*/ 8 w 42"/>
                  <a:gd name="T81" fmla="*/ 42 h 48"/>
                  <a:gd name="T82" fmla="*/ 8 w 42"/>
                  <a:gd name="T83" fmla="*/ 40 h 48"/>
                  <a:gd name="T84" fmla="*/ 8 w 42"/>
                  <a:gd name="T85" fmla="*/ 8 h 48"/>
                  <a:gd name="T86" fmla="*/ 8 w 42"/>
                  <a:gd name="T87" fmla="*/ 4 h 48"/>
                  <a:gd name="T88" fmla="*/ 6 w 42"/>
                  <a:gd name="T89" fmla="*/ 2 h 48"/>
                  <a:gd name="T90" fmla="*/ 6 w 42"/>
                  <a:gd name="T91" fmla="*/ 2 h 48"/>
                  <a:gd name="T92" fmla="*/ 2 w 42"/>
                  <a:gd name="T93" fmla="*/ 2 h 48"/>
                  <a:gd name="T94" fmla="*/ 0 w 42"/>
                  <a:gd name="T95" fmla="*/ 2 h 48"/>
                  <a:gd name="T96" fmla="*/ 0 w 42"/>
                  <a:gd name="T97" fmla="*/ 0 h 48"/>
                  <a:gd name="T98" fmla="*/ 38 w 42"/>
                  <a:gd name="T99" fmla="*/ 0 h 48"/>
                  <a:gd name="T100" fmla="*/ 38 w 42"/>
                  <a:gd name="T101" fmla="*/ 10 h 48"/>
                  <a:gd name="T102" fmla="*/ 36 w 42"/>
                  <a:gd name="T103" fmla="*/ 10 h 48"/>
                  <a:gd name="T104" fmla="*/ 36 w 42"/>
                  <a:gd name="T105" fmla="*/ 8 h 48"/>
                  <a:gd name="T106" fmla="*/ 36 w 42"/>
                  <a:gd name="T107" fmla="*/ 6 h 48"/>
                  <a:gd name="T108" fmla="*/ 34 w 42"/>
                  <a:gd name="T109" fmla="*/ 4 h 48"/>
                  <a:gd name="T110" fmla="*/ 32 w 42"/>
                  <a:gd name="T111" fmla="*/ 4 h 48"/>
                  <a:gd name="T112" fmla="*/ 30 w 42"/>
                  <a:gd name="T113" fmla="*/ 2 h 48"/>
                  <a:gd name="T114" fmla="*/ 28 w 42"/>
                  <a:gd name="T115" fmla="*/ 2 h 48"/>
                  <a:gd name="T116" fmla="*/ 14 w 42"/>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8"/>
                  <a:gd name="T179" fmla="*/ 42 w 42"/>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8">
                    <a:moveTo>
                      <a:pt x="14" y="2"/>
                    </a:moveTo>
                    <a:lnTo>
                      <a:pt x="14" y="22"/>
                    </a:lnTo>
                    <a:lnTo>
                      <a:pt x="26" y="22"/>
                    </a:lnTo>
                    <a:lnTo>
                      <a:pt x="28" y="22"/>
                    </a:lnTo>
                    <a:lnTo>
                      <a:pt x="30" y="20"/>
                    </a:lnTo>
                    <a:lnTo>
                      <a:pt x="32" y="18"/>
                    </a:lnTo>
                    <a:lnTo>
                      <a:pt x="32" y="16"/>
                    </a:lnTo>
                    <a:lnTo>
                      <a:pt x="34" y="16"/>
                    </a:lnTo>
                    <a:lnTo>
                      <a:pt x="34" y="30"/>
                    </a:lnTo>
                    <a:lnTo>
                      <a:pt x="32" y="30"/>
                    </a:lnTo>
                    <a:lnTo>
                      <a:pt x="32" y="28"/>
                    </a:lnTo>
                    <a:lnTo>
                      <a:pt x="32" y="26"/>
                    </a:lnTo>
                    <a:lnTo>
                      <a:pt x="30" y="26"/>
                    </a:lnTo>
                    <a:lnTo>
                      <a:pt x="30" y="24"/>
                    </a:lnTo>
                    <a:lnTo>
                      <a:pt x="28" y="24"/>
                    </a:lnTo>
                    <a:lnTo>
                      <a:pt x="26" y="24"/>
                    </a:lnTo>
                    <a:lnTo>
                      <a:pt x="14" y="24"/>
                    </a:lnTo>
                    <a:lnTo>
                      <a:pt x="14" y="40"/>
                    </a:lnTo>
                    <a:lnTo>
                      <a:pt x="14" y="42"/>
                    </a:lnTo>
                    <a:lnTo>
                      <a:pt x="14" y="44"/>
                    </a:lnTo>
                    <a:lnTo>
                      <a:pt x="16" y="44"/>
                    </a:lnTo>
                    <a:lnTo>
                      <a:pt x="18" y="46"/>
                    </a:lnTo>
                    <a:lnTo>
                      <a:pt x="26" y="46"/>
                    </a:lnTo>
                    <a:lnTo>
                      <a:pt x="30" y="44"/>
                    </a:lnTo>
                    <a:lnTo>
                      <a:pt x="32" y="44"/>
                    </a:lnTo>
                    <a:lnTo>
                      <a:pt x="34" y="44"/>
                    </a:lnTo>
                    <a:lnTo>
                      <a:pt x="36" y="42"/>
                    </a:lnTo>
                    <a:lnTo>
                      <a:pt x="38" y="40"/>
                    </a:lnTo>
                    <a:lnTo>
                      <a:pt x="40" y="36"/>
                    </a:lnTo>
                    <a:lnTo>
                      <a:pt x="42" y="36"/>
                    </a:lnTo>
                    <a:lnTo>
                      <a:pt x="38" y="48"/>
                    </a:lnTo>
                    <a:lnTo>
                      <a:pt x="0" y="48"/>
                    </a:lnTo>
                    <a:lnTo>
                      <a:pt x="0" y="46"/>
                    </a:lnTo>
                    <a:lnTo>
                      <a:pt x="2" y="46"/>
                    </a:lnTo>
                    <a:lnTo>
                      <a:pt x="4" y="46"/>
                    </a:lnTo>
                    <a:lnTo>
                      <a:pt x="6" y="46"/>
                    </a:lnTo>
                    <a:lnTo>
                      <a:pt x="6" y="44"/>
                    </a:lnTo>
                    <a:lnTo>
                      <a:pt x="8" y="44"/>
                    </a:lnTo>
                    <a:lnTo>
                      <a:pt x="8" y="42"/>
                    </a:lnTo>
                    <a:lnTo>
                      <a:pt x="8" y="40"/>
                    </a:lnTo>
                    <a:lnTo>
                      <a:pt x="8" y="8"/>
                    </a:lnTo>
                    <a:lnTo>
                      <a:pt x="8" y="4"/>
                    </a:lnTo>
                    <a:lnTo>
                      <a:pt x="6" y="2"/>
                    </a:lnTo>
                    <a:lnTo>
                      <a:pt x="2" y="2"/>
                    </a:lnTo>
                    <a:lnTo>
                      <a:pt x="0" y="2"/>
                    </a:lnTo>
                    <a:lnTo>
                      <a:pt x="0" y="0"/>
                    </a:lnTo>
                    <a:lnTo>
                      <a:pt x="38" y="0"/>
                    </a:lnTo>
                    <a:lnTo>
                      <a:pt x="38" y="10"/>
                    </a:lnTo>
                    <a:lnTo>
                      <a:pt x="36" y="10"/>
                    </a:lnTo>
                    <a:lnTo>
                      <a:pt x="36" y="8"/>
                    </a:lnTo>
                    <a:lnTo>
                      <a:pt x="36" y="6"/>
                    </a:lnTo>
                    <a:lnTo>
                      <a:pt x="34" y="4"/>
                    </a:lnTo>
                    <a:lnTo>
                      <a:pt x="32" y="4"/>
                    </a:lnTo>
                    <a:lnTo>
                      <a:pt x="30" y="2"/>
                    </a:lnTo>
                    <a:lnTo>
                      <a:pt x="28"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1" name="Freeform 150"/>
              <p:cNvSpPr>
                <a:spLocks/>
              </p:cNvSpPr>
              <p:nvPr/>
            </p:nvSpPr>
            <p:spPr bwMode="auto">
              <a:xfrm>
                <a:off x="1730" y="2410"/>
                <a:ext cx="60" cy="48"/>
              </a:xfrm>
              <a:custGeom>
                <a:avLst/>
                <a:gdLst>
                  <a:gd name="T0" fmla="*/ 28 w 60"/>
                  <a:gd name="T1" fmla="*/ 48 h 48"/>
                  <a:gd name="T2" fmla="*/ 10 w 60"/>
                  <a:gd name="T3" fmla="*/ 8 h 48"/>
                  <a:gd name="T4" fmla="*/ 10 w 60"/>
                  <a:gd name="T5" fmla="*/ 40 h 48"/>
                  <a:gd name="T6" fmla="*/ 10 w 60"/>
                  <a:gd name="T7" fmla="*/ 42 h 48"/>
                  <a:gd name="T8" fmla="*/ 10 w 60"/>
                  <a:gd name="T9" fmla="*/ 44 h 48"/>
                  <a:gd name="T10" fmla="*/ 12 w 60"/>
                  <a:gd name="T11" fmla="*/ 46 h 48"/>
                  <a:gd name="T12" fmla="*/ 14 w 60"/>
                  <a:gd name="T13" fmla="*/ 46 h 48"/>
                  <a:gd name="T14" fmla="*/ 16 w 60"/>
                  <a:gd name="T15" fmla="*/ 46 h 48"/>
                  <a:gd name="T16" fmla="*/ 16 w 60"/>
                  <a:gd name="T17" fmla="*/ 48 h 48"/>
                  <a:gd name="T18" fmla="*/ 0 w 60"/>
                  <a:gd name="T19" fmla="*/ 48 h 48"/>
                  <a:gd name="T20" fmla="*/ 0 w 60"/>
                  <a:gd name="T21" fmla="*/ 46 h 48"/>
                  <a:gd name="T22" fmla="*/ 2 w 60"/>
                  <a:gd name="T23" fmla="*/ 46 h 48"/>
                  <a:gd name="T24" fmla="*/ 4 w 60"/>
                  <a:gd name="T25" fmla="*/ 46 h 48"/>
                  <a:gd name="T26" fmla="*/ 6 w 60"/>
                  <a:gd name="T27" fmla="*/ 44 h 48"/>
                  <a:gd name="T28" fmla="*/ 6 w 60"/>
                  <a:gd name="T29" fmla="*/ 42 h 48"/>
                  <a:gd name="T30" fmla="*/ 6 w 60"/>
                  <a:gd name="T31" fmla="*/ 40 h 48"/>
                  <a:gd name="T32" fmla="*/ 6 w 60"/>
                  <a:gd name="T33" fmla="*/ 8 h 48"/>
                  <a:gd name="T34" fmla="*/ 6 w 60"/>
                  <a:gd name="T35" fmla="*/ 6 h 48"/>
                  <a:gd name="T36" fmla="*/ 6 w 60"/>
                  <a:gd name="T37" fmla="*/ 4 h 48"/>
                  <a:gd name="T38" fmla="*/ 6 w 60"/>
                  <a:gd name="T39" fmla="*/ 2 h 48"/>
                  <a:gd name="T40" fmla="*/ 4 w 60"/>
                  <a:gd name="T41" fmla="*/ 2 h 48"/>
                  <a:gd name="T42" fmla="*/ 2 w 60"/>
                  <a:gd name="T43" fmla="*/ 2 h 48"/>
                  <a:gd name="T44" fmla="*/ 0 w 60"/>
                  <a:gd name="T45" fmla="*/ 2 h 48"/>
                  <a:gd name="T46" fmla="*/ 0 w 60"/>
                  <a:gd name="T47" fmla="*/ 0 h 48"/>
                  <a:gd name="T48" fmla="*/ 14 w 60"/>
                  <a:gd name="T49" fmla="*/ 0 h 48"/>
                  <a:gd name="T50" fmla="*/ 30 w 60"/>
                  <a:gd name="T51" fmla="*/ 38 h 48"/>
                  <a:gd name="T52" fmla="*/ 48 w 60"/>
                  <a:gd name="T53" fmla="*/ 0 h 48"/>
                  <a:gd name="T54" fmla="*/ 60 w 60"/>
                  <a:gd name="T55" fmla="*/ 0 h 48"/>
                  <a:gd name="T56" fmla="*/ 60 w 60"/>
                  <a:gd name="T57" fmla="*/ 2 h 48"/>
                  <a:gd name="T58" fmla="*/ 58 w 60"/>
                  <a:gd name="T59" fmla="*/ 2 h 48"/>
                  <a:gd name="T60" fmla="*/ 56 w 60"/>
                  <a:gd name="T61" fmla="*/ 2 h 48"/>
                  <a:gd name="T62" fmla="*/ 54 w 60"/>
                  <a:gd name="T63" fmla="*/ 4 h 48"/>
                  <a:gd name="T64" fmla="*/ 54 w 60"/>
                  <a:gd name="T65" fmla="*/ 6 h 48"/>
                  <a:gd name="T66" fmla="*/ 54 w 60"/>
                  <a:gd name="T67" fmla="*/ 8 h 48"/>
                  <a:gd name="T68" fmla="*/ 54 w 60"/>
                  <a:gd name="T69" fmla="*/ 40 h 48"/>
                  <a:gd name="T70" fmla="*/ 54 w 60"/>
                  <a:gd name="T71" fmla="*/ 42 h 48"/>
                  <a:gd name="T72" fmla="*/ 54 w 60"/>
                  <a:gd name="T73" fmla="*/ 44 h 48"/>
                  <a:gd name="T74" fmla="*/ 56 w 60"/>
                  <a:gd name="T75" fmla="*/ 46 h 48"/>
                  <a:gd name="T76" fmla="*/ 58 w 60"/>
                  <a:gd name="T77" fmla="*/ 46 h 48"/>
                  <a:gd name="T78" fmla="*/ 60 w 60"/>
                  <a:gd name="T79" fmla="*/ 46 h 48"/>
                  <a:gd name="T80" fmla="*/ 60 w 60"/>
                  <a:gd name="T81" fmla="*/ 48 h 48"/>
                  <a:gd name="T82" fmla="*/ 40 w 60"/>
                  <a:gd name="T83" fmla="*/ 48 h 48"/>
                  <a:gd name="T84" fmla="*/ 40 w 60"/>
                  <a:gd name="T85" fmla="*/ 46 h 48"/>
                  <a:gd name="T86" fmla="*/ 42 w 60"/>
                  <a:gd name="T87" fmla="*/ 46 h 48"/>
                  <a:gd name="T88" fmla="*/ 44 w 60"/>
                  <a:gd name="T89" fmla="*/ 46 h 48"/>
                  <a:gd name="T90" fmla="*/ 46 w 60"/>
                  <a:gd name="T91" fmla="*/ 44 h 48"/>
                  <a:gd name="T92" fmla="*/ 48 w 60"/>
                  <a:gd name="T93" fmla="*/ 42 h 48"/>
                  <a:gd name="T94" fmla="*/ 48 w 60"/>
                  <a:gd name="T95" fmla="*/ 40 h 48"/>
                  <a:gd name="T96" fmla="*/ 48 w 60"/>
                  <a:gd name="T97" fmla="*/ 8 h 48"/>
                  <a:gd name="T98" fmla="*/ 28 w 60"/>
                  <a:gd name="T99" fmla="*/ 48 h 48"/>
                  <a:gd name="T100" fmla="*/ 28 w 60"/>
                  <a:gd name="T101" fmla="*/ 48 h 4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8"/>
                  <a:gd name="T155" fmla="*/ 60 w 60"/>
                  <a:gd name="T156" fmla="*/ 48 h 4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8">
                    <a:moveTo>
                      <a:pt x="28" y="48"/>
                    </a:moveTo>
                    <a:lnTo>
                      <a:pt x="10" y="8"/>
                    </a:lnTo>
                    <a:lnTo>
                      <a:pt x="10" y="40"/>
                    </a:lnTo>
                    <a:lnTo>
                      <a:pt x="10" y="42"/>
                    </a:lnTo>
                    <a:lnTo>
                      <a:pt x="10" y="44"/>
                    </a:lnTo>
                    <a:lnTo>
                      <a:pt x="12" y="46"/>
                    </a:lnTo>
                    <a:lnTo>
                      <a:pt x="14" y="46"/>
                    </a:lnTo>
                    <a:lnTo>
                      <a:pt x="16" y="46"/>
                    </a:lnTo>
                    <a:lnTo>
                      <a:pt x="16" y="48"/>
                    </a:lnTo>
                    <a:lnTo>
                      <a:pt x="0" y="48"/>
                    </a:lnTo>
                    <a:lnTo>
                      <a:pt x="0" y="46"/>
                    </a:lnTo>
                    <a:lnTo>
                      <a:pt x="2" y="46"/>
                    </a:lnTo>
                    <a:lnTo>
                      <a:pt x="4" y="46"/>
                    </a:lnTo>
                    <a:lnTo>
                      <a:pt x="6" y="44"/>
                    </a:lnTo>
                    <a:lnTo>
                      <a:pt x="6" y="42"/>
                    </a:lnTo>
                    <a:lnTo>
                      <a:pt x="6" y="40"/>
                    </a:lnTo>
                    <a:lnTo>
                      <a:pt x="6" y="8"/>
                    </a:lnTo>
                    <a:lnTo>
                      <a:pt x="6" y="6"/>
                    </a:lnTo>
                    <a:lnTo>
                      <a:pt x="6" y="4"/>
                    </a:lnTo>
                    <a:lnTo>
                      <a:pt x="6" y="2"/>
                    </a:lnTo>
                    <a:lnTo>
                      <a:pt x="4" y="2"/>
                    </a:lnTo>
                    <a:lnTo>
                      <a:pt x="2" y="2"/>
                    </a:lnTo>
                    <a:lnTo>
                      <a:pt x="0" y="2"/>
                    </a:lnTo>
                    <a:lnTo>
                      <a:pt x="0" y="0"/>
                    </a:lnTo>
                    <a:lnTo>
                      <a:pt x="14" y="0"/>
                    </a:lnTo>
                    <a:lnTo>
                      <a:pt x="30" y="38"/>
                    </a:lnTo>
                    <a:lnTo>
                      <a:pt x="48" y="0"/>
                    </a:lnTo>
                    <a:lnTo>
                      <a:pt x="60" y="0"/>
                    </a:lnTo>
                    <a:lnTo>
                      <a:pt x="60" y="2"/>
                    </a:lnTo>
                    <a:lnTo>
                      <a:pt x="58" y="2"/>
                    </a:lnTo>
                    <a:lnTo>
                      <a:pt x="56" y="2"/>
                    </a:lnTo>
                    <a:lnTo>
                      <a:pt x="54" y="4"/>
                    </a:lnTo>
                    <a:lnTo>
                      <a:pt x="54" y="6"/>
                    </a:lnTo>
                    <a:lnTo>
                      <a:pt x="54" y="8"/>
                    </a:lnTo>
                    <a:lnTo>
                      <a:pt x="54" y="40"/>
                    </a:lnTo>
                    <a:lnTo>
                      <a:pt x="54" y="42"/>
                    </a:lnTo>
                    <a:lnTo>
                      <a:pt x="54" y="44"/>
                    </a:lnTo>
                    <a:lnTo>
                      <a:pt x="56" y="46"/>
                    </a:lnTo>
                    <a:lnTo>
                      <a:pt x="58" y="46"/>
                    </a:lnTo>
                    <a:lnTo>
                      <a:pt x="60" y="46"/>
                    </a:lnTo>
                    <a:lnTo>
                      <a:pt x="60" y="48"/>
                    </a:lnTo>
                    <a:lnTo>
                      <a:pt x="40" y="48"/>
                    </a:lnTo>
                    <a:lnTo>
                      <a:pt x="40" y="46"/>
                    </a:lnTo>
                    <a:lnTo>
                      <a:pt x="42" y="46"/>
                    </a:lnTo>
                    <a:lnTo>
                      <a:pt x="44" y="46"/>
                    </a:lnTo>
                    <a:lnTo>
                      <a:pt x="46" y="44"/>
                    </a:lnTo>
                    <a:lnTo>
                      <a:pt x="48" y="42"/>
                    </a:lnTo>
                    <a:lnTo>
                      <a:pt x="48" y="40"/>
                    </a:lnTo>
                    <a:lnTo>
                      <a:pt x="48" y="8"/>
                    </a:lnTo>
                    <a:lnTo>
                      <a:pt x="28" y="4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2" name="Freeform 151"/>
              <p:cNvSpPr>
                <a:spLocks/>
              </p:cNvSpPr>
              <p:nvPr/>
            </p:nvSpPr>
            <p:spPr bwMode="auto">
              <a:xfrm>
                <a:off x="1796" y="2410"/>
                <a:ext cx="40" cy="48"/>
              </a:xfrm>
              <a:custGeom>
                <a:avLst/>
                <a:gdLst>
                  <a:gd name="T0" fmla="*/ 12 w 40"/>
                  <a:gd name="T1" fmla="*/ 2 h 48"/>
                  <a:gd name="T2" fmla="*/ 12 w 40"/>
                  <a:gd name="T3" fmla="*/ 22 h 48"/>
                  <a:gd name="T4" fmla="*/ 24 w 40"/>
                  <a:gd name="T5" fmla="*/ 22 h 48"/>
                  <a:gd name="T6" fmla="*/ 28 w 40"/>
                  <a:gd name="T7" fmla="*/ 22 h 48"/>
                  <a:gd name="T8" fmla="*/ 30 w 40"/>
                  <a:gd name="T9" fmla="*/ 20 h 48"/>
                  <a:gd name="T10" fmla="*/ 30 w 40"/>
                  <a:gd name="T11" fmla="*/ 18 h 48"/>
                  <a:gd name="T12" fmla="*/ 32 w 40"/>
                  <a:gd name="T13" fmla="*/ 16 h 48"/>
                  <a:gd name="T14" fmla="*/ 32 w 40"/>
                  <a:gd name="T15" fmla="*/ 16 h 48"/>
                  <a:gd name="T16" fmla="*/ 32 w 40"/>
                  <a:gd name="T17" fmla="*/ 30 h 48"/>
                  <a:gd name="T18" fmla="*/ 32 w 40"/>
                  <a:gd name="T19" fmla="*/ 30 h 48"/>
                  <a:gd name="T20" fmla="*/ 30 w 40"/>
                  <a:gd name="T21" fmla="*/ 28 h 48"/>
                  <a:gd name="T22" fmla="*/ 30 w 40"/>
                  <a:gd name="T23" fmla="*/ 26 h 48"/>
                  <a:gd name="T24" fmla="*/ 30 w 40"/>
                  <a:gd name="T25" fmla="*/ 26 h 48"/>
                  <a:gd name="T26" fmla="*/ 28 w 40"/>
                  <a:gd name="T27" fmla="*/ 24 h 48"/>
                  <a:gd name="T28" fmla="*/ 26 w 40"/>
                  <a:gd name="T29" fmla="*/ 24 h 48"/>
                  <a:gd name="T30" fmla="*/ 24 w 40"/>
                  <a:gd name="T31" fmla="*/ 24 h 48"/>
                  <a:gd name="T32" fmla="*/ 12 w 40"/>
                  <a:gd name="T33" fmla="*/ 24 h 48"/>
                  <a:gd name="T34" fmla="*/ 12 w 40"/>
                  <a:gd name="T35" fmla="*/ 40 h 48"/>
                  <a:gd name="T36" fmla="*/ 12 w 40"/>
                  <a:gd name="T37" fmla="*/ 42 h 48"/>
                  <a:gd name="T38" fmla="*/ 14 w 40"/>
                  <a:gd name="T39" fmla="*/ 44 h 48"/>
                  <a:gd name="T40" fmla="*/ 14 w 40"/>
                  <a:gd name="T41" fmla="*/ 44 h 48"/>
                  <a:gd name="T42" fmla="*/ 14 w 40"/>
                  <a:gd name="T43" fmla="*/ 44 h 48"/>
                  <a:gd name="T44" fmla="*/ 16 w 40"/>
                  <a:gd name="T45" fmla="*/ 44 h 48"/>
                  <a:gd name="T46" fmla="*/ 16 w 40"/>
                  <a:gd name="T47" fmla="*/ 46 h 48"/>
                  <a:gd name="T48" fmla="*/ 26 w 40"/>
                  <a:gd name="T49" fmla="*/ 46 h 48"/>
                  <a:gd name="T50" fmla="*/ 28 w 40"/>
                  <a:gd name="T51" fmla="*/ 44 h 48"/>
                  <a:gd name="T52" fmla="*/ 32 w 40"/>
                  <a:gd name="T53" fmla="*/ 44 h 48"/>
                  <a:gd name="T54" fmla="*/ 32 w 40"/>
                  <a:gd name="T55" fmla="*/ 44 h 48"/>
                  <a:gd name="T56" fmla="*/ 34 w 40"/>
                  <a:gd name="T57" fmla="*/ 42 h 48"/>
                  <a:gd name="T58" fmla="*/ 36 w 40"/>
                  <a:gd name="T59" fmla="*/ 40 h 48"/>
                  <a:gd name="T60" fmla="*/ 40 w 40"/>
                  <a:gd name="T61" fmla="*/ 36 h 48"/>
                  <a:gd name="T62" fmla="*/ 40 w 40"/>
                  <a:gd name="T63" fmla="*/ 36 h 48"/>
                  <a:gd name="T64" fmla="*/ 36 w 40"/>
                  <a:gd name="T65" fmla="*/ 48 h 48"/>
                  <a:gd name="T66" fmla="*/ 0 w 40"/>
                  <a:gd name="T67" fmla="*/ 48 h 48"/>
                  <a:gd name="T68" fmla="*/ 0 w 40"/>
                  <a:gd name="T69" fmla="*/ 46 h 48"/>
                  <a:gd name="T70" fmla="*/ 2 w 40"/>
                  <a:gd name="T71" fmla="*/ 46 h 48"/>
                  <a:gd name="T72" fmla="*/ 2 w 40"/>
                  <a:gd name="T73" fmla="*/ 46 h 48"/>
                  <a:gd name="T74" fmla="*/ 4 w 40"/>
                  <a:gd name="T75" fmla="*/ 46 h 48"/>
                  <a:gd name="T76" fmla="*/ 6 w 40"/>
                  <a:gd name="T77" fmla="*/ 44 h 48"/>
                  <a:gd name="T78" fmla="*/ 6 w 40"/>
                  <a:gd name="T79" fmla="*/ 44 h 48"/>
                  <a:gd name="T80" fmla="*/ 6 w 40"/>
                  <a:gd name="T81" fmla="*/ 42 h 48"/>
                  <a:gd name="T82" fmla="*/ 6 w 40"/>
                  <a:gd name="T83" fmla="*/ 40 h 48"/>
                  <a:gd name="T84" fmla="*/ 6 w 40"/>
                  <a:gd name="T85" fmla="*/ 8 h 48"/>
                  <a:gd name="T86" fmla="*/ 6 w 40"/>
                  <a:gd name="T87" fmla="*/ 4 h 48"/>
                  <a:gd name="T88" fmla="*/ 6 w 40"/>
                  <a:gd name="T89" fmla="*/ 2 h 48"/>
                  <a:gd name="T90" fmla="*/ 4 w 40"/>
                  <a:gd name="T91" fmla="*/ 2 h 48"/>
                  <a:gd name="T92" fmla="*/ 2 w 40"/>
                  <a:gd name="T93" fmla="*/ 2 h 48"/>
                  <a:gd name="T94" fmla="*/ 0 w 40"/>
                  <a:gd name="T95" fmla="*/ 2 h 48"/>
                  <a:gd name="T96" fmla="*/ 0 w 40"/>
                  <a:gd name="T97" fmla="*/ 0 h 48"/>
                  <a:gd name="T98" fmla="*/ 36 w 40"/>
                  <a:gd name="T99" fmla="*/ 0 h 48"/>
                  <a:gd name="T100" fmla="*/ 38 w 40"/>
                  <a:gd name="T101" fmla="*/ 10 h 48"/>
                  <a:gd name="T102" fmla="*/ 36 w 40"/>
                  <a:gd name="T103" fmla="*/ 10 h 48"/>
                  <a:gd name="T104" fmla="*/ 34 w 40"/>
                  <a:gd name="T105" fmla="*/ 8 h 48"/>
                  <a:gd name="T106" fmla="*/ 34 w 40"/>
                  <a:gd name="T107" fmla="*/ 6 h 48"/>
                  <a:gd name="T108" fmla="*/ 32 w 40"/>
                  <a:gd name="T109" fmla="*/ 4 h 48"/>
                  <a:gd name="T110" fmla="*/ 32 w 40"/>
                  <a:gd name="T111" fmla="*/ 4 h 48"/>
                  <a:gd name="T112" fmla="*/ 30 w 40"/>
                  <a:gd name="T113" fmla="*/ 2 h 48"/>
                  <a:gd name="T114" fmla="*/ 26 w 40"/>
                  <a:gd name="T115" fmla="*/ 2 h 48"/>
                  <a:gd name="T116" fmla="*/ 12 w 40"/>
                  <a:gd name="T117" fmla="*/ 2 h 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8"/>
                  <a:gd name="T179" fmla="*/ 40 w 40"/>
                  <a:gd name="T180" fmla="*/ 48 h 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8">
                    <a:moveTo>
                      <a:pt x="12" y="2"/>
                    </a:moveTo>
                    <a:lnTo>
                      <a:pt x="12" y="22"/>
                    </a:lnTo>
                    <a:lnTo>
                      <a:pt x="24" y="22"/>
                    </a:lnTo>
                    <a:lnTo>
                      <a:pt x="28" y="22"/>
                    </a:lnTo>
                    <a:lnTo>
                      <a:pt x="30" y="20"/>
                    </a:lnTo>
                    <a:lnTo>
                      <a:pt x="30" y="18"/>
                    </a:lnTo>
                    <a:lnTo>
                      <a:pt x="32" y="16"/>
                    </a:lnTo>
                    <a:lnTo>
                      <a:pt x="32" y="30"/>
                    </a:lnTo>
                    <a:lnTo>
                      <a:pt x="30" y="28"/>
                    </a:lnTo>
                    <a:lnTo>
                      <a:pt x="30" y="26"/>
                    </a:lnTo>
                    <a:lnTo>
                      <a:pt x="28" y="24"/>
                    </a:lnTo>
                    <a:lnTo>
                      <a:pt x="26" y="24"/>
                    </a:lnTo>
                    <a:lnTo>
                      <a:pt x="24" y="24"/>
                    </a:lnTo>
                    <a:lnTo>
                      <a:pt x="12" y="24"/>
                    </a:lnTo>
                    <a:lnTo>
                      <a:pt x="12" y="40"/>
                    </a:lnTo>
                    <a:lnTo>
                      <a:pt x="12" y="42"/>
                    </a:lnTo>
                    <a:lnTo>
                      <a:pt x="14" y="44"/>
                    </a:lnTo>
                    <a:lnTo>
                      <a:pt x="16" y="44"/>
                    </a:lnTo>
                    <a:lnTo>
                      <a:pt x="16" y="46"/>
                    </a:lnTo>
                    <a:lnTo>
                      <a:pt x="26" y="46"/>
                    </a:lnTo>
                    <a:lnTo>
                      <a:pt x="28" y="44"/>
                    </a:lnTo>
                    <a:lnTo>
                      <a:pt x="32" y="44"/>
                    </a:lnTo>
                    <a:lnTo>
                      <a:pt x="34" y="42"/>
                    </a:lnTo>
                    <a:lnTo>
                      <a:pt x="36" y="40"/>
                    </a:lnTo>
                    <a:lnTo>
                      <a:pt x="40" y="36"/>
                    </a:lnTo>
                    <a:lnTo>
                      <a:pt x="36" y="48"/>
                    </a:lnTo>
                    <a:lnTo>
                      <a:pt x="0" y="48"/>
                    </a:lnTo>
                    <a:lnTo>
                      <a:pt x="0" y="46"/>
                    </a:lnTo>
                    <a:lnTo>
                      <a:pt x="2" y="46"/>
                    </a:lnTo>
                    <a:lnTo>
                      <a:pt x="4" y="46"/>
                    </a:lnTo>
                    <a:lnTo>
                      <a:pt x="6" y="44"/>
                    </a:lnTo>
                    <a:lnTo>
                      <a:pt x="6" y="42"/>
                    </a:lnTo>
                    <a:lnTo>
                      <a:pt x="6" y="40"/>
                    </a:lnTo>
                    <a:lnTo>
                      <a:pt x="6" y="8"/>
                    </a:lnTo>
                    <a:lnTo>
                      <a:pt x="6" y="4"/>
                    </a:lnTo>
                    <a:lnTo>
                      <a:pt x="6" y="2"/>
                    </a:lnTo>
                    <a:lnTo>
                      <a:pt x="4" y="2"/>
                    </a:lnTo>
                    <a:lnTo>
                      <a:pt x="2" y="2"/>
                    </a:lnTo>
                    <a:lnTo>
                      <a:pt x="0" y="2"/>
                    </a:lnTo>
                    <a:lnTo>
                      <a:pt x="0" y="0"/>
                    </a:lnTo>
                    <a:lnTo>
                      <a:pt x="36" y="0"/>
                    </a:lnTo>
                    <a:lnTo>
                      <a:pt x="38" y="10"/>
                    </a:lnTo>
                    <a:lnTo>
                      <a:pt x="36" y="10"/>
                    </a:lnTo>
                    <a:lnTo>
                      <a:pt x="34" y="8"/>
                    </a:lnTo>
                    <a:lnTo>
                      <a:pt x="34" y="6"/>
                    </a:lnTo>
                    <a:lnTo>
                      <a:pt x="32" y="4"/>
                    </a:lnTo>
                    <a:lnTo>
                      <a:pt x="30"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3" name="Rectangle 152"/>
              <p:cNvSpPr>
                <a:spLocks noChangeArrowheads="1"/>
              </p:cNvSpPr>
              <p:nvPr/>
            </p:nvSpPr>
            <p:spPr bwMode="auto">
              <a:xfrm>
                <a:off x="2120" y="238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4" name="Freeform 153"/>
              <p:cNvSpPr>
                <a:spLocks/>
              </p:cNvSpPr>
              <p:nvPr/>
            </p:nvSpPr>
            <p:spPr bwMode="auto">
              <a:xfrm>
                <a:off x="2170" y="2398"/>
                <a:ext cx="48" cy="60"/>
              </a:xfrm>
              <a:custGeom>
                <a:avLst/>
                <a:gdLst>
                  <a:gd name="T0" fmla="*/ 48 w 48"/>
                  <a:gd name="T1" fmla="*/ 0 h 60"/>
                  <a:gd name="T2" fmla="*/ 48 w 48"/>
                  <a:gd name="T3" fmla="*/ 14 h 60"/>
                  <a:gd name="T4" fmla="*/ 46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0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0" y="14"/>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5" name="Freeform 154"/>
              <p:cNvSpPr>
                <a:spLocks/>
              </p:cNvSpPr>
              <p:nvPr/>
            </p:nvSpPr>
            <p:spPr bwMode="auto">
              <a:xfrm>
                <a:off x="2222" y="2396"/>
                <a:ext cx="42" cy="62"/>
              </a:xfrm>
              <a:custGeom>
                <a:avLst/>
                <a:gdLst>
                  <a:gd name="T0" fmla="*/ 12 w 42"/>
                  <a:gd name="T1" fmla="*/ 30 h 62"/>
                  <a:gd name="T2" fmla="*/ 20 w 42"/>
                  <a:gd name="T3" fmla="*/ 22 h 62"/>
                  <a:gd name="T4" fmla="*/ 26 w 42"/>
                  <a:gd name="T5" fmla="*/ 22 h 62"/>
                  <a:gd name="T6" fmla="*/ 32 w 42"/>
                  <a:gd name="T7" fmla="*/ 22 h 62"/>
                  <a:gd name="T8" fmla="*/ 34 w 42"/>
                  <a:gd name="T9" fmla="*/ 28 h 62"/>
                  <a:gd name="T10" fmla="*/ 36 w 42"/>
                  <a:gd name="T11" fmla="*/ 38 h 62"/>
                  <a:gd name="T12" fmla="*/ 36 w 42"/>
                  <a:gd name="T13" fmla="*/ 56 h 62"/>
                  <a:gd name="T14" fmla="*/ 36 w 42"/>
                  <a:gd name="T15" fmla="*/ 58 h 62"/>
                  <a:gd name="T16" fmla="*/ 38 w 42"/>
                  <a:gd name="T17" fmla="*/ 60 h 62"/>
                  <a:gd name="T18" fmla="*/ 42 w 42"/>
                  <a:gd name="T19" fmla="*/ 62 h 62"/>
                  <a:gd name="T20" fmla="*/ 22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2 w 42"/>
                  <a:gd name="T43" fmla="*/ 58 h 62"/>
                  <a:gd name="T44" fmla="*/ 16 w 42"/>
                  <a:gd name="T45" fmla="*/ 60 h 62"/>
                  <a:gd name="T46" fmla="*/ 18 w 42"/>
                  <a:gd name="T47" fmla="*/ 62 h 62"/>
                  <a:gd name="T48" fmla="*/ 0 w 42"/>
                  <a:gd name="T49" fmla="*/ 60 h 62"/>
                  <a:gd name="T50" fmla="*/ 2 w 42"/>
                  <a:gd name="T51" fmla="*/ 60 h 62"/>
                  <a:gd name="T52" fmla="*/ 4 w 42"/>
                  <a:gd name="T53" fmla="*/ 58 h 62"/>
                  <a:gd name="T54" fmla="*/ 4 w 42"/>
                  <a:gd name="T55" fmla="*/ 52 h 62"/>
                  <a:gd name="T56" fmla="*/ 4 w 42"/>
                  <a:gd name="T57" fmla="*/ 10 h 62"/>
                  <a:gd name="T58" fmla="*/ 4 w 42"/>
                  <a:gd name="T59" fmla="*/ 6 h 62"/>
                  <a:gd name="T60" fmla="*/ 2 w 42"/>
                  <a:gd name="T61" fmla="*/ 6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4" y="28"/>
                    </a:lnTo>
                    <a:lnTo>
                      <a:pt x="36" y="32"/>
                    </a:lnTo>
                    <a:lnTo>
                      <a:pt x="36" y="38"/>
                    </a:lnTo>
                    <a:lnTo>
                      <a:pt x="36" y="52"/>
                    </a:lnTo>
                    <a:lnTo>
                      <a:pt x="36" y="56"/>
                    </a:lnTo>
                    <a:lnTo>
                      <a:pt x="36" y="58"/>
                    </a:lnTo>
                    <a:lnTo>
                      <a:pt x="38" y="60"/>
                    </a:lnTo>
                    <a:lnTo>
                      <a:pt x="42" y="60"/>
                    </a:lnTo>
                    <a:lnTo>
                      <a:pt x="42" y="62"/>
                    </a:lnTo>
                    <a:lnTo>
                      <a:pt x="22" y="62"/>
                    </a:lnTo>
                    <a:lnTo>
                      <a:pt x="22" y="60"/>
                    </a:lnTo>
                    <a:lnTo>
                      <a:pt x="24" y="60"/>
                    </a:lnTo>
                    <a:lnTo>
                      <a:pt x="26" y="60"/>
                    </a:lnTo>
                    <a:lnTo>
                      <a:pt x="28" y="58"/>
                    </a:lnTo>
                    <a:lnTo>
                      <a:pt x="28" y="56"/>
                    </a:lnTo>
                    <a:lnTo>
                      <a:pt x="28" y="52"/>
                    </a:lnTo>
                    <a:lnTo>
                      <a:pt x="28" y="38"/>
                    </a:lnTo>
                    <a:lnTo>
                      <a:pt x="28" y="34"/>
                    </a:lnTo>
                    <a:lnTo>
                      <a:pt x="28" y="30"/>
                    </a:lnTo>
                    <a:lnTo>
                      <a:pt x="26" y="28"/>
                    </a:lnTo>
                    <a:lnTo>
                      <a:pt x="24" y="26"/>
                    </a:lnTo>
                    <a:lnTo>
                      <a:pt x="22" y="26"/>
                    </a:lnTo>
                    <a:lnTo>
                      <a:pt x="20" y="26"/>
                    </a:lnTo>
                    <a:lnTo>
                      <a:pt x="18" y="28"/>
                    </a:lnTo>
                    <a:lnTo>
                      <a:pt x="14" y="30"/>
                    </a:lnTo>
                    <a:lnTo>
                      <a:pt x="12" y="32"/>
                    </a:lnTo>
                    <a:lnTo>
                      <a:pt x="12" y="52"/>
                    </a:lnTo>
                    <a:lnTo>
                      <a:pt x="12" y="56"/>
                    </a:lnTo>
                    <a:lnTo>
                      <a:pt x="12"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6" name="Freeform 155"/>
              <p:cNvSpPr>
                <a:spLocks noEditPoints="1"/>
              </p:cNvSpPr>
              <p:nvPr/>
            </p:nvSpPr>
            <p:spPr bwMode="auto">
              <a:xfrm>
                <a:off x="2266"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7" name="Freeform 156"/>
              <p:cNvSpPr>
                <a:spLocks noEditPoints="1"/>
              </p:cNvSpPr>
              <p:nvPr/>
            </p:nvSpPr>
            <p:spPr bwMode="auto">
              <a:xfrm>
                <a:off x="2324" y="2418"/>
                <a:ext cx="42" cy="58"/>
              </a:xfrm>
              <a:custGeom>
                <a:avLst/>
                <a:gdLst>
                  <a:gd name="T0" fmla="*/ 14 w 42"/>
                  <a:gd name="T1" fmla="*/ 0 h 58"/>
                  <a:gd name="T2" fmla="*/ 16 w 42"/>
                  <a:gd name="T3" fmla="*/ 8 h 58"/>
                  <a:gd name="T4" fmla="*/ 22 w 42"/>
                  <a:gd name="T5" fmla="*/ 2 h 58"/>
                  <a:gd name="T6" fmla="*/ 28 w 42"/>
                  <a:gd name="T7" fmla="*/ 0 h 58"/>
                  <a:gd name="T8" fmla="*/ 38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6 w 42"/>
                  <a:gd name="T21" fmla="*/ 36 h 58"/>
                  <a:gd name="T22" fmla="*/ 16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8 w 42"/>
                  <a:gd name="T41" fmla="*/ 6 h 58"/>
                  <a:gd name="T42" fmla="*/ 6 w 42"/>
                  <a:gd name="T43" fmla="*/ 4 h 58"/>
                  <a:gd name="T44" fmla="*/ 4 w 42"/>
                  <a:gd name="T45" fmla="*/ 4 h 58"/>
                  <a:gd name="T46" fmla="*/ 2 w 42"/>
                  <a:gd name="T47" fmla="*/ 4 h 58"/>
                  <a:gd name="T48" fmla="*/ 16 w 42"/>
                  <a:gd name="T49" fmla="*/ 12 h 58"/>
                  <a:gd name="T50" fmla="*/ 16 w 42"/>
                  <a:gd name="T51" fmla="*/ 30 h 58"/>
                  <a:gd name="T52" fmla="*/ 16 w 42"/>
                  <a:gd name="T53" fmla="*/ 34 h 58"/>
                  <a:gd name="T54" fmla="*/ 22 w 42"/>
                  <a:gd name="T55" fmla="*/ 36 h 58"/>
                  <a:gd name="T56" fmla="*/ 28 w 42"/>
                  <a:gd name="T57" fmla="*/ 36 h 58"/>
                  <a:gd name="T58" fmla="*/ 34 w 42"/>
                  <a:gd name="T59" fmla="*/ 30 h 58"/>
                  <a:gd name="T60" fmla="*/ 34 w 42"/>
                  <a:gd name="T61" fmla="*/ 16 h 58"/>
                  <a:gd name="T62" fmla="*/ 32 w 42"/>
                  <a:gd name="T63" fmla="*/ 8 h 58"/>
                  <a:gd name="T64" fmla="*/ 24 w 42"/>
                  <a:gd name="T65" fmla="*/ 6 h 58"/>
                  <a:gd name="T66" fmla="*/ 20 w 42"/>
                  <a:gd name="T67" fmla="*/ 6 h 58"/>
                  <a:gd name="T68" fmla="*/ 16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4" y="0"/>
                    </a:lnTo>
                    <a:lnTo>
                      <a:pt x="16" y="0"/>
                    </a:lnTo>
                    <a:lnTo>
                      <a:pt x="16" y="8"/>
                    </a:lnTo>
                    <a:lnTo>
                      <a:pt x="18" y="4"/>
                    </a:lnTo>
                    <a:lnTo>
                      <a:pt x="22" y="2"/>
                    </a:lnTo>
                    <a:lnTo>
                      <a:pt x="24" y="0"/>
                    </a:lnTo>
                    <a:lnTo>
                      <a:pt x="28" y="0"/>
                    </a:lnTo>
                    <a:lnTo>
                      <a:pt x="34" y="0"/>
                    </a:lnTo>
                    <a:lnTo>
                      <a:pt x="38" y="4"/>
                    </a:lnTo>
                    <a:lnTo>
                      <a:pt x="40" y="8"/>
                    </a:lnTo>
                    <a:lnTo>
                      <a:pt x="42" y="12"/>
                    </a:lnTo>
                    <a:lnTo>
                      <a:pt x="42" y="18"/>
                    </a:lnTo>
                    <a:lnTo>
                      <a:pt x="42" y="24"/>
                    </a:lnTo>
                    <a:lnTo>
                      <a:pt x="40" y="30"/>
                    </a:lnTo>
                    <a:lnTo>
                      <a:pt x="36" y="34"/>
                    </a:lnTo>
                    <a:lnTo>
                      <a:pt x="32" y="38"/>
                    </a:lnTo>
                    <a:lnTo>
                      <a:pt x="24" y="40"/>
                    </a:lnTo>
                    <a:lnTo>
                      <a:pt x="22" y="40"/>
                    </a:lnTo>
                    <a:lnTo>
                      <a:pt x="18" y="40"/>
                    </a:lnTo>
                    <a:lnTo>
                      <a:pt x="18" y="38"/>
                    </a:lnTo>
                    <a:lnTo>
                      <a:pt x="16" y="36"/>
                    </a:lnTo>
                    <a:lnTo>
                      <a:pt x="16" y="50"/>
                    </a:lnTo>
                    <a:lnTo>
                      <a:pt x="16" y="52"/>
                    </a:lnTo>
                    <a:lnTo>
                      <a:pt x="16" y="54"/>
                    </a:lnTo>
                    <a:lnTo>
                      <a:pt x="16" y="56"/>
                    </a:lnTo>
                    <a:lnTo>
                      <a:pt x="18" y="58"/>
                    </a:lnTo>
                    <a:lnTo>
                      <a:pt x="20" y="58"/>
                    </a:lnTo>
                    <a:lnTo>
                      <a:pt x="0" y="58"/>
                    </a:lnTo>
                    <a:lnTo>
                      <a:pt x="2" y="58"/>
                    </a:lnTo>
                    <a:lnTo>
                      <a:pt x="4" y="58"/>
                    </a:lnTo>
                    <a:lnTo>
                      <a:pt x="6" y="56"/>
                    </a:lnTo>
                    <a:lnTo>
                      <a:pt x="8" y="54"/>
                    </a:lnTo>
                    <a:lnTo>
                      <a:pt x="8" y="52"/>
                    </a:lnTo>
                    <a:lnTo>
                      <a:pt x="8" y="50"/>
                    </a:lnTo>
                    <a:lnTo>
                      <a:pt x="8" y="10"/>
                    </a:lnTo>
                    <a:lnTo>
                      <a:pt x="8" y="8"/>
                    </a:lnTo>
                    <a:lnTo>
                      <a:pt x="8" y="6"/>
                    </a:lnTo>
                    <a:lnTo>
                      <a:pt x="6" y="4"/>
                    </a:lnTo>
                    <a:lnTo>
                      <a:pt x="4" y="4"/>
                    </a:lnTo>
                    <a:lnTo>
                      <a:pt x="2" y="4"/>
                    </a:lnTo>
                    <a:close/>
                    <a:moveTo>
                      <a:pt x="16" y="12"/>
                    </a:moveTo>
                    <a:lnTo>
                      <a:pt x="16" y="26"/>
                    </a:lnTo>
                    <a:lnTo>
                      <a:pt x="16" y="30"/>
                    </a:lnTo>
                    <a:lnTo>
                      <a:pt x="16" y="32"/>
                    </a:lnTo>
                    <a:lnTo>
                      <a:pt x="16" y="34"/>
                    </a:lnTo>
                    <a:lnTo>
                      <a:pt x="18" y="36"/>
                    </a:lnTo>
                    <a:lnTo>
                      <a:pt x="22" y="36"/>
                    </a:lnTo>
                    <a:lnTo>
                      <a:pt x="24" y="38"/>
                    </a:lnTo>
                    <a:lnTo>
                      <a:pt x="28" y="36"/>
                    </a:lnTo>
                    <a:lnTo>
                      <a:pt x="32" y="34"/>
                    </a:lnTo>
                    <a:lnTo>
                      <a:pt x="34" y="30"/>
                    </a:lnTo>
                    <a:lnTo>
                      <a:pt x="36" y="22"/>
                    </a:lnTo>
                    <a:lnTo>
                      <a:pt x="34" y="16"/>
                    </a:lnTo>
                    <a:lnTo>
                      <a:pt x="34" y="12"/>
                    </a:lnTo>
                    <a:lnTo>
                      <a:pt x="32" y="8"/>
                    </a:lnTo>
                    <a:lnTo>
                      <a:pt x="28" y="6"/>
                    </a:lnTo>
                    <a:lnTo>
                      <a:pt x="24" y="6"/>
                    </a:lnTo>
                    <a:lnTo>
                      <a:pt x="22" y="6"/>
                    </a:lnTo>
                    <a:lnTo>
                      <a:pt x="20" y="6"/>
                    </a:lnTo>
                    <a:lnTo>
                      <a:pt x="18" y="8"/>
                    </a:lnTo>
                    <a:lnTo>
                      <a:pt x="1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8" name="Freeform 157"/>
              <p:cNvSpPr>
                <a:spLocks noEditPoints="1"/>
              </p:cNvSpPr>
              <p:nvPr/>
            </p:nvSpPr>
            <p:spPr bwMode="auto">
              <a:xfrm>
                <a:off x="2372"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199" name="Freeform 158"/>
              <p:cNvSpPr>
                <a:spLocks/>
              </p:cNvSpPr>
              <p:nvPr/>
            </p:nvSpPr>
            <p:spPr bwMode="auto">
              <a:xfrm>
                <a:off x="2410" y="2418"/>
                <a:ext cx="28" cy="40"/>
              </a:xfrm>
              <a:custGeom>
                <a:avLst/>
                <a:gdLst>
                  <a:gd name="T0" fmla="*/ 12 w 28"/>
                  <a:gd name="T1" fmla="*/ 0 h 40"/>
                  <a:gd name="T2" fmla="*/ 12 w 28"/>
                  <a:gd name="T3" fmla="*/ 10 h 40"/>
                  <a:gd name="T4" fmla="*/ 16 w 28"/>
                  <a:gd name="T5" fmla="*/ 4 h 40"/>
                  <a:gd name="T6" fmla="*/ 18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0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4 h 40"/>
                  <a:gd name="T46" fmla="*/ 12 w 28"/>
                  <a:gd name="T47" fmla="*/ 36 h 40"/>
                  <a:gd name="T48" fmla="*/ 14 w 28"/>
                  <a:gd name="T49" fmla="*/ 36 h 40"/>
                  <a:gd name="T50" fmla="*/ 16 w 28"/>
                  <a:gd name="T51" fmla="*/ 38 h 40"/>
                  <a:gd name="T52" fmla="*/ 16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4 w 28"/>
                  <a:gd name="T71" fmla="*/ 34 h 40"/>
                  <a:gd name="T72" fmla="*/ 4 w 28"/>
                  <a:gd name="T73" fmla="*/ 30 h 40"/>
                  <a:gd name="T74" fmla="*/ 4 w 28"/>
                  <a:gd name="T75" fmla="*/ 16 h 40"/>
                  <a:gd name="T76" fmla="*/ 4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0"/>
                    </a:lnTo>
                    <a:lnTo>
                      <a:pt x="22" y="0"/>
                    </a:lnTo>
                    <a:lnTo>
                      <a:pt x="24" y="0"/>
                    </a:lnTo>
                    <a:lnTo>
                      <a:pt x="26" y="0"/>
                    </a:lnTo>
                    <a:lnTo>
                      <a:pt x="28" y="2"/>
                    </a:lnTo>
                    <a:lnTo>
                      <a:pt x="28" y="4"/>
                    </a:lnTo>
                    <a:lnTo>
                      <a:pt x="28" y="6"/>
                    </a:lnTo>
                    <a:lnTo>
                      <a:pt x="26" y="8"/>
                    </a:lnTo>
                    <a:lnTo>
                      <a:pt x="24" y="10"/>
                    </a:lnTo>
                    <a:lnTo>
                      <a:pt x="22" y="8"/>
                    </a:lnTo>
                    <a:lnTo>
                      <a:pt x="20" y="8"/>
                    </a:lnTo>
                    <a:lnTo>
                      <a:pt x="20" y="6"/>
                    </a:lnTo>
                    <a:lnTo>
                      <a:pt x="18" y="6"/>
                    </a:lnTo>
                    <a:lnTo>
                      <a:pt x="16" y="6"/>
                    </a:lnTo>
                    <a:lnTo>
                      <a:pt x="14" y="8"/>
                    </a:lnTo>
                    <a:lnTo>
                      <a:pt x="12" y="12"/>
                    </a:lnTo>
                    <a:lnTo>
                      <a:pt x="12" y="30"/>
                    </a:lnTo>
                    <a:lnTo>
                      <a:pt x="12" y="34"/>
                    </a:lnTo>
                    <a:lnTo>
                      <a:pt x="12" y="36"/>
                    </a:lnTo>
                    <a:lnTo>
                      <a:pt x="14" y="36"/>
                    </a:lnTo>
                    <a:lnTo>
                      <a:pt x="16" y="38"/>
                    </a:lnTo>
                    <a:lnTo>
                      <a:pt x="20" y="38"/>
                    </a:lnTo>
                    <a:lnTo>
                      <a:pt x="20" y="40"/>
                    </a:lnTo>
                    <a:lnTo>
                      <a:pt x="0" y="40"/>
                    </a:lnTo>
                    <a:lnTo>
                      <a:pt x="0" y="38"/>
                    </a:lnTo>
                    <a:lnTo>
                      <a:pt x="2" y="38"/>
                    </a:lnTo>
                    <a:lnTo>
                      <a:pt x="4" y="38"/>
                    </a:lnTo>
                    <a:lnTo>
                      <a:pt x="4" y="36"/>
                    </a:lnTo>
                    <a:lnTo>
                      <a:pt x="4" y="34"/>
                    </a:lnTo>
                    <a:lnTo>
                      <a:pt x="4" y="30"/>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0" name="Freeform 159"/>
              <p:cNvSpPr>
                <a:spLocks/>
              </p:cNvSpPr>
              <p:nvPr/>
            </p:nvSpPr>
            <p:spPr bwMode="auto">
              <a:xfrm>
                <a:off x="243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1" name="Freeform 160"/>
              <p:cNvSpPr>
                <a:spLocks noEditPoints="1"/>
              </p:cNvSpPr>
              <p:nvPr/>
            </p:nvSpPr>
            <p:spPr bwMode="auto">
              <a:xfrm>
                <a:off x="2466"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6" y="8"/>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28"/>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2" name="Freeform 161"/>
              <p:cNvSpPr>
                <a:spLocks/>
              </p:cNvSpPr>
              <p:nvPr/>
            </p:nvSpPr>
            <p:spPr bwMode="auto">
              <a:xfrm>
                <a:off x="2490" y="241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20 w 32"/>
                  <a:gd name="T59" fmla="*/ 2 h 40"/>
                  <a:gd name="T60" fmla="*/ 16 w 32"/>
                  <a:gd name="T61" fmla="*/ 2 h 40"/>
                  <a:gd name="T62" fmla="*/ 14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8"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20" y="2"/>
                    </a:lnTo>
                    <a:lnTo>
                      <a:pt x="16" y="2"/>
                    </a:lnTo>
                    <a:lnTo>
                      <a:pt x="14" y="2"/>
                    </a:lnTo>
                    <a:lnTo>
                      <a:pt x="10" y="4"/>
                    </a:lnTo>
                    <a:lnTo>
                      <a:pt x="8" y="10"/>
                    </a:lnTo>
                    <a:lnTo>
                      <a:pt x="6"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3" name="Freeform 162"/>
              <p:cNvSpPr>
                <a:spLocks noEditPoints="1"/>
              </p:cNvSpPr>
              <p:nvPr/>
            </p:nvSpPr>
            <p:spPr bwMode="auto">
              <a:xfrm>
                <a:off x="2530" y="2396"/>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8 w 18"/>
                  <a:gd name="T17" fmla="*/ 10 h 62"/>
                  <a:gd name="T18" fmla="*/ 6 w 18"/>
                  <a:gd name="T19" fmla="*/ 10 h 62"/>
                  <a:gd name="T20" fmla="*/ 4 w 18"/>
                  <a:gd name="T21" fmla="*/ 8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58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4 w 18"/>
                  <a:gd name="T63" fmla="*/ 58 h 62"/>
                  <a:gd name="T64" fmla="*/ 6 w 18"/>
                  <a:gd name="T65" fmla="*/ 56 h 62"/>
                  <a:gd name="T66" fmla="*/ 6 w 18"/>
                  <a:gd name="T67" fmla="*/ 52 h 62"/>
                  <a:gd name="T68" fmla="*/ 6 w 18"/>
                  <a:gd name="T69" fmla="*/ 38 h 62"/>
                  <a:gd name="T70" fmla="*/ 6 w 18"/>
                  <a:gd name="T71" fmla="*/ 32 h 62"/>
                  <a:gd name="T72" fmla="*/ 4 w 18"/>
                  <a:gd name="T73" fmla="*/ 28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6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8"/>
                    </a:lnTo>
                    <a:lnTo>
                      <a:pt x="10" y="10"/>
                    </a:lnTo>
                    <a:lnTo>
                      <a:pt x="8" y="10"/>
                    </a:lnTo>
                    <a:lnTo>
                      <a:pt x="6" y="10"/>
                    </a:lnTo>
                    <a:lnTo>
                      <a:pt x="4" y="8"/>
                    </a:lnTo>
                    <a:lnTo>
                      <a:pt x="4" y="6"/>
                    </a:lnTo>
                    <a:lnTo>
                      <a:pt x="4" y="4"/>
                    </a:lnTo>
                    <a:lnTo>
                      <a:pt x="4"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4" y="28"/>
                    </a:lnTo>
                    <a:lnTo>
                      <a:pt x="4" y="26"/>
                    </a:lnTo>
                    <a:lnTo>
                      <a:pt x="2" y="26"/>
                    </a:lnTo>
                    <a:lnTo>
                      <a:pt x="0" y="26"/>
                    </a:lnTo>
                    <a:lnTo>
                      <a:pt x="10" y="22"/>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4" name="Freeform 163"/>
              <p:cNvSpPr>
                <a:spLocks noEditPoints="1"/>
              </p:cNvSpPr>
              <p:nvPr/>
            </p:nvSpPr>
            <p:spPr bwMode="auto">
              <a:xfrm>
                <a:off x="2550" y="2418"/>
                <a:ext cx="42" cy="58"/>
              </a:xfrm>
              <a:custGeom>
                <a:avLst/>
                <a:gdLst>
                  <a:gd name="T0" fmla="*/ 12 w 42"/>
                  <a:gd name="T1" fmla="*/ 0 h 58"/>
                  <a:gd name="T2" fmla="*/ 14 w 42"/>
                  <a:gd name="T3" fmla="*/ 8 h 58"/>
                  <a:gd name="T4" fmla="*/ 20 w 42"/>
                  <a:gd name="T5" fmla="*/ 2 h 58"/>
                  <a:gd name="T6" fmla="*/ 28 w 42"/>
                  <a:gd name="T7" fmla="*/ 0 h 58"/>
                  <a:gd name="T8" fmla="*/ 36 w 42"/>
                  <a:gd name="T9" fmla="*/ 4 h 58"/>
                  <a:gd name="T10" fmla="*/ 42 w 42"/>
                  <a:gd name="T11" fmla="*/ 12 h 58"/>
                  <a:gd name="T12" fmla="*/ 42 w 42"/>
                  <a:gd name="T13" fmla="*/ 24 h 58"/>
                  <a:gd name="T14" fmla="*/ 36 w 42"/>
                  <a:gd name="T15" fmla="*/ 34 h 58"/>
                  <a:gd name="T16" fmla="*/ 24 w 42"/>
                  <a:gd name="T17" fmla="*/ 40 h 58"/>
                  <a:gd name="T18" fmla="*/ 18 w 42"/>
                  <a:gd name="T19" fmla="*/ 40 h 58"/>
                  <a:gd name="T20" fmla="*/ 14 w 42"/>
                  <a:gd name="T21" fmla="*/ 36 h 58"/>
                  <a:gd name="T22" fmla="*/ 14 w 42"/>
                  <a:gd name="T23" fmla="*/ 52 h 58"/>
                  <a:gd name="T24" fmla="*/ 16 w 42"/>
                  <a:gd name="T25" fmla="*/ 56 h 58"/>
                  <a:gd name="T26" fmla="*/ 18 w 42"/>
                  <a:gd name="T27" fmla="*/ 58 h 58"/>
                  <a:gd name="T28" fmla="*/ 20 w 42"/>
                  <a:gd name="T29" fmla="*/ 58 h 58"/>
                  <a:gd name="T30" fmla="*/ 0 w 42"/>
                  <a:gd name="T31" fmla="*/ 58 h 58"/>
                  <a:gd name="T32" fmla="*/ 4 w 42"/>
                  <a:gd name="T33" fmla="*/ 58 h 58"/>
                  <a:gd name="T34" fmla="*/ 6 w 42"/>
                  <a:gd name="T35" fmla="*/ 56 h 58"/>
                  <a:gd name="T36" fmla="*/ 8 w 42"/>
                  <a:gd name="T37" fmla="*/ 52 h 58"/>
                  <a:gd name="T38" fmla="*/ 8 w 42"/>
                  <a:gd name="T39" fmla="*/ 10 h 58"/>
                  <a:gd name="T40" fmla="*/ 6 w 42"/>
                  <a:gd name="T41" fmla="*/ 6 h 58"/>
                  <a:gd name="T42" fmla="*/ 6 w 42"/>
                  <a:gd name="T43" fmla="*/ 4 h 58"/>
                  <a:gd name="T44" fmla="*/ 4 w 42"/>
                  <a:gd name="T45" fmla="*/ 4 h 58"/>
                  <a:gd name="T46" fmla="*/ 2 w 42"/>
                  <a:gd name="T47" fmla="*/ 4 h 58"/>
                  <a:gd name="T48" fmla="*/ 14 w 42"/>
                  <a:gd name="T49" fmla="*/ 12 h 58"/>
                  <a:gd name="T50" fmla="*/ 14 w 42"/>
                  <a:gd name="T51" fmla="*/ 30 h 58"/>
                  <a:gd name="T52" fmla="*/ 16 w 42"/>
                  <a:gd name="T53" fmla="*/ 34 h 58"/>
                  <a:gd name="T54" fmla="*/ 20 w 42"/>
                  <a:gd name="T55" fmla="*/ 36 h 58"/>
                  <a:gd name="T56" fmla="*/ 28 w 42"/>
                  <a:gd name="T57" fmla="*/ 36 h 58"/>
                  <a:gd name="T58" fmla="*/ 34 w 42"/>
                  <a:gd name="T59" fmla="*/ 30 h 58"/>
                  <a:gd name="T60" fmla="*/ 34 w 42"/>
                  <a:gd name="T61" fmla="*/ 16 h 58"/>
                  <a:gd name="T62" fmla="*/ 30 w 42"/>
                  <a:gd name="T63" fmla="*/ 8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8"/>
                    </a:lnTo>
                    <a:lnTo>
                      <a:pt x="18" y="4"/>
                    </a:lnTo>
                    <a:lnTo>
                      <a:pt x="20" y="2"/>
                    </a:lnTo>
                    <a:lnTo>
                      <a:pt x="24" y="0"/>
                    </a:lnTo>
                    <a:lnTo>
                      <a:pt x="28" y="0"/>
                    </a:lnTo>
                    <a:lnTo>
                      <a:pt x="32" y="0"/>
                    </a:lnTo>
                    <a:lnTo>
                      <a:pt x="36" y="4"/>
                    </a:lnTo>
                    <a:lnTo>
                      <a:pt x="40" y="8"/>
                    </a:lnTo>
                    <a:lnTo>
                      <a:pt x="42" y="12"/>
                    </a:lnTo>
                    <a:lnTo>
                      <a:pt x="42" y="18"/>
                    </a:lnTo>
                    <a:lnTo>
                      <a:pt x="42" y="24"/>
                    </a:lnTo>
                    <a:lnTo>
                      <a:pt x="40" y="30"/>
                    </a:lnTo>
                    <a:lnTo>
                      <a:pt x="36" y="34"/>
                    </a:lnTo>
                    <a:lnTo>
                      <a:pt x="30" y="38"/>
                    </a:lnTo>
                    <a:lnTo>
                      <a:pt x="24" y="40"/>
                    </a:lnTo>
                    <a:lnTo>
                      <a:pt x="20" y="40"/>
                    </a:lnTo>
                    <a:lnTo>
                      <a:pt x="18" y="40"/>
                    </a:lnTo>
                    <a:lnTo>
                      <a:pt x="16" y="38"/>
                    </a:lnTo>
                    <a:lnTo>
                      <a:pt x="14" y="36"/>
                    </a:lnTo>
                    <a:lnTo>
                      <a:pt x="14" y="50"/>
                    </a:lnTo>
                    <a:lnTo>
                      <a:pt x="14" y="52"/>
                    </a:lnTo>
                    <a:lnTo>
                      <a:pt x="14" y="54"/>
                    </a:lnTo>
                    <a:lnTo>
                      <a:pt x="16" y="56"/>
                    </a:lnTo>
                    <a:lnTo>
                      <a:pt x="18" y="58"/>
                    </a:lnTo>
                    <a:lnTo>
                      <a:pt x="20" y="58"/>
                    </a:lnTo>
                    <a:lnTo>
                      <a:pt x="0" y="58"/>
                    </a:lnTo>
                    <a:lnTo>
                      <a:pt x="2" y="58"/>
                    </a:lnTo>
                    <a:lnTo>
                      <a:pt x="4" y="58"/>
                    </a:lnTo>
                    <a:lnTo>
                      <a:pt x="6" y="56"/>
                    </a:lnTo>
                    <a:lnTo>
                      <a:pt x="6" y="54"/>
                    </a:lnTo>
                    <a:lnTo>
                      <a:pt x="8" y="52"/>
                    </a:lnTo>
                    <a:lnTo>
                      <a:pt x="8" y="50"/>
                    </a:lnTo>
                    <a:lnTo>
                      <a:pt x="8" y="10"/>
                    </a:lnTo>
                    <a:lnTo>
                      <a:pt x="8" y="8"/>
                    </a:lnTo>
                    <a:lnTo>
                      <a:pt x="6" y="6"/>
                    </a:lnTo>
                    <a:lnTo>
                      <a:pt x="6" y="4"/>
                    </a:lnTo>
                    <a:lnTo>
                      <a:pt x="4" y="4"/>
                    </a:lnTo>
                    <a:lnTo>
                      <a:pt x="2" y="4"/>
                    </a:lnTo>
                    <a:close/>
                    <a:moveTo>
                      <a:pt x="14" y="12"/>
                    </a:moveTo>
                    <a:lnTo>
                      <a:pt x="14" y="26"/>
                    </a:lnTo>
                    <a:lnTo>
                      <a:pt x="14" y="30"/>
                    </a:lnTo>
                    <a:lnTo>
                      <a:pt x="14" y="32"/>
                    </a:lnTo>
                    <a:lnTo>
                      <a:pt x="16" y="34"/>
                    </a:lnTo>
                    <a:lnTo>
                      <a:pt x="18" y="36"/>
                    </a:lnTo>
                    <a:lnTo>
                      <a:pt x="20" y="36"/>
                    </a:lnTo>
                    <a:lnTo>
                      <a:pt x="24" y="38"/>
                    </a:lnTo>
                    <a:lnTo>
                      <a:pt x="28" y="36"/>
                    </a:lnTo>
                    <a:lnTo>
                      <a:pt x="30" y="34"/>
                    </a:lnTo>
                    <a:lnTo>
                      <a:pt x="34" y="30"/>
                    </a:lnTo>
                    <a:lnTo>
                      <a:pt x="34" y="22"/>
                    </a:lnTo>
                    <a:lnTo>
                      <a:pt x="34" y="16"/>
                    </a:lnTo>
                    <a:lnTo>
                      <a:pt x="32" y="12"/>
                    </a:lnTo>
                    <a:lnTo>
                      <a:pt x="30" y="8"/>
                    </a:lnTo>
                    <a:lnTo>
                      <a:pt x="28" y="6"/>
                    </a:lnTo>
                    <a:lnTo>
                      <a:pt x="24" y="6"/>
                    </a:lnTo>
                    <a:lnTo>
                      <a:pt x="22" y="6"/>
                    </a:lnTo>
                    <a:lnTo>
                      <a:pt x="20" y="6"/>
                    </a:lnTo>
                    <a:lnTo>
                      <a:pt x="18" y="8"/>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5" name="Freeform 164"/>
              <p:cNvSpPr>
                <a:spLocks noEditPoints="1"/>
              </p:cNvSpPr>
              <p:nvPr/>
            </p:nvSpPr>
            <p:spPr bwMode="auto">
              <a:xfrm>
                <a:off x="2598" y="2418"/>
                <a:ext cx="34" cy="40"/>
              </a:xfrm>
              <a:custGeom>
                <a:avLst/>
                <a:gdLst>
                  <a:gd name="T0" fmla="*/ 18 w 34"/>
                  <a:gd name="T1" fmla="*/ 36 h 40"/>
                  <a:gd name="T2" fmla="*/ 14 w 34"/>
                  <a:gd name="T3" fmla="*/ 40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6 h 40"/>
                  <a:gd name="T24" fmla="*/ 8 w 34"/>
                  <a:gd name="T25" fmla="*/ 10 h 40"/>
                  <a:gd name="T26" fmla="*/ 8 w 34"/>
                  <a:gd name="T27" fmla="*/ 12 h 40"/>
                  <a:gd name="T28" fmla="*/ 4 w 34"/>
                  <a:gd name="T29" fmla="*/ 14 h 40"/>
                  <a:gd name="T30" fmla="*/ 2 w 34"/>
                  <a:gd name="T31" fmla="*/ 12 h 40"/>
                  <a:gd name="T32" fmla="*/ 2 w 34"/>
                  <a:gd name="T33" fmla="*/ 10 h 40"/>
                  <a:gd name="T34" fmla="*/ 4 w 34"/>
                  <a:gd name="T35" fmla="*/ 2 h 40"/>
                  <a:gd name="T36" fmla="*/ 16 w 34"/>
                  <a:gd name="T37" fmla="*/ 0 h 40"/>
                  <a:gd name="T38" fmla="*/ 24 w 34"/>
                  <a:gd name="T39" fmla="*/ 0 h 40"/>
                  <a:gd name="T40" fmla="*/ 28 w 34"/>
                  <a:gd name="T41" fmla="*/ 6 h 40"/>
                  <a:gd name="T42" fmla="*/ 28 w 34"/>
                  <a:gd name="T43" fmla="*/ 12 h 40"/>
                  <a:gd name="T44" fmla="*/ 28 w 34"/>
                  <a:gd name="T45" fmla="*/ 30 h 40"/>
                  <a:gd name="T46" fmla="*/ 28 w 34"/>
                  <a:gd name="T47" fmla="*/ 34 h 40"/>
                  <a:gd name="T48" fmla="*/ 30 w 34"/>
                  <a:gd name="T49" fmla="*/ 34 h 40"/>
                  <a:gd name="T50" fmla="*/ 32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6" y="38"/>
                    </a:lnTo>
                    <a:lnTo>
                      <a:pt x="14" y="40"/>
                    </a:lnTo>
                    <a:lnTo>
                      <a:pt x="12" y="40"/>
                    </a:lnTo>
                    <a:lnTo>
                      <a:pt x="8" y="40"/>
                    </a:lnTo>
                    <a:lnTo>
                      <a:pt x="4" y="40"/>
                    </a:lnTo>
                    <a:lnTo>
                      <a:pt x="2" y="38"/>
                    </a:lnTo>
                    <a:lnTo>
                      <a:pt x="0" y="34"/>
                    </a:lnTo>
                    <a:lnTo>
                      <a:pt x="0" y="30"/>
                    </a:lnTo>
                    <a:lnTo>
                      <a:pt x="0" y="28"/>
                    </a:lnTo>
                    <a:lnTo>
                      <a:pt x="0" y="26"/>
                    </a:lnTo>
                    <a:lnTo>
                      <a:pt x="4" y="22"/>
                    </a:lnTo>
                    <a:lnTo>
                      <a:pt x="6" y="20"/>
                    </a:lnTo>
                    <a:lnTo>
                      <a:pt x="12" y="18"/>
                    </a:lnTo>
                    <a:lnTo>
                      <a:pt x="22" y="14"/>
                    </a:lnTo>
                    <a:lnTo>
                      <a:pt x="22" y="12"/>
                    </a:lnTo>
                    <a:lnTo>
                      <a:pt x="20" y="8"/>
                    </a:lnTo>
                    <a:lnTo>
                      <a:pt x="20" y="4"/>
                    </a:lnTo>
                    <a:lnTo>
                      <a:pt x="18" y="2"/>
                    </a:lnTo>
                    <a:lnTo>
                      <a:pt x="14" y="2"/>
                    </a:lnTo>
                    <a:lnTo>
                      <a:pt x="12" y="2"/>
                    </a:lnTo>
                    <a:lnTo>
                      <a:pt x="10" y="4"/>
                    </a:lnTo>
                    <a:lnTo>
                      <a:pt x="8" y="6"/>
                    </a:lnTo>
                    <a:lnTo>
                      <a:pt x="8" y="10"/>
                    </a:lnTo>
                    <a:lnTo>
                      <a:pt x="8" y="12"/>
                    </a:lnTo>
                    <a:lnTo>
                      <a:pt x="6" y="14"/>
                    </a:lnTo>
                    <a:lnTo>
                      <a:pt x="4" y="14"/>
                    </a:lnTo>
                    <a:lnTo>
                      <a:pt x="2" y="12"/>
                    </a:lnTo>
                    <a:lnTo>
                      <a:pt x="2" y="10"/>
                    </a:lnTo>
                    <a:lnTo>
                      <a:pt x="2" y="6"/>
                    </a:lnTo>
                    <a:lnTo>
                      <a:pt x="4" y="2"/>
                    </a:lnTo>
                    <a:lnTo>
                      <a:pt x="10" y="0"/>
                    </a:lnTo>
                    <a:lnTo>
                      <a:pt x="16" y="0"/>
                    </a:lnTo>
                    <a:lnTo>
                      <a:pt x="20" y="0"/>
                    </a:lnTo>
                    <a:lnTo>
                      <a:pt x="24" y="0"/>
                    </a:lnTo>
                    <a:lnTo>
                      <a:pt x="26" y="2"/>
                    </a:lnTo>
                    <a:lnTo>
                      <a:pt x="28" y="6"/>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8"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6" name="Freeform 165"/>
              <p:cNvSpPr>
                <a:spLocks/>
              </p:cNvSpPr>
              <p:nvPr/>
            </p:nvSpPr>
            <p:spPr bwMode="auto">
              <a:xfrm>
                <a:off x="2634"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7" name="Freeform 166"/>
              <p:cNvSpPr>
                <a:spLocks/>
              </p:cNvSpPr>
              <p:nvPr/>
            </p:nvSpPr>
            <p:spPr bwMode="auto">
              <a:xfrm>
                <a:off x="2678"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8" name="Freeform 167"/>
              <p:cNvSpPr>
                <a:spLocks/>
              </p:cNvSpPr>
              <p:nvPr/>
            </p:nvSpPr>
            <p:spPr bwMode="auto">
              <a:xfrm>
                <a:off x="2730" y="2418"/>
                <a:ext cx="64" cy="40"/>
              </a:xfrm>
              <a:custGeom>
                <a:avLst/>
                <a:gdLst>
                  <a:gd name="T0" fmla="*/ 16 w 64"/>
                  <a:gd name="T1" fmla="*/ 4 h 40"/>
                  <a:gd name="T2" fmla="*/ 18 w 64"/>
                  <a:gd name="T3" fmla="*/ 2 h 40"/>
                  <a:gd name="T4" fmla="*/ 24 w 64"/>
                  <a:gd name="T5" fmla="*/ 0 h 40"/>
                  <a:gd name="T6" fmla="*/ 28 w 64"/>
                  <a:gd name="T7" fmla="*/ 0 h 40"/>
                  <a:gd name="T8" fmla="*/ 34 w 64"/>
                  <a:gd name="T9" fmla="*/ 4 h 40"/>
                  <a:gd name="T10" fmla="*/ 40 w 64"/>
                  <a:gd name="T11" fmla="*/ 4 h 40"/>
                  <a:gd name="T12" fmla="*/ 46 w 64"/>
                  <a:gd name="T13" fmla="*/ 0 h 40"/>
                  <a:gd name="T14" fmla="*/ 52 w 64"/>
                  <a:gd name="T15" fmla="*/ 0 h 40"/>
                  <a:gd name="T16" fmla="*/ 56 w 64"/>
                  <a:gd name="T17" fmla="*/ 2 h 40"/>
                  <a:gd name="T18" fmla="*/ 60 w 64"/>
                  <a:gd name="T19" fmla="*/ 10 h 40"/>
                  <a:gd name="T20" fmla="*/ 60 w 64"/>
                  <a:gd name="T21" fmla="*/ 30 h 40"/>
                  <a:gd name="T22" fmla="*/ 60 w 64"/>
                  <a:gd name="T23" fmla="*/ 36 h 40"/>
                  <a:gd name="T24" fmla="*/ 62 w 64"/>
                  <a:gd name="T25" fmla="*/ 38 h 40"/>
                  <a:gd name="T26" fmla="*/ 64 w 64"/>
                  <a:gd name="T27" fmla="*/ 38 h 40"/>
                  <a:gd name="T28" fmla="*/ 46 w 64"/>
                  <a:gd name="T29" fmla="*/ 40 h 40"/>
                  <a:gd name="T30" fmla="*/ 48 w 64"/>
                  <a:gd name="T31" fmla="*/ 38 h 40"/>
                  <a:gd name="T32" fmla="*/ 50 w 64"/>
                  <a:gd name="T33" fmla="*/ 38 h 40"/>
                  <a:gd name="T34" fmla="*/ 52 w 64"/>
                  <a:gd name="T35" fmla="*/ 34 h 40"/>
                  <a:gd name="T36" fmla="*/ 52 w 64"/>
                  <a:gd name="T37" fmla="*/ 30 h 40"/>
                  <a:gd name="T38" fmla="*/ 52 w 64"/>
                  <a:gd name="T39" fmla="*/ 10 h 40"/>
                  <a:gd name="T40" fmla="*/ 48 w 64"/>
                  <a:gd name="T41" fmla="*/ 6 h 40"/>
                  <a:gd name="T42" fmla="*/ 44 w 64"/>
                  <a:gd name="T43" fmla="*/ 4 h 40"/>
                  <a:gd name="T44" fmla="*/ 38 w 64"/>
                  <a:gd name="T45" fmla="*/ 8 h 40"/>
                  <a:gd name="T46" fmla="*/ 36 w 64"/>
                  <a:gd name="T47" fmla="*/ 10 h 40"/>
                  <a:gd name="T48" fmla="*/ 36 w 64"/>
                  <a:gd name="T49" fmla="*/ 30 h 40"/>
                  <a:gd name="T50" fmla="*/ 36 w 64"/>
                  <a:gd name="T51" fmla="*/ 36 h 40"/>
                  <a:gd name="T52" fmla="*/ 38 w 64"/>
                  <a:gd name="T53" fmla="*/ 38 h 40"/>
                  <a:gd name="T54" fmla="*/ 42 w 64"/>
                  <a:gd name="T55" fmla="*/ 38 h 40"/>
                  <a:gd name="T56" fmla="*/ 22 w 64"/>
                  <a:gd name="T57" fmla="*/ 40 h 40"/>
                  <a:gd name="T58" fmla="*/ 26 w 64"/>
                  <a:gd name="T59" fmla="*/ 38 h 40"/>
                  <a:gd name="T60" fmla="*/ 28 w 64"/>
                  <a:gd name="T61" fmla="*/ 36 h 40"/>
                  <a:gd name="T62" fmla="*/ 28 w 64"/>
                  <a:gd name="T63" fmla="*/ 34 h 40"/>
                  <a:gd name="T64" fmla="*/ 28 w 64"/>
                  <a:gd name="T65" fmla="*/ 14 h 40"/>
                  <a:gd name="T66" fmla="*/ 26 w 64"/>
                  <a:gd name="T67" fmla="*/ 8 h 40"/>
                  <a:gd name="T68" fmla="*/ 22 w 64"/>
                  <a:gd name="T69" fmla="*/ 4 h 40"/>
                  <a:gd name="T70" fmla="*/ 18 w 64"/>
                  <a:gd name="T71" fmla="*/ 6 h 40"/>
                  <a:gd name="T72" fmla="*/ 12 w 64"/>
                  <a:gd name="T73" fmla="*/ 10 h 40"/>
                  <a:gd name="T74" fmla="*/ 12 w 64"/>
                  <a:gd name="T75" fmla="*/ 34 h 40"/>
                  <a:gd name="T76" fmla="*/ 12 w 64"/>
                  <a:gd name="T77" fmla="*/ 36 h 40"/>
                  <a:gd name="T78" fmla="*/ 16 w 64"/>
                  <a:gd name="T79" fmla="*/ 38 h 40"/>
                  <a:gd name="T80" fmla="*/ 18 w 64"/>
                  <a:gd name="T81" fmla="*/ 40 h 40"/>
                  <a:gd name="T82" fmla="*/ 0 w 64"/>
                  <a:gd name="T83" fmla="*/ 38 h 40"/>
                  <a:gd name="T84" fmla="*/ 2 w 64"/>
                  <a:gd name="T85" fmla="*/ 38 h 40"/>
                  <a:gd name="T86" fmla="*/ 4 w 64"/>
                  <a:gd name="T87" fmla="*/ 36 h 40"/>
                  <a:gd name="T88" fmla="*/ 4 w 64"/>
                  <a:gd name="T89" fmla="*/ 30 h 40"/>
                  <a:gd name="T90" fmla="*/ 4 w 64"/>
                  <a:gd name="T91" fmla="*/ 10 h 40"/>
                  <a:gd name="T92" fmla="*/ 4 w 64"/>
                  <a:gd name="T93" fmla="*/ 6 h 40"/>
                  <a:gd name="T94" fmla="*/ 2 w 64"/>
                  <a:gd name="T95" fmla="*/ 4 h 40"/>
                  <a:gd name="T96" fmla="*/ 0 w 64"/>
                  <a:gd name="T97" fmla="*/ 4 h 40"/>
                  <a:gd name="T98" fmla="*/ 0 w 64"/>
                  <a:gd name="T99" fmla="*/ 4 h 40"/>
                  <a:gd name="T100" fmla="*/ 12 w 64"/>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4"/>
                  <a:gd name="T154" fmla="*/ 0 h 40"/>
                  <a:gd name="T155" fmla="*/ 64 w 64"/>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4" h="40">
                    <a:moveTo>
                      <a:pt x="12" y="8"/>
                    </a:moveTo>
                    <a:lnTo>
                      <a:pt x="16" y="4"/>
                    </a:lnTo>
                    <a:lnTo>
                      <a:pt x="16" y="2"/>
                    </a:lnTo>
                    <a:lnTo>
                      <a:pt x="18" y="2"/>
                    </a:lnTo>
                    <a:lnTo>
                      <a:pt x="22" y="0"/>
                    </a:lnTo>
                    <a:lnTo>
                      <a:pt x="24" y="0"/>
                    </a:lnTo>
                    <a:lnTo>
                      <a:pt x="26" y="0"/>
                    </a:lnTo>
                    <a:lnTo>
                      <a:pt x="28" y="0"/>
                    </a:lnTo>
                    <a:lnTo>
                      <a:pt x="32" y="2"/>
                    </a:lnTo>
                    <a:lnTo>
                      <a:pt x="34" y="4"/>
                    </a:lnTo>
                    <a:lnTo>
                      <a:pt x="36" y="8"/>
                    </a:lnTo>
                    <a:lnTo>
                      <a:pt x="40" y="4"/>
                    </a:lnTo>
                    <a:lnTo>
                      <a:pt x="42" y="0"/>
                    </a:lnTo>
                    <a:lnTo>
                      <a:pt x="46" y="0"/>
                    </a:lnTo>
                    <a:lnTo>
                      <a:pt x="50" y="0"/>
                    </a:lnTo>
                    <a:lnTo>
                      <a:pt x="52" y="0"/>
                    </a:lnTo>
                    <a:lnTo>
                      <a:pt x="54" y="0"/>
                    </a:lnTo>
                    <a:lnTo>
                      <a:pt x="56" y="2"/>
                    </a:lnTo>
                    <a:lnTo>
                      <a:pt x="58" y="6"/>
                    </a:lnTo>
                    <a:lnTo>
                      <a:pt x="60" y="10"/>
                    </a:lnTo>
                    <a:lnTo>
                      <a:pt x="60" y="14"/>
                    </a:lnTo>
                    <a:lnTo>
                      <a:pt x="60" y="30"/>
                    </a:lnTo>
                    <a:lnTo>
                      <a:pt x="60" y="34"/>
                    </a:lnTo>
                    <a:lnTo>
                      <a:pt x="60" y="36"/>
                    </a:lnTo>
                    <a:lnTo>
                      <a:pt x="62" y="38"/>
                    </a:lnTo>
                    <a:lnTo>
                      <a:pt x="64" y="38"/>
                    </a:lnTo>
                    <a:lnTo>
                      <a:pt x="64" y="40"/>
                    </a:lnTo>
                    <a:lnTo>
                      <a:pt x="46" y="40"/>
                    </a:lnTo>
                    <a:lnTo>
                      <a:pt x="46" y="38"/>
                    </a:lnTo>
                    <a:lnTo>
                      <a:pt x="48" y="38"/>
                    </a:lnTo>
                    <a:lnTo>
                      <a:pt x="50" y="38"/>
                    </a:lnTo>
                    <a:lnTo>
                      <a:pt x="52" y="36"/>
                    </a:lnTo>
                    <a:lnTo>
                      <a:pt x="52" y="34"/>
                    </a:lnTo>
                    <a:lnTo>
                      <a:pt x="52" y="30"/>
                    </a:lnTo>
                    <a:lnTo>
                      <a:pt x="52" y="14"/>
                    </a:lnTo>
                    <a:lnTo>
                      <a:pt x="52" y="10"/>
                    </a:lnTo>
                    <a:lnTo>
                      <a:pt x="50" y="8"/>
                    </a:lnTo>
                    <a:lnTo>
                      <a:pt x="48" y="6"/>
                    </a:lnTo>
                    <a:lnTo>
                      <a:pt x="46" y="4"/>
                    </a:lnTo>
                    <a:lnTo>
                      <a:pt x="44" y="4"/>
                    </a:lnTo>
                    <a:lnTo>
                      <a:pt x="42" y="6"/>
                    </a:lnTo>
                    <a:lnTo>
                      <a:pt x="38" y="8"/>
                    </a:lnTo>
                    <a:lnTo>
                      <a:pt x="36" y="10"/>
                    </a:lnTo>
                    <a:lnTo>
                      <a:pt x="36" y="12"/>
                    </a:lnTo>
                    <a:lnTo>
                      <a:pt x="36" y="30"/>
                    </a:lnTo>
                    <a:lnTo>
                      <a:pt x="36" y="34"/>
                    </a:lnTo>
                    <a:lnTo>
                      <a:pt x="36" y="36"/>
                    </a:lnTo>
                    <a:lnTo>
                      <a:pt x="38" y="38"/>
                    </a:lnTo>
                    <a:lnTo>
                      <a:pt x="42" y="38"/>
                    </a:lnTo>
                    <a:lnTo>
                      <a:pt x="42" y="40"/>
                    </a:lnTo>
                    <a:lnTo>
                      <a:pt x="22" y="40"/>
                    </a:lnTo>
                    <a:lnTo>
                      <a:pt x="22" y="38"/>
                    </a:lnTo>
                    <a:lnTo>
                      <a:pt x="26" y="38"/>
                    </a:lnTo>
                    <a:lnTo>
                      <a:pt x="28" y="36"/>
                    </a:lnTo>
                    <a:lnTo>
                      <a:pt x="28" y="34"/>
                    </a:lnTo>
                    <a:lnTo>
                      <a:pt x="28" y="30"/>
                    </a:lnTo>
                    <a:lnTo>
                      <a:pt x="28" y="14"/>
                    </a:lnTo>
                    <a:lnTo>
                      <a:pt x="28" y="10"/>
                    </a:lnTo>
                    <a:lnTo>
                      <a:pt x="26" y="8"/>
                    </a:lnTo>
                    <a:lnTo>
                      <a:pt x="24" y="6"/>
                    </a:lnTo>
                    <a:lnTo>
                      <a:pt x="22" y="4"/>
                    </a:lnTo>
                    <a:lnTo>
                      <a:pt x="20" y="4"/>
                    </a:lnTo>
                    <a:lnTo>
                      <a:pt x="18" y="6"/>
                    </a:lnTo>
                    <a:lnTo>
                      <a:pt x="14" y="8"/>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6"/>
                    </a:lnTo>
                    <a:lnTo>
                      <a:pt x="4" y="34"/>
                    </a:lnTo>
                    <a:lnTo>
                      <a:pt x="4" y="30"/>
                    </a:lnTo>
                    <a:lnTo>
                      <a:pt x="4" y="16"/>
                    </a:lnTo>
                    <a:lnTo>
                      <a:pt x="4" y="10"/>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09" name="Freeform 168"/>
              <p:cNvSpPr>
                <a:spLocks noEditPoints="1"/>
              </p:cNvSpPr>
              <p:nvPr/>
            </p:nvSpPr>
            <p:spPr bwMode="auto">
              <a:xfrm>
                <a:off x="2800" y="2418"/>
                <a:ext cx="36" cy="40"/>
              </a:xfrm>
              <a:custGeom>
                <a:avLst/>
                <a:gdLst>
                  <a:gd name="T0" fmla="*/ 18 w 36"/>
                  <a:gd name="T1" fmla="*/ 0 h 40"/>
                  <a:gd name="T2" fmla="*/ 24 w 36"/>
                  <a:gd name="T3" fmla="*/ 0 h 40"/>
                  <a:gd name="T4" fmla="*/ 28 w 36"/>
                  <a:gd name="T5" fmla="*/ 2 h 40"/>
                  <a:gd name="T6" fmla="*/ 32 w 36"/>
                  <a:gd name="T7" fmla="*/ 6 h 40"/>
                  <a:gd name="T8" fmla="*/ 36 w 36"/>
                  <a:gd name="T9" fmla="*/ 12 h 40"/>
                  <a:gd name="T10" fmla="*/ 36 w 36"/>
                  <a:gd name="T11" fmla="*/ 18 h 40"/>
                  <a:gd name="T12" fmla="*/ 36 w 36"/>
                  <a:gd name="T13" fmla="*/ 24 h 40"/>
                  <a:gd name="T14" fmla="*/ 34 w 36"/>
                  <a:gd name="T15" fmla="*/ 30 h 40"/>
                  <a:gd name="T16" fmla="*/ 32 w 36"/>
                  <a:gd name="T17" fmla="*/ 34 h 40"/>
                  <a:gd name="T18" fmla="*/ 28 w 36"/>
                  <a:gd name="T19" fmla="*/ 38 h 40"/>
                  <a:gd name="T20" fmla="*/ 22 w 36"/>
                  <a:gd name="T21" fmla="*/ 40 h 40"/>
                  <a:gd name="T22" fmla="*/ 18 w 36"/>
                  <a:gd name="T23" fmla="*/ 40 h 40"/>
                  <a:gd name="T24" fmla="*/ 12 w 36"/>
                  <a:gd name="T25" fmla="*/ 40 h 40"/>
                  <a:gd name="T26" fmla="*/ 8 w 36"/>
                  <a:gd name="T27" fmla="*/ 38 h 40"/>
                  <a:gd name="T28" fmla="*/ 4 w 36"/>
                  <a:gd name="T29" fmla="*/ 34 h 40"/>
                  <a:gd name="T30" fmla="*/ 0 w 36"/>
                  <a:gd name="T31" fmla="*/ 26 h 40"/>
                  <a:gd name="T32" fmla="*/ 0 w 36"/>
                  <a:gd name="T33" fmla="*/ 20 h 40"/>
                  <a:gd name="T34" fmla="*/ 0 w 36"/>
                  <a:gd name="T35" fmla="*/ 14 h 40"/>
                  <a:gd name="T36" fmla="*/ 2 w 36"/>
                  <a:gd name="T37" fmla="*/ 10 h 40"/>
                  <a:gd name="T38" fmla="*/ 6 w 36"/>
                  <a:gd name="T39" fmla="*/ 4 h 40"/>
                  <a:gd name="T40" fmla="*/ 8 w 36"/>
                  <a:gd name="T41" fmla="*/ 2 h 40"/>
                  <a:gd name="T42" fmla="*/ 14 w 36"/>
                  <a:gd name="T43" fmla="*/ 0 h 40"/>
                  <a:gd name="T44" fmla="*/ 18 w 36"/>
                  <a:gd name="T45" fmla="*/ 0 h 40"/>
                  <a:gd name="T46" fmla="*/ 16 w 36"/>
                  <a:gd name="T47" fmla="*/ 2 h 40"/>
                  <a:gd name="T48" fmla="*/ 14 w 36"/>
                  <a:gd name="T49" fmla="*/ 2 h 40"/>
                  <a:gd name="T50" fmla="*/ 12 w 36"/>
                  <a:gd name="T51" fmla="*/ 4 h 40"/>
                  <a:gd name="T52" fmla="*/ 10 w 36"/>
                  <a:gd name="T53" fmla="*/ 6 h 40"/>
                  <a:gd name="T54" fmla="*/ 8 w 36"/>
                  <a:gd name="T55" fmla="*/ 8 h 40"/>
                  <a:gd name="T56" fmla="*/ 8 w 36"/>
                  <a:gd name="T57" fmla="*/ 12 h 40"/>
                  <a:gd name="T58" fmla="*/ 6 w 36"/>
                  <a:gd name="T59" fmla="*/ 16 h 40"/>
                  <a:gd name="T60" fmla="*/ 8 w 36"/>
                  <a:gd name="T61" fmla="*/ 24 h 40"/>
                  <a:gd name="T62" fmla="*/ 10 w 36"/>
                  <a:gd name="T63" fmla="*/ 32 h 40"/>
                  <a:gd name="T64" fmla="*/ 12 w 36"/>
                  <a:gd name="T65" fmla="*/ 34 h 40"/>
                  <a:gd name="T66" fmla="*/ 16 w 36"/>
                  <a:gd name="T67" fmla="*/ 36 h 40"/>
                  <a:gd name="T68" fmla="*/ 20 w 36"/>
                  <a:gd name="T69" fmla="*/ 38 h 40"/>
                  <a:gd name="T70" fmla="*/ 24 w 36"/>
                  <a:gd name="T71" fmla="*/ 36 h 40"/>
                  <a:gd name="T72" fmla="*/ 26 w 36"/>
                  <a:gd name="T73" fmla="*/ 34 h 40"/>
                  <a:gd name="T74" fmla="*/ 28 w 36"/>
                  <a:gd name="T75" fmla="*/ 30 h 40"/>
                  <a:gd name="T76" fmla="*/ 30 w 36"/>
                  <a:gd name="T77" fmla="*/ 22 h 40"/>
                  <a:gd name="T78" fmla="*/ 28 w 36"/>
                  <a:gd name="T79" fmla="*/ 16 h 40"/>
                  <a:gd name="T80" fmla="*/ 28 w 36"/>
                  <a:gd name="T81" fmla="*/ 10 h 40"/>
                  <a:gd name="T82" fmla="*/ 24 w 36"/>
                  <a:gd name="T83" fmla="*/ 6 h 40"/>
                  <a:gd name="T84" fmla="*/ 22 w 36"/>
                  <a:gd name="T85" fmla="*/ 2 h 40"/>
                  <a:gd name="T86" fmla="*/ 16 w 36"/>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0"/>
                  <a:gd name="T134" fmla="*/ 36 w 36"/>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0">
                    <a:moveTo>
                      <a:pt x="18" y="0"/>
                    </a:moveTo>
                    <a:lnTo>
                      <a:pt x="24" y="0"/>
                    </a:lnTo>
                    <a:lnTo>
                      <a:pt x="28" y="2"/>
                    </a:lnTo>
                    <a:lnTo>
                      <a:pt x="32" y="6"/>
                    </a:lnTo>
                    <a:lnTo>
                      <a:pt x="36" y="12"/>
                    </a:lnTo>
                    <a:lnTo>
                      <a:pt x="36" y="18"/>
                    </a:lnTo>
                    <a:lnTo>
                      <a:pt x="36" y="24"/>
                    </a:lnTo>
                    <a:lnTo>
                      <a:pt x="34" y="30"/>
                    </a:lnTo>
                    <a:lnTo>
                      <a:pt x="32" y="34"/>
                    </a:lnTo>
                    <a:lnTo>
                      <a:pt x="28" y="38"/>
                    </a:lnTo>
                    <a:lnTo>
                      <a:pt x="22" y="40"/>
                    </a:lnTo>
                    <a:lnTo>
                      <a:pt x="18" y="40"/>
                    </a:lnTo>
                    <a:lnTo>
                      <a:pt x="12" y="40"/>
                    </a:lnTo>
                    <a:lnTo>
                      <a:pt x="8" y="38"/>
                    </a:lnTo>
                    <a:lnTo>
                      <a:pt x="4" y="34"/>
                    </a:lnTo>
                    <a:lnTo>
                      <a:pt x="0" y="26"/>
                    </a:lnTo>
                    <a:lnTo>
                      <a:pt x="0" y="20"/>
                    </a:lnTo>
                    <a:lnTo>
                      <a:pt x="0" y="14"/>
                    </a:lnTo>
                    <a:lnTo>
                      <a:pt x="2" y="10"/>
                    </a:lnTo>
                    <a:lnTo>
                      <a:pt x="6" y="4"/>
                    </a:lnTo>
                    <a:lnTo>
                      <a:pt x="8" y="2"/>
                    </a:lnTo>
                    <a:lnTo>
                      <a:pt x="14" y="0"/>
                    </a:lnTo>
                    <a:lnTo>
                      <a:pt x="18" y="0"/>
                    </a:lnTo>
                    <a:close/>
                    <a:moveTo>
                      <a:pt x="16" y="2"/>
                    </a:moveTo>
                    <a:lnTo>
                      <a:pt x="14" y="2"/>
                    </a:lnTo>
                    <a:lnTo>
                      <a:pt x="12" y="4"/>
                    </a:lnTo>
                    <a:lnTo>
                      <a:pt x="10" y="6"/>
                    </a:lnTo>
                    <a:lnTo>
                      <a:pt x="8" y="8"/>
                    </a:lnTo>
                    <a:lnTo>
                      <a:pt x="8" y="12"/>
                    </a:lnTo>
                    <a:lnTo>
                      <a:pt x="6" y="16"/>
                    </a:lnTo>
                    <a:lnTo>
                      <a:pt x="8" y="24"/>
                    </a:lnTo>
                    <a:lnTo>
                      <a:pt x="10" y="32"/>
                    </a:lnTo>
                    <a:lnTo>
                      <a:pt x="12" y="34"/>
                    </a:lnTo>
                    <a:lnTo>
                      <a:pt x="16" y="36"/>
                    </a:lnTo>
                    <a:lnTo>
                      <a:pt x="20" y="38"/>
                    </a:lnTo>
                    <a:lnTo>
                      <a:pt x="24" y="36"/>
                    </a:lnTo>
                    <a:lnTo>
                      <a:pt x="26" y="34"/>
                    </a:lnTo>
                    <a:lnTo>
                      <a:pt x="28" y="30"/>
                    </a:lnTo>
                    <a:lnTo>
                      <a:pt x="30" y="22"/>
                    </a:lnTo>
                    <a:lnTo>
                      <a:pt x="28" y="16"/>
                    </a:lnTo>
                    <a:lnTo>
                      <a:pt x="28" y="10"/>
                    </a:lnTo>
                    <a:lnTo>
                      <a:pt x="24" y="6"/>
                    </a:lnTo>
                    <a:lnTo>
                      <a:pt x="22" y="2"/>
                    </a:lnTo>
                    <a:lnTo>
                      <a:pt x="16"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0" name="Freeform 169"/>
              <p:cNvSpPr>
                <a:spLocks/>
              </p:cNvSpPr>
              <p:nvPr/>
            </p:nvSpPr>
            <p:spPr bwMode="auto">
              <a:xfrm>
                <a:off x="2844" y="2418"/>
                <a:ext cx="28" cy="40"/>
              </a:xfrm>
              <a:custGeom>
                <a:avLst/>
                <a:gdLst>
                  <a:gd name="T0" fmla="*/ 24 w 28"/>
                  <a:gd name="T1" fmla="*/ 0 h 40"/>
                  <a:gd name="T2" fmla="*/ 24 w 28"/>
                  <a:gd name="T3" fmla="*/ 12 h 40"/>
                  <a:gd name="T4" fmla="*/ 24 w 28"/>
                  <a:gd name="T5" fmla="*/ 12 h 40"/>
                  <a:gd name="T6" fmla="*/ 22 w 28"/>
                  <a:gd name="T7" fmla="*/ 8 h 40"/>
                  <a:gd name="T8" fmla="*/ 20 w 28"/>
                  <a:gd name="T9" fmla="*/ 4 h 40"/>
                  <a:gd name="T10" fmla="*/ 16 w 28"/>
                  <a:gd name="T11" fmla="*/ 2 h 40"/>
                  <a:gd name="T12" fmla="*/ 14 w 28"/>
                  <a:gd name="T13" fmla="*/ 2 h 40"/>
                  <a:gd name="T14" fmla="*/ 10 w 28"/>
                  <a:gd name="T15" fmla="*/ 2 h 40"/>
                  <a:gd name="T16" fmla="*/ 8 w 28"/>
                  <a:gd name="T17" fmla="*/ 4 h 40"/>
                  <a:gd name="T18" fmla="*/ 6 w 28"/>
                  <a:gd name="T19" fmla="*/ 6 h 40"/>
                  <a:gd name="T20" fmla="*/ 6 w 28"/>
                  <a:gd name="T21" fmla="*/ 6 h 40"/>
                  <a:gd name="T22" fmla="*/ 6 w 28"/>
                  <a:gd name="T23" fmla="*/ 8 h 40"/>
                  <a:gd name="T24" fmla="*/ 8 w 28"/>
                  <a:gd name="T25" fmla="*/ 10 h 40"/>
                  <a:gd name="T26" fmla="*/ 10 w 28"/>
                  <a:gd name="T27" fmla="*/ 12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6 h 40"/>
                  <a:gd name="T42" fmla="*/ 18 w 28"/>
                  <a:gd name="T43" fmla="*/ 40 h 40"/>
                  <a:gd name="T44" fmla="*/ 14 w 28"/>
                  <a:gd name="T45" fmla="*/ 40 h 40"/>
                  <a:gd name="T46" fmla="*/ 10 w 28"/>
                  <a:gd name="T47" fmla="*/ 40 h 40"/>
                  <a:gd name="T48" fmla="*/ 6 w 28"/>
                  <a:gd name="T49" fmla="*/ 38 h 40"/>
                  <a:gd name="T50" fmla="*/ 4 w 28"/>
                  <a:gd name="T51" fmla="*/ 38 h 40"/>
                  <a:gd name="T52" fmla="*/ 4 w 28"/>
                  <a:gd name="T53" fmla="*/ 38 h 40"/>
                  <a:gd name="T54" fmla="*/ 2 w 28"/>
                  <a:gd name="T55" fmla="*/ 38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4 h 40"/>
                  <a:gd name="T68" fmla="*/ 10 w 28"/>
                  <a:gd name="T69" fmla="*/ 36 h 40"/>
                  <a:gd name="T70" fmla="*/ 14 w 28"/>
                  <a:gd name="T71" fmla="*/ 38 h 40"/>
                  <a:gd name="T72" fmla="*/ 16 w 28"/>
                  <a:gd name="T73" fmla="*/ 38 h 40"/>
                  <a:gd name="T74" fmla="*/ 20 w 28"/>
                  <a:gd name="T75" fmla="*/ 36 h 40"/>
                  <a:gd name="T76" fmla="*/ 20 w 28"/>
                  <a:gd name="T77" fmla="*/ 34 h 40"/>
                  <a:gd name="T78" fmla="*/ 22 w 28"/>
                  <a:gd name="T79" fmla="*/ 32 h 40"/>
                  <a:gd name="T80" fmla="*/ 20 w 28"/>
                  <a:gd name="T81" fmla="*/ 28 h 40"/>
                  <a:gd name="T82" fmla="*/ 20 w 28"/>
                  <a:gd name="T83" fmla="*/ 26 h 40"/>
                  <a:gd name="T84" fmla="*/ 16 w 28"/>
                  <a:gd name="T85" fmla="*/ 24 h 40"/>
                  <a:gd name="T86" fmla="*/ 12 w 28"/>
                  <a:gd name="T87" fmla="*/ 22 h 40"/>
                  <a:gd name="T88" fmla="*/ 6 w 28"/>
                  <a:gd name="T89" fmla="*/ 18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4 w 28"/>
                  <a:gd name="T103" fmla="*/ 0 h 40"/>
                  <a:gd name="T104" fmla="*/ 16 w 28"/>
                  <a:gd name="T105" fmla="*/ 0 h 40"/>
                  <a:gd name="T106" fmla="*/ 18 w 28"/>
                  <a:gd name="T107" fmla="*/ 0 h 40"/>
                  <a:gd name="T108" fmla="*/ 20 w 28"/>
                  <a:gd name="T109" fmla="*/ 0 h 40"/>
                  <a:gd name="T110" fmla="*/ 22 w 28"/>
                  <a:gd name="T111" fmla="*/ 0 h 40"/>
                  <a:gd name="T112" fmla="*/ 22 w 28"/>
                  <a:gd name="T113" fmla="*/ 0 h 40"/>
                  <a:gd name="T114" fmla="*/ 22 w 28"/>
                  <a:gd name="T115" fmla="*/ 0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2"/>
                    </a:lnTo>
                    <a:lnTo>
                      <a:pt x="22" y="8"/>
                    </a:lnTo>
                    <a:lnTo>
                      <a:pt x="20" y="4"/>
                    </a:lnTo>
                    <a:lnTo>
                      <a:pt x="16" y="2"/>
                    </a:lnTo>
                    <a:lnTo>
                      <a:pt x="14" y="2"/>
                    </a:lnTo>
                    <a:lnTo>
                      <a:pt x="10" y="2"/>
                    </a:lnTo>
                    <a:lnTo>
                      <a:pt x="8" y="4"/>
                    </a:lnTo>
                    <a:lnTo>
                      <a:pt x="6" y="6"/>
                    </a:lnTo>
                    <a:lnTo>
                      <a:pt x="6" y="8"/>
                    </a:lnTo>
                    <a:lnTo>
                      <a:pt x="8" y="10"/>
                    </a:lnTo>
                    <a:lnTo>
                      <a:pt x="10" y="12"/>
                    </a:lnTo>
                    <a:lnTo>
                      <a:pt x="12" y="14"/>
                    </a:lnTo>
                    <a:lnTo>
                      <a:pt x="18" y="18"/>
                    </a:lnTo>
                    <a:lnTo>
                      <a:pt x="24" y="20"/>
                    </a:lnTo>
                    <a:lnTo>
                      <a:pt x="26" y="24"/>
                    </a:lnTo>
                    <a:lnTo>
                      <a:pt x="28" y="28"/>
                    </a:lnTo>
                    <a:lnTo>
                      <a:pt x="26" y="34"/>
                    </a:lnTo>
                    <a:lnTo>
                      <a:pt x="24" y="36"/>
                    </a:lnTo>
                    <a:lnTo>
                      <a:pt x="18" y="40"/>
                    </a:lnTo>
                    <a:lnTo>
                      <a:pt x="14" y="40"/>
                    </a:lnTo>
                    <a:lnTo>
                      <a:pt x="10" y="40"/>
                    </a:lnTo>
                    <a:lnTo>
                      <a:pt x="6" y="38"/>
                    </a:lnTo>
                    <a:lnTo>
                      <a:pt x="4" y="38"/>
                    </a:lnTo>
                    <a:lnTo>
                      <a:pt x="2" y="38"/>
                    </a:lnTo>
                    <a:lnTo>
                      <a:pt x="2" y="40"/>
                    </a:lnTo>
                    <a:lnTo>
                      <a:pt x="0" y="40"/>
                    </a:lnTo>
                    <a:lnTo>
                      <a:pt x="0" y="26"/>
                    </a:lnTo>
                    <a:lnTo>
                      <a:pt x="2" y="26"/>
                    </a:lnTo>
                    <a:lnTo>
                      <a:pt x="4" y="32"/>
                    </a:lnTo>
                    <a:lnTo>
                      <a:pt x="6" y="34"/>
                    </a:lnTo>
                    <a:lnTo>
                      <a:pt x="10" y="36"/>
                    </a:lnTo>
                    <a:lnTo>
                      <a:pt x="14" y="38"/>
                    </a:lnTo>
                    <a:lnTo>
                      <a:pt x="16" y="38"/>
                    </a:lnTo>
                    <a:lnTo>
                      <a:pt x="20" y="36"/>
                    </a:lnTo>
                    <a:lnTo>
                      <a:pt x="20" y="34"/>
                    </a:lnTo>
                    <a:lnTo>
                      <a:pt x="22" y="32"/>
                    </a:lnTo>
                    <a:lnTo>
                      <a:pt x="20" y="28"/>
                    </a:lnTo>
                    <a:lnTo>
                      <a:pt x="20" y="26"/>
                    </a:lnTo>
                    <a:lnTo>
                      <a:pt x="16" y="24"/>
                    </a:lnTo>
                    <a:lnTo>
                      <a:pt x="12" y="22"/>
                    </a:lnTo>
                    <a:lnTo>
                      <a:pt x="6" y="18"/>
                    </a:lnTo>
                    <a:lnTo>
                      <a:pt x="2" y="16"/>
                    </a:lnTo>
                    <a:lnTo>
                      <a:pt x="2" y="14"/>
                    </a:lnTo>
                    <a:lnTo>
                      <a:pt x="0" y="10"/>
                    </a:lnTo>
                    <a:lnTo>
                      <a:pt x="2" y="6"/>
                    </a:lnTo>
                    <a:lnTo>
                      <a:pt x="4" y="2"/>
                    </a:lnTo>
                    <a:lnTo>
                      <a:pt x="8" y="0"/>
                    </a:lnTo>
                    <a:lnTo>
                      <a:pt x="14" y="0"/>
                    </a:lnTo>
                    <a:lnTo>
                      <a:pt x="16"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1" name="Freeform 170"/>
              <p:cNvSpPr>
                <a:spLocks/>
              </p:cNvSpPr>
              <p:nvPr/>
            </p:nvSpPr>
            <p:spPr bwMode="auto">
              <a:xfrm>
                <a:off x="2874" y="2406"/>
                <a:ext cx="24" cy="52"/>
              </a:xfrm>
              <a:custGeom>
                <a:avLst/>
                <a:gdLst>
                  <a:gd name="T0" fmla="*/ 14 w 24"/>
                  <a:gd name="T1" fmla="*/ 0 h 52"/>
                  <a:gd name="T2" fmla="*/ 14 w 24"/>
                  <a:gd name="T3" fmla="*/ 12 h 52"/>
                  <a:gd name="T4" fmla="*/ 24 w 24"/>
                  <a:gd name="T5" fmla="*/ 12 h 52"/>
                  <a:gd name="T6" fmla="*/ 24 w 24"/>
                  <a:gd name="T7" fmla="*/ 14 h 52"/>
                  <a:gd name="T8" fmla="*/ 14 w 24"/>
                  <a:gd name="T9" fmla="*/ 14 h 52"/>
                  <a:gd name="T10" fmla="*/ 14 w 24"/>
                  <a:gd name="T11" fmla="*/ 40 h 52"/>
                  <a:gd name="T12" fmla="*/ 14 w 24"/>
                  <a:gd name="T13" fmla="*/ 44 h 52"/>
                  <a:gd name="T14" fmla="*/ 16 w 24"/>
                  <a:gd name="T15" fmla="*/ 46 h 52"/>
                  <a:gd name="T16" fmla="*/ 16 w 24"/>
                  <a:gd name="T17" fmla="*/ 46 h 52"/>
                  <a:gd name="T18" fmla="*/ 18 w 24"/>
                  <a:gd name="T19" fmla="*/ 46 h 52"/>
                  <a:gd name="T20" fmla="*/ 20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4"/>
                    </a:lnTo>
                    <a:lnTo>
                      <a:pt x="0" y="14"/>
                    </a:lnTo>
                    <a:lnTo>
                      <a:pt x="2" y="12"/>
                    </a:lnTo>
                    <a:lnTo>
                      <a:pt x="6" y="10"/>
                    </a:lnTo>
                    <a:lnTo>
                      <a:pt x="8" y="8"/>
                    </a:lnTo>
                    <a:lnTo>
                      <a:pt x="10" y="6"/>
                    </a:lnTo>
                    <a:lnTo>
                      <a:pt x="12" y="2"/>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2" name="Freeform 171"/>
              <p:cNvSpPr>
                <a:spLocks noEditPoints="1"/>
              </p:cNvSpPr>
              <p:nvPr/>
            </p:nvSpPr>
            <p:spPr bwMode="auto">
              <a:xfrm>
                <a:off x="2924" y="2396"/>
                <a:ext cx="40" cy="62"/>
              </a:xfrm>
              <a:custGeom>
                <a:avLst/>
                <a:gdLst>
                  <a:gd name="T0" fmla="*/ 26 w 40"/>
                  <a:gd name="T1" fmla="*/ 56 h 62"/>
                  <a:gd name="T2" fmla="*/ 24 w 40"/>
                  <a:gd name="T3" fmla="*/ 58 h 62"/>
                  <a:gd name="T4" fmla="*/ 22 w 40"/>
                  <a:gd name="T5" fmla="*/ 60 h 62"/>
                  <a:gd name="T6" fmla="*/ 18 w 40"/>
                  <a:gd name="T7" fmla="*/ 62 h 62"/>
                  <a:gd name="T8" fmla="*/ 16 w 40"/>
                  <a:gd name="T9" fmla="*/ 62 h 62"/>
                  <a:gd name="T10" fmla="*/ 10 w 40"/>
                  <a:gd name="T11" fmla="*/ 60 h 62"/>
                  <a:gd name="T12" fmla="*/ 4 w 40"/>
                  <a:gd name="T13" fmla="*/ 56 h 62"/>
                  <a:gd name="T14" fmla="*/ 0 w 40"/>
                  <a:gd name="T15" fmla="*/ 50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6 w 40"/>
                  <a:gd name="T31" fmla="*/ 24 h 62"/>
                  <a:gd name="T32" fmla="*/ 26 w 40"/>
                  <a:gd name="T33" fmla="*/ 16 h 62"/>
                  <a:gd name="T34" fmla="*/ 26 w 40"/>
                  <a:gd name="T35" fmla="*/ 10 h 62"/>
                  <a:gd name="T36" fmla="*/ 26 w 40"/>
                  <a:gd name="T37" fmla="*/ 8 h 62"/>
                  <a:gd name="T38" fmla="*/ 26 w 40"/>
                  <a:gd name="T39" fmla="*/ 6 h 62"/>
                  <a:gd name="T40" fmla="*/ 26 w 40"/>
                  <a:gd name="T41" fmla="*/ 6 h 62"/>
                  <a:gd name="T42" fmla="*/ 26 w 40"/>
                  <a:gd name="T43" fmla="*/ 6 h 62"/>
                  <a:gd name="T44" fmla="*/ 24 w 40"/>
                  <a:gd name="T45" fmla="*/ 4 h 62"/>
                  <a:gd name="T46" fmla="*/ 24 w 40"/>
                  <a:gd name="T47" fmla="*/ 6 h 62"/>
                  <a:gd name="T48" fmla="*/ 22 w 40"/>
                  <a:gd name="T49" fmla="*/ 6 h 62"/>
                  <a:gd name="T50" fmla="*/ 22 w 40"/>
                  <a:gd name="T51" fmla="*/ 4 h 62"/>
                  <a:gd name="T52" fmla="*/ 32 w 40"/>
                  <a:gd name="T53" fmla="*/ 0 h 62"/>
                  <a:gd name="T54" fmla="*/ 34 w 40"/>
                  <a:gd name="T55" fmla="*/ 0 h 62"/>
                  <a:gd name="T56" fmla="*/ 34 w 40"/>
                  <a:gd name="T57" fmla="*/ 46 h 62"/>
                  <a:gd name="T58" fmla="*/ 34 w 40"/>
                  <a:gd name="T59" fmla="*/ 52 h 62"/>
                  <a:gd name="T60" fmla="*/ 34 w 40"/>
                  <a:gd name="T61" fmla="*/ 54 h 62"/>
                  <a:gd name="T62" fmla="*/ 34 w 40"/>
                  <a:gd name="T63" fmla="*/ 56 h 62"/>
                  <a:gd name="T64" fmla="*/ 36 w 40"/>
                  <a:gd name="T65" fmla="*/ 56 h 62"/>
                  <a:gd name="T66" fmla="*/ 36 w 40"/>
                  <a:gd name="T67" fmla="*/ 58 h 62"/>
                  <a:gd name="T68" fmla="*/ 36 w 40"/>
                  <a:gd name="T69" fmla="*/ 58 h 62"/>
                  <a:gd name="T70" fmla="*/ 38 w 40"/>
                  <a:gd name="T71" fmla="*/ 58 h 62"/>
                  <a:gd name="T72" fmla="*/ 40 w 40"/>
                  <a:gd name="T73" fmla="*/ 56 h 62"/>
                  <a:gd name="T74" fmla="*/ 40 w 40"/>
                  <a:gd name="T75" fmla="*/ 58 h 62"/>
                  <a:gd name="T76" fmla="*/ 28 w 40"/>
                  <a:gd name="T77" fmla="*/ 62 h 62"/>
                  <a:gd name="T78" fmla="*/ 26 w 40"/>
                  <a:gd name="T79" fmla="*/ 62 h 62"/>
                  <a:gd name="T80" fmla="*/ 26 w 40"/>
                  <a:gd name="T81" fmla="*/ 56 h 62"/>
                  <a:gd name="T82" fmla="*/ 26 w 40"/>
                  <a:gd name="T83" fmla="*/ 52 h 62"/>
                  <a:gd name="T84" fmla="*/ 26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0 w 40"/>
                  <a:gd name="T101" fmla="*/ 28 h 62"/>
                  <a:gd name="T102" fmla="*/ 8 w 40"/>
                  <a:gd name="T103" fmla="*/ 32 h 62"/>
                  <a:gd name="T104" fmla="*/ 6 w 40"/>
                  <a:gd name="T105" fmla="*/ 40 h 62"/>
                  <a:gd name="T106" fmla="*/ 8 w 40"/>
                  <a:gd name="T107" fmla="*/ 46 h 62"/>
                  <a:gd name="T108" fmla="*/ 10 w 40"/>
                  <a:gd name="T109" fmla="*/ 52 h 62"/>
                  <a:gd name="T110" fmla="*/ 14 w 40"/>
                  <a:gd name="T111" fmla="*/ 56 h 62"/>
                  <a:gd name="T112" fmla="*/ 20 w 40"/>
                  <a:gd name="T113" fmla="*/ 56 h 62"/>
                  <a:gd name="T114" fmla="*/ 24 w 40"/>
                  <a:gd name="T115" fmla="*/ 56 h 62"/>
                  <a:gd name="T116" fmla="*/ 26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6" y="56"/>
                    </a:moveTo>
                    <a:lnTo>
                      <a:pt x="24" y="58"/>
                    </a:lnTo>
                    <a:lnTo>
                      <a:pt x="22" y="60"/>
                    </a:lnTo>
                    <a:lnTo>
                      <a:pt x="18" y="62"/>
                    </a:lnTo>
                    <a:lnTo>
                      <a:pt x="16" y="62"/>
                    </a:lnTo>
                    <a:lnTo>
                      <a:pt x="10" y="60"/>
                    </a:lnTo>
                    <a:lnTo>
                      <a:pt x="4" y="56"/>
                    </a:lnTo>
                    <a:lnTo>
                      <a:pt x="0" y="50"/>
                    </a:lnTo>
                    <a:lnTo>
                      <a:pt x="0" y="44"/>
                    </a:lnTo>
                    <a:lnTo>
                      <a:pt x="0" y="36"/>
                    </a:lnTo>
                    <a:lnTo>
                      <a:pt x="4" y="28"/>
                    </a:lnTo>
                    <a:lnTo>
                      <a:pt x="8" y="24"/>
                    </a:lnTo>
                    <a:lnTo>
                      <a:pt x="14" y="22"/>
                    </a:lnTo>
                    <a:lnTo>
                      <a:pt x="18" y="22"/>
                    </a:lnTo>
                    <a:lnTo>
                      <a:pt x="24" y="22"/>
                    </a:lnTo>
                    <a:lnTo>
                      <a:pt x="26" y="24"/>
                    </a:lnTo>
                    <a:lnTo>
                      <a:pt x="26" y="16"/>
                    </a:lnTo>
                    <a:lnTo>
                      <a:pt x="26" y="10"/>
                    </a:lnTo>
                    <a:lnTo>
                      <a:pt x="26" y="8"/>
                    </a:lnTo>
                    <a:lnTo>
                      <a:pt x="26" y="6"/>
                    </a:lnTo>
                    <a:lnTo>
                      <a:pt x="24" y="4"/>
                    </a:lnTo>
                    <a:lnTo>
                      <a:pt x="24" y="6"/>
                    </a:lnTo>
                    <a:lnTo>
                      <a:pt x="22" y="6"/>
                    </a:lnTo>
                    <a:lnTo>
                      <a:pt x="22" y="4"/>
                    </a:lnTo>
                    <a:lnTo>
                      <a:pt x="32" y="0"/>
                    </a:lnTo>
                    <a:lnTo>
                      <a:pt x="34" y="0"/>
                    </a:lnTo>
                    <a:lnTo>
                      <a:pt x="34" y="46"/>
                    </a:lnTo>
                    <a:lnTo>
                      <a:pt x="34" y="52"/>
                    </a:lnTo>
                    <a:lnTo>
                      <a:pt x="34" y="54"/>
                    </a:lnTo>
                    <a:lnTo>
                      <a:pt x="34" y="56"/>
                    </a:lnTo>
                    <a:lnTo>
                      <a:pt x="36" y="56"/>
                    </a:lnTo>
                    <a:lnTo>
                      <a:pt x="36" y="58"/>
                    </a:lnTo>
                    <a:lnTo>
                      <a:pt x="38" y="58"/>
                    </a:lnTo>
                    <a:lnTo>
                      <a:pt x="40" y="56"/>
                    </a:lnTo>
                    <a:lnTo>
                      <a:pt x="40" y="58"/>
                    </a:lnTo>
                    <a:lnTo>
                      <a:pt x="28" y="62"/>
                    </a:lnTo>
                    <a:lnTo>
                      <a:pt x="26" y="62"/>
                    </a:lnTo>
                    <a:lnTo>
                      <a:pt x="26" y="56"/>
                    </a:lnTo>
                    <a:close/>
                    <a:moveTo>
                      <a:pt x="26" y="52"/>
                    </a:moveTo>
                    <a:lnTo>
                      <a:pt x="26" y="34"/>
                    </a:lnTo>
                    <a:lnTo>
                      <a:pt x="26" y="32"/>
                    </a:lnTo>
                    <a:lnTo>
                      <a:pt x="26" y="28"/>
                    </a:lnTo>
                    <a:lnTo>
                      <a:pt x="24" y="26"/>
                    </a:lnTo>
                    <a:lnTo>
                      <a:pt x="22" y="26"/>
                    </a:lnTo>
                    <a:lnTo>
                      <a:pt x="20" y="24"/>
                    </a:lnTo>
                    <a:lnTo>
                      <a:pt x="18" y="24"/>
                    </a:lnTo>
                    <a:lnTo>
                      <a:pt x="14" y="24"/>
                    </a:lnTo>
                    <a:lnTo>
                      <a:pt x="10" y="28"/>
                    </a:lnTo>
                    <a:lnTo>
                      <a:pt x="8" y="32"/>
                    </a:lnTo>
                    <a:lnTo>
                      <a:pt x="6" y="40"/>
                    </a:lnTo>
                    <a:lnTo>
                      <a:pt x="8" y="46"/>
                    </a:lnTo>
                    <a:lnTo>
                      <a:pt x="10" y="52"/>
                    </a:lnTo>
                    <a:lnTo>
                      <a:pt x="14" y="56"/>
                    </a:lnTo>
                    <a:lnTo>
                      <a:pt x="20" y="56"/>
                    </a:lnTo>
                    <a:lnTo>
                      <a:pt x="24" y="56"/>
                    </a:lnTo>
                    <a:lnTo>
                      <a:pt x="26" y="5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3" name="Freeform 172"/>
              <p:cNvSpPr>
                <a:spLocks noEditPoints="1"/>
              </p:cNvSpPr>
              <p:nvPr/>
            </p:nvSpPr>
            <p:spPr bwMode="auto">
              <a:xfrm>
                <a:off x="2968" y="2396"/>
                <a:ext cx="18" cy="62"/>
              </a:xfrm>
              <a:custGeom>
                <a:avLst/>
                <a:gdLst>
                  <a:gd name="T0" fmla="*/ 10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8 h 62"/>
                  <a:gd name="T14" fmla="*/ 10 w 18"/>
                  <a:gd name="T15" fmla="*/ 10 h 62"/>
                  <a:gd name="T16" fmla="*/ 10 w 18"/>
                  <a:gd name="T17" fmla="*/ 10 h 62"/>
                  <a:gd name="T18" fmla="*/ 8 w 18"/>
                  <a:gd name="T19" fmla="*/ 10 h 62"/>
                  <a:gd name="T20" fmla="*/ 6 w 18"/>
                  <a:gd name="T21" fmla="*/ 8 h 62"/>
                  <a:gd name="T22" fmla="*/ 4 w 18"/>
                  <a:gd name="T23" fmla="*/ 8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4 w 18"/>
                  <a:gd name="T77" fmla="*/ 26 h 62"/>
                  <a:gd name="T78" fmla="*/ 4 w 18"/>
                  <a:gd name="T79" fmla="*/ 26 h 62"/>
                  <a:gd name="T80" fmla="*/ 4 w 18"/>
                  <a:gd name="T81" fmla="*/ 26 h 62"/>
                  <a:gd name="T82" fmla="*/ 2 w 18"/>
                  <a:gd name="T83" fmla="*/ 26 h 62"/>
                  <a:gd name="T84" fmla="*/ 0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0" y="0"/>
                    </a:lnTo>
                    <a:lnTo>
                      <a:pt x="12" y="2"/>
                    </a:lnTo>
                    <a:lnTo>
                      <a:pt x="14" y="4"/>
                    </a:lnTo>
                    <a:lnTo>
                      <a:pt x="14" y="6"/>
                    </a:lnTo>
                    <a:lnTo>
                      <a:pt x="14" y="8"/>
                    </a:lnTo>
                    <a:lnTo>
                      <a:pt x="12" y="8"/>
                    </a:lnTo>
                    <a:lnTo>
                      <a:pt x="10" y="10"/>
                    </a:lnTo>
                    <a:lnTo>
                      <a:pt x="8" y="10"/>
                    </a:lnTo>
                    <a:lnTo>
                      <a:pt x="6" y="8"/>
                    </a:lnTo>
                    <a:lnTo>
                      <a:pt x="4"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4" y="58"/>
                    </a:lnTo>
                    <a:lnTo>
                      <a:pt x="6" y="58"/>
                    </a:lnTo>
                    <a:lnTo>
                      <a:pt x="6" y="56"/>
                    </a:lnTo>
                    <a:lnTo>
                      <a:pt x="6" y="52"/>
                    </a:lnTo>
                    <a:lnTo>
                      <a:pt x="6" y="38"/>
                    </a:lnTo>
                    <a:lnTo>
                      <a:pt x="6" y="32"/>
                    </a:lnTo>
                    <a:lnTo>
                      <a:pt x="6" y="28"/>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4" name="Freeform 173"/>
              <p:cNvSpPr>
                <a:spLocks/>
              </p:cNvSpPr>
              <p:nvPr/>
            </p:nvSpPr>
            <p:spPr bwMode="auto">
              <a:xfrm>
                <a:off x="2990" y="2418"/>
                <a:ext cx="28" cy="40"/>
              </a:xfrm>
              <a:custGeom>
                <a:avLst/>
                <a:gdLst>
                  <a:gd name="T0" fmla="*/ 14 w 28"/>
                  <a:gd name="T1" fmla="*/ 0 h 40"/>
                  <a:gd name="T2" fmla="*/ 14 w 28"/>
                  <a:gd name="T3" fmla="*/ 10 h 40"/>
                  <a:gd name="T4" fmla="*/ 16 w 28"/>
                  <a:gd name="T5" fmla="*/ 4 h 40"/>
                  <a:gd name="T6" fmla="*/ 20 w 28"/>
                  <a:gd name="T7" fmla="*/ 0 h 40"/>
                  <a:gd name="T8" fmla="*/ 24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6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4 w 28"/>
                  <a:gd name="T41" fmla="*/ 12 h 40"/>
                  <a:gd name="T42" fmla="*/ 14 w 28"/>
                  <a:gd name="T43" fmla="*/ 30 h 40"/>
                  <a:gd name="T44" fmla="*/ 14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4 w 28"/>
                  <a:gd name="T87" fmla="*/ 4 h 40"/>
                  <a:gd name="T88" fmla="*/ 2 w 28"/>
                  <a:gd name="T89" fmla="*/ 4 h 40"/>
                  <a:gd name="T90" fmla="*/ 0 w 28"/>
                  <a:gd name="T91" fmla="*/ 4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0"/>
                    </a:lnTo>
                    <a:lnTo>
                      <a:pt x="24" y="0"/>
                    </a:lnTo>
                    <a:lnTo>
                      <a:pt x="26" y="0"/>
                    </a:lnTo>
                    <a:lnTo>
                      <a:pt x="28" y="2"/>
                    </a:lnTo>
                    <a:lnTo>
                      <a:pt x="28" y="4"/>
                    </a:lnTo>
                    <a:lnTo>
                      <a:pt x="28" y="6"/>
                    </a:lnTo>
                    <a:lnTo>
                      <a:pt x="28" y="8"/>
                    </a:lnTo>
                    <a:lnTo>
                      <a:pt x="26" y="8"/>
                    </a:lnTo>
                    <a:lnTo>
                      <a:pt x="26" y="10"/>
                    </a:lnTo>
                    <a:lnTo>
                      <a:pt x="24" y="8"/>
                    </a:lnTo>
                    <a:lnTo>
                      <a:pt x="22" y="8"/>
                    </a:lnTo>
                    <a:lnTo>
                      <a:pt x="20" y="6"/>
                    </a:lnTo>
                    <a:lnTo>
                      <a:pt x="18" y="6"/>
                    </a:lnTo>
                    <a:lnTo>
                      <a:pt x="16" y="8"/>
                    </a:lnTo>
                    <a:lnTo>
                      <a:pt x="14" y="12"/>
                    </a:lnTo>
                    <a:lnTo>
                      <a:pt x="14" y="30"/>
                    </a:lnTo>
                    <a:lnTo>
                      <a:pt x="14" y="34"/>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5" name="Freeform 174"/>
              <p:cNvSpPr>
                <a:spLocks noEditPoints="1"/>
              </p:cNvSpPr>
              <p:nvPr/>
            </p:nvSpPr>
            <p:spPr bwMode="auto">
              <a:xfrm>
                <a:off x="3022"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30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20 w 32"/>
                  <a:gd name="T71" fmla="*/ 4 h 40"/>
                  <a:gd name="T72" fmla="*/ 18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30"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2" y="12"/>
                    </a:lnTo>
                    <a:lnTo>
                      <a:pt x="22" y="8"/>
                    </a:lnTo>
                    <a:lnTo>
                      <a:pt x="22" y="6"/>
                    </a:lnTo>
                    <a:lnTo>
                      <a:pt x="20" y="4"/>
                    </a:lnTo>
                    <a:lnTo>
                      <a:pt x="18"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6" name="Freeform 175"/>
              <p:cNvSpPr>
                <a:spLocks/>
              </p:cNvSpPr>
              <p:nvPr/>
            </p:nvSpPr>
            <p:spPr bwMode="auto">
              <a:xfrm>
                <a:off x="3060" y="2418"/>
                <a:ext cx="34" cy="40"/>
              </a:xfrm>
              <a:custGeom>
                <a:avLst/>
                <a:gdLst>
                  <a:gd name="T0" fmla="*/ 34 w 34"/>
                  <a:gd name="T1" fmla="*/ 24 h 40"/>
                  <a:gd name="T2" fmla="*/ 32 w 34"/>
                  <a:gd name="T3" fmla="*/ 30 h 40"/>
                  <a:gd name="T4" fmla="*/ 28 w 34"/>
                  <a:gd name="T5" fmla="*/ 36 h 40"/>
                  <a:gd name="T6" fmla="*/ 22 w 34"/>
                  <a:gd name="T7" fmla="*/ 40 h 40"/>
                  <a:gd name="T8" fmla="*/ 18 w 34"/>
                  <a:gd name="T9" fmla="*/ 40 h 40"/>
                  <a:gd name="T10" fmla="*/ 10 w 34"/>
                  <a:gd name="T11" fmla="*/ 38 h 40"/>
                  <a:gd name="T12" fmla="*/ 6 w 34"/>
                  <a:gd name="T13" fmla="*/ 34 h 40"/>
                  <a:gd name="T14" fmla="*/ 2 w 34"/>
                  <a:gd name="T15" fmla="*/ 30 h 40"/>
                  <a:gd name="T16" fmla="*/ 2 w 34"/>
                  <a:gd name="T17" fmla="*/ 26 h 40"/>
                  <a:gd name="T18" fmla="*/ 0 w 34"/>
                  <a:gd name="T19" fmla="*/ 20 h 40"/>
                  <a:gd name="T20" fmla="*/ 2 w 34"/>
                  <a:gd name="T21" fmla="*/ 14 h 40"/>
                  <a:gd name="T22" fmla="*/ 2 w 34"/>
                  <a:gd name="T23" fmla="*/ 10 h 40"/>
                  <a:gd name="T24" fmla="*/ 6 w 34"/>
                  <a:gd name="T25" fmla="*/ 4 h 40"/>
                  <a:gd name="T26" fmla="*/ 12 w 34"/>
                  <a:gd name="T27" fmla="*/ 0 h 40"/>
                  <a:gd name="T28" fmla="*/ 18 w 34"/>
                  <a:gd name="T29" fmla="*/ 0 h 40"/>
                  <a:gd name="T30" fmla="*/ 24 w 34"/>
                  <a:gd name="T31" fmla="*/ 0 h 40"/>
                  <a:gd name="T32" fmla="*/ 28 w 34"/>
                  <a:gd name="T33" fmla="*/ 2 h 40"/>
                  <a:gd name="T34" fmla="*/ 30 w 34"/>
                  <a:gd name="T35" fmla="*/ 6 h 40"/>
                  <a:gd name="T36" fmla="*/ 32 w 34"/>
                  <a:gd name="T37" fmla="*/ 8 h 40"/>
                  <a:gd name="T38" fmla="*/ 32 w 34"/>
                  <a:gd name="T39" fmla="*/ 10 h 40"/>
                  <a:gd name="T40" fmla="*/ 30 w 34"/>
                  <a:gd name="T41" fmla="*/ 10 h 40"/>
                  <a:gd name="T42" fmla="*/ 30 w 34"/>
                  <a:gd name="T43" fmla="*/ 12 h 40"/>
                  <a:gd name="T44" fmla="*/ 28 w 34"/>
                  <a:gd name="T45" fmla="*/ 12 h 40"/>
                  <a:gd name="T46" fmla="*/ 26 w 34"/>
                  <a:gd name="T47" fmla="*/ 12 h 40"/>
                  <a:gd name="T48" fmla="*/ 24 w 34"/>
                  <a:gd name="T49" fmla="*/ 10 h 40"/>
                  <a:gd name="T50" fmla="*/ 24 w 34"/>
                  <a:gd name="T51" fmla="*/ 10 h 40"/>
                  <a:gd name="T52" fmla="*/ 24 w 34"/>
                  <a:gd name="T53" fmla="*/ 6 h 40"/>
                  <a:gd name="T54" fmla="*/ 22 w 34"/>
                  <a:gd name="T55" fmla="*/ 4 h 40"/>
                  <a:gd name="T56" fmla="*/ 22 w 34"/>
                  <a:gd name="T57" fmla="*/ 4 h 40"/>
                  <a:gd name="T58" fmla="*/ 20 w 34"/>
                  <a:gd name="T59" fmla="*/ 2 h 40"/>
                  <a:gd name="T60" fmla="*/ 18 w 34"/>
                  <a:gd name="T61" fmla="*/ 2 h 40"/>
                  <a:gd name="T62" fmla="*/ 14 w 34"/>
                  <a:gd name="T63" fmla="*/ 2 h 40"/>
                  <a:gd name="T64" fmla="*/ 12 w 34"/>
                  <a:gd name="T65" fmla="*/ 4 h 40"/>
                  <a:gd name="T66" fmla="*/ 8 w 34"/>
                  <a:gd name="T67" fmla="*/ 10 h 40"/>
                  <a:gd name="T68" fmla="*/ 8 w 34"/>
                  <a:gd name="T69" fmla="*/ 16 h 40"/>
                  <a:gd name="T70" fmla="*/ 8 w 34"/>
                  <a:gd name="T71" fmla="*/ 22 h 40"/>
                  <a:gd name="T72" fmla="*/ 12 w 34"/>
                  <a:gd name="T73" fmla="*/ 28 h 40"/>
                  <a:gd name="T74" fmla="*/ 16 w 34"/>
                  <a:gd name="T75" fmla="*/ 32 h 40"/>
                  <a:gd name="T76" fmla="*/ 20 w 34"/>
                  <a:gd name="T77" fmla="*/ 32 h 40"/>
                  <a:gd name="T78" fmla="*/ 24 w 34"/>
                  <a:gd name="T79" fmla="*/ 32 h 40"/>
                  <a:gd name="T80" fmla="*/ 28 w 34"/>
                  <a:gd name="T81" fmla="*/ 30 h 40"/>
                  <a:gd name="T82" fmla="*/ 30 w 34"/>
                  <a:gd name="T83" fmla="*/ 28 h 40"/>
                  <a:gd name="T84" fmla="*/ 32 w 34"/>
                  <a:gd name="T85" fmla="*/ 22 h 40"/>
                  <a:gd name="T86" fmla="*/ 34 w 34"/>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0"/>
                  <a:gd name="T134" fmla="*/ 34 w 34"/>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0">
                    <a:moveTo>
                      <a:pt x="34" y="24"/>
                    </a:moveTo>
                    <a:lnTo>
                      <a:pt x="32" y="30"/>
                    </a:lnTo>
                    <a:lnTo>
                      <a:pt x="28" y="36"/>
                    </a:lnTo>
                    <a:lnTo>
                      <a:pt x="22" y="40"/>
                    </a:lnTo>
                    <a:lnTo>
                      <a:pt x="18" y="40"/>
                    </a:lnTo>
                    <a:lnTo>
                      <a:pt x="10" y="38"/>
                    </a:lnTo>
                    <a:lnTo>
                      <a:pt x="6" y="34"/>
                    </a:lnTo>
                    <a:lnTo>
                      <a:pt x="2" y="30"/>
                    </a:lnTo>
                    <a:lnTo>
                      <a:pt x="2" y="26"/>
                    </a:lnTo>
                    <a:lnTo>
                      <a:pt x="0" y="20"/>
                    </a:lnTo>
                    <a:lnTo>
                      <a:pt x="2" y="14"/>
                    </a:lnTo>
                    <a:lnTo>
                      <a:pt x="2" y="10"/>
                    </a:lnTo>
                    <a:lnTo>
                      <a:pt x="6" y="4"/>
                    </a:lnTo>
                    <a:lnTo>
                      <a:pt x="12" y="0"/>
                    </a:lnTo>
                    <a:lnTo>
                      <a:pt x="18" y="0"/>
                    </a:lnTo>
                    <a:lnTo>
                      <a:pt x="24" y="0"/>
                    </a:lnTo>
                    <a:lnTo>
                      <a:pt x="28" y="2"/>
                    </a:lnTo>
                    <a:lnTo>
                      <a:pt x="30" y="6"/>
                    </a:lnTo>
                    <a:lnTo>
                      <a:pt x="32" y="8"/>
                    </a:lnTo>
                    <a:lnTo>
                      <a:pt x="32" y="10"/>
                    </a:lnTo>
                    <a:lnTo>
                      <a:pt x="30" y="10"/>
                    </a:lnTo>
                    <a:lnTo>
                      <a:pt x="30" y="12"/>
                    </a:lnTo>
                    <a:lnTo>
                      <a:pt x="28" y="12"/>
                    </a:lnTo>
                    <a:lnTo>
                      <a:pt x="26" y="12"/>
                    </a:lnTo>
                    <a:lnTo>
                      <a:pt x="24" y="10"/>
                    </a:lnTo>
                    <a:lnTo>
                      <a:pt x="24" y="6"/>
                    </a:lnTo>
                    <a:lnTo>
                      <a:pt x="22" y="4"/>
                    </a:lnTo>
                    <a:lnTo>
                      <a:pt x="20" y="2"/>
                    </a:lnTo>
                    <a:lnTo>
                      <a:pt x="18" y="2"/>
                    </a:lnTo>
                    <a:lnTo>
                      <a:pt x="14" y="2"/>
                    </a:lnTo>
                    <a:lnTo>
                      <a:pt x="12" y="4"/>
                    </a:lnTo>
                    <a:lnTo>
                      <a:pt x="8" y="10"/>
                    </a:lnTo>
                    <a:lnTo>
                      <a:pt x="8" y="16"/>
                    </a:lnTo>
                    <a:lnTo>
                      <a:pt x="8" y="22"/>
                    </a:lnTo>
                    <a:lnTo>
                      <a:pt x="12" y="28"/>
                    </a:lnTo>
                    <a:lnTo>
                      <a:pt x="16" y="32"/>
                    </a:lnTo>
                    <a:lnTo>
                      <a:pt x="20" y="32"/>
                    </a:lnTo>
                    <a:lnTo>
                      <a:pt x="24" y="32"/>
                    </a:lnTo>
                    <a:lnTo>
                      <a:pt x="28" y="30"/>
                    </a:lnTo>
                    <a:lnTo>
                      <a:pt x="30" y="28"/>
                    </a:lnTo>
                    <a:lnTo>
                      <a:pt x="32" y="22"/>
                    </a:lnTo>
                    <a:lnTo>
                      <a:pt x="3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7" name="Freeform 176"/>
              <p:cNvSpPr>
                <a:spLocks/>
              </p:cNvSpPr>
              <p:nvPr/>
            </p:nvSpPr>
            <p:spPr bwMode="auto">
              <a:xfrm>
                <a:off x="3096" y="240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8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2 w 26"/>
                  <a:gd name="T33" fmla="*/ 50 h 52"/>
                  <a:gd name="T34" fmla="*/ 18 w 26"/>
                  <a:gd name="T35" fmla="*/ 52 h 52"/>
                  <a:gd name="T36" fmla="*/ 16 w 26"/>
                  <a:gd name="T37" fmla="*/ 52 h 52"/>
                  <a:gd name="T38" fmla="*/ 14 w 26"/>
                  <a:gd name="T39" fmla="*/ 52 h 52"/>
                  <a:gd name="T40" fmla="*/ 12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2" y="50"/>
                    </a:lnTo>
                    <a:lnTo>
                      <a:pt x="18" y="52"/>
                    </a:lnTo>
                    <a:lnTo>
                      <a:pt x="16" y="52"/>
                    </a:lnTo>
                    <a:lnTo>
                      <a:pt x="14" y="52"/>
                    </a:lnTo>
                    <a:lnTo>
                      <a:pt x="12"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8" name="Freeform 177"/>
              <p:cNvSpPr>
                <a:spLocks/>
              </p:cNvSpPr>
              <p:nvPr/>
            </p:nvSpPr>
            <p:spPr bwMode="auto">
              <a:xfrm>
                <a:off x="3126" y="2396"/>
                <a:ext cx="18" cy="62"/>
              </a:xfrm>
              <a:custGeom>
                <a:avLst/>
                <a:gdLst>
                  <a:gd name="T0" fmla="*/ 12 w 18"/>
                  <a:gd name="T1" fmla="*/ 0 h 62"/>
                  <a:gd name="T2" fmla="*/ 12 w 18"/>
                  <a:gd name="T3" fmla="*/ 52 h 62"/>
                  <a:gd name="T4" fmla="*/ 12 w 18"/>
                  <a:gd name="T5" fmla="*/ 56 h 62"/>
                  <a:gd name="T6" fmla="*/ 12 w 18"/>
                  <a:gd name="T7" fmla="*/ 58 h 62"/>
                  <a:gd name="T8" fmla="*/ 14 w 18"/>
                  <a:gd name="T9" fmla="*/ 58 h 62"/>
                  <a:gd name="T10" fmla="*/ 14 w 18"/>
                  <a:gd name="T11" fmla="*/ 60 h 62"/>
                  <a:gd name="T12" fmla="*/ 16 w 18"/>
                  <a:gd name="T13" fmla="*/ 60 h 62"/>
                  <a:gd name="T14" fmla="*/ 18 w 18"/>
                  <a:gd name="T15" fmla="*/ 60 h 62"/>
                  <a:gd name="T16" fmla="*/ 18 w 18"/>
                  <a:gd name="T17" fmla="*/ 62 h 62"/>
                  <a:gd name="T18" fmla="*/ 0 w 18"/>
                  <a:gd name="T19" fmla="*/ 62 h 62"/>
                  <a:gd name="T20" fmla="*/ 0 w 18"/>
                  <a:gd name="T21" fmla="*/ 60 h 62"/>
                  <a:gd name="T22" fmla="*/ 2 w 18"/>
                  <a:gd name="T23" fmla="*/ 60 h 62"/>
                  <a:gd name="T24" fmla="*/ 2 w 18"/>
                  <a:gd name="T25" fmla="*/ 60 h 62"/>
                  <a:gd name="T26" fmla="*/ 4 w 18"/>
                  <a:gd name="T27" fmla="*/ 58 h 62"/>
                  <a:gd name="T28" fmla="*/ 4 w 18"/>
                  <a:gd name="T29" fmla="*/ 58 h 62"/>
                  <a:gd name="T30" fmla="*/ 4 w 18"/>
                  <a:gd name="T31" fmla="*/ 56 h 62"/>
                  <a:gd name="T32" fmla="*/ 4 w 18"/>
                  <a:gd name="T33" fmla="*/ 52 h 62"/>
                  <a:gd name="T34" fmla="*/ 4 w 18"/>
                  <a:gd name="T35" fmla="*/ 16 h 62"/>
                  <a:gd name="T36" fmla="*/ 4 w 18"/>
                  <a:gd name="T37" fmla="*/ 10 h 62"/>
                  <a:gd name="T38" fmla="*/ 4 w 18"/>
                  <a:gd name="T39" fmla="*/ 8 h 62"/>
                  <a:gd name="T40" fmla="*/ 4 w 18"/>
                  <a:gd name="T41" fmla="*/ 6 h 62"/>
                  <a:gd name="T42" fmla="*/ 4 w 18"/>
                  <a:gd name="T43" fmla="*/ 6 h 62"/>
                  <a:gd name="T44" fmla="*/ 4 w 18"/>
                  <a:gd name="T45" fmla="*/ 6 h 62"/>
                  <a:gd name="T46" fmla="*/ 2 w 18"/>
                  <a:gd name="T47" fmla="*/ 4 h 62"/>
                  <a:gd name="T48" fmla="*/ 2 w 18"/>
                  <a:gd name="T49" fmla="*/ 6 h 62"/>
                  <a:gd name="T50" fmla="*/ 0 w 18"/>
                  <a:gd name="T51" fmla="*/ 6 h 62"/>
                  <a:gd name="T52" fmla="*/ 0 w 18"/>
                  <a:gd name="T53" fmla="*/ 4 h 62"/>
                  <a:gd name="T54" fmla="*/ 10 w 18"/>
                  <a:gd name="T55" fmla="*/ 0 h 62"/>
                  <a:gd name="T56" fmla="*/ 12 w 18"/>
                  <a:gd name="T57" fmla="*/ 0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2"/>
                  <a:gd name="T89" fmla="*/ 18 w 18"/>
                  <a:gd name="T90" fmla="*/ 62 h 6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2">
                    <a:moveTo>
                      <a:pt x="12" y="0"/>
                    </a:moveTo>
                    <a:lnTo>
                      <a:pt x="12" y="52"/>
                    </a:lnTo>
                    <a:lnTo>
                      <a:pt x="12" y="56"/>
                    </a:lnTo>
                    <a:lnTo>
                      <a:pt x="12" y="58"/>
                    </a:lnTo>
                    <a:lnTo>
                      <a:pt x="14" y="58"/>
                    </a:lnTo>
                    <a:lnTo>
                      <a:pt x="14" y="60"/>
                    </a:lnTo>
                    <a:lnTo>
                      <a:pt x="16" y="60"/>
                    </a:lnTo>
                    <a:lnTo>
                      <a:pt x="18" y="60"/>
                    </a:lnTo>
                    <a:lnTo>
                      <a:pt x="18" y="62"/>
                    </a:lnTo>
                    <a:lnTo>
                      <a:pt x="0" y="62"/>
                    </a:lnTo>
                    <a:lnTo>
                      <a:pt x="0" y="60"/>
                    </a:lnTo>
                    <a:lnTo>
                      <a:pt x="2" y="60"/>
                    </a:lnTo>
                    <a:lnTo>
                      <a:pt x="4" y="58"/>
                    </a:lnTo>
                    <a:lnTo>
                      <a:pt x="4" y="56"/>
                    </a:lnTo>
                    <a:lnTo>
                      <a:pt x="4" y="5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19" name="Freeform 178"/>
              <p:cNvSpPr>
                <a:spLocks/>
              </p:cNvSpPr>
              <p:nvPr/>
            </p:nvSpPr>
            <p:spPr bwMode="auto">
              <a:xfrm>
                <a:off x="3146" y="2418"/>
                <a:ext cx="42" cy="58"/>
              </a:xfrm>
              <a:custGeom>
                <a:avLst/>
                <a:gdLst>
                  <a:gd name="T0" fmla="*/ 0 w 42"/>
                  <a:gd name="T1" fmla="*/ 0 h 58"/>
                  <a:gd name="T2" fmla="*/ 20 w 42"/>
                  <a:gd name="T3" fmla="*/ 0 h 58"/>
                  <a:gd name="T4" fmla="*/ 20 w 42"/>
                  <a:gd name="T5" fmla="*/ 0 h 58"/>
                  <a:gd name="T6" fmla="*/ 18 w 42"/>
                  <a:gd name="T7" fmla="*/ 0 h 58"/>
                  <a:gd name="T8" fmla="*/ 16 w 42"/>
                  <a:gd name="T9" fmla="*/ 2 h 58"/>
                  <a:gd name="T10" fmla="*/ 16 w 42"/>
                  <a:gd name="T11" fmla="*/ 2 h 58"/>
                  <a:gd name="T12" fmla="*/ 14 w 42"/>
                  <a:gd name="T13" fmla="*/ 2 h 58"/>
                  <a:gd name="T14" fmla="*/ 14 w 42"/>
                  <a:gd name="T15" fmla="*/ 4 h 58"/>
                  <a:gd name="T16" fmla="*/ 14 w 42"/>
                  <a:gd name="T17" fmla="*/ 6 h 58"/>
                  <a:gd name="T18" fmla="*/ 16 w 42"/>
                  <a:gd name="T19" fmla="*/ 8 h 58"/>
                  <a:gd name="T20" fmla="*/ 26 w 42"/>
                  <a:gd name="T21" fmla="*/ 28 h 58"/>
                  <a:gd name="T22" fmla="*/ 34 w 42"/>
                  <a:gd name="T23" fmla="*/ 8 h 58"/>
                  <a:gd name="T24" fmla="*/ 34 w 42"/>
                  <a:gd name="T25" fmla="*/ 6 h 58"/>
                  <a:gd name="T26" fmla="*/ 34 w 42"/>
                  <a:gd name="T27" fmla="*/ 4 h 58"/>
                  <a:gd name="T28" fmla="*/ 34 w 42"/>
                  <a:gd name="T29" fmla="*/ 2 h 58"/>
                  <a:gd name="T30" fmla="*/ 34 w 42"/>
                  <a:gd name="T31" fmla="*/ 2 h 58"/>
                  <a:gd name="T32" fmla="*/ 34 w 42"/>
                  <a:gd name="T33" fmla="*/ 2 h 58"/>
                  <a:gd name="T34" fmla="*/ 34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2 w 42"/>
                  <a:gd name="T47" fmla="*/ 2 h 58"/>
                  <a:gd name="T48" fmla="*/ 40 w 42"/>
                  <a:gd name="T49" fmla="*/ 2 h 58"/>
                  <a:gd name="T50" fmla="*/ 40 w 42"/>
                  <a:gd name="T51" fmla="*/ 2 h 58"/>
                  <a:gd name="T52" fmla="*/ 38 w 42"/>
                  <a:gd name="T53" fmla="*/ 4 h 58"/>
                  <a:gd name="T54" fmla="*/ 38 w 42"/>
                  <a:gd name="T55" fmla="*/ 6 h 58"/>
                  <a:gd name="T56" fmla="*/ 36 w 42"/>
                  <a:gd name="T57" fmla="*/ 8 h 58"/>
                  <a:gd name="T58" fmla="*/ 22 w 42"/>
                  <a:gd name="T59" fmla="*/ 46 h 58"/>
                  <a:gd name="T60" fmla="*/ 18 w 42"/>
                  <a:gd name="T61" fmla="*/ 52 h 58"/>
                  <a:gd name="T62" fmla="*/ 16 w 42"/>
                  <a:gd name="T63" fmla="*/ 56 h 58"/>
                  <a:gd name="T64" fmla="*/ 12 w 42"/>
                  <a:gd name="T65" fmla="*/ 58 h 58"/>
                  <a:gd name="T66" fmla="*/ 8 w 42"/>
                  <a:gd name="T67" fmla="*/ 58 h 58"/>
                  <a:gd name="T68" fmla="*/ 6 w 42"/>
                  <a:gd name="T69" fmla="*/ 58 h 58"/>
                  <a:gd name="T70" fmla="*/ 4 w 42"/>
                  <a:gd name="T71" fmla="*/ 56 h 58"/>
                  <a:gd name="T72" fmla="*/ 2 w 42"/>
                  <a:gd name="T73" fmla="*/ 54 h 58"/>
                  <a:gd name="T74" fmla="*/ 2 w 42"/>
                  <a:gd name="T75" fmla="*/ 52 h 58"/>
                  <a:gd name="T76" fmla="*/ 2 w 42"/>
                  <a:gd name="T77" fmla="*/ 52 h 58"/>
                  <a:gd name="T78" fmla="*/ 4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4 w 42"/>
                  <a:gd name="T91" fmla="*/ 50 h 58"/>
                  <a:gd name="T92" fmla="*/ 14 w 42"/>
                  <a:gd name="T93" fmla="*/ 50 h 58"/>
                  <a:gd name="T94" fmla="*/ 16 w 42"/>
                  <a:gd name="T95" fmla="*/ 48 h 58"/>
                  <a:gd name="T96" fmla="*/ 18 w 42"/>
                  <a:gd name="T97" fmla="*/ 46 h 58"/>
                  <a:gd name="T98" fmla="*/ 20 w 42"/>
                  <a:gd name="T99" fmla="*/ 44 h 58"/>
                  <a:gd name="T100" fmla="*/ 22 w 42"/>
                  <a:gd name="T101" fmla="*/ 38 h 58"/>
                  <a:gd name="T102" fmla="*/ 8 w 42"/>
                  <a:gd name="T103" fmla="*/ 8 h 58"/>
                  <a:gd name="T104" fmla="*/ 6 w 42"/>
                  <a:gd name="T105" fmla="*/ 6 h 58"/>
                  <a:gd name="T106" fmla="*/ 6 w 42"/>
                  <a:gd name="T107" fmla="*/ 4 h 58"/>
                  <a:gd name="T108" fmla="*/ 4 w 42"/>
                  <a:gd name="T109" fmla="*/ 4 h 58"/>
                  <a:gd name="T110" fmla="*/ 4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20" y="0"/>
                    </a:lnTo>
                    <a:lnTo>
                      <a:pt x="18" y="0"/>
                    </a:lnTo>
                    <a:lnTo>
                      <a:pt x="16" y="2"/>
                    </a:lnTo>
                    <a:lnTo>
                      <a:pt x="14" y="2"/>
                    </a:lnTo>
                    <a:lnTo>
                      <a:pt x="14" y="4"/>
                    </a:lnTo>
                    <a:lnTo>
                      <a:pt x="14" y="6"/>
                    </a:lnTo>
                    <a:lnTo>
                      <a:pt x="16" y="8"/>
                    </a:lnTo>
                    <a:lnTo>
                      <a:pt x="26" y="28"/>
                    </a:lnTo>
                    <a:lnTo>
                      <a:pt x="34" y="8"/>
                    </a:lnTo>
                    <a:lnTo>
                      <a:pt x="34" y="6"/>
                    </a:lnTo>
                    <a:lnTo>
                      <a:pt x="34" y="4"/>
                    </a:lnTo>
                    <a:lnTo>
                      <a:pt x="34" y="2"/>
                    </a:lnTo>
                    <a:lnTo>
                      <a:pt x="32" y="2"/>
                    </a:lnTo>
                    <a:lnTo>
                      <a:pt x="30" y="0"/>
                    </a:lnTo>
                    <a:lnTo>
                      <a:pt x="42" y="0"/>
                    </a:lnTo>
                    <a:lnTo>
                      <a:pt x="42" y="2"/>
                    </a:lnTo>
                    <a:lnTo>
                      <a:pt x="40" y="2"/>
                    </a:lnTo>
                    <a:lnTo>
                      <a:pt x="38" y="4"/>
                    </a:lnTo>
                    <a:lnTo>
                      <a:pt x="38" y="6"/>
                    </a:lnTo>
                    <a:lnTo>
                      <a:pt x="36" y="8"/>
                    </a:lnTo>
                    <a:lnTo>
                      <a:pt x="22" y="46"/>
                    </a:lnTo>
                    <a:lnTo>
                      <a:pt x="18" y="52"/>
                    </a:lnTo>
                    <a:lnTo>
                      <a:pt x="16" y="56"/>
                    </a:lnTo>
                    <a:lnTo>
                      <a:pt x="12" y="58"/>
                    </a:lnTo>
                    <a:lnTo>
                      <a:pt x="8" y="58"/>
                    </a:lnTo>
                    <a:lnTo>
                      <a:pt x="6" y="58"/>
                    </a:lnTo>
                    <a:lnTo>
                      <a:pt x="4" y="56"/>
                    </a:lnTo>
                    <a:lnTo>
                      <a:pt x="2" y="54"/>
                    </a:lnTo>
                    <a:lnTo>
                      <a:pt x="2" y="52"/>
                    </a:lnTo>
                    <a:lnTo>
                      <a:pt x="4" y="50"/>
                    </a:lnTo>
                    <a:lnTo>
                      <a:pt x="4" y="48"/>
                    </a:lnTo>
                    <a:lnTo>
                      <a:pt x="6" y="48"/>
                    </a:lnTo>
                    <a:lnTo>
                      <a:pt x="8" y="48"/>
                    </a:lnTo>
                    <a:lnTo>
                      <a:pt x="10" y="50"/>
                    </a:lnTo>
                    <a:lnTo>
                      <a:pt x="12" y="50"/>
                    </a:lnTo>
                    <a:lnTo>
                      <a:pt x="14" y="50"/>
                    </a:lnTo>
                    <a:lnTo>
                      <a:pt x="16" y="48"/>
                    </a:lnTo>
                    <a:lnTo>
                      <a:pt x="18" y="46"/>
                    </a:lnTo>
                    <a:lnTo>
                      <a:pt x="20" y="44"/>
                    </a:lnTo>
                    <a:lnTo>
                      <a:pt x="22" y="38"/>
                    </a:lnTo>
                    <a:lnTo>
                      <a:pt x="8" y="8"/>
                    </a:lnTo>
                    <a:lnTo>
                      <a:pt x="6" y="6"/>
                    </a:lnTo>
                    <a:lnTo>
                      <a:pt x="6" y="4"/>
                    </a:lnTo>
                    <a:lnTo>
                      <a:pt x="4" y="4"/>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0" name="Freeform 179"/>
              <p:cNvSpPr>
                <a:spLocks noEditPoints="1"/>
              </p:cNvSpPr>
              <p:nvPr/>
            </p:nvSpPr>
            <p:spPr bwMode="auto">
              <a:xfrm>
                <a:off x="3216" y="2418"/>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6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8"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6"/>
                    </a:lnTo>
                    <a:lnTo>
                      <a:pt x="28"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1" name="Freeform 180"/>
              <p:cNvSpPr>
                <a:spLocks/>
              </p:cNvSpPr>
              <p:nvPr/>
            </p:nvSpPr>
            <p:spPr bwMode="auto">
              <a:xfrm>
                <a:off x="3256" y="2396"/>
                <a:ext cx="34" cy="62"/>
              </a:xfrm>
              <a:custGeom>
                <a:avLst/>
                <a:gdLst>
                  <a:gd name="T0" fmla="*/ 14 w 34"/>
                  <a:gd name="T1" fmla="*/ 24 h 62"/>
                  <a:gd name="T2" fmla="*/ 14 w 34"/>
                  <a:gd name="T3" fmla="*/ 52 h 62"/>
                  <a:gd name="T4" fmla="*/ 14 w 34"/>
                  <a:gd name="T5" fmla="*/ 56 h 62"/>
                  <a:gd name="T6" fmla="*/ 14 w 34"/>
                  <a:gd name="T7" fmla="*/ 58 h 62"/>
                  <a:gd name="T8" fmla="*/ 16 w 34"/>
                  <a:gd name="T9" fmla="*/ 60 h 62"/>
                  <a:gd name="T10" fmla="*/ 20 w 34"/>
                  <a:gd name="T11" fmla="*/ 60 h 62"/>
                  <a:gd name="T12" fmla="*/ 22 w 34"/>
                  <a:gd name="T13" fmla="*/ 60 h 62"/>
                  <a:gd name="T14" fmla="*/ 22 w 34"/>
                  <a:gd name="T15" fmla="*/ 62 h 62"/>
                  <a:gd name="T16" fmla="*/ 0 w 34"/>
                  <a:gd name="T17" fmla="*/ 62 h 62"/>
                  <a:gd name="T18" fmla="*/ 0 w 34"/>
                  <a:gd name="T19" fmla="*/ 60 h 62"/>
                  <a:gd name="T20" fmla="*/ 0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6 w 34"/>
                  <a:gd name="T45" fmla="*/ 14 h 62"/>
                  <a:gd name="T46" fmla="*/ 8 w 34"/>
                  <a:gd name="T47" fmla="*/ 10 h 62"/>
                  <a:gd name="T48" fmla="*/ 10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2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2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4" y="58"/>
                    </a:lnTo>
                    <a:lnTo>
                      <a:pt x="16" y="60"/>
                    </a:lnTo>
                    <a:lnTo>
                      <a:pt x="20" y="60"/>
                    </a:lnTo>
                    <a:lnTo>
                      <a:pt x="22" y="60"/>
                    </a:lnTo>
                    <a:lnTo>
                      <a:pt x="22"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6" y="14"/>
                    </a:lnTo>
                    <a:lnTo>
                      <a:pt x="8" y="10"/>
                    </a:lnTo>
                    <a:lnTo>
                      <a:pt x="10" y="6"/>
                    </a:lnTo>
                    <a:lnTo>
                      <a:pt x="14" y="2"/>
                    </a:lnTo>
                    <a:lnTo>
                      <a:pt x="18" y="0"/>
                    </a:lnTo>
                    <a:lnTo>
                      <a:pt x="24" y="0"/>
                    </a:lnTo>
                    <a:lnTo>
                      <a:pt x="28" y="0"/>
                    </a:lnTo>
                    <a:lnTo>
                      <a:pt x="32" y="4"/>
                    </a:lnTo>
                    <a:lnTo>
                      <a:pt x="34" y="6"/>
                    </a:lnTo>
                    <a:lnTo>
                      <a:pt x="34" y="8"/>
                    </a:lnTo>
                    <a:lnTo>
                      <a:pt x="32" y="10"/>
                    </a:lnTo>
                    <a:lnTo>
                      <a:pt x="30" y="12"/>
                    </a:lnTo>
                    <a:lnTo>
                      <a:pt x="30" y="10"/>
                    </a:lnTo>
                    <a:lnTo>
                      <a:pt x="28" y="10"/>
                    </a:lnTo>
                    <a:lnTo>
                      <a:pt x="26" y="8"/>
                    </a:lnTo>
                    <a:lnTo>
                      <a:pt x="24" y="6"/>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2" name="Freeform 181"/>
              <p:cNvSpPr>
                <a:spLocks/>
              </p:cNvSpPr>
              <p:nvPr/>
            </p:nvSpPr>
            <p:spPr bwMode="auto">
              <a:xfrm>
                <a:off x="3282" y="239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6"/>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3" name="Freeform 182"/>
              <p:cNvSpPr>
                <a:spLocks noEditPoints="1"/>
              </p:cNvSpPr>
              <p:nvPr/>
            </p:nvSpPr>
            <p:spPr bwMode="auto">
              <a:xfrm>
                <a:off x="3310"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0" y="30"/>
                    </a:lnTo>
                    <a:lnTo>
                      <a:pt x="28"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4" name="Freeform 183"/>
              <p:cNvSpPr>
                <a:spLocks/>
              </p:cNvSpPr>
              <p:nvPr/>
            </p:nvSpPr>
            <p:spPr bwMode="auto">
              <a:xfrm>
                <a:off x="3350" y="2418"/>
                <a:ext cx="32" cy="40"/>
              </a:xfrm>
              <a:custGeom>
                <a:avLst/>
                <a:gdLst>
                  <a:gd name="T0" fmla="*/ 32 w 32"/>
                  <a:gd name="T1" fmla="*/ 24 h 40"/>
                  <a:gd name="T2" fmla="*/ 30 w 32"/>
                  <a:gd name="T3" fmla="*/ 30 h 40"/>
                  <a:gd name="T4" fmla="*/ 26 w 32"/>
                  <a:gd name="T5" fmla="*/ 36 h 40"/>
                  <a:gd name="T6" fmla="*/ 20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10 h 40"/>
                  <a:gd name="T24" fmla="*/ 4 w 32"/>
                  <a:gd name="T25" fmla="*/ 4 h 40"/>
                  <a:gd name="T26" fmla="*/ 10 w 32"/>
                  <a:gd name="T27" fmla="*/ 0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6 h 40"/>
                  <a:gd name="T54" fmla="*/ 22 w 32"/>
                  <a:gd name="T55" fmla="*/ 4 h 40"/>
                  <a:gd name="T56" fmla="*/ 20 w 32"/>
                  <a:gd name="T57" fmla="*/ 4 h 40"/>
                  <a:gd name="T58" fmla="*/ 18 w 32"/>
                  <a:gd name="T59" fmla="*/ 2 h 40"/>
                  <a:gd name="T60" fmla="*/ 16 w 32"/>
                  <a:gd name="T61" fmla="*/ 2 h 40"/>
                  <a:gd name="T62" fmla="*/ 12 w 32"/>
                  <a:gd name="T63" fmla="*/ 2 h 40"/>
                  <a:gd name="T64" fmla="*/ 10 w 32"/>
                  <a:gd name="T65" fmla="*/ 4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2 h 40"/>
                  <a:gd name="T78" fmla="*/ 22 w 32"/>
                  <a:gd name="T79" fmla="*/ 32 h 40"/>
                  <a:gd name="T80" fmla="*/ 26 w 32"/>
                  <a:gd name="T81" fmla="*/ 30 h 40"/>
                  <a:gd name="T82" fmla="*/ 28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0" y="40"/>
                    </a:lnTo>
                    <a:lnTo>
                      <a:pt x="16" y="40"/>
                    </a:lnTo>
                    <a:lnTo>
                      <a:pt x="10" y="38"/>
                    </a:lnTo>
                    <a:lnTo>
                      <a:pt x="4" y="34"/>
                    </a:lnTo>
                    <a:lnTo>
                      <a:pt x="2" y="30"/>
                    </a:lnTo>
                    <a:lnTo>
                      <a:pt x="0" y="26"/>
                    </a:lnTo>
                    <a:lnTo>
                      <a:pt x="0" y="20"/>
                    </a:lnTo>
                    <a:lnTo>
                      <a:pt x="0" y="14"/>
                    </a:lnTo>
                    <a:lnTo>
                      <a:pt x="2" y="10"/>
                    </a:lnTo>
                    <a:lnTo>
                      <a:pt x="4" y="4"/>
                    </a:lnTo>
                    <a:lnTo>
                      <a:pt x="10" y="0"/>
                    </a:lnTo>
                    <a:lnTo>
                      <a:pt x="18" y="0"/>
                    </a:lnTo>
                    <a:lnTo>
                      <a:pt x="22" y="0"/>
                    </a:lnTo>
                    <a:lnTo>
                      <a:pt x="26" y="2"/>
                    </a:lnTo>
                    <a:lnTo>
                      <a:pt x="30" y="6"/>
                    </a:lnTo>
                    <a:lnTo>
                      <a:pt x="30" y="8"/>
                    </a:lnTo>
                    <a:lnTo>
                      <a:pt x="30" y="10"/>
                    </a:lnTo>
                    <a:lnTo>
                      <a:pt x="28" y="12"/>
                    </a:lnTo>
                    <a:lnTo>
                      <a:pt x="26" y="12"/>
                    </a:lnTo>
                    <a:lnTo>
                      <a:pt x="24" y="12"/>
                    </a:lnTo>
                    <a:lnTo>
                      <a:pt x="24" y="10"/>
                    </a:lnTo>
                    <a:lnTo>
                      <a:pt x="22" y="10"/>
                    </a:lnTo>
                    <a:lnTo>
                      <a:pt x="22" y="6"/>
                    </a:lnTo>
                    <a:lnTo>
                      <a:pt x="22" y="4"/>
                    </a:lnTo>
                    <a:lnTo>
                      <a:pt x="20" y="4"/>
                    </a:lnTo>
                    <a:lnTo>
                      <a:pt x="18" y="2"/>
                    </a:lnTo>
                    <a:lnTo>
                      <a:pt x="16" y="2"/>
                    </a:lnTo>
                    <a:lnTo>
                      <a:pt x="12" y="2"/>
                    </a:lnTo>
                    <a:lnTo>
                      <a:pt x="10" y="4"/>
                    </a:lnTo>
                    <a:lnTo>
                      <a:pt x="8" y="10"/>
                    </a:lnTo>
                    <a:lnTo>
                      <a:pt x="6" y="16"/>
                    </a:lnTo>
                    <a:lnTo>
                      <a:pt x="8" y="22"/>
                    </a:lnTo>
                    <a:lnTo>
                      <a:pt x="10" y="28"/>
                    </a:lnTo>
                    <a:lnTo>
                      <a:pt x="14" y="32"/>
                    </a:lnTo>
                    <a:lnTo>
                      <a:pt x="20" y="32"/>
                    </a:lnTo>
                    <a:lnTo>
                      <a:pt x="22" y="32"/>
                    </a:lnTo>
                    <a:lnTo>
                      <a:pt x="26" y="30"/>
                    </a:lnTo>
                    <a:lnTo>
                      <a:pt x="28" y="28"/>
                    </a:lnTo>
                    <a:lnTo>
                      <a:pt x="32" y="22"/>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5" name="Freeform 184"/>
              <p:cNvSpPr>
                <a:spLocks/>
              </p:cNvSpPr>
              <p:nvPr/>
            </p:nvSpPr>
            <p:spPr bwMode="auto">
              <a:xfrm>
                <a:off x="3386"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8"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6" name="Freeform 185"/>
              <p:cNvSpPr>
                <a:spLocks noEditPoints="1"/>
              </p:cNvSpPr>
              <p:nvPr/>
            </p:nvSpPr>
            <p:spPr bwMode="auto">
              <a:xfrm>
                <a:off x="3412" y="241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2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40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2"/>
                    </a:lnTo>
                    <a:lnTo>
                      <a:pt x="30" y="28"/>
                    </a:lnTo>
                    <a:lnTo>
                      <a:pt x="32" y="24"/>
                    </a:lnTo>
                    <a:lnTo>
                      <a:pt x="34" y="24"/>
                    </a:lnTo>
                    <a:lnTo>
                      <a:pt x="32" y="30"/>
                    </a:lnTo>
                    <a:lnTo>
                      <a:pt x="28" y="36"/>
                    </a:lnTo>
                    <a:lnTo>
                      <a:pt x="24" y="40"/>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7" name="Freeform 186"/>
              <p:cNvSpPr>
                <a:spLocks noEditPoints="1"/>
              </p:cNvSpPr>
              <p:nvPr/>
            </p:nvSpPr>
            <p:spPr bwMode="auto">
              <a:xfrm>
                <a:off x="3452" y="239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4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6 w 40"/>
                  <a:gd name="T39" fmla="*/ 6 h 62"/>
                  <a:gd name="T40" fmla="*/ 26 w 40"/>
                  <a:gd name="T41" fmla="*/ 6 h 62"/>
                  <a:gd name="T42" fmla="*/ 26 w 40"/>
                  <a:gd name="T43" fmla="*/ 6 h 62"/>
                  <a:gd name="T44" fmla="*/ 26 w 40"/>
                  <a:gd name="T45" fmla="*/ 4 h 62"/>
                  <a:gd name="T46" fmla="*/ 24 w 40"/>
                  <a:gd name="T47" fmla="*/ 6 h 62"/>
                  <a:gd name="T48" fmla="*/ 22 w 40"/>
                  <a:gd name="T49" fmla="*/ 6 h 62"/>
                  <a:gd name="T50" fmla="*/ 22 w 40"/>
                  <a:gd name="T51" fmla="*/ 4 h 62"/>
                  <a:gd name="T52" fmla="*/ 34 w 40"/>
                  <a:gd name="T53" fmla="*/ 0 h 62"/>
                  <a:gd name="T54" fmla="*/ 34 w 40"/>
                  <a:gd name="T55" fmla="*/ 0 h 62"/>
                  <a:gd name="T56" fmla="*/ 34 w 40"/>
                  <a:gd name="T57" fmla="*/ 46 h 62"/>
                  <a:gd name="T58" fmla="*/ 34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4"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6" y="6"/>
                    </a:lnTo>
                    <a:lnTo>
                      <a:pt x="26" y="4"/>
                    </a:lnTo>
                    <a:lnTo>
                      <a:pt x="24" y="6"/>
                    </a:lnTo>
                    <a:lnTo>
                      <a:pt x="22" y="6"/>
                    </a:lnTo>
                    <a:lnTo>
                      <a:pt x="22" y="4"/>
                    </a:lnTo>
                    <a:lnTo>
                      <a:pt x="34" y="0"/>
                    </a:lnTo>
                    <a:lnTo>
                      <a:pt x="34" y="46"/>
                    </a:lnTo>
                    <a:lnTo>
                      <a:pt x="34"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2"/>
                    </a:lnTo>
                    <a:lnTo>
                      <a:pt x="26" y="28"/>
                    </a:lnTo>
                    <a:lnTo>
                      <a:pt x="24" y="26"/>
                    </a:lnTo>
                    <a:lnTo>
                      <a:pt x="22" y="26"/>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8" name="Freeform 187"/>
              <p:cNvSpPr>
                <a:spLocks noEditPoints="1"/>
              </p:cNvSpPr>
              <p:nvPr/>
            </p:nvSpPr>
            <p:spPr bwMode="auto">
              <a:xfrm>
                <a:off x="3518" y="2396"/>
                <a:ext cx="40" cy="62"/>
              </a:xfrm>
              <a:custGeom>
                <a:avLst/>
                <a:gdLst>
                  <a:gd name="T0" fmla="*/ 12 w 40"/>
                  <a:gd name="T1" fmla="*/ 30 h 62"/>
                  <a:gd name="T2" fmla="*/ 16 w 40"/>
                  <a:gd name="T3" fmla="*/ 24 h 62"/>
                  <a:gd name="T4" fmla="*/ 20 w 40"/>
                  <a:gd name="T5" fmla="*/ 22 h 62"/>
                  <a:gd name="T6" fmla="*/ 26 w 40"/>
                  <a:gd name="T7" fmla="*/ 22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6 w 40"/>
                  <a:gd name="T25" fmla="*/ 60 h 62"/>
                  <a:gd name="T26" fmla="*/ 20 w 40"/>
                  <a:gd name="T27" fmla="*/ 62 h 62"/>
                  <a:gd name="T28" fmla="*/ 16 w 40"/>
                  <a:gd name="T29" fmla="*/ 62 h 62"/>
                  <a:gd name="T30" fmla="*/ 12 w 40"/>
                  <a:gd name="T31" fmla="*/ 62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6 h 62"/>
                  <a:gd name="T48" fmla="*/ 4 w 40"/>
                  <a:gd name="T49" fmla="*/ 4 h 62"/>
                  <a:gd name="T50" fmla="*/ 2 w 40"/>
                  <a:gd name="T51" fmla="*/ 6 h 62"/>
                  <a:gd name="T52" fmla="*/ 0 w 40"/>
                  <a:gd name="T53" fmla="*/ 6 h 62"/>
                  <a:gd name="T54" fmla="*/ 0 w 40"/>
                  <a:gd name="T55" fmla="*/ 4 h 62"/>
                  <a:gd name="T56" fmla="*/ 12 w 40"/>
                  <a:gd name="T57" fmla="*/ 0 h 62"/>
                  <a:gd name="T58" fmla="*/ 12 w 40"/>
                  <a:gd name="T59" fmla="*/ 0 h 62"/>
                  <a:gd name="T60" fmla="*/ 12 w 40"/>
                  <a:gd name="T61" fmla="*/ 30 h 62"/>
                  <a:gd name="T62" fmla="*/ 12 w 40"/>
                  <a:gd name="T63" fmla="*/ 32 h 62"/>
                  <a:gd name="T64" fmla="*/ 12 w 40"/>
                  <a:gd name="T65" fmla="*/ 56 h 62"/>
                  <a:gd name="T66" fmla="*/ 16 w 40"/>
                  <a:gd name="T67" fmla="*/ 58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30"/>
                    </a:moveTo>
                    <a:lnTo>
                      <a:pt x="16" y="24"/>
                    </a:lnTo>
                    <a:lnTo>
                      <a:pt x="20" y="22"/>
                    </a:lnTo>
                    <a:lnTo>
                      <a:pt x="26" y="22"/>
                    </a:lnTo>
                    <a:lnTo>
                      <a:pt x="30" y="22"/>
                    </a:lnTo>
                    <a:lnTo>
                      <a:pt x="36" y="26"/>
                    </a:lnTo>
                    <a:lnTo>
                      <a:pt x="38" y="30"/>
                    </a:lnTo>
                    <a:lnTo>
                      <a:pt x="40" y="34"/>
                    </a:lnTo>
                    <a:lnTo>
                      <a:pt x="40" y="40"/>
                    </a:lnTo>
                    <a:lnTo>
                      <a:pt x="40" y="46"/>
                    </a:lnTo>
                    <a:lnTo>
                      <a:pt x="38" y="52"/>
                    </a:lnTo>
                    <a:lnTo>
                      <a:pt x="34" y="56"/>
                    </a:lnTo>
                    <a:lnTo>
                      <a:pt x="26" y="60"/>
                    </a:lnTo>
                    <a:lnTo>
                      <a:pt x="20" y="62"/>
                    </a:lnTo>
                    <a:lnTo>
                      <a:pt x="16" y="62"/>
                    </a:lnTo>
                    <a:lnTo>
                      <a:pt x="12" y="62"/>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2" y="30"/>
                    </a:lnTo>
                    <a:close/>
                    <a:moveTo>
                      <a:pt x="12" y="32"/>
                    </a:moveTo>
                    <a:lnTo>
                      <a:pt x="12" y="56"/>
                    </a:lnTo>
                    <a:lnTo>
                      <a:pt x="16" y="58"/>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29" name="Freeform 188"/>
              <p:cNvSpPr>
                <a:spLocks/>
              </p:cNvSpPr>
              <p:nvPr/>
            </p:nvSpPr>
            <p:spPr bwMode="auto">
              <a:xfrm>
                <a:off x="3562" y="2418"/>
                <a:ext cx="42" cy="58"/>
              </a:xfrm>
              <a:custGeom>
                <a:avLst/>
                <a:gdLst>
                  <a:gd name="T0" fmla="*/ 0 w 42"/>
                  <a:gd name="T1" fmla="*/ 0 h 58"/>
                  <a:gd name="T2" fmla="*/ 18 w 42"/>
                  <a:gd name="T3" fmla="*/ 0 h 58"/>
                  <a:gd name="T4" fmla="*/ 18 w 42"/>
                  <a:gd name="T5" fmla="*/ 0 h 58"/>
                  <a:gd name="T6" fmla="*/ 18 w 42"/>
                  <a:gd name="T7" fmla="*/ 0 h 58"/>
                  <a:gd name="T8" fmla="*/ 16 w 42"/>
                  <a:gd name="T9" fmla="*/ 2 h 58"/>
                  <a:gd name="T10" fmla="*/ 14 w 42"/>
                  <a:gd name="T11" fmla="*/ 2 h 58"/>
                  <a:gd name="T12" fmla="*/ 14 w 42"/>
                  <a:gd name="T13" fmla="*/ 2 h 58"/>
                  <a:gd name="T14" fmla="*/ 14 w 42"/>
                  <a:gd name="T15" fmla="*/ 4 h 58"/>
                  <a:gd name="T16" fmla="*/ 14 w 42"/>
                  <a:gd name="T17" fmla="*/ 6 h 58"/>
                  <a:gd name="T18" fmla="*/ 14 w 42"/>
                  <a:gd name="T19" fmla="*/ 8 h 58"/>
                  <a:gd name="T20" fmla="*/ 24 w 42"/>
                  <a:gd name="T21" fmla="*/ 28 h 58"/>
                  <a:gd name="T22" fmla="*/ 32 w 42"/>
                  <a:gd name="T23" fmla="*/ 8 h 58"/>
                  <a:gd name="T24" fmla="*/ 34 w 42"/>
                  <a:gd name="T25" fmla="*/ 6 h 58"/>
                  <a:gd name="T26" fmla="*/ 34 w 42"/>
                  <a:gd name="T27" fmla="*/ 4 h 58"/>
                  <a:gd name="T28" fmla="*/ 34 w 42"/>
                  <a:gd name="T29" fmla="*/ 2 h 58"/>
                  <a:gd name="T30" fmla="*/ 34 w 42"/>
                  <a:gd name="T31" fmla="*/ 2 h 58"/>
                  <a:gd name="T32" fmla="*/ 32 w 42"/>
                  <a:gd name="T33" fmla="*/ 2 h 58"/>
                  <a:gd name="T34" fmla="*/ 32 w 42"/>
                  <a:gd name="T35" fmla="*/ 2 h 58"/>
                  <a:gd name="T36" fmla="*/ 32 w 42"/>
                  <a:gd name="T37" fmla="*/ 2 h 58"/>
                  <a:gd name="T38" fmla="*/ 30 w 42"/>
                  <a:gd name="T39" fmla="*/ 0 h 58"/>
                  <a:gd name="T40" fmla="*/ 30 w 42"/>
                  <a:gd name="T41" fmla="*/ 0 h 58"/>
                  <a:gd name="T42" fmla="*/ 42 w 42"/>
                  <a:gd name="T43" fmla="*/ 0 h 58"/>
                  <a:gd name="T44" fmla="*/ 42 w 42"/>
                  <a:gd name="T45" fmla="*/ 0 h 58"/>
                  <a:gd name="T46" fmla="*/ 40 w 42"/>
                  <a:gd name="T47" fmla="*/ 2 h 58"/>
                  <a:gd name="T48" fmla="*/ 38 w 42"/>
                  <a:gd name="T49" fmla="*/ 2 h 58"/>
                  <a:gd name="T50" fmla="*/ 38 w 42"/>
                  <a:gd name="T51" fmla="*/ 2 h 58"/>
                  <a:gd name="T52" fmla="*/ 38 w 42"/>
                  <a:gd name="T53" fmla="*/ 4 h 58"/>
                  <a:gd name="T54" fmla="*/ 36 w 42"/>
                  <a:gd name="T55" fmla="*/ 6 h 58"/>
                  <a:gd name="T56" fmla="*/ 36 w 42"/>
                  <a:gd name="T57" fmla="*/ 8 h 58"/>
                  <a:gd name="T58" fmla="*/ 20 w 42"/>
                  <a:gd name="T59" fmla="*/ 46 h 58"/>
                  <a:gd name="T60" fmla="*/ 18 w 42"/>
                  <a:gd name="T61" fmla="*/ 52 h 58"/>
                  <a:gd name="T62" fmla="*/ 14 w 42"/>
                  <a:gd name="T63" fmla="*/ 56 h 58"/>
                  <a:gd name="T64" fmla="*/ 10 w 42"/>
                  <a:gd name="T65" fmla="*/ 58 h 58"/>
                  <a:gd name="T66" fmla="*/ 6 w 42"/>
                  <a:gd name="T67" fmla="*/ 58 h 58"/>
                  <a:gd name="T68" fmla="*/ 4 w 42"/>
                  <a:gd name="T69" fmla="*/ 58 h 58"/>
                  <a:gd name="T70" fmla="*/ 2 w 42"/>
                  <a:gd name="T71" fmla="*/ 56 h 58"/>
                  <a:gd name="T72" fmla="*/ 2 w 42"/>
                  <a:gd name="T73" fmla="*/ 54 h 58"/>
                  <a:gd name="T74" fmla="*/ 0 w 42"/>
                  <a:gd name="T75" fmla="*/ 52 h 58"/>
                  <a:gd name="T76" fmla="*/ 2 w 42"/>
                  <a:gd name="T77" fmla="*/ 52 h 58"/>
                  <a:gd name="T78" fmla="*/ 2 w 42"/>
                  <a:gd name="T79" fmla="*/ 50 h 58"/>
                  <a:gd name="T80" fmla="*/ 4 w 42"/>
                  <a:gd name="T81" fmla="*/ 48 h 58"/>
                  <a:gd name="T82" fmla="*/ 6 w 42"/>
                  <a:gd name="T83" fmla="*/ 48 h 58"/>
                  <a:gd name="T84" fmla="*/ 8 w 42"/>
                  <a:gd name="T85" fmla="*/ 48 h 58"/>
                  <a:gd name="T86" fmla="*/ 10 w 42"/>
                  <a:gd name="T87" fmla="*/ 50 h 58"/>
                  <a:gd name="T88" fmla="*/ 12 w 42"/>
                  <a:gd name="T89" fmla="*/ 50 h 58"/>
                  <a:gd name="T90" fmla="*/ 12 w 42"/>
                  <a:gd name="T91" fmla="*/ 50 h 58"/>
                  <a:gd name="T92" fmla="*/ 14 w 42"/>
                  <a:gd name="T93" fmla="*/ 50 h 58"/>
                  <a:gd name="T94" fmla="*/ 14 w 42"/>
                  <a:gd name="T95" fmla="*/ 48 h 58"/>
                  <a:gd name="T96" fmla="*/ 16 w 42"/>
                  <a:gd name="T97" fmla="*/ 46 h 58"/>
                  <a:gd name="T98" fmla="*/ 18 w 42"/>
                  <a:gd name="T99" fmla="*/ 44 h 58"/>
                  <a:gd name="T100" fmla="*/ 20 w 42"/>
                  <a:gd name="T101" fmla="*/ 38 h 58"/>
                  <a:gd name="T102" fmla="*/ 6 w 42"/>
                  <a:gd name="T103" fmla="*/ 8 h 58"/>
                  <a:gd name="T104" fmla="*/ 6 w 42"/>
                  <a:gd name="T105" fmla="*/ 6 h 58"/>
                  <a:gd name="T106" fmla="*/ 4 w 42"/>
                  <a:gd name="T107" fmla="*/ 4 h 58"/>
                  <a:gd name="T108" fmla="*/ 4 w 42"/>
                  <a:gd name="T109" fmla="*/ 4 h 58"/>
                  <a:gd name="T110" fmla="*/ 2 w 42"/>
                  <a:gd name="T111" fmla="*/ 2 h 58"/>
                  <a:gd name="T112" fmla="*/ 2 w 42"/>
                  <a:gd name="T113" fmla="*/ 2 h 58"/>
                  <a:gd name="T114" fmla="*/ 0 w 42"/>
                  <a:gd name="T115" fmla="*/ 0 h 58"/>
                  <a:gd name="T116" fmla="*/ 0 w 42"/>
                  <a:gd name="T117" fmla="*/ 0 h 5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58"/>
                  <a:gd name="T179" fmla="*/ 42 w 42"/>
                  <a:gd name="T180" fmla="*/ 58 h 5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58">
                    <a:moveTo>
                      <a:pt x="0" y="0"/>
                    </a:moveTo>
                    <a:lnTo>
                      <a:pt x="18" y="0"/>
                    </a:lnTo>
                    <a:lnTo>
                      <a:pt x="16" y="2"/>
                    </a:lnTo>
                    <a:lnTo>
                      <a:pt x="14" y="2"/>
                    </a:lnTo>
                    <a:lnTo>
                      <a:pt x="14" y="4"/>
                    </a:lnTo>
                    <a:lnTo>
                      <a:pt x="14" y="6"/>
                    </a:lnTo>
                    <a:lnTo>
                      <a:pt x="14" y="8"/>
                    </a:lnTo>
                    <a:lnTo>
                      <a:pt x="24" y="28"/>
                    </a:lnTo>
                    <a:lnTo>
                      <a:pt x="32" y="8"/>
                    </a:lnTo>
                    <a:lnTo>
                      <a:pt x="34" y="6"/>
                    </a:lnTo>
                    <a:lnTo>
                      <a:pt x="34" y="4"/>
                    </a:lnTo>
                    <a:lnTo>
                      <a:pt x="34" y="2"/>
                    </a:lnTo>
                    <a:lnTo>
                      <a:pt x="32" y="2"/>
                    </a:lnTo>
                    <a:lnTo>
                      <a:pt x="30" y="0"/>
                    </a:lnTo>
                    <a:lnTo>
                      <a:pt x="42" y="0"/>
                    </a:lnTo>
                    <a:lnTo>
                      <a:pt x="40" y="2"/>
                    </a:lnTo>
                    <a:lnTo>
                      <a:pt x="38" y="2"/>
                    </a:lnTo>
                    <a:lnTo>
                      <a:pt x="38" y="4"/>
                    </a:lnTo>
                    <a:lnTo>
                      <a:pt x="36" y="6"/>
                    </a:lnTo>
                    <a:lnTo>
                      <a:pt x="36" y="8"/>
                    </a:lnTo>
                    <a:lnTo>
                      <a:pt x="20" y="46"/>
                    </a:lnTo>
                    <a:lnTo>
                      <a:pt x="18" y="52"/>
                    </a:lnTo>
                    <a:lnTo>
                      <a:pt x="14" y="56"/>
                    </a:lnTo>
                    <a:lnTo>
                      <a:pt x="10" y="58"/>
                    </a:lnTo>
                    <a:lnTo>
                      <a:pt x="6" y="58"/>
                    </a:lnTo>
                    <a:lnTo>
                      <a:pt x="4" y="58"/>
                    </a:lnTo>
                    <a:lnTo>
                      <a:pt x="2" y="56"/>
                    </a:lnTo>
                    <a:lnTo>
                      <a:pt x="2" y="54"/>
                    </a:lnTo>
                    <a:lnTo>
                      <a:pt x="0" y="52"/>
                    </a:lnTo>
                    <a:lnTo>
                      <a:pt x="2" y="52"/>
                    </a:lnTo>
                    <a:lnTo>
                      <a:pt x="2" y="50"/>
                    </a:lnTo>
                    <a:lnTo>
                      <a:pt x="4" y="48"/>
                    </a:lnTo>
                    <a:lnTo>
                      <a:pt x="6" y="48"/>
                    </a:lnTo>
                    <a:lnTo>
                      <a:pt x="8" y="48"/>
                    </a:lnTo>
                    <a:lnTo>
                      <a:pt x="10" y="50"/>
                    </a:lnTo>
                    <a:lnTo>
                      <a:pt x="12" y="50"/>
                    </a:lnTo>
                    <a:lnTo>
                      <a:pt x="14" y="50"/>
                    </a:lnTo>
                    <a:lnTo>
                      <a:pt x="14" y="48"/>
                    </a:lnTo>
                    <a:lnTo>
                      <a:pt x="16" y="46"/>
                    </a:lnTo>
                    <a:lnTo>
                      <a:pt x="18" y="44"/>
                    </a:lnTo>
                    <a:lnTo>
                      <a:pt x="20" y="38"/>
                    </a:lnTo>
                    <a:lnTo>
                      <a:pt x="6" y="8"/>
                    </a:lnTo>
                    <a:lnTo>
                      <a:pt x="6" y="6"/>
                    </a:lnTo>
                    <a:lnTo>
                      <a:pt x="4" y="4"/>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0" name="Freeform 189"/>
              <p:cNvSpPr>
                <a:spLocks noEditPoints="1"/>
              </p:cNvSpPr>
              <p:nvPr/>
            </p:nvSpPr>
            <p:spPr bwMode="auto">
              <a:xfrm>
                <a:off x="3628" y="2418"/>
                <a:ext cx="36" cy="40"/>
              </a:xfrm>
              <a:custGeom>
                <a:avLst/>
                <a:gdLst>
                  <a:gd name="T0" fmla="*/ 20 w 36"/>
                  <a:gd name="T1" fmla="*/ 36 h 40"/>
                  <a:gd name="T2" fmla="*/ 16 w 36"/>
                  <a:gd name="T3" fmla="*/ 40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4 w 36"/>
                  <a:gd name="T21" fmla="*/ 2 h 40"/>
                  <a:gd name="T22" fmla="*/ 10 w 36"/>
                  <a:gd name="T23" fmla="*/ 6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30 w 36"/>
                  <a:gd name="T41" fmla="*/ 6 h 40"/>
                  <a:gd name="T42" fmla="*/ 30 w 36"/>
                  <a:gd name="T43" fmla="*/ 12 h 40"/>
                  <a:gd name="T44" fmla="*/ 30 w 36"/>
                  <a:gd name="T45" fmla="*/ 30 h 40"/>
                  <a:gd name="T46" fmla="*/ 30 w 36"/>
                  <a:gd name="T47" fmla="*/ 34 h 40"/>
                  <a:gd name="T48" fmla="*/ 32 w 36"/>
                  <a:gd name="T49" fmla="*/ 34 h 40"/>
                  <a:gd name="T50" fmla="*/ 32 w 36"/>
                  <a:gd name="T51" fmla="*/ 34 h 40"/>
                  <a:gd name="T52" fmla="*/ 34 w 36"/>
                  <a:gd name="T53" fmla="*/ 34 h 40"/>
                  <a:gd name="T54" fmla="*/ 36 w 36"/>
                  <a:gd name="T55" fmla="*/ 34 h 40"/>
                  <a:gd name="T56" fmla="*/ 28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20" y="36"/>
                    </a:lnTo>
                    <a:lnTo>
                      <a:pt x="16" y="38"/>
                    </a:lnTo>
                    <a:lnTo>
                      <a:pt x="16" y="40"/>
                    </a:lnTo>
                    <a:lnTo>
                      <a:pt x="12" y="40"/>
                    </a:lnTo>
                    <a:lnTo>
                      <a:pt x="10" y="40"/>
                    </a:lnTo>
                    <a:lnTo>
                      <a:pt x="6" y="40"/>
                    </a:lnTo>
                    <a:lnTo>
                      <a:pt x="4" y="38"/>
                    </a:lnTo>
                    <a:lnTo>
                      <a:pt x="2" y="34"/>
                    </a:lnTo>
                    <a:lnTo>
                      <a:pt x="0" y="30"/>
                    </a:lnTo>
                    <a:lnTo>
                      <a:pt x="2" y="28"/>
                    </a:lnTo>
                    <a:lnTo>
                      <a:pt x="2" y="26"/>
                    </a:lnTo>
                    <a:lnTo>
                      <a:pt x="4" y="22"/>
                    </a:lnTo>
                    <a:lnTo>
                      <a:pt x="8" y="20"/>
                    </a:lnTo>
                    <a:lnTo>
                      <a:pt x="14" y="18"/>
                    </a:lnTo>
                    <a:lnTo>
                      <a:pt x="22" y="14"/>
                    </a:lnTo>
                    <a:lnTo>
                      <a:pt x="22" y="12"/>
                    </a:lnTo>
                    <a:lnTo>
                      <a:pt x="22" y="8"/>
                    </a:lnTo>
                    <a:lnTo>
                      <a:pt x="20" y="4"/>
                    </a:lnTo>
                    <a:lnTo>
                      <a:pt x="18" y="2"/>
                    </a:lnTo>
                    <a:lnTo>
                      <a:pt x="16" y="2"/>
                    </a:lnTo>
                    <a:lnTo>
                      <a:pt x="14" y="2"/>
                    </a:lnTo>
                    <a:lnTo>
                      <a:pt x="12"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30" y="6"/>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8" y="40"/>
                    </a:lnTo>
                    <a:lnTo>
                      <a:pt x="26" y="40"/>
                    </a:lnTo>
                    <a:lnTo>
                      <a:pt x="24" y="38"/>
                    </a:lnTo>
                    <a:lnTo>
                      <a:pt x="24"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1" name="Freeform 190"/>
              <p:cNvSpPr>
                <a:spLocks/>
              </p:cNvSpPr>
              <p:nvPr/>
            </p:nvSpPr>
            <p:spPr bwMode="auto">
              <a:xfrm>
                <a:off x="3666" y="241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2 w 42"/>
                  <a:gd name="T67" fmla="*/ 10 h 40"/>
                  <a:gd name="T68" fmla="*/ 12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2" y="10"/>
                    </a:lnTo>
                    <a:lnTo>
                      <a:pt x="12"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2" name="Freeform 191"/>
              <p:cNvSpPr>
                <a:spLocks noEditPoints="1"/>
              </p:cNvSpPr>
              <p:nvPr/>
            </p:nvSpPr>
            <p:spPr bwMode="auto">
              <a:xfrm>
                <a:off x="3734" y="241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2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2"/>
                    </a:lnTo>
                    <a:lnTo>
                      <a:pt x="30" y="28"/>
                    </a:lnTo>
                    <a:lnTo>
                      <a:pt x="32" y="24"/>
                    </a:lnTo>
                    <a:lnTo>
                      <a:pt x="32" y="30"/>
                    </a:lnTo>
                    <a:lnTo>
                      <a:pt x="28" y="36"/>
                    </a:lnTo>
                    <a:lnTo>
                      <a:pt x="22" y="40"/>
                    </a:lnTo>
                    <a:lnTo>
                      <a:pt x="16" y="40"/>
                    </a:lnTo>
                    <a:lnTo>
                      <a:pt x="10" y="38"/>
                    </a:lnTo>
                    <a:lnTo>
                      <a:pt x="4" y="34"/>
                    </a:lnTo>
                    <a:lnTo>
                      <a:pt x="2" y="30"/>
                    </a:lnTo>
                    <a:lnTo>
                      <a:pt x="0" y="26"/>
                    </a:lnTo>
                    <a:lnTo>
                      <a:pt x="0" y="20"/>
                    </a:lnTo>
                    <a:lnTo>
                      <a:pt x="0" y="14"/>
                    </a:lnTo>
                    <a:lnTo>
                      <a:pt x="2" y="8"/>
                    </a:lnTo>
                    <a:lnTo>
                      <a:pt x="6"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3" name="Freeform 192"/>
              <p:cNvSpPr>
                <a:spLocks/>
              </p:cNvSpPr>
              <p:nvPr/>
            </p:nvSpPr>
            <p:spPr bwMode="auto">
              <a:xfrm>
                <a:off x="3768" y="2418"/>
                <a:ext cx="42" cy="40"/>
              </a:xfrm>
              <a:custGeom>
                <a:avLst/>
                <a:gdLst>
                  <a:gd name="T0" fmla="*/ 0 w 42"/>
                  <a:gd name="T1" fmla="*/ 0 h 40"/>
                  <a:gd name="T2" fmla="*/ 20 w 42"/>
                  <a:gd name="T3" fmla="*/ 0 h 40"/>
                  <a:gd name="T4" fmla="*/ 20 w 42"/>
                  <a:gd name="T5" fmla="*/ 0 h 40"/>
                  <a:gd name="T6" fmla="*/ 18 w 42"/>
                  <a:gd name="T7" fmla="*/ 0 h 40"/>
                  <a:gd name="T8" fmla="*/ 18 w 42"/>
                  <a:gd name="T9" fmla="*/ 2 h 40"/>
                  <a:gd name="T10" fmla="*/ 16 w 42"/>
                  <a:gd name="T11" fmla="*/ 2 h 40"/>
                  <a:gd name="T12" fmla="*/ 16 w 42"/>
                  <a:gd name="T13" fmla="*/ 2 h 40"/>
                  <a:gd name="T14" fmla="*/ 16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0 h 40"/>
                  <a:gd name="T40" fmla="*/ 30 w 42"/>
                  <a:gd name="T41" fmla="*/ 0 h 40"/>
                  <a:gd name="T42" fmla="*/ 42 w 42"/>
                  <a:gd name="T43" fmla="*/ 0 h 40"/>
                  <a:gd name="T44" fmla="*/ 42 w 42"/>
                  <a:gd name="T45" fmla="*/ 0 h 40"/>
                  <a:gd name="T46" fmla="*/ 40 w 42"/>
                  <a:gd name="T47" fmla="*/ 2 h 40"/>
                  <a:gd name="T48" fmla="*/ 40 w 42"/>
                  <a:gd name="T49" fmla="*/ 2 h 40"/>
                  <a:gd name="T50" fmla="*/ 38 w 42"/>
                  <a:gd name="T51" fmla="*/ 4 h 40"/>
                  <a:gd name="T52" fmla="*/ 36 w 42"/>
                  <a:gd name="T53" fmla="*/ 6 h 40"/>
                  <a:gd name="T54" fmla="*/ 24 w 42"/>
                  <a:gd name="T55" fmla="*/ 40 h 40"/>
                  <a:gd name="T56" fmla="*/ 22 w 42"/>
                  <a:gd name="T57" fmla="*/ 40 h 40"/>
                  <a:gd name="T58" fmla="*/ 8 w 42"/>
                  <a:gd name="T59" fmla="*/ 8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8" y="2"/>
                    </a:lnTo>
                    <a:lnTo>
                      <a:pt x="16" y="2"/>
                    </a:lnTo>
                    <a:lnTo>
                      <a:pt x="16" y="4"/>
                    </a:lnTo>
                    <a:lnTo>
                      <a:pt x="16" y="6"/>
                    </a:lnTo>
                    <a:lnTo>
                      <a:pt x="16" y="8"/>
                    </a:lnTo>
                    <a:lnTo>
                      <a:pt x="24" y="30"/>
                    </a:lnTo>
                    <a:lnTo>
                      <a:pt x="34" y="6"/>
                    </a:lnTo>
                    <a:lnTo>
                      <a:pt x="34" y="4"/>
                    </a:lnTo>
                    <a:lnTo>
                      <a:pt x="34" y="2"/>
                    </a:lnTo>
                    <a:lnTo>
                      <a:pt x="32" y="2"/>
                    </a:lnTo>
                    <a:lnTo>
                      <a:pt x="30" y="0"/>
                    </a:lnTo>
                    <a:lnTo>
                      <a:pt x="42" y="0"/>
                    </a:lnTo>
                    <a:lnTo>
                      <a:pt x="40" y="2"/>
                    </a:lnTo>
                    <a:lnTo>
                      <a:pt x="38" y="4"/>
                    </a:lnTo>
                    <a:lnTo>
                      <a:pt x="36" y="6"/>
                    </a:lnTo>
                    <a:lnTo>
                      <a:pt x="24" y="40"/>
                    </a:lnTo>
                    <a:lnTo>
                      <a:pt x="22" y="40"/>
                    </a:lnTo>
                    <a:lnTo>
                      <a:pt x="8" y="8"/>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4" name="Freeform 193"/>
              <p:cNvSpPr>
                <a:spLocks noEditPoints="1"/>
              </p:cNvSpPr>
              <p:nvPr/>
            </p:nvSpPr>
            <p:spPr bwMode="auto">
              <a:xfrm>
                <a:off x="3814" y="241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2 h 40"/>
                  <a:gd name="T14" fmla="*/ 28 w 32"/>
                  <a:gd name="T15" fmla="*/ 28 h 40"/>
                  <a:gd name="T16" fmla="*/ 32 w 32"/>
                  <a:gd name="T17" fmla="*/ 24 h 40"/>
                  <a:gd name="T18" fmla="*/ 32 w 32"/>
                  <a:gd name="T19" fmla="*/ 24 h 40"/>
                  <a:gd name="T20" fmla="*/ 30 w 32"/>
                  <a:gd name="T21" fmla="*/ 30 h 40"/>
                  <a:gd name="T22" fmla="*/ 26 w 32"/>
                  <a:gd name="T23" fmla="*/ 36 h 40"/>
                  <a:gd name="T24" fmla="*/ 22 w 32"/>
                  <a:gd name="T25" fmla="*/ 40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2"/>
                    </a:lnTo>
                    <a:lnTo>
                      <a:pt x="28" y="28"/>
                    </a:lnTo>
                    <a:lnTo>
                      <a:pt x="32" y="24"/>
                    </a:lnTo>
                    <a:lnTo>
                      <a:pt x="30" y="30"/>
                    </a:lnTo>
                    <a:lnTo>
                      <a:pt x="26" y="36"/>
                    </a:lnTo>
                    <a:lnTo>
                      <a:pt x="22" y="40"/>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5" name="Freeform 194"/>
              <p:cNvSpPr>
                <a:spLocks/>
              </p:cNvSpPr>
              <p:nvPr/>
            </p:nvSpPr>
            <p:spPr bwMode="auto">
              <a:xfrm>
                <a:off x="3850" y="241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6" name="Freeform 195"/>
              <p:cNvSpPr>
                <a:spLocks/>
              </p:cNvSpPr>
              <p:nvPr/>
            </p:nvSpPr>
            <p:spPr bwMode="auto">
              <a:xfrm>
                <a:off x="3894" y="2406"/>
                <a:ext cx="24" cy="52"/>
              </a:xfrm>
              <a:custGeom>
                <a:avLst/>
                <a:gdLst>
                  <a:gd name="T0" fmla="*/ 14 w 24"/>
                  <a:gd name="T1" fmla="*/ 0 h 52"/>
                  <a:gd name="T2" fmla="*/ 14 w 24"/>
                  <a:gd name="T3" fmla="*/ 12 h 52"/>
                  <a:gd name="T4" fmla="*/ 22 w 24"/>
                  <a:gd name="T5" fmla="*/ 12 h 52"/>
                  <a:gd name="T6" fmla="*/ 22 w 24"/>
                  <a:gd name="T7" fmla="*/ 14 h 52"/>
                  <a:gd name="T8" fmla="*/ 14 w 24"/>
                  <a:gd name="T9" fmla="*/ 14 h 52"/>
                  <a:gd name="T10" fmla="*/ 14 w 24"/>
                  <a:gd name="T11" fmla="*/ 40 h 52"/>
                  <a:gd name="T12" fmla="*/ 14 w 24"/>
                  <a:gd name="T13" fmla="*/ 44 h 52"/>
                  <a:gd name="T14" fmla="*/ 14 w 24"/>
                  <a:gd name="T15" fmla="*/ 46 h 52"/>
                  <a:gd name="T16" fmla="*/ 16 w 24"/>
                  <a:gd name="T17" fmla="*/ 46 h 52"/>
                  <a:gd name="T18" fmla="*/ 18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10 w 24"/>
                  <a:gd name="T63" fmla="*/ 6 h 52"/>
                  <a:gd name="T64" fmla="*/ 10 w 24"/>
                  <a:gd name="T65" fmla="*/ 2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4"/>
                    </a:lnTo>
                    <a:lnTo>
                      <a:pt x="14" y="14"/>
                    </a:lnTo>
                    <a:lnTo>
                      <a:pt x="14"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10" y="6"/>
                    </a:lnTo>
                    <a:lnTo>
                      <a:pt x="10" y="2"/>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7" name="Rectangle 196"/>
              <p:cNvSpPr>
                <a:spLocks noChangeArrowheads="1"/>
              </p:cNvSpPr>
              <p:nvPr/>
            </p:nvSpPr>
            <p:spPr bwMode="auto">
              <a:xfrm>
                <a:off x="4200" y="2380"/>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8" name="Rectangle 197"/>
              <p:cNvSpPr>
                <a:spLocks noChangeArrowheads="1"/>
              </p:cNvSpPr>
              <p:nvPr/>
            </p:nvSpPr>
            <p:spPr bwMode="auto">
              <a:xfrm>
                <a:off x="1552" y="249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39" name="Freeform 198"/>
              <p:cNvSpPr>
                <a:spLocks noEditPoints="1"/>
              </p:cNvSpPr>
              <p:nvPr/>
            </p:nvSpPr>
            <p:spPr bwMode="auto">
              <a:xfrm>
                <a:off x="1582" y="2520"/>
                <a:ext cx="46" cy="46"/>
              </a:xfrm>
              <a:custGeom>
                <a:avLst/>
                <a:gdLst>
                  <a:gd name="T0" fmla="*/ 46 w 46"/>
                  <a:gd name="T1" fmla="*/ 46 h 46"/>
                  <a:gd name="T2" fmla="*/ 34 w 46"/>
                  <a:gd name="T3" fmla="*/ 46 h 46"/>
                  <a:gd name="T4" fmla="*/ 18 w 46"/>
                  <a:gd name="T5" fmla="*/ 24 h 46"/>
                  <a:gd name="T6" fmla="*/ 16 w 46"/>
                  <a:gd name="T7" fmla="*/ 24 h 46"/>
                  <a:gd name="T8" fmla="*/ 16 w 46"/>
                  <a:gd name="T9" fmla="*/ 24 h 46"/>
                  <a:gd name="T10" fmla="*/ 14 w 46"/>
                  <a:gd name="T11" fmla="*/ 24 h 46"/>
                  <a:gd name="T12" fmla="*/ 14 w 46"/>
                  <a:gd name="T13" fmla="*/ 24 h 46"/>
                  <a:gd name="T14" fmla="*/ 14 w 46"/>
                  <a:gd name="T15" fmla="*/ 24 h 46"/>
                  <a:gd name="T16" fmla="*/ 12 w 46"/>
                  <a:gd name="T17" fmla="*/ 24 h 46"/>
                  <a:gd name="T18" fmla="*/ 12 w 46"/>
                  <a:gd name="T19" fmla="*/ 38 h 46"/>
                  <a:gd name="T20" fmla="*/ 14 w 46"/>
                  <a:gd name="T21" fmla="*/ 42 h 46"/>
                  <a:gd name="T22" fmla="*/ 14 w 46"/>
                  <a:gd name="T23" fmla="*/ 44 h 46"/>
                  <a:gd name="T24" fmla="*/ 16 w 46"/>
                  <a:gd name="T25" fmla="*/ 44 h 46"/>
                  <a:gd name="T26" fmla="*/ 18 w 46"/>
                  <a:gd name="T27" fmla="*/ 46 h 46"/>
                  <a:gd name="T28" fmla="*/ 20 w 46"/>
                  <a:gd name="T29" fmla="*/ 46 h 46"/>
                  <a:gd name="T30" fmla="*/ 20 w 46"/>
                  <a:gd name="T31" fmla="*/ 46 h 46"/>
                  <a:gd name="T32" fmla="*/ 0 w 46"/>
                  <a:gd name="T33" fmla="*/ 46 h 46"/>
                  <a:gd name="T34" fmla="*/ 0 w 46"/>
                  <a:gd name="T35" fmla="*/ 46 h 46"/>
                  <a:gd name="T36" fmla="*/ 2 w 46"/>
                  <a:gd name="T37" fmla="*/ 46 h 46"/>
                  <a:gd name="T38" fmla="*/ 4 w 46"/>
                  <a:gd name="T39" fmla="*/ 44 h 46"/>
                  <a:gd name="T40" fmla="*/ 6 w 46"/>
                  <a:gd name="T41" fmla="*/ 44 h 46"/>
                  <a:gd name="T42" fmla="*/ 6 w 46"/>
                  <a:gd name="T43" fmla="*/ 42 h 46"/>
                  <a:gd name="T44" fmla="*/ 6 w 46"/>
                  <a:gd name="T45" fmla="*/ 38 h 46"/>
                  <a:gd name="T46" fmla="*/ 6 w 46"/>
                  <a:gd name="T47" fmla="*/ 8 h 46"/>
                  <a:gd name="T48" fmla="*/ 6 w 46"/>
                  <a:gd name="T49" fmla="*/ 4 h 46"/>
                  <a:gd name="T50" fmla="*/ 6 w 46"/>
                  <a:gd name="T51" fmla="*/ 2 h 46"/>
                  <a:gd name="T52" fmla="*/ 4 w 46"/>
                  <a:gd name="T53" fmla="*/ 0 h 46"/>
                  <a:gd name="T54" fmla="*/ 2 w 46"/>
                  <a:gd name="T55" fmla="*/ 0 h 46"/>
                  <a:gd name="T56" fmla="*/ 0 w 46"/>
                  <a:gd name="T57" fmla="*/ 0 h 46"/>
                  <a:gd name="T58" fmla="*/ 0 w 46"/>
                  <a:gd name="T59" fmla="*/ 0 h 46"/>
                  <a:gd name="T60" fmla="*/ 16 w 46"/>
                  <a:gd name="T61" fmla="*/ 0 h 46"/>
                  <a:gd name="T62" fmla="*/ 24 w 46"/>
                  <a:gd name="T63" fmla="*/ 0 h 46"/>
                  <a:gd name="T64" fmla="*/ 28 w 46"/>
                  <a:gd name="T65" fmla="*/ 0 h 46"/>
                  <a:gd name="T66" fmla="*/ 32 w 46"/>
                  <a:gd name="T67" fmla="*/ 2 h 46"/>
                  <a:gd name="T68" fmla="*/ 34 w 46"/>
                  <a:gd name="T69" fmla="*/ 4 h 46"/>
                  <a:gd name="T70" fmla="*/ 36 w 46"/>
                  <a:gd name="T71" fmla="*/ 6 h 46"/>
                  <a:gd name="T72" fmla="*/ 36 w 46"/>
                  <a:gd name="T73" fmla="*/ 10 h 46"/>
                  <a:gd name="T74" fmla="*/ 36 w 46"/>
                  <a:gd name="T75" fmla="*/ 14 h 46"/>
                  <a:gd name="T76" fmla="*/ 34 w 46"/>
                  <a:gd name="T77" fmla="*/ 18 h 46"/>
                  <a:gd name="T78" fmla="*/ 30 w 46"/>
                  <a:gd name="T79" fmla="*/ 20 h 46"/>
                  <a:gd name="T80" fmla="*/ 26 w 46"/>
                  <a:gd name="T81" fmla="*/ 22 h 46"/>
                  <a:gd name="T82" fmla="*/ 36 w 46"/>
                  <a:gd name="T83" fmla="*/ 36 h 46"/>
                  <a:gd name="T84" fmla="*/ 38 w 46"/>
                  <a:gd name="T85" fmla="*/ 40 h 46"/>
                  <a:gd name="T86" fmla="*/ 40 w 46"/>
                  <a:gd name="T87" fmla="*/ 42 h 46"/>
                  <a:gd name="T88" fmla="*/ 44 w 46"/>
                  <a:gd name="T89" fmla="*/ 44 h 46"/>
                  <a:gd name="T90" fmla="*/ 46 w 46"/>
                  <a:gd name="T91" fmla="*/ 46 h 46"/>
                  <a:gd name="T92" fmla="*/ 46 w 46"/>
                  <a:gd name="T93" fmla="*/ 46 h 46"/>
                  <a:gd name="T94" fmla="*/ 12 w 46"/>
                  <a:gd name="T95" fmla="*/ 22 h 46"/>
                  <a:gd name="T96" fmla="*/ 14 w 46"/>
                  <a:gd name="T97" fmla="*/ 22 h 46"/>
                  <a:gd name="T98" fmla="*/ 14 w 46"/>
                  <a:gd name="T99" fmla="*/ 22 h 46"/>
                  <a:gd name="T100" fmla="*/ 14 w 46"/>
                  <a:gd name="T101" fmla="*/ 22 h 46"/>
                  <a:gd name="T102" fmla="*/ 14 w 46"/>
                  <a:gd name="T103" fmla="*/ 22 h 46"/>
                  <a:gd name="T104" fmla="*/ 20 w 46"/>
                  <a:gd name="T105" fmla="*/ 20 h 46"/>
                  <a:gd name="T106" fmla="*/ 24 w 46"/>
                  <a:gd name="T107" fmla="*/ 18 h 46"/>
                  <a:gd name="T108" fmla="*/ 28 w 46"/>
                  <a:gd name="T109" fmla="*/ 16 h 46"/>
                  <a:gd name="T110" fmla="*/ 28 w 46"/>
                  <a:gd name="T111" fmla="*/ 12 h 46"/>
                  <a:gd name="T112" fmla="*/ 28 w 46"/>
                  <a:gd name="T113" fmla="*/ 8 h 46"/>
                  <a:gd name="T114" fmla="*/ 26 w 46"/>
                  <a:gd name="T115" fmla="*/ 4 h 46"/>
                  <a:gd name="T116" fmla="*/ 22 w 46"/>
                  <a:gd name="T117" fmla="*/ 2 h 46"/>
                  <a:gd name="T118" fmla="*/ 18 w 46"/>
                  <a:gd name="T119" fmla="*/ 2 h 46"/>
                  <a:gd name="T120" fmla="*/ 16 w 46"/>
                  <a:gd name="T121" fmla="*/ 2 h 46"/>
                  <a:gd name="T122" fmla="*/ 12 w 46"/>
                  <a:gd name="T123" fmla="*/ 2 h 46"/>
                  <a:gd name="T124" fmla="*/ 12 w 46"/>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6"/>
                  <a:gd name="T190" fmla="*/ 0 h 46"/>
                  <a:gd name="T191" fmla="*/ 46 w 46"/>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6" h="46">
                    <a:moveTo>
                      <a:pt x="46" y="46"/>
                    </a:moveTo>
                    <a:lnTo>
                      <a:pt x="34" y="46"/>
                    </a:lnTo>
                    <a:lnTo>
                      <a:pt x="18" y="24"/>
                    </a:lnTo>
                    <a:lnTo>
                      <a:pt x="16" y="24"/>
                    </a:lnTo>
                    <a:lnTo>
                      <a:pt x="14" y="24"/>
                    </a:lnTo>
                    <a:lnTo>
                      <a:pt x="12" y="24"/>
                    </a:lnTo>
                    <a:lnTo>
                      <a:pt x="12"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6"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6" y="46"/>
                    </a:lnTo>
                    <a:close/>
                    <a:moveTo>
                      <a:pt x="12" y="22"/>
                    </a:moveTo>
                    <a:lnTo>
                      <a:pt x="14" y="22"/>
                    </a:lnTo>
                    <a:lnTo>
                      <a:pt x="20" y="20"/>
                    </a:lnTo>
                    <a:lnTo>
                      <a:pt x="24" y="18"/>
                    </a:lnTo>
                    <a:lnTo>
                      <a:pt x="28" y="16"/>
                    </a:lnTo>
                    <a:lnTo>
                      <a:pt x="28" y="12"/>
                    </a:lnTo>
                    <a:lnTo>
                      <a:pt x="28" y="8"/>
                    </a:lnTo>
                    <a:lnTo>
                      <a:pt x="26" y="4"/>
                    </a:lnTo>
                    <a:lnTo>
                      <a:pt x="22" y="2"/>
                    </a:lnTo>
                    <a:lnTo>
                      <a:pt x="18" y="2"/>
                    </a:lnTo>
                    <a:lnTo>
                      <a:pt x="16" y="2"/>
                    </a:lnTo>
                    <a:lnTo>
                      <a:pt x="12" y="2"/>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0" name="Freeform 199"/>
              <p:cNvSpPr>
                <a:spLocks/>
              </p:cNvSpPr>
              <p:nvPr/>
            </p:nvSpPr>
            <p:spPr bwMode="auto">
              <a:xfrm>
                <a:off x="1632" y="2520"/>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6 h 46"/>
                  <a:gd name="T12" fmla="*/ 32 w 42"/>
                  <a:gd name="T13" fmla="*/ 14 h 46"/>
                  <a:gd name="T14" fmla="*/ 32 w 42"/>
                  <a:gd name="T15" fmla="*/ 14 h 46"/>
                  <a:gd name="T16" fmla="*/ 32 w 42"/>
                  <a:gd name="T17" fmla="*/ 28 h 46"/>
                  <a:gd name="T18" fmla="*/ 32 w 42"/>
                  <a:gd name="T19" fmla="*/ 28 h 46"/>
                  <a:gd name="T20" fmla="*/ 32 w 42"/>
                  <a:gd name="T21" fmla="*/ 26 h 46"/>
                  <a:gd name="T22" fmla="*/ 30 w 42"/>
                  <a:gd name="T23" fmla="*/ 24 h 46"/>
                  <a:gd name="T24" fmla="*/ 30 w 42"/>
                  <a:gd name="T25" fmla="*/ 24 h 46"/>
                  <a:gd name="T26" fmla="*/ 28 w 42"/>
                  <a:gd name="T27" fmla="*/ 24 h 46"/>
                  <a:gd name="T28" fmla="*/ 28 w 42"/>
                  <a:gd name="T29" fmla="*/ 22 h 46"/>
                  <a:gd name="T30" fmla="*/ 24 w 42"/>
                  <a:gd name="T31" fmla="*/ 22 h 46"/>
                  <a:gd name="T32" fmla="*/ 14 w 42"/>
                  <a:gd name="T33" fmla="*/ 22 h 46"/>
                  <a:gd name="T34" fmla="*/ 14 w 42"/>
                  <a:gd name="T35" fmla="*/ 38 h 46"/>
                  <a:gd name="T36" fmla="*/ 14 w 42"/>
                  <a:gd name="T37" fmla="*/ 40 h 46"/>
                  <a:gd name="T38" fmla="*/ 14 w 42"/>
                  <a:gd name="T39" fmla="*/ 42 h 46"/>
                  <a:gd name="T40" fmla="*/ 14 w 42"/>
                  <a:gd name="T41" fmla="*/ 42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2 h 46"/>
                  <a:gd name="T54" fmla="*/ 34 w 42"/>
                  <a:gd name="T55" fmla="*/ 42 h 46"/>
                  <a:gd name="T56" fmla="*/ 36 w 42"/>
                  <a:gd name="T57" fmla="*/ 40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4 h 46"/>
                  <a:gd name="T74" fmla="*/ 6 w 42"/>
                  <a:gd name="T75" fmla="*/ 44 h 46"/>
                  <a:gd name="T76" fmla="*/ 6 w 42"/>
                  <a:gd name="T77" fmla="*/ 44 h 46"/>
                  <a:gd name="T78" fmla="*/ 6 w 42"/>
                  <a:gd name="T79" fmla="*/ 42 h 46"/>
                  <a:gd name="T80" fmla="*/ 6 w 42"/>
                  <a:gd name="T81" fmla="*/ 40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2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6"/>
                    </a:lnTo>
                    <a:lnTo>
                      <a:pt x="32" y="14"/>
                    </a:lnTo>
                    <a:lnTo>
                      <a:pt x="32" y="28"/>
                    </a:lnTo>
                    <a:lnTo>
                      <a:pt x="32" y="26"/>
                    </a:lnTo>
                    <a:lnTo>
                      <a:pt x="30" y="24"/>
                    </a:lnTo>
                    <a:lnTo>
                      <a:pt x="28" y="24"/>
                    </a:lnTo>
                    <a:lnTo>
                      <a:pt x="28" y="22"/>
                    </a:lnTo>
                    <a:lnTo>
                      <a:pt x="24" y="22"/>
                    </a:lnTo>
                    <a:lnTo>
                      <a:pt x="14" y="22"/>
                    </a:lnTo>
                    <a:lnTo>
                      <a:pt x="14" y="38"/>
                    </a:lnTo>
                    <a:lnTo>
                      <a:pt x="14" y="40"/>
                    </a:lnTo>
                    <a:lnTo>
                      <a:pt x="14" y="42"/>
                    </a:lnTo>
                    <a:lnTo>
                      <a:pt x="14" y="44"/>
                    </a:lnTo>
                    <a:lnTo>
                      <a:pt x="16" y="44"/>
                    </a:lnTo>
                    <a:lnTo>
                      <a:pt x="18" y="44"/>
                    </a:lnTo>
                    <a:lnTo>
                      <a:pt x="26" y="44"/>
                    </a:lnTo>
                    <a:lnTo>
                      <a:pt x="30" y="44"/>
                    </a:lnTo>
                    <a:lnTo>
                      <a:pt x="32" y="42"/>
                    </a:lnTo>
                    <a:lnTo>
                      <a:pt x="34" y="42"/>
                    </a:lnTo>
                    <a:lnTo>
                      <a:pt x="36" y="40"/>
                    </a:lnTo>
                    <a:lnTo>
                      <a:pt x="38" y="38"/>
                    </a:lnTo>
                    <a:lnTo>
                      <a:pt x="40" y="34"/>
                    </a:lnTo>
                    <a:lnTo>
                      <a:pt x="42" y="34"/>
                    </a:lnTo>
                    <a:lnTo>
                      <a:pt x="38" y="46"/>
                    </a:lnTo>
                    <a:lnTo>
                      <a:pt x="0" y="46"/>
                    </a:lnTo>
                    <a:lnTo>
                      <a:pt x="2" y="46"/>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4" y="2"/>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1" name="Freeform 200"/>
              <p:cNvSpPr>
                <a:spLocks/>
              </p:cNvSpPr>
              <p:nvPr/>
            </p:nvSpPr>
            <p:spPr bwMode="auto">
              <a:xfrm>
                <a:off x="1682" y="2518"/>
                <a:ext cx="32" cy="48"/>
              </a:xfrm>
              <a:custGeom>
                <a:avLst/>
                <a:gdLst>
                  <a:gd name="T0" fmla="*/ 28 w 32"/>
                  <a:gd name="T1" fmla="*/ 16 h 48"/>
                  <a:gd name="T2" fmla="*/ 28 w 32"/>
                  <a:gd name="T3" fmla="*/ 12 h 48"/>
                  <a:gd name="T4" fmla="*/ 24 w 32"/>
                  <a:gd name="T5" fmla="*/ 6 h 48"/>
                  <a:gd name="T6" fmla="*/ 18 w 32"/>
                  <a:gd name="T7" fmla="*/ 2 h 48"/>
                  <a:gd name="T8" fmla="*/ 12 w 32"/>
                  <a:gd name="T9" fmla="*/ 4 h 48"/>
                  <a:gd name="T10" fmla="*/ 8 w 32"/>
                  <a:gd name="T11" fmla="*/ 8 h 48"/>
                  <a:gd name="T12" fmla="*/ 8 w 32"/>
                  <a:gd name="T13" fmla="*/ 12 h 48"/>
                  <a:gd name="T14" fmla="*/ 12 w 32"/>
                  <a:gd name="T15" fmla="*/ 16 h 48"/>
                  <a:gd name="T16" fmla="*/ 24 w 32"/>
                  <a:gd name="T17" fmla="*/ 24 h 48"/>
                  <a:gd name="T18" fmla="*/ 28 w 32"/>
                  <a:gd name="T19" fmla="*/ 28 h 48"/>
                  <a:gd name="T20" fmla="*/ 32 w 32"/>
                  <a:gd name="T21" fmla="*/ 32 h 48"/>
                  <a:gd name="T22" fmla="*/ 30 w 32"/>
                  <a:gd name="T23" fmla="*/ 40 h 48"/>
                  <a:gd name="T24" fmla="*/ 22 w 32"/>
                  <a:gd name="T25" fmla="*/ 48 h 48"/>
                  <a:gd name="T26" fmla="*/ 16 w 32"/>
                  <a:gd name="T27" fmla="*/ 48 h 48"/>
                  <a:gd name="T28" fmla="*/ 12 w 32"/>
                  <a:gd name="T29" fmla="*/ 48 h 48"/>
                  <a:gd name="T30" fmla="*/ 6 w 32"/>
                  <a:gd name="T31" fmla="*/ 46 h 48"/>
                  <a:gd name="T32" fmla="*/ 4 w 32"/>
                  <a:gd name="T33" fmla="*/ 46 h 48"/>
                  <a:gd name="T34" fmla="*/ 2 w 32"/>
                  <a:gd name="T35" fmla="*/ 48 h 48"/>
                  <a:gd name="T36" fmla="*/ 2 w 32"/>
                  <a:gd name="T37" fmla="*/ 48 h 48"/>
                  <a:gd name="T38" fmla="*/ 2 w 32"/>
                  <a:gd name="T39" fmla="*/ 32 h 48"/>
                  <a:gd name="T40" fmla="*/ 4 w 32"/>
                  <a:gd name="T41" fmla="*/ 40 h 48"/>
                  <a:gd name="T42" fmla="*/ 10 w 32"/>
                  <a:gd name="T43" fmla="*/ 44 h 48"/>
                  <a:gd name="T44" fmla="*/ 16 w 32"/>
                  <a:gd name="T45" fmla="*/ 46 h 48"/>
                  <a:gd name="T46" fmla="*/ 24 w 32"/>
                  <a:gd name="T47" fmla="*/ 44 h 48"/>
                  <a:gd name="T48" fmla="*/ 26 w 32"/>
                  <a:gd name="T49" fmla="*/ 38 h 48"/>
                  <a:gd name="T50" fmla="*/ 24 w 32"/>
                  <a:gd name="T51" fmla="*/ 36 h 48"/>
                  <a:gd name="T52" fmla="*/ 22 w 32"/>
                  <a:gd name="T53" fmla="*/ 32 h 48"/>
                  <a:gd name="T54" fmla="*/ 14 w 32"/>
                  <a:gd name="T55" fmla="*/ 28 h 48"/>
                  <a:gd name="T56" fmla="*/ 6 w 32"/>
                  <a:gd name="T57" fmla="*/ 22 h 48"/>
                  <a:gd name="T58" fmla="*/ 2 w 32"/>
                  <a:gd name="T59" fmla="*/ 18 h 48"/>
                  <a:gd name="T60" fmla="*/ 0 w 32"/>
                  <a:gd name="T61" fmla="*/ 12 h 48"/>
                  <a:gd name="T62" fmla="*/ 4 w 32"/>
                  <a:gd name="T63" fmla="*/ 4 h 48"/>
                  <a:gd name="T64" fmla="*/ 14 w 32"/>
                  <a:gd name="T65" fmla="*/ 0 h 48"/>
                  <a:gd name="T66" fmla="*/ 22 w 32"/>
                  <a:gd name="T67" fmla="*/ 2 h 48"/>
                  <a:gd name="T68" fmla="*/ 26 w 32"/>
                  <a:gd name="T69" fmla="*/ 4 h 48"/>
                  <a:gd name="T70" fmla="*/ 28 w 32"/>
                  <a:gd name="T71" fmla="*/ 2 h 48"/>
                  <a:gd name="T72" fmla="*/ 28 w 32"/>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
                  <a:gd name="T112" fmla="*/ 0 h 48"/>
                  <a:gd name="T113" fmla="*/ 32 w 32"/>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 h="48">
                    <a:moveTo>
                      <a:pt x="28" y="0"/>
                    </a:moveTo>
                    <a:lnTo>
                      <a:pt x="28" y="16"/>
                    </a:lnTo>
                    <a:lnTo>
                      <a:pt x="28" y="12"/>
                    </a:lnTo>
                    <a:lnTo>
                      <a:pt x="26" y="8"/>
                    </a:lnTo>
                    <a:lnTo>
                      <a:pt x="24" y="6"/>
                    </a:lnTo>
                    <a:lnTo>
                      <a:pt x="22" y="4"/>
                    </a:lnTo>
                    <a:lnTo>
                      <a:pt x="18" y="2"/>
                    </a:lnTo>
                    <a:lnTo>
                      <a:pt x="16" y="2"/>
                    </a:lnTo>
                    <a:lnTo>
                      <a:pt x="12" y="4"/>
                    </a:lnTo>
                    <a:lnTo>
                      <a:pt x="10" y="4"/>
                    </a:lnTo>
                    <a:lnTo>
                      <a:pt x="8" y="8"/>
                    </a:lnTo>
                    <a:lnTo>
                      <a:pt x="6" y="10"/>
                    </a:lnTo>
                    <a:lnTo>
                      <a:pt x="8" y="12"/>
                    </a:lnTo>
                    <a:lnTo>
                      <a:pt x="8" y="14"/>
                    </a:lnTo>
                    <a:lnTo>
                      <a:pt x="12" y="16"/>
                    </a:lnTo>
                    <a:lnTo>
                      <a:pt x="18" y="20"/>
                    </a:lnTo>
                    <a:lnTo>
                      <a:pt x="24" y="24"/>
                    </a:lnTo>
                    <a:lnTo>
                      <a:pt x="26" y="26"/>
                    </a:lnTo>
                    <a:lnTo>
                      <a:pt x="28" y="28"/>
                    </a:lnTo>
                    <a:lnTo>
                      <a:pt x="30" y="30"/>
                    </a:lnTo>
                    <a:lnTo>
                      <a:pt x="32" y="32"/>
                    </a:lnTo>
                    <a:lnTo>
                      <a:pt x="32" y="36"/>
                    </a:lnTo>
                    <a:lnTo>
                      <a:pt x="30" y="40"/>
                    </a:lnTo>
                    <a:lnTo>
                      <a:pt x="28" y="44"/>
                    </a:lnTo>
                    <a:lnTo>
                      <a:pt x="22" y="48"/>
                    </a:lnTo>
                    <a:lnTo>
                      <a:pt x="16" y="48"/>
                    </a:lnTo>
                    <a:lnTo>
                      <a:pt x="14" y="48"/>
                    </a:lnTo>
                    <a:lnTo>
                      <a:pt x="12" y="48"/>
                    </a:lnTo>
                    <a:lnTo>
                      <a:pt x="8" y="46"/>
                    </a:lnTo>
                    <a:lnTo>
                      <a:pt x="6" y="46"/>
                    </a:lnTo>
                    <a:lnTo>
                      <a:pt x="4" y="46"/>
                    </a:lnTo>
                    <a:lnTo>
                      <a:pt x="2" y="48"/>
                    </a:lnTo>
                    <a:lnTo>
                      <a:pt x="2" y="32"/>
                    </a:lnTo>
                    <a:lnTo>
                      <a:pt x="4" y="38"/>
                    </a:lnTo>
                    <a:lnTo>
                      <a:pt x="4" y="40"/>
                    </a:lnTo>
                    <a:lnTo>
                      <a:pt x="6" y="42"/>
                    </a:lnTo>
                    <a:lnTo>
                      <a:pt x="10" y="44"/>
                    </a:lnTo>
                    <a:lnTo>
                      <a:pt x="12" y="46"/>
                    </a:lnTo>
                    <a:lnTo>
                      <a:pt x="16" y="46"/>
                    </a:lnTo>
                    <a:lnTo>
                      <a:pt x="20" y="46"/>
                    </a:lnTo>
                    <a:lnTo>
                      <a:pt x="24" y="44"/>
                    </a:lnTo>
                    <a:lnTo>
                      <a:pt x="26" y="42"/>
                    </a:lnTo>
                    <a:lnTo>
                      <a:pt x="26" y="38"/>
                    </a:lnTo>
                    <a:lnTo>
                      <a:pt x="26" y="36"/>
                    </a:lnTo>
                    <a:lnTo>
                      <a:pt x="24" y="36"/>
                    </a:lnTo>
                    <a:lnTo>
                      <a:pt x="24" y="34"/>
                    </a:lnTo>
                    <a:lnTo>
                      <a:pt x="22" y="32"/>
                    </a:lnTo>
                    <a:lnTo>
                      <a:pt x="20" y="30"/>
                    </a:lnTo>
                    <a:lnTo>
                      <a:pt x="14" y="28"/>
                    </a:lnTo>
                    <a:lnTo>
                      <a:pt x="10" y="24"/>
                    </a:lnTo>
                    <a:lnTo>
                      <a:pt x="6" y="22"/>
                    </a:lnTo>
                    <a:lnTo>
                      <a:pt x="4" y="20"/>
                    </a:lnTo>
                    <a:lnTo>
                      <a:pt x="2" y="18"/>
                    </a:lnTo>
                    <a:lnTo>
                      <a:pt x="2" y="16"/>
                    </a:lnTo>
                    <a:lnTo>
                      <a:pt x="0" y="12"/>
                    </a:lnTo>
                    <a:lnTo>
                      <a:pt x="2" y="8"/>
                    </a:lnTo>
                    <a:lnTo>
                      <a:pt x="4" y="4"/>
                    </a:lnTo>
                    <a:lnTo>
                      <a:pt x="10" y="2"/>
                    </a:lnTo>
                    <a:lnTo>
                      <a:pt x="14" y="0"/>
                    </a:lnTo>
                    <a:lnTo>
                      <a:pt x="18" y="0"/>
                    </a:lnTo>
                    <a:lnTo>
                      <a:pt x="22" y="2"/>
                    </a:lnTo>
                    <a:lnTo>
                      <a:pt x="24" y="2"/>
                    </a:lnTo>
                    <a:lnTo>
                      <a:pt x="26" y="4"/>
                    </a:lnTo>
                    <a:lnTo>
                      <a:pt x="28" y="2"/>
                    </a:lnTo>
                    <a:lnTo>
                      <a:pt x="2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2" name="Freeform 201"/>
              <p:cNvSpPr>
                <a:spLocks/>
              </p:cNvSpPr>
              <p:nvPr/>
            </p:nvSpPr>
            <p:spPr bwMode="auto">
              <a:xfrm>
                <a:off x="1722" y="2520"/>
                <a:ext cx="48" cy="46"/>
              </a:xfrm>
              <a:custGeom>
                <a:avLst/>
                <a:gdLst>
                  <a:gd name="T0" fmla="*/ 32 w 48"/>
                  <a:gd name="T1" fmla="*/ 0 h 46"/>
                  <a:gd name="T2" fmla="*/ 32 w 48"/>
                  <a:gd name="T3" fmla="*/ 0 h 46"/>
                  <a:gd name="T4" fmla="*/ 48 w 48"/>
                  <a:gd name="T5" fmla="*/ 0 h 46"/>
                  <a:gd name="T6" fmla="*/ 48 w 48"/>
                  <a:gd name="T7" fmla="*/ 0 h 46"/>
                  <a:gd name="T8" fmla="*/ 48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4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4 w 48"/>
                  <a:gd name="T69" fmla="*/ 4 h 46"/>
                  <a:gd name="T70" fmla="*/ 12 w 48"/>
                  <a:gd name="T71" fmla="*/ 8 h 46"/>
                  <a:gd name="T72" fmla="*/ 12 w 48"/>
                  <a:gd name="T73" fmla="*/ 28 h 46"/>
                  <a:gd name="T74" fmla="*/ 14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4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40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4"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4" y="4"/>
                    </a:lnTo>
                    <a:lnTo>
                      <a:pt x="12" y="8"/>
                    </a:lnTo>
                    <a:lnTo>
                      <a:pt x="12" y="28"/>
                    </a:lnTo>
                    <a:lnTo>
                      <a:pt x="14" y="30"/>
                    </a:lnTo>
                    <a:lnTo>
                      <a:pt x="14" y="34"/>
                    </a:lnTo>
                    <a:lnTo>
                      <a:pt x="14" y="38"/>
                    </a:lnTo>
                    <a:lnTo>
                      <a:pt x="16" y="40"/>
                    </a:lnTo>
                    <a:lnTo>
                      <a:pt x="16" y="42"/>
                    </a:lnTo>
                    <a:lnTo>
                      <a:pt x="18" y="44"/>
                    </a:lnTo>
                    <a:lnTo>
                      <a:pt x="22" y="44"/>
                    </a:lnTo>
                    <a:lnTo>
                      <a:pt x="24" y="44"/>
                    </a:lnTo>
                    <a:lnTo>
                      <a:pt x="30" y="44"/>
                    </a:lnTo>
                    <a:lnTo>
                      <a:pt x="34" y="42"/>
                    </a:lnTo>
                    <a:lnTo>
                      <a:pt x="36" y="40"/>
                    </a:lnTo>
                    <a:lnTo>
                      <a:pt x="38" y="38"/>
                    </a:lnTo>
                    <a:lnTo>
                      <a:pt x="38" y="32"/>
                    </a:lnTo>
                    <a:lnTo>
                      <a:pt x="40" y="26"/>
                    </a:lnTo>
                    <a:lnTo>
                      <a:pt x="40" y="8"/>
                    </a:lnTo>
                    <a:lnTo>
                      <a:pt x="40"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3" name="Freeform 202"/>
              <p:cNvSpPr>
                <a:spLocks/>
              </p:cNvSpPr>
              <p:nvPr/>
            </p:nvSpPr>
            <p:spPr bwMode="auto">
              <a:xfrm>
                <a:off x="1776" y="2520"/>
                <a:ext cx="40" cy="46"/>
              </a:xfrm>
              <a:custGeom>
                <a:avLst/>
                <a:gdLst>
                  <a:gd name="T0" fmla="*/ 38 w 40"/>
                  <a:gd name="T1" fmla="*/ 34 h 46"/>
                  <a:gd name="T2" fmla="*/ 40 w 40"/>
                  <a:gd name="T3" fmla="*/ 34 h 46"/>
                  <a:gd name="T4" fmla="*/ 36 w 40"/>
                  <a:gd name="T5" fmla="*/ 46 h 46"/>
                  <a:gd name="T6" fmla="*/ 0 w 40"/>
                  <a:gd name="T7" fmla="*/ 46 h 46"/>
                  <a:gd name="T8" fmla="*/ 0 w 40"/>
                  <a:gd name="T9" fmla="*/ 46 h 46"/>
                  <a:gd name="T10" fmla="*/ 2 w 40"/>
                  <a:gd name="T11" fmla="*/ 46 h 46"/>
                  <a:gd name="T12" fmla="*/ 4 w 40"/>
                  <a:gd name="T13" fmla="*/ 44 h 46"/>
                  <a:gd name="T14" fmla="*/ 6 w 40"/>
                  <a:gd name="T15" fmla="*/ 44 h 46"/>
                  <a:gd name="T16" fmla="*/ 6 w 40"/>
                  <a:gd name="T17" fmla="*/ 42 h 46"/>
                  <a:gd name="T18" fmla="*/ 6 w 40"/>
                  <a:gd name="T19" fmla="*/ 38 h 46"/>
                  <a:gd name="T20" fmla="*/ 6 w 40"/>
                  <a:gd name="T21" fmla="*/ 8 h 46"/>
                  <a:gd name="T22" fmla="*/ 6 w 40"/>
                  <a:gd name="T23" fmla="*/ 4 h 46"/>
                  <a:gd name="T24" fmla="*/ 6 w 40"/>
                  <a:gd name="T25" fmla="*/ 2 h 46"/>
                  <a:gd name="T26" fmla="*/ 4 w 40"/>
                  <a:gd name="T27" fmla="*/ 0 h 46"/>
                  <a:gd name="T28" fmla="*/ 2 w 40"/>
                  <a:gd name="T29" fmla="*/ 0 h 46"/>
                  <a:gd name="T30" fmla="*/ 0 w 40"/>
                  <a:gd name="T31" fmla="*/ 0 h 46"/>
                  <a:gd name="T32" fmla="*/ 0 w 40"/>
                  <a:gd name="T33" fmla="*/ 0 h 46"/>
                  <a:gd name="T34" fmla="*/ 22 w 40"/>
                  <a:gd name="T35" fmla="*/ 0 h 46"/>
                  <a:gd name="T36" fmla="*/ 22 w 40"/>
                  <a:gd name="T37" fmla="*/ 0 h 46"/>
                  <a:gd name="T38" fmla="*/ 18 w 40"/>
                  <a:gd name="T39" fmla="*/ 0 h 46"/>
                  <a:gd name="T40" fmla="*/ 16 w 40"/>
                  <a:gd name="T41" fmla="*/ 0 h 46"/>
                  <a:gd name="T42" fmla="*/ 14 w 40"/>
                  <a:gd name="T43" fmla="*/ 2 h 46"/>
                  <a:gd name="T44" fmla="*/ 14 w 40"/>
                  <a:gd name="T45" fmla="*/ 2 h 46"/>
                  <a:gd name="T46" fmla="*/ 14 w 40"/>
                  <a:gd name="T47" fmla="*/ 4 h 46"/>
                  <a:gd name="T48" fmla="*/ 14 w 40"/>
                  <a:gd name="T49" fmla="*/ 8 h 46"/>
                  <a:gd name="T50" fmla="*/ 14 w 40"/>
                  <a:gd name="T51" fmla="*/ 38 h 46"/>
                  <a:gd name="T52" fmla="*/ 14 w 40"/>
                  <a:gd name="T53" fmla="*/ 40 h 46"/>
                  <a:gd name="T54" fmla="*/ 14 w 40"/>
                  <a:gd name="T55" fmla="*/ 42 h 46"/>
                  <a:gd name="T56" fmla="*/ 14 w 40"/>
                  <a:gd name="T57" fmla="*/ 42 h 46"/>
                  <a:gd name="T58" fmla="*/ 14 w 40"/>
                  <a:gd name="T59" fmla="*/ 44 h 46"/>
                  <a:gd name="T60" fmla="*/ 16 w 40"/>
                  <a:gd name="T61" fmla="*/ 44 h 46"/>
                  <a:gd name="T62" fmla="*/ 20 w 40"/>
                  <a:gd name="T63" fmla="*/ 44 h 46"/>
                  <a:gd name="T64" fmla="*/ 24 w 40"/>
                  <a:gd name="T65" fmla="*/ 44 h 46"/>
                  <a:gd name="T66" fmla="*/ 28 w 40"/>
                  <a:gd name="T67" fmla="*/ 44 h 46"/>
                  <a:gd name="T68" fmla="*/ 30 w 40"/>
                  <a:gd name="T69" fmla="*/ 42 h 46"/>
                  <a:gd name="T70" fmla="*/ 32 w 40"/>
                  <a:gd name="T71" fmla="*/ 42 h 46"/>
                  <a:gd name="T72" fmla="*/ 34 w 40"/>
                  <a:gd name="T73" fmla="*/ 40 h 46"/>
                  <a:gd name="T74" fmla="*/ 36 w 40"/>
                  <a:gd name="T75" fmla="*/ 38 h 46"/>
                  <a:gd name="T76" fmla="*/ 38 w 40"/>
                  <a:gd name="T77" fmla="*/ 34 h 4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6"/>
                  <a:gd name="T119" fmla="*/ 40 w 40"/>
                  <a:gd name="T120" fmla="*/ 46 h 4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6">
                    <a:moveTo>
                      <a:pt x="38" y="34"/>
                    </a:move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22" y="0"/>
                    </a:lnTo>
                    <a:lnTo>
                      <a:pt x="18" y="0"/>
                    </a:lnTo>
                    <a:lnTo>
                      <a:pt x="16" y="0"/>
                    </a:lnTo>
                    <a:lnTo>
                      <a:pt x="14" y="2"/>
                    </a:lnTo>
                    <a:lnTo>
                      <a:pt x="14" y="4"/>
                    </a:lnTo>
                    <a:lnTo>
                      <a:pt x="14" y="8"/>
                    </a:lnTo>
                    <a:lnTo>
                      <a:pt x="14" y="38"/>
                    </a:lnTo>
                    <a:lnTo>
                      <a:pt x="14" y="40"/>
                    </a:lnTo>
                    <a:lnTo>
                      <a:pt x="14" y="42"/>
                    </a:lnTo>
                    <a:lnTo>
                      <a:pt x="14" y="44"/>
                    </a:lnTo>
                    <a:lnTo>
                      <a:pt x="16" y="44"/>
                    </a:lnTo>
                    <a:lnTo>
                      <a:pt x="20" y="44"/>
                    </a:lnTo>
                    <a:lnTo>
                      <a:pt x="24" y="44"/>
                    </a:lnTo>
                    <a:lnTo>
                      <a:pt x="28" y="44"/>
                    </a:lnTo>
                    <a:lnTo>
                      <a:pt x="30" y="42"/>
                    </a:lnTo>
                    <a:lnTo>
                      <a:pt x="32" y="42"/>
                    </a:lnTo>
                    <a:lnTo>
                      <a:pt x="34" y="40"/>
                    </a:lnTo>
                    <a:lnTo>
                      <a:pt x="36" y="38"/>
                    </a:lnTo>
                    <a:lnTo>
                      <a:pt x="38" y="3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4" name="Freeform 203"/>
              <p:cNvSpPr>
                <a:spLocks/>
              </p:cNvSpPr>
              <p:nvPr/>
            </p:nvSpPr>
            <p:spPr bwMode="auto">
              <a:xfrm>
                <a:off x="1816" y="2520"/>
                <a:ext cx="40" cy="46"/>
              </a:xfrm>
              <a:custGeom>
                <a:avLst/>
                <a:gdLst>
                  <a:gd name="T0" fmla="*/ 38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0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0"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5" name="Rectangle 204"/>
              <p:cNvSpPr>
                <a:spLocks noChangeArrowheads="1"/>
              </p:cNvSpPr>
              <p:nvPr/>
            </p:nvSpPr>
            <p:spPr bwMode="auto">
              <a:xfrm>
                <a:off x="2120" y="249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246" name="Freeform 205"/>
              <p:cNvSpPr>
                <a:spLocks/>
              </p:cNvSpPr>
              <p:nvPr/>
            </p:nvSpPr>
            <p:spPr bwMode="auto">
              <a:xfrm>
                <a:off x="2168" y="2508"/>
                <a:ext cx="50" cy="58"/>
              </a:xfrm>
              <a:custGeom>
                <a:avLst/>
                <a:gdLst>
                  <a:gd name="T0" fmla="*/ 48 w 50"/>
                  <a:gd name="T1" fmla="*/ 0 h 58"/>
                  <a:gd name="T2" fmla="*/ 50 w 50"/>
                  <a:gd name="T3" fmla="*/ 12 h 58"/>
                  <a:gd name="T4" fmla="*/ 48 w 50"/>
                  <a:gd name="T5" fmla="*/ 12 h 58"/>
                  <a:gd name="T6" fmla="*/ 48 w 50"/>
                  <a:gd name="T7" fmla="*/ 8 h 58"/>
                  <a:gd name="T8" fmla="*/ 46 w 50"/>
                  <a:gd name="T9" fmla="*/ 6 h 58"/>
                  <a:gd name="T10" fmla="*/ 44 w 50"/>
                  <a:gd name="T11" fmla="*/ 4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4 h 58"/>
                  <a:gd name="T26" fmla="*/ 32 w 50"/>
                  <a:gd name="T27" fmla="*/ 56 h 58"/>
                  <a:gd name="T28" fmla="*/ 34 w 50"/>
                  <a:gd name="T29" fmla="*/ 56 h 58"/>
                  <a:gd name="T30" fmla="*/ 36 w 50"/>
                  <a:gd name="T31" fmla="*/ 56 h 58"/>
                  <a:gd name="T32" fmla="*/ 36 w 50"/>
                  <a:gd name="T33" fmla="*/ 58 h 58"/>
                  <a:gd name="T34" fmla="*/ 12 w 50"/>
                  <a:gd name="T35" fmla="*/ 58 h 58"/>
                  <a:gd name="T36" fmla="*/ 12 w 50"/>
                  <a:gd name="T37" fmla="*/ 56 h 58"/>
                  <a:gd name="T38" fmla="*/ 14 w 50"/>
                  <a:gd name="T39" fmla="*/ 56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2 h 58"/>
                  <a:gd name="T56" fmla="*/ 6 w 50"/>
                  <a:gd name="T57" fmla="*/ 4 h 58"/>
                  <a:gd name="T58" fmla="*/ 4 w 50"/>
                  <a:gd name="T59" fmla="*/ 6 h 58"/>
                  <a:gd name="T60" fmla="*/ 2 w 50"/>
                  <a:gd name="T61" fmla="*/ 8 h 58"/>
                  <a:gd name="T62" fmla="*/ 2 w 50"/>
                  <a:gd name="T63" fmla="*/ 12 h 58"/>
                  <a:gd name="T64" fmla="*/ 0 w 50"/>
                  <a:gd name="T65" fmla="*/ 12 h 58"/>
                  <a:gd name="T66" fmla="*/ 0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8"/>
                    </a:lnTo>
                    <a:lnTo>
                      <a:pt x="46" y="6"/>
                    </a:lnTo>
                    <a:lnTo>
                      <a:pt x="44" y="4"/>
                    </a:lnTo>
                    <a:lnTo>
                      <a:pt x="42" y="4"/>
                    </a:lnTo>
                    <a:lnTo>
                      <a:pt x="40" y="2"/>
                    </a:lnTo>
                    <a:lnTo>
                      <a:pt x="36" y="2"/>
                    </a:lnTo>
                    <a:lnTo>
                      <a:pt x="28" y="2"/>
                    </a:lnTo>
                    <a:lnTo>
                      <a:pt x="28" y="48"/>
                    </a:lnTo>
                    <a:lnTo>
                      <a:pt x="28" y="52"/>
                    </a:lnTo>
                    <a:lnTo>
                      <a:pt x="30" y="54"/>
                    </a:lnTo>
                    <a:lnTo>
                      <a:pt x="32" y="56"/>
                    </a:lnTo>
                    <a:lnTo>
                      <a:pt x="34" y="56"/>
                    </a:lnTo>
                    <a:lnTo>
                      <a:pt x="36" y="56"/>
                    </a:lnTo>
                    <a:lnTo>
                      <a:pt x="36" y="58"/>
                    </a:lnTo>
                    <a:lnTo>
                      <a:pt x="12" y="58"/>
                    </a:lnTo>
                    <a:lnTo>
                      <a:pt x="12" y="56"/>
                    </a:lnTo>
                    <a:lnTo>
                      <a:pt x="14" y="56"/>
                    </a:lnTo>
                    <a:lnTo>
                      <a:pt x="18" y="56"/>
                    </a:lnTo>
                    <a:lnTo>
                      <a:pt x="20" y="54"/>
                    </a:lnTo>
                    <a:lnTo>
                      <a:pt x="20" y="52"/>
                    </a:lnTo>
                    <a:lnTo>
                      <a:pt x="20" y="48"/>
                    </a:lnTo>
                    <a:lnTo>
                      <a:pt x="20" y="2"/>
                    </a:lnTo>
                    <a:lnTo>
                      <a:pt x="14" y="2"/>
                    </a:lnTo>
                    <a:lnTo>
                      <a:pt x="10" y="2"/>
                    </a:lnTo>
                    <a:lnTo>
                      <a:pt x="8" y="2"/>
                    </a:lnTo>
                    <a:lnTo>
                      <a:pt x="6" y="4"/>
                    </a:lnTo>
                    <a:lnTo>
                      <a:pt x="4" y="6"/>
                    </a:lnTo>
                    <a:lnTo>
                      <a:pt x="2" y="8"/>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grpSp>
          <p:nvGrpSpPr>
            <p:cNvPr id="33804" name="Group 206"/>
            <p:cNvGrpSpPr>
              <a:grpSpLocks/>
            </p:cNvGrpSpPr>
            <p:nvPr/>
          </p:nvGrpSpPr>
          <p:grpSpPr bwMode="auto">
            <a:xfrm>
              <a:off x="1552" y="2492"/>
              <a:ext cx="2652" cy="644"/>
              <a:chOff x="1552" y="2492"/>
              <a:chExt cx="2652" cy="644"/>
            </a:xfrm>
          </p:grpSpPr>
          <p:sp>
            <p:nvSpPr>
              <p:cNvPr id="33847" name="Freeform 207"/>
              <p:cNvSpPr>
                <a:spLocks/>
              </p:cNvSpPr>
              <p:nvPr/>
            </p:nvSpPr>
            <p:spPr bwMode="auto">
              <a:xfrm>
                <a:off x="2220" y="2504"/>
                <a:ext cx="42" cy="62"/>
              </a:xfrm>
              <a:custGeom>
                <a:avLst/>
                <a:gdLst>
                  <a:gd name="T0" fmla="*/ 12 w 42"/>
                  <a:gd name="T1" fmla="*/ 30 h 62"/>
                  <a:gd name="T2" fmla="*/ 20 w 42"/>
                  <a:gd name="T3" fmla="*/ 24 h 62"/>
                  <a:gd name="T4" fmla="*/ 26 w 42"/>
                  <a:gd name="T5" fmla="*/ 22 h 62"/>
                  <a:gd name="T6" fmla="*/ 32 w 42"/>
                  <a:gd name="T7" fmla="*/ 24 h 62"/>
                  <a:gd name="T8" fmla="*/ 36 w 42"/>
                  <a:gd name="T9" fmla="*/ 30 h 62"/>
                  <a:gd name="T10" fmla="*/ 36 w 42"/>
                  <a:gd name="T11" fmla="*/ 38 h 62"/>
                  <a:gd name="T12" fmla="*/ 36 w 42"/>
                  <a:gd name="T13" fmla="*/ 56 h 62"/>
                  <a:gd name="T14" fmla="*/ 38 w 42"/>
                  <a:gd name="T15" fmla="*/ 60 h 62"/>
                  <a:gd name="T16" fmla="*/ 40 w 42"/>
                  <a:gd name="T17" fmla="*/ 60 h 62"/>
                  <a:gd name="T18" fmla="*/ 42 w 42"/>
                  <a:gd name="T19" fmla="*/ 62 h 62"/>
                  <a:gd name="T20" fmla="*/ 24 w 42"/>
                  <a:gd name="T21" fmla="*/ 60 h 62"/>
                  <a:gd name="T22" fmla="*/ 26 w 42"/>
                  <a:gd name="T23" fmla="*/ 60 h 62"/>
                  <a:gd name="T24" fmla="*/ 28 w 42"/>
                  <a:gd name="T25" fmla="*/ 58 h 62"/>
                  <a:gd name="T26" fmla="*/ 30 w 42"/>
                  <a:gd name="T27" fmla="*/ 56 h 62"/>
                  <a:gd name="T28" fmla="*/ 30 w 42"/>
                  <a:gd name="T29" fmla="*/ 40 h 62"/>
                  <a:gd name="T30" fmla="*/ 28 w 42"/>
                  <a:gd name="T31" fmla="*/ 30 h 62"/>
                  <a:gd name="T32" fmla="*/ 26 w 42"/>
                  <a:gd name="T33" fmla="*/ 28 h 62"/>
                  <a:gd name="T34" fmla="*/ 22 w 42"/>
                  <a:gd name="T35" fmla="*/ 28 h 62"/>
                  <a:gd name="T36" fmla="*/ 18 w 42"/>
                  <a:gd name="T37" fmla="*/ 28 h 62"/>
                  <a:gd name="T38" fmla="*/ 12 w 42"/>
                  <a:gd name="T39" fmla="*/ 32 h 62"/>
                  <a:gd name="T40" fmla="*/ 12 w 42"/>
                  <a:gd name="T41" fmla="*/ 56 h 62"/>
                  <a:gd name="T42" fmla="*/ 14 w 42"/>
                  <a:gd name="T43" fmla="*/ 60 h 62"/>
                  <a:gd name="T44" fmla="*/ 16 w 42"/>
                  <a:gd name="T45" fmla="*/ 60 h 62"/>
                  <a:gd name="T46" fmla="*/ 18 w 42"/>
                  <a:gd name="T47" fmla="*/ 62 h 62"/>
                  <a:gd name="T48" fmla="*/ 0 w 42"/>
                  <a:gd name="T49" fmla="*/ 60 h 62"/>
                  <a:gd name="T50" fmla="*/ 4 w 42"/>
                  <a:gd name="T51" fmla="*/ 60 h 62"/>
                  <a:gd name="T52" fmla="*/ 6 w 42"/>
                  <a:gd name="T53" fmla="*/ 58 h 62"/>
                  <a:gd name="T54" fmla="*/ 6 w 42"/>
                  <a:gd name="T55" fmla="*/ 52 h 62"/>
                  <a:gd name="T56" fmla="*/ 6 w 42"/>
                  <a:gd name="T57" fmla="*/ 12 h 62"/>
                  <a:gd name="T58" fmla="*/ 4 w 42"/>
                  <a:gd name="T59" fmla="*/ 6 h 62"/>
                  <a:gd name="T60" fmla="*/ 4 w 42"/>
                  <a:gd name="T61" fmla="*/ 6 h 62"/>
                  <a:gd name="T62" fmla="*/ 2 w 42"/>
                  <a:gd name="T63" fmla="*/ 6 h 62"/>
                  <a:gd name="T64" fmla="*/ 0 w 42"/>
                  <a:gd name="T65" fmla="*/ 6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8" y="26"/>
                    </a:lnTo>
                    <a:lnTo>
                      <a:pt x="20" y="24"/>
                    </a:lnTo>
                    <a:lnTo>
                      <a:pt x="24" y="22"/>
                    </a:lnTo>
                    <a:lnTo>
                      <a:pt x="26" y="22"/>
                    </a:lnTo>
                    <a:lnTo>
                      <a:pt x="30" y="22"/>
                    </a:lnTo>
                    <a:lnTo>
                      <a:pt x="32" y="24"/>
                    </a:lnTo>
                    <a:lnTo>
                      <a:pt x="34" y="26"/>
                    </a:lnTo>
                    <a:lnTo>
                      <a:pt x="36" y="30"/>
                    </a:lnTo>
                    <a:lnTo>
                      <a:pt x="36" y="32"/>
                    </a:lnTo>
                    <a:lnTo>
                      <a:pt x="36" y="38"/>
                    </a:lnTo>
                    <a:lnTo>
                      <a:pt x="36" y="52"/>
                    </a:lnTo>
                    <a:lnTo>
                      <a:pt x="36" y="56"/>
                    </a:lnTo>
                    <a:lnTo>
                      <a:pt x="38" y="58"/>
                    </a:lnTo>
                    <a:lnTo>
                      <a:pt x="38" y="60"/>
                    </a:lnTo>
                    <a:lnTo>
                      <a:pt x="40" y="60"/>
                    </a:lnTo>
                    <a:lnTo>
                      <a:pt x="42" y="60"/>
                    </a:lnTo>
                    <a:lnTo>
                      <a:pt x="42" y="62"/>
                    </a:lnTo>
                    <a:lnTo>
                      <a:pt x="24" y="62"/>
                    </a:lnTo>
                    <a:lnTo>
                      <a:pt x="24" y="60"/>
                    </a:lnTo>
                    <a:lnTo>
                      <a:pt x="26" y="60"/>
                    </a:lnTo>
                    <a:lnTo>
                      <a:pt x="28" y="60"/>
                    </a:lnTo>
                    <a:lnTo>
                      <a:pt x="28" y="58"/>
                    </a:lnTo>
                    <a:lnTo>
                      <a:pt x="30" y="58"/>
                    </a:lnTo>
                    <a:lnTo>
                      <a:pt x="30" y="56"/>
                    </a:lnTo>
                    <a:lnTo>
                      <a:pt x="30" y="52"/>
                    </a:lnTo>
                    <a:lnTo>
                      <a:pt x="30" y="40"/>
                    </a:lnTo>
                    <a:lnTo>
                      <a:pt x="30" y="34"/>
                    </a:lnTo>
                    <a:lnTo>
                      <a:pt x="28" y="30"/>
                    </a:lnTo>
                    <a:lnTo>
                      <a:pt x="26" y="28"/>
                    </a:lnTo>
                    <a:lnTo>
                      <a:pt x="24" y="28"/>
                    </a:lnTo>
                    <a:lnTo>
                      <a:pt x="22" y="28"/>
                    </a:lnTo>
                    <a:lnTo>
                      <a:pt x="20" y="28"/>
                    </a:lnTo>
                    <a:lnTo>
                      <a:pt x="18" y="28"/>
                    </a:lnTo>
                    <a:lnTo>
                      <a:pt x="16" y="30"/>
                    </a:lnTo>
                    <a:lnTo>
                      <a:pt x="12" y="32"/>
                    </a:lnTo>
                    <a:lnTo>
                      <a:pt x="12" y="52"/>
                    </a:lnTo>
                    <a:lnTo>
                      <a:pt x="12" y="56"/>
                    </a:lnTo>
                    <a:lnTo>
                      <a:pt x="14" y="58"/>
                    </a:lnTo>
                    <a:lnTo>
                      <a:pt x="14" y="60"/>
                    </a:lnTo>
                    <a:lnTo>
                      <a:pt x="16" y="60"/>
                    </a:lnTo>
                    <a:lnTo>
                      <a:pt x="18" y="60"/>
                    </a:lnTo>
                    <a:lnTo>
                      <a:pt x="18" y="62"/>
                    </a:lnTo>
                    <a:lnTo>
                      <a:pt x="0" y="62"/>
                    </a:lnTo>
                    <a:lnTo>
                      <a:pt x="0" y="60"/>
                    </a:lnTo>
                    <a:lnTo>
                      <a:pt x="2" y="60"/>
                    </a:lnTo>
                    <a:lnTo>
                      <a:pt x="4" y="60"/>
                    </a:lnTo>
                    <a:lnTo>
                      <a:pt x="6" y="58"/>
                    </a:lnTo>
                    <a:lnTo>
                      <a:pt x="6" y="56"/>
                    </a:lnTo>
                    <a:lnTo>
                      <a:pt x="6" y="52"/>
                    </a:lnTo>
                    <a:lnTo>
                      <a:pt x="6" y="18"/>
                    </a:lnTo>
                    <a:lnTo>
                      <a:pt x="6" y="12"/>
                    </a:lnTo>
                    <a:lnTo>
                      <a:pt x="6" y="8"/>
                    </a:lnTo>
                    <a:lnTo>
                      <a:pt x="4" y="6"/>
                    </a:lnTo>
                    <a:lnTo>
                      <a:pt x="2" y="6"/>
                    </a:lnTo>
                    <a:lnTo>
                      <a:pt x="0" y="6"/>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8" name="Freeform 208"/>
              <p:cNvSpPr>
                <a:spLocks noEditPoints="1"/>
              </p:cNvSpPr>
              <p:nvPr/>
            </p:nvSpPr>
            <p:spPr bwMode="auto">
              <a:xfrm>
                <a:off x="2266"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9" name="Freeform 209"/>
              <p:cNvSpPr>
                <a:spLocks noEditPoints="1"/>
              </p:cNvSpPr>
              <p:nvPr/>
            </p:nvSpPr>
            <p:spPr bwMode="auto">
              <a:xfrm>
                <a:off x="2326" y="2526"/>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0" name="Freeform 210"/>
              <p:cNvSpPr>
                <a:spLocks/>
              </p:cNvSpPr>
              <p:nvPr/>
            </p:nvSpPr>
            <p:spPr bwMode="auto">
              <a:xfrm>
                <a:off x="2364" y="2526"/>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8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8"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1" name="Freeform 211"/>
              <p:cNvSpPr>
                <a:spLocks noEditPoints="1"/>
              </p:cNvSpPr>
              <p:nvPr/>
            </p:nvSpPr>
            <p:spPr bwMode="auto">
              <a:xfrm>
                <a:off x="2410"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2" y="52"/>
                    </a:lnTo>
                    <a:lnTo>
                      <a:pt x="0" y="44"/>
                    </a:lnTo>
                    <a:lnTo>
                      <a:pt x="2" y="36"/>
                    </a:lnTo>
                    <a:lnTo>
                      <a:pt x="6" y="28"/>
                    </a:lnTo>
                    <a:lnTo>
                      <a:pt x="10" y="24"/>
                    </a:lnTo>
                    <a:lnTo>
                      <a:pt x="14" y="22"/>
                    </a:lnTo>
                    <a:lnTo>
                      <a:pt x="18" y="22"/>
                    </a:lnTo>
                    <a:lnTo>
                      <a:pt x="24" y="22"/>
                    </a:lnTo>
                    <a:lnTo>
                      <a:pt x="28" y="26"/>
                    </a:lnTo>
                    <a:lnTo>
                      <a:pt x="28" y="18"/>
                    </a:lnTo>
                    <a:lnTo>
                      <a:pt x="28" y="12"/>
                    </a:lnTo>
                    <a:lnTo>
                      <a:pt x="28" y="8"/>
                    </a:lnTo>
                    <a:lnTo>
                      <a:pt x="26" y="6"/>
                    </a:lnTo>
                    <a:lnTo>
                      <a:pt x="24" y="6"/>
                    </a:lnTo>
                    <a:lnTo>
                      <a:pt x="22" y="6"/>
                    </a:lnTo>
                    <a:lnTo>
                      <a:pt x="32" y="0"/>
                    </a:lnTo>
                    <a:lnTo>
                      <a:pt x="34" y="0"/>
                    </a:lnTo>
                    <a:lnTo>
                      <a:pt x="34" y="46"/>
                    </a:lnTo>
                    <a:lnTo>
                      <a:pt x="34" y="52"/>
                    </a:lnTo>
                    <a:lnTo>
                      <a:pt x="34" y="56"/>
                    </a:lnTo>
                    <a:lnTo>
                      <a:pt x="36" y="56"/>
                    </a:lnTo>
                    <a:lnTo>
                      <a:pt x="36" y="58"/>
                    </a:lnTo>
                    <a:lnTo>
                      <a:pt x="38" y="58"/>
                    </a:lnTo>
                    <a:lnTo>
                      <a:pt x="40" y="58"/>
                    </a:lnTo>
                    <a:lnTo>
                      <a:pt x="30" y="62"/>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2" name="Freeform 212"/>
              <p:cNvSpPr>
                <a:spLocks noEditPoints="1"/>
              </p:cNvSpPr>
              <p:nvPr/>
            </p:nvSpPr>
            <p:spPr bwMode="auto">
              <a:xfrm>
                <a:off x="2474" y="2526"/>
                <a:ext cx="42" cy="58"/>
              </a:xfrm>
              <a:custGeom>
                <a:avLst/>
                <a:gdLst>
                  <a:gd name="T0" fmla="*/ 12 w 42"/>
                  <a:gd name="T1" fmla="*/ 0 h 58"/>
                  <a:gd name="T2" fmla="*/ 14 w 42"/>
                  <a:gd name="T3" fmla="*/ 10 h 58"/>
                  <a:gd name="T4" fmla="*/ 20 w 42"/>
                  <a:gd name="T5" fmla="*/ 2 h 58"/>
                  <a:gd name="T6" fmla="*/ 26 w 42"/>
                  <a:gd name="T7" fmla="*/ 0 h 58"/>
                  <a:gd name="T8" fmla="*/ 36 w 42"/>
                  <a:gd name="T9" fmla="*/ 4 h 58"/>
                  <a:gd name="T10" fmla="*/ 40 w 42"/>
                  <a:gd name="T11" fmla="*/ 14 h 58"/>
                  <a:gd name="T12" fmla="*/ 40 w 42"/>
                  <a:gd name="T13" fmla="*/ 26 h 58"/>
                  <a:gd name="T14" fmla="*/ 36 w 42"/>
                  <a:gd name="T15" fmla="*/ 36 h 58"/>
                  <a:gd name="T16" fmla="*/ 24 w 42"/>
                  <a:gd name="T17" fmla="*/ 40 h 58"/>
                  <a:gd name="T18" fmla="*/ 18 w 42"/>
                  <a:gd name="T19" fmla="*/ 40 h 58"/>
                  <a:gd name="T20" fmla="*/ 14 w 42"/>
                  <a:gd name="T21" fmla="*/ 38 h 58"/>
                  <a:gd name="T22" fmla="*/ 14 w 42"/>
                  <a:gd name="T23" fmla="*/ 54 h 58"/>
                  <a:gd name="T24" fmla="*/ 14 w 42"/>
                  <a:gd name="T25" fmla="*/ 56 h 58"/>
                  <a:gd name="T26" fmla="*/ 18 w 42"/>
                  <a:gd name="T27" fmla="*/ 58 h 58"/>
                  <a:gd name="T28" fmla="*/ 20 w 42"/>
                  <a:gd name="T29" fmla="*/ 58 h 58"/>
                  <a:gd name="T30" fmla="*/ 0 w 42"/>
                  <a:gd name="T31" fmla="*/ 58 h 58"/>
                  <a:gd name="T32" fmla="*/ 2 w 42"/>
                  <a:gd name="T33" fmla="*/ 58 h 58"/>
                  <a:gd name="T34" fmla="*/ 6 w 42"/>
                  <a:gd name="T35" fmla="*/ 56 h 58"/>
                  <a:gd name="T36" fmla="*/ 6 w 42"/>
                  <a:gd name="T37" fmla="*/ 54 h 58"/>
                  <a:gd name="T38" fmla="*/ 6 w 42"/>
                  <a:gd name="T39" fmla="*/ 12 h 58"/>
                  <a:gd name="T40" fmla="*/ 6 w 42"/>
                  <a:gd name="T41" fmla="*/ 6 h 58"/>
                  <a:gd name="T42" fmla="*/ 6 w 42"/>
                  <a:gd name="T43" fmla="*/ 4 h 58"/>
                  <a:gd name="T44" fmla="*/ 4 w 42"/>
                  <a:gd name="T45" fmla="*/ 4 h 58"/>
                  <a:gd name="T46" fmla="*/ 2 w 42"/>
                  <a:gd name="T47" fmla="*/ 6 h 58"/>
                  <a:gd name="T48" fmla="*/ 14 w 42"/>
                  <a:gd name="T49" fmla="*/ 12 h 58"/>
                  <a:gd name="T50" fmla="*/ 14 w 42"/>
                  <a:gd name="T51" fmla="*/ 30 h 58"/>
                  <a:gd name="T52" fmla="*/ 16 w 42"/>
                  <a:gd name="T53" fmla="*/ 34 h 58"/>
                  <a:gd name="T54" fmla="*/ 20 w 42"/>
                  <a:gd name="T55" fmla="*/ 38 h 58"/>
                  <a:gd name="T56" fmla="*/ 28 w 42"/>
                  <a:gd name="T57" fmla="*/ 38 h 58"/>
                  <a:gd name="T58" fmla="*/ 32 w 42"/>
                  <a:gd name="T59" fmla="*/ 30 h 58"/>
                  <a:gd name="T60" fmla="*/ 34 w 42"/>
                  <a:gd name="T61" fmla="*/ 18 h 58"/>
                  <a:gd name="T62" fmla="*/ 30 w 42"/>
                  <a:gd name="T63" fmla="*/ 10 h 58"/>
                  <a:gd name="T64" fmla="*/ 24 w 42"/>
                  <a:gd name="T65" fmla="*/ 6 h 58"/>
                  <a:gd name="T66" fmla="*/ 20 w 42"/>
                  <a:gd name="T67" fmla="*/ 6 h 58"/>
                  <a:gd name="T68" fmla="*/ 14 w 42"/>
                  <a:gd name="T69" fmla="*/ 12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58"/>
                  <a:gd name="T107" fmla="*/ 42 w 42"/>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58">
                    <a:moveTo>
                      <a:pt x="2" y="4"/>
                    </a:moveTo>
                    <a:lnTo>
                      <a:pt x="12" y="0"/>
                    </a:lnTo>
                    <a:lnTo>
                      <a:pt x="14" y="0"/>
                    </a:lnTo>
                    <a:lnTo>
                      <a:pt x="14" y="10"/>
                    </a:lnTo>
                    <a:lnTo>
                      <a:pt x="16" y="4"/>
                    </a:lnTo>
                    <a:lnTo>
                      <a:pt x="20" y="2"/>
                    </a:lnTo>
                    <a:lnTo>
                      <a:pt x="24" y="0"/>
                    </a:lnTo>
                    <a:lnTo>
                      <a:pt x="26" y="0"/>
                    </a:lnTo>
                    <a:lnTo>
                      <a:pt x="32" y="0"/>
                    </a:lnTo>
                    <a:lnTo>
                      <a:pt x="36" y="4"/>
                    </a:lnTo>
                    <a:lnTo>
                      <a:pt x="40" y="8"/>
                    </a:lnTo>
                    <a:lnTo>
                      <a:pt x="40" y="14"/>
                    </a:lnTo>
                    <a:lnTo>
                      <a:pt x="42" y="18"/>
                    </a:lnTo>
                    <a:lnTo>
                      <a:pt x="40" y="26"/>
                    </a:lnTo>
                    <a:lnTo>
                      <a:pt x="38" y="30"/>
                    </a:lnTo>
                    <a:lnTo>
                      <a:pt x="36" y="36"/>
                    </a:lnTo>
                    <a:lnTo>
                      <a:pt x="30" y="40"/>
                    </a:lnTo>
                    <a:lnTo>
                      <a:pt x="24" y="40"/>
                    </a:lnTo>
                    <a:lnTo>
                      <a:pt x="20" y="40"/>
                    </a:lnTo>
                    <a:lnTo>
                      <a:pt x="18" y="40"/>
                    </a:lnTo>
                    <a:lnTo>
                      <a:pt x="16" y="38"/>
                    </a:lnTo>
                    <a:lnTo>
                      <a:pt x="14" y="38"/>
                    </a:lnTo>
                    <a:lnTo>
                      <a:pt x="14" y="50"/>
                    </a:lnTo>
                    <a:lnTo>
                      <a:pt x="14" y="54"/>
                    </a:lnTo>
                    <a:lnTo>
                      <a:pt x="14" y="56"/>
                    </a:lnTo>
                    <a:lnTo>
                      <a:pt x="16" y="58"/>
                    </a:lnTo>
                    <a:lnTo>
                      <a:pt x="18" y="58"/>
                    </a:lnTo>
                    <a:lnTo>
                      <a:pt x="20" y="58"/>
                    </a:lnTo>
                    <a:lnTo>
                      <a:pt x="0" y="58"/>
                    </a:lnTo>
                    <a:lnTo>
                      <a:pt x="2" y="58"/>
                    </a:lnTo>
                    <a:lnTo>
                      <a:pt x="4" y="58"/>
                    </a:lnTo>
                    <a:lnTo>
                      <a:pt x="6" y="56"/>
                    </a:lnTo>
                    <a:lnTo>
                      <a:pt x="6" y="54"/>
                    </a:lnTo>
                    <a:lnTo>
                      <a:pt x="6" y="50"/>
                    </a:lnTo>
                    <a:lnTo>
                      <a:pt x="6" y="12"/>
                    </a:lnTo>
                    <a:lnTo>
                      <a:pt x="6" y="8"/>
                    </a:lnTo>
                    <a:lnTo>
                      <a:pt x="6" y="6"/>
                    </a:lnTo>
                    <a:lnTo>
                      <a:pt x="6" y="4"/>
                    </a:lnTo>
                    <a:lnTo>
                      <a:pt x="4" y="4"/>
                    </a:lnTo>
                    <a:lnTo>
                      <a:pt x="2"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4"/>
                    </a:lnTo>
                    <a:lnTo>
                      <a:pt x="32" y="30"/>
                    </a:lnTo>
                    <a:lnTo>
                      <a:pt x="34" y="22"/>
                    </a:lnTo>
                    <a:lnTo>
                      <a:pt x="34" y="18"/>
                    </a:lnTo>
                    <a:lnTo>
                      <a:pt x="32" y="12"/>
                    </a:lnTo>
                    <a:lnTo>
                      <a:pt x="30" y="10"/>
                    </a:lnTo>
                    <a:lnTo>
                      <a:pt x="26" y="6"/>
                    </a:lnTo>
                    <a:lnTo>
                      <a:pt x="24" y="6"/>
                    </a:lnTo>
                    <a:lnTo>
                      <a:pt x="22" y="6"/>
                    </a:lnTo>
                    <a:lnTo>
                      <a:pt x="20" y="6"/>
                    </a:lnTo>
                    <a:lnTo>
                      <a:pt x="16" y="8"/>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3" name="Freeform 213"/>
              <p:cNvSpPr>
                <a:spLocks/>
              </p:cNvSpPr>
              <p:nvPr/>
            </p:nvSpPr>
            <p:spPr bwMode="auto">
              <a:xfrm>
                <a:off x="2518" y="2526"/>
                <a:ext cx="30" cy="40"/>
              </a:xfrm>
              <a:custGeom>
                <a:avLst/>
                <a:gdLst>
                  <a:gd name="T0" fmla="*/ 14 w 30"/>
                  <a:gd name="T1" fmla="*/ 0 h 40"/>
                  <a:gd name="T2" fmla="*/ 14 w 30"/>
                  <a:gd name="T3" fmla="*/ 10 h 40"/>
                  <a:gd name="T4" fmla="*/ 16 w 30"/>
                  <a:gd name="T5" fmla="*/ 4 h 40"/>
                  <a:gd name="T6" fmla="*/ 20 w 30"/>
                  <a:gd name="T7" fmla="*/ 0 h 40"/>
                  <a:gd name="T8" fmla="*/ 24 w 30"/>
                  <a:gd name="T9" fmla="*/ 0 h 40"/>
                  <a:gd name="T10" fmla="*/ 26 w 30"/>
                  <a:gd name="T11" fmla="*/ 0 h 40"/>
                  <a:gd name="T12" fmla="*/ 28 w 30"/>
                  <a:gd name="T13" fmla="*/ 2 h 40"/>
                  <a:gd name="T14" fmla="*/ 28 w 30"/>
                  <a:gd name="T15" fmla="*/ 4 h 40"/>
                  <a:gd name="T16" fmla="*/ 30 w 30"/>
                  <a:gd name="T17" fmla="*/ 6 h 40"/>
                  <a:gd name="T18" fmla="*/ 28 w 30"/>
                  <a:gd name="T19" fmla="*/ 6 h 40"/>
                  <a:gd name="T20" fmla="*/ 28 w 30"/>
                  <a:gd name="T21" fmla="*/ 8 h 40"/>
                  <a:gd name="T22" fmla="*/ 26 w 30"/>
                  <a:gd name="T23" fmla="*/ 10 h 40"/>
                  <a:gd name="T24" fmla="*/ 26 w 30"/>
                  <a:gd name="T25" fmla="*/ 10 h 40"/>
                  <a:gd name="T26" fmla="*/ 24 w 30"/>
                  <a:gd name="T27" fmla="*/ 10 h 40"/>
                  <a:gd name="T28" fmla="*/ 22 w 30"/>
                  <a:gd name="T29" fmla="*/ 8 h 40"/>
                  <a:gd name="T30" fmla="*/ 20 w 30"/>
                  <a:gd name="T31" fmla="*/ 6 h 40"/>
                  <a:gd name="T32" fmla="*/ 20 w 30"/>
                  <a:gd name="T33" fmla="*/ 6 h 40"/>
                  <a:gd name="T34" fmla="*/ 18 w 30"/>
                  <a:gd name="T35" fmla="*/ 6 h 40"/>
                  <a:gd name="T36" fmla="*/ 18 w 30"/>
                  <a:gd name="T37" fmla="*/ 6 h 40"/>
                  <a:gd name="T38" fmla="*/ 16 w 30"/>
                  <a:gd name="T39" fmla="*/ 10 h 40"/>
                  <a:gd name="T40" fmla="*/ 14 w 30"/>
                  <a:gd name="T41" fmla="*/ 14 h 40"/>
                  <a:gd name="T42" fmla="*/ 14 w 30"/>
                  <a:gd name="T43" fmla="*/ 30 h 40"/>
                  <a:gd name="T44" fmla="*/ 14 w 30"/>
                  <a:gd name="T45" fmla="*/ 34 h 40"/>
                  <a:gd name="T46" fmla="*/ 14 w 30"/>
                  <a:gd name="T47" fmla="*/ 36 h 40"/>
                  <a:gd name="T48" fmla="*/ 16 w 30"/>
                  <a:gd name="T49" fmla="*/ 36 h 40"/>
                  <a:gd name="T50" fmla="*/ 16 w 30"/>
                  <a:gd name="T51" fmla="*/ 38 h 40"/>
                  <a:gd name="T52" fmla="*/ 18 w 30"/>
                  <a:gd name="T53" fmla="*/ 38 h 40"/>
                  <a:gd name="T54" fmla="*/ 20 w 30"/>
                  <a:gd name="T55" fmla="*/ 38 h 40"/>
                  <a:gd name="T56" fmla="*/ 20 w 30"/>
                  <a:gd name="T57" fmla="*/ 40 h 40"/>
                  <a:gd name="T58" fmla="*/ 0 w 30"/>
                  <a:gd name="T59" fmla="*/ 40 h 40"/>
                  <a:gd name="T60" fmla="*/ 0 w 30"/>
                  <a:gd name="T61" fmla="*/ 38 h 40"/>
                  <a:gd name="T62" fmla="*/ 4 w 30"/>
                  <a:gd name="T63" fmla="*/ 38 h 40"/>
                  <a:gd name="T64" fmla="*/ 4 w 30"/>
                  <a:gd name="T65" fmla="*/ 38 h 40"/>
                  <a:gd name="T66" fmla="*/ 6 w 30"/>
                  <a:gd name="T67" fmla="*/ 36 h 40"/>
                  <a:gd name="T68" fmla="*/ 6 w 30"/>
                  <a:gd name="T69" fmla="*/ 36 h 40"/>
                  <a:gd name="T70" fmla="*/ 6 w 30"/>
                  <a:gd name="T71" fmla="*/ 34 h 40"/>
                  <a:gd name="T72" fmla="*/ 6 w 30"/>
                  <a:gd name="T73" fmla="*/ 30 h 40"/>
                  <a:gd name="T74" fmla="*/ 6 w 30"/>
                  <a:gd name="T75" fmla="*/ 16 h 40"/>
                  <a:gd name="T76" fmla="*/ 6 w 30"/>
                  <a:gd name="T77" fmla="*/ 10 h 40"/>
                  <a:gd name="T78" fmla="*/ 6 w 30"/>
                  <a:gd name="T79" fmla="*/ 8 h 40"/>
                  <a:gd name="T80" fmla="*/ 6 w 30"/>
                  <a:gd name="T81" fmla="*/ 6 h 40"/>
                  <a:gd name="T82" fmla="*/ 6 w 30"/>
                  <a:gd name="T83" fmla="*/ 6 h 40"/>
                  <a:gd name="T84" fmla="*/ 4 w 30"/>
                  <a:gd name="T85" fmla="*/ 4 h 40"/>
                  <a:gd name="T86" fmla="*/ 4 w 30"/>
                  <a:gd name="T87" fmla="*/ 4 h 40"/>
                  <a:gd name="T88" fmla="*/ 2 w 30"/>
                  <a:gd name="T89" fmla="*/ 4 h 40"/>
                  <a:gd name="T90" fmla="*/ 2 w 30"/>
                  <a:gd name="T91" fmla="*/ 6 h 40"/>
                  <a:gd name="T92" fmla="*/ 0 w 30"/>
                  <a:gd name="T93" fmla="*/ 4 h 40"/>
                  <a:gd name="T94" fmla="*/ 12 w 30"/>
                  <a:gd name="T95" fmla="*/ 0 h 40"/>
                  <a:gd name="T96" fmla="*/ 14 w 30"/>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0"/>
                  <a:gd name="T148" fmla="*/ 0 h 40"/>
                  <a:gd name="T149" fmla="*/ 30 w 30"/>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0" h="40">
                    <a:moveTo>
                      <a:pt x="14" y="0"/>
                    </a:moveTo>
                    <a:lnTo>
                      <a:pt x="14" y="10"/>
                    </a:lnTo>
                    <a:lnTo>
                      <a:pt x="16" y="4"/>
                    </a:lnTo>
                    <a:lnTo>
                      <a:pt x="20" y="0"/>
                    </a:lnTo>
                    <a:lnTo>
                      <a:pt x="24" y="0"/>
                    </a:lnTo>
                    <a:lnTo>
                      <a:pt x="26" y="0"/>
                    </a:lnTo>
                    <a:lnTo>
                      <a:pt x="28" y="2"/>
                    </a:lnTo>
                    <a:lnTo>
                      <a:pt x="28" y="4"/>
                    </a:lnTo>
                    <a:lnTo>
                      <a:pt x="30" y="6"/>
                    </a:lnTo>
                    <a:lnTo>
                      <a:pt x="28" y="6"/>
                    </a:lnTo>
                    <a:lnTo>
                      <a:pt x="28" y="8"/>
                    </a:lnTo>
                    <a:lnTo>
                      <a:pt x="26" y="10"/>
                    </a:lnTo>
                    <a:lnTo>
                      <a:pt x="24" y="10"/>
                    </a:lnTo>
                    <a:lnTo>
                      <a:pt x="22" y="8"/>
                    </a:lnTo>
                    <a:lnTo>
                      <a:pt x="20" y="6"/>
                    </a:lnTo>
                    <a:lnTo>
                      <a:pt x="18" y="6"/>
                    </a:lnTo>
                    <a:lnTo>
                      <a:pt x="16" y="10"/>
                    </a:lnTo>
                    <a:lnTo>
                      <a:pt x="14" y="14"/>
                    </a:lnTo>
                    <a:lnTo>
                      <a:pt x="14" y="30"/>
                    </a:lnTo>
                    <a:lnTo>
                      <a:pt x="14" y="34"/>
                    </a:lnTo>
                    <a:lnTo>
                      <a:pt x="14" y="36"/>
                    </a:lnTo>
                    <a:lnTo>
                      <a:pt x="16" y="36"/>
                    </a:lnTo>
                    <a:lnTo>
                      <a:pt x="16" y="38"/>
                    </a:lnTo>
                    <a:lnTo>
                      <a:pt x="18" y="38"/>
                    </a:lnTo>
                    <a:lnTo>
                      <a:pt x="20" y="38"/>
                    </a:lnTo>
                    <a:lnTo>
                      <a:pt x="20" y="40"/>
                    </a:lnTo>
                    <a:lnTo>
                      <a:pt x="0" y="40"/>
                    </a:lnTo>
                    <a:lnTo>
                      <a:pt x="0"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4" name="Freeform 214"/>
              <p:cNvSpPr>
                <a:spLocks noEditPoints="1"/>
              </p:cNvSpPr>
              <p:nvPr/>
            </p:nvSpPr>
            <p:spPr bwMode="auto">
              <a:xfrm>
                <a:off x="2550" y="2526"/>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20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20"/>
                    </a:lnTo>
                    <a:lnTo>
                      <a:pt x="36" y="24"/>
                    </a:lnTo>
                    <a:lnTo>
                      <a:pt x="34" y="30"/>
                    </a:lnTo>
                    <a:lnTo>
                      <a:pt x="32" y="34"/>
                    </a:lnTo>
                    <a:lnTo>
                      <a:pt x="28" y="38"/>
                    </a:lnTo>
                    <a:lnTo>
                      <a:pt x="24" y="40"/>
                    </a:lnTo>
                    <a:lnTo>
                      <a:pt x="18" y="40"/>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5" name="Freeform 215"/>
              <p:cNvSpPr>
                <a:spLocks noEditPoints="1"/>
              </p:cNvSpPr>
              <p:nvPr/>
            </p:nvSpPr>
            <p:spPr bwMode="auto">
              <a:xfrm>
                <a:off x="2594" y="2504"/>
                <a:ext cx="40" cy="62"/>
              </a:xfrm>
              <a:custGeom>
                <a:avLst/>
                <a:gdLst>
                  <a:gd name="T0" fmla="*/ 28 w 40"/>
                  <a:gd name="T1" fmla="*/ 56 h 62"/>
                  <a:gd name="T2" fmla="*/ 24 w 40"/>
                  <a:gd name="T3" fmla="*/ 60 h 62"/>
                  <a:gd name="T4" fmla="*/ 22 w 40"/>
                  <a:gd name="T5" fmla="*/ 62 h 62"/>
                  <a:gd name="T6" fmla="*/ 18 w 40"/>
                  <a:gd name="T7" fmla="*/ 62 h 62"/>
                  <a:gd name="T8" fmla="*/ 16 w 40"/>
                  <a:gd name="T9" fmla="*/ 62 h 62"/>
                  <a:gd name="T10" fmla="*/ 10 w 40"/>
                  <a:gd name="T11" fmla="*/ 62 h 62"/>
                  <a:gd name="T12" fmla="*/ 4 w 40"/>
                  <a:gd name="T13" fmla="*/ 58 h 62"/>
                  <a:gd name="T14" fmla="*/ 0 w 40"/>
                  <a:gd name="T15" fmla="*/ 52 h 62"/>
                  <a:gd name="T16" fmla="*/ 0 w 40"/>
                  <a:gd name="T17" fmla="*/ 44 h 62"/>
                  <a:gd name="T18" fmla="*/ 0 w 40"/>
                  <a:gd name="T19" fmla="*/ 36 h 62"/>
                  <a:gd name="T20" fmla="*/ 4 w 40"/>
                  <a:gd name="T21" fmla="*/ 28 h 62"/>
                  <a:gd name="T22" fmla="*/ 8 w 40"/>
                  <a:gd name="T23" fmla="*/ 24 h 62"/>
                  <a:gd name="T24" fmla="*/ 14 w 40"/>
                  <a:gd name="T25" fmla="*/ 22 h 62"/>
                  <a:gd name="T26" fmla="*/ 18 w 40"/>
                  <a:gd name="T27" fmla="*/ 22 h 62"/>
                  <a:gd name="T28" fmla="*/ 24 w 40"/>
                  <a:gd name="T29" fmla="*/ 22 h 62"/>
                  <a:gd name="T30" fmla="*/ 28 w 40"/>
                  <a:gd name="T31" fmla="*/ 26 h 62"/>
                  <a:gd name="T32" fmla="*/ 28 w 40"/>
                  <a:gd name="T33" fmla="*/ 18 h 62"/>
                  <a:gd name="T34" fmla="*/ 26 w 40"/>
                  <a:gd name="T35" fmla="*/ 12 h 62"/>
                  <a:gd name="T36" fmla="*/ 26 w 40"/>
                  <a:gd name="T37" fmla="*/ 8 h 62"/>
                  <a:gd name="T38" fmla="*/ 26 w 40"/>
                  <a:gd name="T39" fmla="*/ 6 h 62"/>
                  <a:gd name="T40" fmla="*/ 26 w 40"/>
                  <a:gd name="T41" fmla="*/ 6 h 62"/>
                  <a:gd name="T42" fmla="*/ 26 w 40"/>
                  <a:gd name="T43" fmla="*/ 6 h 62"/>
                  <a:gd name="T44" fmla="*/ 24 w 40"/>
                  <a:gd name="T45" fmla="*/ 6 h 62"/>
                  <a:gd name="T46" fmla="*/ 24 w 40"/>
                  <a:gd name="T47" fmla="*/ 6 h 62"/>
                  <a:gd name="T48" fmla="*/ 22 w 40"/>
                  <a:gd name="T49" fmla="*/ 6 h 62"/>
                  <a:gd name="T50" fmla="*/ 22 w 40"/>
                  <a:gd name="T51" fmla="*/ 6 h 62"/>
                  <a:gd name="T52" fmla="*/ 32 w 40"/>
                  <a:gd name="T53" fmla="*/ 0 h 62"/>
                  <a:gd name="T54" fmla="*/ 34 w 40"/>
                  <a:gd name="T55" fmla="*/ 0 h 62"/>
                  <a:gd name="T56" fmla="*/ 34 w 40"/>
                  <a:gd name="T57" fmla="*/ 46 h 62"/>
                  <a:gd name="T58" fmla="*/ 34 w 40"/>
                  <a:gd name="T59" fmla="*/ 52 h 62"/>
                  <a:gd name="T60" fmla="*/ 34 w 40"/>
                  <a:gd name="T61" fmla="*/ 56 h 62"/>
                  <a:gd name="T62" fmla="*/ 34 w 40"/>
                  <a:gd name="T63" fmla="*/ 56 h 62"/>
                  <a:gd name="T64" fmla="*/ 36 w 40"/>
                  <a:gd name="T65" fmla="*/ 58 h 62"/>
                  <a:gd name="T66" fmla="*/ 36 w 40"/>
                  <a:gd name="T67" fmla="*/ 58 h 62"/>
                  <a:gd name="T68" fmla="*/ 36 w 40"/>
                  <a:gd name="T69" fmla="*/ 58 h 62"/>
                  <a:gd name="T70" fmla="*/ 38 w 40"/>
                  <a:gd name="T71" fmla="*/ 58 h 62"/>
                  <a:gd name="T72" fmla="*/ 40 w 40"/>
                  <a:gd name="T73" fmla="*/ 58 h 62"/>
                  <a:gd name="T74" fmla="*/ 40 w 40"/>
                  <a:gd name="T75" fmla="*/ 58 h 62"/>
                  <a:gd name="T76" fmla="*/ 28 w 40"/>
                  <a:gd name="T77" fmla="*/ 62 h 62"/>
                  <a:gd name="T78" fmla="*/ 28 w 40"/>
                  <a:gd name="T79" fmla="*/ 62 h 62"/>
                  <a:gd name="T80" fmla="*/ 28 w 40"/>
                  <a:gd name="T81" fmla="*/ 56 h 62"/>
                  <a:gd name="T82" fmla="*/ 28 w 40"/>
                  <a:gd name="T83" fmla="*/ 54 h 62"/>
                  <a:gd name="T84" fmla="*/ 28 w 40"/>
                  <a:gd name="T85" fmla="*/ 34 h 62"/>
                  <a:gd name="T86" fmla="*/ 26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0 w 40"/>
                  <a:gd name="T101" fmla="*/ 28 h 62"/>
                  <a:gd name="T102" fmla="*/ 8 w 40"/>
                  <a:gd name="T103" fmla="*/ 32 h 62"/>
                  <a:gd name="T104" fmla="*/ 6 w 40"/>
                  <a:gd name="T105" fmla="*/ 40 h 62"/>
                  <a:gd name="T106" fmla="*/ 8 w 40"/>
                  <a:gd name="T107" fmla="*/ 48 h 62"/>
                  <a:gd name="T108" fmla="*/ 10 w 40"/>
                  <a:gd name="T109" fmla="*/ 52 h 62"/>
                  <a:gd name="T110" fmla="*/ 14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18" y="62"/>
                    </a:lnTo>
                    <a:lnTo>
                      <a:pt x="16" y="62"/>
                    </a:lnTo>
                    <a:lnTo>
                      <a:pt x="10" y="62"/>
                    </a:lnTo>
                    <a:lnTo>
                      <a:pt x="4" y="58"/>
                    </a:lnTo>
                    <a:lnTo>
                      <a:pt x="0" y="52"/>
                    </a:lnTo>
                    <a:lnTo>
                      <a:pt x="0" y="44"/>
                    </a:lnTo>
                    <a:lnTo>
                      <a:pt x="0" y="36"/>
                    </a:lnTo>
                    <a:lnTo>
                      <a:pt x="4" y="28"/>
                    </a:lnTo>
                    <a:lnTo>
                      <a:pt x="8" y="24"/>
                    </a:lnTo>
                    <a:lnTo>
                      <a:pt x="14" y="22"/>
                    </a:lnTo>
                    <a:lnTo>
                      <a:pt x="18" y="22"/>
                    </a:lnTo>
                    <a:lnTo>
                      <a:pt x="24" y="22"/>
                    </a:lnTo>
                    <a:lnTo>
                      <a:pt x="28" y="26"/>
                    </a:lnTo>
                    <a:lnTo>
                      <a:pt x="28" y="18"/>
                    </a:lnTo>
                    <a:lnTo>
                      <a:pt x="26" y="12"/>
                    </a:lnTo>
                    <a:lnTo>
                      <a:pt x="26" y="8"/>
                    </a:lnTo>
                    <a:lnTo>
                      <a:pt x="26" y="6"/>
                    </a:lnTo>
                    <a:lnTo>
                      <a:pt x="24" y="6"/>
                    </a:lnTo>
                    <a:lnTo>
                      <a:pt x="22" y="6"/>
                    </a:lnTo>
                    <a:lnTo>
                      <a:pt x="32" y="0"/>
                    </a:lnTo>
                    <a:lnTo>
                      <a:pt x="34" y="0"/>
                    </a:lnTo>
                    <a:lnTo>
                      <a:pt x="34" y="46"/>
                    </a:lnTo>
                    <a:lnTo>
                      <a:pt x="34" y="52"/>
                    </a:lnTo>
                    <a:lnTo>
                      <a:pt x="34" y="56"/>
                    </a:lnTo>
                    <a:lnTo>
                      <a:pt x="36" y="58"/>
                    </a:lnTo>
                    <a:lnTo>
                      <a:pt x="38" y="58"/>
                    </a:lnTo>
                    <a:lnTo>
                      <a:pt x="40" y="58"/>
                    </a:lnTo>
                    <a:lnTo>
                      <a:pt x="28" y="62"/>
                    </a:lnTo>
                    <a:lnTo>
                      <a:pt x="28" y="56"/>
                    </a:lnTo>
                    <a:close/>
                    <a:moveTo>
                      <a:pt x="28" y="54"/>
                    </a:moveTo>
                    <a:lnTo>
                      <a:pt x="28" y="34"/>
                    </a:lnTo>
                    <a:lnTo>
                      <a:pt x="26" y="32"/>
                    </a:lnTo>
                    <a:lnTo>
                      <a:pt x="26" y="28"/>
                    </a:lnTo>
                    <a:lnTo>
                      <a:pt x="24" y="26"/>
                    </a:lnTo>
                    <a:lnTo>
                      <a:pt x="22" y="26"/>
                    </a:lnTo>
                    <a:lnTo>
                      <a:pt x="20" y="24"/>
                    </a:lnTo>
                    <a:lnTo>
                      <a:pt x="18" y="24"/>
                    </a:lnTo>
                    <a:lnTo>
                      <a:pt x="14" y="26"/>
                    </a:lnTo>
                    <a:lnTo>
                      <a:pt x="10" y="28"/>
                    </a:lnTo>
                    <a:lnTo>
                      <a:pt x="8" y="32"/>
                    </a:lnTo>
                    <a:lnTo>
                      <a:pt x="6" y="40"/>
                    </a:lnTo>
                    <a:lnTo>
                      <a:pt x="8" y="48"/>
                    </a:lnTo>
                    <a:lnTo>
                      <a:pt x="10" y="52"/>
                    </a:lnTo>
                    <a:lnTo>
                      <a:pt x="14" y="56"/>
                    </a:lnTo>
                    <a:lnTo>
                      <a:pt x="20" y="58"/>
                    </a:lnTo>
                    <a:lnTo>
                      <a:pt x="24" y="56"/>
                    </a:lnTo>
                    <a:lnTo>
                      <a:pt x="28" y="5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6" name="Freeform 216"/>
              <p:cNvSpPr>
                <a:spLocks/>
              </p:cNvSpPr>
              <p:nvPr/>
            </p:nvSpPr>
            <p:spPr bwMode="auto">
              <a:xfrm>
                <a:off x="2636" y="2526"/>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7" name="Freeform 217"/>
              <p:cNvSpPr>
                <a:spLocks/>
              </p:cNvSpPr>
              <p:nvPr/>
            </p:nvSpPr>
            <p:spPr bwMode="auto">
              <a:xfrm>
                <a:off x="2682" y="2526"/>
                <a:ext cx="32" cy="40"/>
              </a:xfrm>
              <a:custGeom>
                <a:avLst/>
                <a:gdLst>
                  <a:gd name="T0" fmla="*/ 32 w 32"/>
                  <a:gd name="T1" fmla="*/ 24 h 40"/>
                  <a:gd name="T2" fmla="*/ 30 w 32"/>
                  <a:gd name="T3" fmla="*/ 32 h 40"/>
                  <a:gd name="T4" fmla="*/ 26 w 32"/>
                  <a:gd name="T5" fmla="*/ 36 h 40"/>
                  <a:gd name="T6" fmla="*/ 22 w 32"/>
                  <a:gd name="T7" fmla="*/ 40 h 40"/>
                  <a:gd name="T8" fmla="*/ 16 w 32"/>
                  <a:gd name="T9" fmla="*/ 40 h 40"/>
                  <a:gd name="T10" fmla="*/ 10 w 32"/>
                  <a:gd name="T11" fmla="*/ 40 h 40"/>
                  <a:gd name="T12" fmla="*/ 4 w 32"/>
                  <a:gd name="T13" fmla="*/ 36 h 40"/>
                  <a:gd name="T14" fmla="*/ 2 w 32"/>
                  <a:gd name="T15" fmla="*/ 32 h 40"/>
                  <a:gd name="T16" fmla="*/ 0 w 32"/>
                  <a:gd name="T17" fmla="*/ 26 h 40"/>
                  <a:gd name="T18" fmla="*/ 0 w 32"/>
                  <a:gd name="T19" fmla="*/ 20 h 40"/>
                  <a:gd name="T20" fmla="*/ 0 w 32"/>
                  <a:gd name="T21" fmla="*/ 14 h 40"/>
                  <a:gd name="T22" fmla="*/ 2 w 32"/>
                  <a:gd name="T23" fmla="*/ 10 h 40"/>
                  <a:gd name="T24" fmla="*/ 4 w 32"/>
                  <a:gd name="T25" fmla="*/ 6 h 40"/>
                  <a:gd name="T26" fmla="*/ 10 w 32"/>
                  <a:gd name="T27" fmla="*/ 2 h 40"/>
                  <a:gd name="T28" fmla="*/ 18 w 32"/>
                  <a:gd name="T29" fmla="*/ 0 h 40"/>
                  <a:gd name="T30" fmla="*/ 22 w 32"/>
                  <a:gd name="T31" fmla="*/ 0 h 40"/>
                  <a:gd name="T32" fmla="*/ 26 w 32"/>
                  <a:gd name="T33" fmla="*/ 2 h 40"/>
                  <a:gd name="T34" fmla="*/ 30 w 32"/>
                  <a:gd name="T35" fmla="*/ 6 h 40"/>
                  <a:gd name="T36" fmla="*/ 30 w 32"/>
                  <a:gd name="T37" fmla="*/ 8 h 40"/>
                  <a:gd name="T38" fmla="*/ 30 w 32"/>
                  <a:gd name="T39" fmla="*/ 10 h 40"/>
                  <a:gd name="T40" fmla="*/ 30 w 32"/>
                  <a:gd name="T41" fmla="*/ 12 h 40"/>
                  <a:gd name="T42" fmla="*/ 28 w 32"/>
                  <a:gd name="T43" fmla="*/ 12 h 40"/>
                  <a:gd name="T44" fmla="*/ 26 w 32"/>
                  <a:gd name="T45" fmla="*/ 12 h 40"/>
                  <a:gd name="T46" fmla="*/ 24 w 32"/>
                  <a:gd name="T47" fmla="*/ 12 h 40"/>
                  <a:gd name="T48" fmla="*/ 24 w 32"/>
                  <a:gd name="T49" fmla="*/ 10 h 40"/>
                  <a:gd name="T50" fmla="*/ 22 w 32"/>
                  <a:gd name="T51" fmla="*/ 10 h 40"/>
                  <a:gd name="T52" fmla="*/ 22 w 32"/>
                  <a:gd name="T53" fmla="*/ 8 h 40"/>
                  <a:gd name="T54" fmla="*/ 22 w 32"/>
                  <a:gd name="T55" fmla="*/ 6 h 40"/>
                  <a:gd name="T56" fmla="*/ 20 w 32"/>
                  <a:gd name="T57" fmla="*/ 4 h 40"/>
                  <a:gd name="T58" fmla="*/ 18 w 32"/>
                  <a:gd name="T59" fmla="*/ 2 h 40"/>
                  <a:gd name="T60" fmla="*/ 16 w 32"/>
                  <a:gd name="T61" fmla="*/ 2 h 40"/>
                  <a:gd name="T62" fmla="*/ 12 w 32"/>
                  <a:gd name="T63" fmla="*/ 4 h 40"/>
                  <a:gd name="T64" fmla="*/ 10 w 32"/>
                  <a:gd name="T65" fmla="*/ 6 h 40"/>
                  <a:gd name="T66" fmla="*/ 8 w 32"/>
                  <a:gd name="T67" fmla="*/ 10 h 40"/>
                  <a:gd name="T68" fmla="*/ 6 w 32"/>
                  <a:gd name="T69" fmla="*/ 16 h 40"/>
                  <a:gd name="T70" fmla="*/ 8 w 32"/>
                  <a:gd name="T71" fmla="*/ 22 h 40"/>
                  <a:gd name="T72" fmla="*/ 10 w 32"/>
                  <a:gd name="T73" fmla="*/ 28 h 40"/>
                  <a:gd name="T74" fmla="*/ 14 w 32"/>
                  <a:gd name="T75" fmla="*/ 32 h 40"/>
                  <a:gd name="T76" fmla="*/ 20 w 32"/>
                  <a:gd name="T77" fmla="*/ 34 h 40"/>
                  <a:gd name="T78" fmla="*/ 24 w 32"/>
                  <a:gd name="T79" fmla="*/ 32 h 40"/>
                  <a:gd name="T80" fmla="*/ 26 w 32"/>
                  <a:gd name="T81" fmla="*/ 30 h 40"/>
                  <a:gd name="T82" fmla="*/ 28 w 32"/>
                  <a:gd name="T83" fmla="*/ 28 h 40"/>
                  <a:gd name="T84" fmla="*/ 32 w 32"/>
                  <a:gd name="T85" fmla="*/ 24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2"/>
                    </a:lnTo>
                    <a:lnTo>
                      <a:pt x="26" y="36"/>
                    </a:lnTo>
                    <a:lnTo>
                      <a:pt x="22" y="40"/>
                    </a:lnTo>
                    <a:lnTo>
                      <a:pt x="16" y="40"/>
                    </a:lnTo>
                    <a:lnTo>
                      <a:pt x="10" y="40"/>
                    </a:lnTo>
                    <a:lnTo>
                      <a:pt x="4" y="36"/>
                    </a:lnTo>
                    <a:lnTo>
                      <a:pt x="2" y="32"/>
                    </a:lnTo>
                    <a:lnTo>
                      <a:pt x="0" y="26"/>
                    </a:lnTo>
                    <a:lnTo>
                      <a:pt x="0" y="20"/>
                    </a:lnTo>
                    <a:lnTo>
                      <a:pt x="0" y="14"/>
                    </a:lnTo>
                    <a:lnTo>
                      <a:pt x="2" y="10"/>
                    </a:lnTo>
                    <a:lnTo>
                      <a:pt x="4" y="6"/>
                    </a:lnTo>
                    <a:lnTo>
                      <a:pt x="10" y="2"/>
                    </a:lnTo>
                    <a:lnTo>
                      <a:pt x="18" y="0"/>
                    </a:lnTo>
                    <a:lnTo>
                      <a:pt x="22" y="0"/>
                    </a:lnTo>
                    <a:lnTo>
                      <a:pt x="26" y="2"/>
                    </a:lnTo>
                    <a:lnTo>
                      <a:pt x="30" y="6"/>
                    </a:lnTo>
                    <a:lnTo>
                      <a:pt x="30" y="8"/>
                    </a:lnTo>
                    <a:lnTo>
                      <a:pt x="30" y="10"/>
                    </a:lnTo>
                    <a:lnTo>
                      <a:pt x="30" y="12"/>
                    </a:lnTo>
                    <a:lnTo>
                      <a:pt x="28" y="12"/>
                    </a:lnTo>
                    <a:lnTo>
                      <a:pt x="26" y="12"/>
                    </a:lnTo>
                    <a:lnTo>
                      <a:pt x="24" y="12"/>
                    </a:lnTo>
                    <a:lnTo>
                      <a:pt x="24" y="10"/>
                    </a:lnTo>
                    <a:lnTo>
                      <a:pt x="22" y="10"/>
                    </a:lnTo>
                    <a:lnTo>
                      <a:pt x="22" y="8"/>
                    </a:lnTo>
                    <a:lnTo>
                      <a:pt x="22" y="6"/>
                    </a:lnTo>
                    <a:lnTo>
                      <a:pt x="20" y="4"/>
                    </a:lnTo>
                    <a:lnTo>
                      <a:pt x="18" y="2"/>
                    </a:lnTo>
                    <a:lnTo>
                      <a:pt x="16" y="2"/>
                    </a:lnTo>
                    <a:lnTo>
                      <a:pt x="12" y="4"/>
                    </a:lnTo>
                    <a:lnTo>
                      <a:pt x="10" y="6"/>
                    </a:lnTo>
                    <a:lnTo>
                      <a:pt x="8" y="10"/>
                    </a:lnTo>
                    <a:lnTo>
                      <a:pt x="6" y="16"/>
                    </a:lnTo>
                    <a:lnTo>
                      <a:pt x="8" y="22"/>
                    </a:lnTo>
                    <a:lnTo>
                      <a:pt x="10" y="28"/>
                    </a:lnTo>
                    <a:lnTo>
                      <a:pt x="14" y="32"/>
                    </a:lnTo>
                    <a:lnTo>
                      <a:pt x="20" y="34"/>
                    </a:lnTo>
                    <a:lnTo>
                      <a:pt x="24" y="32"/>
                    </a:lnTo>
                    <a:lnTo>
                      <a:pt x="26" y="30"/>
                    </a:lnTo>
                    <a:lnTo>
                      <a:pt x="28" y="28"/>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8" name="Freeform 218"/>
              <p:cNvSpPr>
                <a:spLocks/>
              </p:cNvSpPr>
              <p:nvPr/>
            </p:nvSpPr>
            <p:spPr bwMode="auto">
              <a:xfrm>
                <a:off x="2718"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59" name="Freeform 219"/>
              <p:cNvSpPr>
                <a:spLocks noEditPoints="1"/>
              </p:cNvSpPr>
              <p:nvPr/>
            </p:nvSpPr>
            <p:spPr bwMode="auto">
              <a:xfrm>
                <a:off x="2770" y="2526"/>
                <a:ext cx="38" cy="40"/>
              </a:xfrm>
              <a:custGeom>
                <a:avLst/>
                <a:gdLst>
                  <a:gd name="T0" fmla="*/ 18 w 38"/>
                  <a:gd name="T1" fmla="*/ 0 h 40"/>
                  <a:gd name="T2" fmla="*/ 24 w 38"/>
                  <a:gd name="T3" fmla="*/ 0 h 40"/>
                  <a:gd name="T4" fmla="*/ 30 w 38"/>
                  <a:gd name="T5" fmla="*/ 2 h 40"/>
                  <a:gd name="T6" fmla="*/ 32 w 38"/>
                  <a:gd name="T7" fmla="*/ 6 h 40"/>
                  <a:gd name="T8" fmla="*/ 36 w 38"/>
                  <a:gd name="T9" fmla="*/ 12 h 40"/>
                  <a:gd name="T10" fmla="*/ 38 w 38"/>
                  <a:gd name="T11" fmla="*/ 20 h 40"/>
                  <a:gd name="T12" fmla="*/ 36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2 w 38"/>
                  <a:gd name="T31" fmla="*/ 28 h 40"/>
                  <a:gd name="T32" fmla="*/ 0 w 38"/>
                  <a:gd name="T33" fmla="*/ 20 h 40"/>
                  <a:gd name="T34" fmla="*/ 0 w 38"/>
                  <a:gd name="T35" fmla="*/ 16 h 40"/>
                  <a:gd name="T36" fmla="*/ 2 w 38"/>
                  <a:gd name="T37" fmla="*/ 10 h 40"/>
                  <a:gd name="T38" fmla="*/ 6 w 38"/>
                  <a:gd name="T39" fmla="*/ 6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6 h 40"/>
                  <a:gd name="T54" fmla="*/ 8 w 38"/>
                  <a:gd name="T55" fmla="*/ 8 h 40"/>
                  <a:gd name="T56" fmla="*/ 8 w 38"/>
                  <a:gd name="T57" fmla="*/ 12 h 40"/>
                  <a:gd name="T58" fmla="*/ 8 w 38"/>
                  <a:gd name="T59" fmla="*/ 18 h 40"/>
                  <a:gd name="T60" fmla="*/ 8 w 38"/>
                  <a:gd name="T61" fmla="*/ 24 h 40"/>
                  <a:gd name="T62" fmla="*/ 10 w 38"/>
                  <a:gd name="T63" fmla="*/ 32 h 40"/>
                  <a:gd name="T64" fmla="*/ 14 w 38"/>
                  <a:gd name="T65" fmla="*/ 36 h 40"/>
                  <a:gd name="T66" fmla="*/ 16 w 38"/>
                  <a:gd name="T67" fmla="*/ 38 h 40"/>
                  <a:gd name="T68" fmla="*/ 20 w 38"/>
                  <a:gd name="T69" fmla="*/ 38 h 40"/>
                  <a:gd name="T70" fmla="*/ 24 w 38"/>
                  <a:gd name="T71" fmla="*/ 38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4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2" y="6"/>
                    </a:lnTo>
                    <a:lnTo>
                      <a:pt x="36" y="12"/>
                    </a:lnTo>
                    <a:lnTo>
                      <a:pt x="38" y="20"/>
                    </a:lnTo>
                    <a:lnTo>
                      <a:pt x="36" y="24"/>
                    </a:lnTo>
                    <a:lnTo>
                      <a:pt x="36" y="30"/>
                    </a:lnTo>
                    <a:lnTo>
                      <a:pt x="32" y="34"/>
                    </a:lnTo>
                    <a:lnTo>
                      <a:pt x="28" y="38"/>
                    </a:lnTo>
                    <a:lnTo>
                      <a:pt x="24" y="40"/>
                    </a:lnTo>
                    <a:lnTo>
                      <a:pt x="18" y="40"/>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2"/>
                    </a:lnTo>
                    <a:lnTo>
                      <a:pt x="12" y="4"/>
                    </a:lnTo>
                    <a:lnTo>
                      <a:pt x="10" y="6"/>
                    </a:lnTo>
                    <a:lnTo>
                      <a:pt x="8" y="8"/>
                    </a:lnTo>
                    <a:lnTo>
                      <a:pt x="8" y="12"/>
                    </a:lnTo>
                    <a:lnTo>
                      <a:pt x="8" y="18"/>
                    </a:lnTo>
                    <a:lnTo>
                      <a:pt x="8" y="24"/>
                    </a:lnTo>
                    <a:lnTo>
                      <a:pt x="10" y="32"/>
                    </a:lnTo>
                    <a:lnTo>
                      <a:pt x="14" y="36"/>
                    </a:lnTo>
                    <a:lnTo>
                      <a:pt x="16" y="38"/>
                    </a:lnTo>
                    <a:lnTo>
                      <a:pt x="20" y="38"/>
                    </a:lnTo>
                    <a:lnTo>
                      <a:pt x="24" y="38"/>
                    </a:lnTo>
                    <a:lnTo>
                      <a:pt x="28" y="34"/>
                    </a:lnTo>
                    <a:lnTo>
                      <a:pt x="30" y="30"/>
                    </a:lnTo>
                    <a:lnTo>
                      <a:pt x="30" y="22"/>
                    </a:lnTo>
                    <a:lnTo>
                      <a:pt x="30" y="16"/>
                    </a:lnTo>
                    <a:lnTo>
                      <a:pt x="28" y="10"/>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0" name="Freeform 220"/>
              <p:cNvSpPr>
                <a:spLocks/>
              </p:cNvSpPr>
              <p:nvPr/>
            </p:nvSpPr>
            <p:spPr bwMode="auto">
              <a:xfrm>
                <a:off x="2814" y="2504"/>
                <a:ext cx="34" cy="62"/>
              </a:xfrm>
              <a:custGeom>
                <a:avLst/>
                <a:gdLst>
                  <a:gd name="T0" fmla="*/ 14 w 34"/>
                  <a:gd name="T1" fmla="*/ 26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6 h 62"/>
                  <a:gd name="T32" fmla="*/ 8 w 34"/>
                  <a:gd name="T33" fmla="*/ 52 h 62"/>
                  <a:gd name="T34" fmla="*/ 8 w 34"/>
                  <a:gd name="T35" fmla="*/ 26 h 62"/>
                  <a:gd name="T36" fmla="*/ 0 w 34"/>
                  <a:gd name="T37" fmla="*/ 26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4 h 62"/>
                  <a:gd name="T52" fmla="*/ 20 w 34"/>
                  <a:gd name="T53" fmla="*/ 2 h 62"/>
                  <a:gd name="T54" fmla="*/ 24 w 34"/>
                  <a:gd name="T55" fmla="*/ 0 h 62"/>
                  <a:gd name="T56" fmla="*/ 28 w 34"/>
                  <a:gd name="T57" fmla="*/ 2 h 62"/>
                  <a:gd name="T58" fmla="*/ 32 w 34"/>
                  <a:gd name="T59" fmla="*/ 4 h 62"/>
                  <a:gd name="T60" fmla="*/ 34 w 34"/>
                  <a:gd name="T61" fmla="*/ 6 h 62"/>
                  <a:gd name="T62" fmla="*/ 34 w 34"/>
                  <a:gd name="T63" fmla="*/ 8 h 62"/>
                  <a:gd name="T64" fmla="*/ 34 w 34"/>
                  <a:gd name="T65" fmla="*/ 10 h 62"/>
                  <a:gd name="T66" fmla="*/ 34 w 34"/>
                  <a:gd name="T67" fmla="*/ 10 h 62"/>
                  <a:gd name="T68" fmla="*/ 32 w 34"/>
                  <a:gd name="T69" fmla="*/ 12 h 62"/>
                  <a:gd name="T70" fmla="*/ 32 w 34"/>
                  <a:gd name="T71" fmla="*/ 12 h 62"/>
                  <a:gd name="T72" fmla="*/ 30 w 34"/>
                  <a:gd name="T73" fmla="*/ 12 h 62"/>
                  <a:gd name="T74" fmla="*/ 28 w 34"/>
                  <a:gd name="T75" fmla="*/ 10 h 62"/>
                  <a:gd name="T76" fmla="*/ 28 w 34"/>
                  <a:gd name="T77" fmla="*/ 10 h 62"/>
                  <a:gd name="T78" fmla="*/ 26 w 34"/>
                  <a:gd name="T79" fmla="*/ 8 h 62"/>
                  <a:gd name="T80" fmla="*/ 24 w 34"/>
                  <a:gd name="T81" fmla="*/ 6 h 62"/>
                  <a:gd name="T82" fmla="*/ 24 w 34"/>
                  <a:gd name="T83" fmla="*/ 4 h 62"/>
                  <a:gd name="T84" fmla="*/ 22 w 34"/>
                  <a:gd name="T85" fmla="*/ 4 h 62"/>
                  <a:gd name="T86" fmla="*/ 20 w 34"/>
                  <a:gd name="T87" fmla="*/ 4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6 h 62"/>
                  <a:gd name="T106" fmla="*/ 14 w 34"/>
                  <a:gd name="T107" fmla="*/ 26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6"/>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6"/>
                    </a:lnTo>
                    <a:lnTo>
                      <a:pt x="8" y="52"/>
                    </a:lnTo>
                    <a:lnTo>
                      <a:pt x="8" y="26"/>
                    </a:lnTo>
                    <a:lnTo>
                      <a:pt x="0" y="26"/>
                    </a:lnTo>
                    <a:lnTo>
                      <a:pt x="0" y="22"/>
                    </a:lnTo>
                    <a:lnTo>
                      <a:pt x="8" y="22"/>
                    </a:lnTo>
                    <a:lnTo>
                      <a:pt x="8" y="20"/>
                    </a:lnTo>
                    <a:lnTo>
                      <a:pt x="8" y="14"/>
                    </a:lnTo>
                    <a:lnTo>
                      <a:pt x="10" y="10"/>
                    </a:lnTo>
                    <a:lnTo>
                      <a:pt x="12" y="6"/>
                    </a:lnTo>
                    <a:lnTo>
                      <a:pt x="14" y="4"/>
                    </a:lnTo>
                    <a:lnTo>
                      <a:pt x="20" y="2"/>
                    </a:lnTo>
                    <a:lnTo>
                      <a:pt x="24" y="0"/>
                    </a:lnTo>
                    <a:lnTo>
                      <a:pt x="28" y="2"/>
                    </a:lnTo>
                    <a:lnTo>
                      <a:pt x="32" y="4"/>
                    </a:lnTo>
                    <a:lnTo>
                      <a:pt x="34" y="6"/>
                    </a:lnTo>
                    <a:lnTo>
                      <a:pt x="34" y="8"/>
                    </a:lnTo>
                    <a:lnTo>
                      <a:pt x="34" y="10"/>
                    </a:lnTo>
                    <a:lnTo>
                      <a:pt x="32" y="12"/>
                    </a:lnTo>
                    <a:lnTo>
                      <a:pt x="30" y="12"/>
                    </a:lnTo>
                    <a:lnTo>
                      <a:pt x="28" y="10"/>
                    </a:lnTo>
                    <a:lnTo>
                      <a:pt x="26" y="8"/>
                    </a:lnTo>
                    <a:lnTo>
                      <a:pt x="24" y="6"/>
                    </a:lnTo>
                    <a:lnTo>
                      <a:pt x="24" y="4"/>
                    </a:lnTo>
                    <a:lnTo>
                      <a:pt x="22" y="4"/>
                    </a:lnTo>
                    <a:lnTo>
                      <a:pt x="20" y="4"/>
                    </a:lnTo>
                    <a:lnTo>
                      <a:pt x="18" y="4"/>
                    </a:lnTo>
                    <a:lnTo>
                      <a:pt x="16" y="6"/>
                    </a:lnTo>
                    <a:lnTo>
                      <a:pt x="16" y="8"/>
                    </a:lnTo>
                    <a:lnTo>
                      <a:pt x="14" y="12"/>
                    </a:lnTo>
                    <a:lnTo>
                      <a:pt x="14" y="20"/>
                    </a:lnTo>
                    <a:lnTo>
                      <a:pt x="14" y="22"/>
                    </a:lnTo>
                    <a:lnTo>
                      <a:pt x="24" y="22"/>
                    </a:lnTo>
                    <a:lnTo>
                      <a:pt x="24" y="26"/>
                    </a:lnTo>
                    <a:lnTo>
                      <a:pt x="14" y="2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1" name="Freeform 221"/>
              <p:cNvSpPr>
                <a:spLocks noEditPoints="1"/>
              </p:cNvSpPr>
              <p:nvPr/>
            </p:nvSpPr>
            <p:spPr bwMode="auto">
              <a:xfrm>
                <a:off x="2864" y="2526"/>
                <a:ext cx="36" cy="40"/>
              </a:xfrm>
              <a:custGeom>
                <a:avLst/>
                <a:gdLst>
                  <a:gd name="T0" fmla="*/ 18 w 36"/>
                  <a:gd name="T1" fmla="*/ 36 h 40"/>
                  <a:gd name="T2" fmla="*/ 14 w 36"/>
                  <a:gd name="T3" fmla="*/ 40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10 w 36"/>
                  <a:gd name="T25" fmla="*/ 10 h 40"/>
                  <a:gd name="T26" fmla="*/ 8 w 36"/>
                  <a:gd name="T27" fmla="*/ 14 h 40"/>
                  <a:gd name="T28" fmla="*/ 6 w 36"/>
                  <a:gd name="T29" fmla="*/ 14 h 40"/>
                  <a:gd name="T30" fmla="*/ 4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30 w 36"/>
                  <a:gd name="T43" fmla="*/ 12 h 40"/>
                  <a:gd name="T44" fmla="*/ 30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4 w 36"/>
                  <a:gd name="T59" fmla="*/ 40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4 h 40"/>
                  <a:gd name="T72" fmla="*/ 14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10" y="40"/>
                    </a:lnTo>
                    <a:lnTo>
                      <a:pt x="6" y="40"/>
                    </a:lnTo>
                    <a:lnTo>
                      <a:pt x="2" y="38"/>
                    </a:lnTo>
                    <a:lnTo>
                      <a:pt x="0" y="34"/>
                    </a:lnTo>
                    <a:lnTo>
                      <a:pt x="0" y="30"/>
                    </a:lnTo>
                    <a:lnTo>
                      <a:pt x="0" y="28"/>
                    </a:lnTo>
                    <a:lnTo>
                      <a:pt x="2" y="26"/>
                    </a:lnTo>
                    <a:lnTo>
                      <a:pt x="4" y="24"/>
                    </a:lnTo>
                    <a:lnTo>
                      <a:pt x="8" y="20"/>
                    </a:lnTo>
                    <a:lnTo>
                      <a:pt x="14" y="18"/>
                    </a:lnTo>
                    <a:lnTo>
                      <a:pt x="22" y="14"/>
                    </a:lnTo>
                    <a:lnTo>
                      <a:pt x="22" y="12"/>
                    </a:lnTo>
                    <a:lnTo>
                      <a:pt x="22" y="8"/>
                    </a:lnTo>
                    <a:lnTo>
                      <a:pt x="20" y="4"/>
                    </a:lnTo>
                    <a:lnTo>
                      <a:pt x="18" y="2"/>
                    </a:lnTo>
                    <a:lnTo>
                      <a:pt x="16" y="2"/>
                    </a:lnTo>
                    <a:lnTo>
                      <a:pt x="12" y="2"/>
                    </a:lnTo>
                    <a:lnTo>
                      <a:pt x="10" y="4"/>
                    </a:lnTo>
                    <a:lnTo>
                      <a:pt x="10" y="6"/>
                    </a:lnTo>
                    <a:lnTo>
                      <a:pt x="10" y="8"/>
                    </a:lnTo>
                    <a:lnTo>
                      <a:pt x="10" y="10"/>
                    </a:lnTo>
                    <a:lnTo>
                      <a:pt x="10" y="12"/>
                    </a:lnTo>
                    <a:lnTo>
                      <a:pt x="8" y="14"/>
                    </a:lnTo>
                    <a:lnTo>
                      <a:pt x="6" y="14"/>
                    </a:lnTo>
                    <a:lnTo>
                      <a:pt x="4" y="14"/>
                    </a:lnTo>
                    <a:lnTo>
                      <a:pt x="2" y="12"/>
                    </a:lnTo>
                    <a:lnTo>
                      <a:pt x="2" y="10"/>
                    </a:lnTo>
                    <a:lnTo>
                      <a:pt x="4" y="6"/>
                    </a:lnTo>
                    <a:lnTo>
                      <a:pt x="6" y="2"/>
                    </a:lnTo>
                    <a:lnTo>
                      <a:pt x="10" y="0"/>
                    </a:lnTo>
                    <a:lnTo>
                      <a:pt x="16" y="0"/>
                    </a:lnTo>
                    <a:lnTo>
                      <a:pt x="22" y="0"/>
                    </a:lnTo>
                    <a:lnTo>
                      <a:pt x="24" y="2"/>
                    </a:lnTo>
                    <a:lnTo>
                      <a:pt x="28" y="4"/>
                    </a:lnTo>
                    <a:lnTo>
                      <a:pt x="28" y="6"/>
                    </a:lnTo>
                    <a:lnTo>
                      <a:pt x="30" y="8"/>
                    </a:lnTo>
                    <a:lnTo>
                      <a:pt x="30" y="12"/>
                    </a:lnTo>
                    <a:lnTo>
                      <a:pt x="30" y="26"/>
                    </a:lnTo>
                    <a:lnTo>
                      <a:pt x="30" y="30"/>
                    </a:lnTo>
                    <a:lnTo>
                      <a:pt x="30" y="34"/>
                    </a:lnTo>
                    <a:lnTo>
                      <a:pt x="30" y="36"/>
                    </a:lnTo>
                    <a:lnTo>
                      <a:pt x="32" y="36"/>
                    </a:lnTo>
                    <a:lnTo>
                      <a:pt x="32" y="34"/>
                    </a:lnTo>
                    <a:lnTo>
                      <a:pt x="34" y="34"/>
                    </a:lnTo>
                    <a:lnTo>
                      <a:pt x="36" y="32"/>
                    </a:lnTo>
                    <a:lnTo>
                      <a:pt x="36" y="34"/>
                    </a:lnTo>
                    <a:lnTo>
                      <a:pt x="32" y="40"/>
                    </a:lnTo>
                    <a:lnTo>
                      <a:pt x="26" y="40"/>
                    </a:lnTo>
                    <a:lnTo>
                      <a:pt x="24" y="40"/>
                    </a:lnTo>
                    <a:lnTo>
                      <a:pt x="22" y="36"/>
                    </a:lnTo>
                    <a:lnTo>
                      <a:pt x="22" y="34"/>
                    </a:lnTo>
                    <a:close/>
                    <a:moveTo>
                      <a:pt x="22" y="32"/>
                    </a:moveTo>
                    <a:lnTo>
                      <a:pt x="22" y="16"/>
                    </a:lnTo>
                    <a:lnTo>
                      <a:pt x="16" y="20"/>
                    </a:lnTo>
                    <a:lnTo>
                      <a:pt x="14" y="20"/>
                    </a:lnTo>
                    <a:lnTo>
                      <a:pt x="10" y="22"/>
                    </a:lnTo>
                    <a:lnTo>
                      <a:pt x="10" y="24"/>
                    </a:lnTo>
                    <a:lnTo>
                      <a:pt x="8" y="26"/>
                    </a:lnTo>
                    <a:lnTo>
                      <a:pt x="8" y="28"/>
                    </a:lnTo>
                    <a:lnTo>
                      <a:pt x="8" y="32"/>
                    </a:lnTo>
                    <a:lnTo>
                      <a:pt x="10" y="34"/>
                    </a:lnTo>
                    <a:lnTo>
                      <a:pt x="12" y="34"/>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2" name="Freeform 222"/>
              <p:cNvSpPr>
                <a:spLocks/>
              </p:cNvSpPr>
              <p:nvPr/>
            </p:nvSpPr>
            <p:spPr bwMode="auto">
              <a:xfrm>
                <a:off x="2902" y="2526"/>
                <a:ext cx="42" cy="40"/>
              </a:xfrm>
              <a:custGeom>
                <a:avLst/>
                <a:gdLst>
                  <a:gd name="T0" fmla="*/ 12 w 42"/>
                  <a:gd name="T1" fmla="*/ 8 h 40"/>
                  <a:gd name="T2" fmla="*/ 18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6 w 42"/>
                  <a:gd name="T97" fmla="*/ 30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28"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6" y="30"/>
                    </a:lnTo>
                    <a:lnTo>
                      <a:pt x="6" y="16"/>
                    </a:lnTo>
                    <a:lnTo>
                      <a:pt x="6"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3" name="Freeform 223"/>
              <p:cNvSpPr>
                <a:spLocks noEditPoints="1"/>
              </p:cNvSpPr>
              <p:nvPr/>
            </p:nvSpPr>
            <p:spPr bwMode="auto">
              <a:xfrm>
                <a:off x="2970" y="2526"/>
                <a:ext cx="34" cy="40"/>
              </a:xfrm>
              <a:custGeom>
                <a:avLst/>
                <a:gdLst>
                  <a:gd name="T0" fmla="*/ 6 w 34"/>
                  <a:gd name="T1" fmla="*/ 16 h 40"/>
                  <a:gd name="T2" fmla="*/ 8 w 34"/>
                  <a:gd name="T3" fmla="*/ 22 h 40"/>
                  <a:gd name="T4" fmla="*/ 10 w 34"/>
                  <a:gd name="T5" fmla="*/ 28 h 40"/>
                  <a:gd name="T6" fmla="*/ 16 w 34"/>
                  <a:gd name="T7" fmla="*/ 32 h 40"/>
                  <a:gd name="T8" fmla="*/ 20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0 w 34"/>
                  <a:gd name="T29" fmla="*/ 40 h 40"/>
                  <a:gd name="T30" fmla="*/ 6 w 34"/>
                  <a:gd name="T31" fmla="*/ 36 h 40"/>
                  <a:gd name="T32" fmla="*/ 2 w 34"/>
                  <a:gd name="T33" fmla="*/ 32 h 40"/>
                  <a:gd name="T34" fmla="*/ 0 w 34"/>
                  <a:gd name="T35" fmla="*/ 26 h 40"/>
                  <a:gd name="T36" fmla="*/ 0 w 34"/>
                  <a:gd name="T37" fmla="*/ 20 h 40"/>
                  <a:gd name="T38" fmla="*/ 0 w 34"/>
                  <a:gd name="T39" fmla="*/ 14 h 40"/>
                  <a:gd name="T40" fmla="*/ 2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6 h 40"/>
                  <a:gd name="T58" fmla="*/ 6 w 34"/>
                  <a:gd name="T59" fmla="*/ 16 h 40"/>
                  <a:gd name="T60" fmla="*/ 6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2 w 34"/>
                  <a:gd name="T77" fmla="*/ 4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6"/>
                    </a:moveTo>
                    <a:lnTo>
                      <a:pt x="8" y="22"/>
                    </a:lnTo>
                    <a:lnTo>
                      <a:pt x="10" y="28"/>
                    </a:lnTo>
                    <a:lnTo>
                      <a:pt x="16" y="32"/>
                    </a:lnTo>
                    <a:lnTo>
                      <a:pt x="20" y="34"/>
                    </a:lnTo>
                    <a:lnTo>
                      <a:pt x="24" y="32"/>
                    </a:lnTo>
                    <a:lnTo>
                      <a:pt x="28" y="32"/>
                    </a:lnTo>
                    <a:lnTo>
                      <a:pt x="30" y="28"/>
                    </a:lnTo>
                    <a:lnTo>
                      <a:pt x="32" y="24"/>
                    </a:lnTo>
                    <a:lnTo>
                      <a:pt x="34" y="26"/>
                    </a:lnTo>
                    <a:lnTo>
                      <a:pt x="32" y="30"/>
                    </a:lnTo>
                    <a:lnTo>
                      <a:pt x="28" y="36"/>
                    </a:lnTo>
                    <a:lnTo>
                      <a:pt x="24" y="40"/>
                    </a:lnTo>
                    <a:lnTo>
                      <a:pt x="18" y="40"/>
                    </a:lnTo>
                    <a:lnTo>
                      <a:pt x="10" y="40"/>
                    </a:lnTo>
                    <a:lnTo>
                      <a:pt x="6" y="36"/>
                    </a:lnTo>
                    <a:lnTo>
                      <a:pt x="2" y="32"/>
                    </a:lnTo>
                    <a:lnTo>
                      <a:pt x="0" y="26"/>
                    </a:lnTo>
                    <a:lnTo>
                      <a:pt x="0" y="20"/>
                    </a:lnTo>
                    <a:lnTo>
                      <a:pt x="0" y="14"/>
                    </a:lnTo>
                    <a:lnTo>
                      <a:pt x="2" y="10"/>
                    </a:lnTo>
                    <a:lnTo>
                      <a:pt x="6" y="6"/>
                    </a:lnTo>
                    <a:lnTo>
                      <a:pt x="10" y="2"/>
                    </a:lnTo>
                    <a:lnTo>
                      <a:pt x="14" y="0"/>
                    </a:lnTo>
                    <a:lnTo>
                      <a:pt x="18" y="0"/>
                    </a:lnTo>
                    <a:lnTo>
                      <a:pt x="24" y="0"/>
                    </a:lnTo>
                    <a:lnTo>
                      <a:pt x="28" y="4"/>
                    </a:lnTo>
                    <a:lnTo>
                      <a:pt x="32" y="8"/>
                    </a:lnTo>
                    <a:lnTo>
                      <a:pt x="34" y="16"/>
                    </a:lnTo>
                    <a:lnTo>
                      <a:pt x="6" y="16"/>
                    </a:lnTo>
                    <a:close/>
                    <a:moveTo>
                      <a:pt x="6" y="12"/>
                    </a:moveTo>
                    <a:lnTo>
                      <a:pt x="24" y="12"/>
                    </a:lnTo>
                    <a:lnTo>
                      <a:pt x="24" y="10"/>
                    </a:lnTo>
                    <a:lnTo>
                      <a:pt x="24"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4" name="Freeform 224"/>
              <p:cNvSpPr>
                <a:spLocks/>
              </p:cNvSpPr>
              <p:nvPr/>
            </p:nvSpPr>
            <p:spPr bwMode="auto">
              <a:xfrm>
                <a:off x="3006" y="2526"/>
                <a:ext cx="40" cy="40"/>
              </a:xfrm>
              <a:custGeom>
                <a:avLst/>
                <a:gdLst>
                  <a:gd name="T0" fmla="*/ 0 w 40"/>
                  <a:gd name="T1" fmla="*/ 0 h 40"/>
                  <a:gd name="T2" fmla="*/ 18 w 40"/>
                  <a:gd name="T3" fmla="*/ 0 h 40"/>
                  <a:gd name="T4" fmla="*/ 18 w 40"/>
                  <a:gd name="T5" fmla="*/ 2 h 40"/>
                  <a:gd name="T6" fmla="*/ 16 w 40"/>
                  <a:gd name="T7" fmla="*/ 2 h 40"/>
                  <a:gd name="T8" fmla="*/ 16 w 40"/>
                  <a:gd name="T9" fmla="*/ 2 h 40"/>
                  <a:gd name="T10" fmla="*/ 14 w 40"/>
                  <a:gd name="T11" fmla="*/ 2 h 40"/>
                  <a:gd name="T12" fmla="*/ 14 w 40"/>
                  <a:gd name="T13" fmla="*/ 4 h 40"/>
                  <a:gd name="T14" fmla="*/ 14 w 40"/>
                  <a:gd name="T15" fmla="*/ 4 h 40"/>
                  <a:gd name="T16" fmla="*/ 14 w 40"/>
                  <a:gd name="T17" fmla="*/ 6 h 40"/>
                  <a:gd name="T18" fmla="*/ 14 w 40"/>
                  <a:gd name="T19" fmla="*/ 8 h 40"/>
                  <a:gd name="T20" fmla="*/ 24 w 40"/>
                  <a:gd name="T21" fmla="*/ 30 h 40"/>
                  <a:gd name="T22" fmla="*/ 32 w 40"/>
                  <a:gd name="T23" fmla="*/ 8 h 40"/>
                  <a:gd name="T24" fmla="*/ 32 w 40"/>
                  <a:gd name="T25" fmla="*/ 6 h 40"/>
                  <a:gd name="T26" fmla="*/ 32 w 40"/>
                  <a:gd name="T27" fmla="*/ 4 h 40"/>
                  <a:gd name="T28" fmla="*/ 32 w 40"/>
                  <a:gd name="T29" fmla="*/ 2 h 40"/>
                  <a:gd name="T30" fmla="*/ 32 w 40"/>
                  <a:gd name="T31" fmla="*/ 2 h 40"/>
                  <a:gd name="T32" fmla="*/ 32 w 40"/>
                  <a:gd name="T33" fmla="*/ 2 h 40"/>
                  <a:gd name="T34" fmla="*/ 32 w 40"/>
                  <a:gd name="T35" fmla="*/ 2 h 40"/>
                  <a:gd name="T36" fmla="*/ 30 w 40"/>
                  <a:gd name="T37" fmla="*/ 2 h 40"/>
                  <a:gd name="T38" fmla="*/ 28 w 40"/>
                  <a:gd name="T39" fmla="*/ 2 h 40"/>
                  <a:gd name="T40" fmla="*/ 28 w 40"/>
                  <a:gd name="T41" fmla="*/ 0 h 40"/>
                  <a:gd name="T42" fmla="*/ 40 w 40"/>
                  <a:gd name="T43" fmla="*/ 0 h 40"/>
                  <a:gd name="T44" fmla="*/ 40 w 40"/>
                  <a:gd name="T45" fmla="*/ 2 h 40"/>
                  <a:gd name="T46" fmla="*/ 38 w 40"/>
                  <a:gd name="T47" fmla="*/ 2 h 40"/>
                  <a:gd name="T48" fmla="*/ 38 w 40"/>
                  <a:gd name="T49" fmla="*/ 2 h 40"/>
                  <a:gd name="T50" fmla="*/ 36 w 40"/>
                  <a:gd name="T51" fmla="*/ 4 h 40"/>
                  <a:gd name="T52" fmla="*/ 34 w 40"/>
                  <a:gd name="T53" fmla="*/ 8 h 40"/>
                  <a:gd name="T54" fmla="*/ 22 w 40"/>
                  <a:gd name="T55" fmla="*/ 40 h 40"/>
                  <a:gd name="T56" fmla="*/ 20 w 40"/>
                  <a:gd name="T57" fmla="*/ 40 h 40"/>
                  <a:gd name="T58" fmla="*/ 6 w 40"/>
                  <a:gd name="T59" fmla="*/ 8 h 40"/>
                  <a:gd name="T60" fmla="*/ 6 w 40"/>
                  <a:gd name="T61" fmla="*/ 6 h 40"/>
                  <a:gd name="T62" fmla="*/ 4 w 40"/>
                  <a:gd name="T63" fmla="*/ 4 h 40"/>
                  <a:gd name="T64" fmla="*/ 4 w 40"/>
                  <a:gd name="T65" fmla="*/ 4 h 40"/>
                  <a:gd name="T66" fmla="*/ 2 w 40"/>
                  <a:gd name="T67" fmla="*/ 2 h 40"/>
                  <a:gd name="T68" fmla="*/ 2 w 40"/>
                  <a:gd name="T69" fmla="*/ 2 h 40"/>
                  <a:gd name="T70" fmla="*/ 0 w 40"/>
                  <a:gd name="T71" fmla="*/ 2 h 40"/>
                  <a:gd name="T72" fmla="*/ 0 w 40"/>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0"/>
                  <a:gd name="T113" fmla="*/ 40 w 40"/>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0">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0"/>
                    </a:lnTo>
                    <a:lnTo>
                      <a:pt x="20" y="4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5" name="Freeform 225"/>
              <p:cNvSpPr>
                <a:spLocks noEditPoints="1"/>
              </p:cNvSpPr>
              <p:nvPr/>
            </p:nvSpPr>
            <p:spPr bwMode="auto">
              <a:xfrm>
                <a:off x="3050" y="2526"/>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2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2" y="10"/>
                    </a:lnTo>
                    <a:lnTo>
                      <a:pt x="22" y="8"/>
                    </a:lnTo>
                    <a:lnTo>
                      <a:pt x="22" y="6"/>
                    </a:lnTo>
                    <a:lnTo>
                      <a:pt x="20" y="4"/>
                    </a:lnTo>
                    <a:lnTo>
                      <a:pt x="18" y="2"/>
                    </a:lnTo>
                    <a:lnTo>
                      <a:pt x="16" y="2"/>
                    </a:lnTo>
                    <a:lnTo>
                      <a:pt x="12" y="4"/>
                    </a:lnTo>
                    <a:lnTo>
                      <a:pt x="10" y="4"/>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6" name="Freeform 226"/>
              <p:cNvSpPr>
                <a:spLocks/>
              </p:cNvSpPr>
              <p:nvPr/>
            </p:nvSpPr>
            <p:spPr bwMode="auto">
              <a:xfrm>
                <a:off x="3086" y="2526"/>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7" name="Freeform 227"/>
              <p:cNvSpPr>
                <a:spLocks/>
              </p:cNvSpPr>
              <p:nvPr/>
            </p:nvSpPr>
            <p:spPr bwMode="auto">
              <a:xfrm>
                <a:off x="3130" y="2514"/>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8 w 24"/>
                  <a:gd name="T61" fmla="*/ 8 h 52"/>
                  <a:gd name="T62" fmla="*/ 10 w 24"/>
                  <a:gd name="T63" fmla="*/ 6 h 52"/>
                  <a:gd name="T64" fmla="*/ 10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4" y="10"/>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8" name="Rectangle 228"/>
              <p:cNvSpPr>
                <a:spLocks noChangeArrowheads="1"/>
              </p:cNvSpPr>
              <p:nvPr/>
            </p:nvSpPr>
            <p:spPr bwMode="auto">
              <a:xfrm>
                <a:off x="4200" y="249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69" name="Rectangle 229"/>
              <p:cNvSpPr>
                <a:spLocks noChangeArrowheads="1"/>
              </p:cNvSpPr>
              <p:nvPr/>
            </p:nvSpPr>
            <p:spPr bwMode="auto">
              <a:xfrm>
                <a:off x="1552" y="259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0" name="Freeform 230"/>
              <p:cNvSpPr>
                <a:spLocks/>
              </p:cNvSpPr>
              <p:nvPr/>
            </p:nvSpPr>
            <p:spPr bwMode="auto">
              <a:xfrm>
                <a:off x="1584" y="2626"/>
                <a:ext cx="40" cy="48"/>
              </a:xfrm>
              <a:custGeom>
                <a:avLst/>
                <a:gdLst>
                  <a:gd name="T0" fmla="*/ 38 w 40"/>
                  <a:gd name="T1" fmla="*/ 0 h 48"/>
                  <a:gd name="T2" fmla="*/ 40 w 40"/>
                  <a:gd name="T3" fmla="*/ 16 h 48"/>
                  <a:gd name="T4" fmla="*/ 38 w 40"/>
                  <a:gd name="T5" fmla="*/ 16 h 48"/>
                  <a:gd name="T6" fmla="*/ 36 w 40"/>
                  <a:gd name="T7" fmla="*/ 10 h 48"/>
                  <a:gd name="T8" fmla="*/ 32 w 40"/>
                  <a:gd name="T9" fmla="*/ 6 h 48"/>
                  <a:gd name="T10" fmla="*/ 28 w 40"/>
                  <a:gd name="T11" fmla="*/ 4 h 48"/>
                  <a:gd name="T12" fmla="*/ 24 w 40"/>
                  <a:gd name="T13" fmla="*/ 2 h 48"/>
                  <a:gd name="T14" fmla="*/ 20 w 40"/>
                  <a:gd name="T15" fmla="*/ 4 h 48"/>
                  <a:gd name="T16" fmla="*/ 16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6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40 w 40"/>
                  <a:gd name="T45" fmla="*/ 36 h 48"/>
                  <a:gd name="T46" fmla="*/ 40 w 40"/>
                  <a:gd name="T47" fmla="*/ 38 h 48"/>
                  <a:gd name="T48" fmla="*/ 38 w 40"/>
                  <a:gd name="T49" fmla="*/ 42 h 48"/>
                  <a:gd name="T50" fmla="*/ 32 w 40"/>
                  <a:gd name="T51" fmla="*/ 46 h 48"/>
                  <a:gd name="T52" fmla="*/ 28 w 40"/>
                  <a:gd name="T53" fmla="*/ 48 h 48"/>
                  <a:gd name="T54" fmla="*/ 22 w 40"/>
                  <a:gd name="T55" fmla="*/ 48 h 48"/>
                  <a:gd name="T56" fmla="*/ 16 w 40"/>
                  <a:gd name="T57" fmla="*/ 48 h 48"/>
                  <a:gd name="T58" fmla="*/ 10 w 40"/>
                  <a:gd name="T59" fmla="*/ 46 h 48"/>
                  <a:gd name="T60" fmla="*/ 4 w 40"/>
                  <a:gd name="T61" fmla="*/ 40 h 48"/>
                  <a:gd name="T62" fmla="*/ 2 w 40"/>
                  <a:gd name="T63" fmla="*/ 34 h 48"/>
                  <a:gd name="T64" fmla="*/ 0 w 40"/>
                  <a:gd name="T65" fmla="*/ 26 h 48"/>
                  <a:gd name="T66" fmla="*/ 0 w 40"/>
                  <a:gd name="T67" fmla="*/ 18 h 48"/>
                  <a:gd name="T68" fmla="*/ 4 w 40"/>
                  <a:gd name="T69" fmla="*/ 12 h 48"/>
                  <a:gd name="T70" fmla="*/ 6 w 40"/>
                  <a:gd name="T71" fmla="*/ 8 h 48"/>
                  <a:gd name="T72" fmla="*/ 12 w 40"/>
                  <a:gd name="T73" fmla="*/ 4 h 48"/>
                  <a:gd name="T74" fmla="*/ 18 w 40"/>
                  <a:gd name="T75" fmla="*/ 2 h 48"/>
                  <a:gd name="T76" fmla="*/ 24 w 40"/>
                  <a:gd name="T77" fmla="*/ 0 h 48"/>
                  <a:gd name="T78" fmla="*/ 28 w 40"/>
                  <a:gd name="T79" fmla="*/ 2 h 48"/>
                  <a:gd name="T80" fmla="*/ 34 w 40"/>
                  <a:gd name="T81" fmla="*/ 4 h 48"/>
                  <a:gd name="T82" fmla="*/ 34 w 40"/>
                  <a:gd name="T83" fmla="*/ 4 h 48"/>
                  <a:gd name="T84" fmla="*/ 36 w 40"/>
                  <a:gd name="T85" fmla="*/ 4 h 48"/>
                  <a:gd name="T86" fmla="*/ 36 w 40"/>
                  <a:gd name="T87" fmla="*/ 4 h 48"/>
                  <a:gd name="T88" fmla="*/ 36 w 40"/>
                  <a:gd name="T89" fmla="*/ 4 h 48"/>
                  <a:gd name="T90" fmla="*/ 38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40" y="16"/>
                    </a:lnTo>
                    <a:lnTo>
                      <a:pt x="38" y="16"/>
                    </a:lnTo>
                    <a:lnTo>
                      <a:pt x="36" y="10"/>
                    </a:lnTo>
                    <a:lnTo>
                      <a:pt x="32" y="6"/>
                    </a:lnTo>
                    <a:lnTo>
                      <a:pt x="28" y="4"/>
                    </a:lnTo>
                    <a:lnTo>
                      <a:pt x="24" y="2"/>
                    </a:lnTo>
                    <a:lnTo>
                      <a:pt x="20" y="4"/>
                    </a:lnTo>
                    <a:lnTo>
                      <a:pt x="16" y="6"/>
                    </a:lnTo>
                    <a:lnTo>
                      <a:pt x="12" y="8"/>
                    </a:lnTo>
                    <a:lnTo>
                      <a:pt x="10" y="12"/>
                    </a:lnTo>
                    <a:lnTo>
                      <a:pt x="8" y="18"/>
                    </a:lnTo>
                    <a:lnTo>
                      <a:pt x="8" y="26"/>
                    </a:lnTo>
                    <a:lnTo>
                      <a:pt x="8" y="32"/>
                    </a:lnTo>
                    <a:lnTo>
                      <a:pt x="10" y="36"/>
                    </a:lnTo>
                    <a:lnTo>
                      <a:pt x="12" y="40"/>
                    </a:lnTo>
                    <a:lnTo>
                      <a:pt x="16" y="44"/>
                    </a:lnTo>
                    <a:lnTo>
                      <a:pt x="20" y="46"/>
                    </a:lnTo>
                    <a:lnTo>
                      <a:pt x="24" y="46"/>
                    </a:lnTo>
                    <a:lnTo>
                      <a:pt x="28" y="46"/>
                    </a:lnTo>
                    <a:lnTo>
                      <a:pt x="32" y="44"/>
                    </a:lnTo>
                    <a:lnTo>
                      <a:pt x="36" y="42"/>
                    </a:lnTo>
                    <a:lnTo>
                      <a:pt x="40" y="36"/>
                    </a:lnTo>
                    <a:lnTo>
                      <a:pt x="40" y="38"/>
                    </a:lnTo>
                    <a:lnTo>
                      <a:pt x="38" y="42"/>
                    </a:lnTo>
                    <a:lnTo>
                      <a:pt x="32" y="46"/>
                    </a:lnTo>
                    <a:lnTo>
                      <a:pt x="28" y="48"/>
                    </a:lnTo>
                    <a:lnTo>
                      <a:pt x="22" y="48"/>
                    </a:lnTo>
                    <a:lnTo>
                      <a:pt x="16" y="48"/>
                    </a:lnTo>
                    <a:lnTo>
                      <a:pt x="10" y="46"/>
                    </a:lnTo>
                    <a:lnTo>
                      <a:pt x="4" y="40"/>
                    </a:lnTo>
                    <a:lnTo>
                      <a:pt x="2" y="34"/>
                    </a:lnTo>
                    <a:lnTo>
                      <a:pt x="0" y="26"/>
                    </a:lnTo>
                    <a:lnTo>
                      <a:pt x="0" y="18"/>
                    </a:lnTo>
                    <a:lnTo>
                      <a:pt x="4" y="12"/>
                    </a:lnTo>
                    <a:lnTo>
                      <a:pt x="6" y="8"/>
                    </a:lnTo>
                    <a:lnTo>
                      <a:pt x="12" y="4"/>
                    </a:lnTo>
                    <a:lnTo>
                      <a:pt x="18" y="2"/>
                    </a:lnTo>
                    <a:lnTo>
                      <a:pt x="24" y="0"/>
                    </a:lnTo>
                    <a:lnTo>
                      <a:pt x="28" y="2"/>
                    </a:lnTo>
                    <a:lnTo>
                      <a:pt x="34" y="4"/>
                    </a:lnTo>
                    <a:lnTo>
                      <a:pt x="36" y="4"/>
                    </a:lnTo>
                    <a:lnTo>
                      <a:pt x="38" y="2"/>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1" name="Freeform 231"/>
              <p:cNvSpPr>
                <a:spLocks noEditPoints="1"/>
              </p:cNvSpPr>
              <p:nvPr/>
            </p:nvSpPr>
            <p:spPr bwMode="auto">
              <a:xfrm>
                <a:off x="1634" y="2626"/>
                <a:ext cx="46" cy="48"/>
              </a:xfrm>
              <a:custGeom>
                <a:avLst/>
                <a:gdLst>
                  <a:gd name="T0" fmla="*/ 24 w 46"/>
                  <a:gd name="T1" fmla="*/ 0 h 48"/>
                  <a:gd name="T2" fmla="*/ 28 w 46"/>
                  <a:gd name="T3" fmla="*/ 2 h 48"/>
                  <a:gd name="T4" fmla="*/ 34 w 46"/>
                  <a:gd name="T5" fmla="*/ 4 h 48"/>
                  <a:gd name="T6" fmla="*/ 38 w 46"/>
                  <a:gd name="T7" fmla="*/ 8 h 48"/>
                  <a:gd name="T8" fmla="*/ 42 w 46"/>
                  <a:gd name="T9" fmla="*/ 12 h 48"/>
                  <a:gd name="T10" fmla="*/ 44 w 46"/>
                  <a:gd name="T11" fmla="*/ 18 h 48"/>
                  <a:gd name="T12" fmla="*/ 46 w 46"/>
                  <a:gd name="T13" fmla="*/ 24 h 48"/>
                  <a:gd name="T14" fmla="*/ 44 w 46"/>
                  <a:gd name="T15" fmla="*/ 32 h 48"/>
                  <a:gd name="T16" fmla="*/ 42 w 46"/>
                  <a:gd name="T17" fmla="*/ 38 h 48"/>
                  <a:gd name="T18" fmla="*/ 38 w 46"/>
                  <a:gd name="T19" fmla="*/ 42 h 48"/>
                  <a:gd name="T20" fmla="*/ 34 w 46"/>
                  <a:gd name="T21" fmla="*/ 46 h 48"/>
                  <a:gd name="T22" fmla="*/ 28 w 46"/>
                  <a:gd name="T23" fmla="*/ 48 h 48"/>
                  <a:gd name="T24" fmla="*/ 22 w 46"/>
                  <a:gd name="T25" fmla="*/ 48 h 48"/>
                  <a:gd name="T26" fmla="*/ 16 w 46"/>
                  <a:gd name="T27" fmla="*/ 48 h 48"/>
                  <a:gd name="T28" fmla="*/ 12 w 46"/>
                  <a:gd name="T29" fmla="*/ 46 h 48"/>
                  <a:gd name="T30" fmla="*/ 6 w 46"/>
                  <a:gd name="T31" fmla="*/ 42 h 48"/>
                  <a:gd name="T32" fmla="*/ 4 w 46"/>
                  <a:gd name="T33" fmla="*/ 38 h 48"/>
                  <a:gd name="T34" fmla="*/ 2 w 46"/>
                  <a:gd name="T35" fmla="*/ 32 h 48"/>
                  <a:gd name="T36" fmla="*/ 0 w 46"/>
                  <a:gd name="T37" fmla="*/ 24 h 48"/>
                  <a:gd name="T38" fmla="*/ 2 w 46"/>
                  <a:gd name="T39" fmla="*/ 18 h 48"/>
                  <a:gd name="T40" fmla="*/ 4 w 46"/>
                  <a:gd name="T41" fmla="*/ 12 h 48"/>
                  <a:gd name="T42" fmla="*/ 8 w 46"/>
                  <a:gd name="T43" fmla="*/ 6 h 48"/>
                  <a:gd name="T44" fmla="*/ 12 w 46"/>
                  <a:gd name="T45" fmla="*/ 4 h 48"/>
                  <a:gd name="T46" fmla="*/ 18 w 46"/>
                  <a:gd name="T47" fmla="*/ 2 h 48"/>
                  <a:gd name="T48" fmla="*/ 24 w 46"/>
                  <a:gd name="T49" fmla="*/ 0 h 48"/>
                  <a:gd name="T50" fmla="*/ 22 w 46"/>
                  <a:gd name="T51" fmla="*/ 2 h 48"/>
                  <a:gd name="T52" fmla="*/ 18 w 46"/>
                  <a:gd name="T53" fmla="*/ 4 h 48"/>
                  <a:gd name="T54" fmla="*/ 14 w 46"/>
                  <a:gd name="T55" fmla="*/ 8 h 48"/>
                  <a:gd name="T56" fmla="*/ 10 w 46"/>
                  <a:gd name="T57" fmla="*/ 12 h 48"/>
                  <a:gd name="T58" fmla="*/ 10 w 46"/>
                  <a:gd name="T59" fmla="*/ 18 h 48"/>
                  <a:gd name="T60" fmla="*/ 8 w 46"/>
                  <a:gd name="T61" fmla="*/ 24 h 48"/>
                  <a:gd name="T62" fmla="*/ 10 w 46"/>
                  <a:gd name="T63" fmla="*/ 32 h 48"/>
                  <a:gd name="T64" fmla="*/ 10 w 46"/>
                  <a:gd name="T65" fmla="*/ 38 h 48"/>
                  <a:gd name="T66" fmla="*/ 14 w 46"/>
                  <a:gd name="T67" fmla="*/ 42 h 48"/>
                  <a:gd name="T68" fmla="*/ 18 w 46"/>
                  <a:gd name="T69" fmla="*/ 46 h 48"/>
                  <a:gd name="T70" fmla="*/ 22 w 46"/>
                  <a:gd name="T71" fmla="*/ 46 h 48"/>
                  <a:gd name="T72" fmla="*/ 28 w 46"/>
                  <a:gd name="T73" fmla="*/ 46 h 48"/>
                  <a:gd name="T74" fmla="*/ 34 w 46"/>
                  <a:gd name="T75" fmla="*/ 42 h 48"/>
                  <a:gd name="T76" fmla="*/ 36 w 46"/>
                  <a:gd name="T77" fmla="*/ 38 h 48"/>
                  <a:gd name="T78" fmla="*/ 36 w 46"/>
                  <a:gd name="T79" fmla="*/ 32 h 48"/>
                  <a:gd name="T80" fmla="*/ 38 w 46"/>
                  <a:gd name="T81" fmla="*/ 26 h 48"/>
                  <a:gd name="T82" fmla="*/ 36 w 46"/>
                  <a:gd name="T83" fmla="*/ 18 h 48"/>
                  <a:gd name="T84" fmla="*/ 36 w 46"/>
                  <a:gd name="T85" fmla="*/ 12 h 48"/>
                  <a:gd name="T86" fmla="*/ 32 w 46"/>
                  <a:gd name="T87" fmla="*/ 8 h 48"/>
                  <a:gd name="T88" fmla="*/ 28 w 46"/>
                  <a:gd name="T89" fmla="*/ 4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2"/>
                    </a:lnTo>
                    <a:lnTo>
                      <a:pt x="34" y="4"/>
                    </a:lnTo>
                    <a:lnTo>
                      <a:pt x="38" y="8"/>
                    </a:lnTo>
                    <a:lnTo>
                      <a:pt x="42" y="12"/>
                    </a:lnTo>
                    <a:lnTo>
                      <a:pt x="44" y="18"/>
                    </a:lnTo>
                    <a:lnTo>
                      <a:pt x="46" y="24"/>
                    </a:lnTo>
                    <a:lnTo>
                      <a:pt x="44" y="32"/>
                    </a:lnTo>
                    <a:lnTo>
                      <a:pt x="42" y="38"/>
                    </a:lnTo>
                    <a:lnTo>
                      <a:pt x="38" y="42"/>
                    </a:lnTo>
                    <a:lnTo>
                      <a:pt x="34" y="46"/>
                    </a:lnTo>
                    <a:lnTo>
                      <a:pt x="28" y="48"/>
                    </a:lnTo>
                    <a:lnTo>
                      <a:pt x="22" y="48"/>
                    </a:lnTo>
                    <a:lnTo>
                      <a:pt x="16" y="48"/>
                    </a:lnTo>
                    <a:lnTo>
                      <a:pt x="12" y="46"/>
                    </a:lnTo>
                    <a:lnTo>
                      <a:pt x="6" y="42"/>
                    </a:lnTo>
                    <a:lnTo>
                      <a:pt x="4" y="38"/>
                    </a:lnTo>
                    <a:lnTo>
                      <a:pt x="2" y="32"/>
                    </a:lnTo>
                    <a:lnTo>
                      <a:pt x="0" y="24"/>
                    </a:lnTo>
                    <a:lnTo>
                      <a:pt x="2" y="18"/>
                    </a:lnTo>
                    <a:lnTo>
                      <a:pt x="4" y="12"/>
                    </a:lnTo>
                    <a:lnTo>
                      <a:pt x="8" y="6"/>
                    </a:lnTo>
                    <a:lnTo>
                      <a:pt x="12" y="4"/>
                    </a:lnTo>
                    <a:lnTo>
                      <a:pt x="18" y="2"/>
                    </a:lnTo>
                    <a:lnTo>
                      <a:pt x="24" y="0"/>
                    </a:lnTo>
                    <a:close/>
                    <a:moveTo>
                      <a:pt x="22" y="2"/>
                    </a:moveTo>
                    <a:lnTo>
                      <a:pt x="18" y="4"/>
                    </a:lnTo>
                    <a:lnTo>
                      <a:pt x="14" y="8"/>
                    </a:lnTo>
                    <a:lnTo>
                      <a:pt x="10" y="12"/>
                    </a:lnTo>
                    <a:lnTo>
                      <a:pt x="10" y="18"/>
                    </a:lnTo>
                    <a:lnTo>
                      <a:pt x="8" y="24"/>
                    </a:lnTo>
                    <a:lnTo>
                      <a:pt x="10" y="32"/>
                    </a:lnTo>
                    <a:lnTo>
                      <a:pt x="10" y="38"/>
                    </a:lnTo>
                    <a:lnTo>
                      <a:pt x="14" y="42"/>
                    </a:lnTo>
                    <a:lnTo>
                      <a:pt x="18" y="46"/>
                    </a:lnTo>
                    <a:lnTo>
                      <a:pt x="22" y="46"/>
                    </a:lnTo>
                    <a:lnTo>
                      <a:pt x="28" y="46"/>
                    </a:lnTo>
                    <a:lnTo>
                      <a:pt x="34" y="42"/>
                    </a:lnTo>
                    <a:lnTo>
                      <a:pt x="36" y="38"/>
                    </a:lnTo>
                    <a:lnTo>
                      <a:pt x="36" y="32"/>
                    </a:lnTo>
                    <a:lnTo>
                      <a:pt x="38" y="26"/>
                    </a:lnTo>
                    <a:lnTo>
                      <a:pt x="36" y="18"/>
                    </a:lnTo>
                    <a:lnTo>
                      <a:pt x="36" y="12"/>
                    </a:lnTo>
                    <a:lnTo>
                      <a:pt x="32" y="8"/>
                    </a:lnTo>
                    <a:lnTo>
                      <a:pt x="28" y="4"/>
                    </a:lnTo>
                    <a:lnTo>
                      <a:pt x="2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2" name="Freeform 232"/>
              <p:cNvSpPr>
                <a:spLocks/>
              </p:cNvSpPr>
              <p:nvPr/>
            </p:nvSpPr>
            <p:spPr bwMode="auto">
              <a:xfrm>
                <a:off x="1684"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3" name="Freeform 233"/>
              <p:cNvSpPr>
                <a:spLocks/>
              </p:cNvSpPr>
              <p:nvPr/>
            </p:nvSpPr>
            <p:spPr bwMode="auto">
              <a:xfrm>
                <a:off x="1742" y="2628"/>
                <a:ext cx="40" cy="46"/>
              </a:xfrm>
              <a:custGeom>
                <a:avLst/>
                <a:gdLst>
                  <a:gd name="T0" fmla="*/ 38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38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38"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4" name="Freeform 234"/>
              <p:cNvSpPr>
                <a:spLocks/>
              </p:cNvSpPr>
              <p:nvPr/>
            </p:nvSpPr>
            <p:spPr bwMode="auto">
              <a:xfrm>
                <a:off x="1788" y="2628"/>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4 w 40"/>
                  <a:gd name="T39" fmla="*/ 42 h 46"/>
                  <a:gd name="T40" fmla="*/ 14 w 40"/>
                  <a:gd name="T41" fmla="*/ 44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4 h 46"/>
                  <a:gd name="T54" fmla="*/ 32 w 40"/>
                  <a:gd name="T55" fmla="*/ 42 h 46"/>
                  <a:gd name="T56" fmla="*/ 34 w 40"/>
                  <a:gd name="T57" fmla="*/ 42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8"/>
                    </a:lnTo>
                    <a:lnTo>
                      <a:pt x="32" y="14"/>
                    </a:lnTo>
                    <a:lnTo>
                      <a:pt x="32" y="30"/>
                    </a:lnTo>
                    <a:lnTo>
                      <a:pt x="30" y="26"/>
                    </a:lnTo>
                    <a:lnTo>
                      <a:pt x="30" y="24"/>
                    </a:lnTo>
                    <a:lnTo>
                      <a:pt x="28" y="24"/>
                    </a:lnTo>
                    <a:lnTo>
                      <a:pt x="26" y="24"/>
                    </a:lnTo>
                    <a:lnTo>
                      <a:pt x="24" y="22"/>
                    </a:lnTo>
                    <a:lnTo>
                      <a:pt x="12" y="22"/>
                    </a:lnTo>
                    <a:lnTo>
                      <a:pt x="12" y="38"/>
                    </a:lnTo>
                    <a:lnTo>
                      <a:pt x="12" y="42"/>
                    </a:lnTo>
                    <a:lnTo>
                      <a:pt x="14" y="42"/>
                    </a:lnTo>
                    <a:lnTo>
                      <a:pt x="14" y="44"/>
                    </a:lnTo>
                    <a:lnTo>
                      <a:pt x="16" y="44"/>
                    </a:lnTo>
                    <a:lnTo>
                      <a:pt x="26" y="44"/>
                    </a:lnTo>
                    <a:lnTo>
                      <a:pt x="28" y="44"/>
                    </a:lnTo>
                    <a:lnTo>
                      <a:pt x="32" y="44"/>
                    </a:lnTo>
                    <a:lnTo>
                      <a:pt x="32" y="42"/>
                    </a:lnTo>
                    <a:lnTo>
                      <a:pt x="34" y="42"/>
                    </a:lnTo>
                    <a:lnTo>
                      <a:pt x="36" y="38"/>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5" name="Freeform 235"/>
              <p:cNvSpPr>
                <a:spLocks/>
              </p:cNvSpPr>
              <p:nvPr/>
            </p:nvSpPr>
            <p:spPr bwMode="auto">
              <a:xfrm>
                <a:off x="1832" y="2628"/>
                <a:ext cx="52" cy="46"/>
              </a:xfrm>
              <a:custGeom>
                <a:avLst/>
                <a:gdLst>
                  <a:gd name="T0" fmla="*/ 0 w 52"/>
                  <a:gd name="T1" fmla="*/ 0 h 46"/>
                  <a:gd name="T2" fmla="*/ 12 w 52"/>
                  <a:gd name="T3" fmla="*/ 0 h 46"/>
                  <a:gd name="T4" fmla="*/ 42 w 52"/>
                  <a:gd name="T5" fmla="*/ 36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6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6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2 h 46"/>
                  <a:gd name="T78" fmla="*/ 2 w 52"/>
                  <a:gd name="T79" fmla="*/ 2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6"/>
                    </a:lnTo>
                    <a:lnTo>
                      <a:pt x="42" y="8"/>
                    </a:lnTo>
                    <a:lnTo>
                      <a:pt x="42" y="4"/>
                    </a:lnTo>
                    <a:lnTo>
                      <a:pt x="42" y="2"/>
                    </a:lnTo>
                    <a:lnTo>
                      <a:pt x="40" y="0"/>
                    </a:lnTo>
                    <a:lnTo>
                      <a:pt x="38" y="0"/>
                    </a:lnTo>
                    <a:lnTo>
                      <a:pt x="36" y="0"/>
                    </a:lnTo>
                    <a:lnTo>
                      <a:pt x="52" y="0"/>
                    </a:lnTo>
                    <a:lnTo>
                      <a:pt x="50" y="0"/>
                    </a:lnTo>
                    <a:lnTo>
                      <a:pt x="48" y="0"/>
                    </a:lnTo>
                    <a:lnTo>
                      <a:pt x="46" y="2"/>
                    </a:lnTo>
                    <a:lnTo>
                      <a:pt x="46" y="4"/>
                    </a:lnTo>
                    <a:lnTo>
                      <a:pt x="44" y="8"/>
                    </a:lnTo>
                    <a:lnTo>
                      <a:pt x="44" y="46"/>
                    </a:lnTo>
                    <a:lnTo>
                      <a:pt x="12" y="10"/>
                    </a:lnTo>
                    <a:lnTo>
                      <a:pt x="12" y="38"/>
                    </a:lnTo>
                    <a:lnTo>
                      <a:pt x="14" y="42"/>
                    </a:lnTo>
                    <a:lnTo>
                      <a:pt x="14" y="44"/>
                    </a:lnTo>
                    <a:lnTo>
                      <a:pt x="16" y="46"/>
                    </a:lnTo>
                    <a:lnTo>
                      <a:pt x="18" y="46"/>
                    </a:lnTo>
                    <a:lnTo>
                      <a:pt x="20" y="46"/>
                    </a:lnTo>
                    <a:lnTo>
                      <a:pt x="4" y="46"/>
                    </a:lnTo>
                    <a:lnTo>
                      <a:pt x="8" y="46"/>
                    </a:lnTo>
                    <a:lnTo>
                      <a:pt x="10" y="44"/>
                    </a:lnTo>
                    <a:lnTo>
                      <a:pt x="10" y="42"/>
                    </a:lnTo>
                    <a:lnTo>
                      <a:pt x="10" y="38"/>
                    </a:lnTo>
                    <a:lnTo>
                      <a:pt x="10" y="6"/>
                    </a:lnTo>
                    <a:lnTo>
                      <a:pt x="8"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6" name="Freeform 236"/>
              <p:cNvSpPr>
                <a:spLocks/>
              </p:cNvSpPr>
              <p:nvPr/>
            </p:nvSpPr>
            <p:spPr bwMode="auto">
              <a:xfrm>
                <a:off x="1890" y="2628"/>
                <a:ext cx="40" cy="46"/>
              </a:xfrm>
              <a:custGeom>
                <a:avLst/>
                <a:gdLst>
                  <a:gd name="T0" fmla="*/ 40 w 40"/>
                  <a:gd name="T1" fmla="*/ 0 h 46"/>
                  <a:gd name="T2" fmla="*/ 40 w 40"/>
                  <a:gd name="T3" fmla="*/ 10 h 46"/>
                  <a:gd name="T4" fmla="*/ 38 w 40"/>
                  <a:gd name="T5" fmla="*/ 10 h 46"/>
                  <a:gd name="T6" fmla="*/ 38 w 40"/>
                  <a:gd name="T7" fmla="*/ 8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6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6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4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8"/>
                    </a:lnTo>
                    <a:lnTo>
                      <a:pt x="38" y="6"/>
                    </a:lnTo>
                    <a:lnTo>
                      <a:pt x="36" y="4"/>
                    </a:lnTo>
                    <a:lnTo>
                      <a:pt x="34" y="2"/>
                    </a:lnTo>
                    <a:lnTo>
                      <a:pt x="32" y="2"/>
                    </a:lnTo>
                    <a:lnTo>
                      <a:pt x="30" y="2"/>
                    </a:lnTo>
                    <a:lnTo>
                      <a:pt x="22" y="2"/>
                    </a:lnTo>
                    <a:lnTo>
                      <a:pt x="22" y="38"/>
                    </a:lnTo>
                    <a:lnTo>
                      <a:pt x="24" y="42"/>
                    </a:lnTo>
                    <a:lnTo>
                      <a:pt x="24" y="44"/>
                    </a:lnTo>
                    <a:lnTo>
                      <a:pt x="26" y="46"/>
                    </a:lnTo>
                    <a:lnTo>
                      <a:pt x="28" y="46"/>
                    </a:lnTo>
                    <a:lnTo>
                      <a:pt x="30" y="46"/>
                    </a:lnTo>
                    <a:lnTo>
                      <a:pt x="10" y="46"/>
                    </a:lnTo>
                    <a:lnTo>
                      <a:pt x="12" y="46"/>
                    </a:lnTo>
                    <a:lnTo>
                      <a:pt x="14" y="46"/>
                    </a:lnTo>
                    <a:lnTo>
                      <a:pt x="16" y="44"/>
                    </a:lnTo>
                    <a:lnTo>
                      <a:pt x="16" y="42"/>
                    </a:lnTo>
                    <a:lnTo>
                      <a:pt x="16" y="38"/>
                    </a:lnTo>
                    <a:lnTo>
                      <a:pt x="16" y="2"/>
                    </a:lnTo>
                    <a:lnTo>
                      <a:pt x="10" y="2"/>
                    </a:lnTo>
                    <a:lnTo>
                      <a:pt x="8" y="2"/>
                    </a:lnTo>
                    <a:lnTo>
                      <a:pt x="6"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7" name="Rectangle 237"/>
              <p:cNvSpPr>
                <a:spLocks noChangeArrowheads="1"/>
              </p:cNvSpPr>
              <p:nvPr/>
            </p:nvSpPr>
            <p:spPr bwMode="auto">
              <a:xfrm>
                <a:off x="2120" y="259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8" name="Freeform 238"/>
              <p:cNvSpPr>
                <a:spLocks/>
              </p:cNvSpPr>
              <p:nvPr/>
            </p:nvSpPr>
            <p:spPr bwMode="auto">
              <a:xfrm>
                <a:off x="2168" y="2616"/>
                <a:ext cx="50" cy="58"/>
              </a:xfrm>
              <a:custGeom>
                <a:avLst/>
                <a:gdLst>
                  <a:gd name="T0" fmla="*/ 48 w 50"/>
                  <a:gd name="T1" fmla="*/ 0 h 58"/>
                  <a:gd name="T2" fmla="*/ 50 w 50"/>
                  <a:gd name="T3" fmla="*/ 12 h 58"/>
                  <a:gd name="T4" fmla="*/ 48 w 50"/>
                  <a:gd name="T5" fmla="*/ 12 h 58"/>
                  <a:gd name="T6" fmla="*/ 48 w 50"/>
                  <a:gd name="T7" fmla="*/ 10 h 58"/>
                  <a:gd name="T8" fmla="*/ 46 w 50"/>
                  <a:gd name="T9" fmla="*/ 8 h 58"/>
                  <a:gd name="T10" fmla="*/ 44 w 50"/>
                  <a:gd name="T11" fmla="*/ 6 h 58"/>
                  <a:gd name="T12" fmla="*/ 42 w 50"/>
                  <a:gd name="T13" fmla="*/ 4 h 58"/>
                  <a:gd name="T14" fmla="*/ 40 w 50"/>
                  <a:gd name="T15" fmla="*/ 2 h 58"/>
                  <a:gd name="T16" fmla="*/ 36 w 50"/>
                  <a:gd name="T17" fmla="*/ 2 h 58"/>
                  <a:gd name="T18" fmla="*/ 28 w 50"/>
                  <a:gd name="T19" fmla="*/ 2 h 58"/>
                  <a:gd name="T20" fmla="*/ 28 w 50"/>
                  <a:gd name="T21" fmla="*/ 48 h 58"/>
                  <a:gd name="T22" fmla="*/ 28 w 50"/>
                  <a:gd name="T23" fmla="*/ 52 h 58"/>
                  <a:gd name="T24" fmla="*/ 30 w 50"/>
                  <a:gd name="T25" fmla="*/ 56 h 58"/>
                  <a:gd name="T26" fmla="*/ 32 w 50"/>
                  <a:gd name="T27" fmla="*/ 56 h 58"/>
                  <a:gd name="T28" fmla="*/ 34 w 50"/>
                  <a:gd name="T29" fmla="*/ 58 h 58"/>
                  <a:gd name="T30" fmla="*/ 36 w 50"/>
                  <a:gd name="T31" fmla="*/ 58 h 58"/>
                  <a:gd name="T32" fmla="*/ 36 w 50"/>
                  <a:gd name="T33" fmla="*/ 58 h 58"/>
                  <a:gd name="T34" fmla="*/ 12 w 50"/>
                  <a:gd name="T35" fmla="*/ 58 h 58"/>
                  <a:gd name="T36" fmla="*/ 12 w 50"/>
                  <a:gd name="T37" fmla="*/ 58 h 58"/>
                  <a:gd name="T38" fmla="*/ 14 w 50"/>
                  <a:gd name="T39" fmla="*/ 58 h 58"/>
                  <a:gd name="T40" fmla="*/ 18 w 50"/>
                  <a:gd name="T41" fmla="*/ 56 h 58"/>
                  <a:gd name="T42" fmla="*/ 20 w 50"/>
                  <a:gd name="T43" fmla="*/ 54 h 58"/>
                  <a:gd name="T44" fmla="*/ 20 w 50"/>
                  <a:gd name="T45" fmla="*/ 52 h 58"/>
                  <a:gd name="T46" fmla="*/ 20 w 50"/>
                  <a:gd name="T47" fmla="*/ 48 h 58"/>
                  <a:gd name="T48" fmla="*/ 20 w 50"/>
                  <a:gd name="T49" fmla="*/ 2 h 58"/>
                  <a:gd name="T50" fmla="*/ 14 w 50"/>
                  <a:gd name="T51" fmla="*/ 2 h 58"/>
                  <a:gd name="T52" fmla="*/ 10 w 50"/>
                  <a:gd name="T53" fmla="*/ 2 h 58"/>
                  <a:gd name="T54" fmla="*/ 8 w 50"/>
                  <a:gd name="T55" fmla="*/ 4 h 58"/>
                  <a:gd name="T56" fmla="*/ 6 w 50"/>
                  <a:gd name="T57" fmla="*/ 4 h 58"/>
                  <a:gd name="T58" fmla="*/ 4 w 50"/>
                  <a:gd name="T59" fmla="*/ 6 h 58"/>
                  <a:gd name="T60" fmla="*/ 2 w 50"/>
                  <a:gd name="T61" fmla="*/ 10 h 58"/>
                  <a:gd name="T62" fmla="*/ 2 w 50"/>
                  <a:gd name="T63" fmla="*/ 12 h 58"/>
                  <a:gd name="T64" fmla="*/ 0 w 50"/>
                  <a:gd name="T65" fmla="*/ 12 h 58"/>
                  <a:gd name="T66" fmla="*/ 2 w 50"/>
                  <a:gd name="T67" fmla="*/ 0 h 58"/>
                  <a:gd name="T68" fmla="*/ 48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48" y="0"/>
                    </a:moveTo>
                    <a:lnTo>
                      <a:pt x="50" y="12"/>
                    </a:lnTo>
                    <a:lnTo>
                      <a:pt x="48" y="12"/>
                    </a:lnTo>
                    <a:lnTo>
                      <a:pt x="48" y="10"/>
                    </a:lnTo>
                    <a:lnTo>
                      <a:pt x="46" y="8"/>
                    </a:lnTo>
                    <a:lnTo>
                      <a:pt x="44" y="6"/>
                    </a:lnTo>
                    <a:lnTo>
                      <a:pt x="42" y="4"/>
                    </a:lnTo>
                    <a:lnTo>
                      <a:pt x="40" y="2"/>
                    </a:lnTo>
                    <a:lnTo>
                      <a:pt x="36" y="2"/>
                    </a:lnTo>
                    <a:lnTo>
                      <a:pt x="28" y="2"/>
                    </a:lnTo>
                    <a:lnTo>
                      <a:pt x="28" y="48"/>
                    </a:lnTo>
                    <a:lnTo>
                      <a:pt x="28" y="52"/>
                    </a:lnTo>
                    <a:lnTo>
                      <a:pt x="30" y="56"/>
                    </a:lnTo>
                    <a:lnTo>
                      <a:pt x="32" y="56"/>
                    </a:lnTo>
                    <a:lnTo>
                      <a:pt x="34" y="58"/>
                    </a:lnTo>
                    <a:lnTo>
                      <a:pt x="36" y="58"/>
                    </a:lnTo>
                    <a:lnTo>
                      <a:pt x="12" y="58"/>
                    </a:lnTo>
                    <a:lnTo>
                      <a:pt x="14" y="58"/>
                    </a:lnTo>
                    <a:lnTo>
                      <a:pt x="18" y="56"/>
                    </a:lnTo>
                    <a:lnTo>
                      <a:pt x="20" y="54"/>
                    </a:lnTo>
                    <a:lnTo>
                      <a:pt x="20" y="52"/>
                    </a:lnTo>
                    <a:lnTo>
                      <a:pt x="20" y="48"/>
                    </a:lnTo>
                    <a:lnTo>
                      <a:pt x="20" y="2"/>
                    </a:lnTo>
                    <a:lnTo>
                      <a:pt x="14" y="2"/>
                    </a:lnTo>
                    <a:lnTo>
                      <a:pt x="10" y="2"/>
                    </a:lnTo>
                    <a:lnTo>
                      <a:pt x="8" y="4"/>
                    </a:lnTo>
                    <a:lnTo>
                      <a:pt x="6" y="4"/>
                    </a:lnTo>
                    <a:lnTo>
                      <a:pt x="4" y="6"/>
                    </a:lnTo>
                    <a:lnTo>
                      <a:pt x="2" y="10"/>
                    </a:lnTo>
                    <a:lnTo>
                      <a:pt x="2" y="12"/>
                    </a:lnTo>
                    <a:lnTo>
                      <a:pt x="0" y="12"/>
                    </a:lnTo>
                    <a:lnTo>
                      <a:pt x="2"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79" name="Freeform 239"/>
              <p:cNvSpPr>
                <a:spLocks/>
              </p:cNvSpPr>
              <p:nvPr/>
            </p:nvSpPr>
            <p:spPr bwMode="auto">
              <a:xfrm>
                <a:off x="2220" y="2614"/>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30 w 42"/>
                  <a:gd name="T27" fmla="*/ 54 h 60"/>
                  <a:gd name="T28" fmla="*/ 30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4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6 w 42"/>
                  <a:gd name="T53" fmla="*/ 56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8" y="24"/>
                    </a:lnTo>
                    <a:lnTo>
                      <a:pt x="20" y="22"/>
                    </a:lnTo>
                    <a:lnTo>
                      <a:pt x="24" y="20"/>
                    </a:lnTo>
                    <a:lnTo>
                      <a:pt x="26" y="20"/>
                    </a:lnTo>
                    <a:lnTo>
                      <a:pt x="30" y="20"/>
                    </a:lnTo>
                    <a:lnTo>
                      <a:pt x="32" y="22"/>
                    </a:lnTo>
                    <a:lnTo>
                      <a:pt x="34" y="24"/>
                    </a:lnTo>
                    <a:lnTo>
                      <a:pt x="36" y="28"/>
                    </a:lnTo>
                    <a:lnTo>
                      <a:pt x="36" y="32"/>
                    </a:lnTo>
                    <a:lnTo>
                      <a:pt x="36" y="38"/>
                    </a:lnTo>
                    <a:lnTo>
                      <a:pt x="36" y="52"/>
                    </a:lnTo>
                    <a:lnTo>
                      <a:pt x="36" y="54"/>
                    </a:lnTo>
                    <a:lnTo>
                      <a:pt x="38" y="56"/>
                    </a:lnTo>
                    <a:lnTo>
                      <a:pt x="38" y="58"/>
                    </a:lnTo>
                    <a:lnTo>
                      <a:pt x="40" y="60"/>
                    </a:lnTo>
                    <a:lnTo>
                      <a:pt x="42" y="60"/>
                    </a:lnTo>
                    <a:lnTo>
                      <a:pt x="24" y="60"/>
                    </a:lnTo>
                    <a:lnTo>
                      <a:pt x="26" y="60"/>
                    </a:lnTo>
                    <a:lnTo>
                      <a:pt x="28" y="58"/>
                    </a:lnTo>
                    <a:lnTo>
                      <a:pt x="30" y="56"/>
                    </a:lnTo>
                    <a:lnTo>
                      <a:pt x="30" y="54"/>
                    </a:lnTo>
                    <a:lnTo>
                      <a:pt x="30" y="52"/>
                    </a:lnTo>
                    <a:lnTo>
                      <a:pt x="30" y="38"/>
                    </a:lnTo>
                    <a:lnTo>
                      <a:pt x="30" y="32"/>
                    </a:lnTo>
                    <a:lnTo>
                      <a:pt x="28" y="30"/>
                    </a:lnTo>
                    <a:lnTo>
                      <a:pt x="28" y="28"/>
                    </a:lnTo>
                    <a:lnTo>
                      <a:pt x="26" y="26"/>
                    </a:lnTo>
                    <a:lnTo>
                      <a:pt x="24" y="26"/>
                    </a:lnTo>
                    <a:lnTo>
                      <a:pt x="22" y="26"/>
                    </a:lnTo>
                    <a:lnTo>
                      <a:pt x="20" y="26"/>
                    </a:lnTo>
                    <a:lnTo>
                      <a:pt x="18" y="26"/>
                    </a:lnTo>
                    <a:lnTo>
                      <a:pt x="16" y="28"/>
                    </a:lnTo>
                    <a:lnTo>
                      <a:pt x="12" y="32"/>
                    </a:ln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0" name="Freeform 240"/>
              <p:cNvSpPr>
                <a:spLocks noEditPoints="1"/>
              </p:cNvSpPr>
              <p:nvPr/>
            </p:nvSpPr>
            <p:spPr bwMode="auto">
              <a:xfrm>
                <a:off x="2266"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1" name="Freeform 241"/>
              <p:cNvSpPr>
                <a:spLocks noEditPoints="1"/>
              </p:cNvSpPr>
              <p:nvPr/>
            </p:nvSpPr>
            <p:spPr bwMode="auto">
              <a:xfrm>
                <a:off x="232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0 w 42"/>
                  <a:gd name="T11" fmla="*/ 14 h 60"/>
                  <a:gd name="T12" fmla="*/ 40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2 w 42"/>
                  <a:gd name="T33" fmla="*/ 58 h 60"/>
                  <a:gd name="T34" fmla="*/ 6 w 42"/>
                  <a:gd name="T35" fmla="*/ 56 h 60"/>
                  <a:gd name="T36" fmla="*/ 6 w 42"/>
                  <a:gd name="T37" fmla="*/ 54 h 60"/>
                  <a:gd name="T38" fmla="*/ 6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0" y="14"/>
                    </a:lnTo>
                    <a:lnTo>
                      <a:pt x="42" y="20"/>
                    </a:lnTo>
                    <a:lnTo>
                      <a:pt x="40" y="26"/>
                    </a:lnTo>
                    <a:lnTo>
                      <a:pt x="38"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2" y="58"/>
                    </a:lnTo>
                    <a:lnTo>
                      <a:pt x="4" y="58"/>
                    </a:lnTo>
                    <a:lnTo>
                      <a:pt x="6" y="56"/>
                    </a:lnTo>
                    <a:lnTo>
                      <a:pt x="6" y="54"/>
                    </a:lnTo>
                    <a:lnTo>
                      <a:pt x="6" y="50"/>
                    </a:lnTo>
                    <a:lnTo>
                      <a:pt x="6" y="12"/>
                    </a:lnTo>
                    <a:lnTo>
                      <a:pt x="6" y="8"/>
                    </a:lnTo>
                    <a:lnTo>
                      <a:pt x="6" y="6"/>
                    </a:lnTo>
                    <a:lnTo>
                      <a:pt x="4" y="6"/>
                    </a:lnTo>
                    <a:lnTo>
                      <a:pt x="4" y="4"/>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2" name="Freeform 242"/>
              <p:cNvSpPr>
                <a:spLocks/>
              </p:cNvSpPr>
              <p:nvPr/>
            </p:nvSpPr>
            <p:spPr bwMode="auto">
              <a:xfrm>
                <a:off x="237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18 w 28"/>
                  <a:gd name="T31" fmla="*/ 6 h 40"/>
                  <a:gd name="T32" fmla="*/ 18 w 28"/>
                  <a:gd name="T33" fmla="*/ 6 h 40"/>
                  <a:gd name="T34" fmla="*/ 16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2 w 28"/>
                  <a:gd name="T47" fmla="*/ 36 h 40"/>
                  <a:gd name="T48" fmla="*/ 14 w 28"/>
                  <a:gd name="T49" fmla="*/ 38 h 40"/>
                  <a:gd name="T50" fmla="*/ 14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2 w 28"/>
                  <a:gd name="T85" fmla="*/ 6 h 40"/>
                  <a:gd name="T86" fmla="*/ 2 w 28"/>
                  <a:gd name="T87" fmla="*/ 4 h 40"/>
                  <a:gd name="T88" fmla="*/ 0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18" y="6"/>
                    </a:lnTo>
                    <a:lnTo>
                      <a:pt x="16" y="6"/>
                    </a:lnTo>
                    <a:lnTo>
                      <a:pt x="16" y="8"/>
                    </a:lnTo>
                    <a:lnTo>
                      <a:pt x="14" y="10"/>
                    </a:lnTo>
                    <a:lnTo>
                      <a:pt x="12" y="14"/>
                    </a:lnTo>
                    <a:lnTo>
                      <a:pt x="12" y="32"/>
                    </a:lnTo>
                    <a:lnTo>
                      <a:pt x="12" y="34"/>
                    </a:lnTo>
                    <a:lnTo>
                      <a:pt x="12" y="36"/>
                    </a:lnTo>
                    <a:lnTo>
                      <a:pt x="14"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6"/>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3" name="Freeform 243"/>
              <p:cNvSpPr>
                <a:spLocks noEditPoints="1"/>
              </p:cNvSpPr>
              <p:nvPr/>
            </p:nvSpPr>
            <p:spPr bwMode="auto">
              <a:xfrm>
                <a:off x="2400" y="2634"/>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4" name="Freeform 244"/>
              <p:cNvSpPr>
                <a:spLocks noEditPoints="1"/>
              </p:cNvSpPr>
              <p:nvPr/>
            </p:nvSpPr>
            <p:spPr bwMode="auto">
              <a:xfrm>
                <a:off x="2440" y="2634"/>
                <a:ext cx="42" cy="60"/>
              </a:xfrm>
              <a:custGeom>
                <a:avLst/>
                <a:gdLst>
                  <a:gd name="T0" fmla="*/ 14 w 42"/>
                  <a:gd name="T1" fmla="*/ 0 h 60"/>
                  <a:gd name="T2" fmla="*/ 14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4" y="10"/>
                    </a:lnTo>
                    <a:lnTo>
                      <a:pt x="18" y="6"/>
                    </a:lnTo>
                    <a:lnTo>
                      <a:pt x="22" y="2"/>
                    </a:lnTo>
                    <a:lnTo>
                      <a:pt x="24" y="0"/>
                    </a:lnTo>
                    <a:lnTo>
                      <a:pt x="28" y="0"/>
                    </a:lnTo>
                    <a:lnTo>
                      <a:pt x="32" y="2"/>
                    </a:lnTo>
                    <a:lnTo>
                      <a:pt x="38" y="4"/>
                    </a:lnTo>
                    <a:lnTo>
                      <a:pt x="40" y="8"/>
                    </a:lnTo>
                    <a:lnTo>
                      <a:pt x="42" y="14"/>
                    </a:lnTo>
                    <a:lnTo>
                      <a:pt x="42" y="20"/>
                    </a:lnTo>
                    <a:lnTo>
                      <a:pt x="42" y="26"/>
                    </a:lnTo>
                    <a:lnTo>
                      <a:pt x="40" y="32"/>
                    </a:lnTo>
                    <a:lnTo>
                      <a:pt x="36" y="36"/>
                    </a:lnTo>
                    <a:lnTo>
                      <a:pt x="30" y="40"/>
                    </a:lnTo>
                    <a:lnTo>
                      <a:pt x="24" y="42"/>
                    </a:lnTo>
                    <a:lnTo>
                      <a:pt x="22" y="40"/>
                    </a:lnTo>
                    <a:lnTo>
                      <a:pt x="18" y="40"/>
                    </a:lnTo>
                    <a:lnTo>
                      <a:pt x="16" y="40"/>
                    </a:lnTo>
                    <a:lnTo>
                      <a:pt x="14" y="38"/>
                    </a:lnTo>
                    <a:lnTo>
                      <a:pt x="14" y="50"/>
                    </a:lnTo>
                    <a:lnTo>
                      <a:pt x="14"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6" y="6"/>
                    </a:lnTo>
                    <a:lnTo>
                      <a:pt x="4" y="4"/>
                    </a:lnTo>
                    <a:lnTo>
                      <a:pt x="4" y="6"/>
                    </a:lnTo>
                    <a:lnTo>
                      <a:pt x="2" y="6"/>
                    </a:lnTo>
                    <a:lnTo>
                      <a:pt x="2" y="4"/>
                    </a:lnTo>
                    <a:close/>
                    <a:moveTo>
                      <a:pt x="14" y="12"/>
                    </a:moveTo>
                    <a:lnTo>
                      <a:pt x="14" y="26"/>
                    </a:lnTo>
                    <a:lnTo>
                      <a:pt x="14" y="30"/>
                    </a:lnTo>
                    <a:lnTo>
                      <a:pt x="16" y="32"/>
                    </a:lnTo>
                    <a:lnTo>
                      <a:pt x="16" y="34"/>
                    </a:lnTo>
                    <a:lnTo>
                      <a:pt x="18" y="36"/>
                    </a:lnTo>
                    <a:lnTo>
                      <a:pt x="20" y="38"/>
                    </a:lnTo>
                    <a:lnTo>
                      <a:pt x="24" y="38"/>
                    </a:lnTo>
                    <a:lnTo>
                      <a:pt x="28" y="38"/>
                    </a:lnTo>
                    <a:lnTo>
                      <a:pt x="32" y="36"/>
                    </a:lnTo>
                    <a:lnTo>
                      <a:pt x="34" y="30"/>
                    </a:lnTo>
                    <a:lnTo>
                      <a:pt x="34" y="24"/>
                    </a:lnTo>
                    <a:lnTo>
                      <a:pt x="34" y="18"/>
                    </a:lnTo>
                    <a:lnTo>
                      <a:pt x="34"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5" name="Freeform 245"/>
              <p:cNvSpPr>
                <a:spLocks noEditPoints="1"/>
              </p:cNvSpPr>
              <p:nvPr/>
            </p:nvSpPr>
            <p:spPr bwMode="auto">
              <a:xfrm>
                <a:off x="24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6" name="Freeform 246"/>
              <p:cNvSpPr>
                <a:spLocks/>
              </p:cNvSpPr>
              <p:nvPr/>
            </p:nvSpPr>
            <p:spPr bwMode="auto">
              <a:xfrm>
                <a:off x="253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8 w 26"/>
                  <a:gd name="T15" fmla="*/ 4 h 42"/>
                  <a:gd name="T16" fmla="*/ 6 w 26"/>
                  <a:gd name="T17" fmla="*/ 4 h 42"/>
                  <a:gd name="T18" fmla="*/ 6 w 26"/>
                  <a:gd name="T19" fmla="*/ 6 h 42"/>
                  <a:gd name="T20" fmla="*/ 4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4 w 26"/>
                  <a:gd name="T35" fmla="*/ 26 h 42"/>
                  <a:gd name="T36" fmla="*/ 26 w 26"/>
                  <a:gd name="T37" fmla="*/ 30 h 42"/>
                  <a:gd name="T38" fmla="*/ 24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2 w 26"/>
                  <a:gd name="T51" fmla="*/ 40 h 42"/>
                  <a:gd name="T52" fmla="*/ 2 w 26"/>
                  <a:gd name="T53" fmla="*/ 40 h 42"/>
                  <a:gd name="T54" fmla="*/ 0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4 w 26"/>
                  <a:gd name="T67" fmla="*/ 36 h 42"/>
                  <a:gd name="T68" fmla="*/ 8 w 26"/>
                  <a:gd name="T69" fmla="*/ 38 h 42"/>
                  <a:gd name="T70" fmla="*/ 12 w 26"/>
                  <a:gd name="T71" fmla="*/ 38 h 42"/>
                  <a:gd name="T72" fmla="*/ 16 w 26"/>
                  <a:gd name="T73" fmla="*/ 38 h 42"/>
                  <a:gd name="T74" fmla="*/ 18 w 26"/>
                  <a:gd name="T75" fmla="*/ 36 h 42"/>
                  <a:gd name="T76" fmla="*/ 18 w 26"/>
                  <a:gd name="T77" fmla="*/ 34 h 42"/>
                  <a:gd name="T78" fmla="*/ 20 w 26"/>
                  <a:gd name="T79" fmla="*/ 32 h 42"/>
                  <a:gd name="T80" fmla="*/ 18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2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0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8" y="4"/>
                    </a:lnTo>
                    <a:lnTo>
                      <a:pt x="6" y="4"/>
                    </a:lnTo>
                    <a:lnTo>
                      <a:pt x="6" y="6"/>
                    </a:lnTo>
                    <a:lnTo>
                      <a:pt x="4" y="8"/>
                    </a:lnTo>
                    <a:lnTo>
                      <a:pt x="6" y="10"/>
                    </a:lnTo>
                    <a:lnTo>
                      <a:pt x="6" y="12"/>
                    </a:lnTo>
                    <a:lnTo>
                      <a:pt x="8" y="14"/>
                    </a:lnTo>
                    <a:lnTo>
                      <a:pt x="12" y="16"/>
                    </a:lnTo>
                    <a:lnTo>
                      <a:pt x="18" y="18"/>
                    </a:lnTo>
                    <a:lnTo>
                      <a:pt x="22" y="22"/>
                    </a:lnTo>
                    <a:lnTo>
                      <a:pt x="24" y="26"/>
                    </a:lnTo>
                    <a:lnTo>
                      <a:pt x="26" y="30"/>
                    </a:lnTo>
                    <a:lnTo>
                      <a:pt x="24" y="34"/>
                    </a:lnTo>
                    <a:lnTo>
                      <a:pt x="22" y="38"/>
                    </a:lnTo>
                    <a:lnTo>
                      <a:pt x="18" y="40"/>
                    </a:lnTo>
                    <a:lnTo>
                      <a:pt x="12" y="42"/>
                    </a:lnTo>
                    <a:lnTo>
                      <a:pt x="8" y="40"/>
                    </a:lnTo>
                    <a:lnTo>
                      <a:pt x="4" y="40"/>
                    </a:lnTo>
                    <a:lnTo>
                      <a:pt x="2" y="40"/>
                    </a:lnTo>
                    <a:lnTo>
                      <a:pt x="0" y="40"/>
                    </a:lnTo>
                    <a:lnTo>
                      <a:pt x="0" y="42"/>
                    </a:lnTo>
                    <a:lnTo>
                      <a:pt x="0" y="28"/>
                    </a:lnTo>
                    <a:lnTo>
                      <a:pt x="2" y="32"/>
                    </a:lnTo>
                    <a:lnTo>
                      <a:pt x="4" y="36"/>
                    </a:lnTo>
                    <a:lnTo>
                      <a:pt x="8" y="38"/>
                    </a:lnTo>
                    <a:lnTo>
                      <a:pt x="12" y="38"/>
                    </a:lnTo>
                    <a:lnTo>
                      <a:pt x="16" y="38"/>
                    </a:lnTo>
                    <a:lnTo>
                      <a:pt x="18" y="36"/>
                    </a:lnTo>
                    <a:lnTo>
                      <a:pt x="18" y="34"/>
                    </a:lnTo>
                    <a:lnTo>
                      <a:pt x="20" y="32"/>
                    </a:lnTo>
                    <a:lnTo>
                      <a:pt x="18" y="30"/>
                    </a:lnTo>
                    <a:lnTo>
                      <a:pt x="18" y="28"/>
                    </a:lnTo>
                    <a:lnTo>
                      <a:pt x="14" y="26"/>
                    </a:lnTo>
                    <a:lnTo>
                      <a:pt x="10" y="22"/>
                    </a:lnTo>
                    <a:lnTo>
                      <a:pt x="4" y="20"/>
                    </a:lnTo>
                    <a:lnTo>
                      <a:pt x="2" y="18"/>
                    </a:lnTo>
                    <a:lnTo>
                      <a:pt x="0" y="14"/>
                    </a:lnTo>
                    <a:lnTo>
                      <a:pt x="0" y="12"/>
                    </a:lnTo>
                    <a:lnTo>
                      <a:pt x="0" y="6"/>
                    </a:lnTo>
                    <a:lnTo>
                      <a:pt x="2"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7" name="Freeform 247"/>
              <p:cNvSpPr>
                <a:spLocks noEditPoints="1"/>
              </p:cNvSpPr>
              <p:nvPr/>
            </p:nvSpPr>
            <p:spPr bwMode="auto">
              <a:xfrm>
                <a:off x="256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6 w 18"/>
                  <a:gd name="T31" fmla="*/ 0 h 60"/>
                  <a:gd name="T32" fmla="*/ 8 w 18"/>
                  <a:gd name="T33" fmla="*/ 0 h 60"/>
                  <a:gd name="T34" fmla="*/ 12 w 18"/>
                  <a:gd name="T35" fmla="*/ 20 h 60"/>
                  <a:gd name="T36" fmla="*/ 12 w 18"/>
                  <a:gd name="T37" fmla="*/ 52 h 60"/>
                  <a:gd name="T38" fmla="*/ 14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6"/>
                    </a:lnTo>
                    <a:lnTo>
                      <a:pt x="4" y="4"/>
                    </a:lnTo>
                    <a:lnTo>
                      <a:pt x="4" y="2"/>
                    </a:lnTo>
                    <a:lnTo>
                      <a:pt x="6" y="0"/>
                    </a:lnTo>
                    <a:lnTo>
                      <a:pt x="8" y="0"/>
                    </a:lnTo>
                    <a:close/>
                    <a:moveTo>
                      <a:pt x="12" y="20"/>
                    </a:moveTo>
                    <a:lnTo>
                      <a:pt x="12" y="52"/>
                    </a:lnTo>
                    <a:lnTo>
                      <a:pt x="14" y="54"/>
                    </a:lnTo>
                    <a:lnTo>
                      <a:pt x="14" y="56"/>
                    </a:lnTo>
                    <a:lnTo>
                      <a:pt x="14"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8" name="Freeform 248"/>
              <p:cNvSpPr>
                <a:spLocks/>
              </p:cNvSpPr>
              <p:nvPr/>
            </p:nvSpPr>
            <p:spPr bwMode="auto">
              <a:xfrm>
                <a:off x="2588" y="2622"/>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6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8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89" name="Freeform 249"/>
              <p:cNvSpPr>
                <a:spLocks noEditPoints="1"/>
              </p:cNvSpPr>
              <p:nvPr/>
            </p:nvSpPr>
            <p:spPr bwMode="auto">
              <a:xfrm>
                <a:off x="2616" y="2614"/>
                <a:ext cx="18" cy="60"/>
              </a:xfrm>
              <a:custGeom>
                <a:avLst/>
                <a:gdLst>
                  <a:gd name="T0" fmla="*/ 8 w 18"/>
                  <a:gd name="T1" fmla="*/ 0 h 60"/>
                  <a:gd name="T2" fmla="*/ 10 w 18"/>
                  <a:gd name="T3" fmla="*/ 0 h 60"/>
                  <a:gd name="T4" fmla="*/ 12 w 18"/>
                  <a:gd name="T5" fmla="*/ 0 h 60"/>
                  <a:gd name="T6" fmla="*/ 12 w 18"/>
                  <a:gd name="T7" fmla="*/ 2 h 60"/>
                  <a:gd name="T8" fmla="*/ 14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4" y="4"/>
                    </a:lnTo>
                    <a:lnTo>
                      <a:pt x="12"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36"/>
                    </a:lnTo>
                    <a:lnTo>
                      <a:pt x="4"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0" name="Freeform 250"/>
              <p:cNvSpPr>
                <a:spLocks noEditPoints="1"/>
              </p:cNvSpPr>
              <p:nvPr/>
            </p:nvSpPr>
            <p:spPr bwMode="auto">
              <a:xfrm>
                <a:off x="264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4 w 36"/>
                  <a:gd name="T39" fmla="*/ 6 h 42"/>
                  <a:gd name="T40" fmla="*/ 8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6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4" y="6"/>
                    </a:lnTo>
                    <a:lnTo>
                      <a:pt x="8" y="2"/>
                    </a:lnTo>
                    <a:lnTo>
                      <a:pt x="14" y="0"/>
                    </a:lnTo>
                    <a:lnTo>
                      <a:pt x="18" y="0"/>
                    </a:lnTo>
                    <a:close/>
                    <a:moveTo>
                      <a:pt x="16" y="2"/>
                    </a:moveTo>
                    <a:lnTo>
                      <a:pt x="14" y="4"/>
                    </a:lnTo>
                    <a:lnTo>
                      <a:pt x="12" y="4"/>
                    </a:lnTo>
                    <a:lnTo>
                      <a:pt x="10" y="6"/>
                    </a:lnTo>
                    <a:lnTo>
                      <a:pt x="8" y="8"/>
                    </a:lnTo>
                    <a:lnTo>
                      <a:pt x="6" y="12"/>
                    </a:lnTo>
                    <a:lnTo>
                      <a:pt x="6" y="18"/>
                    </a:lnTo>
                    <a:lnTo>
                      <a:pt x="8" y="26"/>
                    </a:lnTo>
                    <a:lnTo>
                      <a:pt x="10" y="32"/>
                    </a:lnTo>
                    <a:lnTo>
                      <a:pt x="12" y="36"/>
                    </a:lnTo>
                    <a:lnTo>
                      <a:pt x="16" y="38"/>
                    </a:lnTo>
                    <a:lnTo>
                      <a:pt x="20" y="38"/>
                    </a:lnTo>
                    <a:lnTo>
                      <a:pt x="24" y="38"/>
                    </a:lnTo>
                    <a:lnTo>
                      <a:pt x="26" y="36"/>
                    </a:lnTo>
                    <a:lnTo>
                      <a:pt x="28" y="30"/>
                    </a:lnTo>
                    <a:lnTo>
                      <a:pt x="30" y="24"/>
                    </a:lnTo>
                    <a:lnTo>
                      <a:pt x="28"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1" name="Freeform 251"/>
              <p:cNvSpPr>
                <a:spLocks/>
              </p:cNvSpPr>
              <p:nvPr/>
            </p:nvSpPr>
            <p:spPr bwMode="auto">
              <a:xfrm>
                <a:off x="268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0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0" y="2"/>
                    </a:lnTo>
                    <a:lnTo>
                      <a:pt x="34"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6" y="6"/>
                    </a:lnTo>
                    <a:lnTo>
                      <a:pt x="22" y="6"/>
                    </a:lnTo>
                    <a:lnTo>
                      <a:pt x="18"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2" name="Freeform 252"/>
              <p:cNvSpPr>
                <a:spLocks noEditPoints="1"/>
              </p:cNvSpPr>
              <p:nvPr/>
            </p:nvSpPr>
            <p:spPr bwMode="auto">
              <a:xfrm>
                <a:off x="2752" y="2634"/>
                <a:ext cx="38" cy="42"/>
              </a:xfrm>
              <a:custGeom>
                <a:avLst/>
                <a:gdLst>
                  <a:gd name="T0" fmla="*/ 20 w 38"/>
                  <a:gd name="T1" fmla="*/ 0 h 42"/>
                  <a:gd name="T2" fmla="*/ 24 w 38"/>
                  <a:gd name="T3" fmla="*/ 0 h 42"/>
                  <a:gd name="T4" fmla="*/ 30 w 38"/>
                  <a:gd name="T5" fmla="*/ 4 h 42"/>
                  <a:gd name="T6" fmla="*/ 34 w 38"/>
                  <a:gd name="T7" fmla="*/ 6 h 42"/>
                  <a:gd name="T8" fmla="*/ 38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8 w 38"/>
                  <a:gd name="T27" fmla="*/ 38 h 42"/>
                  <a:gd name="T28" fmla="*/ 6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2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8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8" y="12"/>
                    </a:lnTo>
                    <a:lnTo>
                      <a:pt x="38" y="20"/>
                    </a:lnTo>
                    <a:lnTo>
                      <a:pt x="38" y="26"/>
                    </a:lnTo>
                    <a:lnTo>
                      <a:pt x="36" y="30"/>
                    </a:lnTo>
                    <a:lnTo>
                      <a:pt x="32" y="36"/>
                    </a:lnTo>
                    <a:lnTo>
                      <a:pt x="28" y="38"/>
                    </a:lnTo>
                    <a:lnTo>
                      <a:pt x="24" y="40"/>
                    </a:lnTo>
                    <a:lnTo>
                      <a:pt x="20" y="42"/>
                    </a:lnTo>
                    <a:lnTo>
                      <a:pt x="14" y="40"/>
                    </a:lnTo>
                    <a:lnTo>
                      <a:pt x="8" y="38"/>
                    </a:lnTo>
                    <a:lnTo>
                      <a:pt x="6"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2" y="6"/>
                    </a:lnTo>
                    <a:lnTo>
                      <a:pt x="10" y="8"/>
                    </a:lnTo>
                    <a:lnTo>
                      <a:pt x="8" y="12"/>
                    </a:lnTo>
                    <a:lnTo>
                      <a:pt x="8" y="18"/>
                    </a:lnTo>
                    <a:lnTo>
                      <a:pt x="8" y="26"/>
                    </a:lnTo>
                    <a:lnTo>
                      <a:pt x="12" y="32"/>
                    </a:lnTo>
                    <a:lnTo>
                      <a:pt x="14" y="36"/>
                    </a:lnTo>
                    <a:lnTo>
                      <a:pt x="18"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3" name="Freeform 253"/>
              <p:cNvSpPr>
                <a:spLocks/>
              </p:cNvSpPr>
              <p:nvPr/>
            </p:nvSpPr>
            <p:spPr bwMode="auto">
              <a:xfrm>
                <a:off x="2794" y="2634"/>
                <a:ext cx="28" cy="40"/>
              </a:xfrm>
              <a:custGeom>
                <a:avLst/>
                <a:gdLst>
                  <a:gd name="T0" fmla="*/ 14 w 28"/>
                  <a:gd name="T1" fmla="*/ 0 h 40"/>
                  <a:gd name="T2" fmla="*/ 14 w 28"/>
                  <a:gd name="T3" fmla="*/ 10 h 40"/>
                  <a:gd name="T4" fmla="*/ 16 w 28"/>
                  <a:gd name="T5" fmla="*/ 4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6 w 28"/>
                  <a:gd name="T25" fmla="*/ 10 h 40"/>
                  <a:gd name="T26" fmla="*/ 24 w 28"/>
                  <a:gd name="T27" fmla="*/ 10 h 40"/>
                  <a:gd name="T28" fmla="*/ 22 w 28"/>
                  <a:gd name="T29" fmla="*/ 8 h 40"/>
                  <a:gd name="T30" fmla="*/ 20 w 28"/>
                  <a:gd name="T31" fmla="*/ 6 h 40"/>
                  <a:gd name="T32" fmla="*/ 20 w 28"/>
                  <a:gd name="T33" fmla="*/ 6 h 40"/>
                  <a:gd name="T34" fmla="*/ 18 w 28"/>
                  <a:gd name="T35" fmla="*/ 6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6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4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6 w 28"/>
                  <a:gd name="T83" fmla="*/ 6 h 40"/>
                  <a:gd name="T84" fmla="*/ 4 w 28"/>
                  <a:gd name="T85" fmla="*/ 6 h 40"/>
                  <a:gd name="T86" fmla="*/ 4 w 28"/>
                  <a:gd name="T87" fmla="*/ 4 h 40"/>
                  <a:gd name="T88" fmla="*/ 2 w 28"/>
                  <a:gd name="T89" fmla="*/ 6 h 40"/>
                  <a:gd name="T90" fmla="*/ 2 w 28"/>
                  <a:gd name="T91" fmla="*/ 6 h 40"/>
                  <a:gd name="T92" fmla="*/ 0 w 28"/>
                  <a:gd name="T93" fmla="*/ 4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4"/>
                    </a:lnTo>
                    <a:lnTo>
                      <a:pt x="20" y="2"/>
                    </a:lnTo>
                    <a:lnTo>
                      <a:pt x="24" y="0"/>
                    </a:lnTo>
                    <a:lnTo>
                      <a:pt x="26" y="0"/>
                    </a:lnTo>
                    <a:lnTo>
                      <a:pt x="28" y="2"/>
                    </a:lnTo>
                    <a:lnTo>
                      <a:pt x="28" y="4"/>
                    </a:lnTo>
                    <a:lnTo>
                      <a:pt x="28" y="6"/>
                    </a:lnTo>
                    <a:lnTo>
                      <a:pt x="28" y="8"/>
                    </a:lnTo>
                    <a:lnTo>
                      <a:pt x="26" y="10"/>
                    </a:lnTo>
                    <a:lnTo>
                      <a:pt x="24" y="10"/>
                    </a:lnTo>
                    <a:lnTo>
                      <a:pt x="22" y="8"/>
                    </a:lnTo>
                    <a:lnTo>
                      <a:pt x="20" y="6"/>
                    </a:lnTo>
                    <a:lnTo>
                      <a:pt x="18" y="6"/>
                    </a:lnTo>
                    <a:lnTo>
                      <a:pt x="18" y="8"/>
                    </a:lnTo>
                    <a:lnTo>
                      <a:pt x="16" y="10"/>
                    </a:lnTo>
                    <a:lnTo>
                      <a:pt x="14" y="14"/>
                    </a:lnTo>
                    <a:lnTo>
                      <a:pt x="14" y="32"/>
                    </a:lnTo>
                    <a:lnTo>
                      <a:pt x="14" y="34"/>
                    </a:lnTo>
                    <a:lnTo>
                      <a:pt x="14" y="36"/>
                    </a:lnTo>
                    <a:lnTo>
                      <a:pt x="16" y="38"/>
                    </a:lnTo>
                    <a:lnTo>
                      <a:pt x="18" y="40"/>
                    </a:lnTo>
                    <a:lnTo>
                      <a:pt x="20" y="40"/>
                    </a:lnTo>
                    <a:lnTo>
                      <a:pt x="0" y="40"/>
                    </a:lnTo>
                    <a:lnTo>
                      <a:pt x="4" y="40"/>
                    </a:lnTo>
                    <a:lnTo>
                      <a:pt x="4" y="38"/>
                    </a:lnTo>
                    <a:lnTo>
                      <a:pt x="6" y="38"/>
                    </a:lnTo>
                    <a:lnTo>
                      <a:pt x="6" y="36"/>
                    </a:lnTo>
                    <a:lnTo>
                      <a:pt x="6" y="34"/>
                    </a:lnTo>
                    <a:lnTo>
                      <a:pt x="6" y="32"/>
                    </a:lnTo>
                    <a:lnTo>
                      <a:pt x="6" y="16"/>
                    </a:lnTo>
                    <a:lnTo>
                      <a:pt x="6" y="10"/>
                    </a:lnTo>
                    <a:lnTo>
                      <a:pt x="6" y="8"/>
                    </a:lnTo>
                    <a:lnTo>
                      <a:pt x="6" y="6"/>
                    </a:lnTo>
                    <a:lnTo>
                      <a:pt x="4" y="6"/>
                    </a:lnTo>
                    <a:lnTo>
                      <a:pt x="4"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4" name="Freeform 254"/>
              <p:cNvSpPr>
                <a:spLocks/>
              </p:cNvSpPr>
              <p:nvPr/>
            </p:nvSpPr>
            <p:spPr bwMode="auto">
              <a:xfrm>
                <a:off x="2848" y="2634"/>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2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18 w 34"/>
                  <a:gd name="T29" fmla="*/ 0 h 42"/>
                  <a:gd name="T30" fmla="*/ 24 w 34"/>
                  <a:gd name="T31" fmla="*/ 0 h 42"/>
                  <a:gd name="T32" fmla="*/ 28 w 34"/>
                  <a:gd name="T33" fmla="*/ 4 h 42"/>
                  <a:gd name="T34" fmla="*/ 30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2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8 w 34"/>
                  <a:gd name="T67" fmla="*/ 10 h 42"/>
                  <a:gd name="T68" fmla="*/ 8 w 34"/>
                  <a:gd name="T69" fmla="*/ 16 h 42"/>
                  <a:gd name="T70" fmla="*/ 8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2" y="32"/>
                    </a:lnTo>
                    <a:lnTo>
                      <a:pt x="2" y="26"/>
                    </a:lnTo>
                    <a:lnTo>
                      <a:pt x="0" y="20"/>
                    </a:lnTo>
                    <a:lnTo>
                      <a:pt x="2" y="14"/>
                    </a:lnTo>
                    <a:lnTo>
                      <a:pt x="4" y="10"/>
                    </a:lnTo>
                    <a:lnTo>
                      <a:pt x="6" y="6"/>
                    </a:lnTo>
                    <a:lnTo>
                      <a:pt x="12" y="2"/>
                    </a:lnTo>
                    <a:lnTo>
                      <a:pt x="18" y="0"/>
                    </a:lnTo>
                    <a:lnTo>
                      <a:pt x="24" y="0"/>
                    </a:lnTo>
                    <a:lnTo>
                      <a:pt x="28" y="4"/>
                    </a:lnTo>
                    <a:lnTo>
                      <a:pt x="30" y="6"/>
                    </a:lnTo>
                    <a:lnTo>
                      <a:pt x="32" y="10"/>
                    </a:lnTo>
                    <a:lnTo>
                      <a:pt x="30" y="12"/>
                    </a:lnTo>
                    <a:lnTo>
                      <a:pt x="28" y="12"/>
                    </a:lnTo>
                    <a:lnTo>
                      <a:pt x="26" y="12"/>
                    </a:lnTo>
                    <a:lnTo>
                      <a:pt x="24" y="12"/>
                    </a:lnTo>
                    <a:lnTo>
                      <a:pt x="24" y="10"/>
                    </a:lnTo>
                    <a:lnTo>
                      <a:pt x="24" y="8"/>
                    </a:lnTo>
                    <a:lnTo>
                      <a:pt x="22" y="6"/>
                    </a:lnTo>
                    <a:lnTo>
                      <a:pt x="22" y="4"/>
                    </a:lnTo>
                    <a:lnTo>
                      <a:pt x="20" y="4"/>
                    </a:lnTo>
                    <a:lnTo>
                      <a:pt x="18" y="2"/>
                    </a:lnTo>
                    <a:lnTo>
                      <a:pt x="14" y="4"/>
                    </a:lnTo>
                    <a:lnTo>
                      <a:pt x="12" y="6"/>
                    </a:lnTo>
                    <a:lnTo>
                      <a:pt x="8" y="10"/>
                    </a:lnTo>
                    <a:lnTo>
                      <a:pt x="8" y="16"/>
                    </a:lnTo>
                    <a:lnTo>
                      <a:pt x="8"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5" name="Freeform 255"/>
              <p:cNvSpPr>
                <a:spLocks noEditPoints="1"/>
              </p:cNvSpPr>
              <p:nvPr/>
            </p:nvSpPr>
            <p:spPr bwMode="auto">
              <a:xfrm>
                <a:off x="288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6" name="Freeform 256"/>
              <p:cNvSpPr>
                <a:spLocks/>
              </p:cNvSpPr>
              <p:nvPr/>
            </p:nvSpPr>
            <p:spPr bwMode="auto">
              <a:xfrm>
                <a:off x="2930" y="2634"/>
                <a:ext cx="42" cy="40"/>
              </a:xfrm>
              <a:custGeom>
                <a:avLst/>
                <a:gdLst>
                  <a:gd name="T0" fmla="*/ 12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30 w 42"/>
                  <a:gd name="T49" fmla="*/ 36 h 40"/>
                  <a:gd name="T50" fmla="*/ 30 w 42"/>
                  <a:gd name="T51" fmla="*/ 34 h 40"/>
                  <a:gd name="T52" fmla="*/ 30 w 42"/>
                  <a:gd name="T53" fmla="*/ 32 h 40"/>
                  <a:gd name="T54" fmla="*/ 30 w 42"/>
                  <a:gd name="T55" fmla="*/ 16 h 40"/>
                  <a:gd name="T56" fmla="*/ 28 w 42"/>
                  <a:gd name="T57" fmla="*/ 10 h 40"/>
                  <a:gd name="T58" fmla="*/ 28 w 42"/>
                  <a:gd name="T59" fmla="*/ 8 h 40"/>
                  <a:gd name="T60" fmla="*/ 26 w 42"/>
                  <a:gd name="T61" fmla="*/ 6 h 40"/>
                  <a:gd name="T62" fmla="*/ 24 w 42"/>
                  <a:gd name="T63" fmla="*/ 6 h 40"/>
                  <a:gd name="T64" fmla="*/ 18 w 42"/>
                  <a:gd name="T65" fmla="*/ 6 h 40"/>
                  <a:gd name="T66" fmla="*/ 12 w 42"/>
                  <a:gd name="T67" fmla="*/ 12 h 40"/>
                  <a:gd name="T68" fmla="*/ 12 w 42"/>
                  <a:gd name="T69" fmla="*/ 32 h 40"/>
                  <a:gd name="T70" fmla="*/ 12 w 42"/>
                  <a:gd name="T71" fmla="*/ 34 h 40"/>
                  <a:gd name="T72" fmla="*/ 14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4 w 42"/>
                  <a:gd name="T91" fmla="*/ 38 h 40"/>
                  <a:gd name="T92" fmla="*/ 4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2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30" y="0"/>
                    </a:lnTo>
                    <a:lnTo>
                      <a:pt x="32" y="2"/>
                    </a:lnTo>
                    <a:lnTo>
                      <a:pt x="34" y="4"/>
                    </a:lnTo>
                    <a:lnTo>
                      <a:pt x="36" y="6"/>
                    </a:lnTo>
                    <a:lnTo>
                      <a:pt x="36" y="10"/>
                    </a:lnTo>
                    <a:lnTo>
                      <a:pt x="36" y="14"/>
                    </a:lnTo>
                    <a:lnTo>
                      <a:pt x="36" y="32"/>
                    </a:lnTo>
                    <a:lnTo>
                      <a:pt x="36" y="34"/>
                    </a:lnTo>
                    <a:lnTo>
                      <a:pt x="38" y="36"/>
                    </a:lnTo>
                    <a:lnTo>
                      <a:pt x="38" y="38"/>
                    </a:lnTo>
                    <a:lnTo>
                      <a:pt x="40" y="40"/>
                    </a:lnTo>
                    <a:lnTo>
                      <a:pt x="42" y="40"/>
                    </a:lnTo>
                    <a:lnTo>
                      <a:pt x="24" y="40"/>
                    </a:lnTo>
                    <a:lnTo>
                      <a:pt x="26" y="40"/>
                    </a:lnTo>
                    <a:lnTo>
                      <a:pt x="28" y="38"/>
                    </a:lnTo>
                    <a:lnTo>
                      <a:pt x="30" y="36"/>
                    </a:lnTo>
                    <a:lnTo>
                      <a:pt x="30" y="34"/>
                    </a:lnTo>
                    <a:lnTo>
                      <a:pt x="30" y="32"/>
                    </a:lnTo>
                    <a:lnTo>
                      <a:pt x="30" y="16"/>
                    </a:lnTo>
                    <a:lnTo>
                      <a:pt x="28" y="10"/>
                    </a:lnTo>
                    <a:lnTo>
                      <a:pt x="28" y="8"/>
                    </a:lnTo>
                    <a:lnTo>
                      <a:pt x="26" y="6"/>
                    </a:lnTo>
                    <a:lnTo>
                      <a:pt x="24" y="6"/>
                    </a:lnTo>
                    <a:lnTo>
                      <a:pt x="18" y="6"/>
                    </a:lnTo>
                    <a:lnTo>
                      <a:pt x="12" y="12"/>
                    </a:lnTo>
                    <a:lnTo>
                      <a:pt x="12" y="32"/>
                    </a:lnTo>
                    <a:lnTo>
                      <a:pt x="12" y="34"/>
                    </a:lnTo>
                    <a:lnTo>
                      <a:pt x="14" y="36"/>
                    </a:lnTo>
                    <a:lnTo>
                      <a:pt x="14" y="38"/>
                    </a:lnTo>
                    <a:lnTo>
                      <a:pt x="16" y="40"/>
                    </a:lnTo>
                    <a:lnTo>
                      <a:pt x="18" y="40"/>
                    </a:lnTo>
                    <a:lnTo>
                      <a:pt x="0" y="40"/>
                    </a:lnTo>
                    <a:lnTo>
                      <a:pt x="4" y="38"/>
                    </a:lnTo>
                    <a:lnTo>
                      <a:pt x="6" y="36"/>
                    </a:lnTo>
                    <a:lnTo>
                      <a:pt x="6" y="32"/>
                    </a:lnTo>
                    <a:lnTo>
                      <a:pt x="6" y="16"/>
                    </a:lnTo>
                    <a:lnTo>
                      <a:pt x="6" y="10"/>
                    </a:lnTo>
                    <a:lnTo>
                      <a:pt x="6" y="8"/>
                    </a:lnTo>
                    <a:lnTo>
                      <a:pt x="4" y="6"/>
                    </a:lnTo>
                    <a:lnTo>
                      <a:pt x="2" y="4"/>
                    </a:lnTo>
                    <a:lnTo>
                      <a:pt x="2" y="6"/>
                    </a:lnTo>
                    <a:lnTo>
                      <a:pt x="0" y="6"/>
                    </a:lnTo>
                    <a:lnTo>
                      <a:pt x="0" y="4"/>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7" name="Freeform 257"/>
              <p:cNvSpPr>
                <a:spLocks/>
              </p:cNvSpPr>
              <p:nvPr/>
            </p:nvSpPr>
            <p:spPr bwMode="auto">
              <a:xfrm>
                <a:off x="2972"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2 w 26"/>
                  <a:gd name="T33" fmla="*/ 52 h 54"/>
                  <a:gd name="T34" fmla="*/ 18 w 26"/>
                  <a:gd name="T35" fmla="*/ 52 h 54"/>
                  <a:gd name="T36" fmla="*/ 16 w 26"/>
                  <a:gd name="T37" fmla="*/ 54 h 54"/>
                  <a:gd name="T38" fmla="*/ 14 w 26"/>
                  <a:gd name="T39" fmla="*/ 52 h 54"/>
                  <a:gd name="T40" fmla="*/ 12 w 26"/>
                  <a:gd name="T41" fmla="*/ 52 h 54"/>
                  <a:gd name="T42" fmla="*/ 10 w 26"/>
                  <a:gd name="T43" fmla="*/ 50 h 54"/>
                  <a:gd name="T44" fmla="*/ 8 w 26"/>
                  <a:gd name="T45" fmla="*/ 48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8" y="48"/>
                    </a:lnTo>
                    <a:lnTo>
                      <a:pt x="20" y="48"/>
                    </a:lnTo>
                    <a:lnTo>
                      <a:pt x="22" y="46"/>
                    </a:lnTo>
                    <a:lnTo>
                      <a:pt x="24" y="44"/>
                    </a:lnTo>
                    <a:lnTo>
                      <a:pt x="26" y="44"/>
                    </a:lnTo>
                    <a:lnTo>
                      <a:pt x="24" y="48"/>
                    </a:lnTo>
                    <a:lnTo>
                      <a:pt x="22" y="52"/>
                    </a:lnTo>
                    <a:lnTo>
                      <a:pt x="18" y="52"/>
                    </a:lnTo>
                    <a:lnTo>
                      <a:pt x="16" y="54"/>
                    </a:lnTo>
                    <a:lnTo>
                      <a:pt x="14" y="52"/>
                    </a:lnTo>
                    <a:lnTo>
                      <a:pt x="12" y="52"/>
                    </a:lnTo>
                    <a:lnTo>
                      <a:pt x="10" y="50"/>
                    </a:lnTo>
                    <a:lnTo>
                      <a:pt x="8" y="48"/>
                    </a:lnTo>
                    <a:lnTo>
                      <a:pt x="8" y="46"/>
                    </a:lnTo>
                    <a:lnTo>
                      <a:pt x="8" y="42"/>
                    </a:lnTo>
                    <a:lnTo>
                      <a:pt x="8"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8" name="Freeform 258"/>
              <p:cNvSpPr>
                <a:spLocks noEditPoints="1"/>
              </p:cNvSpPr>
              <p:nvPr/>
            </p:nvSpPr>
            <p:spPr bwMode="auto">
              <a:xfrm>
                <a:off x="3000" y="2634"/>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99" name="Freeform 259"/>
              <p:cNvSpPr>
                <a:spLocks/>
              </p:cNvSpPr>
              <p:nvPr/>
            </p:nvSpPr>
            <p:spPr bwMode="auto">
              <a:xfrm>
                <a:off x="3038" y="2634"/>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0" name="Freeform 260"/>
              <p:cNvSpPr>
                <a:spLocks/>
              </p:cNvSpPr>
              <p:nvPr/>
            </p:nvSpPr>
            <p:spPr bwMode="auto">
              <a:xfrm>
                <a:off x="3080" y="2622"/>
                <a:ext cx="26" cy="54"/>
              </a:xfrm>
              <a:custGeom>
                <a:avLst/>
                <a:gdLst>
                  <a:gd name="T0" fmla="*/ 14 w 26"/>
                  <a:gd name="T1" fmla="*/ 0 h 54"/>
                  <a:gd name="T2" fmla="*/ 14 w 26"/>
                  <a:gd name="T3" fmla="*/ 12 h 54"/>
                  <a:gd name="T4" fmla="*/ 24 w 26"/>
                  <a:gd name="T5" fmla="*/ 12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6 h 54"/>
                  <a:gd name="T24" fmla="*/ 22 w 26"/>
                  <a:gd name="T25" fmla="*/ 46 h 54"/>
                  <a:gd name="T26" fmla="*/ 24 w 26"/>
                  <a:gd name="T27" fmla="*/ 44 h 54"/>
                  <a:gd name="T28" fmla="*/ 26 w 26"/>
                  <a:gd name="T29" fmla="*/ 44 h 54"/>
                  <a:gd name="T30" fmla="*/ 24 w 26"/>
                  <a:gd name="T31" fmla="*/ 48 h 54"/>
                  <a:gd name="T32" fmla="*/ 20 w 26"/>
                  <a:gd name="T33" fmla="*/ 52 h 54"/>
                  <a:gd name="T34" fmla="*/ 18 w 26"/>
                  <a:gd name="T35" fmla="*/ 52 h 54"/>
                  <a:gd name="T36" fmla="*/ 14 w 26"/>
                  <a:gd name="T37" fmla="*/ 54 h 54"/>
                  <a:gd name="T38" fmla="*/ 12 w 26"/>
                  <a:gd name="T39" fmla="*/ 52 h 54"/>
                  <a:gd name="T40" fmla="*/ 10 w 26"/>
                  <a:gd name="T41" fmla="*/ 52 h 54"/>
                  <a:gd name="T42" fmla="*/ 10 w 26"/>
                  <a:gd name="T43" fmla="*/ 50 h 54"/>
                  <a:gd name="T44" fmla="*/ 8 w 26"/>
                  <a:gd name="T45" fmla="*/ 48 h 54"/>
                  <a:gd name="T46" fmla="*/ 8 w 26"/>
                  <a:gd name="T47" fmla="*/ 46 h 54"/>
                  <a:gd name="T48" fmla="*/ 6 w 26"/>
                  <a:gd name="T49" fmla="*/ 42 h 54"/>
                  <a:gd name="T50" fmla="*/ 6 w 26"/>
                  <a:gd name="T51" fmla="*/ 16 h 54"/>
                  <a:gd name="T52" fmla="*/ 0 w 26"/>
                  <a:gd name="T53" fmla="*/ 16 h 54"/>
                  <a:gd name="T54" fmla="*/ 0 w 26"/>
                  <a:gd name="T55" fmla="*/ 14 h 54"/>
                  <a:gd name="T56" fmla="*/ 4 w 26"/>
                  <a:gd name="T57" fmla="*/ 14 h 54"/>
                  <a:gd name="T58" fmla="*/ 6 w 26"/>
                  <a:gd name="T59" fmla="*/ 12 h 54"/>
                  <a:gd name="T60" fmla="*/ 8 w 26"/>
                  <a:gd name="T61" fmla="*/ 8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2"/>
                    </a:lnTo>
                    <a:lnTo>
                      <a:pt x="24" y="12"/>
                    </a:lnTo>
                    <a:lnTo>
                      <a:pt x="24" y="16"/>
                    </a:lnTo>
                    <a:lnTo>
                      <a:pt x="14" y="16"/>
                    </a:lnTo>
                    <a:lnTo>
                      <a:pt x="14" y="42"/>
                    </a:lnTo>
                    <a:lnTo>
                      <a:pt x="14" y="44"/>
                    </a:lnTo>
                    <a:lnTo>
                      <a:pt x="16" y="46"/>
                    </a:lnTo>
                    <a:lnTo>
                      <a:pt x="16" y="48"/>
                    </a:lnTo>
                    <a:lnTo>
                      <a:pt x="18" y="48"/>
                    </a:lnTo>
                    <a:lnTo>
                      <a:pt x="20" y="48"/>
                    </a:lnTo>
                    <a:lnTo>
                      <a:pt x="22" y="46"/>
                    </a:lnTo>
                    <a:lnTo>
                      <a:pt x="24" y="44"/>
                    </a:lnTo>
                    <a:lnTo>
                      <a:pt x="26" y="44"/>
                    </a:lnTo>
                    <a:lnTo>
                      <a:pt x="24" y="48"/>
                    </a:lnTo>
                    <a:lnTo>
                      <a:pt x="20" y="52"/>
                    </a:lnTo>
                    <a:lnTo>
                      <a:pt x="18" y="52"/>
                    </a:lnTo>
                    <a:lnTo>
                      <a:pt x="14" y="54"/>
                    </a:lnTo>
                    <a:lnTo>
                      <a:pt x="12" y="52"/>
                    </a:lnTo>
                    <a:lnTo>
                      <a:pt x="10" y="52"/>
                    </a:lnTo>
                    <a:lnTo>
                      <a:pt x="10" y="50"/>
                    </a:lnTo>
                    <a:lnTo>
                      <a:pt x="8" y="48"/>
                    </a:lnTo>
                    <a:lnTo>
                      <a:pt x="8" y="46"/>
                    </a:lnTo>
                    <a:lnTo>
                      <a:pt x="6" y="42"/>
                    </a:lnTo>
                    <a:lnTo>
                      <a:pt x="6" y="16"/>
                    </a:lnTo>
                    <a:lnTo>
                      <a:pt x="0" y="16"/>
                    </a:lnTo>
                    <a:lnTo>
                      <a:pt x="0" y="14"/>
                    </a:lnTo>
                    <a:lnTo>
                      <a:pt x="4" y="14"/>
                    </a:lnTo>
                    <a:lnTo>
                      <a:pt x="6" y="12"/>
                    </a:lnTo>
                    <a:lnTo>
                      <a:pt x="8" y="8"/>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1" name="Freeform 261"/>
              <p:cNvSpPr>
                <a:spLocks noEditPoints="1"/>
              </p:cNvSpPr>
              <p:nvPr/>
            </p:nvSpPr>
            <p:spPr bwMode="auto">
              <a:xfrm>
                <a:off x="3132"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4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4"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2" name="Freeform 262"/>
              <p:cNvSpPr>
                <a:spLocks/>
              </p:cNvSpPr>
              <p:nvPr/>
            </p:nvSpPr>
            <p:spPr bwMode="auto">
              <a:xfrm>
                <a:off x="3176" y="2614"/>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6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8 w 34"/>
                  <a:gd name="T47" fmla="*/ 8 h 60"/>
                  <a:gd name="T48" fmla="*/ 12 w 34"/>
                  <a:gd name="T49" fmla="*/ 4 h 60"/>
                  <a:gd name="T50" fmla="*/ 14 w 34"/>
                  <a:gd name="T51" fmla="*/ 2 h 60"/>
                  <a:gd name="T52" fmla="*/ 18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0 w 34"/>
                  <a:gd name="T71" fmla="*/ 10 h 60"/>
                  <a:gd name="T72" fmla="*/ 30 w 34"/>
                  <a:gd name="T73" fmla="*/ 10 h 60"/>
                  <a:gd name="T74" fmla="*/ 28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6 w 34"/>
                  <a:gd name="T91" fmla="*/ 2 h 60"/>
                  <a:gd name="T92" fmla="*/ 16 w 34"/>
                  <a:gd name="T93" fmla="*/ 4 h 60"/>
                  <a:gd name="T94" fmla="*/ 14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6" y="54"/>
                    </a:lnTo>
                    <a:lnTo>
                      <a:pt x="8" y="50"/>
                    </a:lnTo>
                    <a:lnTo>
                      <a:pt x="8" y="24"/>
                    </a:lnTo>
                    <a:lnTo>
                      <a:pt x="0" y="24"/>
                    </a:lnTo>
                    <a:lnTo>
                      <a:pt x="0" y="20"/>
                    </a:lnTo>
                    <a:lnTo>
                      <a:pt x="8" y="20"/>
                    </a:lnTo>
                    <a:lnTo>
                      <a:pt x="8" y="18"/>
                    </a:lnTo>
                    <a:lnTo>
                      <a:pt x="8" y="12"/>
                    </a:lnTo>
                    <a:lnTo>
                      <a:pt x="8" y="8"/>
                    </a:lnTo>
                    <a:lnTo>
                      <a:pt x="12" y="4"/>
                    </a:lnTo>
                    <a:lnTo>
                      <a:pt x="14" y="2"/>
                    </a:lnTo>
                    <a:lnTo>
                      <a:pt x="18" y="0"/>
                    </a:lnTo>
                    <a:lnTo>
                      <a:pt x="24" y="0"/>
                    </a:lnTo>
                    <a:lnTo>
                      <a:pt x="28" y="0"/>
                    </a:lnTo>
                    <a:lnTo>
                      <a:pt x="32" y="2"/>
                    </a:lnTo>
                    <a:lnTo>
                      <a:pt x="34" y="4"/>
                    </a:lnTo>
                    <a:lnTo>
                      <a:pt x="34" y="6"/>
                    </a:lnTo>
                    <a:lnTo>
                      <a:pt x="34" y="8"/>
                    </a:lnTo>
                    <a:lnTo>
                      <a:pt x="32" y="10"/>
                    </a:lnTo>
                    <a:lnTo>
                      <a:pt x="30" y="10"/>
                    </a:lnTo>
                    <a:lnTo>
                      <a:pt x="28" y="10"/>
                    </a:lnTo>
                    <a:lnTo>
                      <a:pt x="28" y="8"/>
                    </a:lnTo>
                    <a:lnTo>
                      <a:pt x="26" y="6"/>
                    </a:lnTo>
                    <a:lnTo>
                      <a:pt x="24" y="4"/>
                    </a:lnTo>
                    <a:lnTo>
                      <a:pt x="24" y="2"/>
                    </a:lnTo>
                    <a:lnTo>
                      <a:pt x="22" y="2"/>
                    </a:lnTo>
                    <a:lnTo>
                      <a:pt x="20" y="2"/>
                    </a:lnTo>
                    <a:lnTo>
                      <a:pt x="18" y="2"/>
                    </a:lnTo>
                    <a:lnTo>
                      <a:pt x="16" y="2"/>
                    </a:lnTo>
                    <a:lnTo>
                      <a:pt x="16" y="4"/>
                    </a:lnTo>
                    <a:lnTo>
                      <a:pt x="14"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3" name="Freeform 263"/>
              <p:cNvSpPr>
                <a:spLocks noEditPoints="1"/>
              </p:cNvSpPr>
              <p:nvPr/>
            </p:nvSpPr>
            <p:spPr bwMode="auto">
              <a:xfrm>
                <a:off x="3226" y="2634"/>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8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4" y="2"/>
                    </a:lnTo>
                    <a:lnTo>
                      <a:pt x="12" y="4"/>
                    </a:lnTo>
                    <a:lnTo>
                      <a:pt x="10" y="4"/>
                    </a:lnTo>
                    <a:lnTo>
                      <a:pt x="10" y="6"/>
                    </a:lnTo>
                    <a:lnTo>
                      <a:pt x="10" y="8"/>
                    </a:lnTo>
                    <a:lnTo>
                      <a:pt x="10" y="10"/>
                    </a:lnTo>
                    <a:lnTo>
                      <a:pt x="8" y="12"/>
                    </a:lnTo>
                    <a:lnTo>
                      <a:pt x="8" y="14"/>
                    </a:lnTo>
                    <a:lnTo>
                      <a:pt x="6" y="14"/>
                    </a:lnTo>
                    <a:lnTo>
                      <a:pt x="4" y="14"/>
                    </a:lnTo>
                    <a:lnTo>
                      <a:pt x="2" y="14"/>
                    </a:lnTo>
                    <a:lnTo>
                      <a:pt x="2" y="12"/>
                    </a:lnTo>
                    <a:lnTo>
                      <a:pt x="2" y="10"/>
                    </a:lnTo>
                    <a:lnTo>
                      <a:pt x="2" y="6"/>
                    </a:lnTo>
                    <a:lnTo>
                      <a:pt x="6" y="4"/>
                    </a:lnTo>
                    <a:lnTo>
                      <a:pt x="10" y="0"/>
                    </a:lnTo>
                    <a:lnTo>
                      <a:pt x="16" y="0"/>
                    </a:lnTo>
                    <a:lnTo>
                      <a:pt x="20" y="0"/>
                    </a:lnTo>
                    <a:lnTo>
                      <a:pt x="24" y="2"/>
                    </a:lnTo>
                    <a:lnTo>
                      <a:pt x="26"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0" y="22"/>
                    </a:lnTo>
                    <a:lnTo>
                      <a:pt x="8"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4" name="Freeform 264"/>
              <p:cNvSpPr>
                <a:spLocks noEditPoints="1"/>
              </p:cNvSpPr>
              <p:nvPr/>
            </p:nvSpPr>
            <p:spPr bwMode="auto">
              <a:xfrm>
                <a:off x="3284" y="2634"/>
                <a:ext cx="42" cy="60"/>
              </a:xfrm>
              <a:custGeom>
                <a:avLst/>
                <a:gdLst>
                  <a:gd name="T0" fmla="*/ 12 w 42"/>
                  <a:gd name="T1" fmla="*/ 0 h 60"/>
                  <a:gd name="T2" fmla="*/ 14 w 42"/>
                  <a:gd name="T3" fmla="*/ 10 h 60"/>
                  <a:gd name="T4" fmla="*/ 20 w 42"/>
                  <a:gd name="T5" fmla="*/ 2 h 60"/>
                  <a:gd name="T6" fmla="*/ 26 w 42"/>
                  <a:gd name="T7" fmla="*/ 0 h 60"/>
                  <a:gd name="T8" fmla="*/ 36 w 42"/>
                  <a:gd name="T9" fmla="*/ 4 h 60"/>
                  <a:gd name="T10" fmla="*/ 42 w 42"/>
                  <a:gd name="T11" fmla="*/ 14 h 60"/>
                  <a:gd name="T12" fmla="*/ 42 w 42"/>
                  <a:gd name="T13" fmla="*/ 26 h 60"/>
                  <a:gd name="T14" fmla="*/ 36 w 42"/>
                  <a:gd name="T15" fmla="*/ 36 h 60"/>
                  <a:gd name="T16" fmla="*/ 24 w 42"/>
                  <a:gd name="T17" fmla="*/ 42 h 60"/>
                  <a:gd name="T18" fmla="*/ 18 w 42"/>
                  <a:gd name="T19" fmla="*/ 40 h 60"/>
                  <a:gd name="T20" fmla="*/ 14 w 42"/>
                  <a:gd name="T21" fmla="*/ 38 h 60"/>
                  <a:gd name="T22" fmla="*/ 14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6 w 42"/>
                  <a:gd name="T37" fmla="*/ 54 h 60"/>
                  <a:gd name="T38" fmla="*/ 8 w 42"/>
                  <a:gd name="T39" fmla="*/ 12 h 60"/>
                  <a:gd name="T40" fmla="*/ 6 w 42"/>
                  <a:gd name="T41" fmla="*/ 8 h 60"/>
                  <a:gd name="T42" fmla="*/ 6 w 42"/>
                  <a:gd name="T43" fmla="*/ 6 h 60"/>
                  <a:gd name="T44" fmla="*/ 4 w 42"/>
                  <a:gd name="T45" fmla="*/ 4 h 60"/>
                  <a:gd name="T46" fmla="*/ 2 w 42"/>
                  <a:gd name="T47" fmla="*/ 6 h 60"/>
                  <a:gd name="T48" fmla="*/ 14 w 42"/>
                  <a:gd name="T49" fmla="*/ 12 h 60"/>
                  <a:gd name="T50" fmla="*/ 14 w 42"/>
                  <a:gd name="T51" fmla="*/ 30 h 60"/>
                  <a:gd name="T52" fmla="*/ 16 w 42"/>
                  <a:gd name="T53" fmla="*/ 34 h 60"/>
                  <a:gd name="T54" fmla="*/ 20 w 42"/>
                  <a:gd name="T55" fmla="*/ 38 h 60"/>
                  <a:gd name="T56" fmla="*/ 28 w 42"/>
                  <a:gd name="T57" fmla="*/ 38 h 60"/>
                  <a:gd name="T58" fmla="*/ 34 w 42"/>
                  <a:gd name="T59" fmla="*/ 30 h 60"/>
                  <a:gd name="T60" fmla="*/ 34 w 42"/>
                  <a:gd name="T61" fmla="*/ 18 h 60"/>
                  <a:gd name="T62" fmla="*/ 30 w 42"/>
                  <a:gd name="T63" fmla="*/ 10 h 60"/>
                  <a:gd name="T64" fmla="*/ 24 w 42"/>
                  <a:gd name="T65" fmla="*/ 6 h 60"/>
                  <a:gd name="T66" fmla="*/ 20 w 42"/>
                  <a:gd name="T67" fmla="*/ 8 h 60"/>
                  <a:gd name="T68" fmla="*/ 14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2" y="0"/>
                    </a:lnTo>
                    <a:lnTo>
                      <a:pt x="14" y="0"/>
                    </a:lnTo>
                    <a:lnTo>
                      <a:pt x="14" y="10"/>
                    </a:lnTo>
                    <a:lnTo>
                      <a:pt x="18" y="6"/>
                    </a:lnTo>
                    <a:lnTo>
                      <a:pt x="20" y="2"/>
                    </a:lnTo>
                    <a:lnTo>
                      <a:pt x="24" y="0"/>
                    </a:lnTo>
                    <a:lnTo>
                      <a:pt x="26" y="0"/>
                    </a:lnTo>
                    <a:lnTo>
                      <a:pt x="32" y="2"/>
                    </a:lnTo>
                    <a:lnTo>
                      <a:pt x="36" y="4"/>
                    </a:lnTo>
                    <a:lnTo>
                      <a:pt x="40" y="8"/>
                    </a:lnTo>
                    <a:lnTo>
                      <a:pt x="42" y="14"/>
                    </a:lnTo>
                    <a:lnTo>
                      <a:pt x="42" y="20"/>
                    </a:lnTo>
                    <a:lnTo>
                      <a:pt x="42" y="26"/>
                    </a:lnTo>
                    <a:lnTo>
                      <a:pt x="40" y="32"/>
                    </a:lnTo>
                    <a:lnTo>
                      <a:pt x="36" y="36"/>
                    </a:lnTo>
                    <a:lnTo>
                      <a:pt x="30" y="40"/>
                    </a:lnTo>
                    <a:lnTo>
                      <a:pt x="24" y="42"/>
                    </a:lnTo>
                    <a:lnTo>
                      <a:pt x="20" y="40"/>
                    </a:lnTo>
                    <a:lnTo>
                      <a:pt x="18" y="40"/>
                    </a:lnTo>
                    <a:lnTo>
                      <a:pt x="16" y="40"/>
                    </a:lnTo>
                    <a:lnTo>
                      <a:pt x="14" y="38"/>
                    </a:lnTo>
                    <a:lnTo>
                      <a:pt x="14" y="50"/>
                    </a:lnTo>
                    <a:lnTo>
                      <a:pt x="14" y="54"/>
                    </a:lnTo>
                    <a:lnTo>
                      <a:pt x="14" y="56"/>
                    </a:lnTo>
                    <a:lnTo>
                      <a:pt x="16" y="56"/>
                    </a:lnTo>
                    <a:lnTo>
                      <a:pt x="16" y="58"/>
                    </a:lnTo>
                    <a:lnTo>
                      <a:pt x="18" y="58"/>
                    </a:lnTo>
                    <a:lnTo>
                      <a:pt x="20" y="58"/>
                    </a:lnTo>
                    <a:lnTo>
                      <a:pt x="20" y="60"/>
                    </a:lnTo>
                    <a:lnTo>
                      <a:pt x="0" y="60"/>
                    </a:lnTo>
                    <a:lnTo>
                      <a:pt x="0" y="58"/>
                    </a:lnTo>
                    <a:lnTo>
                      <a:pt x="4" y="58"/>
                    </a:lnTo>
                    <a:lnTo>
                      <a:pt x="6" y="58"/>
                    </a:lnTo>
                    <a:lnTo>
                      <a:pt x="6" y="56"/>
                    </a:lnTo>
                    <a:lnTo>
                      <a:pt x="6" y="54"/>
                    </a:lnTo>
                    <a:lnTo>
                      <a:pt x="8" y="50"/>
                    </a:lnTo>
                    <a:lnTo>
                      <a:pt x="8" y="12"/>
                    </a:lnTo>
                    <a:lnTo>
                      <a:pt x="6" y="8"/>
                    </a:lnTo>
                    <a:lnTo>
                      <a:pt x="6" y="6"/>
                    </a:lnTo>
                    <a:lnTo>
                      <a:pt x="4" y="4"/>
                    </a:lnTo>
                    <a:lnTo>
                      <a:pt x="4" y="6"/>
                    </a:lnTo>
                    <a:lnTo>
                      <a:pt x="2" y="6"/>
                    </a:lnTo>
                    <a:lnTo>
                      <a:pt x="2" y="4"/>
                    </a:lnTo>
                    <a:close/>
                    <a:moveTo>
                      <a:pt x="14" y="12"/>
                    </a:moveTo>
                    <a:lnTo>
                      <a:pt x="14" y="26"/>
                    </a:lnTo>
                    <a:lnTo>
                      <a:pt x="14" y="30"/>
                    </a:lnTo>
                    <a:lnTo>
                      <a:pt x="14" y="32"/>
                    </a:lnTo>
                    <a:lnTo>
                      <a:pt x="16" y="34"/>
                    </a:lnTo>
                    <a:lnTo>
                      <a:pt x="18" y="36"/>
                    </a:lnTo>
                    <a:lnTo>
                      <a:pt x="20" y="38"/>
                    </a:lnTo>
                    <a:lnTo>
                      <a:pt x="24" y="38"/>
                    </a:lnTo>
                    <a:lnTo>
                      <a:pt x="28" y="38"/>
                    </a:lnTo>
                    <a:lnTo>
                      <a:pt x="30" y="36"/>
                    </a:lnTo>
                    <a:lnTo>
                      <a:pt x="34" y="30"/>
                    </a:lnTo>
                    <a:lnTo>
                      <a:pt x="34" y="24"/>
                    </a:lnTo>
                    <a:lnTo>
                      <a:pt x="34" y="18"/>
                    </a:lnTo>
                    <a:lnTo>
                      <a:pt x="32" y="14"/>
                    </a:lnTo>
                    <a:lnTo>
                      <a:pt x="30" y="10"/>
                    </a:lnTo>
                    <a:lnTo>
                      <a:pt x="28" y="8"/>
                    </a:lnTo>
                    <a:lnTo>
                      <a:pt x="24" y="6"/>
                    </a:lnTo>
                    <a:lnTo>
                      <a:pt x="22" y="6"/>
                    </a:lnTo>
                    <a:lnTo>
                      <a:pt x="20" y="8"/>
                    </a:lnTo>
                    <a:lnTo>
                      <a:pt x="18" y="8"/>
                    </a:lnTo>
                    <a:lnTo>
                      <a:pt x="14"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5" name="Freeform 265"/>
              <p:cNvSpPr>
                <a:spLocks/>
              </p:cNvSpPr>
              <p:nvPr/>
            </p:nvSpPr>
            <p:spPr bwMode="auto">
              <a:xfrm>
                <a:off x="3330" y="2634"/>
                <a:ext cx="28" cy="40"/>
              </a:xfrm>
              <a:custGeom>
                <a:avLst/>
                <a:gdLst>
                  <a:gd name="T0" fmla="*/ 12 w 28"/>
                  <a:gd name="T1" fmla="*/ 0 h 40"/>
                  <a:gd name="T2" fmla="*/ 12 w 28"/>
                  <a:gd name="T3" fmla="*/ 10 h 40"/>
                  <a:gd name="T4" fmla="*/ 16 w 28"/>
                  <a:gd name="T5" fmla="*/ 4 h 40"/>
                  <a:gd name="T6" fmla="*/ 18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6 w 28"/>
                  <a:gd name="T21" fmla="*/ 8 h 40"/>
                  <a:gd name="T22" fmla="*/ 26 w 28"/>
                  <a:gd name="T23" fmla="*/ 10 h 40"/>
                  <a:gd name="T24" fmla="*/ 24 w 28"/>
                  <a:gd name="T25" fmla="*/ 10 h 40"/>
                  <a:gd name="T26" fmla="*/ 22 w 28"/>
                  <a:gd name="T27" fmla="*/ 10 h 40"/>
                  <a:gd name="T28" fmla="*/ 20 w 28"/>
                  <a:gd name="T29" fmla="*/ 8 h 40"/>
                  <a:gd name="T30" fmla="*/ 20 w 28"/>
                  <a:gd name="T31" fmla="*/ 6 h 40"/>
                  <a:gd name="T32" fmla="*/ 18 w 28"/>
                  <a:gd name="T33" fmla="*/ 6 h 40"/>
                  <a:gd name="T34" fmla="*/ 18 w 28"/>
                  <a:gd name="T35" fmla="*/ 6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6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4 w 28"/>
                  <a:gd name="T69" fmla="*/ 36 h 40"/>
                  <a:gd name="T70" fmla="*/ 4 w 28"/>
                  <a:gd name="T71" fmla="*/ 34 h 40"/>
                  <a:gd name="T72" fmla="*/ 4 w 28"/>
                  <a:gd name="T73" fmla="*/ 32 h 40"/>
                  <a:gd name="T74" fmla="*/ 4 w 28"/>
                  <a:gd name="T75" fmla="*/ 16 h 40"/>
                  <a:gd name="T76" fmla="*/ 4 w 28"/>
                  <a:gd name="T77" fmla="*/ 10 h 40"/>
                  <a:gd name="T78" fmla="*/ 4 w 28"/>
                  <a:gd name="T79" fmla="*/ 8 h 40"/>
                  <a:gd name="T80" fmla="*/ 4 w 28"/>
                  <a:gd name="T81" fmla="*/ 6 h 40"/>
                  <a:gd name="T82" fmla="*/ 4 w 28"/>
                  <a:gd name="T83" fmla="*/ 6 h 40"/>
                  <a:gd name="T84" fmla="*/ 4 w 28"/>
                  <a:gd name="T85" fmla="*/ 6 h 40"/>
                  <a:gd name="T86" fmla="*/ 2 w 28"/>
                  <a:gd name="T87" fmla="*/ 4 h 40"/>
                  <a:gd name="T88" fmla="*/ 2 w 28"/>
                  <a:gd name="T89" fmla="*/ 6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18" y="2"/>
                    </a:lnTo>
                    <a:lnTo>
                      <a:pt x="22" y="0"/>
                    </a:lnTo>
                    <a:lnTo>
                      <a:pt x="24" y="0"/>
                    </a:lnTo>
                    <a:lnTo>
                      <a:pt x="26" y="2"/>
                    </a:lnTo>
                    <a:lnTo>
                      <a:pt x="28" y="4"/>
                    </a:lnTo>
                    <a:lnTo>
                      <a:pt x="28" y="6"/>
                    </a:lnTo>
                    <a:lnTo>
                      <a:pt x="28" y="8"/>
                    </a:lnTo>
                    <a:lnTo>
                      <a:pt x="26" y="8"/>
                    </a:lnTo>
                    <a:lnTo>
                      <a:pt x="26" y="10"/>
                    </a:lnTo>
                    <a:lnTo>
                      <a:pt x="24" y="10"/>
                    </a:lnTo>
                    <a:lnTo>
                      <a:pt x="22" y="10"/>
                    </a:lnTo>
                    <a:lnTo>
                      <a:pt x="20" y="8"/>
                    </a:lnTo>
                    <a:lnTo>
                      <a:pt x="20" y="6"/>
                    </a:lnTo>
                    <a:lnTo>
                      <a:pt x="18" y="6"/>
                    </a:lnTo>
                    <a:lnTo>
                      <a:pt x="16" y="8"/>
                    </a:lnTo>
                    <a:lnTo>
                      <a:pt x="14" y="10"/>
                    </a:lnTo>
                    <a:lnTo>
                      <a:pt x="12" y="14"/>
                    </a:lnTo>
                    <a:lnTo>
                      <a:pt x="12" y="32"/>
                    </a:lnTo>
                    <a:lnTo>
                      <a:pt x="12" y="34"/>
                    </a:lnTo>
                    <a:lnTo>
                      <a:pt x="14" y="36"/>
                    </a:lnTo>
                    <a:lnTo>
                      <a:pt x="14" y="38"/>
                    </a:lnTo>
                    <a:lnTo>
                      <a:pt x="16" y="38"/>
                    </a:lnTo>
                    <a:lnTo>
                      <a:pt x="16" y="40"/>
                    </a:lnTo>
                    <a:lnTo>
                      <a:pt x="20" y="40"/>
                    </a:lnTo>
                    <a:lnTo>
                      <a:pt x="0" y="40"/>
                    </a:lnTo>
                    <a:lnTo>
                      <a:pt x="2" y="40"/>
                    </a:lnTo>
                    <a:lnTo>
                      <a:pt x="4" y="38"/>
                    </a:lnTo>
                    <a:lnTo>
                      <a:pt x="4" y="36"/>
                    </a:lnTo>
                    <a:lnTo>
                      <a:pt x="4" y="34"/>
                    </a:lnTo>
                    <a:lnTo>
                      <a:pt x="4" y="32"/>
                    </a:lnTo>
                    <a:lnTo>
                      <a:pt x="4" y="16"/>
                    </a:lnTo>
                    <a:lnTo>
                      <a:pt x="4" y="10"/>
                    </a:lnTo>
                    <a:lnTo>
                      <a:pt x="4" y="8"/>
                    </a:lnTo>
                    <a:lnTo>
                      <a:pt x="4" y="6"/>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6" name="Freeform 266"/>
              <p:cNvSpPr>
                <a:spLocks noEditPoints="1"/>
              </p:cNvSpPr>
              <p:nvPr/>
            </p:nvSpPr>
            <p:spPr bwMode="auto">
              <a:xfrm>
                <a:off x="3360" y="2634"/>
                <a:ext cx="38" cy="42"/>
              </a:xfrm>
              <a:custGeom>
                <a:avLst/>
                <a:gdLst>
                  <a:gd name="T0" fmla="*/ 20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2 w 38"/>
                  <a:gd name="T35" fmla="*/ 16 h 42"/>
                  <a:gd name="T36" fmla="*/ 4 w 38"/>
                  <a:gd name="T37" fmla="*/ 10 h 42"/>
                  <a:gd name="T38" fmla="*/ 6 w 38"/>
                  <a:gd name="T39" fmla="*/ 6 h 42"/>
                  <a:gd name="T40" fmla="*/ 10 w 38"/>
                  <a:gd name="T41" fmla="*/ 2 h 42"/>
                  <a:gd name="T42" fmla="*/ 14 w 38"/>
                  <a:gd name="T43" fmla="*/ 0 h 42"/>
                  <a:gd name="T44" fmla="*/ 20 w 38"/>
                  <a:gd name="T45" fmla="*/ 0 h 42"/>
                  <a:gd name="T46" fmla="*/ 18 w 38"/>
                  <a:gd name="T47" fmla="*/ 2 h 42"/>
                  <a:gd name="T48" fmla="*/ 16 w 38"/>
                  <a:gd name="T49" fmla="*/ 4 h 42"/>
                  <a:gd name="T50" fmla="*/ 14 w 38"/>
                  <a:gd name="T51" fmla="*/ 4 h 42"/>
                  <a:gd name="T52" fmla="*/ 10 w 38"/>
                  <a:gd name="T53" fmla="*/ 6 h 42"/>
                  <a:gd name="T54" fmla="*/ 10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4" y="0"/>
                    </a:lnTo>
                    <a:lnTo>
                      <a:pt x="30" y="4"/>
                    </a:lnTo>
                    <a:lnTo>
                      <a:pt x="34" y="6"/>
                    </a:lnTo>
                    <a:lnTo>
                      <a:pt x="36" y="12"/>
                    </a:lnTo>
                    <a:lnTo>
                      <a:pt x="38" y="20"/>
                    </a:lnTo>
                    <a:lnTo>
                      <a:pt x="38" y="26"/>
                    </a:lnTo>
                    <a:lnTo>
                      <a:pt x="36" y="30"/>
                    </a:lnTo>
                    <a:lnTo>
                      <a:pt x="32" y="36"/>
                    </a:lnTo>
                    <a:lnTo>
                      <a:pt x="28" y="38"/>
                    </a:lnTo>
                    <a:lnTo>
                      <a:pt x="24" y="40"/>
                    </a:lnTo>
                    <a:lnTo>
                      <a:pt x="18" y="42"/>
                    </a:lnTo>
                    <a:lnTo>
                      <a:pt x="14" y="40"/>
                    </a:lnTo>
                    <a:lnTo>
                      <a:pt x="8" y="38"/>
                    </a:lnTo>
                    <a:lnTo>
                      <a:pt x="4" y="34"/>
                    </a:lnTo>
                    <a:lnTo>
                      <a:pt x="2" y="28"/>
                    </a:lnTo>
                    <a:lnTo>
                      <a:pt x="0" y="20"/>
                    </a:lnTo>
                    <a:lnTo>
                      <a:pt x="2" y="16"/>
                    </a:lnTo>
                    <a:lnTo>
                      <a:pt x="4" y="10"/>
                    </a:lnTo>
                    <a:lnTo>
                      <a:pt x="6" y="6"/>
                    </a:lnTo>
                    <a:lnTo>
                      <a:pt x="10" y="2"/>
                    </a:lnTo>
                    <a:lnTo>
                      <a:pt x="14" y="0"/>
                    </a:lnTo>
                    <a:lnTo>
                      <a:pt x="20" y="0"/>
                    </a:lnTo>
                    <a:close/>
                    <a:moveTo>
                      <a:pt x="18" y="2"/>
                    </a:moveTo>
                    <a:lnTo>
                      <a:pt x="16" y="4"/>
                    </a:lnTo>
                    <a:lnTo>
                      <a:pt x="14" y="4"/>
                    </a:lnTo>
                    <a:lnTo>
                      <a:pt x="10" y="6"/>
                    </a:lnTo>
                    <a:lnTo>
                      <a:pt x="10"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7" name="Freeform 267"/>
              <p:cNvSpPr>
                <a:spLocks noEditPoints="1"/>
              </p:cNvSpPr>
              <p:nvPr/>
            </p:nvSpPr>
            <p:spPr bwMode="auto">
              <a:xfrm>
                <a:off x="3400" y="2634"/>
                <a:ext cx="42" cy="60"/>
              </a:xfrm>
              <a:custGeom>
                <a:avLst/>
                <a:gdLst>
                  <a:gd name="T0" fmla="*/ 14 w 42"/>
                  <a:gd name="T1" fmla="*/ 0 h 60"/>
                  <a:gd name="T2" fmla="*/ 16 w 42"/>
                  <a:gd name="T3" fmla="*/ 10 h 60"/>
                  <a:gd name="T4" fmla="*/ 22 w 42"/>
                  <a:gd name="T5" fmla="*/ 2 h 60"/>
                  <a:gd name="T6" fmla="*/ 28 w 42"/>
                  <a:gd name="T7" fmla="*/ 0 h 60"/>
                  <a:gd name="T8" fmla="*/ 38 w 42"/>
                  <a:gd name="T9" fmla="*/ 4 h 60"/>
                  <a:gd name="T10" fmla="*/ 42 w 42"/>
                  <a:gd name="T11" fmla="*/ 14 h 60"/>
                  <a:gd name="T12" fmla="*/ 42 w 42"/>
                  <a:gd name="T13" fmla="*/ 26 h 60"/>
                  <a:gd name="T14" fmla="*/ 36 w 42"/>
                  <a:gd name="T15" fmla="*/ 36 h 60"/>
                  <a:gd name="T16" fmla="*/ 24 w 42"/>
                  <a:gd name="T17" fmla="*/ 42 h 60"/>
                  <a:gd name="T18" fmla="*/ 20 w 42"/>
                  <a:gd name="T19" fmla="*/ 40 h 60"/>
                  <a:gd name="T20" fmla="*/ 16 w 42"/>
                  <a:gd name="T21" fmla="*/ 38 h 60"/>
                  <a:gd name="T22" fmla="*/ 16 w 42"/>
                  <a:gd name="T23" fmla="*/ 54 h 60"/>
                  <a:gd name="T24" fmla="*/ 16 w 42"/>
                  <a:gd name="T25" fmla="*/ 56 h 60"/>
                  <a:gd name="T26" fmla="*/ 18 w 42"/>
                  <a:gd name="T27" fmla="*/ 58 h 60"/>
                  <a:gd name="T28" fmla="*/ 20 w 42"/>
                  <a:gd name="T29" fmla="*/ 60 h 60"/>
                  <a:gd name="T30" fmla="*/ 0 w 42"/>
                  <a:gd name="T31" fmla="*/ 58 h 60"/>
                  <a:gd name="T32" fmla="*/ 4 w 42"/>
                  <a:gd name="T33" fmla="*/ 58 h 60"/>
                  <a:gd name="T34" fmla="*/ 6 w 42"/>
                  <a:gd name="T35" fmla="*/ 56 h 60"/>
                  <a:gd name="T36" fmla="*/ 8 w 42"/>
                  <a:gd name="T37" fmla="*/ 54 h 60"/>
                  <a:gd name="T38" fmla="*/ 8 w 42"/>
                  <a:gd name="T39" fmla="*/ 12 h 60"/>
                  <a:gd name="T40" fmla="*/ 8 w 42"/>
                  <a:gd name="T41" fmla="*/ 8 h 60"/>
                  <a:gd name="T42" fmla="*/ 6 w 42"/>
                  <a:gd name="T43" fmla="*/ 6 h 60"/>
                  <a:gd name="T44" fmla="*/ 4 w 42"/>
                  <a:gd name="T45" fmla="*/ 4 h 60"/>
                  <a:gd name="T46" fmla="*/ 2 w 42"/>
                  <a:gd name="T47" fmla="*/ 6 h 60"/>
                  <a:gd name="T48" fmla="*/ 16 w 42"/>
                  <a:gd name="T49" fmla="*/ 12 h 60"/>
                  <a:gd name="T50" fmla="*/ 16 w 42"/>
                  <a:gd name="T51" fmla="*/ 30 h 60"/>
                  <a:gd name="T52" fmla="*/ 16 w 42"/>
                  <a:gd name="T53" fmla="*/ 34 h 60"/>
                  <a:gd name="T54" fmla="*/ 22 w 42"/>
                  <a:gd name="T55" fmla="*/ 38 h 60"/>
                  <a:gd name="T56" fmla="*/ 28 w 42"/>
                  <a:gd name="T57" fmla="*/ 38 h 60"/>
                  <a:gd name="T58" fmla="*/ 34 w 42"/>
                  <a:gd name="T59" fmla="*/ 30 h 60"/>
                  <a:gd name="T60" fmla="*/ 34 w 42"/>
                  <a:gd name="T61" fmla="*/ 18 h 60"/>
                  <a:gd name="T62" fmla="*/ 32 w 42"/>
                  <a:gd name="T63" fmla="*/ 10 h 60"/>
                  <a:gd name="T64" fmla="*/ 24 w 42"/>
                  <a:gd name="T65" fmla="*/ 6 h 60"/>
                  <a:gd name="T66" fmla="*/ 20 w 42"/>
                  <a:gd name="T67" fmla="*/ 8 h 60"/>
                  <a:gd name="T68" fmla="*/ 16 w 42"/>
                  <a:gd name="T69" fmla="*/ 12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
                  <a:gd name="T106" fmla="*/ 0 h 60"/>
                  <a:gd name="T107" fmla="*/ 42 w 42"/>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 h="60">
                    <a:moveTo>
                      <a:pt x="2" y="4"/>
                    </a:moveTo>
                    <a:lnTo>
                      <a:pt x="14" y="0"/>
                    </a:lnTo>
                    <a:lnTo>
                      <a:pt x="16" y="0"/>
                    </a:lnTo>
                    <a:lnTo>
                      <a:pt x="16" y="10"/>
                    </a:lnTo>
                    <a:lnTo>
                      <a:pt x="18" y="6"/>
                    </a:lnTo>
                    <a:lnTo>
                      <a:pt x="22" y="2"/>
                    </a:lnTo>
                    <a:lnTo>
                      <a:pt x="24" y="0"/>
                    </a:lnTo>
                    <a:lnTo>
                      <a:pt x="28" y="0"/>
                    </a:lnTo>
                    <a:lnTo>
                      <a:pt x="34" y="2"/>
                    </a:lnTo>
                    <a:lnTo>
                      <a:pt x="38" y="4"/>
                    </a:lnTo>
                    <a:lnTo>
                      <a:pt x="40" y="8"/>
                    </a:lnTo>
                    <a:lnTo>
                      <a:pt x="42" y="14"/>
                    </a:lnTo>
                    <a:lnTo>
                      <a:pt x="42" y="20"/>
                    </a:lnTo>
                    <a:lnTo>
                      <a:pt x="42" y="26"/>
                    </a:lnTo>
                    <a:lnTo>
                      <a:pt x="40" y="32"/>
                    </a:lnTo>
                    <a:lnTo>
                      <a:pt x="36" y="36"/>
                    </a:lnTo>
                    <a:lnTo>
                      <a:pt x="32" y="40"/>
                    </a:lnTo>
                    <a:lnTo>
                      <a:pt x="24" y="42"/>
                    </a:lnTo>
                    <a:lnTo>
                      <a:pt x="22" y="40"/>
                    </a:lnTo>
                    <a:lnTo>
                      <a:pt x="20" y="40"/>
                    </a:lnTo>
                    <a:lnTo>
                      <a:pt x="18" y="40"/>
                    </a:lnTo>
                    <a:lnTo>
                      <a:pt x="16" y="38"/>
                    </a:lnTo>
                    <a:lnTo>
                      <a:pt x="16" y="50"/>
                    </a:lnTo>
                    <a:lnTo>
                      <a:pt x="16" y="54"/>
                    </a:lnTo>
                    <a:lnTo>
                      <a:pt x="16" y="56"/>
                    </a:lnTo>
                    <a:lnTo>
                      <a:pt x="16" y="58"/>
                    </a:lnTo>
                    <a:lnTo>
                      <a:pt x="18" y="58"/>
                    </a:lnTo>
                    <a:lnTo>
                      <a:pt x="20" y="58"/>
                    </a:lnTo>
                    <a:lnTo>
                      <a:pt x="20" y="60"/>
                    </a:lnTo>
                    <a:lnTo>
                      <a:pt x="0" y="60"/>
                    </a:lnTo>
                    <a:lnTo>
                      <a:pt x="0" y="58"/>
                    </a:lnTo>
                    <a:lnTo>
                      <a:pt x="2" y="58"/>
                    </a:lnTo>
                    <a:lnTo>
                      <a:pt x="4" y="58"/>
                    </a:lnTo>
                    <a:lnTo>
                      <a:pt x="6" y="58"/>
                    </a:lnTo>
                    <a:lnTo>
                      <a:pt x="6" y="56"/>
                    </a:lnTo>
                    <a:lnTo>
                      <a:pt x="8" y="56"/>
                    </a:lnTo>
                    <a:lnTo>
                      <a:pt x="8" y="54"/>
                    </a:lnTo>
                    <a:lnTo>
                      <a:pt x="8" y="50"/>
                    </a:lnTo>
                    <a:lnTo>
                      <a:pt x="8" y="12"/>
                    </a:lnTo>
                    <a:lnTo>
                      <a:pt x="8" y="8"/>
                    </a:lnTo>
                    <a:lnTo>
                      <a:pt x="8" y="6"/>
                    </a:lnTo>
                    <a:lnTo>
                      <a:pt x="6" y="6"/>
                    </a:lnTo>
                    <a:lnTo>
                      <a:pt x="4" y="4"/>
                    </a:lnTo>
                    <a:lnTo>
                      <a:pt x="4" y="6"/>
                    </a:lnTo>
                    <a:lnTo>
                      <a:pt x="2" y="6"/>
                    </a:lnTo>
                    <a:lnTo>
                      <a:pt x="2" y="4"/>
                    </a:lnTo>
                    <a:close/>
                    <a:moveTo>
                      <a:pt x="16" y="12"/>
                    </a:moveTo>
                    <a:lnTo>
                      <a:pt x="16" y="26"/>
                    </a:lnTo>
                    <a:lnTo>
                      <a:pt x="16" y="30"/>
                    </a:lnTo>
                    <a:lnTo>
                      <a:pt x="16" y="32"/>
                    </a:lnTo>
                    <a:lnTo>
                      <a:pt x="16" y="34"/>
                    </a:lnTo>
                    <a:lnTo>
                      <a:pt x="18" y="36"/>
                    </a:lnTo>
                    <a:lnTo>
                      <a:pt x="22" y="38"/>
                    </a:lnTo>
                    <a:lnTo>
                      <a:pt x="24" y="38"/>
                    </a:lnTo>
                    <a:lnTo>
                      <a:pt x="28" y="38"/>
                    </a:lnTo>
                    <a:lnTo>
                      <a:pt x="32" y="36"/>
                    </a:lnTo>
                    <a:lnTo>
                      <a:pt x="34" y="30"/>
                    </a:lnTo>
                    <a:lnTo>
                      <a:pt x="36" y="24"/>
                    </a:lnTo>
                    <a:lnTo>
                      <a:pt x="34" y="18"/>
                    </a:lnTo>
                    <a:lnTo>
                      <a:pt x="34" y="14"/>
                    </a:lnTo>
                    <a:lnTo>
                      <a:pt x="32" y="10"/>
                    </a:lnTo>
                    <a:lnTo>
                      <a:pt x="28" y="8"/>
                    </a:lnTo>
                    <a:lnTo>
                      <a:pt x="24" y="6"/>
                    </a:lnTo>
                    <a:lnTo>
                      <a:pt x="22" y="6"/>
                    </a:lnTo>
                    <a:lnTo>
                      <a:pt x="20" y="8"/>
                    </a:lnTo>
                    <a:lnTo>
                      <a:pt x="18" y="8"/>
                    </a:lnTo>
                    <a:lnTo>
                      <a:pt x="1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8" name="Freeform 268"/>
              <p:cNvSpPr>
                <a:spLocks noEditPoints="1"/>
              </p:cNvSpPr>
              <p:nvPr/>
            </p:nvSpPr>
            <p:spPr bwMode="auto">
              <a:xfrm>
                <a:off x="3448" y="2634"/>
                <a:ext cx="38" cy="42"/>
              </a:xfrm>
              <a:custGeom>
                <a:avLst/>
                <a:gdLst>
                  <a:gd name="T0" fmla="*/ 18 w 38"/>
                  <a:gd name="T1" fmla="*/ 0 h 42"/>
                  <a:gd name="T2" fmla="*/ 24 w 38"/>
                  <a:gd name="T3" fmla="*/ 0 h 42"/>
                  <a:gd name="T4" fmla="*/ 28 w 38"/>
                  <a:gd name="T5" fmla="*/ 4 h 42"/>
                  <a:gd name="T6" fmla="*/ 32 w 38"/>
                  <a:gd name="T7" fmla="*/ 6 h 42"/>
                  <a:gd name="T8" fmla="*/ 36 w 38"/>
                  <a:gd name="T9" fmla="*/ 12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28" y="4"/>
                    </a:lnTo>
                    <a:lnTo>
                      <a:pt x="32" y="6"/>
                    </a:lnTo>
                    <a:lnTo>
                      <a:pt x="36" y="12"/>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0"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09" name="Freeform 269"/>
              <p:cNvSpPr>
                <a:spLocks/>
              </p:cNvSpPr>
              <p:nvPr/>
            </p:nvSpPr>
            <p:spPr bwMode="auto">
              <a:xfrm>
                <a:off x="3494" y="2634"/>
                <a:ext cx="26" cy="42"/>
              </a:xfrm>
              <a:custGeom>
                <a:avLst/>
                <a:gdLst>
                  <a:gd name="T0" fmla="*/ 24 w 26"/>
                  <a:gd name="T1" fmla="*/ 0 h 42"/>
                  <a:gd name="T2" fmla="*/ 24 w 26"/>
                  <a:gd name="T3" fmla="*/ 14 h 42"/>
                  <a:gd name="T4" fmla="*/ 22 w 26"/>
                  <a:gd name="T5" fmla="*/ 14 h 42"/>
                  <a:gd name="T6" fmla="*/ 20 w 26"/>
                  <a:gd name="T7" fmla="*/ 8 h 42"/>
                  <a:gd name="T8" fmla="*/ 18 w 26"/>
                  <a:gd name="T9" fmla="*/ 6 h 42"/>
                  <a:gd name="T10" fmla="*/ 16 w 26"/>
                  <a:gd name="T11" fmla="*/ 4 h 42"/>
                  <a:gd name="T12" fmla="*/ 12 w 26"/>
                  <a:gd name="T13" fmla="*/ 2 h 42"/>
                  <a:gd name="T14" fmla="*/ 10 w 26"/>
                  <a:gd name="T15" fmla="*/ 4 h 42"/>
                  <a:gd name="T16" fmla="*/ 6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2 w 26"/>
                  <a:gd name="T45" fmla="*/ 42 h 42"/>
                  <a:gd name="T46" fmla="*/ 8 w 26"/>
                  <a:gd name="T47" fmla="*/ 40 h 42"/>
                  <a:gd name="T48" fmla="*/ 4 w 26"/>
                  <a:gd name="T49" fmla="*/ 40 h 42"/>
                  <a:gd name="T50" fmla="*/ 4 w 26"/>
                  <a:gd name="T51" fmla="*/ 40 h 42"/>
                  <a:gd name="T52" fmla="*/ 2 w 26"/>
                  <a:gd name="T53" fmla="*/ 40 h 42"/>
                  <a:gd name="T54" fmla="*/ 2 w 26"/>
                  <a:gd name="T55" fmla="*/ 40 h 42"/>
                  <a:gd name="T56" fmla="*/ 0 w 26"/>
                  <a:gd name="T57" fmla="*/ 42 h 42"/>
                  <a:gd name="T58" fmla="*/ 0 w 26"/>
                  <a:gd name="T59" fmla="*/ 42 h 42"/>
                  <a:gd name="T60" fmla="*/ 0 w 26"/>
                  <a:gd name="T61" fmla="*/ 28 h 42"/>
                  <a:gd name="T62" fmla="*/ 0 w 26"/>
                  <a:gd name="T63" fmla="*/ 28 h 42"/>
                  <a:gd name="T64" fmla="*/ 2 w 26"/>
                  <a:gd name="T65" fmla="*/ 32 h 42"/>
                  <a:gd name="T66" fmla="*/ 6 w 26"/>
                  <a:gd name="T67" fmla="*/ 36 h 42"/>
                  <a:gd name="T68" fmla="*/ 8 w 26"/>
                  <a:gd name="T69" fmla="*/ 38 h 42"/>
                  <a:gd name="T70" fmla="*/ 12 w 26"/>
                  <a:gd name="T71" fmla="*/ 38 h 42"/>
                  <a:gd name="T72" fmla="*/ 16 w 26"/>
                  <a:gd name="T73" fmla="*/ 38 h 42"/>
                  <a:gd name="T74" fmla="*/ 18 w 26"/>
                  <a:gd name="T75" fmla="*/ 36 h 42"/>
                  <a:gd name="T76" fmla="*/ 20 w 26"/>
                  <a:gd name="T77" fmla="*/ 34 h 42"/>
                  <a:gd name="T78" fmla="*/ 20 w 26"/>
                  <a:gd name="T79" fmla="*/ 32 h 42"/>
                  <a:gd name="T80" fmla="*/ 20 w 26"/>
                  <a:gd name="T81" fmla="*/ 30 h 42"/>
                  <a:gd name="T82" fmla="*/ 18 w 26"/>
                  <a:gd name="T83" fmla="*/ 28 h 42"/>
                  <a:gd name="T84" fmla="*/ 14 w 26"/>
                  <a:gd name="T85" fmla="*/ 26 h 42"/>
                  <a:gd name="T86" fmla="*/ 10 w 26"/>
                  <a:gd name="T87" fmla="*/ 22 h 42"/>
                  <a:gd name="T88" fmla="*/ 4 w 26"/>
                  <a:gd name="T89" fmla="*/ 20 h 42"/>
                  <a:gd name="T90" fmla="*/ 2 w 26"/>
                  <a:gd name="T91" fmla="*/ 18 h 42"/>
                  <a:gd name="T92" fmla="*/ 0 w 26"/>
                  <a:gd name="T93" fmla="*/ 14 h 42"/>
                  <a:gd name="T94" fmla="*/ 0 w 26"/>
                  <a:gd name="T95" fmla="*/ 12 h 42"/>
                  <a:gd name="T96" fmla="*/ 0 w 26"/>
                  <a:gd name="T97" fmla="*/ 6 h 42"/>
                  <a:gd name="T98" fmla="*/ 4 w 26"/>
                  <a:gd name="T99" fmla="*/ 4 h 42"/>
                  <a:gd name="T100" fmla="*/ 6 w 26"/>
                  <a:gd name="T101" fmla="*/ 0 h 42"/>
                  <a:gd name="T102" fmla="*/ 12 w 26"/>
                  <a:gd name="T103" fmla="*/ 0 h 42"/>
                  <a:gd name="T104" fmla="*/ 14 w 26"/>
                  <a:gd name="T105" fmla="*/ 0 h 42"/>
                  <a:gd name="T106" fmla="*/ 18 w 26"/>
                  <a:gd name="T107" fmla="*/ 2 h 42"/>
                  <a:gd name="T108" fmla="*/ 20 w 26"/>
                  <a:gd name="T109" fmla="*/ 2 h 42"/>
                  <a:gd name="T110" fmla="*/ 20 w 26"/>
                  <a:gd name="T111" fmla="*/ 2 h 42"/>
                  <a:gd name="T112" fmla="*/ 22 w 26"/>
                  <a:gd name="T113" fmla="*/ 2 h 42"/>
                  <a:gd name="T114" fmla="*/ 22 w 26"/>
                  <a:gd name="T115" fmla="*/ 2 h 42"/>
                  <a:gd name="T116" fmla="*/ 22 w 26"/>
                  <a:gd name="T117" fmla="*/ 2 h 42"/>
                  <a:gd name="T118" fmla="*/ 22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14"/>
                    </a:lnTo>
                    <a:lnTo>
                      <a:pt x="20" y="8"/>
                    </a:lnTo>
                    <a:lnTo>
                      <a:pt x="18" y="6"/>
                    </a:lnTo>
                    <a:lnTo>
                      <a:pt x="16" y="4"/>
                    </a:lnTo>
                    <a:lnTo>
                      <a:pt x="12" y="2"/>
                    </a:lnTo>
                    <a:lnTo>
                      <a:pt x="10" y="4"/>
                    </a:lnTo>
                    <a:lnTo>
                      <a:pt x="6"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2" y="42"/>
                    </a:lnTo>
                    <a:lnTo>
                      <a:pt x="8" y="40"/>
                    </a:lnTo>
                    <a:lnTo>
                      <a:pt x="4" y="40"/>
                    </a:lnTo>
                    <a:lnTo>
                      <a:pt x="2" y="40"/>
                    </a:lnTo>
                    <a:lnTo>
                      <a:pt x="0" y="42"/>
                    </a:lnTo>
                    <a:lnTo>
                      <a:pt x="0" y="28"/>
                    </a:lnTo>
                    <a:lnTo>
                      <a:pt x="2" y="32"/>
                    </a:lnTo>
                    <a:lnTo>
                      <a:pt x="6" y="36"/>
                    </a:lnTo>
                    <a:lnTo>
                      <a:pt x="8" y="38"/>
                    </a:lnTo>
                    <a:lnTo>
                      <a:pt x="12" y="38"/>
                    </a:lnTo>
                    <a:lnTo>
                      <a:pt x="16" y="38"/>
                    </a:lnTo>
                    <a:lnTo>
                      <a:pt x="18" y="36"/>
                    </a:lnTo>
                    <a:lnTo>
                      <a:pt x="20" y="34"/>
                    </a:lnTo>
                    <a:lnTo>
                      <a:pt x="20" y="32"/>
                    </a:lnTo>
                    <a:lnTo>
                      <a:pt x="20" y="30"/>
                    </a:lnTo>
                    <a:lnTo>
                      <a:pt x="18" y="28"/>
                    </a:lnTo>
                    <a:lnTo>
                      <a:pt x="14" y="26"/>
                    </a:lnTo>
                    <a:lnTo>
                      <a:pt x="10" y="22"/>
                    </a:lnTo>
                    <a:lnTo>
                      <a:pt x="4" y="20"/>
                    </a:lnTo>
                    <a:lnTo>
                      <a:pt x="2" y="18"/>
                    </a:lnTo>
                    <a:lnTo>
                      <a:pt x="0" y="14"/>
                    </a:lnTo>
                    <a:lnTo>
                      <a:pt x="0" y="12"/>
                    </a:lnTo>
                    <a:lnTo>
                      <a:pt x="0" y="6"/>
                    </a:lnTo>
                    <a:lnTo>
                      <a:pt x="4" y="4"/>
                    </a:lnTo>
                    <a:lnTo>
                      <a:pt x="6" y="0"/>
                    </a:lnTo>
                    <a:lnTo>
                      <a:pt x="12" y="0"/>
                    </a:lnTo>
                    <a:lnTo>
                      <a:pt x="14" y="0"/>
                    </a:lnTo>
                    <a:lnTo>
                      <a:pt x="18" y="2"/>
                    </a:lnTo>
                    <a:lnTo>
                      <a:pt x="20" y="2"/>
                    </a:lnTo>
                    <a:lnTo>
                      <a:pt x="22" y="2"/>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0" name="Freeform 270"/>
              <p:cNvSpPr>
                <a:spLocks noEditPoints="1"/>
              </p:cNvSpPr>
              <p:nvPr/>
            </p:nvSpPr>
            <p:spPr bwMode="auto">
              <a:xfrm>
                <a:off x="3526" y="2614"/>
                <a:ext cx="18" cy="60"/>
              </a:xfrm>
              <a:custGeom>
                <a:avLst/>
                <a:gdLst>
                  <a:gd name="T0" fmla="*/ 10 w 18"/>
                  <a:gd name="T1" fmla="*/ 0 h 60"/>
                  <a:gd name="T2" fmla="*/ 12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2 w 18"/>
                  <a:gd name="T15" fmla="*/ 8 h 60"/>
                  <a:gd name="T16" fmla="*/ 10 w 18"/>
                  <a:gd name="T17" fmla="*/ 10 h 60"/>
                  <a:gd name="T18" fmla="*/ 8 w 18"/>
                  <a:gd name="T19" fmla="*/ 8 h 60"/>
                  <a:gd name="T20" fmla="*/ 6 w 18"/>
                  <a:gd name="T21" fmla="*/ 8 h 60"/>
                  <a:gd name="T22" fmla="*/ 4 w 18"/>
                  <a:gd name="T23" fmla="*/ 6 h 60"/>
                  <a:gd name="T24" fmla="*/ 4 w 18"/>
                  <a:gd name="T25" fmla="*/ 4 h 60"/>
                  <a:gd name="T26" fmla="*/ 4 w 18"/>
                  <a:gd name="T27" fmla="*/ 2 h 60"/>
                  <a:gd name="T28" fmla="*/ 6 w 18"/>
                  <a:gd name="T29" fmla="*/ 0 h 60"/>
                  <a:gd name="T30" fmla="*/ 8 w 18"/>
                  <a:gd name="T31" fmla="*/ 0 h 60"/>
                  <a:gd name="T32" fmla="*/ 10 w 18"/>
                  <a:gd name="T33" fmla="*/ 0 h 60"/>
                  <a:gd name="T34" fmla="*/ 14 w 18"/>
                  <a:gd name="T35" fmla="*/ 20 h 60"/>
                  <a:gd name="T36" fmla="*/ 14 w 18"/>
                  <a:gd name="T37" fmla="*/ 52 h 60"/>
                  <a:gd name="T38" fmla="*/ 14 w 18"/>
                  <a:gd name="T39" fmla="*/ 54 h 60"/>
                  <a:gd name="T40" fmla="*/ 14 w 18"/>
                  <a:gd name="T41" fmla="*/ 56 h 60"/>
                  <a:gd name="T42" fmla="*/ 14 w 18"/>
                  <a:gd name="T43" fmla="*/ 58 h 60"/>
                  <a:gd name="T44" fmla="*/ 16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6 w 18"/>
                  <a:gd name="T63" fmla="*/ 56 h 60"/>
                  <a:gd name="T64" fmla="*/ 6 w 18"/>
                  <a:gd name="T65" fmla="*/ 54 h 60"/>
                  <a:gd name="T66" fmla="*/ 6 w 18"/>
                  <a:gd name="T67" fmla="*/ 52 h 60"/>
                  <a:gd name="T68" fmla="*/ 6 w 18"/>
                  <a:gd name="T69" fmla="*/ 36 h 60"/>
                  <a:gd name="T70" fmla="*/ 6 w 18"/>
                  <a:gd name="T71" fmla="*/ 30 h 60"/>
                  <a:gd name="T72" fmla="*/ 6 w 18"/>
                  <a:gd name="T73" fmla="*/ 28 h 60"/>
                  <a:gd name="T74" fmla="*/ 6 w 18"/>
                  <a:gd name="T75" fmla="*/ 26 h 60"/>
                  <a:gd name="T76" fmla="*/ 4 w 18"/>
                  <a:gd name="T77" fmla="*/ 26 h 60"/>
                  <a:gd name="T78" fmla="*/ 4 w 18"/>
                  <a:gd name="T79" fmla="*/ 26 h 60"/>
                  <a:gd name="T80" fmla="*/ 4 w 18"/>
                  <a:gd name="T81" fmla="*/ 24 h 60"/>
                  <a:gd name="T82" fmla="*/ 2 w 18"/>
                  <a:gd name="T83" fmla="*/ 26 h 60"/>
                  <a:gd name="T84" fmla="*/ 0 w 18"/>
                  <a:gd name="T85" fmla="*/ 26 h 60"/>
                  <a:gd name="T86" fmla="*/ 0 w 18"/>
                  <a:gd name="T87" fmla="*/ 24 h 60"/>
                  <a:gd name="T88" fmla="*/ 12 w 18"/>
                  <a:gd name="T89" fmla="*/ 20 h 60"/>
                  <a:gd name="T90" fmla="*/ 14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10" y="0"/>
                    </a:moveTo>
                    <a:lnTo>
                      <a:pt x="12" y="0"/>
                    </a:lnTo>
                    <a:lnTo>
                      <a:pt x="14" y="2"/>
                    </a:lnTo>
                    <a:lnTo>
                      <a:pt x="14" y="4"/>
                    </a:lnTo>
                    <a:lnTo>
                      <a:pt x="14" y="6"/>
                    </a:lnTo>
                    <a:lnTo>
                      <a:pt x="12" y="8"/>
                    </a:lnTo>
                    <a:lnTo>
                      <a:pt x="10" y="10"/>
                    </a:lnTo>
                    <a:lnTo>
                      <a:pt x="8" y="8"/>
                    </a:lnTo>
                    <a:lnTo>
                      <a:pt x="6" y="8"/>
                    </a:lnTo>
                    <a:lnTo>
                      <a:pt x="4" y="6"/>
                    </a:lnTo>
                    <a:lnTo>
                      <a:pt x="4" y="4"/>
                    </a:lnTo>
                    <a:lnTo>
                      <a:pt x="4" y="2"/>
                    </a:lnTo>
                    <a:lnTo>
                      <a:pt x="6" y="0"/>
                    </a:lnTo>
                    <a:lnTo>
                      <a:pt x="8" y="0"/>
                    </a:lnTo>
                    <a:lnTo>
                      <a:pt x="10" y="0"/>
                    </a:lnTo>
                    <a:close/>
                    <a:moveTo>
                      <a:pt x="14" y="20"/>
                    </a:moveTo>
                    <a:lnTo>
                      <a:pt x="14" y="52"/>
                    </a:lnTo>
                    <a:lnTo>
                      <a:pt x="14" y="54"/>
                    </a:lnTo>
                    <a:lnTo>
                      <a:pt x="14" y="56"/>
                    </a:lnTo>
                    <a:lnTo>
                      <a:pt x="14" y="58"/>
                    </a:lnTo>
                    <a:lnTo>
                      <a:pt x="16" y="58"/>
                    </a:lnTo>
                    <a:lnTo>
                      <a:pt x="16" y="60"/>
                    </a:lnTo>
                    <a:lnTo>
                      <a:pt x="18" y="60"/>
                    </a:lnTo>
                    <a:lnTo>
                      <a:pt x="0" y="60"/>
                    </a:lnTo>
                    <a:lnTo>
                      <a:pt x="2" y="60"/>
                    </a:lnTo>
                    <a:lnTo>
                      <a:pt x="4" y="58"/>
                    </a:lnTo>
                    <a:lnTo>
                      <a:pt x="6" y="56"/>
                    </a:lnTo>
                    <a:lnTo>
                      <a:pt x="6" y="54"/>
                    </a:lnTo>
                    <a:lnTo>
                      <a:pt x="6" y="52"/>
                    </a:lnTo>
                    <a:lnTo>
                      <a:pt x="6" y="36"/>
                    </a:lnTo>
                    <a:lnTo>
                      <a:pt x="6" y="30"/>
                    </a:lnTo>
                    <a:lnTo>
                      <a:pt x="6" y="28"/>
                    </a:lnTo>
                    <a:lnTo>
                      <a:pt x="6" y="26"/>
                    </a:lnTo>
                    <a:lnTo>
                      <a:pt x="4" y="26"/>
                    </a:lnTo>
                    <a:lnTo>
                      <a:pt x="4" y="24"/>
                    </a:lnTo>
                    <a:lnTo>
                      <a:pt x="2" y="26"/>
                    </a:lnTo>
                    <a:lnTo>
                      <a:pt x="0" y="26"/>
                    </a:lnTo>
                    <a:lnTo>
                      <a:pt x="0" y="24"/>
                    </a:lnTo>
                    <a:lnTo>
                      <a:pt x="12" y="20"/>
                    </a:lnTo>
                    <a:lnTo>
                      <a:pt x="14"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1" name="Freeform 271"/>
              <p:cNvSpPr>
                <a:spLocks/>
              </p:cNvSpPr>
              <p:nvPr/>
            </p:nvSpPr>
            <p:spPr bwMode="auto">
              <a:xfrm>
                <a:off x="354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2" name="Freeform 272"/>
              <p:cNvSpPr>
                <a:spLocks noEditPoints="1"/>
              </p:cNvSpPr>
              <p:nvPr/>
            </p:nvSpPr>
            <p:spPr bwMode="auto">
              <a:xfrm>
                <a:off x="3576" y="2614"/>
                <a:ext cx="18" cy="60"/>
              </a:xfrm>
              <a:custGeom>
                <a:avLst/>
                <a:gdLst>
                  <a:gd name="T0" fmla="*/ 8 w 18"/>
                  <a:gd name="T1" fmla="*/ 0 h 60"/>
                  <a:gd name="T2" fmla="*/ 10 w 18"/>
                  <a:gd name="T3" fmla="*/ 0 h 60"/>
                  <a:gd name="T4" fmla="*/ 12 w 18"/>
                  <a:gd name="T5" fmla="*/ 0 h 60"/>
                  <a:gd name="T6" fmla="*/ 14 w 18"/>
                  <a:gd name="T7" fmla="*/ 2 h 60"/>
                  <a:gd name="T8" fmla="*/ 14 w 18"/>
                  <a:gd name="T9" fmla="*/ 4 h 60"/>
                  <a:gd name="T10" fmla="*/ 14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4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4 w 18"/>
                  <a:gd name="T41" fmla="*/ 56 h 60"/>
                  <a:gd name="T42" fmla="*/ 14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58 h 60"/>
                  <a:gd name="T60" fmla="*/ 4 w 18"/>
                  <a:gd name="T61" fmla="*/ 58 h 60"/>
                  <a:gd name="T62" fmla="*/ 4 w 18"/>
                  <a:gd name="T63" fmla="*/ 56 h 60"/>
                  <a:gd name="T64" fmla="*/ 6 w 18"/>
                  <a:gd name="T65" fmla="*/ 54 h 60"/>
                  <a:gd name="T66" fmla="*/ 6 w 18"/>
                  <a:gd name="T67" fmla="*/ 52 h 60"/>
                  <a:gd name="T68" fmla="*/ 6 w 18"/>
                  <a:gd name="T69" fmla="*/ 36 h 60"/>
                  <a:gd name="T70" fmla="*/ 6 w 18"/>
                  <a:gd name="T71" fmla="*/ 30 h 60"/>
                  <a:gd name="T72" fmla="*/ 4 w 18"/>
                  <a:gd name="T73" fmla="*/ 28 h 60"/>
                  <a:gd name="T74" fmla="*/ 4 w 18"/>
                  <a:gd name="T75" fmla="*/ 26 h 60"/>
                  <a:gd name="T76" fmla="*/ 4 w 18"/>
                  <a:gd name="T77" fmla="*/ 26 h 60"/>
                  <a:gd name="T78" fmla="*/ 4 w 18"/>
                  <a:gd name="T79" fmla="*/ 26 h 60"/>
                  <a:gd name="T80" fmla="*/ 2 w 18"/>
                  <a:gd name="T81" fmla="*/ 24 h 60"/>
                  <a:gd name="T82" fmla="*/ 2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4" y="2"/>
                    </a:lnTo>
                    <a:lnTo>
                      <a:pt x="14" y="4"/>
                    </a:lnTo>
                    <a:lnTo>
                      <a:pt x="14" y="6"/>
                    </a:lnTo>
                    <a:lnTo>
                      <a:pt x="12" y="8"/>
                    </a:lnTo>
                    <a:lnTo>
                      <a:pt x="10" y="8"/>
                    </a:lnTo>
                    <a:lnTo>
                      <a:pt x="8" y="10"/>
                    </a:lnTo>
                    <a:lnTo>
                      <a:pt x="6" y="8"/>
                    </a:lnTo>
                    <a:lnTo>
                      <a:pt x="4" y="8"/>
                    </a:lnTo>
                    <a:lnTo>
                      <a:pt x="4" y="6"/>
                    </a:lnTo>
                    <a:lnTo>
                      <a:pt x="4" y="4"/>
                    </a:lnTo>
                    <a:lnTo>
                      <a:pt x="4" y="2"/>
                    </a:lnTo>
                    <a:lnTo>
                      <a:pt x="4" y="0"/>
                    </a:lnTo>
                    <a:lnTo>
                      <a:pt x="6" y="0"/>
                    </a:lnTo>
                    <a:lnTo>
                      <a:pt x="8" y="0"/>
                    </a:lnTo>
                    <a:close/>
                    <a:moveTo>
                      <a:pt x="12" y="20"/>
                    </a:moveTo>
                    <a:lnTo>
                      <a:pt x="12" y="52"/>
                    </a:lnTo>
                    <a:lnTo>
                      <a:pt x="12" y="54"/>
                    </a:lnTo>
                    <a:lnTo>
                      <a:pt x="14" y="56"/>
                    </a:lnTo>
                    <a:lnTo>
                      <a:pt x="14" y="58"/>
                    </a:lnTo>
                    <a:lnTo>
                      <a:pt x="16" y="60"/>
                    </a:lnTo>
                    <a:lnTo>
                      <a:pt x="18" y="60"/>
                    </a:lnTo>
                    <a:lnTo>
                      <a:pt x="0" y="60"/>
                    </a:lnTo>
                    <a:lnTo>
                      <a:pt x="2" y="60"/>
                    </a:lnTo>
                    <a:lnTo>
                      <a:pt x="4" y="58"/>
                    </a:lnTo>
                    <a:lnTo>
                      <a:pt x="4" y="56"/>
                    </a:lnTo>
                    <a:lnTo>
                      <a:pt x="6" y="54"/>
                    </a:lnTo>
                    <a:lnTo>
                      <a:pt x="6" y="52"/>
                    </a:lnTo>
                    <a:lnTo>
                      <a:pt x="6" y="36"/>
                    </a:lnTo>
                    <a:lnTo>
                      <a:pt x="6" y="30"/>
                    </a:lnTo>
                    <a:lnTo>
                      <a:pt x="4" y="28"/>
                    </a:lnTo>
                    <a:lnTo>
                      <a:pt x="4" y="26"/>
                    </a:lnTo>
                    <a:lnTo>
                      <a:pt x="2" y="24"/>
                    </a:lnTo>
                    <a:lnTo>
                      <a:pt x="2" y="26"/>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3" name="Freeform 273"/>
              <p:cNvSpPr>
                <a:spLocks noEditPoints="1"/>
              </p:cNvSpPr>
              <p:nvPr/>
            </p:nvSpPr>
            <p:spPr bwMode="auto">
              <a:xfrm>
                <a:off x="3600" y="2634"/>
                <a:ext cx="36" cy="42"/>
              </a:xfrm>
              <a:custGeom>
                <a:avLst/>
                <a:gdLst>
                  <a:gd name="T0" fmla="*/ 18 w 36"/>
                  <a:gd name="T1" fmla="*/ 0 h 42"/>
                  <a:gd name="T2" fmla="*/ 24 w 36"/>
                  <a:gd name="T3" fmla="*/ 0 h 42"/>
                  <a:gd name="T4" fmla="*/ 28 w 36"/>
                  <a:gd name="T5" fmla="*/ 4 h 42"/>
                  <a:gd name="T6" fmla="*/ 32 w 36"/>
                  <a:gd name="T7" fmla="*/ 6 h 42"/>
                  <a:gd name="T8" fmla="*/ 36 w 36"/>
                  <a:gd name="T9" fmla="*/ 12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0 h 42"/>
                  <a:gd name="T34" fmla="*/ 0 w 36"/>
                  <a:gd name="T35" fmla="*/ 16 h 42"/>
                  <a:gd name="T36" fmla="*/ 2 w 36"/>
                  <a:gd name="T37" fmla="*/ 10 h 42"/>
                  <a:gd name="T38" fmla="*/ 6 w 36"/>
                  <a:gd name="T39" fmla="*/ 6 h 42"/>
                  <a:gd name="T40" fmla="*/ 10 w 36"/>
                  <a:gd name="T41" fmla="*/ 2 h 42"/>
                  <a:gd name="T42" fmla="*/ 14 w 36"/>
                  <a:gd name="T43" fmla="*/ 0 h 42"/>
                  <a:gd name="T44" fmla="*/ 18 w 36"/>
                  <a:gd name="T45" fmla="*/ 0 h 42"/>
                  <a:gd name="T46" fmla="*/ 16 w 36"/>
                  <a:gd name="T47" fmla="*/ 2 h 42"/>
                  <a:gd name="T48" fmla="*/ 14 w 36"/>
                  <a:gd name="T49" fmla="*/ 4 h 42"/>
                  <a:gd name="T50" fmla="*/ 12 w 36"/>
                  <a:gd name="T51" fmla="*/ 4 h 42"/>
                  <a:gd name="T52" fmla="*/ 10 w 36"/>
                  <a:gd name="T53" fmla="*/ 6 h 42"/>
                  <a:gd name="T54" fmla="*/ 8 w 36"/>
                  <a:gd name="T55" fmla="*/ 8 h 42"/>
                  <a:gd name="T56" fmla="*/ 8 w 36"/>
                  <a:gd name="T57" fmla="*/ 12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30 w 36"/>
                  <a:gd name="T79" fmla="*/ 16 h 42"/>
                  <a:gd name="T80" fmla="*/ 28 w 36"/>
                  <a:gd name="T81" fmla="*/ 12 h 42"/>
                  <a:gd name="T82" fmla="*/ 24 w 36"/>
                  <a:gd name="T83" fmla="*/ 6 h 42"/>
                  <a:gd name="T84" fmla="*/ 22 w 36"/>
                  <a:gd name="T85" fmla="*/ 4 h 42"/>
                  <a:gd name="T86" fmla="*/ 16 w 36"/>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0"/>
                    </a:lnTo>
                    <a:lnTo>
                      <a:pt x="28" y="4"/>
                    </a:lnTo>
                    <a:lnTo>
                      <a:pt x="32" y="6"/>
                    </a:lnTo>
                    <a:lnTo>
                      <a:pt x="36" y="12"/>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0"/>
                    </a:lnTo>
                    <a:lnTo>
                      <a:pt x="0" y="16"/>
                    </a:lnTo>
                    <a:lnTo>
                      <a:pt x="2" y="10"/>
                    </a:lnTo>
                    <a:lnTo>
                      <a:pt x="6" y="6"/>
                    </a:lnTo>
                    <a:lnTo>
                      <a:pt x="10" y="2"/>
                    </a:lnTo>
                    <a:lnTo>
                      <a:pt x="14" y="0"/>
                    </a:lnTo>
                    <a:lnTo>
                      <a:pt x="18" y="0"/>
                    </a:lnTo>
                    <a:close/>
                    <a:moveTo>
                      <a:pt x="16" y="2"/>
                    </a:moveTo>
                    <a:lnTo>
                      <a:pt x="14" y="4"/>
                    </a:lnTo>
                    <a:lnTo>
                      <a:pt x="12" y="4"/>
                    </a:lnTo>
                    <a:lnTo>
                      <a:pt x="10" y="6"/>
                    </a:lnTo>
                    <a:lnTo>
                      <a:pt x="8" y="8"/>
                    </a:lnTo>
                    <a:lnTo>
                      <a:pt x="8" y="12"/>
                    </a:lnTo>
                    <a:lnTo>
                      <a:pt x="6" y="18"/>
                    </a:lnTo>
                    <a:lnTo>
                      <a:pt x="8" y="26"/>
                    </a:lnTo>
                    <a:lnTo>
                      <a:pt x="10" y="32"/>
                    </a:lnTo>
                    <a:lnTo>
                      <a:pt x="12" y="36"/>
                    </a:lnTo>
                    <a:lnTo>
                      <a:pt x="16" y="38"/>
                    </a:lnTo>
                    <a:lnTo>
                      <a:pt x="20" y="38"/>
                    </a:lnTo>
                    <a:lnTo>
                      <a:pt x="24" y="38"/>
                    </a:lnTo>
                    <a:lnTo>
                      <a:pt x="26" y="36"/>
                    </a:lnTo>
                    <a:lnTo>
                      <a:pt x="28" y="30"/>
                    </a:lnTo>
                    <a:lnTo>
                      <a:pt x="30" y="24"/>
                    </a:lnTo>
                    <a:lnTo>
                      <a:pt x="30" y="16"/>
                    </a:lnTo>
                    <a:lnTo>
                      <a:pt x="28" y="12"/>
                    </a:lnTo>
                    <a:lnTo>
                      <a:pt x="24" y="6"/>
                    </a:lnTo>
                    <a:lnTo>
                      <a:pt x="22" y="4"/>
                    </a:lnTo>
                    <a:lnTo>
                      <a:pt x="16"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4" name="Freeform 274"/>
              <p:cNvSpPr>
                <a:spLocks/>
              </p:cNvSpPr>
              <p:nvPr/>
            </p:nvSpPr>
            <p:spPr bwMode="auto">
              <a:xfrm>
                <a:off x="3642" y="2634"/>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4"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5" name="Freeform 275"/>
              <p:cNvSpPr>
                <a:spLocks noEditPoints="1"/>
              </p:cNvSpPr>
              <p:nvPr/>
            </p:nvSpPr>
            <p:spPr bwMode="auto">
              <a:xfrm>
                <a:off x="3688" y="2634"/>
                <a:ext cx="34" cy="42"/>
              </a:xfrm>
              <a:custGeom>
                <a:avLst/>
                <a:gdLst>
                  <a:gd name="T0" fmla="*/ 18 w 34"/>
                  <a:gd name="T1" fmla="*/ 38 h 42"/>
                  <a:gd name="T2" fmla="*/ 14 w 34"/>
                  <a:gd name="T3" fmla="*/ 40 h 42"/>
                  <a:gd name="T4" fmla="*/ 8 w 34"/>
                  <a:gd name="T5" fmla="*/ 42 h 42"/>
                  <a:gd name="T6" fmla="*/ 2 w 34"/>
                  <a:gd name="T7" fmla="*/ 38 h 42"/>
                  <a:gd name="T8" fmla="*/ 0 w 34"/>
                  <a:gd name="T9" fmla="*/ 32 h 42"/>
                  <a:gd name="T10" fmla="*/ 0 w 34"/>
                  <a:gd name="T11" fmla="*/ 26 h 42"/>
                  <a:gd name="T12" fmla="*/ 6 w 34"/>
                  <a:gd name="T13" fmla="*/ 20 h 42"/>
                  <a:gd name="T14" fmla="*/ 20 w 34"/>
                  <a:gd name="T15" fmla="*/ 14 h 42"/>
                  <a:gd name="T16" fmla="*/ 20 w 34"/>
                  <a:gd name="T17" fmla="*/ 8 h 42"/>
                  <a:gd name="T18" fmla="*/ 16 w 34"/>
                  <a:gd name="T19" fmla="*/ 4 h 42"/>
                  <a:gd name="T20" fmla="*/ 12 w 34"/>
                  <a:gd name="T21" fmla="*/ 4 h 42"/>
                  <a:gd name="T22" fmla="*/ 8 w 34"/>
                  <a:gd name="T23" fmla="*/ 6 h 42"/>
                  <a:gd name="T24" fmla="*/ 8 w 34"/>
                  <a:gd name="T25" fmla="*/ 10 h 42"/>
                  <a:gd name="T26" fmla="*/ 8 w 34"/>
                  <a:gd name="T27" fmla="*/ 14 h 42"/>
                  <a:gd name="T28" fmla="*/ 4 w 34"/>
                  <a:gd name="T29" fmla="*/ 14 h 42"/>
                  <a:gd name="T30" fmla="*/ 2 w 34"/>
                  <a:gd name="T31" fmla="*/ 14 h 42"/>
                  <a:gd name="T32" fmla="*/ 0 w 34"/>
                  <a:gd name="T33" fmla="*/ 10 h 42"/>
                  <a:gd name="T34" fmla="*/ 4 w 34"/>
                  <a:gd name="T35" fmla="*/ 4 h 42"/>
                  <a:gd name="T36" fmla="*/ 16 w 34"/>
                  <a:gd name="T37" fmla="*/ 0 h 42"/>
                  <a:gd name="T38" fmla="*/ 24 w 34"/>
                  <a:gd name="T39" fmla="*/ 2 h 42"/>
                  <a:gd name="T40" fmla="*/ 28 w 34"/>
                  <a:gd name="T41" fmla="*/ 6 h 42"/>
                  <a:gd name="T42" fmla="*/ 28 w 34"/>
                  <a:gd name="T43" fmla="*/ 14 h 42"/>
                  <a:gd name="T44" fmla="*/ 28 w 34"/>
                  <a:gd name="T45" fmla="*/ 32 h 42"/>
                  <a:gd name="T46" fmla="*/ 28 w 34"/>
                  <a:gd name="T47" fmla="*/ 34 h 42"/>
                  <a:gd name="T48" fmla="*/ 30 w 34"/>
                  <a:gd name="T49" fmla="*/ 36 h 42"/>
                  <a:gd name="T50" fmla="*/ 30 w 34"/>
                  <a:gd name="T51" fmla="*/ 36 h 42"/>
                  <a:gd name="T52" fmla="*/ 32 w 34"/>
                  <a:gd name="T53" fmla="*/ 34 h 42"/>
                  <a:gd name="T54" fmla="*/ 34 w 34"/>
                  <a:gd name="T55" fmla="*/ 34 h 42"/>
                  <a:gd name="T56" fmla="*/ 26 w 34"/>
                  <a:gd name="T57" fmla="*/ 42 h 42"/>
                  <a:gd name="T58" fmla="*/ 22 w 34"/>
                  <a:gd name="T59" fmla="*/ 40 h 42"/>
                  <a:gd name="T60" fmla="*/ 20 w 34"/>
                  <a:gd name="T61" fmla="*/ 34 h 42"/>
                  <a:gd name="T62" fmla="*/ 20 w 34"/>
                  <a:gd name="T63" fmla="*/ 18 h 42"/>
                  <a:gd name="T64" fmla="*/ 12 w 34"/>
                  <a:gd name="T65" fmla="*/ 20 h 42"/>
                  <a:gd name="T66" fmla="*/ 8 w 34"/>
                  <a:gd name="T67" fmla="*/ 24 h 42"/>
                  <a:gd name="T68" fmla="*/ 6 w 34"/>
                  <a:gd name="T69" fmla="*/ 28 h 42"/>
                  <a:gd name="T70" fmla="*/ 8 w 34"/>
                  <a:gd name="T71" fmla="*/ 34 h 42"/>
                  <a:gd name="T72" fmla="*/ 12 w 34"/>
                  <a:gd name="T73" fmla="*/ 36 h 42"/>
                  <a:gd name="T74" fmla="*/ 20 w 34"/>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2"/>
                  <a:gd name="T116" fmla="*/ 34 w 34"/>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2">
                    <a:moveTo>
                      <a:pt x="20" y="34"/>
                    </a:moveTo>
                    <a:lnTo>
                      <a:pt x="18" y="38"/>
                    </a:lnTo>
                    <a:lnTo>
                      <a:pt x="14" y="40"/>
                    </a:lnTo>
                    <a:lnTo>
                      <a:pt x="10" y="40"/>
                    </a:lnTo>
                    <a:lnTo>
                      <a:pt x="8" y="42"/>
                    </a:lnTo>
                    <a:lnTo>
                      <a:pt x="4" y="40"/>
                    </a:lnTo>
                    <a:lnTo>
                      <a:pt x="2" y="38"/>
                    </a:lnTo>
                    <a:lnTo>
                      <a:pt x="0" y="36"/>
                    </a:lnTo>
                    <a:lnTo>
                      <a:pt x="0" y="32"/>
                    </a:lnTo>
                    <a:lnTo>
                      <a:pt x="0" y="28"/>
                    </a:lnTo>
                    <a:lnTo>
                      <a:pt x="0" y="26"/>
                    </a:lnTo>
                    <a:lnTo>
                      <a:pt x="2" y="24"/>
                    </a:lnTo>
                    <a:lnTo>
                      <a:pt x="6" y="20"/>
                    </a:lnTo>
                    <a:lnTo>
                      <a:pt x="12" y="18"/>
                    </a:lnTo>
                    <a:lnTo>
                      <a:pt x="20" y="14"/>
                    </a:lnTo>
                    <a:lnTo>
                      <a:pt x="20" y="8"/>
                    </a:lnTo>
                    <a:lnTo>
                      <a:pt x="20" y="6"/>
                    </a:lnTo>
                    <a:lnTo>
                      <a:pt x="16" y="4"/>
                    </a:lnTo>
                    <a:lnTo>
                      <a:pt x="14" y="2"/>
                    </a:lnTo>
                    <a:lnTo>
                      <a:pt x="12" y="4"/>
                    </a:lnTo>
                    <a:lnTo>
                      <a:pt x="10" y="4"/>
                    </a:lnTo>
                    <a:lnTo>
                      <a:pt x="8" y="6"/>
                    </a:lnTo>
                    <a:lnTo>
                      <a:pt x="8" y="8"/>
                    </a:lnTo>
                    <a:lnTo>
                      <a:pt x="8" y="10"/>
                    </a:lnTo>
                    <a:lnTo>
                      <a:pt x="8" y="12"/>
                    </a:lnTo>
                    <a:lnTo>
                      <a:pt x="8" y="14"/>
                    </a:lnTo>
                    <a:lnTo>
                      <a:pt x="6" y="14"/>
                    </a:lnTo>
                    <a:lnTo>
                      <a:pt x="4" y="14"/>
                    </a:lnTo>
                    <a:lnTo>
                      <a:pt x="2" y="14"/>
                    </a:lnTo>
                    <a:lnTo>
                      <a:pt x="2" y="12"/>
                    </a:lnTo>
                    <a:lnTo>
                      <a:pt x="0" y="10"/>
                    </a:lnTo>
                    <a:lnTo>
                      <a:pt x="2" y="6"/>
                    </a:lnTo>
                    <a:lnTo>
                      <a:pt x="4" y="4"/>
                    </a:lnTo>
                    <a:lnTo>
                      <a:pt x="10" y="0"/>
                    </a:lnTo>
                    <a:lnTo>
                      <a:pt x="16" y="0"/>
                    </a:lnTo>
                    <a:lnTo>
                      <a:pt x="20" y="0"/>
                    </a:lnTo>
                    <a:lnTo>
                      <a:pt x="24" y="2"/>
                    </a:lnTo>
                    <a:lnTo>
                      <a:pt x="26" y="4"/>
                    </a:lnTo>
                    <a:lnTo>
                      <a:pt x="28" y="6"/>
                    </a:lnTo>
                    <a:lnTo>
                      <a:pt x="28" y="8"/>
                    </a:lnTo>
                    <a:lnTo>
                      <a:pt x="28" y="14"/>
                    </a:lnTo>
                    <a:lnTo>
                      <a:pt x="28" y="26"/>
                    </a:lnTo>
                    <a:lnTo>
                      <a:pt x="28" y="32"/>
                    </a:lnTo>
                    <a:lnTo>
                      <a:pt x="28" y="34"/>
                    </a:lnTo>
                    <a:lnTo>
                      <a:pt x="30" y="36"/>
                    </a:lnTo>
                    <a:lnTo>
                      <a:pt x="32" y="36"/>
                    </a:lnTo>
                    <a:lnTo>
                      <a:pt x="32" y="34"/>
                    </a:lnTo>
                    <a:lnTo>
                      <a:pt x="34" y="32"/>
                    </a:lnTo>
                    <a:lnTo>
                      <a:pt x="34" y="34"/>
                    </a:lnTo>
                    <a:lnTo>
                      <a:pt x="30" y="40"/>
                    </a:lnTo>
                    <a:lnTo>
                      <a:pt x="26" y="42"/>
                    </a:lnTo>
                    <a:lnTo>
                      <a:pt x="24" y="40"/>
                    </a:lnTo>
                    <a:lnTo>
                      <a:pt x="22" y="40"/>
                    </a:lnTo>
                    <a:lnTo>
                      <a:pt x="22" y="38"/>
                    </a:lnTo>
                    <a:lnTo>
                      <a:pt x="20" y="34"/>
                    </a:lnTo>
                    <a:close/>
                    <a:moveTo>
                      <a:pt x="20" y="32"/>
                    </a:moveTo>
                    <a:lnTo>
                      <a:pt x="20" y="18"/>
                    </a:lnTo>
                    <a:lnTo>
                      <a:pt x="16" y="20"/>
                    </a:lnTo>
                    <a:lnTo>
                      <a:pt x="12" y="20"/>
                    </a:lnTo>
                    <a:lnTo>
                      <a:pt x="10" y="22"/>
                    </a:lnTo>
                    <a:lnTo>
                      <a:pt x="8" y="24"/>
                    </a:lnTo>
                    <a:lnTo>
                      <a:pt x="6" y="26"/>
                    </a:lnTo>
                    <a:lnTo>
                      <a:pt x="6" y="28"/>
                    </a:lnTo>
                    <a:lnTo>
                      <a:pt x="6" y="32"/>
                    </a:lnTo>
                    <a:lnTo>
                      <a:pt x="8" y="34"/>
                    </a:lnTo>
                    <a:lnTo>
                      <a:pt x="10" y="36"/>
                    </a:lnTo>
                    <a:lnTo>
                      <a:pt x="12" y="36"/>
                    </a:lnTo>
                    <a:lnTo>
                      <a:pt x="16" y="34"/>
                    </a:lnTo>
                    <a:lnTo>
                      <a:pt x="20"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6" name="Freeform 276"/>
              <p:cNvSpPr>
                <a:spLocks/>
              </p:cNvSpPr>
              <p:nvPr/>
            </p:nvSpPr>
            <p:spPr bwMode="auto">
              <a:xfrm>
                <a:off x="3728" y="2614"/>
                <a:ext cx="18" cy="60"/>
              </a:xfrm>
              <a:custGeom>
                <a:avLst/>
                <a:gdLst>
                  <a:gd name="T0" fmla="*/ 12 w 18"/>
                  <a:gd name="T1" fmla="*/ 0 h 60"/>
                  <a:gd name="T2" fmla="*/ 12 w 18"/>
                  <a:gd name="T3" fmla="*/ 52 h 60"/>
                  <a:gd name="T4" fmla="*/ 12 w 18"/>
                  <a:gd name="T5" fmla="*/ 54 h 60"/>
                  <a:gd name="T6" fmla="*/ 12 w 18"/>
                  <a:gd name="T7" fmla="*/ 56 h 60"/>
                  <a:gd name="T8" fmla="*/ 14 w 18"/>
                  <a:gd name="T9" fmla="*/ 58 h 60"/>
                  <a:gd name="T10" fmla="*/ 14 w 18"/>
                  <a:gd name="T11" fmla="*/ 58 h 60"/>
                  <a:gd name="T12" fmla="*/ 16 w 18"/>
                  <a:gd name="T13" fmla="*/ 60 h 60"/>
                  <a:gd name="T14" fmla="*/ 18 w 18"/>
                  <a:gd name="T15" fmla="*/ 60 h 60"/>
                  <a:gd name="T16" fmla="*/ 18 w 18"/>
                  <a:gd name="T17" fmla="*/ 60 h 60"/>
                  <a:gd name="T18" fmla="*/ 0 w 18"/>
                  <a:gd name="T19" fmla="*/ 60 h 60"/>
                  <a:gd name="T20" fmla="*/ 0 w 18"/>
                  <a:gd name="T21" fmla="*/ 60 h 60"/>
                  <a:gd name="T22" fmla="*/ 2 w 18"/>
                  <a:gd name="T23" fmla="*/ 60 h 60"/>
                  <a:gd name="T24" fmla="*/ 2 w 18"/>
                  <a:gd name="T25" fmla="*/ 58 h 60"/>
                  <a:gd name="T26" fmla="*/ 4 w 18"/>
                  <a:gd name="T27" fmla="*/ 58 h 60"/>
                  <a:gd name="T28" fmla="*/ 4 w 18"/>
                  <a:gd name="T29" fmla="*/ 56 h 60"/>
                  <a:gd name="T30" fmla="*/ 4 w 18"/>
                  <a:gd name="T31" fmla="*/ 54 h 60"/>
                  <a:gd name="T32" fmla="*/ 4 w 18"/>
                  <a:gd name="T33" fmla="*/ 52 h 60"/>
                  <a:gd name="T34" fmla="*/ 4 w 18"/>
                  <a:gd name="T35" fmla="*/ 16 h 60"/>
                  <a:gd name="T36" fmla="*/ 4 w 18"/>
                  <a:gd name="T37" fmla="*/ 10 h 60"/>
                  <a:gd name="T38" fmla="*/ 4 w 18"/>
                  <a:gd name="T39" fmla="*/ 6 h 60"/>
                  <a:gd name="T40" fmla="*/ 4 w 18"/>
                  <a:gd name="T41" fmla="*/ 6 h 60"/>
                  <a:gd name="T42" fmla="*/ 4 w 18"/>
                  <a:gd name="T43" fmla="*/ 4 h 60"/>
                  <a:gd name="T44" fmla="*/ 4 w 18"/>
                  <a:gd name="T45" fmla="*/ 4 h 60"/>
                  <a:gd name="T46" fmla="*/ 2 w 18"/>
                  <a:gd name="T47" fmla="*/ 4 h 60"/>
                  <a:gd name="T48" fmla="*/ 2 w 18"/>
                  <a:gd name="T49" fmla="*/ 4 h 60"/>
                  <a:gd name="T50" fmla="*/ 0 w 18"/>
                  <a:gd name="T51" fmla="*/ 4 h 60"/>
                  <a:gd name="T52" fmla="*/ 0 w 18"/>
                  <a:gd name="T53" fmla="*/ 4 h 60"/>
                  <a:gd name="T54" fmla="*/ 10 w 18"/>
                  <a:gd name="T55" fmla="*/ 0 h 60"/>
                  <a:gd name="T56" fmla="*/ 12 w 18"/>
                  <a:gd name="T57" fmla="*/ 0 h 6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
                  <a:gd name="T88" fmla="*/ 0 h 60"/>
                  <a:gd name="T89" fmla="*/ 18 w 18"/>
                  <a:gd name="T90" fmla="*/ 60 h 6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 h="60">
                    <a:moveTo>
                      <a:pt x="12" y="0"/>
                    </a:moveTo>
                    <a:lnTo>
                      <a:pt x="12" y="52"/>
                    </a:lnTo>
                    <a:lnTo>
                      <a:pt x="12" y="54"/>
                    </a:lnTo>
                    <a:lnTo>
                      <a:pt x="12" y="56"/>
                    </a:lnTo>
                    <a:lnTo>
                      <a:pt x="14" y="58"/>
                    </a:lnTo>
                    <a:lnTo>
                      <a:pt x="16" y="60"/>
                    </a:lnTo>
                    <a:lnTo>
                      <a:pt x="18" y="60"/>
                    </a:lnTo>
                    <a:lnTo>
                      <a:pt x="0" y="60"/>
                    </a:lnTo>
                    <a:lnTo>
                      <a:pt x="2" y="60"/>
                    </a:lnTo>
                    <a:lnTo>
                      <a:pt x="2" y="58"/>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7" name="Freeform 277"/>
              <p:cNvSpPr>
                <a:spLocks noEditPoints="1"/>
              </p:cNvSpPr>
              <p:nvPr/>
            </p:nvSpPr>
            <p:spPr bwMode="auto">
              <a:xfrm>
                <a:off x="3778" y="2634"/>
                <a:ext cx="32" cy="42"/>
              </a:xfrm>
              <a:custGeom>
                <a:avLst/>
                <a:gdLst>
                  <a:gd name="T0" fmla="*/ 6 w 32"/>
                  <a:gd name="T1" fmla="*/ 16 h 42"/>
                  <a:gd name="T2" fmla="*/ 8 w 32"/>
                  <a:gd name="T3" fmla="*/ 24 h 42"/>
                  <a:gd name="T4" fmla="*/ 10 w 32"/>
                  <a:gd name="T5" fmla="*/ 28 h 42"/>
                  <a:gd name="T6" fmla="*/ 16 w 32"/>
                  <a:gd name="T7" fmla="*/ 32 h 42"/>
                  <a:gd name="T8" fmla="*/ 20 w 32"/>
                  <a:gd name="T9" fmla="*/ 34 h 42"/>
                  <a:gd name="T10" fmla="*/ 24 w 32"/>
                  <a:gd name="T11" fmla="*/ 34 h 42"/>
                  <a:gd name="T12" fmla="*/ 28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6" y="32"/>
                    </a:lnTo>
                    <a:lnTo>
                      <a:pt x="20" y="34"/>
                    </a:lnTo>
                    <a:lnTo>
                      <a:pt x="24" y="34"/>
                    </a:lnTo>
                    <a:lnTo>
                      <a:pt x="28"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8" name="Freeform 278"/>
              <p:cNvSpPr>
                <a:spLocks/>
              </p:cNvSpPr>
              <p:nvPr/>
            </p:nvSpPr>
            <p:spPr bwMode="auto">
              <a:xfrm>
                <a:off x="3812" y="2634"/>
                <a:ext cx="42" cy="42"/>
              </a:xfrm>
              <a:custGeom>
                <a:avLst/>
                <a:gdLst>
                  <a:gd name="T0" fmla="*/ 0 w 42"/>
                  <a:gd name="T1" fmla="*/ 0 h 42"/>
                  <a:gd name="T2" fmla="*/ 20 w 42"/>
                  <a:gd name="T3" fmla="*/ 0 h 42"/>
                  <a:gd name="T4" fmla="*/ 20 w 42"/>
                  <a:gd name="T5" fmla="*/ 2 h 42"/>
                  <a:gd name="T6" fmla="*/ 18 w 42"/>
                  <a:gd name="T7" fmla="*/ 2 h 42"/>
                  <a:gd name="T8" fmla="*/ 16 w 42"/>
                  <a:gd name="T9" fmla="*/ 2 h 42"/>
                  <a:gd name="T10" fmla="*/ 16 w 42"/>
                  <a:gd name="T11" fmla="*/ 2 h 42"/>
                  <a:gd name="T12" fmla="*/ 16 w 42"/>
                  <a:gd name="T13" fmla="*/ 4 h 42"/>
                  <a:gd name="T14" fmla="*/ 16 w 42"/>
                  <a:gd name="T15" fmla="*/ 4 h 42"/>
                  <a:gd name="T16" fmla="*/ 16 w 42"/>
                  <a:gd name="T17" fmla="*/ 6 h 42"/>
                  <a:gd name="T18" fmla="*/ 16 w 42"/>
                  <a:gd name="T19" fmla="*/ 8 h 42"/>
                  <a:gd name="T20" fmla="*/ 24 w 42"/>
                  <a:gd name="T21" fmla="*/ 30 h 42"/>
                  <a:gd name="T22" fmla="*/ 34 w 42"/>
                  <a:gd name="T23" fmla="*/ 8 h 42"/>
                  <a:gd name="T24" fmla="*/ 34 w 42"/>
                  <a:gd name="T25" fmla="*/ 6 h 42"/>
                  <a:gd name="T26" fmla="*/ 34 w 42"/>
                  <a:gd name="T27" fmla="*/ 4 h 42"/>
                  <a:gd name="T28" fmla="*/ 34 w 42"/>
                  <a:gd name="T29" fmla="*/ 4 h 42"/>
                  <a:gd name="T30" fmla="*/ 34 w 42"/>
                  <a:gd name="T31" fmla="*/ 4 h 42"/>
                  <a:gd name="T32" fmla="*/ 34 w 42"/>
                  <a:gd name="T33" fmla="*/ 2 h 42"/>
                  <a:gd name="T34" fmla="*/ 32 w 42"/>
                  <a:gd name="T35" fmla="*/ 2 h 42"/>
                  <a:gd name="T36" fmla="*/ 32 w 42"/>
                  <a:gd name="T37" fmla="*/ 2 h 42"/>
                  <a:gd name="T38" fmla="*/ 30 w 42"/>
                  <a:gd name="T39" fmla="*/ 2 h 42"/>
                  <a:gd name="T40" fmla="*/ 30 w 42"/>
                  <a:gd name="T41" fmla="*/ 0 h 42"/>
                  <a:gd name="T42" fmla="*/ 42 w 42"/>
                  <a:gd name="T43" fmla="*/ 0 h 42"/>
                  <a:gd name="T44" fmla="*/ 42 w 42"/>
                  <a:gd name="T45" fmla="*/ 2 h 42"/>
                  <a:gd name="T46" fmla="*/ 40 w 42"/>
                  <a:gd name="T47" fmla="*/ 2 h 42"/>
                  <a:gd name="T48" fmla="*/ 40 w 42"/>
                  <a:gd name="T49" fmla="*/ 2 h 42"/>
                  <a:gd name="T50" fmla="*/ 38 w 42"/>
                  <a:gd name="T51" fmla="*/ 4 h 42"/>
                  <a:gd name="T52" fmla="*/ 36 w 42"/>
                  <a:gd name="T53" fmla="*/ 8 h 42"/>
                  <a:gd name="T54" fmla="*/ 24 w 42"/>
                  <a:gd name="T55" fmla="*/ 42 h 42"/>
                  <a:gd name="T56" fmla="*/ 20 w 42"/>
                  <a:gd name="T57" fmla="*/ 42 h 42"/>
                  <a:gd name="T58" fmla="*/ 8 w 42"/>
                  <a:gd name="T59" fmla="*/ 8 h 42"/>
                  <a:gd name="T60" fmla="*/ 6 w 42"/>
                  <a:gd name="T61" fmla="*/ 6 h 42"/>
                  <a:gd name="T62" fmla="*/ 6 w 42"/>
                  <a:gd name="T63" fmla="*/ 4 h 42"/>
                  <a:gd name="T64" fmla="*/ 4 w 42"/>
                  <a:gd name="T65" fmla="*/ 4 h 42"/>
                  <a:gd name="T66" fmla="*/ 4 w 42"/>
                  <a:gd name="T67" fmla="*/ 2 h 42"/>
                  <a:gd name="T68" fmla="*/ 2 w 42"/>
                  <a:gd name="T69" fmla="*/ 2 h 42"/>
                  <a:gd name="T70" fmla="*/ 0 w 42"/>
                  <a:gd name="T71" fmla="*/ 2 h 42"/>
                  <a:gd name="T72" fmla="*/ 0 w 42"/>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2"/>
                  <a:gd name="T113" fmla="*/ 42 w 42"/>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2">
                    <a:moveTo>
                      <a:pt x="0" y="0"/>
                    </a:moveTo>
                    <a:lnTo>
                      <a:pt x="20" y="0"/>
                    </a:lnTo>
                    <a:lnTo>
                      <a:pt x="20" y="2"/>
                    </a:lnTo>
                    <a:lnTo>
                      <a:pt x="18" y="2"/>
                    </a:lnTo>
                    <a:lnTo>
                      <a:pt x="16" y="2"/>
                    </a:lnTo>
                    <a:lnTo>
                      <a:pt x="16"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4"/>
                    </a:lnTo>
                    <a:lnTo>
                      <a:pt x="36" y="8"/>
                    </a:lnTo>
                    <a:lnTo>
                      <a:pt x="24" y="42"/>
                    </a:lnTo>
                    <a:lnTo>
                      <a:pt x="20" y="42"/>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19" name="Freeform 279"/>
              <p:cNvSpPr>
                <a:spLocks noEditPoints="1"/>
              </p:cNvSpPr>
              <p:nvPr/>
            </p:nvSpPr>
            <p:spPr bwMode="auto">
              <a:xfrm>
                <a:off x="3858" y="2634"/>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0" name="Freeform 280"/>
              <p:cNvSpPr>
                <a:spLocks/>
              </p:cNvSpPr>
              <p:nvPr/>
            </p:nvSpPr>
            <p:spPr bwMode="auto">
              <a:xfrm>
                <a:off x="3894" y="2634"/>
                <a:ext cx="42" cy="40"/>
              </a:xfrm>
              <a:custGeom>
                <a:avLst/>
                <a:gdLst>
                  <a:gd name="T0" fmla="*/ 14 w 42"/>
                  <a:gd name="T1" fmla="*/ 8 h 40"/>
                  <a:gd name="T2" fmla="*/ 18 w 42"/>
                  <a:gd name="T3" fmla="*/ 4 h 40"/>
                  <a:gd name="T4" fmla="*/ 22 w 42"/>
                  <a:gd name="T5" fmla="*/ 2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8 w 42"/>
                  <a:gd name="T23" fmla="*/ 34 h 40"/>
                  <a:gd name="T24" fmla="*/ 38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2 h 40"/>
                  <a:gd name="T68" fmla="*/ 14 w 42"/>
                  <a:gd name="T69" fmla="*/ 32 h 40"/>
                  <a:gd name="T70" fmla="*/ 14 w 42"/>
                  <a:gd name="T71" fmla="*/ 34 h 40"/>
                  <a:gd name="T72" fmla="*/ 14 w 42"/>
                  <a:gd name="T73" fmla="*/ 36 h 40"/>
                  <a:gd name="T74" fmla="*/ 14 w 42"/>
                  <a:gd name="T75" fmla="*/ 38 h 40"/>
                  <a:gd name="T76" fmla="*/ 16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2 w 42"/>
                  <a:gd name="T89" fmla="*/ 40 h 40"/>
                  <a:gd name="T90" fmla="*/ 4 w 42"/>
                  <a:gd name="T91" fmla="*/ 38 h 40"/>
                  <a:gd name="T92" fmla="*/ 6 w 42"/>
                  <a:gd name="T93" fmla="*/ 38 h 40"/>
                  <a:gd name="T94" fmla="*/ 6 w 42"/>
                  <a:gd name="T95" fmla="*/ 36 h 40"/>
                  <a:gd name="T96" fmla="*/ 6 w 42"/>
                  <a:gd name="T97" fmla="*/ 32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6 h 40"/>
                  <a:gd name="T110" fmla="*/ 4 w 42"/>
                  <a:gd name="T111" fmla="*/ 4 h 40"/>
                  <a:gd name="T112" fmla="*/ 2 w 42"/>
                  <a:gd name="T113" fmla="*/ 6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2"/>
                    </a:lnTo>
                    <a:lnTo>
                      <a:pt x="26" y="0"/>
                    </a:lnTo>
                    <a:lnTo>
                      <a:pt x="30" y="0"/>
                    </a:lnTo>
                    <a:lnTo>
                      <a:pt x="32" y="2"/>
                    </a:lnTo>
                    <a:lnTo>
                      <a:pt x="34" y="4"/>
                    </a:lnTo>
                    <a:lnTo>
                      <a:pt x="36" y="6"/>
                    </a:lnTo>
                    <a:lnTo>
                      <a:pt x="36" y="10"/>
                    </a:lnTo>
                    <a:lnTo>
                      <a:pt x="36" y="14"/>
                    </a:lnTo>
                    <a:lnTo>
                      <a:pt x="36" y="32"/>
                    </a:lnTo>
                    <a:lnTo>
                      <a:pt x="38" y="34"/>
                    </a:lnTo>
                    <a:lnTo>
                      <a:pt x="38" y="36"/>
                    </a:lnTo>
                    <a:lnTo>
                      <a:pt x="38" y="38"/>
                    </a:lnTo>
                    <a:lnTo>
                      <a:pt x="40" y="40"/>
                    </a:lnTo>
                    <a:lnTo>
                      <a:pt x="42" y="40"/>
                    </a:lnTo>
                    <a:lnTo>
                      <a:pt x="24" y="40"/>
                    </a:lnTo>
                    <a:lnTo>
                      <a:pt x="26" y="40"/>
                    </a:lnTo>
                    <a:lnTo>
                      <a:pt x="28" y="38"/>
                    </a:lnTo>
                    <a:lnTo>
                      <a:pt x="30" y="38"/>
                    </a:lnTo>
                    <a:lnTo>
                      <a:pt x="30" y="36"/>
                    </a:lnTo>
                    <a:lnTo>
                      <a:pt x="30" y="34"/>
                    </a:lnTo>
                    <a:lnTo>
                      <a:pt x="30" y="32"/>
                    </a:lnTo>
                    <a:lnTo>
                      <a:pt x="30" y="16"/>
                    </a:lnTo>
                    <a:lnTo>
                      <a:pt x="30" y="10"/>
                    </a:lnTo>
                    <a:lnTo>
                      <a:pt x="28" y="8"/>
                    </a:lnTo>
                    <a:lnTo>
                      <a:pt x="26" y="6"/>
                    </a:lnTo>
                    <a:lnTo>
                      <a:pt x="24" y="6"/>
                    </a:lnTo>
                    <a:lnTo>
                      <a:pt x="18" y="6"/>
                    </a:lnTo>
                    <a:lnTo>
                      <a:pt x="14" y="12"/>
                    </a:lnTo>
                    <a:lnTo>
                      <a:pt x="14" y="32"/>
                    </a:lnTo>
                    <a:lnTo>
                      <a:pt x="14" y="34"/>
                    </a:lnTo>
                    <a:lnTo>
                      <a:pt x="14" y="36"/>
                    </a:lnTo>
                    <a:lnTo>
                      <a:pt x="14" y="38"/>
                    </a:lnTo>
                    <a:lnTo>
                      <a:pt x="16" y="38"/>
                    </a:lnTo>
                    <a:lnTo>
                      <a:pt x="16" y="40"/>
                    </a:lnTo>
                    <a:lnTo>
                      <a:pt x="18" y="40"/>
                    </a:lnTo>
                    <a:lnTo>
                      <a:pt x="0" y="40"/>
                    </a:lnTo>
                    <a:lnTo>
                      <a:pt x="2" y="40"/>
                    </a:lnTo>
                    <a:lnTo>
                      <a:pt x="4" y="38"/>
                    </a:lnTo>
                    <a:lnTo>
                      <a:pt x="6" y="38"/>
                    </a:lnTo>
                    <a:lnTo>
                      <a:pt x="6" y="36"/>
                    </a:lnTo>
                    <a:lnTo>
                      <a:pt x="6" y="32"/>
                    </a:lnTo>
                    <a:lnTo>
                      <a:pt x="6" y="16"/>
                    </a:lnTo>
                    <a:lnTo>
                      <a:pt x="6" y="10"/>
                    </a:lnTo>
                    <a:lnTo>
                      <a:pt x="6" y="8"/>
                    </a:lnTo>
                    <a:lnTo>
                      <a:pt x="6" y="6"/>
                    </a:lnTo>
                    <a:lnTo>
                      <a:pt x="4" y="6"/>
                    </a:lnTo>
                    <a:lnTo>
                      <a:pt x="4"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1" name="Freeform 281"/>
              <p:cNvSpPr>
                <a:spLocks/>
              </p:cNvSpPr>
              <p:nvPr/>
            </p:nvSpPr>
            <p:spPr bwMode="auto">
              <a:xfrm>
                <a:off x="3938" y="2622"/>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6 w 24"/>
                  <a:gd name="T35" fmla="*/ 52 h 54"/>
                  <a:gd name="T36" fmla="*/ 14 w 24"/>
                  <a:gd name="T37" fmla="*/ 54 h 54"/>
                  <a:gd name="T38" fmla="*/ 12 w 24"/>
                  <a:gd name="T39" fmla="*/ 52 h 54"/>
                  <a:gd name="T40" fmla="*/ 10 w 24"/>
                  <a:gd name="T41" fmla="*/ 52 h 54"/>
                  <a:gd name="T42" fmla="*/ 8 w 24"/>
                  <a:gd name="T43" fmla="*/ 50 h 54"/>
                  <a:gd name="T44" fmla="*/ 6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6"/>
                    </a:lnTo>
                    <a:lnTo>
                      <a:pt x="22" y="46"/>
                    </a:lnTo>
                    <a:lnTo>
                      <a:pt x="22" y="44"/>
                    </a:lnTo>
                    <a:lnTo>
                      <a:pt x="24" y="44"/>
                    </a:lnTo>
                    <a:lnTo>
                      <a:pt x="22" y="48"/>
                    </a:lnTo>
                    <a:lnTo>
                      <a:pt x="20" y="52"/>
                    </a:lnTo>
                    <a:lnTo>
                      <a:pt x="16" y="52"/>
                    </a:lnTo>
                    <a:lnTo>
                      <a:pt x="14" y="54"/>
                    </a:lnTo>
                    <a:lnTo>
                      <a:pt x="12" y="52"/>
                    </a:lnTo>
                    <a:lnTo>
                      <a:pt x="10" y="52"/>
                    </a:lnTo>
                    <a:lnTo>
                      <a:pt x="8" y="50"/>
                    </a:lnTo>
                    <a:lnTo>
                      <a:pt x="6" y="48"/>
                    </a:lnTo>
                    <a:lnTo>
                      <a:pt x="6" y="46"/>
                    </a:lnTo>
                    <a:lnTo>
                      <a:pt x="6" y="42"/>
                    </a:lnTo>
                    <a:lnTo>
                      <a:pt x="6" y="16"/>
                    </a:lnTo>
                    <a:lnTo>
                      <a:pt x="0" y="16"/>
                    </a:lnTo>
                    <a:lnTo>
                      <a:pt x="0" y="14"/>
                    </a:lnTo>
                    <a:lnTo>
                      <a:pt x="2" y="14"/>
                    </a:lnTo>
                    <a:lnTo>
                      <a:pt x="4" y="12"/>
                    </a:lnTo>
                    <a:lnTo>
                      <a:pt x="6"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2" name="Rectangle 282"/>
              <p:cNvSpPr>
                <a:spLocks noChangeArrowheads="1"/>
              </p:cNvSpPr>
              <p:nvPr/>
            </p:nvSpPr>
            <p:spPr bwMode="auto">
              <a:xfrm>
                <a:off x="4200" y="2596"/>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3" name="Rectangle 283"/>
              <p:cNvSpPr>
                <a:spLocks noChangeArrowheads="1"/>
              </p:cNvSpPr>
              <p:nvPr/>
            </p:nvSpPr>
            <p:spPr bwMode="auto">
              <a:xfrm>
                <a:off x="1552" y="270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4" name="Freeform 284"/>
              <p:cNvSpPr>
                <a:spLocks/>
              </p:cNvSpPr>
              <p:nvPr/>
            </p:nvSpPr>
            <p:spPr bwMode="auto">
              <a:xfrm>
                <a:off x="1582" y="2736"/>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4 h 46"/>
                  <a:gd name="T12" fmla="*/ 6 w 20"/>
                  <a:gd name="T13" fmla="*/ 44 h 46"/>
                  <a:gd name="T14" fmla="*/ 6 w 20"/>
                  <a:gd name="T15" fmla="*/ 42 h 46"/>
                  <a:gd name="T16" fmla="*/ 8 w 20"/>
                  <a:gd name="T17" fmla="*/ 38 h 46"/>
                  <a:gd name="T18" fmla="*/ 8 w 20"/>
                  <a:gd name="T19" fmla="*/ 8 h 46"/>
                  <a:gd name="T20" fmla="*/ 8 w 20"/>
                  <a:gd name="T21" fmla="*/ 4 h 46"/>
                  <a:gd name="T22" fmla="*/ 6 w 20"/>
                  <a:gd name="T23" fmla="*/ 2 h 46"/>
                  <a:gd name="T24" fmla="*/ 6 w 20"/>
                  <a:gd name="T25" fmla="*/ 2 h 46"/>
                  <a:gd name="T26" fmla="*/ 6 w 20"/>
                  <a:gd name="T27" fmla="*/ 0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0 h 46"/>
                  <a:gd name="T54" fmla="*/ 14 w 20"/>
                  <a:gd name="T55" fmla="*/ 42 h 46"/>
                  <a:gd name="T56" fmla="*/ 14 w 20"/>
                  <a:gd name="T57" fmla="*/ 44 h 46"/>
                  <a:gd name="T58" fmla="*/ 16 w 20"/>
                  <a:gd name="T59" fmla="*/ 44 h 46"/>
                  <a:gd name="T60" fmla="*/ 18 w 20"/>
                  <a:gd name="T61" fmla="*/ 44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4"/>
                    </a:lnTo>
                    <a:lnTo>
                      <a:pt x="6" y="44"/>
                    </a:lnTo>
                    <a:lnTo>
                      <a:pt x="6" y="42"/>
                    </a:lnTo>
                    <a:lnTo>
                      <a:pt x="8" y="38"/>
                    </a:lnTo>
                    <a:lnTo>
                      <a:pt x="8" y="8"/>
                    </a:lnTo>
                    <a:lnTo>
                      <a:pt x="8" y="4"/>
                    </a:lnTo>
                    <a:lnTo>
                      <a:pt x="6" y="2"/>
                    </a:lnTo>
                    <a:lnTo>
                      <a:pt x="6" y="0"/>
                    </a:lnTo>
                    <a:lnTo>
                      <a:pt x="4" y="0"/>
                    </a:lnTo>
                    <a:lnTo>
                      <a:pt x="2" y="0"/>
                    </a:lnTo>
                    <a:lnTo>
                      <a:pt x="0" y="0"/>
                    </a:lnTo>
                    <a:lnTo>
                      <a:pt x="20" y="0"/>
                    </a:lnTo>
                    <a:lnTo>
                      <a:pt x="18" y="0"/>
                    </a:lnTo>
                    <a:lnTo>
                      <a:pt x="16" y="0"/>
                    </a:lnTo>
                    <a:lnTo>
                      <a:pt x="14" y="2"/>
                    </a:lnTo>
                    <a:lnTo>
                      <a:pt x="14" y="4"/>
                    </a:lnTo>
                    <a:lnTo>
                      <a:pt x="14" y="8"/>
                    </a:lnTo>
                    <a:lnTo>
                      <a:pt x="14" y="38"/>
                    </a:lnTo>
                    <a:lnTo>
                      <a:pt x="14" y="40"/>
                    </a:lnTo>
                    <a:lnTo>
                      <a:pt x="14" y="42"/>
                    </a:lnTo>
                    <a:lnTo>
                      <a:pt x="14" y="44"/>
                    </a:lnTo>
                    <a:lnTo>
                      <a:pt x="16" y="44"/>
                    </a:lnTo>
                    <a:lnTo>
                      <a:pt x="18" y="44"/>
                    </a:lnTo>
                    <a:lnTo>
                      <a:pt x="18" y="46"/>
                    </a:lnTo>
                    <a:lnTo>
                      <a:pt x="20" y="4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5" name="Freeform 285"/>
              <p:cNvSpPr>
                <a:spLocks/>
              </p:cNvSpPr>
              <p:nvPr/>
            </p:nvSpPr>
            <p:spPr bwMode="auto">
              <a:xfrm>
                <a:off x="1606"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0 w 52"/>
                  <a:gd name="T11" fmla="*/ 2 h 46"/>
                  <a:gd name="T12" fmla="*/ 40 w 52"/>
                  <a:gd name="T13" fmla="*/ 0 h 46"/>
                  <a:gd name="T14" fmla="*/ 36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4 w 52"/>
                  <a:gd name="T31" fmla="*/ 4 h 46"/>
                  <a:gd name="T32" fmla="*/ 44 w 52"/>
                  <a:gd name="T33" fmla="*/ 8 h 46"/>
                  <a:gd name="T34" fmla="*/ 44 w 52"/>
                  <a:gd name="T35" fmla="*/ 46 h 46"/>
                  <a:gd name="T36" fmla="*/ 44 w 52"/>
                  <a:gd name="T37" fmla="*/ 46 h 46"/>
                  <a:gd name="T38" fmla="*/ 12 w 52"/>
                  <a:gd name="T39" fmla="*/ 10 h 46"/>
                  <a:gd name="T40" fmla="*/ 12 w 52"/>
                  <a:gd name="T41" fmla="*/ 38 h 46"/>
                  <a:gd name="T42" fmla="*/ 12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8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0" y="2"/>
                    </a:lnTo>
                    <a:lnTo>
                      <a:pt x="40" y="0"/>
                    </a:lnTo>
                    <a:lnTo>
                      <a:pt x="36" y="0"/>
                    </a:lnTo>
                    <a:lnTo>
                      <a:pt x="52" y="0"/>
                    </a:lnTo>
                    <a:lnTo>
                      <a:pt x="50" y="0"/>
                    </a:lnTo>
                    <a:lnTo>
                      <a:pt x="48" y="0"/>
                    </a:lnTo>
                    <a:lnTo>
                      <a:pt x="46" y="2"/>
                    </a:lnTo>
                    <a:lnTo>
                      <a:pt x="44" y="4"/>
                    </a:lnTo>
                    <a:lnTo>
                      <a:pt x="44" y="8"/>
                    </a:lnTo>
                    <a:lnTo>
                      <a:pt x="44" y="46"/>
                    </a:lnTo>
                    <a:lnTo>
                      <a:pt x="12" y="10"/>
                    </a:lnTo>
                    <a:lnTo>
                      <a:pt x="12" y="38"/>
                    </a:lnTo>
                    <a:lnTo>
                      <a:pt x="12" y="42"/>
                    </a:lnTo>
                    <a:lnTo>
                      <a:pt x="14" y="44"/>
                    </a:lnTo>
                    <a:lnTo>
                      <a:pt x="16" y="44"/>
                    </a:lnTo>
                    <a:lnTo>
                      <a:pt x="18" y="46"/>
                    </a:lnTo>
                    <a:lnTo>
                      <a:pt x="20" y="46"/>
                    </a:lnTo>
                    <a:lnTo>
                      <a:pt x="4" y="46"/>
                    </a:lnTo>
                    <a:lnTo>
                      <a:pt x="8"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6" name="Freeform 286"/>
              <p:cNvSpPr>
                <a:spLocks/>
              </p:cNvSpPr>
              <p:nvPr/>
            </p:nvSpPr>
            <p:spPr bwMode="auto">
              <a:xfrm>
                <a:off x="1666" y="2734"/>
                <a:ext cx="30" cy="48"/>
              </a:xfrm>
              <a:custGeom>
                <a:avLst/>
                <a:gdLst>
                  <a:gd name="T0" fmla="*/ 28 w 30"/>
                  <a:gd name="T1" fmla="*/ 16 h 48"/>
                  <a:gd name="T2" fmla="*/ 26 w 30"/>
                  <a:gd name="T3" fmla="*/ 12 h 48"/>
                  <a:gd name="T4" fmla="*/ 24 w 30"/>
                  <a:gd name="T5" fmla="*/ 6 h 48"/>
                  <a:gd name="T6" fmla="*/ 18 w 30"/>
                  <a:gd name="T7" fmla="*/ 2 h 48"/>
                  <a:gd name="T8" fmla="*/ 12 w 30"/>
                  <a:gd name="T9" fmla="*/ 4 h 48"/>
                  <a:gd name="T10" fmla="*/ 6 w 30"/>
                  <a:gd name="T11" fmla="*/ 8 h 48"/>
                  <a:gd name="T12" fmla="*/ 6 w 30"/>
                  <a:gd name="T13" fmla="*/ 12 h 48"/>
                  <a:gd name="T14" fmla="*/ 10 w 30"/>
                  <a:gd name="T15" fmla="*/ 16 h 48"/>
                  <a:gd name="T16" fmla="*/ 22 w 30"/>
                  <a:gd name="T17" fmla="*/ 24 h 48"/>
                  <a:gd name="T18" fmla="*/ 28 w 30"/>
                  <a:gd name="T19" fmla="*/ 28 h 48"/>
                  <a:gd name="T20" fmla="*/ 30 w 30"/>
                  <a:gd name="T21" fmla="*/ 32 h 48"/>
                  <a:gd name="T22" fmla="*/ 30 w 30"/>
                  <a:gd name="T23" fmla="*/ 40 h 48"/>
                  <a:gd name="T24" fmla="*/ 22 w 30"/>
                  <a:gd name="T25" fmla="*/ 48 h 48"/>
                  <a:gd name="T26" fmla="*/ 14 w 30"/>
                  <a:gd name="T27" fmla="*/ 48 h 48"/>
                  <a:gd name="T28" fmla="*/ 10 w 30"/>
                  <a:gd name="T29" fmla="*/ 48 h 48"/>
                  <a:gd name="T30" fmla="*/ 6 w 30"/>
                  <a:gd name="T31" fmla="*/ 46 h 48"/>
                  <a:gd name="T32" fmla="*/ 2 w 30"/>
                  <a:gd name="T33" fmla="*/ 46 h 48"/>
                  <a:gd name="T34" fmla="*/ 2 w 30"/>
                  <a:gd name="T35" fmla="*/ 48 h 48"/>
                  <a:gd name="T36" fmla="*/ 0 w 30"/>
                  <a:gd name="T37" fmla="*/ 48 h 48"/>
                  <a:gd name="T38" fmla="*/ 2 w 30"/>
                  <a:gd name="T39" fmla="*/ 32 h 48"/>
                  <a:gd name="T40" fmla="*/ 4 w 30"/>
                  <a:gd name="T41" fmla="*/ 40 h 48"/>
                  <a:gd name="T42" fmla="*/ 8 w 30"/>
                  <a:gd name="T43" fmla="*/ 44 h 48"/>
                  <a:gd name="T44" fmla="*/ 16 w 30"/>
                  <a:gd name="T45" fmla="*/ 46 h 48"/>
                  <a:gd name="T46" fmla="*/ 22 w 30"/>
                  <a:gd name="T47" fmla="*/ 44 h 48"/>
                  <a:gd name="T48" fmla="*/ 26 w 30"/>
                  <a:gd name="T49" fmla="*/ 38 h 48"/>
                  <a:gd name="T50" fmla="*/ 24 w 30"/>
                  <a:gd name="T51" fmla="*/ 36 h 48"/>
                  <a:gd name="T52" fmla="*/ 22 w 30"/>
                  <a:gd name="T53" fmla="*/ 32 h 48"/>
                  <a:gd name="T54" fmla="*/ 14 w 30"/>
                  <a:gd name="T55" fmla="*/ 28 h 48"/>
                  <a:gd name="T56" fmla="*/ 6 w 30"/>
                  <a:gd name="T57" fmla="*/ 22 h 48"/>
                  <a:gd name="T58" fmla="*/ 2 w 30"/>
                  <a:gd name="T59" fmla="*/ 18 h 48"/>
                  <a:gd name="T60" fmla="*/ 0 w 30"/>
                  <a:gd name="T61" fmla="*/ 12 h 48"/>
                  <a:gd name="T62" fmla="*/ 4 w 30"/>
                  <a:gd name="T63" fmla="*/ 4 h 48"/>
                  <a:gd name="T64" fmla="*/ 14 w 30"/>
                  <a:gd name="T65" fmla="*/ 0 h 48"/>
                  <a:gd name="T66" fmla="*/ 22 w 30"/>
                  <a:gd name="T67" fmla="*/ 2 h 48"/>
                  <a:gd name="T68" fmla="*/ 24 w 30"/>
                  <a:gd name="T69" fmla="*/ 4 h 48"/>
                  <a:gd name="T70" fmla="*/ 26 w 30"/>
                  <a:gd name="T71" fmla="*/ 2 h 48"/>
                  <a:gd name="T72" fmla="*/ 28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2"/>
                    </a:lnTo>
                    <a:lnTo>
                      <a:pt x="24" y="8"/>
                    </a:lnTo>
                    <a:lnTo>
                      <a:pt x="24" y="6"/>
                    </a:lnTo>
                    <a:lnTo>
                      <a:pt x="20" y="4"/>
                    </a:lnTo>
                    <a:lnTo>
                      <a:pt x="18" y="2"/>
                    </a:lnTo>
                    <a:lnTo>
                      <a:pt x="14" y="2"/>
                    </a:lnTo>
                    <a:lnTo>
                      <a:pt x="12" y="4"/>
                    </a:lnTo>
                    <a:lnTo>
                      <a:pt x="8" y="4"/>
                    </a:lnTo>
                    <a:lnTo>
                      <a:pt x="6" y="8"/>
                    </a:lnTo>
                    <a:lnTo>
                      <a:pt x="6" y="10"/>
                    </a:lnTo>
                    <a:lnTo>
                      <a:pt x="6" y="12"/>
                    </a:lnTo>
                    <a:lnTo>
                      <a:pt x="8" y="14"/>
                    </a:lnTo>
                    <a:lnTo>
                      <a:pt x="10" y="16"/>
                    </a:lnTo>
                    <a:lnTo>
                      <a:pt x="18" y="20"/>
                    </a:lnTo>
                    <a:lnTo>
                      <a:pt x="22" y="24"/>
                    </a:lnTo>
                    <a:lnTo>
                      <a:pt x="26" y="26"/>
                    </a:lnTo>
                    <a:lnTo>
                      <a:pt x="28" y="28"/>
                    </a:lnTo>
                    <a:lnTo>
                      <a:pt x="30" y="30"/>
                    </a:lnTo>
                    <a:lnTo>
                      <a:pt x="30" y="32"/>
                    </a:lnTo>
                    <a:lnTo>
                      <a:pt x="30" y="36"/>
                    </a:lnTo>
                    <a:lnTo>
                      <a:pt x="30" y="40"/>
                    </a:lnTo>
                    <a:lnTo>
                      <a:pt x="26" y="44"/>
                    </a:lnTo>
                    <a:lnTo>
                      <a:pt x="22" y="48"/>
                    </a:lnTo>
                    <a:lnTo>
                      <a:pt x="16" y="48"/>
                    </a:lnTo>
                    <a:lnTo>
                      <a:pt x="14" y="48"/>
                    </a:lnTo>
                    <a:lnTo>
                      <a:pt x="12" y="48"/>
                    </a:lnTo>
                    <a:lnTo>
                      <a:pt x="10" y="48"/>
                    </a:lnTo>
                    <a:lnTo>
                      <a:pt x="8" y="46"/>
                    </a:lnTo>
                    <a:lnTo>
                      <a:pt x="6" y="46"/>
                    </a:lnTo>
                    <a:lnTo>
                      <a:pt x="4" y="46"/>
                    </a:lnTo>
                    <a:lnTo>
                      <a:pt x="2" y="46"/>
                    </a:lnTo>
                    <a:lnTo>
                      <a:pt x="2" y="48"/>
                    </a:lnTo>
                    <a:lnTo>
                      <a:pt x="0" y="48"/>
                    </a:lnTo>
                    <a:lnTo>
                      <a:pt x="0" y="32"/>
                    </a:lnTo>
                    <a:lnTo>
                      <a:pt x="2" y="32"/>
                    </a:lnTo>
                    <a:lnTo>
                      <a:pt x="2" y="38"/>
                    </a:lnTo>
                    <a:lnTo>
                      <a:pt x="4" y="40"/>
                    </a:lnTo>
                    <a:lnTo>
                      <a:pt x="6" y="42"/>
                    </a:lnTo>
                    <a:lnTo>
                      <a:pt x="8" y="44"/>
                    </a:lnTo>
                    <a:lnTo>
                      <a:pt x="12" y="46"/>
                    </a:lnTo>
                    <a:lnTo>
                      <a:pt x="16" y="46"/>
                    </a:lnTo>
                    <a:lnTo>
                      <a:pt x="20" y="46"/>
                    </a:lnTo>
                    <a:lnTo>
                      <a:pt x="22" y="44"/>
                    </a:lnTo>
                    <a:lnTo>
                      <a:pt x="24" y="42"/>
                    </a:lnTo>
                    <a:lnTo>
                      <a:pt x="26" y="38"/>
                    </a:lnTo>
                    <a:lnTo>
                      <a:pt x="24" y="36"/>
                    </a:lnTo>
                    <a:lnTo>
                      <a:pt x="22" y="34"/>
                    </a:lnTo>
                    <a:lnTo>
                      <a:pt x="22" y="32"/>
                    </a:lnTo>
                    <a:lnTo>
                      <a:pt x="18" y="30"/>
                    </a:lnTo>
                    <a:lnTo>
                      <a:pt x="14" y="28"/>
                    </a:lnTo>
                    <a:lnTo>
                      <a:pt x="8" y="24"/>
                    </a:lnTo>
                    <a:lnTo>
                      <a:pt x="6" y="22"/>
                    </a:lnTo>
                    <a:lnTo>
                      <a:pt x="4" y="20"/>
                    </a:lnTo>
                    <a:lnTo>
                      <a:pt x="2" y="18"/>
                    </a:lnTo>
                    <a:lnTo>
                      <a:pt x="0" y="16"/>
                    </a:lnTo>
                    <a:lnTo>
                      <a:pt x="0" y="12"/>
                    </a:lnTo>
                    <a:lnTo>
                      <a:pt x="2" y="8"/>
                    </a:lnTo>
                    <a:lnTo>
                      <a:pt x="4" y="4"/>
                    </a:lnTo>
                    <a:lnTo>
                      <a:pt x="8" y="2"/>
                    </a:lnTo>
                    <a:lnTo>
                      <a:pt x="14" y="0"/>
                    </a:lnTo>
                    <a:lnTo>
                      <a:pt x="18" y="0"/>
                    </a:lnTo>
                    <a:lnTo>
                      <a:pt x="22" y="2"/>
                    </a:lnTo>
                    <a:lnTo>
                      <a:pt x="24" y="2"/>
                    </a:lnTo>
                    <a:lnTo>
                      <a:pt x="24" y="4"/>
                    </a:lnTo>
                    <a:lnTo>
                      <a:pt x="26" y="4"/>
                    </a:lnTo>
                    <a:lnTo>
                      <a:pt x="26" y="2"/>
                    </a:lnTo>
                    <a:lnTo>
                      <a:pt x="2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7" name="Freeform 287"/>
              <p:cNvSpPr>
                <a:spLocks/>
              </p:cNvSpPr>
              <p:nvPr/>
            </p:nvSpPr>
            <p:spPr bwMode="auto">
              <a:xfrm>
                <a:off x="1706"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4 w 40"/>
                  <a:gd name="T19" fmla="*/ 2 h 46"/>
                  <a:gd name="T20" fmla="*/ 24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2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4" y="2"/>
                    </a:lnTo>
                    <a:lnTo>
                      <a:pt x="24"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2"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8" name="Freeform 288"/>
              <p:cNvSpPr>
                <a:spLocks noEditPoints="1"/>
              </p:cNvSpPr>
              <p:nvPr/>
            </p:nvSpPr>
            <p:spPr bwMode="auto">
              <a:xfrm>
                <a:off x="1752" y="2736"/>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4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4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6 h 46"/>
                  <a:gd name="T72" fmla="*/ 36 w 48"/>
                  <a:gd name="T73" fmla="*/ 10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0 w 48"/>
                  <a:gd name="T87" fmla="*/ 42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0 w 48"/>
                  <a:gd name="T105" fmla="*/ 20 h 46"/>
                  <a:gd name="T106" fmla="*/ 26 w 48"/>
                  <a:gd name="T107" fmla="*/ 18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2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4"/>
                    </a:lnTo>
                    <a:lnTo>
                      <a:pt x="18" y="46"/>
                    </a:lnTo>
                    <a:lnTo>
                      <a:pt x="20"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6"/>
                    </a:lnTo>
                    <a:lnTo>
                      <a:pt x="36" y="10"/>
                    </a:lnTo>
                    <a:lnTo>
                      <a:pt x="36" y="14"/>
                    </a:lnTo>
                    <a:lnTo>
                      <a:pt x="34" y="18"/>
                    </a:lnTo>
                    <a:lnTo>
                      <a:pt x="30" y="20"/>
                    </a:lnTo>
                    <a:lnTo>
                      <a:pt x="26" y="22"/>
                    </a:lnTo>
                    <a:lnTo>
                      <a:pt x="36" y="36"/>
                    </a:lnTo>
                    <a:lnTo>
                      <a:pt x="38" y="40"/>
                    </a:lnTo>
                    <a:lnTo>
                      <a:pt x="40" y="42"/>
                    </a:lnTo>
                    <a:lnTo>
                      <a:pt x="44" y="44"/>
                    </a:lnTo>
                    <a:lnTo>
                      <a:pt x="48" y="46"/>
                    </a:lnTo>
                    <a:close/>
                    <a:moveTo>
                      <a:pt x="14" y="22"/>
                    </a:moveTo>
                    <a:lnTo>
                      <a:pt x="14" y="22"/>
                    </a:lnTo>
                    <a:lnTo>
                      <a:pt x="16" y="22"/>
                    </a:lnTo>
                    <a:lnTo>
                      <a:pt x="20" y="20"/>
                    </a:lnTo>
                    <a:lnTo>
                      <a:pt x="26" y="18"/>
                    </a:lnTo>
                    <a:lnTo>
                      <a:pt x="28" y="16"/>
                    </a:lnTo>
                    <a:lnTo>
                      <a:pt x="28" y="12"/>
                    </a:lnTo>
                    <a:lnTo>
                      <a:pt x="28" y="8"/>
                    </a:lnTo>
                    <a:lnTo>
                      <a:pt x="26" y="4"/>
                    </a:lnTo>
                    <a:lnTo>
                      <a:pt x="22" y="2"/>
                    </a:lnTo>
                    <a:lnTo>
                      <a:pt x="18" y="2"/>
                    </a:lnTo>
                    <a:lnTo>
                      <a:pt x="16" y="2"/>
                    </a:lnTo>
                    <a:lnTo>
                      <a:pt x="14" y="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29" name="Freeform 289"/>
              <p:cNvSpPr>
                <a:spLocks/>
              </p:cNvSpPr>
              <p:nvPr/>
            </p:nvSpPr>
            <p:spPr bwMode="auto">
              <a:xfrm>
                <a:off x="1800" y="2736"/>
                <a:ext cx="48" cy="46"/>
              </a:xfrm>
              <a:custGeom>
                <a:avLst/>
                <a:gdLst>
                  <a:gd name="T0" fmla="*/ 32 w 48"/>
                  <a:gd name="T1" fmla="*/ 0 h 46"/>
                  <a:gd name="T2" fmla="*/ 32 w 48"/>
                  <a:gd name="T3" fmla="*/ 0 h 46"/>
                  <a:gd name="T4" fmla="*/ 48 w 48"/>
                  <a:gd name="T5" fmla="*/ 0 h 46"/>
                  <a:gd name="T6" fmla="*/ 48 w 48"/>
                  <a:gd name="T7" fmla="*/ 0 h 46"/>
                  <a:gd name="T8" fmla="*/ 46 w 48"/>
                  <a:gd name="T9" fmla="*/ 0 h 46"/>
                  <a:gd name="T10" fmla="*/ 44 w 48"/>
                  <a:gd name="T11" fmla="*/ 0 h 46"/>
                  <a:gd name="T12" fmla="*/ 42 w 48"/>
                  <a:gd name="T13" fmla="*/ 2 h 46"/>
                  <a:gd name="T14" fmla="*/ 42 w 48"/>
                  <a:gd name="T15" fmla="*/ 4 h 46"/>
                  <a:gd name="T16" fmla="*/ 42 w 48"/>
                  <a:gd name="T17" fmla="*/ 8 h 46"/>
                  <a:gd name="T18" fmla="*/ 42 w 48"/>
                  <a:gd name="T19" fmla="*/ 26 h 46"/>
                  <a:gd name="T20" fmla="*/ 42 w 48"/>
                  <a:gd name="T21" fmla="*/ 32 h 46"/>
                  <a:gd name="T22" fmla="*/ 40 w 48"/>
                  <a:gd name="T23" fmla="*/ 38 h 46"/>
                  <a:gd name="T24" fmla="*/ 38 w 48"/>
                  <a:gd name="T25" fmla="*/ 40 h 46"/>
                  <a:gd name="T26" fmla="*/ 36 w 48"/>
                  <a:gd name="T27" fmla="*/ 44 h 46"/>
                  <a:gd name="T28" fmla="*/ 30 w 48"/>
                  <a:gd name="T29" fmla="*/ 46 h 46"/>
                  <a:gd name="T30" fmla="*/ 24 w 48"/>
                  <a:gd name="T31" fmla="*/ 46 h 46"/>
                  <a:gd name="T32" fmla="*/ 18 w 48"/>
                  <a:gd name="T33" fmla="*/ 46 h 46"/>
                  <a:gd name="T34" fmla="*/ 12 w 48"/>
                  <a:gd name="T35" fmla="*/ 44 h 46"/>
                  <a:gd name="T36" fmla="*/ 10 w 48"/>
                  <a:gd name="T37" fmla="*/ 40 h 46"/>
                  <a:gd name="T38" fmla="*/ 8 w 48"/>
                  <a:gd name="T39" fmla="*/ 36 h 46"/>
                  <a:gd name="T40" fmla="*/ 6 w 48"/>
                  <a:gd name="T41" fmla="*/ 32 h 46"/>
                  <a:gd name="T42" fmla="*/ 6 w 48"/>
                  <a:gd name="T43" fmla="*/ 26 h 46"/>
                  <a:gd name="T44" fmla="*/ 6 w 48"/>
                  <a:gd name="T45" fmla="*/ 8 h 46"/>
                  <a:gd name="T46" fmla="*/ 6 w 48"/>
                  <a:gd name="T47" fmla="*/ 4 h 46"/>
                  <a:gd name="T48" fmla="*/ 6 w 48"/>
                  <a:gd name="T49" fmla="*/ 2 h 46"/>
                  <a:gd name="T50" fmla="*/ 4 w 48"/>
                  <a:gd name="T51" fmla="*/ 0 h 46"/>
                  <a:gd name="T52" fmla="*/ 2 w 48"/>
                  <a:gd name="T53" fmla="*/ 0 h 46"/>
                  <a:gd name="T54" fmla="*/ 0 w 48"/>
                  <a:gd name="T55" fmla="*/ 0 h 46"/>
                  <a:gd name="T56" fmla="*/ 0 w 48"/>
                  <a:gd name="T57" fmla="*/ 0 h 46"/>
                  <a:gd name="T58" fmla="*/ 20 w 48"/>
                  <a:gd name="T59" fmla="*/ 0 h 46"/>
                  <a:gd name="T60" fmla="*/ 20 w 48"/>
                  <a:gd name="T61" fmla="*/ 0 h 46"/>
                  <a:gd name="T62" fmla="*/ 18 w 48"/>
                  <a:gd name="T63" fmla="*/ 0 h 46"/>
                  <a:gd name="T64" fmla="*/ 16 w 48"/>
                  <a:gd name="T65" fmla="*/ 0 h 46"/>
                  <a:gd name="T66" fmla="*/ 14 w 48"/>
                  <a:gd name="T67" fmla="*/ 2 h 46"/>
                  <a:gd name="T68" fmla="*/ 12 w 48"/>
                  <a:gd name="T69" fmla="*/ 4 h 46"/>
                  <a:gd name="T70" fmla="*/ 12 w 48"/>
                  <a:gd name="T71" fmla="*/ 8 h 46"/>
                  <a:gd name="T72" fmla="*/ 12 w 48"/>
                  <a:gd name="T73" fmla="*/ 28 h 46"/>
                  <a:gd name="T74" fmla="*/ 12 w 48"/>
                  <a:gd name="T75" fmla="*/ 30 h 46"/>
                  <a:gd name="T76" fmla="*/ 14 w 48"/>
                  <a:gd name="T77" fmla="*/ 34 h 46"/>
                  <a:gd name="T78" fmla="*/ 14 w 48"/>
                  <a:gd name="T79" fmla="*/ 38 h 46"/>
                  <a:gd name="T80" fmla="*/ 16 w 48"/>
                  <a:gd name="T81" fmla="*/ 40 h 46"/>
                  <a:gd name="T82" fmla="*/ 16 w 48"/>
                  <a:gd name="T83" fmla="*/ 42 h 46"/>
                  <a:gd name="T84" fmla="*/ 18 w 48"/>
                  <a:gd name="T85" fmla="*/ 44 h 46"/>
                  <a:gd name="T86" fmla="*/ 22 w 48"/>
                  <a:gd name="T87" fmla="*/ 44 h 46"/>
                  <a:gd name="T88" fmla="*/ 24 w 48"/>
                  <a:gd name="T89" fmla="*/ 44 h 46"/>
                  <a:gd name="T90" fmla="*/ 30 w 48"/>
                  <a:gd name="T91" fmla="*/ 44 h 46"/>
                  <a:gd name="T92" fmla="*/ 32 w 48"/>
                  <a:gd name="T93" fmla="*/ 42 h 46"/>
                  <a:gd name="T94" fmla="*/ 36 w 48"/>
                  <a:gd name="T95" fmla="*/ 40 h 46"/>
                  <a:gd name="T96" fmla="*/ 38 w 48"/>
                  <a:gd name="T97" fmla="*/ 38 h 46"/>
                  <a:gd name="T98" fmla="*/ 38 w 48"/>
                  <a:gd name="T99" fmla="*/ 32 h 46"/>
                  <a:gd name="T100" fmla="*/ 40 w 48"/>
                  <a:gd name="T101" fmla="*/ 26 h 46"/>
                  <a:gd name="T102" fmla="*/ 40 w 48"/>
                  <a:gd name="T103" fmla="*/ 8 h 46"/>
                  <a:gd name="T104" fmla="*/ 38 w 48"/>
                  <a:gd name="T105" fmla="*/ 4 h 46"/>
                  <a:gd name="T106" fmla="*/ 38 w 48"/>
                  <a:gd name="T107" fmla="*/ 2 h 46"/>
                  <a:gd name="T108" fmla="*/ 36 w 48"/>
                  <a:gd name="T109" fmla="*/ 0 h 46"/>
                  <a:gd name="T110" fmla="*/ 34 w 48"/>
                  <a:gd name="T111" fmla="*/ 0 h 46"/>
                  <a:gd name="T112" fmla="*/ 32 w 48"/>
                  <a:gd name="T113" fmla="*/ 0 h 4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8"/>
                  <a:gd name="T172" fmla="*/ 0 h 46"/>
                  <a:gd name="T173" fmla="*/ 48 w 48"/>
                  <a:gd name="T174" fmla="*/ 46 h 4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8" h="46">
                    <a:moveTo>
                      <a:pt x="32" y="0"/>
                    </a:moveTo>
                    <a:lnTo>
                      <a:pt x="32" y="0"/>
                    </a:lnTo>
                    <a:lnTo>
                      <a:pt x="48" y="0"/>
                    </a:lnTo>
                    <a:lnTo>
                      <a:pt x="46" y="0"/>
                    </a:lnTo>
                    <a:lnTo>
                      <a:pt x="44" y="0"/>
                    </a:lnTo>
                    <a:lnTo>
                      <a:pt x="42" y="2"/>
                    </a:lnTo>
                    <a:lnTo>
                      <a:pt x="42" y="4"/>
                    </a:lnTo>
                    <a:lnTo>
                      <a:pt x="42" y="8"/>
                    </a:lnTo>
                    <a:lnTo>
                      <a:pt x="42" y="26"/>
                    </a:lnTo>
                    <a:lnTo>
                      <a:pt x="42" y="32"/>
                    </a:lnTo>
                    <a:lnTo>
                      <a:pt x="40" y="38"/>
                    </a:lnTo>
                    <a:lnTo>
                      <a:pt x="38" y="40"/>
                    </a:lnTo>
                    <a:lnTo>
                      <a:pt x="36" y="44"/>
                    </a:lnTo>
                    <a:lnTo>
                      <a:pt x="30" y="46"/>
                    </a:lnTo>
                    <a:lnTo>
                      <a:pt x="24" y="46"/>
                    </a:lnTo>
                    <a:lnTo>
                      <a:pt x="18" y="46"/>
                    </a:lnTo>
                    <a:lnTo>
                      <a:pt x="12" y="44"/>
                    </a:lnTo>
                    <a:lnTo>
                      <a:pt x="10" y="40"/>
                    </a:lnTo>
                    <a:lnTo>
                      <a:pt x="8" y="36"/>
                    </a:lnTo>
                    <a:lnTo>
                      <a:pt x="6" y="32"/>
                    </a:lnTo>
                    <a:lnTo>
                      <a:pt x="6" y="26"/>
                    </a:lnTo>
                    <a:lnTo>
                      <a:pt x="6" y="8"/>
                    </a:lnTo>
                    <a:lnTo>
                      <a:pt x="6" y="4"/>
                    </a:lnTo>
                    <a:lnTo>
                      <a:pt x="6" y="2"/>
                    </a:lnTo>
                    <a:lnTo>
                      <a:pt x="4" y="0"/>
                    </a:lnTo>
                    <a:lnTo>
                      <a:pt x="2" y="0"/>
                    </a:lnTo>
                    <a:lnTo>
                      <a:pt x="0" y="0"/>
                    </a:lnTo>
                    <a:lnTo>
                      <a:pt x="20" y="0"/>
                    </a:lnTo>
                    <a:lnTo>
                      <a:pt x="18" y="0"/>
                    </a:lnTo>
                    <a:lnTo>
                      <a:pt x="16" y="0"/>
                    </a:lnTo>
                    <a:lnTo>
                      <a:pt x="14" y="2"/>
                    </a:lnTo>
                    <a:lnTo>
                      <a:pt x="12" y="4"/>
                    </a:lnTo>
                    <a:lnTo>
                      <a:pt x="12" y="8"/>
                    </a:lnTo>
                    <a:lnTo>
                      <a:pt x="12" y="28"/>
                    </a:lnTo>
                    <a:lnTo>
                      <a:pt x="12" y="30"/>
                    </a:lnTo>
                    <a:lnTo>
                      <a:pt x="14" y="34"/>
                    </a:lnTo>
                    <a:lnTo>
                      <a:pt x="14" y="38"/>
                    </a:lnTo>
                    <a:lnTo>
                      <a:pt x="16" y="40"/>
                    </a:lnTo>
                    <a:lnTo>
                      <a:pt x="16" y="42"/>
                    </a:lnTo>
                    <a:lnTo>
                      <a:pt x="18" y="44"/>
                    </a:lnTo>
                    <a:lnTo>
                      <a:pt x="22" y="44"/>
                    </a:lnTo>
                    <a:lnTo>
                      <a:pt x="24" y="44"/>
                    </a:lnTo>
                    <a:lnTo>
                      <a:pt x="30" y="44"/>
                    </a:lnTo>
                    <a:lnTo>
                      <a:pt x="32" y="42"/>
                    </a:lnTo>
                    <a:lnTo>
                      <a:pt x="36" y="40"/>
                    </a:lnTo>
                    <a:lnTo>
                      <a:pt x="38" y="38"/>
                    </a:lnTo>
                    <a:lnTo>
                      <a:pt x="38" y="32"/>
                    </a:lnTo>
                    <a:lnTo>
                      <a:pt x="40" y="26"/>
                    </a:lnTo>
                    <a:lnTo>
                      <a:pt x="40" y="8"/>
                    </a:lnTo>
                    <a:lnTo>
                      <a:pt x="38" y="4"/>
                    </a:lnTo>
                    <a:lnTo>
                      <a:pt x="38" y="2"/>
                    </a:lnTo>
                    <a:lnTo>
                      <a:pt x="36" y="0"/>
                    </a:lnTo>
                    <a:lnTo>
                      <a:pt x="34" y="0"/>
                    </a:lnTo>
                    <a:lnTo>
                      <a:pt x="3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0" name="Freeform 290"/>
              <p:cNvSpPr>
                <a:spLocks/>
              </p:cNvSpPr>
              <p:nvPr/>
            </p:nvSpPr>
            <p:spPr bwMode="auto">
              <a:xfrm>
                <a:off x="1854" y="2736"/>
                <a:ext cx="60" cy="46"/>
              </a:xfrm>
              <a:custGeom>
                <a:avLst/>
                <a:gdLst>
                  <a:gd name="T0" fmla="*/ 28 w 60"/>
                  <a:gd name="T1" fmla="*/ 46 h 46"/>
                  <a:gd name="T2" fmla="*/ 10 w 60"/>
                  <a:gd name="T3" fmla="*/ 6 h 46"/>
                  <a:gd name="T4" fmla="*/ 10 w 60"/>
                  <a:gd name="T5" fmla="*/ 38 h 46"/>
                  <a:gd name="T6" fmla="*/ 10 w 60"/>
                  <a:gd name="T7" fmla="*/ 42 h 46"/>
                  <a:gd name="T8" fmla="*/ 10 w 60"/>
                  <a:gd name="T9" fmla="*/ 44 h 46"/>
                  <a:gd name="T10" fmla="*/ 12 w 60"/>
                  <a:gd name="T11" fmla="*/ 44 h 46"/>
                  <a:gd name="T12" fmla="*/ 14 w 60"/>
                  <a:gd name="T13" fmla="*/ 46 h 46"/>
                  <a:gd name="T14" fmla="*/ 16 w 60"/>
                  <a:gd name="T15" fmla="*/ 46 h 46"/>
                  <a:gd name="T16" fmla="*/ 16 w 60"/>
                  <a:gd name="T17" fmla="*/ 46 h 46"/>
                  <a:gd name="T18" fmla="*/ 0 w 60"/>
                  <a:gd name="T19" fmla="*/ 46 h 46"/>
                  <a:gd name="T20" fmla="*/ 0 w 60"/>
                  <a:gd name="T21" fmla="*/ 46 h 46"/>
                  <a:gd name="T22" fmla="*/ 2 w 60"/>
                  <a:gd name="T23" fmla="*/ 46 h 46"/>
                  <a:gd name="T24" fmla="*/ 4 w 60"/>
                  <a:gd name="T25" fmla="*/ 44 h 46"/>
                  <a:gd name="T26" fmla="*/ 6 w 60"/>
                  <a:gd name="T27" fmla="*/ 44 h 46"/>
                  <a:gd name="T28" fmla="*/ 6 w 60"/>
                  <a:gd name="T29" fmla="*/ 42 h 46"/>
                  <a:gd name="T30" fmla="*/ 6 w 60"/>
                  <a:gd name="T31" fmla="*/ 38 h 46"/>
                  <a:gd name="T32" fmla="*/ 6 w 60"/>
                  <a:gd name="T33" fmla="*/ 8 h 46"/>
                  <a:gd name="T34" fmla="*/ 6 w 60"/>
                  <a:gd name="T35" fmla="*/ 4 h 46"/>
                  <a:gd name="T36" fmla="*/ 6 w 60"/>
                  <a:gd name="T37" fmla="*/ 2 h 46"/>
                  <a:gd name="T38" fmla="*/ 6 w 60"/>
                  <a:gd name="T39" fmla="*/ 2 h 46"/>
                  <a:gd name="T40" fmla="*/ 4 w 60"/>
                  <a:gd name="T41" fmla="*/ 0 h 46"/>
                  <a:gd name="T42" fmla="*/ 2 w 60"/>
                  <a:gd name="T43" fmla="*/ 0 h 46"/>
                  <a:gd name="T44" fmla="*/ 0 w 60"/>
                  <a:gd name="T45" fmla="*/ 0 h 46"/>
                  <a:gd name="T46" fmla="*/ 0 w 60"/>
                  <a:gd name="T47" fmla="*/ 0 h 46"/>
                  <a:gd name="T48" fmla="*/ 14 w 60"/>
                  <a:gd name="T49" fmla="*/ 0 h 46"/>
                  <a:gd name="T50" fmla="*/ 30 w 60"/>
                  <a:gd name="T51" fmla="*/ 36 h 46"/>
                  <a:gd name="T52" fmla="*/ 48 w 60"/>
                  <a:gd name="T53" fmla="*/ 0 h 46"/>
                  <a:gd name="T54" fmla="*/ 60 w 60"/>
                  <a:gd name="T55" fmla="*/ 0 h 46"/>
                  <a:gd name="T56" fmla="*/ 60 w 60"/>
                  <a:gd name="T57" fmla="*/ 0 h 46"/>
                  <a:gd name="T58" fmla="*/ 58 w 60"/>
                  <a:gd name="T59" fmla="*/ 0 h 46"/>
                  <a:gd name="T60" fmla="*/ 56 w 60"/>
                  <a:gd name="T61" fmla="*/ 0 h 46"/>
                  <a:gd name="T62" fmla="*/ 54 w 60"/>
                  <a:gd name="T63" fmla="*/ 2 h 46"/>
                  <a:gd name="T64" fmla="*/ 54 w 60"/>
                  <a:gd name="T65" fmla="*/ 4 h 46"/>
                  <a:gd name="T66" fmla="*/ 54 w 60"/>
                  <a:gd name="T67" fmla="*/ 8 h 46"/>
                  <a:gd name="T68" fmla="*/ 54 w 60"/>
                  <a:gd name="T69" fmla="*/ 38 h 46"/>
                  <a:gd name="T70" fmla="*/ 54 w 60"/>
                  <a:gd name="T71" fmla="*/ 42 h 46"/>
                  <a:gd name="T72" fmla="*/ 54 w 60"/>
                  <a:gd name="T73" fmla="*/ 44 h 46"/>
                  <a:gd name="T74" fmla="*/ 56 w 60"/>
                  <a:gd name="T75" fmla="*/ 44 h 46"/>
                  <a:gd name="T76" fmla="*/ 58 w 60"/>
                  <a:gd name="T77" fmla="*/ 46 h 46"/>
                  <a:gd name="T78" fmla="*/ 60 w 60"/>
                  <a:gd name="T79" fmla="*/ 46 h 46"/>
                  <a:gd name="T80" fmla="*/ 60 w 60"/>
                  <a:gd name="T81" fmla="*/ 46 h 46"/>
                  <a:gd name="T82" fmla="*/ 40 w 60"/>
                  <a:gd name="T83" fmla="*/ 46 h 46"/>
                  <a:gd name="T84" fmla="*/ 40 w 60"/>
                  <a:gd name="T85" fmla="*/ 46 h 46"/>
                  <a:gd name="T86" fmla="*/ 42 w 60"/>
                  <a:gd name="T87" fmla="*/ 46 h 46"/>
                  <a:gd name="T88" fmla="*/ 44 w 60"/>
                  <a:gd name="T89" fmla="*/ 44 h 46"/>
                  <a:gd name="T90" fmla="*/ 46 w 60"/>
                  <a:gd name="T91" fmla="*/ 44 h 46"/>
                  <a:gd name="T92" fmla="*/ 48 w 60"/>
                  <a:gd name="T93" fmla="*/ 42 h 46"/>
                  <a:gd name="T94" fmla="*/ 48 w 60"/>
                  <a:gd name="T95" fmla="*/ 38 h 46"/>
                  <a:gd name="T96" fmla="*/ 48 w 60"/>
                  <a:gd name="T97" fmla="*/ 6 h 46"/>
                  <a:gd name="T98" fmla="*/ 28 w 60"/>
                  <a:gd name="T99" fmla="*/ 46 h 46"/>
                  <a:gd name="T100" fmla="*/ 28 w 60"/>
                  <a:gd name="T101" fmla="*/ 46 h 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0"/>
                  <a:gd name="T154" fmla="*/ 0 h 46"/>
                  <a:gd name="T155" fmla="*/ 60 w 60"/>
                  <a:gd name="T156" fmla="*/ 46 h 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0" h="46">
                    <a:moveTo>
                      <a:pt x="28" y="46"/>
                    </a:moveTo>
                    <a:lnTo>
                      <a:pt x="10" y="6"/>
                    </a:lnTo>
                    <a:lnTo>
                      <a:pt x="10" y="38"/>
                    </a:lnTo>
                    <a:lnTo>
                      <a:pt x="10" y="42"/>
                    </a:lnTo>
                    <a:lnTo>
                      <a:pt x="10" y="44"/>
                    </a:lnTo>
                    <a:lnTo>
                      <a:pt x="12" y="44"/>
                    </a:lnTo>
                    <a:lnTo>
                      <a:pt x="14" y="46"/>
                    </a:lnTo>
                    <a:lnTo>
                      <a:pt x="1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14" y="0"/>
                    </a:lnTo>
                    <a:lnTo>
                      <a:pt x="30" y="36"/>
                    </a:lnTo>
                    <a:lnTo>
                      <a:pt x="48" y="0"/>
                    </a:lnTo>
                    <a:lnTo>
                      <a:pt x="60" y="0"/>
                    </a:lnTo>
                    <a:lnTo>
                      <a:pt x="58" y="0"/>
                    </a:lnTo>
                    <a:lnTo>
                      <a:pt x="56" y="0"/>
                    </a:lnTo>
                    <a:lnTo>
                      <a:pt x="54" y="2"/>
                    </a:lnTo>
                    <a:lnTo>
                      <a:pt x="54" y="4"/>
                    </a:lnTo>
                    <a:lnTo>
                      <a:pt x="54" y="8"/>
                    </a:lnTo>
                    <a:lnTo>
                      <a:pt x="54" y="38"/>
                    </a:lnTo>
                    <a:lnTo>
                      <a:pt x="54" y="42"/>
                    </a:lnTo>
                    <a:lnTo>
                      <a:pt x="54" y="44"/>
                    </a:lnTo>
                    <a:lnTo>
                      <a:pt x="56" y="44"/>
                    </a:lnTo>
                    <a:lnTo>
                      <a:pt x="58" y="46"/>
                    </a:lnTo>
                    <a:lnTo>
                      <a:pt x="60" y="46"/>
                    </a:lnTo>
                    <a:lnTo>
                      <a:pt x="40" y="46"/>
                    </a:lnTo>
                    <a:lnTo>
                      <a:pt x="42" y="46"/>
                    </a:lnTo>
                    <a:lnTo>
                      <a:pt x="44" y="44"/>
                    </a:lnTo>
                    <a:lnTo>
                      <a:pt x="46" y="44"/>
                    </a:lnTo>
                    <a:lnTo>
                      <a:pt x="48" y="42"/>
                    </a:lnTo>
                    <a:lnTo>
                      <a:pt x="48" y="38"/>
                    </a:lnTo>
                    <a:lnTo>
                      <a:pt x="48" y="6"/>
                    </a:lnTo>
                    <a:lnTo>
                      <a:pt x="28" y="4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1" name="Freeform 291"/>
              <p:cNvSpPr>
                <a:spLocks/>
              </p:cNvSpPr>
              <p:nvPr/>
            </p:nvSpPr>
            <p:spPr bwMode="auto">
              <a:xfrm>
                <a:off x="1920" y="2736"/>
                <a:ext cx="40" cy="46"/>
              </a:xfrm>
              <a:custGeom>
                <a:avLst/>
                <a:gdLst>
                  <a:gd name="T0" fmla="*/ 12 w 40"/>
                  <a:gd name="T1" fmla="*/ 2 h 46"/>
                  <a:gd name="T2" fmla="*/ 12 w 40"/>
                  <a:gd name="T3" fmla="*/ 20 h 46"/>
                  <a:gd name="T4" fmla="*/ 24 w 40"/>
                  <a:gd name="T5" fmla="*/ 20 h 46"/>
                  <a:gd name="T6" fmla="*/ 28 w 40"/>
                  <a:gd name="T7" fmla="*/ 20 h 46"/>
                  <a:gd name="T8" fmla="*/ 30 w 40"/>
                  <a:gd name="T9" fmla="*/ 20 h 46"/>
                  <a:gd name="T10" fmla="*/ 30 w 40"/>
                  <a:gd name="T11" fmla="*/ 16 h 46"/>
                  <a:gd name="T12" fmla="*/ 32 w 40"/>
                  <a:gd name="T13" fmla="*/ 14 h 46"/>
                  <a:gd name="T14" fmla="*/ 32 w 40"/>
                  <a:gd name="T15" fmla="*/ 14 h 46"/>
                  <a:gd name="T16" fmla="*/ 32 w 40"/>
                  <a:gd name="T17" fmla="*/ 28 h 46"/>
                  <a:gd name="T18" fmla="*/ 32 w 40"/>
                  <a:gd name="T19" fmla="*/ 28 h 46"/>
                  <a:gd name="T20" fmla="*/ 30 w 40"/>
                  <a:gd name="T21" fmla="*/ 26 h 46"/>
                  <a:gd name="T22" fmla="*/ 30 w 40"/>
                  <a:gd name="T23" fmla="*/ 24 h 46"/>
                  <a:gd name="T24" fmla="*/ 30 w 40"/>
                  <a:gd name="T25" fmla="*/ 24 h 46"/>
                  <a:gd name="T26" fmla="*/ 28 w 40"/>
                  <a:gd name="T27" fmla="*/ 24 h 46"/>
                  <a:gd name="T28" fmla="*/ 26 w 40"/>
                  <a:gd name="T29" fmla="*/ 22 h 46"/>
                  <a:gd name="T30" fmla="*/ 24 w 40"/>
                  <a:gd name="T31" fmla="*/ 22 h 46"/>
                  <a:gd name="T32" fmla="*/ 12 w 40"/>
                  <a:gd name="T33" fmla="*/ 22 h 46"/>
                  <a:gd name="T34" fmla="*/ 12 w 40"/>
                  <a:gd name="T35" fmla="*/ 38 h 46"/>
                  <a:gd name="T36" fmla="*/ 12 w 40"/>
                  <a:gd name="T37" fmla="*/ 40 h 46"/>
                  <a:gd name="T38" fmla="*/ 14 w 40"/>
                  <a:gd name="T39" fmla="*/ 42 h 46"/>
                  <a:gd name="T40" fmla="*/ 14 w 40"/>
                  <a:gd name="T41" fmla="*/ 42 h 46"/>
                  <a:gd name="T42" fmla="*/ 14 w 40"/>
                  <a:gd name="T43" fmla="*/ 44 h 46"/>
                  <a:gd name="T44" fmla="*/ 16 w 40"/>
                  <a:gd name="T45" fmla="*/ 44 h 46"/>
                  <a:gd name="T46" fmla="*/ 16 w 40"/>
                  <a:gd name="T47" fmla="*/ 44 h 46"/>
                  <a:gd name="T48" fmla="*/ 26 w 40"/>
                  <a:gd name="T49" fmla="*/ 44 h 46"/>
                  <a:gd name="T50" fmla="*/ 28 w 40"/>
                  <a:gd name="T51" fmla="*/ 44 h 46"/>
                  <a:gd name="T52" fmla="*/ 32 w 40"/>
                  <a:gd name="T53" fmla="*/ 42 h 46"/>
                  <a:gd name="T54" fmla="*/ 32 w 40"/>
                  <a:gd name="T55" fmla="*/ 42 h 46"/>
                  <a:gd name="T56" fmla="*/ 34 w 40"/>
                  <a:gd name="T57" fmla="*/ 40 h 46"/>
                  <a:gd name="T58" fmla="*/ 36 w 40"/>
                  <a:gd name="T59" fmla="*/ 38 h 46"/>
                  <a:gd name="T60" fmla="*/ 40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4 h 46"/>
                  <a:gd name="T74" fmla="*/ 4 w 40"/>
                  <a:gd name="T75" fmla="*/ 44 h 46"/>
                  <a:gd name="T76" fmla="*/ 6 w 40"/>
                  <a:gd name="T77" fmla="*/ 44 h 46"/>
                  <a:gd name="T78" fmla="*/ 6 w 40"/>
                  <a:gd name="T79" fmla="*/ 42 h 46"/>
                  <a:gd name="T80" fmla="*/ 6 w 40"/>
                  <a:gd name="T81" fmla="*/ 40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2 h 46"/>
                  <a:gd name="T110" fmla="*/ 32 w 40"/>
                  <a:gd name="T111" fmla="*/ 2 h 46"/>
                  <a:gd name="T112" fmla="*/ 30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8" y="20"/>
                    </a:lnTo>
                    <a:lnTo>
                      <a:pt x="30" y="20"/>
                    </a:lnTo>
                    <a:lnTo>
                      <a:pt x="30" y="16"/>
                    </a:lnTo>
                    <a:lnTo>
                      <a:pt x="32" y="14"/>
                    </a:lnTo>
                    <a:lnTo>
                      <a:pt x="32" y="28"/>
                    </a:lnTo>
                    <a:lnTo>
                      <a:pt x="30" y="26"/>
                    </a:lnTo>
                    <a:lnTo>
                      <a:pt x="30" y="24"/>
                    </a:lnTo>
                    <a:lnTo>
                      <a:pt x="28" y="24"/>
                    </a:lnTo>
                    <a:lnTo>
                      <a:pt x="26" y="22"/>
                    </a:lnTo>
                    <a:lnTo>
                      <a:pt x="24" y="22"/>
                    </a:lnTo>
                    <a:lnTo>
                      <a:pt x="12" y="22"/>
                    </a:lnTo>
                    <a:lnTo>
                      <a:pt x="12" y="38"/>
                    </a:lnTo>
                    <a:lnTo>
                      <a:pt x="12" y="40"/>
                    </a:lnTo>
                    <a:lnTo>
                      <a:pt x="14" y="42"/>
                    </a:lnTo>
                    <a:lnTo>
                      <a:pt x="14" y="44"/>
                    </a:lnTo>
                    <a:lnTo>
                      <a:pt x="16" y="44"/>
                    </a:lnTo>
                    <a:lnTo>
                      <a:pt x="26" y="44"/>
                    </a:lnTo>
                    <a:lnTo>
                      <a:pt x="28" y="44"/>
                    </a:lnTo>
                    <a:lnTo>
                      <a:pt x="32" y="42"/>
                    </a:lnTo>
                    <a:lnTo>
                      <a:pt x="34" y="40"/>
                    </a:lnTo>
                    <a:lnTo>
                      <a:pt x="36" y="38"/>
                    </a:lnTo>
                    <a:lnTo>
                      <a:pt x="40" y="34"/>
                    </a:lnTo>
                    <a:lnTo>
                      <a:pt x="36" y="46"/>
                    </a:lnTo>
                    <a:lnTo>
                      <a:pt x="0" y="46"/>
                    </a:lnTo>
                    <a:lnTo>
                      <a:pt x="2" y="46"/>
                    </a:lnTo>
                    <a:lnTo>
                      <a:pt x="2" y="44"/>
                    </a:lnTo>
                    <a:lnTo>
                      <a:pt x="4" y="44"/>
                    </a:lnTo>
                    <a:lnTo>
                      <a:pt x="6" y="44"/>
                    </a:lnTo>
                    <a:lnTo>
                      <a:pt x="6" y="42"/>
                    </a:lnTo>
                    <a:lnTo>
                      <a:pt x="6" y="40"/>
                    </a:lnTo>
                    <a:lnTo>
                      <a:pt x="6" y="38"/>
                    </a:lnTo>
                    <a:lnTo>
                      <a:pt x="6" y="8"/>
                    </a:lnTo>
                    <a:lnTo>
                      <a:pt x="6" y="4"/>
                    </a:lnTo>
                    <a:lnTo>
                      <a:pt x="6" y="2"/>
                    </a:lnTo>
                    <a:lnTo>
                      <a:pt x="4" y="0"/>
                    </a:lnTo>
                    <a:lnTo>
                      <a:pt x="2" y="0"/>
                    </a:lnTo>
                    <a:lnTo>
                      <a:pt x="0" y="0"/>
                    </a:lnTo>
                    <a:lnTo>
                      <a:pt x="36" y="0"/>
                    </a:lnTo>
                    <a:lnTo>
                      <a:pt x="36" y="10"/>
                    </a:lnTo>
                    <a:lnTo>
                      <a:pt x="34" y="6"/>
                    </a:lnTo>
                    <a:lnTo>
                      <a:pt x="34" y="4"/>
                    </a:lnTo>
                    <a:lnTo>
                      <a:pt x="32" y="2"/>
                    </a:lnTo>
                    <a:lnTo>
                      <a:pt x="30"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2" name="Freeform 292"/>
              <p:cNvSpPr>
                <a:spLocks/>
              </p:cNvSpPr>
              <p:nvPr/>
            </p:nvSpPr>
            <p:spPr bwMode="auto">
              <a:xfrm>
                <a:off x="1964" y="2736"/>
                <a:ext cx="52" cy="46"/>
              </a:xfrm>
              <a:custGeom>
                <a:avLst/>
                <a:gdLst>
                  <a:gd name="T0" fmla="*/ 0 w 52"/>
                  <a:gd name="T1" fmla="*/ 0 h 46"/>
                  <a:gd name="T2" fmla="*/ 12 w 52"/>
                  <a:gd name="T3" fmla="*/ 0 h 46"/>
                  <a:gd name="T4" fmla="*/ 42 w 52"/>
                  <a:gd name="T5" fmla="*/ 34 h 46"/>
                  <a:gd name="T6" fmla="*/ 42 w 52"/>
                  <a:gd name="T7" fmla="*/ 8 h 46"/>
                  <a:gd name="T8" fmla="*/ 42 w 52"/>
                  <a:gd name="T9" fmla="*/ 4 h 46"/>
                  <a:gd name="T10" fmla="*/ 42 w 52"/>
                  <a:gd name="T11" fmla="*/ 2 h 46"/>
                  <a:gd name="T12" fmla="*/ 40 w 52"/>
                  <a:gd name="T13" fmla="*/ 0 h 46"/>
                  <a:gd name="T14" fmla="*/ 38 w 52"/>
                  <a:gd name="T15" fmla="*/ 0 h 46"/>
                  <a:gd name="T16" fmla="*/ 36 w 52"/>
                  <a:gd name="T17" fmla="*/ 0 h 46"/>
                  <a:gd name="T18" fmla="*/ 36 w 52"/>
                  <a:gd name="T19" fmla="*/ 0 h 46"/>
                  <a:gd name="T20" fmla="*/ 52 w 52"/>
                  <a:gd name="T21" fmla="*/ 0 h 46"/>
                  <a:gd name="T22" fmla="*/ 52 w 52"/>
                  <a:gd name="T23" fmla="*/ 0 h 46"/>
                  <a:gd name="T24" fmla="*/ 50 w 52"/>
                  <a:gd name="T25" fmla="*/ 0 h 46"/>
                  <a:gd name="T26" fmla="*/ 48 w 52"/>
                  <a:gd name="T27" fmla="*/ 0 h 46"/>
                  <a:gd name="T28" fmla="*/ 46 w 52"/>
                  <a:gd name="T29" fmla="*/ 2 h 46"/>
                  <a:gd name="T30" fmla="*/ 46 w 52"/>
                  <a:gd name="T31" fmla="*/ 4 h 46"/>
                  <a:gd name="T32" fmla="*/ 46 w 52"/>
                  <a:gd name="T33" fmla="*/ 8 h 46"/>
                  <a:gd name="T34" fmla="*/ 46 w 52"/>
                  <a:gd name="T35" fmla="*/ 46 h 46"/>
                  <a:gd name="T36" fmla="*/ 44 w 52"/>
                  <a:gd name="T37" fmla="*/ 46 h 46"/>
                  <a:gd name="T38" fmla="*/ 12 w 52"/>
                  <a:gd name="T39" fmla="*/ 10 h 46"/>
                  <a:gd name="T40" fmla="*/ 12 w 52"/>
                  <a:gd name="T41" fmla="*/ 38 h 46"/>
                  <a:gd name="T42" fmla="*/ 14 w 52"/>
                  <a:gd name="T43" fmla="*/ 42 h 46"/>
                  <a:gd name="T44" fmla="*/ 14 w 52"/>
                  <a:gd name="T45" fmla="*/ 44 h 46"/>
                  <a:gd name="T46" fmla="*/ 16 w 52"/>
                  <a:gd name="T47" fmla="*/ 44 h 46"/>
                  <a:gd name="T48" fmla="*/ 18 w 52"/>
                  <a:gd name="T49" fmla="*/ 46 h 46"/>
                  <a:gd name="T50" fmla="*/ 20 w 52"/>
                  <a:gd name="T51" fmla="*/ 46 h 46"/>
                  <a:gd name="T52" fmla="*/ 20 w 52"/>
                  <a:gd name="T53" fmla="*/ 46 h 46"/>
                  <a:gd name="T54" fmla="*/ 4 w 52"/>
                  <a:gd name="T55" fmla="*/ 46 h 46"/>
                  <a:gd name="T56" fmla="*/ 4 w 52"/>
                  <a:gd name="T57" fmla="*/ 46 h 46"/>
                  <a:gd name="T58" fmla="*/ 4 w 52"/>
                  <a:gd name="T59" fmla="*/ 46 h 46"/>
                  <a:gd name="T60" fmla="*/ 8 w 52"/>
                  <a:gd name="T61" fmla="*/ 44 h 46"/>
                  <a:gd name="T62" fmla="*/ 10 w 52"/>
                  <a:gd name="T63" fmla="*/ 44 h 46"/>
                  <a:gd name="T64" fmla="*/ 10 w 52"/>
                  <a:gd name="T65" fmla="*/ 42 h 46"/>
                  <a:gd name="T66" fmla="*/ 10 w 52"/>
                  <a:gd name="T67" fmla="*/ 38 h 46"/>
                  <a:gd name="T68" fmla="*/ 10 w 52"/>
                  <a:gd name="T69" fmla="*/ 6 h 46"/>
                  <a:gd name="T70" fmla="*/ 8 w 52"/>
                  <a:gd name="T71" fmla="*/ 4 h 46"/>
                  <a:gd name="T72" fmla="*/ 6 w 52"/>
                  <a:gd name="T73" fmla="*/ 2 h 46"/>
                  <a:gd name="T74" fmla="*/ 6 w 52"/>
                  <a:gd name="T75" fmla="*/ 2 h 46"/>
                  <a:gd name="T76" fmla="*/ 4 w 52"/>
                  <a:gd name="T77" fmla="*/ 0 h 46"/>
                  <a:gd name="T78" fmla="*/ 2 w 52"/>
                  <a:gd name="T79" fmla="*/ 0 h 46"/>
                  <a:gd name="T80" fmla="*/ 0 w 52"/>
                  <a:gd name="T81" fmla="*/ 0 h 46"/>
                  <a:gd name="T82" fmla="*/ 0 w 52"/>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46"/>
                  <a:gd name="T128" fmla="*/ 52 w 52"/>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46">
                    <a:moveTo>
                      <a:pt x="0" y="0"/>
                    </a:moveTo>
                    <a:lnTo>
                      <a:pt x="12" y="0"/>
                    </a:lnTo>
                    <a:lnTo>
                      <a:pt x="42" y="34"/>
                    </a:lnTo>
                    <a:lnTo>
                      <a:pt x="42" y="8"/>
                    </a:lnTo>
                    <a:lnTo>
                      <a:pt x="42" y="4"/>
                    </a:lnTo>
                    <a:lnTo>
                      <a:pt x="42" y="2"/>
                    </a:lnTo>
                    <a:lnTo>
                      <a:pt x="40" y="0"/>
                    </a:lnTo>
                    <a:lnTo>
                      <a:pt x="38" y="0"/>
                    </a:lnTo>
                    <a:lnTo>
                      <a:pt x="36" y="0"/>
                    </a:lnTo>
                    <a:lnTo>
                      <a:pt x="52" y="0"/>
                    </a:lnTo>
                    <a:lnTo>
                      <a:pt x="50" y="0"/>
                    </a:lnTo>
                    <a:lnTo>
                      <a:pt x="48" y="0"/>
                    </a:lnTo>
                    <a:lnTo>
                      <a:pt x="46" y="2"/>
                    </a:lnTo>
                    <a:lnTo>
                      <a:pt x="46" y="4"/>
                    </a:lnTo>
                    <a:lnTo>
                      <a:pt x="46" y="8"/>
                    </a:lnTo>
                    <a:lnTo>
                      <a:pt x="46" y="46"/>
                    </a:lnTo>
                    <a:lnTo>
                      <a:pt x="44" y="46"/>
                    </a:lnTo>
                    <a:lnTo>
                      <a:pt x="12" y="10"/>
                    </a:lnTo>
                    <a:lnTo>
                      <a:pt x="12" y="38"/>
                    </a:lnTo>
                    <a:lnTo>
                      <a:pt x="14" y="42"/>
                    </a:lnTo>
                    <a:lnTo>
                      <a:pt x="14" y="44"/>
                    </a:lnTo>
                    <a:lnTo>
                      <a:pt x="16" y="44"/>
                    </a:lnTo>
                    <a:lnTo>
                      <a:pt x="18" y="46"/>
                    </a:lnTo>
                    <a:lnTo>
                      <a:pt x="20" y="46"/>
                    </a:lnTo>
                    <a:lnTo>
                      <a:pt x="4" y="46"/>
                    </a:lnTo>
                    <a:lnTo>
                      <a:pt x="8" y="44"/>
                    </a:lnTo>
                    <a:lnTo>
                      <a:pt x="10" y="44"/>
                    </a:lnTo>
                    <a:lnTo>
                      <a:pt x="10" y="42"/>
                    </a:lnTo>
                    <a:lnTo>
                      <a:pt x="10" y="38"/>
                    </a:lnTo>
                    <a:lnTo>
                      <a:pt x="10" y="6"/>
                    </a:lnTo>
                    <a:lnTo>
                      <a:pt x="8" y="4"/>
                    </a:lnTo>
                    <a:lnTo>
                      <a:pt x="6" y="2"/>
                    </a:lnTo>
                    <a:lnTo>
                      <a:pt x="4" y="0"/>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3" name="Freeform 293"/>
              <p:cNvSpPr>
                <a:spLocks/>
              </p:cNvSpPr>
              <p:nvPr/>
            </p:nvSpPr>
            <p:spPr bwMode="auto">
              <a:xfrm>
                <a:off x="2022" y="2736"/>
                <a:ext cx="40" cy="46"/>
              </a:xfrm>
              <a:custGeom>
                <a:avLst/>
                <a:gdLst>
                  <a:gd name="T0" fmla="*/ 40 w 40"/>
                  <a:gd name="T1" fmla="*/ 0 h 46"/>
                  <a:gd name="T2" fmla="*/ 40 w 40"/>
                  <a:gd name="T3" fmla="*/ 10 h 46"/>
                  <a:gd name="T4" fmla="*/ 38 w 40"/>
                  <a:gd name="T5" fmla="*/ 10 h 46"/>
                  <a:gd name="T6" fmla="*/ 38 w 40"/>
                  <a:gd name="T7" fmla="*/ 6 h 46"/>
                  <a:gd name="T8" fmla="*/ 38 w 40"/>
                  <a:gd name="T9" fmla="*/ 6 h 46"/>
                  <a:gd name="T10" fmla="*/ 36 w 40"/>
                  <a:gd name="T11" fmla="*/ 4 h 46"/>
                  <a:gd name="T12" fmla="*/ 34 w 40"/>
                  <a:gd name="T13" fmla="*/ 2 h 46"/>
                  <a:gd name="T14" fmla="*/ 32 w 40"/>
                  <a:gd name="T15" fmla="*/ 2 h 46"/>
                  <a:gd name="T16" fmla="*/ 30 w 40"/>
                  <a:gd name="T17" fmla="*/ 2 h 46"/>
                  <a:gd name="T18" fmla="*/ 22 w 40"/>
                  <a:gd name="T19" fmla="*/ 2 h 46"/>
                  <a:gd name="T20" fmla="*/ 22 w 40"/>
                  <a:gd name="T21" fmla="*/ 38 h 46"/>
                  <a:gd name="T22" fmla="*/ 24 w 40"/>
                  <a:gd name="T23" fmla="*/ 42 h 46"/>
                  <a:gd name="T24" fmla="*/ 24 w 40"/>
                  <a:gd name="T25" fmla="*/ 44 h 46"/>
                  <a:gd name="T26" fmla="*/ 26 w 40"/>
                  <a:gd name="T27" fmla="*/ 44 h 46"/>
                  <a:gd name="T28" fmla="*/ 28 w 40"/>
                  <a:gd name="T29" fmla="*/ 46 h 46"/>
                  <a:gd name="T30" fmla="*/ 30 w 40"/>
                  <a:gd name="T31" fmla="*/ 46 h 46"/>
                  <a:gd name="T32" fmla="*/ 30 w 40"/>
                  <a:gd name="T33" fmla="*/ 46 h 46"/>
                  <a:gd name="T34" fmla="*/ 10 w 40"/>
                  <a:gd name="T35" fmla="*/ 46 h 46"/>
                  <a:gd name="T36" fmla="*/ 10 w 40"/>
                  <a:gd name="T37" fmla="*/ 46 h 46"/>
                  <a:gd name="T38" fmla="*/ 12 w 40"/>
                  <a:gd name="T39" fmla="*/ 46 h 46"/>
                  <a:gd name="T40" fmla="*/ 14 w 40"/>
                  <a:gd name="T41" fmla="*/ 44 h 46"/>
                  <a:gd name="T42" fmla="*/ 16 w 40"/>
                  <a:gd name="T43" fmla="*/ 44 h 46"/>
                  <a:gd name="T44" fmla="*/ 16 w 40"/>
                  <a:gd name="T45" fmla="*/ 42 h 46"/>
                  <a:gd name="T46" fmla="*/ 16 w 40"/>
                  <a:gd name="T47" fmla="*/ 38 h 46"/>
                  <a:gd name="T48" fmla="*/ 16 w 40"/>
                  <a:gd name="T49" fmla="*/ 2 h 46"/>
                  <a:gd name="T50" fmla="*/ 10 w 40"/>
                  <a:gd name="T51" fmla="*/ 2 h 46"/>
                  <a:gd name="T52" fmla="*/ 8 w 40"/>
                  <a:gd name="T53" fmla="*/ 2 h 46"/>
                  <a:gd name="T54" fmla="*/ 6 w 40"/>
                  <a:gd name="T55" fmla="*/ 2 h 46"/>
                  <a:gd name="T56" fmla="*/ 4 w 40"/>
                  <a:gd name="T57" fmla="*/ 2 h 46"/>
                  <a:gd name="T58" fmla="*/ 4 w 40"/>
                  <a:gd name="T59" fmla="*/ 4 h 46"/>
                  <a:gd name="T60" fmla="*/ 2 w 40"/>
                  <a:gd name="T61" fmla="*/ 6 h 46"/>
                  <a:gd name="T62" fmla="*/ 2 w 40"/>
                  <a:gd name="T63" fmla="*/ 10 h 46"/>
                  <a:gd name="T64" fmla="*/ 0 w 40"/>
                  <a:gd name="T65" fmla="*/ 10 h 46"/>
                  <a:gd name="T66" fmla="*/ 2 w 40"/>
                  <a:gd name="T67" fmla="*/ 0 h 46"/>
                  <a:gd name="T68" fmla="*/ 40 w 40"/>
                  <a:gd name="T69" fmla="*/ 0 h 4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
                  <a:gd name="T106" fmla="*/ 0 h 46"/>
                  <a:gd name="T107" fmla="*/ 40 w 40"/>
                  <a:gd name="T108" fmla="*/ 46 h 4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 h="46">
                    <a:moveTo>
                      <a:pt x="40" y="0"/>
                    </a:moveTo>
                    <a:lnTo>
                      <a:pt x="40" y="10"/>
                    </a:lnTo>
                    <a:lnTo>
                      <a:pt x="38" y="10"/>
                    </a:lnTo>
                    <a:lnTo>
                      <a:pt x="38" y="6"/>
                    </a:lnTo>
                    <a:lnTo>
                      <a:pt x="36" y="4"/>
                    </a:lnTo>
                    <a:lnTo>
                      <a:pt x="34" y="2"/>
                    </a:lnTo>
                    <a:lnTo>
                      <a:pt x="32" y="2"/>
                    </a:lnTo>
                    <a:lnTo>
                      <a:pt x="30" y="2"/>
                    </a:lnTo>
                    <a:lnTo>
                      <a:pt x="22" y="2"/>
                    </a:lnTo>
                    <a:lnTo>
                      <a:pt x="22" y="38"/>
                    </a:lnTo>
                    <a:lnTo>
                      <a:pt x="24" y="42"/>
                    </a:lnTo>
                    <a:lnTo>
                      <a:pt x="24" y="44"/>
                    </a:lnTo>
                    <a:lnTo>
                      <a:pt x="26" y="44"/>
                    </a:lnTo>
                    <a:lnTo>
                      <a:pt x="28" y="46"/>
                    </a:lnTo>
                    <a:lnTo>
                      <a:pt x="30" y="46"/>
                    </a:lnTo>
                    <a:lnTo>
                      <a:pt x="10" y="46"/>
                    </a:lnTo>
                    <a:lnTo>
                      <a:pt x="12" y="46"/>
                    </a:lnTo>
                    <a:lnTo>
                      <a:pt x="14" y="44"/>
                    </a:lnTo>
                    <a:lnTo>
                      <a:pt x="16" y="44"/>
                    </a:lnTo>
                    <a:lnTo>
                      <a:pt x="16" y="42"/>
                    </a:lnTo>
                    <a:lnTo>
                      <a:pt x="16" y="38"/>
                    </a:lnTo>
                    <a:lnTo>
                      <a:pt x="16" y="2"/>
                    </a:lnTo>
                    <a:lnTo>
                      <a:pt x="10" y="2"/>
                    </a:lnTo>
                    <a:lnTo>
                      <a:pt x="8" y="2"/>
                    </a:lnTo>
                    <a:lnTo>
                      <a:pt x="6" y="2"/>
                    </a:lnTo>
                    <a:lnTo>
                      <a:pt x="4" y="2"/>
                    </a:lnTo>
                    <a:lnTo>
                      <a:pt x="4" y="4"/>
                    </a:lnTo>
                    <a:lnTo>
                      <a:pt x="2" y="6"/>
                    </a:lnTo>
                    <a:lnTo>
                      <a:pt x="2" y="10"/>
                    </a:lnTo>
                    <a:lnTo>
                      <a:pt x="0" y="10"/>
                    </a:lnTo>
                    <a:lnTo>
                      <a:pt x="2" y="0"/>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4" name="Rectangle 294"/>
              <p:cNvSpPr>
                <a:spLocks noChangeArrowheads="1"/>
              </p:cNvSpPr>
              <p:nvPr/>
            </p:nvSpPr>
            <p:spPr bwMode="auto">
              <a:xfrm>
                <a:off x="2120" y="270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5" name="Freeform 295"/>
              <p:cNvSpPr>
                <a:spLocks noEditPoints="1"/>
              </p:cNvSpPr>
              <p:nvPr/>
            </p:nvSpPr>
            <p:spPr bwMode="auto">
              <a:xfrm>
                <a:off x="2164" y="2722"/>
                <a:ext cx="62" cy="60"/>
              </a:xfrm>
              <a:custGeom>
                <a:avLst/>
                <a:gdLst>
                  <a:gd name="T0" fmla="*/ 40 w 62"/>
                  <a:gd name="T1" fmla="*/ 40 h 60"/>
                  <a:gd name="T2" fmla="*/ 18 w 62"/>
                  <a:gd name="T3" fmla="*/ 40 h 60"/>
                  <a:gd name="T4" fmla="*/ 14 w 62"/>
                  <a:gd name="T5" fmla="*/ 50 h 60"/>
                  <a:gd name="T6" fmla="*/ 12 w 62"/>
                  <a:gd name="T7" fmla="*/ 52 h 60"/>
                  <a:gd name="T8" fmla="*/ 12 w 62"/>
                  <a:gd name="T9" fmla="*/ 54 h 60"/>
                  <a:gd name="T10" fmla="*/ 12 w 62"/>
                  <a:gd name="T11" fmla="*/ 56 h 60"/>
                  <a:gd name="T12" fmla="*/ 14 w 62"/>
                  <a:gd name="T13" fmla="*/ 58 h 60"/>
                  <a:gd name="T14" fmla="*/ 16 w 62"/>
                  <a:gd name="T15" fmla="*/ 58 h 60"/>
                  <a:gd name="T16" fmla="*/ 20 w 62"/>
                  <a:gd name="T17" fmla="*/ 58 h 60"/>
                  <a:gd name="T18" fmla="*/ 20 w 62"/>
                  <a:gd name="T19" fmla="*/ 60 h 60"/>
                  <a:gd name="T20" fmla="*/ 0 w 62"/>
                  <a:gd name="T21" fmla="*/ 60 h 60"/>
                  <a:gd name="T22" fmla="*/ 0 w 62"/>
                  <a:gd name="T23" fmla="*/ 58 h 60"/>
                  <a:gd name="T24" fmla="*/ 4 w 62"/>
                  <a:gd name="T25" fmla="*/ 58 h 60"/>
                  <a:gd name="T26" fmla="*/ 6 w 62"/>
                  <a:gd name="T27" fmla="*/ 58 h 60"/>
                  <a:gd name="T28" fmla="*/ 8 w 62"/>
                  <a:gd name="T29" fmla="*/ 54 h 60"/>
                  <a:gd name="T30" fmla="*/ 10 w 62"/>
                  <a:gd name="T31" fmla="*/ 48 h 60"/>
                  <a:gd name="T32" fmla="*/ 32 w 62"/>
                  <a:gd name="T33" fmla="*/ 0 h 60"/>
                  <a:gd name="T34" fmla="*/ 34 w 62"/>
                  <a:gd name="T35" fmla="*/ 0 h 60"/>
                  <a:gd name="T36" fmla="*/ 52 w 62"/>
                  <a:gd name="T37" fmla="*/ 48 h 60"/>
                  <a:gd name="T38" fmla="*/ 56 w 62"/>
                  <a:gd name="T39" fmla="*/ 54 h 60"/>
                  <a:gd name="T40" fmla="*/ 58 w 62"/>
                  <a:gd name="T41" fmla="*/ 56 h 60"/>
                  <a:gd name="T42" fmla="*/ 60 w 62"/>
                  <a:gd name="T43" fmla="*/ 58 h 60"/>
                  <a:gd name="T44" fmla="*/ 62 w 62"/>
                  <a:gd name="T45" fmla="*/ 58 h 60"/>
                  <a:gd name="T46" fmla="*/ 62 w 62"/>
                  <a:gd name="T47" fmla="*/ 60 h 60"/>
                  <a:gd name="T48" fmla="*/ 40 w 62"/>
                  <a:gd name="T49" fmla="*/ 60 h 60"/>
                  <a:gd name="T50" fmla="*/ 40 w 62"/>
                  <a:gd name="T51" fmla="*/ 58 h 60"/>
                  <a:gd name="T52" fmla="*/ 42 w 62"/>
                  <a:gd name="T53" fmla="*/ 58 h 60"/>
                  <a:gd name="T54" fmla="*/ 44 w 62"/>
                  <a:gd name="T55" fmla="*/ 58 h 60"/>
                  <a:gd name="T56" fmla="*/ 46 w 62"/>
                  <a:gd name="T57" fmla="*/ 56 h 60"/>
                  <a:gd name="T58" fmla="*/ 46 w 62"/>
                  <a:gd name="T59" fmla="*/ 54 h 60"/>
                  <a:gd name="T60" fmla="*/ 46 w 62"/>
                  <a:gd name="T61" fmla="*/ 52 h 60"/>
                  <a:gd name="T62" fmla="*/ 44 w 62"/>
                  <a:gd name="T63" fmla="*/ 48 h 60"/>
                  <a:gd name="T64" fmla="*/ 40 w 62"/>
                  <a:gd name="T65" fmla="*/ 40 h 60"/>
                  <a:gd name="T66" fmla="*/ 40 w 62"/>
                  <a:gd name="T67" fmla="*/ 38 h 60"/>
                  <a:gd name="T68" fmla="*/ 30 w 62"/>
                  <a:gd name="T69" fmla="*/ 14 h 60"/>
                  <a:gd name="T70" fmla="*/ 18 w 62"/>
                  <a:gd name="T71" fmla="*/ 38 h 60"/>
                  <a:gd name="T72" fmla="*/ 40 w 62"/>
                  <a:gd name="T73" fmla="*/ 38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2"/>
                  <a:gd name="T112" fmla="*/ 0 h 60"/>
                  <a:gd name="T113" fmla="*/ 62 w 62"/>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2" h="60">
                    <a:moveTo>
                      <a:pt x="40" y="40"/>
                    </a:moveTo>
                    <a:lnTo>
                      <a:pt x="18" y="40"/>
                    </a:lnTo>
                    <a:lnTo>
                      <a:pt x="14" y="50"/>
                    </a:lnTo>
                    <a:lnTo>
                      <a:pt x="12" y="52"/>
                    </a:lnTo>
                    <a:lnTo>
                      <a:pt x="12" y="54"/>
                    </a:lnTo>
                    <a:lnTo>
                      <a:pt x="12" y="56"/>
                    </a:lnTo>
                    <a:lnTo>
                      <a:pt x="14" y="58"/>
                    </a:lnTo>
                    <a:lnTo>
                      <a:pt x="16" y="58"/>
                    </a:lnTo>
                    <a:lnTo>
                      <a:pt x="20" y="58"/>
                    </a:lnTo>
                    <a:lnTo>
                      <a:pt x="20" y="60"/>
                    </a:lnTo>
                    <a:lnTo>
                      <a:pt x="0" y="60"/>
                    </a:lnTo>
                    <a:lnTo>
                      <a:pt x="0" y="58"/>
                    </a:lnTo>
                    <a:lnTo>
                      <a:pt x="4" y="58"/>
                    </a:lnTo>
                    <a:lnTo>
                      <a:pt x="6" y="58"/>
                    </a:lnTo>
                    <a:lnTo>
                      <a:pt x="8" y="54"/>
                    </a:lnTo>
                    <a:lnTo>
                      <a:pt x="10" y="48"/>
                    </a:lnTo>
                    <a:lnTo>
                      <a:pt x="32" y="0"/>
                    </a:lnTo>
                    <a:lnTo>
                      <a:pt x="34" y="0"/>
                    </a:lnTo>
                    <a:lnTo>
                      <a:pt x="52" y="48"/>
                    </a:lnTo>
                    <a:lnTo>
                      <a:pt x="56" y="54"/>
                    </a:lnTo>
                    <a:lnTo>
                      <a:pt x="58" y="56"/>
                    </a:lnTo>
                    <a:lnTo>
                      <a:pt x="60" y="58"/>
                    </a:lnTo>
                    <a:lnTo>
                      <a:pt x="62" y="58"/>
                    </a:lnTo>
                    <a:lnTo>
                      <a:pt x="62" y="60"/>
                    </a:lnTo>
                    <a:lnTo>
                      <a:pt x="40" y="60"/>
                    </a:lnTo>
                    <a:lnTo>
                      <a:pt x="40" y="58"/>
                    </a:lnTo>
                    <a:lnTo>
                      <a:pt x="42" y="58"/>
                    </a:lnTo>
                    <a:lnTo>
                      <a:pt x="44" y="58"/>
                    </a:lnTo>
                    <a:lnTo>
                      <a:pt x="46" y="56"/>
                    </a:lnTo>
                    <a:lnTo>
                      <a:pt x="46" y="54"/>
                    </a:lnTo>
                    <a:lnTo>
                      <a:pt x="46" y="52"/>
                    </a:lnTo>
                    <a:lnTo>
                      <a:pt x="44" y="48"/>
                    </a:lnTo>
                    <a:lnTo>
                      <a:pt x="40" y="40"/>
                    </a:lnTo>
                    <a:close/>
                    <a:moveTo>
                      <a:pt x="40" y="38"/>
                    </a:moveTo>
                    <a:lnTo>
                      <a:pt x="30" y="14"/>
                    </a:lnTo>
                    <a:lnTo>
                      <a:pt x="18" y="38"/>
                    </a:lnTo>
                    <a:lnTo>
                      <a:pt x="40" y="3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6" name="Freeform 296"/>
              <p:cNvSpPr>
                <a:spLocks/>
              </p:cNvSpPr>
              <p:nvPr/>
            </p:nvSpPr>
            <p:spPr bwMode="auto">
              <a:xfrm>
                <a:off x="2228" y="2742"/>
                <a:ext cx="42" cy="40"/>
              </a:xfrm>
              <a:custGeom>
                <a:avLst/>
                <a:gdLst>
                  <a:gd name="T0" fmla="*/ 14 w 42"/>
                  <a:gd name="T1" fmla="*/ 8 h 40"/>
                  <a:gd name="T2" fmla="*/ 18 w 42"/>
                  <a:gd name="T3" fmla="*/ 4 h 40"/>
                  <a:gd name="T4" fmla="*/ 22 w 42"/>
                  <a:gd name="T5" fmla="*/ 0 h 40"/>
                  <a:gd name="T6" fmla="*/ 28 w 42"/>
                  <a:gd name="T7" fmla="*/ 0 h 40"/>
                  <a:gd name="T8" fmla="*/ 30 w 42"/>
                  <a:gd name="T9" fmla="*/ 0 h 40"/>
                  <a:gd name="T10" fmla="*/ 32 w 42"/>
                  <a:gd name="T11" fmla="*/ 2 h 40"/>
                  <a:gd name="T12" fmla="*/ 34 w 42"/>
                  <a:gd name="T13" fmla="*/ 4 h 40"/>
                  <a:gd name="T14" fmla="*/ 36 w 42"/>
                  <a:gd name="T15" fmla="*/ 6 h 40"/>
                  <a:gd name="T16" fmla="*/ 38 w 42"/>
                  <a:gd name="T17" fmla="*/ 10 h 40"/>
                  <a:gd name="T18" fmla="*/ 38 w 42"/>
                  <a:gd name="T19" fmla="*/ 14 h 40"/>
                  <a:gd name="T20" fmla="*/ 38 w 42"/>
                  <a:gd name="T21" fmla="*/ 30 h 40"/>
                  <a:gd name="T22" fmla="*/ 38 w 42"/>
                  <a:gd name="T23" fmla="*/ 34 h 40"/>
                  <a:gd name="T24" fmla="*/ 38 w 42"/>
                  <a:gd name="T25" fmla="*/ 36 h 40"/>
                  <a:gd name="T26" fmla="*/ 38 w 42"/>
                  <a:gd name="T27" fmla="*/ 38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6 w 42"/>
                  <a:gd name="T77" fmla="*/ 38 h 40"/>
                  <a:gd name="T78" fmla="*/ 16 w 42"/>
                  <a:gd name="T79" fmla="*/ 38 h 40"/>
                  <a:gd name="T80" fmla="*/ 20 w 42"/>
                  <a:gd name="T81" fmla="*/ 38 h 40"/>
                  <a:gd name="T82" fmla="*/ 20 w 42"/>
                  <a:gd name="T83" fmla="*/ 40 h 40"/>
                  <a:gd name="T84" fmla="*/ 0 w 42"/>
                  <a:gd name="T85" fmla="*/ 40 h 40"/>
                  <a:gd name="T86" fmla="*/ 0 w 42"/>
                  <a:gd name="T87" fmla="*/ 38 h 40"/>
                  <a:gd name="T88" fmla="*/ 2 w 42"/>
                  <a:gd name="T89" fmla="*/ 38 h 40"/>
                  <a:gd name="T90" fmla="*/ 4 w 42"/>
                  <a:gd name="T91" fmla="*/ 38 h 40"/>
                  <a:gd name="T92" fmla="*/ 6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6 w 42"/>
                  <a:gd name="T107" fmla="*/ 6 h 40"/>
                  <a:gd name="T108" fmla="*/ 4 w 42"/>
                  <a:gd name="T109" fmla="*/ 4 h 40"/>
                  <a:gd name="T110" fmla="*/ 4 w 42"/>
                  <a:gd name="T111" fmla="*/ 4 h 40"/>
                  <a:gd name="T112" fmla="*/ 2 w 42"/>
                  <a:gd name="T113" fmla="*/ 4 h 40"/>
                  <a:gd name="T114" fmla="*/ 2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8" y="0"/>
                    </a:lnTo>
                    <a:lnTo>
                      <a:pt x="30" y="0"/>
                    </a:lnTo>
                    <a:lnTo>
                      <a:pt x="32" y="2"/>
                    </a:lnTo>
                    <a:lnTo>
                      <a:pt x="34" y="4"/>
                    </a:lnTo>
                    <a:lnTo>
                      <a:pt x="36" y="6"/>
                    </a:lnTo>
                    <a:lnTo>
                      <a:pt x="38" y="10"/>
                    </a:lnTo>
                    <a:lnTo>
                      <a:pt x="38" y="14"/>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20" y="38"/>
                    </a:lnTo>
                    <a:lnTo>
                      <a:pt x="20" y="40"/>
                    </a:lnTo>
                    <a:lnTo>
                      <a:pt x="0" y="40"/>
                    </a:lnTo>
                    <a:lnTo>
                      <a:pt x="0" y="38"/>
                    </a:lnTo>
                    <a:lnTo>
                      <a:pt x="2" y="38"/>
                    </a:lnTo>
                    <a:lnTo>
                      <a:pt x="4" y="38"/>
                    </a:lnTo>
                    <a:lnTo>
                      <a:pt x="6" y="38"/>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7" name="Freeform 297"/>
              <p:cNvSpPr>
                <a:spLocks noEditPoints="1"/>
              </p:cNvSpPr>
              <p:nvPr/>
            </p:nvSpPr>
            <p:spPr bwMode="auto">
              <a:xfrm>
                <a:off x="2298" y="2720"/>
                <a:ext cx="18" cy="62"/>
              </a:xfrm>
              <a:custGeom>
                <a:avLst/>
                <a:gdLst>
                  <a:gd name="T0" fmla="*/ 8 w 18"/>
                  <a:gd name="T1" fmla="*/ 0 h 62"/>
                  <a:gd name="T2" fmla="*/ 10 w 18"/>
                  <a:gd name="T3" fmla="*/ 0 h 62"/>
                  <a:gd name="T4" fmla="*/ 12 w 18"/>
                  <a:gd name="T5" fmla="*/ 2 h 62"/>
                  <a:gd name="T6" fmla="*/ 12 w 18"/>
                  <a:gd name="T7" fmla="*/ 4 h 62"/>
                  <a:gd name="T8" fmla="*/ 14 w 18"/>
                  <a:gd name="T9" fmla="*/ 6 h 62"/>
                  <a:gd name="T10" fmla="*/ 12 w 18"/>
                  <a:gd name="T11" fmla="*/ 8 h 62"/>
                  <a:gd name="T12" fmla="*/ 12 w 18"/>
                  <a:gd name="T13" fmla="*/ 10 h 62"/>
                  <a:gd name="T14" fmla="*/ 10 w 18"/>
                  <a:gd name="T15" fmla="*/ 10 h 62"/>
                  <a:gd name="T16" fmla="*/ 8 w 18"/>
                  <a:gd name="T17" fmla="*/ 10 h 62"/>
                  <a:gd name="T18" fmla="*/ 6 w 18"/>
                  <a:gd name="T19" fmla="*/ 10 h 62"/>
                  <a:gd name="T20" fmla="*/ 4 w 18"/>
                  <a:gd name="T21" fmla="*/ 10 h 62"/>
                  <a:gd name="T22" fmla="*/ 4 w 18"/>
                  <a:gd name="T23" fmla="*/ 8 h 62"/>
                  <a:gd name="T24" fmla="*/ 4 w 18"/>
                  <a:gd name="T25" fmla="*/ 6 h 62"/>
                  <a:gd name="T26" fmla="*/ 4 w 18"/>
                  <a:gd name="T27" fmla="*/ 4 h 62"/>
                  <a:gd name="T28" fmla="*/ 4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2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2 w 18"/>
                  <a:gd name="T59" fmla="*/ 60 h 62"/>
                  <a:gd name="T60" fmla="*/ 4 w 18"/>
                  <a:gd name="T61" fmla="*/ 60 h 62"/>
                  <a:gd name="T62" fmla="*/ 4 w 18"/>
                  <a:gd name="T63" fmla="*/ 58 h 62"/>
                  <a:gd name="T64" fmla="*/ 4 w 18"/>
                  <a:gd name="T65" fmla="*/ 56 h 62"/>
                  <a:gd name="T66" fmla="*/ 4 w 18"/>
                  <a:gd name="T67" fmla="*/ 52 h 62"/>
                  <a:gd name="T68" fmla="*/ 4 w 18"/>
                  <a:gd name="T69" fmla="*/ 38 h 62"/>
                  <a:gd name="T70" fmla="*/ 4 w 18"/>
                  <a:gd name="T71" fmla="*/ 32 h 62"/>
                  <a:gd name="T72" fmla="*/ 4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0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2" y="4"/>
                    </a:lnTo>
                    <a:lnTo>
                      <a:pt x="14" y="6"/>
                    </a:lnTo>
                    <a:lnTo>
                      <a:pt x="12" y="8"/>
                    </a:lnTo>
                    <a:lnTo>
                      <a:pt x="12" y="10"/>
                    </a:lnTo>
                    <a:lnTo>
                      <a:pt x="10" y="10"/>
                    </a:lnTo>
                    <a:lnTo>
                      <a:pt x="8" y="10"/>
                    </a:lnTo>
                    <a:lnTo>
                      <a:pt x="6" y="10"/>
                    </a:lnTo>
                    <a:lnTo>
                      <a:pt x="4" y="10"/>
                    </a:lnTo>
                    <a:lnTo>
                      <a:pt x="4" y="8"/>
                    </a:lnTo>
                    <a:lnTo>
                      <a:pt x="4" y="6"/>
                    </a:lnTo>
                    <a:lnTo>
                      <a:pt x="4" y="4"/>
                    </a:lnTo>
                    <a:lnTo>
                      <a:pt x="4" y="2"/>
                    </a:lnTo>
                    <a:lnTo>
                      <a:pt x="6" y="0"/>
                    </a:lnTo>
                    <a:lnTo>
                      <a:pt x="8" y="0"/>
                    </a:lnTo>
                    <a:close/>
                    <a:moveTo>
                      <a:pt x="12" y="22"/>
                    </a:moveTo>
                    <a:lnTo>
                      <a:pt x="12" y="52"/>
                    </a:lnTo>
                    <a:lnTo>
                      <a:pt x="12" y="56"/>
                    </a:lnTo>
                    <a:lnTo>
                      <a:pt x="12"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38"/>
                    </a:lnTo>
                    <a:lnTo>
                      <a:pt x="4" y="32"/>
                    </a:lnTo>
                    <a:lnTo>
                      <a:pt x="4" y="30"/>
                    </a:lnTo>
                    <a:lnTo>
                      <a:pt x="4" y="28"/>
                    </a:lnTo>
                    <a:lnTo>
                      <a:pt x="4" y="26"/>
                    </a:lnTo>
                    <a:lnTo>
                      <a:pt x="2" y="26"/>
                    </a:lnTo>
                    <a:lnTo>
                      <a:pt x="0" y="28"/>
                    </a:lnTo>
                    <a:lnTo>
                      <a:pt x="0" y="26"/>
                    </a:lnTo>
                    <a:lnTo>
                      <a:pt x="10" y="22"/>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8" name="Freeform 298"/>
              <p:cNvSpPr>
                <a:spLocks/>
              </p:cNvSpPr>
              <p:nvPr/>
            </p:nvSpPr>
            <p:spPr bwMode="auto">
              <a:xfrm>
                <a:off x="2320" y="2742"/>
                <a:ext cx="42" cy="40"/>
              </a:xfrm>
              <a:custGeom>
                <a:avLst/>
                <a:gdLst>
                  <a:gd name="T0" fmla="*/ 12 w 42"/>
                  <a:gd name="T1" fmla="*/ 8 h 40"/>
                  <a:gd name="T2" fmla="*/ 16 w 42"/>
                  <a:gd name="T3" fmla="*/ 4 h 40"/>
                  <a:gd name="T4" fmla="*/ 22 w 42"/>
                  <a:gd name="T5" fmla="*/ 0 h 40"/>
                  <a:gd name="T6" fmla="*/ 26 w 42"/>
                  <a:gd name="T7" fmla="*/ 0 h 40"/>
                  <a:gd name="T8" fmla="*/ 28 w 42"/>
                  <a:gd name="T9" fmla="*/ 0 h 40"/>
                  <a:gd name="T10" fmla="*/ 32 w 42"/>
                  <a:gd name="T11" fmla="*/ 2 h 40"/>
                  <a:gd name="T12" fmla="*/ 34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0"/>
                    </a:lnTo>
                    <a:lnTo>
                      <a:pt x="26" y="0"/>
                    </a:lnTo>
                    <a:lnTo>
                      <a:pt x="28" y="0"/>
                    </a:lnTo>
                    <a:lnTo>
                      <a:pt x="32" y="2"/>
                    </a:lnTo>
                    <a:lnTo>
                      <a:pt x="34" y="4"/>
                    </a:lnTo>
                    <a:lnTo>
                      <a:pt x="34" y="6"/>
                    </a:lnTo>
                    <a:lnTo>
                      <a:pt x="36" y="10"/>
                    </a:lnTo>
                    <a:lnTo>
                      <a:pt x="36" y="14"/>
                    </a:lnTo>
                    <a:lnTo>
                      <a:pt x="36" y="30"/>
                    </a:lnTo>
                    <a:lnTo>
                      <a:pt x="36" y="34"/>
                    </a:lnTo>
                    <a:lnTo>
                      <a:pt x="36" y="36"/>
                    </a:lnTo>
                    <a:lnTo>
                      <a:pt x="36" y="38"/>
                    </a:lnTo>
                    <a:lnTo>
                      <a:pt x="38" y="38"/>
                    </a:lnTo>
                    <a:lnTo>
                      <a:pt x="40" y="38"/>
                    </a:lnTo>
                    <a:lnTo>
                      <a:pt x="42" y="38"/>
                    </a:lnTo>
                    <a:lnTo>
                      <a:pt x="42" y="40"/>
                    </a:lnTo>
                    <a:lnTo>
                      <a:pt x="24" y="40"/>
                    </a:lnTo>
                    <a:lnTo>
                      <a:pt x="24" y="38"/>
                    </a:lnTo>
                    <a:lnTo>
                      <a:pt x="26" y="38"/>
                    </a:lnTo>
                    <a:lnTo>
                      <a:pt x="28" y="38"/>
                    </a:lnTo>
                    <a:lnTo>
                      <a:pt x="28" y="36"/>
                    </a:lnTo>
                    <a:lnTo>
                      <a:pt x="28" y="34"/>
                    </a:lnTo>
                    <a:lnTo>
                      <a:pt x="28" y="30"/>
                    </a:lnTo>
                    <a:lnTo>
                      <a:pt x="28" y="16"/>
                    </a:lnTo>
                    <a:lnTo>
                      <a:pt x="28" y="10"/>
                    </a:lnTo>
                    <a:lnTo>
                      <a:pt x="28" y="8"/>
                    </a:lnTo>
                    <a:lnTo>
                      <a:pt x="26" y="6"/>
                    </a:lnTo>
                    <a:lnTo>
                      <a:pt x="22" y="6"/>
                    </a:lnTo>
                    <a:lnTo>
                      <a:pt x="18" y="6"/>
                    </a:lnTo>
                    <a:lnTo>
                      <a:pt x="12" y="10"/>
                    </a:lnTo>
                    <a:lnTo>
                      <a:pt x="12" y="30"/>
                    </a:lnTo>
                    <a:lnTo>
                      <a:pt x="12" y="34"/>
                    </a:lnTo>
                    <a:lnTo>
                      <a:pt x="12" y="36"/>
                    </a:lnTo>
                    <a:lnTo>
                      <a:pt x="14" y="38"/>
                    </a:lnTo>
                    <a:lnTo>
                      <a:pt x="16"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39" name="Freeform 299"/>
              <p:cNvSpPr>
                <a:spLocks/>
              </p:cNvSpPr>
              <p:nvPr/>
            </p:nvSpPr>
            <p:spPr bwMode="auto">
              <a:xfrm>
                <a:off x="2366" y="2742"/>
                <a:ext cx="28" cy="40"/>
              </a:xfrm>
              <a:custGeom>
                <a:avLst/>
                <a:gdLst>
                  <a:gd name="T0" fmla="*/ 24 w 28"/>
                  <a:gd name="T1" fmla="*/ 0 h 40"/>
                  <a:gd name="T2" fmla="*/ 24 w 28"/>
                  <a:gd name="T3" fmla="*/ 14 h 40"/>
                  <a:gd name="T4" fmla="*/ 24 w 28"/>
                  <a:gd name="T5" fmla="*/ 14 h 40"/>
                  <a:gd name="T6" fmla="*/ 22 w 28"/>
                  <a:gd name="T7" fmla="*/ 8 h 40"/>
                  <a:gd name="T8" fmla="*/ 20 w 28"/>
                  <a:gd name="T9" fmla="*/ 4 h 40"/>
                  <a:gd name="T10" fmla="*/ 16 w 28"/>
                  <a:gd name="T11" fmla="*/ 2 h 40"/>
                  <a:gd name="T12" fmla="*/ 12 w 28"/>
                  <a:gd name="T13" fmla="*/ 2 h 40"/>
                  <a:gd name="T14" fmla="*/ 10 w 28"/>
                  <a:gd name="T15" fmla="*/ 2 h 40"/>
                  <a:gd name="T16" fmla="*/ 8 w 28"/>
                  <a:gd name="T17" fmla="*/ 4 h 40"/>
                  <a:gd name="T18" fmla="*/ 6 w 28"/>
                  <a:gd name="T19" fmla="*/ 6 h 40"/>
                  <a:gd name="T20" fmla="*/ 6 w 28"/>
                  <a:gd name="T21" fmla="*/ 8 h 40"/>
                  <a:gd name="T22" fmla="*/ 6 w 28"/>
                  <a:gd name="T23" fmla="*/ 10 h 40"/>
                  <a:gd name="T24" fmla="*/ 8 w 28"/>
                  <a:gd name="T25" fmla="*/ 12 h 40"/>
                  <a:gd name="T26" fmla="*/ 10 w 28"/>
                  <a:gd name="T27" fmla="*/ 14 h 40"/>
                  <a:gd name="T28" fmla="*/ 12 w 28"/>
                  <a:gd name="T29" fmla="*/ 14 h 40"/>
                  <a:gd name="T30" fmla="*/ 18 w 28"/>
                  <a:gd name="T31" fmla="*/ 18 h 40"/>
                  <a:gd name="T32" fmla="*/ 24 w 28"/>
                  <a:gd name="T33" fmla="*/ 20 h 40"/>
                  <a:gd name="T34" fmla="*/ 26 w 28"/>
                  <a:gd name="T35" fmla="*/ 24 h 40"/>
                  <a:gd name="T36" fmla="*/ 28 w 28"/>
                  <a:gd name="T37" fmla="*/ 28 h 40"/>
                  <a:gd name="T38" fmla="*/ 26 w 28"/>
                  <a:gd name="T39" fmla="*/ 34 h 40"/>
                  <a:gd name="T40" fmla="*/ 24 w 28"/>
                  <a:gd name="T41" fmla="*/ 38 h 40"/>
                  <a:gd name="T42" fmla="*/ 18 w 28"/>
                  <a:gd name="T43" fmla="*/ 40 h 40"/>
                  <a:gd name="T44" fmla="*/ 14 w 28"/>
                  <a:gd name="T45" fmla="*/ 40 h 40"/>
                  <a:gd name="T46" fmla="*/ 10 w 28"/>
                  <a:gd name="T47" fmla="*/ 40 h 40"/>
                  <a:gd name="T48" fmla="*/ 6 w 28"/>
                  <a:gd name="T49" fmla="*/ 40 h 40"/>
                  <a:gd name="T50" fmla="*/ 4 w 28"/>
                  <a:gd name="T51" fmla="*/ 38 h 40"/>
                  <a:gd name="T52" fmla="*/ 4 w 28"/>
                  <a:gd name="T53" fmla="*/ 38 h 40"/>
                  <a:gd name="T54" fmla="*/ 2 w 28"/>
                  <a:gd name="T55" fmla="*/ 40 h 40"/>
                  <a:gd name="T56" fmla="*/ 2 w 28"/>
                  <a:gd name="T57" fmla="*/ 40 h 40"/>
                  <a:gd name="T58" fmla="*/ 0 w 28"/>
                  <a:gd name="T59" fmla="*/ 40 h 40"/>
                  <a:gd name="T60" fmla="*/ 0 w 28"/>
                  <a:gd name="T61" fmla="*/ 26 h 40"/>
                  <a:gd name="T62" fmla="*/ 2 w 28"/>
                  <a:gd name="T63" fmla="*/ 26 h 40"/>
                  <a:gd name="T64" fmla="*/ 4 w 28"/>
                  <a:gd name="T65" fmla="*/ 32 h 40"/>
                  <a:gd name="T66" fmla="*/ 6 w 28"/>
                  <a:gd name="T67" fmla="*/ 36 h 40"/>
                  <a:gd name="T68" fmla="*/ 10 w 28"/>
                  <a:gd name="T69" fmla="*/ 38 h 40"/>
                  <a:gd name="T70" fmla="*/ 14 w 28"/>
                  <a:gd name="T71" fmla="*/ 38 h 40"/>
                  <a:gd name="T72" fmla="*/ 16 w 28"/>
                  <a:gd name="T73" fmla="*/ 38 h 40"/>
                  <a:gd name="T74" fmla="*/ 18 w 28"/>
                  <a:gd name="T75" fmla="*/ 36 h 40"/>
                  <a:gd name="T76" fmla="*/ 20 w 28"/>
                  <a:gd name="T77" fmla="*/ 34 h 40"/>
                  <a:gd name="T78" fmla="*/ 20 w 28"/>
                  <a:gd name="T79" fmla="*/ 32 h 40"/>
                  <a:gd name="T80" fmla="*/ 20 w 28"/>
                  <a:gd name="T81" fmla="*/ 30 h 40"/>
                  <a:gd name="T82" fmla="*/ 18 w 28"/>
                  <a:gd name="T83" fmla="*/ 28 h 40"/>
                  <a:gd name="T84" fmla="*/ 16 w 28"/>
                  <a:gd name="T85" fmla="*/ 24 h 40"/>
                  <a:gd name="T86" fmla="*/ 10 w 28"/>
                  <a:gd name="T87" fmla="*/ 22 h 40"/>
                  <a:gd name="T88" fmla="*/ 6 w 28"/>
                  <a:gd name="T89" fmla="*/ 20 h 40"/>
                  <a:gd name="T90" fmla="*/ 2 w 28"/>
                  <a:gd name="T91" fmla="*/ 16 h 40"/>
                  <a:gd name="T92" fmla="*/ 2 w 28"/>
                  <a:gd name="T93" fmla="*/ 14 h 40"/>
                  <a:gd name="T94" fmla="*/ 0 w 28"/>
                  <a:gd name="T95" fmla="*/ 10 h 40"/>
                  <a:gd name="T96" fmla="*/ 2 w 28"/>
                  <a:gd name="T97" fmla="*/ 6 h 40"/>
                  <a:gd name="T98" fmla="*/ 4 w 28"/>
                  <a:gd name="T99" fmla="*/ 2 h 40"/>
                  <a:gd name="T100" fmla="*/ 8 w 28"/>
                  <a:gd name="T101" fmla="*/ 0 h 40"/>
                  <a:gd name="T102" fmla="*/ 12 w 28"/>
                  <a:gd name="T103" fmla="*/ 0 h 40"/>
                  <a:gd name="T104" fmla="*/ 16 w 28"/>
                  <a:gd name="T105" fmla="*/ 0 h 40"/>
                  <a:gd name="T106" fmla="*/ 18 w 28"/>
                  <a:gd name="T107" fmla="*/ 0 h 40"/>
                  <a:gd name="T108" fmla="*/ 20 w 28"/>
                  <a:gd name="T109" fmla="*/ 2 h 40"/>
                  <a:gd name="T110" fmla="*/ 22 w 28"/>
                  <a:gd name="T111" fmla="*/ 2 h 40"/>
                  <a:gd name="T112" fmla="*/ 22 w 28"/>
                  <a:gd name="T113" fmla="*/ 2 h 40"/>
                  <a:gd name="T114" fmla="*/ 22 w 28"/>
                  <a:gd name="T115" fmla="*/ 2 h 40"/>
                  <a:gd name="T116" fmla="*/ 24 w 28"/>
                  <a:gd name="T117" fmla="*/ 0 h 40"/>
                  <a:gd name="T118" fmla="*/ 24 w 28"/>
                  <a:gd name="T119" fmla="*/ 0 h 40"/>
                  <a:gd name="T120" fmla="*/ 24 w 28"/>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
                  <a:gd name="T184" fmla="*/ 0 h 40"/>
                  <a:gd name="T185" fmla="*/ 28 w 28"/>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 h="40">
                    <a:moveTo>
                      <a:pt x="24" y="0"/>
                    </a:moveTo>
                    <a:lnTo>
                      <a:pt x="24" y="14"/>
                    </a:lnTo>
                    <a:lnTo>
                      <a:pt x="22" y="8"/>
                    </a:lnTo>
                    <a:lnTo>
                      <a:pt x="20" y="4"/>
                    </a:lnTo>
                    <a:lnTo>
                      <a:pt x="16" y="2"/>
                    </a:lnTo>
                    <a:lnTo>
                      <a:pt x="12" y="2"/>
                    </a:lnTo>
                    <a:lnTo>
                      <a:pt x="10" y="2"/>
                    </a:lnTo>
                    <a:lnTo>
                      <a:pt x="8" y="4"/>
                    </a:lnTo>
                    <a:lnTo>
                      <a:pt x="6" y="6"/>
                    </a:lnTo>
                    <a:lnTo>
                      <a:pt x="6" y="8"/>
                    </a:lnTo>
                    <a:lnTo>
                      <a:pt x="6" y="10"/>
                    </a:lnTo>
                    <a:lnTo>
                      <a:pt x="8" y="12"/>
                    </a:lnTo>
                    <a:lnTo>
                      <a:pt x="10" y="14"/>
                    </a:lnTo>
                    <a:lnTo>
                      <a:pt x="12" y="14"/>
                    </a:lnTo>
                    <a:lnTo>
                      <a:pt x="18" y="18"/>
                    </a:lnTo>
                    <a:lnTo>
                      <a:pt x="24" y="20"/>
                    </a:lnTo>
                    <a:lnTo>
                      <a:pt x="26" y="24"/>
                    </a:lnTo>
                    <a:lnTo>
                      <a:pt x="28" y="28"/>
                    </a:lnTo>
                    <a:lnTo>
                      <a:pt x="26" y="34"/>
                    </a:lnTo>
                    <a:lnTo>
                      <a:pt x="24" y="38"/>
                    </a:lnTo>
                    <a:lnTo>
                      <a:pt x="18" y="40"/>
                    </a:lnTo>
                    <a:lnTo>
                      <a:pt x="14" y="40"/>
                    </a:lnTo>
                    <a:lnTo>
                      <a:pt x="10" y="40"/>
                    </a:lnTo>
                    <a:lnTo>
                      <a:pt x="6" y="40"/>
                    </a:lnTo>
                    <a:lnTo>
                      <a:pt x="4" y="38"/>
                    </a:lnTo>
                    <a:lnTo>
                      <a:pt x="2" y="40"/>
                    </a:lnTo>
                    <a:lnTo>
                      <a:pt x="0" y="40"/>
                    </a:lnTo>
                    <a:lnTo>
                      <a:pt x="0" y="26"/>
                    </a:lnTo>
                    <a:lnTo>
                      <a:pt x="2" y="26"/>
                    </a:lnTo>
                    <a:lnTo>
                      <a:pt x="4" y="32"/>
                    </a:lnTo>
                    <a:lnTo>
                      <a:pt x="6" y="36"/>
                    </a:lnTo>
                    <a:lnTo>
                      <a:pt x="10" y="38"/>
                    </a:lnTo>
                    <a:lnTo>
                      <a:pt x="14" y="38"/>
                    </a:lnTo>
                    <a:lnTo>
                      <a:pt x="16" y="38"/>
                    </a:lnTo>
                    <a:lnTo>
                      <a:pt x="18" y="36"/>
                    </a:lnTo>
                    <a:lnTo>
                      <a:pt x="20" y="34"/>
                    </a:lnTo>
                    <a:lnTo>
                      <a:pt x="20" y="32"/>
                    </a:lnTo>
                    <a:lnTo>
                      <a:pt x="20" y="30"/>
                    </a:lnTo>
                    <a:lnTo>
                      <a:pt x="18" y="28"/>
                    </a:lnTo>
                    <a:lnTo>
                      <a:pt x="16" y="24"/>
                    </a:lnTo>
                    <a:lnTo>
                      <a:pt x="10" y="22"/>
                    </a:lnTo>
                    <a:lnTo>
                      <a:pt x="6" y="20"/>
                    </a:lnTo>
                    <a:lnTo>
                      <a:pt x="2" y="16"/>
                    </a:lnTo>
                    <a:lnTo>
                      <a:pt x="2" y="14"/>
                    </a:lnTo>
                    <a:lnTo>
                      <a:pt x="0" y="10"/>
                    </a:lnTo>
                    <a:lnTo>
                      <a:pt x="2" y="6"/>
                    </a:lnTo>
                    <a:lnTo>
                      <a:pt x="4" y="2"/>
                    </a:lnTo>
                    <a:lnTo>
                      <a:pt x="8" y="0"/>
                    </a:lnTo>
                    <a:lnTo>
                      <a:pt x="12" y="0"/>
                    </a:lnTo>
                    <a:lnTo>
                      <a:pt x="16" y="0"/>
                    </a:lnTo>
                    <a:lnTo>
                      <a:pt x="18" y="0"/>
                    </a:lnTo>
                    <a:lnTo>
                      <a:pt x="20" y="2"/>
                    </a:lnTo>
                    <a:lnTo>
                      <a:pt x="22" y="2"/>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0" name="Freeform 300"/>
              <p:cNvSpPr>
                <a:spLocks/>
              </p:cNvSpPr>
              <p:nvPr/>
            </p:nvSpPr>
            <p:spPr bwMode="auto">
              <a:xfrm>
                <a:off x="2396" y="2730"/>
                <a:ext cx="24" cy="52"/>
              </a:xfrm>
              <a:custGeom>
                <a:avLst/>
                <a:gdLst>
                  <a:gd name="T0" fmla="*/ 14 w 24"/>
                  <a:gd name="T1" fmla="*/ 0 h 52"/>
                  <a:gd name="T2" fmla="*/ 14 w 24"/>
                  <a:gd name="T3" fmla="*/ 12 h 52"/>
                  <a:gd name="T4" fmla="*/ 22 w 24"/>
                  <a:gd name="T5" fmla="*/ 12 h 52"/>
                  <a:gd name="T6" fmla="*/ 22 w 24"/>
                  <a:gd name="T7" fmla="*/ 16 h 52"/>
                  <a:gd name="T8" fmla="*/ 14 w 24"/>
                  <a:gd name="T9" fmla="*/ 16 h 52"/>
                  <a:gd name="T10" fmla="*/ 14 w 24"/>
                  <a:gd name="T11" fmla="*/ 40 h 52"/>
                  <a:gd name="T12" fmla="*/ 14 w 24"/>
                  <a:gd name="T13" fmla="*/ 44 h 52"/>
                  <a:gd name="T14" fmla="*/ 14 w 24"/>
                  <a:gd name="T15" fmla="*/ 46 h 52"/>
                  <a:gd name="T16" fmla="*/ 16 w 24"/>
                  <a:gd name="T17" fmla="*/ 46 h 52"/>
                  <a:gd name="T18" fmla="*/ 18 w 24"/>
                  <a:gd name="T19" fmla="*/ 48 h 52"/>
                  <a:gd name="T20" fmla="*/ 20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8 w 24"/>
                  <a:gd name="T35" fmla="*/ 52 h 52"/>
                  <a:gd name="T36" fmla="*/ 14 w 24"/>
                  <a:gd name="T37" fmla="*/ 52 h 52"/>
                  <a:gd name="T38" fmla="*/ 12 w 24"/>
                  <a:gd name="T39" fmla="*/ 52 h 52"/>
                  <a:gd name="T40" fmla="*/ 10 w 24"/>
                  <a:gd name="T41" fmla="*/ 52 h 52"/>
                  <a:gd name="T42" fmla="*/ 8 w 24"/>
                  <a:gd name="T43" fmla="*/ 50 h 52"/>
                  <a:gd name="T44" fmla="*/ 8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6 w 24"/>
                  <a:gd name="T59" fmla="*/ 10 h 52"/>
                  <a:gd name="T60" fmla="*/ 8 w 24"/>
                  <a:gd name="T61" fmla="*/ 8 h 52"/>
                  <a:gd name="T62" fmla="*/ 10 w 24"/>
                  <a:gd name="T63" fmla="*/ 6 h 52"/>
                  <a:gd name="T64" fmla="*/ 12 w 24"/>
                  <a:gd name="T65" fmla="*/ 4 h 52"/>
                  <a:gd name="T66" fmla="*/ 12 w 24"/>
                  <a:gd name="T67" fmla="*/ 0 h 52"/>
                  <a:gd name="T68" fmla="*/ 14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4" y="0"/>
                    </a:moveTo>
                    <a:lnTo>
                      <a:pt x="14" y="12"/>
                    </a:lnTo>
                    <a:lnTo>
                      <a:pt x="22" y="12"/>
                    </a:lnTo>
                    <a:lnTo>
                      <a:pt x="22" y="16"/>
                    </a:lnTo>
                    <a:lnTo>
                      <a:pt x="14" y="16"/>
                    </a:lnTo>
                    <a:lnTo>
                      <a:pt x="14" y="40"/>
                    </a:lnTo>
                    <a:lnTo>
                      <a:pt x="14" y="44"/>
                    </a:lnTo>
                    <a:lnTo>
                      <a:pt x="14" y="46"/>
                    </a:lnTo>
                    <a:lnTo>
                      <a:pt x="16" y="46"/>
                    </a:lnTo>
                    <a:lnTo>
                      <a:pt x="18" y="48"/>
                    </a:lnTo>
                    <a:lnTo>
                      <a:pt x="20" y="48"/>
                    </a:lnTo>
                    <a:lnTo>
                      <a:pt x="20" y="46"/>
                    </a:lnTo>
                    <a:lnTo>
                      <a:pt x="22" y="46"/>
                    </a:lnTo>
                    <a:lnTo>
                      <a:pt x="22" y="44"/>
                    </a:lnTo>
                    <a:lnTo>
                      <a:pt x="24" y="44"/>
                    </a:lnTo>
                    <a:lnTo>
                      <a:pt x="22" y="48"/>
                    </a:lnTo>
                    <a:lnTo>
                      <a:pt x="20" y="50"/>
                    </a:lnTo>
                    <a:lnTo>
                      <a:pt x="18" y="52"/>
                    </a:lnTo>
                    <a:lnTo>
                      <a:pt x="14" y="52"/>
                    </a:lnTo>
                    <a:lnTo>
                      <a:pt x="12" y="52"/>
                    </a:lnTo>
                    <a:lnTo>
                      <a:pt x="10" y="52"/>
                    </a:lnTo>
                    <a:lnTo>
                      <a:pt x="8" y="50"/>
                    </a:lnTo>
                    <a:lnTo>
                      <a:pt x="8" y="48"/>
                    </a:lnTo>
                    <a:lnTo>
                      <a:pt x="6" y="46"/>
                    </a:lnTo>
                    <a:lnTo>
                      <a:pt x="6" y="42"/>
                    </a:lnTo>
                    <a:lnTo>
                      <a:pt x="6" y="16"/>
                    </a:lnTo>
                    <a:lnTo>
                      <a:pt x="0" y="16"/>
                    </a:lnTo>
                    <a:lnTo>
                      <a:pt x="0" y="14"/>
                    </a:lnTo>
                    <a:lnTo>
                      <a:pt x="2" y="12"/>
                    </a:lnTo>
                    <a:lnTo>
                      <a:pt x="6" y="10"/>
                    </a:lnTo>
                    <a:lnTo>
                      <a:pt x="8" y="8"/>
                    </a:lnTo>
                    <a:lnTo>
                      <a:pt x="10" y="6"/>
                    </a:lnTo>
                    <a:lnTo>
                      <a:pt x="12"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1" name="Freeform 301"/>
              <p:cNvSpPr>
                <a:spLocks/>
              </p:cNvSpPr>
              <p:nvPr/>
            </p:nvSpPr>
            <p:spPr bwMode="auto">
              <a:xfrm>
                <a:off x="2422" y="2742"/>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6 h 40"/>
                  <a:gd name="T20" fmla="*/ 26 w 28"/>
                  <a:gd name="T21" fmla="*/ 8 h 40"/>
                  <a:gd name="T22" fmla="*/ 26 w 28"/>
                  <a:gd name="T23" fmla="*/ 10 h 40"/>
                  <a:gd name="T24" fmla="*/ 24 w 28"/>
                  <a:gd name="T25" fmla="*/ 10 h 40"/>
                  <a:gd name="T26" fmla="*/ 22 w 28"/>
                  <a:gd name="T27" fmla="*/ 10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10 h 40"/>
                  <a:gd name="T40" fmla="*/ 12 w 28"/>
                  <a:gd name="T41" fmla="*/ 14 h 40"/>
                  <a:gd name="T42" fmla="*/ 12 w 28"/>
                  <a:gd name="T43" fmla="*/ 30 h 40"/>
                  <a:gd name="T44" fmla="*/ 12 w 28"/>
                  <a:gd name="T45" fmla="*/ 34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6 h 40"/>
                  <a:gd name="T70" fmla="*/ 4 w 28"/>
                  <a:gd name="T71" fmla="*/ 34 h 40"/>
                  <a:gd name="T72" fmla="*/ 6 w 28"/>
                  <a:gd name="T73" fmla="*/ 30 h 40"/>
                  <a:gd name="T74" fmla="*/ 6 w 28"/>
                  <a:gd name="T75" fmla="*/ 16 h 40"/>
                  <a:gd name="T76" fmla="*/ 4 w 28"/>
                  <a:gd name="T77" fmla="*/ 10 h 40"/>
                  <a:gd name="T78" fmla="*/ 4 w 28"/>
                  <a:gd name="T79" fmla="*/ 8 h 40"/>
                  <a:gd name="T80" fmla="*/ 4 w 28"/>
                  <a:gd name="T81" fmla="*/ 6 h 40"/>
                  <a:gd name="T82" fmla="*/ 4 w 28"/>
                  <a:gd name="T83" fmla="*/ 6 h 40"/>
                  <a:gd name="T84" fmla="*/ 4 w 28"/>
                  <a:gd name="T85" fmla="*/ 4 h 40"/>
                  <a:gd name="T86" fmla="*/ 2 w 28"/>
                  <a:gd name="T87" fmla="*/ 4 h 40"/>
                  <a:gd name="T88" fmla="*/ 2 w 28"/>
                  <a:gd name="T89" fmla="*/ 4 h 40"/>
                  <a:gd name="T90" fmla="*/ 0 w 28"/>
                  <a:gd name="T91" fmla="*/ 6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2"/>
                    </a:lnTo>
                    <a:lnTo>
                      <a:pt x="28" y="4"/>
                    </a:lnTo>
                    <a:lnTo>
                      <a:pt x="28" y="6"/>
                    </a:lnTo>
                    <a:lnTo>
                      <a:pt x="26" y="8"/>
                    </a:lnTo>
                    <a:lnTo>
                      <a:pt x="26" y="10"/>
                    </a:lnTo>
                    <a:lnTo>
                      <a:pt x="24" y="10"/>
                    </a:lnTo>
                    <a:lnTo>
                      <a:pt x="22" y="10"/>
                    </a:lnTo>
                    <a:lnTo>
                      <a:pt x="22" y="8"/>
                    </a:lnTo>
                    <a:lnTo>
                      <a:pt x="20" y="6"/>
                    </a:lnTo>
                    <a:lnTo>
                      <a:pt x="18" y="6"/>
                    </a:lnTo>
                    <a:lnTo>
                      <a:pt x="16" y="6"/>
                    </a:lnTo>
                    <a:lnTo>
                      <a:pt x="14" y="10"/>
                    </a:lnTo>
                    <a:lnTo>
                      <a:pt x="12" y="14"/>
                    </a:lnTo>
                    <a:lnTo>
                      <a:pt x="12" y="30"/>
                    </a:lnTo>
                    <a:lnTo>
                      <a:pt x="12" y="34"/>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0"/>
                    </a:lnTo>
                    <a:lnTo>
                      <a:pt x="6" y="16"/>
                    </a:lnTo>
                    <a:lnTo>
                      <a:pt x="4" y="10"/>
                    </a:lnTo>
                    <a:lnTo>
                      <a:pt x="4" y="8"/>
                    </a:lnTo>
                    <a:lnTo>
                      <a:pt x="4" y="6"/>
                    </a:lnTo>
                    <a:lnTo>
                      <a:pt x="4" y="4"/>
                    </a:lnTo>
                    <a:lnTo>
                      <a:pt x="2"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2" name="Freeform 302"/>
              <p:cNvSpPr>
                <a:spLocks/>
              </p:cNvSpPr>
              <p:nvPr/>
            </p:nvSpPr>
            <p:spPr bwMode="auto">
              <a:xfrm>
                <a:off x="2450" y="2742"/>
                <a:ext cx="42" cy="40"/>
              </a:xfrm>
              <a:custGeom>
                <a:avLst/>
                <a:gdLst>
                  <a:gd name="T0" fmla="*/ 38 w 42"/>
                  <a:gd name="T1" fmla="*/ 0 h 40"/>
                  <a:gd name="T2" fmla="*/ 38 w 42"/>
                  <a:gd name="T3" fmla="*/ 24 h 40"/>
                  <a:gd name="T4" fmla="*/ 38 w 42"/>
                  <a:gd name="T5" fmla="*/ 30 h 40"/>
                  <a:gd name="T6" fmla="*/ 38 w 42"/>
                  <a:gd name="T7" fmla="*/ 34 h 40"/>
                  <a:gd name="T8" fmla="*/ 38 w 42"/>
                  <a:gd name="T9" fmla="*/ 34 h 40"/>
                  <a:gd name="T10" fmla="*/ 38 w 42"/>
                  <a:gd name="T11" fmla="*/ 36 h 40"/>
                  <a:gd name="T12" fmla="*/ 40 w 42"/>
                  <a:gd name="T13" fmla="*/ 36 h 40"/>
                  <a:gd name="T14" fmla="*/ 40 w 42"/>
                  <a:gd name="T15" fmla="*/ 36 h 40"/>
                  <a:gd name="T16" fmla="*/ 40 w 42"/>
                  <a:gd name="T17" fmla="*/ 36 h 40"/>
                  <a:gd name="T18" fmla="*/ 42 w 42"/>
                  <a:gd name="T19" fmla="*/ 36 h 40"/>
                  <a:gd name="T20" fmla="*/ 42 w 42"/>
                  <a:gd name="T21" fmla="*/ 36 h 40"/>
                  <a:gd name="T22" fmla="*/ 32 w 42"/>
                  <a:gd name="T23" fmla="*/ 40 h 40"/>
                  <a:gd name="T24" fmla="*/ 30 w 42"/>
                  <a:gd name="T25" fmla="*/ 40 h 40"/>
                  <a:gd name="T26" fmla="*/ 30 w 42"/>
                  <a:gd name="T27" fmla="*/ 32 h 40"/>
                  <a:gd name="T28" fmla="*/ 26 w 42"/>
                  <a:gd name="T29" fmla="*/ 36 h 40"/>
                  <a:gd name="T30" fmla="*/ 22 w 42"/>
                  <a:gd name="T31" fmla="*/ 40 h 40"/>
                  <a:gd name="T32" fmla="*/ 20 w 42"/>
                  <a:gd name="T33" fmla="*/ 40 h 40"/>
                  <a:gd name="T34" fmla="*/ 16 w 42"/>
                  <a:gd name="T35" fmla="*/ 40 h 40"/>
                  <a:gd name="T36" fmla="*/ 14 w 42"/>
                  <a:gd name="T37" fmla="*/ 40 h 40"/>
                  <a:gd name="T38" fmla="*/ 10 w 42"/>
                  <a:gd name="T39" fmla="*/ 38 h 40"/>
                  <a:gd name="T40" fmla="*/ 8 w 42"/>
                  <a:gd name="T41" fmla="*/ 36 h 40"/>
                  <a:gd name="T42" fmla="*/ 8 w 42"/>
                  <a:gd name="T43" fmla="*/ 34 h 40"/>
                  <a:gd name="T44" fmla="*/ 6 w 42"/>
                  <a:gd name="T45" fmla="*/ 30 h 40"/>
                  <a:gd name="T46" fmla="*/ 6 w 42"/>
                  <a:gd name="T47" fmla="*/ 26 h 40"/>
                  <a:gd name="T48" fmla="*/ 6 w 42"/>
                  <a:gd name="T49" fmla="*/ 8 h 40"/>
                  <a:gd name="T50" fmla="*/ 6 w 42"/>
                  <a:gd name="T51" fmla="*/ 6 h 40"/>
                  <a:gd name="T52" fmla="*/ 6 w 42"/>
                  <a:gd name="T53" fmla="*/ 4 h 40"/>
                  <a:gd name="T54" fmla="*/ 6 w 42"/>
                  <a:gd name="T55" fmla="*/ 2 h 40"/>
                  <a:gd name="T56" fmla="*/ 4 w 42"/>
                  <a:gd name="T57" fmla="*/ 2 h 40"/>
                  <a:gd name="T58" fmla="*/ 2 w 42"/>
                  <a:gd name="T59" fmla="*/ 2 h 40"/>
                  <a:gd name="T60" fmla="*/ 0 w 42"/>
                  <a:gd name="T61" fmla="*/ 2 h 40"/>
                  <a:gd name="T62" fmla="*/ 0 w 42"/>
                  <a:gd name="T63" fmla="*/ 0 h 40"/>
                  <a:gd name="T64" fmla="*/ 14 w 42"/>
                  <a:gd name="T65" fmla="*/ 0 h 40"/>
                  <a:gd name="T66" fmla="*/ 14 w 42"/>
                  <a:gd name="T67" fmla="*/ 26 h 40"/>
                  <a:gd name="T68" fmla="*/ 14 w 42"/>
                  <a:gd name="T69" fmla="*/ 30 h 40"/>
                  <a:gd name="T70" fmla="*/ 16 w 42"/>
                  <a:gd name="T71" fmla="*/ 34 h 40"/>
                  <a:gd name="T72" fmla="*/ 18 w 42"/>
                  <a:gd name="T73" fmla="*/ 34 h 40"/>
                  <a:gd name="T74" fmla="*/ 20 w 42"/>
                  <a:gd name="T75" fmla="*/ 36 h 40"/>
                  <a:gd name="T76" fmla="*/ 22 w 42"/>
                  <a:gd name="T77" fmla="*/ 34 h 40"/>
                  <a:gd name="T78" fmla="*/ 24 w 42"/>
                  <a:gd name="T79" fmla="*/ 34 h 40"/>
                  <a:gd name="T80" fmla="*/ 26 w 42"/>
                  <a:gd name="T81" fmla="*/ 32 h 40"/>
                  <a:gd name="T82" fmla="*/ 30 w 42"/>
                  <a:gd name="T83" fmla="*/ 30 h 40"/>
                  <a:gd name="T84" fmla="*/ 30 w 42"/>
                  <a:gd name="T85" fmla="*/ 8 h 40"/>
                  <a:gd name="T86" fmla="*/ 30 w 42"/>
                  <a:gd name="T87" fmla="*/ 4 h 40"/>
                  <a:gd name="T88" fmla="*/ 28 w 42"/>
                  <a:gd name="T89" fmla="*/ 2 h 40"/>
                  <a:gd name="T90" fmla="*/ 28 w 42"/>
                  <a:gd name="T91" fmla="*/ 2 h 40"/>
                  <a:gd name="T92" fmla="*/ 24 w 42"/>
                  <a:gd name="T93" fmla="*/ 2 h 40"/>
                  <a:gd name="T94" fmla="*/ 24 w 42"/>
                  <a:gd name="T95" fmla="*/ 0 h 40"/>
                  <a:gd name="T96" fmla="*/ 38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8" y="0"/>
                    </a:moveTo>
                    <a:lnTo>
                      <a:pt x="38" y="24"/>
                    </a:lnTo>
                    <a:lnTo>
                      <a:pt x="38" y="30"/>
                    </a:lnTo>
                    <a:lnTo>
                      <a:pt x="38" y="34"/>
                    </a:lnTo>
                    <a:lnTo>
                      <a:pt x="38" y="36"/>
                    </a:lnTo>
                    <a:lnTo>
                      <a:pt x="40" y="36"/>
                    </a:lnTo>
                    <a:lnTo>
                      <a:pt x="42" y="36"/>
                    </a:lnTo>
                    <a:lnTo>
                      <a:pt x="32" y="40"/>
                    </a:lnTo>
                    <a:lnTo>
                      <a:pt x="30" y="40"/>
                    </a:lnTo>
                    <a:lnTo>
                      <a:pt x="30" y="32"/>
                    </a:lnTo>
                    <a:lnTo>
                      <a:pt x="26" y="36"/>
                    </a:lnTo>
                    <a:lnTo>
                      <a:pt x="22" y="40"/>
                    </a:lnTo>
                    <a:lnTo>
                      <a:pt x="20" y="40"/>
                    </a:lnTo>
                    <a:lnTo>
                      <a:pt x="16" y="40"/>
                    </a:lnTo>
                    <a:lnTo>
                      <a:pt x="14" y="40"/>
                    </a:lnTo>
                    <a:lnTo>
                      <a:pt x="10" y="38"/>
                    </a:lnTo>
                    <a:lnTo>
                      <a:pt x="8" y="36"/>
                    </a:lnTo>
                    <a:lnTo>
                      <a:pt x="8" y="34"/>
                    </a:lnTo>
                    <a:lnTo>
                      <a:pt x="6" y="30"/>
                    </a:lnTo>
                    <a:lnTo>
                      <a:pt x="6" y="26"/>
                    </a:lnTo>
                    <a:lnTo>
                      <a:pt x="6" y="8"/>
                    </a:lnTo>
                    <a:lnTo>
                      <a:pt x="6" y="6"/>
                    </a:lnTo>
                    <a:lnTo>
                      <a:pt x="6" y="4"/>
                    </a:lnTo>
                    <a:lnTo>
                      <a:pt x="6" y="2"/>
                    </a:lnTo>
                    <a:lnTo>
                      <a:pt x="4" y="2"/>
                    </a:lnTo>
                    <a:lnTo>
                      <a:pt x="2" y="2"/>
                    </a:lnTo>
                    <a:lnTo>
                      <a:pt x="0" y="2"/>
                    </a:lnTo>
                    <a:lnTo>
                      <a:pt x="0" y="0"/>
                    </a:lnTo>
                    <a:lnTo>
                      <a:pt x="14" y="0"/>
                    </a:lnTo>
                    <a:lnTo>
                      <a:pt x="14" y="26"/>
                    </a:lnTo>
                    <a:lnTo>
                      <a:pt x="14" y="30"/>
                    </a:lnTo>
                    <a:lnTo>
                      <a:pt x="16" y="34"/>
                    </a:lnTo>
                    <a:lnTo>
                      <a:pt x="18" y="34"/>
                    </a:lnTo>
                    <a:lnTo>
                      <a:pt x="20" y="36"/>
                    </a:lnTo>
                    <a:lnTo>
                      <a:pt x="22" y="34"/>
                    </a:lnTo>
                    <a:lnTo>
                      <a:pt x="24" y="34"/>
                    </a:lnTo>
                    <a:lnTo>
                      <a:pt x="26" y="32"/>
                    </a:lnTo>
                    <a:lnTo>
                      <a:pt x="30" y="30"/>
                    </a:lnTo>
                    <a:lnTo>
                      <a:pt x="30" y="8"/>
                    </a:lnTo>
                    <a:lnTo>
                      <a:pt x="30" y="4"/>
                    </a:lnTo>
                    <a:lnTo>
                      <a:pt x="28" y="2"/>
                    </a:lnTo>
                    <a:lnTo>
                      <a:pt x="24" y="2"/>
                    </a:lnTo>
                    <a:lnTo>
                      <a:pt x="24" y="0"/>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3" name="Freeform 303"/>
              <p:cNvSpPr>
                <a:spLocks/>
              </p:cNvSpPr>
              <p:nvPr/>
            </p:nvSpPr>
            <p:spPr bwMode="auto">
              <a:xfrm>
                <a:off x="2494" y="2742"/>
                <a:ext cx="66" cy="40"/>
              </a:xfrm>
              <a:custGeom>
                <a:avLst/>
                <a:gdLst>
                  <a:gd name="T0" fmla="*/ 16 w 66"/>
                  <a:gd name="T1" fmla="*/ 4 h 40"/>
                  <a:gd name="T2" fmla="*/ 20 w 66"/>
                  <a:gd name="T3" fmla="*/ 2 h 40"/>
                  <a:gd name="T4" fmla="*/ 24 w 66"/>
                  <a:gd name="T5" fmla="*/ 0 h 40"/>
                  <a:gd name="T6" fmla="*/ 30 w 66"/>
                  <a:gd name="T7" fmla="*/ 0 h 40"/>
                  <a:gd name="T8" fmla="*/ 36 w 66"/>
                  <a:gd name="T9" fmla="*/ 4 h 40"/>
                  <a:gd name="T10" fmla="*/ 40 w 66"/>
                  <a:gd name="T11" fmla="*/ 4 h 40"/>
                  <a:gd name="T12" fmla="*/ 48 w 66"/>
                  <a:gd name="T13" fmla="*/ 0 h 40"/>
                  <a:gd name="T14" fmla="*/ 54 w 66"/>
                  <a:gd name="T15" fmla="*/ 0 h 40"/>
                  <a:gd name="T16" fmla="*/ 58 w 66"/>
                  <a:gd name="T17" fmla="*/ 4 h 40"/>
                  <a:gd name="T18" fmla="*/ 60 w 66"/>
                  <a:gd name="T19" fmla="*/ 10 h 40"/>
                  <a:gd name="T20" fmla="*/ 60 w 66"/>
                  <a:gd name="T21" fmla="*/ 30 h 40"/>
                  <a:gd name="T22" fmla="*/ 62 w 66"/>
                  <a:gd name="T23" fmla="*/ 36 h 40"/>
                  <a:gd name="T24" fmla="*/ 62 w 66"/>
                  <a:gd name="T25" fmla="*/ 38 h 40"/>
                  <a:gd name="T26" fmla="*/ 66 w 66"/>
                  <a:gd name="T27" fmla="*/ 38 h 40"/>
                  <a:gd name="T28" fmla="*/ 48 w 66"/>
                  <a:gd name="T29" fmla="*/ 40 h 40"/>
                  <a:gd name="T30" fmla="*/ 48 w 66"/>
                  <a:gd name="T31" fmla="*/ 38 h 40"/>
                  <a:gd name="T32" fmla="*/ 52 w 66"/>
                  <a:gd name="T33" fmla="*/ 38 h 40"/>
                  <a:gd name="T34" fmla="*/ 54 w 66"/>
                  <a:gd name="T35" fmla="*/ 36 h 40"/>
                  <a:gd name="T36" fmla="*/ 54 w 66"/>
                  <a:gd name="T37" fmla="*/ 30 h 40"/>
                  <a:gd name="T38" fmla="*/ 54 w 66"/>
                  <a:gd name="T39" fmla="*/ 10 h 40"/>
                  <a:gd name="T40" fmla="*/ 50 w 66"/>
                  <a:gd name="T41" fmla="*/ 6 h 40"/>
                  <a:gd name="T42" fmla="*/ 44 w 66"/>
                  <a:gd name="T43" fmla="*/ 6 h 40"/>
                  <a:gd name="T44" fmla="*/ 40 w 66"/>
                  <a:gd name="T45" fmla="*/ 8 h 40"/>
                  <a:gd name="T46" fmla="*/ 38 w 66"/>
                  <a:gd name="T47" fmla="*/ 10 h 40"/>
                  <a:gd name="T48" fmla="*/ 38 w 66"/>
                  <a:gd name="T49" fmla="*/ 30 h 40"/>
                  <a:gd name="T50" fmla="*/ 38 w 66"/>
                  <a:gd name="T51" fmla="*/ 36 h 40"/>
                  <a:gd name="T52" fmla="*/ 38 w 66"/>
                  <a:gd name="T53" fmla="*/ 38 h 40"/>
                  <a:gd name="T54" fmla="*/ 42 w 66"/>
                  <a:gd name="T55" fmla="*/ 38 h 40"/>
                  <a:gd name="T56" fmla="*/ 24 w 66"/>
                  <a:gd name="T57" fmla="*/ 40 h 40"/>
                  <a:gd name="T58" fmla="*/ 26 w 66"/>
                  <a:gd name="T59" fmla="*/ 38 h 40"/>
                  <a:gd name="T60" fmla="*/ 30 w 66"/>
                  <a:gd name="T61" fmla="*/ 36 h 40"/>
                  <a:gd name="T62" fmla="*/ 30 w 66"/>
                  <a:gd name="T63" fmla="*/ 34 h 40"/>
                  <a:gd name="T64" fmla="*/ 30 w 66"/>
                  <a:gd name="T65" fmla="*/ 14 h 40"/>
                  <a:gd name="T66" fmla="*/ 28 w 66"/>
                  <a:gd name="T67" fmla="*/ 8 h 40"/>
                  <a:gd name="T68" fmla="*/ 24 w 66"/>
                  <a:gd name="T69" fmla="*/ 6 h 40"/>
                  <a:gd name="T70" fmla="*/ 18 w 66"/>
                  <a:gd name="T71" fmla="*/ 6 h 40"/>
                  <a:gd name="T72" fmla="*/ 14 w 66"/>
                  <a:gd name="T73" fmla="*/ 10 h 40"/>
                  <a:gd name="T74" fmla="*/ 14 w 66"/>
                  <a:gd name="T75" fmla="*/ 34 h 40"/>
                  <a:gd name="T76" fmla="*/ 14 w 66"/>
                  <a:gd name="T77" fmla="*/ 38 h 40"/>
                  <a:gd name="T78" fmla="*/ 16 w 66"/>
                  <a:gd name="T79" fmla="*/ 38 h 40"/>
                  <a:gd name="T80" fmla="*/ 18 w 66"/>
                  <a:gd name="T81" fmla="*/ 40 h 40"/>
                  <a:gd name="T82" fmla="*/ 0 w 66"/>
                  <a:gd name="T83" fmla="*/ 38 h 40"/>
                  <a:gd name="T84" fmla="*/ 4 w 66"/>
                  <a:gd name="T85" fmla="*/ 38 h 40"/>
                  <a:gd name="T86" fmla="*/ 6 w 66"/>
                  <a:gd name="T87" fmla="*/ 36 h 40"/>
                  <a:gd name="T88" fmla="*/ 6 w 66"/>
                  <a:gd name="T89" fmla="*/ 30 h 40"/>
                  <a:gd name="T90" fmla="*/ 6 w 66"/>
                  <a:gd name="T91" fmla="*/ 10 h 40"/>
                  <a:gd name="T92" fmla="*/ 6 w 66"/>
                  <a:gd name="T93" fmla="*/ 6 h 40"/>
                  <a:gd name="T94" fmla="*/ 4 w 66"/>
                  <a:gd name="T95" fmla="*/ 4 h 40"/>
                  <a:gd name="T96" fmla="*/ 2 w 66"/>
                  <a:gd name="T97" fmla="*/ 4 h 40"/>
                  <a:gd name="T98" fmla="*/ 0 w 66"/>
                  <a:gd name="T99" fmla="*/ 4 h 40"/>
                  <a:gd name="T100" fmla="*/ 14 w 66"/>
                  <a:gd name="T101" fmla="*/ 0 h 4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
                  <a:gd name="T154" fmla="*/ 0 h 40"/>
                  <a:gd name="T155" fmla="*/ 66 w 66"/>
                  <a:gd name="T156" fmla="*/ 40 h 4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 h="40">
                    <a:moveTo>
                      <a:pt x="14" y="8"/>
                    </a:moveTo>
                    <a:lnTo>
                      <a:pt x="16" y="4"/>
                    </a:lnTo>
                    <a:lnTo>
                      <a:pt x="18" y="4"/>
                    </a:lnTo>
                    <a:lnTo>
                      <a:pt x="20" y="2"/>
                    </a:lnTo>
                    <a:lnTo>
                      <a:pt x="22" y="0"/>
                    </a:lnTo>
                    <a:lnTo>
                      <a:pt x="24" y="0"/>
                    </a:lnTo>
                    <a:lnTo>
                      <a:pt x="26" y="0"/>
                    </a:lnTo>
                    <a:lnTo>
                      <a:pt x="30" y="0"/>
                    </a:lnTo>
                    <a:lnTo>
                      <a:pt x="34" y="2"/>
                    </a:lnTo>
                    <a:lnTo>
                      <a:pt x="36" y="4"/>
                    </a:lnTo>
                    <a:lnTo>
                      <a:pt x="36" y="8"/>
                    </a:lnTo>
                    <a:lnTo>
                      <a:pt x="40" y="4"/>
                    </a:lnTo>
                    <a:lnTo>
                      <a:pt x="44" y="2"/>
                    </a:lnTo>
                    <a:lnTo>
                      <a:pt x="48" y="0"/>
                    </a:lnTo>
                    <a:lnTo>
                      <a:pt x="50" y="0"/>
                    </a:lnTo>
                    <a:lnTo>
                      <a:pt x="54" y="0"/>
                    </a:lnTo>
                    <a:lnTo>
                      <a:pt x="56" y="2"/>
                    </a:lnTo>
                    <a:lnTo>
                      <a:pt x="58" y="4"/>
                    </a:lnTo>
                    <a:lnTo>
                      <a:pt x="60" y="6"/>
                    </a:lnTo>
                    <a:lnTo>
                      <a:pt x="60" y="10"/>
                    </a:lnTo>
                    <a:lnTo>
                      <a:pt x="60" y="14"/>
                    </a:lnTo>
                    <a:lnTo>
                      <a:pt x="60" y="30"/>
                    </a:lnTo>
                    <a:lnTo>
                      <a:pt x="60" y="34"/>
                    </a:lnTo>
                    <a:lnTo>
                      <a:pt x="62" y="36"/>
                    </a:lnTo>
                    <a:lnTo>
                      <a:pt x="62" y="38"/>
                    </a:lnTo>
                    <a:lnTo>
                      <a:pt x="64" y="38"/>
                    </a:lnTo>
                    <a:lnTo>
                      <a:pt x="66" y="38"/>
                    </a:lnTo>
                    <a:lnTo>
                      <a:pt x="66" y="40"/>
                    </a:lnTo>
                    <a:lnTo>
                      <a:pt x="48" y="40"/>
                    </a:lnTo>
                    <a:lnTo>
                      <a:pt x="48" y="38"/>
                    </a:lnTo>
                    <a:lnTo>
                      <a:pt x="50" y="38"/>
                    </a:lnTo>
                    <a:lnTo>
                      <a:pt x="52" y="38"/>
                    </a:lnTo>
                    <a:lnTo>
                      <a:pt x="52" y="36"/>
                    </a:lnTo>
                    <a:lnTo>
                      <a:pt x="54" y="36"/>
                    </a:lnTo>
                    <a:lnTo>
                      <a:pt x="54" y="34"/>
                    </a:lnTo>
                    <a:lnTo>
                      <a:pt x="54" y="30"/>
                    </a:lnTo>
                    <a:lnTo>
                      <a:pt x="54" y="14"/>
                    </a:lnTo>
                    <a:lnTo>
                      <a:pt x="54" y="10"/>
                    </a:lnTo>
                    <a:lnTo>
                      <a:pt x="52" y="8"/>
                    </a:lnTo>
                    <a:lnTo>
                      <a:pt x="50" y="6"/>
                    </a:lnTo>
                    <a:lnTo>
                      <a:pt x="48" y="6"/>
                    </a:lnTo>
                    <a:lnTo>
                      <a:pt x="44" y="6"/>
                    </a:lnTo>
                    <a:lnTo>
                      <a:pt x="42" y="6"/>
                    </a:lnTo>
                    <a:lnTo>
                      <a:pt x="40" y="8"/>
                    </a:lnTo>
                    <a:lnTo>
                      <a:pt x="38" y="10"/>
                    </a:lnTo>
                    <a:lnTo>
                      <a:pt x="38" y="12"/>
                    </a:lnTo>
                    <a:lnTo>
                      <a:pt x="38" y="30"/>
                    </a:lnTo>
                    <a:lnTo>
                      <a:pt x="38" y="34"/>
                    </a:lnTo>
                    <a:lnTo>
                      <a:pt x="38" y="36"/>
                    </a:lnTo>
                    <a:lnTo>
                      <a:pt x="38" y="38"/>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8"/>
                    </a:lnTo>
                    <a:lnTo>
                      <a:pt x="26" y="6"/>
                    </a:lnTo>
                    <a:lnTo>
                      <a:pt x="24" y="6"/>
                    </a:lnTo>
                    <a:lnTo>
                      <a:pt x="20" y="6"/>
                    </a:lnTo>
                    <a:lnTo>
                      <a:pt x="18" y="6"/>
                    </a:lnTo>
                    <a:lnTo>
                      <a:pt x="16" y="8"/>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8"/>
                    </a:lnTo>
                    <a:lnTo>
                      <a:pt x="6" y="6"/>
                    </a:lnTo>
                    <a:lnTo>
                      <a:pt x="4" y="4"/>
                    </a:lnTo>
                    <a:lnTo>
                      <a:pt x="2" y="4"/>
                    </a:lnTo>
                    <a:lnTo>
                      <a:pt x="2"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4" name="Freeform 304"/>
              <p:cNvSpPr>
                <a:spLocks noEditPoints="1"/>
              </p:cNvSpPr>
              <p:nvPr/>
            </p:nvSpPr>
            <p:spPr bwMode="auto">
              <a:xfrm>
                <a:off x="2564"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4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4"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5" name="Freeform 305"/>
              <p:cNvSpPr>
                <a:spLocks/>
              </p:cNvSpPr>
              <p:nvPr/>
            </p:nvSpPr>
            <p:spPr bwMode="auto">
              <a:xfrm>
                <a:off x="2602"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6" name="Freeform 306"/>
              <p:cNvSpPr>
                <a:spLocks/>
              </p:cNvSpPr>
              <p:nvPr/>
            </p:nvSpPr>
            <p:spPr bwMode="auto">
              <a:xfrm>
                <a:off x="2646"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6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6" y="48"/>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7" name="Freeform 307"/>
              <p:cNvSpPr>
                <a:spLocks/>
              </p:cNvSpPr>
              <p:nvPr/>
            </p:nvSpPr>
            <p:spPr bwMode="auto">
              <a:xfrm>
                <a:off x="2696" y="2742"/>
                <a:ext cx="42" cy="40"/>
              </a:xfrm>
              <a:custGeom>
                <a:avLst/>
                <a:gdLst>
                  <a:gd name="T0" fmla="*/ 36 w 42"/>
                  <a:gd name="T1" fmla="*/ 0 h 40"/>
                  <a:gd name="T2" fmla="*/ 36 w 42"/>
                  <a:gd name="T3" fmla="*/ 24 h 40"/>
                  <a:gd name="T4" fmla="*/ 36 w 42"/>
                  <a:gd name="T5" fmla="*/ 30 h 40"/>
                  <a:gd name="T6" fmla="*/ 36 w 42"/>
                  <a:gd name="T7" fmla="*/ 34 h 40"/>
                  <a:gd name="T8" fmla="*/ 36 w 42"/>
                  <a:gd name="T9" fmla="*/ 34 h 40"/>
                  <a:gd name="T10" fmla="*/ 38 w 42"/>
                  <a:gd name="T11" fmla="*/ 36 h 40"/>
                  <a:gd name="T12" fmla="*/ 38 w 42"/>
                  <a:gd name="T13" fmla="*/ 36 h 40"/>
                  <a:gd name="T14" fmla="*/ 38 w 42"/>
                  <a:gd name="T15" fmla="*/ 36 h 40"/>
                  <a:gd name="T16" fmla="*/ 40 w 42"/>
                  <a:gd name="T17" fmla="*/ 36 h 40"/>
                  <a:gd name="T18" fmla="*/ 42 w 42"/>
                  <a:gd name="T19" fmla="*/ 36 h 40"/>
                  <a:gd name="T20" fmla="*/ 42 w 42"/>
                  <a:gd name="T21" fmla="*/ 36 h 40"/>
                  <a:gd name="T22" fmla="*/ 30 w 42"/>
                  <a:gd name="T23" fmla="*/ 40 h 40"/>
                  <a:gd name="T24" fmla="*/ 28 w 42"/>
                  <a:gd name="T25" fmla="*/ 40 h 40"/>
                  <a:gd name="T26" fmla="*/ 28 w 42"/>
                  <a:gd name="T27" fmla="*/ 32 h 40"/>
                  <a:gd name="T28" fmla="*/ 24 w 42"/>
                  <a:gd name="T29" fmla="*/ 36 h 40"/>
                  <a:gd name="T30" fmla="*/ 22 w 42"/>
                  <a:gd name="T31" fmla="*/ 40 h 40"/>
                  <a:gd name="T32" fmla="*/ 18 w 42"/>
                  <a:gd name="T33" fmla="*/ 40 h 40"/>
                  <a:gd name="T34" fmla="*/ 16 w 42"/>
                  <a:gd name="T35" fmla="*/ 40 h 40"/>
                  <a:gd name="T36" fmla="*/ 12 w 42"/>
                  <a:gd name="T37" fmla="*/ 40 h 40"/>
                  <a:gd name="T38" fmla="*/ 10 w 42"/>
                  <a:gd name="T39" fmla="*/ 38 h 40"/>
                  <a:gd name="T40" fmla="*/ 8 w 42"/>
                  <a:gd name="T41" fmla="*/ 36 h 40"/>
                  <a:gd name="T42" fmla="*/ 6 w 42"/>
                  <a:gd name="T43" fmla="*/ 34 h 40"/>
                  <a:gd name="T44" fmla="*/ 6 w 42"/>
                  <a:gd name="T45" fmla="*/ 30 h 40"/>
                  <a:gd name="T46" fmla="*/ 6 w 42"/>
                  <a:gd name="T47" fmla="*/ 26 h 40"/>
                  <a:gd name="T48" fmla="*/ 6 w 42"/>
                  <a:gd name="T49" fmla="*/ 8 h 40"/>
                  <a:gd name="T50" fmla="*/ 4 w 42"/>
                  <a:gd name="T51" fmla="*/ 6 h 40"/>
                  <a:gd name="T52" fmla="*/ 4 w 42"/>
                  <a:gd name="T53" fmla="*/ 4 h 40"/>
                  <a:gd name="T54" fmla="*/ 4 w 42"/>
                  <a:gd name="T55" fmla="*/ 2 h 40"/>
                  <a:gd name="T56" fmla="*/ 4 w 42"/>
                  <a:gd name="T57" fmla="*/ 2 h 40"/>
                  <a:gd name="T58" fmla="*/ 2 w 42"/>
                  <a:gd name="T59" fmla="*/ 2 h 40"/>
                  <a:gd name="T60" fmla="*/ 0 w 42"/>
                  <a:gd name="T61" fmla="*/ 2 h 40"/>
                  <a:gd name="T62" fmla="*/ 0 w 42"/>
                  <a:gd name="T63" fmla="*/ 0 h 40"/>
                  <a:gd name="T64" fmla="*/ 12 w 42"/>
                  <a:gd name="T65" fmla="*/ 0 h 40"/>
                  <a:gd name="T66" fmla="*/ 12 w 42"/>
                  <a:gd name="T67" fmla="*/ 26 h 40"/>
                  <a:gd name="T68" fmla="*/ 12 w 42"/>
                  <a:gd name="T69" fmla="*/ 30 h 40"/>
                  <a:gd name="T70" fmla="*/ 14 w 42"/>
                  <a:gd name="T71" fmla="*/ 34 h 40"/>
                  <a:gd name="T72" fmla="*/ 16 w 42"/>
                  <a:gd name="T73" fmla="*/ 34 h 40"/>
                  <a:gd name="T74" fmla="*/ 18 w 42"/>
                  <a:gd name="T75" fmla="*/ 36 h 40"/>
                  <a:gd name="T76" fmla="*/ 20 w 42"/>
                  <a:gd name="T77" fmla="*/ 34 h 40"/>
                  <a:gd name="T78" fmla="*/ 24 w 42"/>
                  <a:gd name="T79" fmla="*/ 34 h 40"/>
                  <a:gd name="T80" fmla="*/ 26 w 42"/>
                  <a:gd name="T81" fmla="*/ 32 h 40"/>
                  <a:gd name="T82" fmla="*/ 28 w 42"/>
                  <a:gd name="T83" fmla="*/ 30 h 40"/>
                  <a:gd name="T84" fmla="*/ 28 w 42"/>
                  <a:gd name="T85" fmla="*/ 8 h 40"/>
                  <a:gd name="T86" fmla="*/ 28 w 42"/>
                  <a:gd name="T87" fmla="*/ 4 h 40"/>
                  <a:gd name="T88" fmla="*/ 28 w 42"/>
                  <a:gd name="T89" fmla="*/ 2 h 40"/>
                  <a:gd name="T90" fmla="*/ 26 w 42"/>
                  <a:gd name="T91" fmla="*/ 2 h 40"/>
                  <a:gd name="T92" fmla="*/ 24 w 42"/>
                  <a:gd name="T93" fmla="*/ 2 h 40"/>
                  <a:gd name="T94" fmla="*/ 24 w 42"/>
                  <a:gd name="T95" fmla="*/ 0 h 40"/>
                  <a:gd name="T96" fmla="*/ 36 w 42"/>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2"/>
                  <a:gd name="T148" fmla="*/ 0 h 40"/>
                  <a:gd name="T149" fmla="*/ 42 w 42"/>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2" h="40">
                    <a:moveTo>
                      <a:pt x="36" y="0"/>
                    </a:moveTo>
                    <a:lnTo>
                      <a:pt x="36" y="24"/>
                    </a:lnTo>
                    <a:lnTo>
                      <a:pt x="36" y="30"/>
                    </a:lnTo>
                    <a:lnTo>
                      <a:pt x="36" y="34"/>
                    </a:lnTo>
                    <a:lnTo>
                      <a:pt x="38" y="36"/>
                    </a:lnTo>
                    <a:lnTo>
                      <a:pt x="40" y="36"/>
                    </a:lnTo>
                    <a:lnTo>
                      <a:pt x="42" y="36"/>
                    </a:lnTo>
                    <a:lnTo>
                      <a:pt x="30" y="40"/>
                    </a:lnTo>
                    <a:lnTo>
                      <a:pt x="28" y="40"/>
                    </a:lnTo>
                    <a:lnTo>
                      <a:pt x="28" y="32"/>
                    </a:lnTo>
                    <a:lnTo>
                      <a:pt x="24" y="36"/>
                    </a:lnTo>
                    <a:lnTo>
                      <a:pt x="22" y="40"/>
                    </a:lnTo>
                    <a:lnTo>
                      <a:pt x="18" y="40"/>
                    </a:lnTo>
                    <a:lnTo>
                      <a:pt x="16" y="40"/>
                    </a:lnTo>
                    <a:lnTo>
                      <a:pt x="12" y="40"/>
                    </a:lnTo>
                    <a:lnTo>
                      <a:pt x="10" y="38"/>
                    </a:lnTo>
                    <a:lnTo>
                      <a:pt x="8" y="36"/>
                    </a:lnTo>
                    <a:lnTo>
                      <a:pt x="6" y="34"/>
                    </a:lnTo>
                    <a:lnTo>
                      <a:pt x="6" y="30"/>
                    </a:lnTo>
                    <a:lnTo>
                      <a:pt x="6" y="26"/>
                    </a:lnTo>
                    <a:lnTo>
                      <a:pt x="6" y="8"/>
                    </a:lnTo>
                    <a:lnTo>
                      <a:pt x="4" y="6"/>
                    </a:lnTo>
                    <a:lnTo>
                      <a:pt x="4" y="4"/>
                    </a:lnTo>
                    <a:lnTo>
                      <a:pt x="4" y="2"/>
                    </a:lnTo>
                    <a:lnTo>
                      <a:pt x="2" y="2"/>
                    </a:lnTo>
                    <a:lnTo>
                      <a:pt x="0" y="2"/>
                    </a:lnTo>
                    <a:lnTo>
                      <a:pt x="0" y="0"/>
                    </a:lnTo>
                    <a:lnTo>
                      <a:pt x="12" y="0"/>
                    </a:lnTo>
                    <a:lnTo>
                      <a:pt x="12" y="26"/>
                    </a:lnTo>
                    <a:lnTo>
                      <a:pt x="12" y="30"/>
                    </a:lnTo>
                    <a:lnTo>
                      <a:pt x="14" y="34"/>
                    </a:lnTo>
                    <a:lnTo>
                      <a:pt x="16" y="34"/>
                    </a:lnTo>
                    <a:lnTo>
                      <a:pt x="18" y="36"/>
                    </a:lnTo>
                    <a:lnTo>
                      <a:pt x="20" y="34"/>
                    </a:lnTo>
                    <a:lnTo>
                      <a:pt x="24" y="34"/>
                    </a:lnTo>
                    <a:lnTo>
                      <a:pt x="26" y="32"/>
                    </a:lnTo>
                    <a:lnTo>
                      <a:pt x="28" y="30"/>
                    </a:lnTo>
                    <a:lnTo>
                      <a:pt x="28" y="8"/>
                    </a:lnTo>
                    <a:lnTo>
                      <a:pt x="28" y="4"/>
                    </a:lnTo>
                    <a:lnTo>
                      <a:pt x="28" y="2"/>
                    </a:lnTo>
                    <a:lnTo>
                      <a:pt x="26" y="2"/>
                    </a:lnTo>
                    <a:lnTo>
                      <a:pt x="24" y="2"/>
                    </a:lnTo>
                    <a:lnTo>
                      <a:pt x="24" y="0"/>
                    </a:lnTo>
                    <a:lnTo>
                      <a:pt x="36"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8" name="Freeform 308"/>
              <p:cNvSpPr>
                <a:spLocks/>
              </p:cNvSpPr>
              <p:nvPr/>
            </p:nvSpPr>
            <p:spPr bwMode="auto">
              <a:xfrm>
                <a:off x="2744" y="2742"/>
                <a:ext cx="26" cy="40"/>
              </a:xfrm>
              <a:custGeom>
                <a:avLst/>
                <a:gdLst>
                  <a:gd name="T0" fmla="*/ 22 w 26"/>
                  <a:gd name="T1" fmla="*/ 0 h 40"/>
                  <a:gd name="T2" fmla="*/ 22 w 26"/>
                  <a:gd name="T3" fmla="*/ 14 h 40"/>
                  <a:gd name="T4" fmla="*/ 22 w 26"/>
                  <a:gd name="T5" fmla="*/ 14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6 h 40"/>
                  <a:gd name="T20" fmla="*/ 4 w 26"/>
                  <a:gd name="T21" fmla="*/ 8 h 40"/>
                  <a:gd name="T22" fmla="*/ 4 w 26"/>
                  <a:gd name="T23" fmla="*/ 10 h 40"/>
                  <a:gd name="T24" fmla="*/ 6 w 26"/>
                  <a:gd name="T25" fmla="*/ 12 h 40"/>
                  <a:gd name="T26" fmla="*/ 8 w 26"/>
                  <a:gd name="T27" fmla="*/ 14 h 40"/>
                  <a:gd name="T28" fmla="*/ 10 w 26"/>
                  <a:gd name="T29" fmla="*/ 14 h 40"/>
                  <a:gd name="T30" fmla="*/ 16 w 26"/>
                  <a:gd name="T31" fmla="*/ 18 h 40"/>
                  <a:gd name="T32" fmla="*/ 22 w 26"/>
                  <a:gd name="T33" fmla="*/ 20 h 40"/>
                  <a:gd name="T34" fmla="*/ 24 w 26"/>
                  <a:gd name="T35" fmla="*/ 24 h 40"/>
                  <a:gd name="T36" fmla="*/ 26 w 26"/>
                  <a:gd name="T37" fmla="*/ 28 h 40"/>
                  <a:gd name="T38" fmla="*/ 24 w 26"/>
                  <a:gd name="T39" fmla="*/ 34 h 40"/>
                  <a:gd name="T40" fmla="*/ 22 w 26"/>
                  <a:gd name="T41" fmla="*/ 38 h 40"/>
                  <a:gd name="T42" fmla="*/ 18 w 26"/>
                  <a:gd name="T43" fmla="*/ 40 h 40"/>
                  <a:gd name="T44" fmla="*/ 12 w 26"/>
                  <a:gd name="T45" fmla="*/ 40 h 40"/>
                  <a:gd name="T46" fmla="*/ 8 w 26"/>
                  <a:gd name="T47" fmla="*/ 40 h 40"/>
                  <a:gd name="T48" fmla="*/ 4 w 26"/>
                  <a:gd name="T49" fmla="*/ 40 h 40"/>
                  <a:gd name="T50" fmla="*/ 2 w 26"/>
                  <a:gd name="T51" fmla="*/ 38 h 40"/>
                  <a:gd name="T52" fmla="*/ 2 w 26"/>
                  <a:gd name="T53" fmla="*/ 38 h 40"/>
                  <a:gd name="T54" fmla="*/ 0 w 26"/>
                  <a:gd name="T55" fmla="*/ 40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6 h 40"/>
                  <a:gd name="T68" fmla="*/ 8 w 26"/>
                  <a:gd name="T69" fmla="*/ 38 h 40"/>
                  <a:gd name="T70" fmla="*/ 12 w 26"/>
                  <a:gd name="T71" fmla="*/ 38 h 40"/>
                  <a:gd name="T72" fmla="*/ 16 w 26"/>
                  <a:gd name="T73" fmla="*/ 38 h 40"/>
                  <a:gd name="T74" fmla="*/ 18 w 26"/>
                  <a:gd name="T75" fmla="*/ 36 h 40"/>
                  <a:gd name="T76" fmla="*/ 18 w 26"/>
                  <a:gd name="T77" fmla="*/ 34 h 40"/>
                  <a:gd name="T78" fmla="*/ 20 w 26"/>
                  <a:gd name="T79" fmla="*/ 32 h 40"/>
                  <a:gd name="T80" fmla="*/ 18 w 26"/>
                  <a:gd name="T81" fmla="*/ 30 h 40"/>
                  <a:gd name="T82" fmla="*/ 18 w 26"/>
                  <a:gd name="T83" fmla="*/ 28 h 40"/>
                  <a:gd name="T84" fmla="*/ 14 w 26"/>
                  <a:gd name="T85" fmla="*/ 24 h 40"/>
                  <a:gd name="T86" fmla="*/ 10 w 26"/>
                  <a:gd name="T87" fmla="*/ 22 h 40"/>
                  <a:gd name="T88" fmla="*/ 4 w 26"/>
                  <a:gd name="T89" fmla="*/ 20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6 w 26"/>
                  <a:gd name="T107" fmla="*/ 0 h 40"/>
                  <a:gd name="T108" fmla="*/ 18 w 26"/>
                  <a:gd name="T109" fmla="*/ 2 h 40"/>
                  <a:gd name="T110" fmla="*/ 20 w 26"/>
                  <a:gd name="T111" fmla="*/ 2 h 40"/>
                  <a:gd name="T112" fmla="*/ 20 w 26"/>
                  <a:gd name="T113" fmla="*/ 2 h 40"/>
                  <a:gd name="T114" fmla="*/ 20 w 26"/>
                  <a:gd name="T115" fmla="*/ 2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4"/>
                    </a:lnTo>
                    <a:lnTo>
                      <a:pt x="20" y="8"/>
                    </a:lnTo>
                    <a:lnTo>
                      <a:pt x="18" y="4"/>
                    </a:lnTo>
                    <a:lnTo>
                      <a:pt x="14" y="2"/>
                    </a:lnTo>
                    <a:lnTo>
                      <a:pt x="12" y="2"/>
                    </a:lnTo>
                    <a:lnTo>
                      <a:pt x="8" y="2"/>
                    </a:lnTo>
                    <a:lnTo>
                      <a:pt x="6" y="4"/>
                    </a:lnTo>
                    <a:lnTo>
                      <a:pt x="6" y="6"/>
                    </a:lnTo>
                    <a:lnTo>
                      <a:pt x="4" y="8"/>
                    </a:lnTo>
                    <a:lnTo>
                      <a:pt x="4" y="10"/>
                    </a:lnTo>
                    <a:lnTo>
                      <a:pt x="6" y="12"/>
                    </a:lnTo>
                    <a:lnTo>
                      <a:pt x="8" y="14"/>
                    </a:lnTo>
                    <a:lnTo>
                      <a:pt x="10" y="14"/>
                    </a:lnTo>
                    <a:lnTo>
                      <a:pt x="16" y="18"/>
                    </a:lnTo>
                    <a:lnTo>
                      <a:pt x="22" y="20"/>
                    </a:lnTo>
                    <a:lnTo>
                      <a:pt x="24" y="24"/>
                    </a:lnTo>
                    <a:lnTo>
                      <a:pt x="26" y="28"/>
                    </a:lnTo>
                    <a:lnTo>
                      <a:pt x="24" y="34"/>
                    </a:lnTo>
                    <a:lnTo>
                      <a:pt x="22" y="38"/>
                    </a:lnTo>
                    <a:lnTo>
                      <a:pt x="18" y="40"/>
                    </a:lnTo>
                    <a:lnTo>
                      <a:pt x="12" y="40"/>
                    </a:lnTo>
                    <a:lnTo>
                      <a:pt x="8" y="40"/>
                    </a:lnTo>
                    <a:lnTo>
                      <a:pt x="4" y="40"/>
                    </a:lnTo>
                    <a:lnTo>
                      <a:pt x="2" y="38"/>
                    </a:lnTo>
                    <a:lnTo>
                      <a:pt x="0" y="40"/>
                    </a:lnTo>
                    <a:lnTo>
                      <a:pt x="0" y="26"/>
                    </a:lnTo>
                    <a:lnTo>
                      <a:pt x="2" y="32"/>
                    </a:lnTo>
                    <a:lnTo>
                      <a:pt x="4" y="36"/>
                    </a:lnTo>
                    <a:lnTo>
                      <a:pt x="8" y="38"/>
                    </a:lnTo>
                    <a:lnTo>
                      <a:pt x="12" y="38"/>
                    </a:lnTo>
                    <a:lnTo>
                      <a:pt x="16" y="38"/>
                    </a:lnTo>
                    <a:lnTo>
                      <a:pt x="18" y="36"/>
                    </a:lnTo>
                    <a:lnTo>
                      <a:pt x="18" y="34"/>
                    </a:lnTo>
                    <a:lnTo>
                      <a:pt x="20" y="32"/>
                    </a:lnTo>
                    <a:lnTo>
                      <a:pt x="18" y="30"/>
                    </a:lnTo>
                    <a:lnTo>
                      <a:pt x="18" y="28"/>
                    </a:lnTo>
                    <a:lnTo>
                      <a:pt x="14" y="24"/>
                    </a:lnTo>
                    <a:lnTo>
                      <a:pt x="10" y="22"/>
                    </a:lnTo>
                    <a:lnTo>
                      <a:pt x="4" y="20"/>
                    </a:lnTo>
                    <a:lnTo>
                      <a:pt x="2" y="16"/>
                    </a:lnTo>
                    <a:lnTo>
                      <a:pt x="0" y="14"/>
                    </a:lnTo>
                    <a:lnTo>
                      <a:pt x="0" y="10"/>
                    </a:lnTo>
                    <a:lnTo>
                      <a:pt x="0" y="6"/>
                    </a:lnTo>
                    <a:lnTo>
                      <a:pt x="2" y="2"/>
                    </a:lnTo>
                    <a:lnTo>
                      <a:pt x="6" y="0"/>
                    </a:lnTo>
                    <a:lnTo>
                      <a:pt x="12" y="0"/>
                    </a:lnTo>
                    <a:lnTo>
                      <a:pt x="14" y="0"/>
                    </a:lnTo>
                    <a:lnTo>
                      <a:pt x="16" y="0"/>
                    </a:lnTo>
                    <a:lnTo>
                      <a:pt x="18" y="2"/>
                    </a:lnTo>
                    <a:lnTo>
                      <a:pt x="20" y="2"/>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49" name="Freeform 309"/>
              <p:cNvSpPr>
                <a:spLocks noEditPoints="1"/>
              </p:cNvSpPr>
              <p:nvPr/>
            </p:nvSpPr>
            <p:spPr bwMode="auto">
              <a:xfrm>
                <a:off x="2776" y="2742"/>
                <a:ext cx="32" cy="40"/>
              </a:xfrm>
              <a:custGeom>
                <a:avLst/>
                <a:gdLst>
                  <a:gd name="T0" fmla="*/ 6 w 32"/>
                  <a:gd name="T1" fmla="*/ 16 h 40"/>
                  <a:gd name="T2" fmla="*/ 6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28 w 32"/>
                  <a:gd name="T15" fmla="*/ 28 h 40"/>
                  <a:gd name="T16" fmla="*/ 30 w 32"/>
                  <a:gd name="T17" fmla="*/ 24 h 40"/>
                  <a:gd name="T18" fmla="*/ 32 w 32"/>
                  <a:gd name="T19" fmla="*/ 26 h 40"/>
                  <a:gd name="T20" fmla="*/ 30 w 32"/>
                  <a:gd name="T21" fmla="*/ 30 h 40"/>
                  <a:gd name="T22" fmla="*/ 26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6 h 40"/>
                  <a:gd name="T58" fmla="*/ 6 w 32"/>
                  <a:gd name="T59" fmla="*/ 16 h 40"/>
                  <a:gd name="T60" fmla="*/ 6 w 32"/>
                  <a:gd name="T61" fmla="*/ 12 h 40"/>
                  <a:gd name="T62" fmla="*/ 22 w 32"/>
                  <a:gd name="T63" fmla="*/ 12 h 40"/>
                  <a:gd name="T64" fmla="*/ 22 w 32"/>
                  <a:gd name="T65" fmla="*/ 10 h 40"/>
                  <a:gd name="T66" fmla="*/ 22 w 32"/>
                  <a:gd name="T67" fmla="*/ 8 h 40"/>
                  <a:gd name="T68" fmla="*/ 20 w 32"/>
                  <a:gd name="T69" fmla="*/ 6 h 40"/>
                  <a:gd name="T70" fmla="*/ 18 w 32"/>
                  <a:gd name="T71" fmla="*/ 4 h 40"/>
                  <a:gd name="T72" fmla="*/ 16 w 32"/>
                  <a:gd name="T73" fmla="*/ 2 h 40"/>
                  <a:gd name="T74" fmla="*/ 14 w 32"/>
                  <a:gd name="T75" fmla="*/ 2 h 40"/>
                  <a:gd name="T76" fmla="*/ 12 w 32"/>
                  <a:gd name="T77" fmla="*/ 4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6" y="22"/>
                    </a:lnTo>
                    <a:lnTo>
                      <a:pt x="10" y="28"/>
                    </a:lnTo>
                    <a:lnTo>
                      <a:pt x="14" y="32"/>
                    </a:lnTo>
                    <a:lnTo>
                      <a:pt x="20" y="34"/>
                    </a:lnTo>
                    <a:lnTo>
                      <a:pt x="24" y="32"/>
                    </a:lnTo>
                    <a:lnTo>
                      <a:pt x="26" y="32"/>
                    </a:lnTo>
                    <a:lnTo>
                      <a:pt x="28" y="28"/>
                    </a:lnTo>
                    <a:lnTo>
                      <a:pt x="30" y="24"/>
                    </a:lnTo>
                    <a:lnTo>
                      <a:pt x="32" y="26"/>
                    </a:lnTo>
                    <a:lnTo>
                      <a:pt x="30" y="30"/>
                    </a:lnTo>
                    <a:lnTo>
                      <a:pt x="26"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6" y="0"/>
                    </a:lnTo>
                    <a:lnTo>
                      <a:pt x="22" y="0"/>
                    </a:lnTo>
                    <a:lnTo>
                      <a:pt x="28" y="4"/>
                    </a:lnTo>
                    <a:lnTo>
                      <a:pt x="30" y="8"/>
                    </a:lnTo>
                    <a:lnTo>
                      <a:pt x="32" y="16"/>
                    </a:lnTo>
                    <a:lnTo>
                      <a:pt x="6" y="16"/>
                    </a:lnTo>
                    <a:close/>
                    <a:moveTo>
                      <a:pt x="6" y="12"/>
                    </a:moveTo>
                    <a:lnTo>
                      <a:pt x="22" y="12"/>
                    </a:lnTo>
                    <a:lnTo>
                      <a:pt x="22" y="10"/>
                    </a:lnTo>
                    <a:lnTo>
                      <a:pt x="22" y="8"/>
                    </a:lnTo>
                    <a:lnTo>
                      <a:pt x="20" y="6"/>
                    </a:lnTo>
                    <a:lnTo>
                      <a:pt x="18" y="4"/>
                    </a:lnTo>
                    <a:lnTo>
                      <a:pt x="16" y="2"/>
                    </a:lnTo>
                    <a:lnTo>
                      <a:pt x="14" y="2"/>
                    </a:lnTo>
                    <a:lnTo>
                      <a:pt x="12" y="4"/>
                    </a:lnTo>
                    <a:lnTo>
                      <a:pt x="8" y="4"/>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0" name="Freeform 310"/>
              <p:cNvSpPr>
                <a:spLocks noEditPoints="1"/>
              </p:cNvSpPr>
              <p:nvPr/>
            </p:nvSpPr>
            <p:spPr bwMode="auto">
              <a:xfrm>
                <a:off x="2814" y="2720"/>
                <a:ext cx="40" cy="62"/>
              </a:xfrm>
              <a:custGeom>
                <a:avLst/>
                <a:gdLst>
                  <a:gd name="T0" fmla="*/ 28 w 40"/>
                  <a:gd name="T1" fmla="*/ 56 h 62"/>
                  <a:gd name="T2" fmla="*/ 24 w 40"/>
                  <a:gd name="T3" fmla="*/ 60 h 62"/>
                  <a:gd name="T4" fmla="*/ 22 w 40"/>
                  <a:gd name="T5" fmla="*/ 62 h 62"/>
                  <a:gd name="T6" fmla="*/ 20 w 40"/>
                  <a:gd name="T7" fmla="*/ 62 h 62"/>
                  <a:gd name="T8" fmla="*/ 16 w 40"/>
                  <a:gd name="T9" fmla="*/ 62 h 62"/>
                  <a:gd name="T10" fmla="*/ 10 w 40"/>
                  <a:gd name="T11" fmla="*/ 62 h 62"/>
                  <a:gd name="T12" fmla="*/ 6 w 40"/>
                  <a:gd name="T13" fmla="*/ 58 h 62"/>
                  <a:gd name="T14" fmla="*/ 2 w 40"/>
                  <a:gd name="T15" fmla="*/ 52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6 h 62"/>
                  <a:gd name="T32" fmla="*/ 28 w 40"/>
                  <a:gd name="T33" fmla="*/ 18 h 62"/>
                  <a:gd name="T34" fmla="*/ 28 w 40"/>
                  <a:gd name="T35" fmla="*/ 12 h 62"/>
                  <a:gd name="T36" fmla="*/ 28 w 40"/>
                  <a:gd name="T37" fmla="*/ 8 h 62"/>
                  <a:gd name="T38" fmla="*/ 28 w 40"/>
                  <a:gd name="T39" fmla="*/ 6 h 62"/>
                  <a:gd name="T40" fmla="*/ 26 w 40"/>
                  <a:gd name="T41" fmla="*/ 6 h 62"/>
                  <a:gd name="T42" fmla="*/ 26 w 40"/>
                  <a:gd name="T43" fmla="*/ 6 h 62"/>
                  <a:gd name="T44" fmla="*/ 26 w 40"/>
                  <a:gd name="T45" fmla="*/ 6 h 62"/>
                  <a:gd name="T46" fmla="*/ 24 w 40"/>
                  <a:gd name="T47" fmla="*/ 6 h 62"/>
                  <a:gd name="T48" fmla="*/ 22 w 40"/>
                  <a:gd name="T49" fmla="*/ 6 h 62"/>
                  <a:gd name="T50" fmla="*/ 22 w 40"/>
                  <a:gd name="T51" fmla="*/ 6 h 62"/>
                  <a:gd name="T52" fmla="*/ 34 w 40"/>
                  <a:gd name="T53" fmla="*/ 0 h 62"/>
                  <a:gd name="T54" fmla="*/ 34 w 40"/>
                  <a:gd name="T55" fmla="*/ 0 h 62"/>
                  <a:gd name="T56" fmla="*/ 34 w 40"/>
                  <a:gd name="T57" fmla="*/ 46 h 62"/>
                  <a:gd name="T58" fmla="*/ 36 w 40"/>
                  <a:gd name="T59" fmla="*/ 52 h 62"/>
                  <a:gd name="T60" fmla="*/ 36 w 40"/>
                  <a:gd name="T61" fmla="*/ 56 h 62"/>
                  <a:gd name="T62" fmla="*/ 36 w 40"/>
                  <a:gd name="T63" fmla="*/ 56 h 62"/>
                  <a:gd name="T64" fmla="*/ 36 w 40"/>
                  <a:gd name="T65" fmla="*/ 58 h 62"/>
                  <a:gd name="T66" fmla="*/ 36 w 40"/>
                  <a:gd name="T67" fmla="*/ 58 h 62"/>
                  <a:gd name="T68" fmla="*/ 38 w 40"/>
                  <a:gd name="T69" fmla="*/ 58 h 62"/>
                  <a:gd name="T70" fmla="*/ 38 w 40"/>
                  <a:gd name="T71" fmla="*/ 58 h 62"/>
                  <a:gd name="T72" fmla="*/ 40 w 40"/>
                  <a:gd name="T73" fmla="*/ 58 h 62"/>
                  <a:gd name="T74" fmla="*/ 40 w 40"/>
                  <a:gd name="T75" fmla="*/ 58 h 62"/>
                  <a:gd name="T76" fmla="*/ 30 w 40"/>
                  <a:gd name="T77" fmla="*/ 62 h 62"/>
                  <a:gd name="T78" fmla="*/ 28 w 40"/>
                  <a:gd name="T79" fmla="*/ 62 h 62"/>
                  <a:gd name="T80" fmla="*/ 28 w 40"/>
                  <a:gd name="T81" fmla="*/ 56 h 62"/>
                  <a:gd name="T82" fmla="*/ 28 w 40"/>
                  <a:gd name="T83" fmla="*/ 54 h 62"/>
                  <a:gd name="T84" fmla="*/ 28 w 40"/>
                  <a:gd name="T85" fmla="*/ 34 h 62"/>
                  <a:gd name="T86" fmla="*/ 28 w 40"/>
                  <a:gd name="T87" fmla="*/ 32 h 62"/>
                  <a:gd name="T88" fmla="*/ 26 w 40"/>
                  <a:gd name="T89" fmla="*/ 28 h 62"/>
                  <a:gd name="T90" fmla="*/ 24 w 40"/>
                  <a:gd name="T91" fmla="*/ 26 h 62"/>
                  <a:gd name="T92" fmla="*/ 22 w 40"/>
                  <a:gd name="T93" fmla="*/ 26 h 62"/>
                  <a:gd name="T94" fmla="*/ 20 w 40"/>
                  <a:gd name="T95" fmla="*/ 24 h 62"/>
                  <a:gd name="T96" fmla="*/ 18 w 40"/>
                  <a:gd name="T97" fmla="*/ 24 h 62"/>
                  <a:gd name="T98" fmla="*/ 14 w 40"/>
                  <a:gd name="T99" fmla="*/ 26 h 62"/>
                  <a:gd name="T100" fmla="*/ 12 w 40"/>
                  <a:gd name="T101" fmla="*/ 28 h 62"/>
                  <a:gd name="T102" fmla="*/ 8 w 40"/>
                  <a:gd name="T103" fmla="*/ 32 h 62"/>
                  <a:gd name="T104" fmla="*/ 8 w 40"/>
                  <a:gd name="T105" fmla="*/ 40 h 62"/>
                  <a:gd name="T106" fmla="*/ 8 w 40"/>
                  <a:gd name="T107" fmla="*/ 48 h 62"/>
                  <a:gd name="T108" fmla="*/ 12 w 40"/>
                  <a:gd name="T109" fmla="*/ 52 h 62"/>
                  <a:gd name="T110" fmla="*/ 16 w 40"/>
                  <a:gd name="T111" fmla="*/ 56 h 62"/>
                  <a:gd name="T112" fmla="*/ 20 w 40"/>
                  <a:gd name="T113" fmla="*/ 58 h 62"/>
                  <a:gd name="T114" fmla="*/ 24 w 40"/>
                  <a:gd name="T115" fmla="*/ 56 h 62"/>
                  <a:gd name="T116" fmla="*/ 28 w 40"/>
                  <a:gd name="T117" fmla="*/ 54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60"/>
                    </a:lnTo>
                    <a:lnTo>
                      <a:pt x="22" y="62"/>
                    </a:lnTo>
                    <a:lnTo>
                      <a:pt x="20" y="62"/>
                    </a:lnTo>
                    <a:lnTo>
                      <a:pt x="16" y="62"/>
                    </a:lnTo>
                    <a:lnTo>
                      <a:pt x="10" y="62"/>
                    </a:lnTo>
                    <a:lnTo>
                      <a:pt x="6" y="58"/>
                    </a:lnTo>
                    <a:lnTo>
                      <a:pt x="2" y="52"/>
                    </a:lnTo>
                    <a:lnTo>
                      <a:pt x="0" y="44"/>
                    </a:lnTo>
                    <a:lnTo>
                      <a:pt x="2" y="36"/>
                    </a:lnTo>
                    <a:lnTo>
                      <a:pt x="6" y="28"/>
                    </a:lnTo>
                    <a:lnTo>
                      <a:pt x="10" y="24"/>
                    </a:lnTo>
                    <a:lnTo>
                      <a:pt x="14" y="22"/>
                    </a:lnTo>
                    <a:lnTo>
                      <a:pt x="20" y="22"/>
                    </a:lnTo>
                    <a:lnTo>
                      <a:pt x="24" y="22"/>
                    </a:lnTo>
                    <a:lnTo>
                      <a:pt x="28" y="26"/>
                    </a:lnTo>
                    <a:lnTo>
                      <a:pt x="28" y="18"/>
                    </a:lnTo>
                    <a:lnTo>
                      <a:pt x="28" y="12"/>
                    </a:lnTo>
                    <a:lnTo>
                      <a:pt x="28" y="8"/>
                    </a:lnTo>
                    <a:lnTo>
                      <a:pt x="28" y="6"/>
                    </a:lnTo>
                    <a:lnTo>
                      <a:pt x="26" y="6"/>
                    </a:lnTo>
                    <a:lnTo>
                      <a:pt x="24" y="6"/>
                    </a:lnTo>
                    <a:lnTo>
                      <a:pt x="22" y="6"/>
                    </a:lnTo>
                    <a:lnTo>
                      <a:pt x="34" y="0"/>
                    </a:lnTo>
                    <a:lnTo>
                      <a:pt x="34" y="46"/>
                    </a:lnTo>
                    <a:lnTo>
                      <a:pt x="36" y="52"/>
                    </a:lnTo>
                    <a:lnTo>
                      <a:pt x="36" y="56"/>
                    </a:lnTo>
                    <a:lnTo>
                      <a:pt x="36" y="58"/>
                    </a:lnTo>
                    <a:lnTo>
                      <a:pt x="38" y="58"/>
                    </a:lnTo>
                    <a:lnTo>
                      <a:pt x="40" y="58"/>
                    </a:lnTo>
                    <a:lnTo>
                      <a:pt x="30" y="62"/>
                    </a:lnTo>
                    <a:lnTo>
                      <a:pt x="28" y="62"/>
                    </a:lnTo>
                    <a:lnTo>
                      <a:pt x="28" y="56"/>
                    </a:lnTo>
                    <a:close/>
                    <a:moveTo>
                      <a:pt x="28" y="54"/>
                    </a:moveTo>
                    <a:lnTo>
                      <a:pt x="28" y="34"/>
                    </a:lnTo>
                    <a:lnTo>
                      <a:pt x="28" y="32"/>
                    </a:lnTo>
                    <a:lnTo>
                      <a:pt x="26" y="28"/>
                    </a:lnTo>
                    <a:lnTo>
                      <a:pt x="24" y="26"/>
                    </a:lnTo>
                    <a:lnTo>
                      <a:pt x="22" y="26"/>
                    </a:lnTo>
                    <a:lnTo>
                      <a:pt x="20" y="24"/>
                    </a:lnTo>
                    <a:lnTo>
                      <a:pt x="18" y="24"/>
                    </a:lnTo>
                    <a:lnTo>
                      <a:pt x="14" y="26"/>
                    </a:lnTo>
                    <a:lnTo>
                      <a:pt x="12" y="28"/>
                    </a:lnTo>
                    <a:lnTo>
                      <a:pt x="8" y="32"/>
                    </a:lnTo>
                    <a:lnTo>
                      <a:pt x="8" y="40"/>
                    </a:lnTo>
                    <a:lnTo>
                      <a:pt x="8" y="48"/>
                    </a:lnTo>
                    <a:lnTo>
                      <a:pt x="12" y="52"/>
                    </a:lnTo>
                    <a:lnTo>
                      <a:pt x="16" y="56"/>
                    </a:lnTo>
                    <a:lnTo>
                      <a:pt x="20" y="58"/>
                    </a:lnTo>
                    <a:lnTo>
                      <a:pt x="24" y="56"/>
                    </a:lnTo>
                    <a:lnTo>
                      <a:pt x="28" y="5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1" name="Freeform 311"/>
              <p:cNvSpPr>
                <a:spLocks noEditPoints="1"/>
              </p:cNvSpPr>
              <p:nvPr/>
            </p:nvSpPr>
            <p:spPr bwMode="auto">
              <a:xfrm>
                <a:off x="2882" y="2720"/>
                <a:ext cx="18" cy="62"/>
              </a:xfrm>
              <a:custGeom>
                <a:avLst/>
                <a:gdLst>
                  <a:gd name="T0" fmla="*/ 8 w 18"/>
                  <a:gd name="T1" fmla="*/ 0 h 62"/>
                  <a:gd name="T2" fmla="*/ 10 w 18"/>
                  <a:gd name="T3" fmla="*/ 0 h 62"/>
                  <a:gd name="T4" fmla="*/ 12 w 18"/>
                  <a:gd name="T5" fmla="*/ 2 h 62"/>
                  <a:gd name="T6" fmla="*/ 14 w 18"/>
                  <a:gd name="T7" fmla="*/ 4 h 62"/>
                  <a:gd name="T8" fmla="*/ 14 w 18"/>
                  <a:gd name="T9" fmla="*/ 6 h 62"/>
                  <a:gd name="T10" fmla="*/ 14 w 18"/>
                  <a:gd name="T11" fmla="*/ 8 h 62"/>
                  <a:gd name="T12" fmla="*/ 12 w 18"/>
                  <a:gd name="T13" fmla="*/ 10 h 62"/>
                  <a:gd name="T14" fmla="*/ 10 w 18"/>
                  <a:gd name="T15" fmla="*/ 10 h 62"/>
                  <a:gd name="T16" fmla="*/ 8 w 18"/>
                  <a:gd name="T17" fmla="*/ 10 h 62"/>
                  <a:gd name="T18" fmla="*/ 6 w 18"/>
                  <a:gd name="T19" fmla="*/ 10 h 62"/>
                  <a:gd name="T20" fmla="*/ 6 w 18"/>
                  <a:gd name="T21" fmla="*/ 10 h 62"/>
                  <a:gd name="T22" fmla="*/ 4 w 18"/>
                  <a:gd name="T23" fmla="*/ 8 h 62"/>
                  <a:gd name="T24" fmla="*/ 4 w 18"/>
                  <a:gd name="T25" fmla="*/ 6 h 62"/>
                  <a:gd name="T26" fmla="*/ 4 w 18"/>
                  <a:gd name="T27" fmla="*/ 4 h 62"/>
                  <a:gd name="T28" fmla="*/ 6 w 18"/>
                  <a:gd name="T29" fmla="*/ 2 h 62"/>
                  <a:gd name="T30" fmla="*/ 6 w 18"/>
                  <a:gd name="T31" fmla="*/ 0 h 62"/>
                  <a:gd name="T32" fmla="*/ 8 w 18"/>
                  <a:gd name="T33" fmla="*/ 0 h 62"/>
                  <a:gd name="T34" fmla="*/ 12 w 18"/>
                  <a:gd name="T35" fmla="*/ 22 h 62"/>
                  <a:gd name="T36" fmla="*/ 12 w 18"/>
                  <a:gd name="T37" fmla="*/ 52 h 62"/>
                  <a:gd name="T38" fmla="*/ 12 w 18"/>
                  <a:gd name="T39" fmla="*/ 56 h 62"/>
                  <a:gd name="T40" fmla="*/ 14 w 18"/>
                  <a:gd name="T41" fmla="*/ 58 h 62"/>
                  <a:gd name="T42" fmla="*/ 14 w 18"/>
                  <a:gd name="T43" fmla="*/ 60 h 62"/>
                  <a:gd name="T44" fmla="*/ 14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4 w 18"/>
                  <a:gd name="T61" fmla="*/ 60 h 62"/>
                  <a:gd name="T62" fmla="*/ 4 w 18"/>
                  <a:gd name="T63" fmla="*/ 58 h 62"/>
                  <a:gd name="T64" fmla="*/ 6 w 18"/>
                  <a:gd name="T65" fmla="*/ 56 h 62"/>
                  <a:gd name="T66" fmla="*/ 6 w 18"/>
                  <a:gd name="T67" fmla="*/ 52 h 62"/>
                  <a:gd name="T68" fmla="*/ 6 w 18"/>
                  <a:gd name="T69" fmla="*/ 38 h 62"/>
                  <a:gd name="T70" fmla="*/ 6 w 18"/>
                  <a:gd name="T71" fmla="*/ 32 h 62"/>
                  <a:gd name="T72" fmla="*/ 6 w 18"/>
                  <a:gd name="T73" fmla="*/ 30 h 62"/>
                  <a:gd name="T74" fmla="*/ 4 w 18"/>
                  <a:gd name="T75" fmla="*/ 28 h 62"/>
                  <a:gd name="T76" fmla="*/ 4 w 18"/>
                  <a:gd name="T77" fmla="*/ 26 h 62"/>
                  <a:gd name="T78" fmla="*/ 4 w 18"/>
                  <a:gd name="T79" fmla="*/ 26 h 62"/>
                  <a:gd name="T80" fmla="*/ 2 w 18"/>
                  <a:gd name="T81" fmla="*/ 26 h 62"/>
                  <a:gd name="T82" fmla="*/ 2 w 18"/>
                  <a:gd name="T83" fmla="*/ 26 h 62"/>
                  <a:gd name="T84" fmla="*/ 0 w 18"/>
                  <a:gd name="T85" fmla="*/ 28 h 62"/>
                  <a:gd name="T86" fmla="*/ 0 w 18"/>
                  <a:gd name="T87" fmla="*/ 26 h 62"/>
                  <a:gd name="T88" fmla="*/ 12 w 18"/>
                  <a:gd name="T89" fmla="*/ 22 h 62"/>
                  <a:gd name="T90" fmla="*/ 12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8" y="0"/>
                    </a:moveTo>
                    <a:lnTo>
                      <a:pt x="10" y="0"/>
                    </a:lnTo>
                    <a:lnTo>
                      <a:pt x="12" y="2"/>
                    </a:lnTo>
                    <a:lnTo>
                      <a:pt x="14" y="4"/>
                    </a:lnTo>
                    <a:lnTo>
                      <a:pt x="14" y="6"/>
                    </a:lnTo>
                    <a:lnTo>
                      <a:pt x="14" y="8"/>
                    </a:lnTo>
                    <a:lnTo>
                      <a:pt x="12" y="10"/>
                    </a:lnTo>
                    <a:lnTo>
                      <a:pt x="10" y="10"/>
                    </a:lnTo>
                    <a:lnTo>
                      <a:pt x="8" y="10"/>
                    </a:lnTo>
                    <a:lnTo>
                      <a:pt x="6" y="10"/>
                    </a:lnTo>
                    <a:lnTo>
                      <a:pt x="4" y="8"/>
                    </a:lnTo>
                    <a:lnTo>
                      <a:pt x="4" y="6"/>
                    </a:lnTo>
                    <a:lnTo>
                      <a:pt x="4" y="4"/>
                    </a:lnTo>
                    <a:lnTo>
                      <a:pt x="6" y="2"/>
                    </a:lnTo>
                    <a:lnTo>
                      <a:pt x="6" y="0"/>
                    </a:lnTo>
                    <a:lnTo>
                      <a:pt x="8" y="0"/>
                    </a:lnTo>
                    <a:close/>
                    <a:moveTo>
                      <a:pt x="12" y="22"/>
                    </a:moveTo>
                    <a:lnTo>
                      <a:pt x="12" y="52"/>
                    </a:lnTo>
                    <a:lnTo>
                      <a:pt x="12" y="56"/>
                    </a:lnTo>
                    <a:lnTo>
                      <a:pt x="14" y="58"/>
                    </a:lnTo>
                    <a:lnTo>
                      <a:pt x="14" y="60"/>
                    </a:lnTo>
                    <a:lnTo>
                      <a:pt x="16" y="60"/>
                    </a:lnTo>
                    <a:lnTo>
                      <a:pt x="18" y="60"/>
                    </a:lnTo>
                    <a:lnTo>
                      <a:pt x="18" y="62"/>
                    </a:lnTo>
                    <a:lnTo>
                      <a:pt x="0" y="62"/>
                    </a:lnTo>
                    <a:lnTo>
                      <a:pt x="0" y="60"/>
                    </a:lnTo>
                    <a:lnTo>
                      <a:pt x="2" y="60"/>
                    </a:lnTo>
                    <a:lnTo>
                      <a:pt x="4" y="60"/>
                    </a:lnTo>
                    <a:lnTo>
                      <a:pt x="4" y="58"/>
                    </a:lnTo>
                    <a:lnTo>
                      <a:pt x="6" y="56"/>
                    </a:lnTo>
                    <a:lnTo>
                      <a:pt x="6" y="52"/>
                    </a:lnTo>
                    <a:lnTo>
                      <a:pt x="6" y="38"/>
                    </a:lnTo>
                    <a:lnTo>
                      <a:pt x="6" y="32"/>
                    </a:lnTo>
                    <a:lnTo>
                      <a:pt x="6" y="30"/>
                    </a:lnTo>
                    <a:lnTo>
                      <a:pt x="4" y="28"/>
                    </a:lnTo>
                    <a:lnTo>
                      <a:pt x="4" y="26"/>
                    </a:lnTo>
                    <a:lnTo>
                      <a:pt x="2" y="26"/>
                    </a:lnTo>
                    <a:lnTo>
                      <a:pt x="0" y="28"/>
                    </a:lnTo>
                    <a:lnTo>
                      <a:pt x="0" y="26"/>
                    </a:lnTo>
                    <a:lnTo>
                      <a:pt x="12"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2" name="Freeform 312"/>
              <p:cNvSpPr>
                <a:spLocks/>
              </p:cNvSpPr>
              <p:nvPr/>
            </p:nvSpPr>
            <p:spPr bwMode="auto">
              <a:xfrm>
                <a:off x="2904" y="2742"/>
                <a:ext cx="42" cy="40"/>
              </a:xfrm>
              <a:custGeom>
                <a:avLst/>
                <a:gdLst>
                  <a:gd name="T0" fmla="*/ 12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6 h 40"/>
                  <a:gd name="T50" fmla="*/ 30 w 42"/>
                  <a:gd name="T51" fmla="*/ 34 h 40"/>
                  <a:gd name="T52" fmla="*/ 30 w 42"/>
                  <a:gd name="T53" fmla="*/ 30 h 40"/>
                  <a:gd name="T54" fmla="*/ 30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0 h 40"/>
                  <a:gd name="T68" fmla="*/ 12 w 42"/>
                  <a:gd name="T69" fmla="*/ 30 h 40"/>
                  <a:gd name="T70" fmla="*/ 12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4 w 42"/>
                  <a:gd name="T105" fmla="*/ 6 h 40"/>
                  <a:gd name="T106" fmla="*/ 4 w 42"/>
                  <a:gd name="T107" fmla="*/ 6 h 40"/>
                  <a:gd name="T108" fmla="*/ 4 w 42"/>
                  <a:gd name="T109" fmla="*/ 4 h 40"/>
                  <a:gd name="T110" fmla="*/ 2 w 42"/>
                  <a:gd name="T111" fmla="*/ 4 h 40"/>
                  <a:gd name="T112" fmla="*/ 2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6"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6"/>
                    </a:lnTo>
                    <a:lnTo>
                      <a:pt x="28" y="10"/>
                    </a:lnTo>
                    <a:lnTo>
                      <a:pt x="28" y="8"/>
                    </a:lnTo>
                    <a:lnTo>
                      <a:pt x="26" y="6"/>
                    </a:lnTo>
                    <a:lnTo>
                      <a:pt x="22" y="6"/>
                    </a:lnTo>
                    <a:lnTo>
                      <a:pt x="18" y="6"/>
                    </a:lnTo>
                    <a:lnTo>
                      <a:pt x="12" y="10"/>
                    </a:lnTo>
                    <a:lnTo>
                      <a:pt x="12" y="30"/>
                    </a:lnTo>
                    <a:lnTo>
                      <a:pt x="12" y="34"/>
                    </a:lnTo>
                    <a:lnTo>
                      <a:pt x="14" y="36"/>
                    </a:lnTo>
                    <a:lnTo>
                      <a:pt x="14" y="38"/>
                    </a:lnTo>
                    <a:lnTo>
                      <a:pt x="16" y="38"/>
                    </a:lnTo>
                    <a:lnTo>
                      <a:pt x="18" y="38"/>
                    </a:lnTo>
                    <a:lnTo>
                      <a:pt x="18" y="40"/>
                    </a:lnTo>
                    <a:lnTo>
                      <a:pt x="0" y="40"/>
                    </a:lnTo>
                    <a:lnTo>
                      <a:pt x="0" y="38"/>
                    </a:lnTo>
                    <a:lnTo>
                      <a:pt x="4" y="38"/>
                    </a:lnTo>
                    <a:lnTo>
                      <a:pt x="6" y="34"/>
                    </a:lnTo>
                    <a:lnTo>
                      <a:pt x="6" y="30"/>
                    </a:lnTo>
                    <a:lnTo>
                      <a:pt x="6" y="16"/>
                    </a:lnTo>
                    <a:lnTo>
                      <a:pt x="6" y="10"/>
                    </a:lnTo>
                    <a:lnTo>
                      <a:pt x="6" y="8"/>
                    </a:lnTo>
                    <a:lnTo>
                      <a:pt x="4" y="6"/>
                    </a:lnTo>
                    <a:lnTo>
                      <a:pt x="4" y="4"/>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3" name="Freeform 313"/>
              <p:cNvSpPr>
                <a:spLocks noEditPoints="1"/>
              </p:cNvSpPr>
              <p:nvPr/>
            </p:nvSpPr>
            <p:spPr bwMode="auto">
              <a:xfrm>
                <a:off x="2972" y="2742"/>
                <a:ext cx="36" cy="40"/>
              </a:xfrm>
              <a:custGeom>
                <a:avLst/>
                <a:gdLst>
                  <a:gd name="T0" fmla="*/ 18 w 36"/>
                  <a:gd name="T1" fmla="*/ 36 h 40"/>
                  <a:gd name="T2" fmla="*/ 14 w 36"/>
                  <a:gd name="T3" fmla="*/ 40 h 40"/>
                  <a:gd name="T4" fmla="*/ 8 w 36"/>
                  <a:gd name="T5" fmla="*/ 40 h 40"/>
                  <a:gd name="T6" fmla="*/ 2 w 36"/>
                  <a:gd name="T7" fmla="*/ 38 h 40"/>
                  <a:gd name="T8" fmla="*/ 0 w 36"/>
                  <a:gd name="T9" fmla="*/ 30 h 40"/>
                  <a:gd name="T10" fmla="*/ 0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6 h 40"/>
                  <a:gd name="T24" fmla="*/ 8 w 36"/>
                  <a:gd name="T25" fmla="*/ 10 h 40"/>
                  <a:gd name="T26" fmla="*/ 8 w 36"/>
                  <a:gd name="T27" fmla="*/ 14 h 40"/>
                  <a:gd name="T28" fmla="*/ 6 w 36"/>
                  <a:gd name="T29" fmla="*/ 14 h 40"/>
                  <a:gd name="T30" fmla="*/ 2 w 36"/>
                  <a:gd name="T31" fmla="*/ 14 h 40"/>
                  <a:gd name="T32" fmla="*/ 2 w 36"/>
                  <a:gd name="T33" fmla="*/ 10 h 40"/>
                  <a:gd name="T34" fmla="*/ 6 w 36"/>
                  <a:gd name="T35" fmla="*/ 2 h 40"/>
                  <a:gd name="T36" fmla="*/ 16 w 36"/>
                  <a:gd name="T37" fmla="*/ 0 h 40"/>
                  <a:gd name="T38" fmla="*/ 24 w 36"/>
                  <a:gd name="T39" fmla="*/ 2 h 40"/>
                  <a:gd name="T40" fmla="*/ 28 w 36"/>
                  <a:gd name="T41" fmla="*/ 6 h 40"/>
                  <a:gd name="T42" fmla="*/ 28 w 36"/>
                  <a:gd name="T43" fmla="*/ 12 h 40"/>
                  <a:gd name="T44" fmla="*/ 28 w 36"/>
                  <a:gd name="T45" fmla="*/ 30 h 40"/>
                  <a:gd name="T46" fmla="*/ 30 w 36"/>
                  <a:gd name="T47" fmla="*/ 34 h 40"/>
                  <a:gd name="T48" fmla="*/ 30 w 36"/>
                  <a:gd name="T49" fmla="*/ 36 h 40"/>
                  <a:gd name="T50" fmla="*/ 32 w 36"/>
                  <a:gd name="T51" fmla="*/ 36 h 40"/>
                  <a:gd name="T52" fmla="*/ 34 w 36"/>
                  <a:gd name="T53" fmla="*/ 34 h 40"/>
                  <a:gd name="T54" fmla="*/ 36 w 36"/>
                  <a:gd name="T55" fmla="*/ 34 h 40"/>
                  <a:gd name="T56" fmla="*/ 26 w 36"/>
                  <a:gd name="T57" fmla="*/ 40 h 40"/>
                  <a:gd name="T58" fmla="*/ 22 w 36"/>
                  <a:gd name="T59" fmla="*/ 40 h 40"/>
                  <a:gd name="T60" fmla="*/ 22 w 36"/>
                  <a:gd name="T61" fmla="*/ 34 h 40"/>
                  <a:gd name="T62" fmla="*/ 22 w 36"/>
                  <a:gd name="T63" fmla="*/ 16 h 40"/>
                  <a:gd name="T64" fmla="*/ 14 w 36"/>
                  <a:gd name="T65" fmla="*/ 20 h 40"/>
                  <a:gd name="T66" fmla="*/ 8 w 36"/>
                  <a:gd name="T67" fmla="*/ 24 h 40"/>
                  <a:gd name="T68" fmla="*/ 6 w 36"/>
                  <a:gd name="T69" fmla="*/ 28 h 40"/>
                  <a:gd name="T70" fmla="*/ 8 w 36"/>
                  <a:gd name="T71" fmla="*/ 34 h 40"/>
                  <a:gd name="T72" fmla="*/ 12 w 36"/>
                  <a:gd name="T73" fmla="*/ 36 h 40"/>
                  <a:gd name="T74" fmla="*/ 22 w 36"/>
                  <a:gd name="T75" fmla="*/ 32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40"/>
                    </a:lnTo>
                    <a:lnTo>
                      <a:pt x="12" y="40"/>
                    </a:lnTo>
                    <a:lnTo>
                      <a:pt x="8" y="40"/>
                    </a:lnTo>
                    <a:lnTo>
                      <a:pt x="6" y="40"/>
                    </a:lnTo>
                    <a:lnTo>
                      <a:pt x="2" y="38"/>
                    </a:lnTo>
                    <a:lnTo>
                      <a:pt x="0" y="34"/>
                    </a:lnTo>
                    <a:lnTo>
                      <a:pt x="0" y="30"/>
                    </a:lnTo>
                    <a:lnTo>
                      <a:pt x="0" y="28"/>
                    </a:lnTo>
                    <a:lnTo>
                      <a:pt x="0" y="26"/>
                    </a:lnTo>
                    <a:lnTo>
                      <a:pt x="4" y="22"/>
                    </a:lnTo>
                    <a:lnTo>
                      <a:pt x="8" y="20"/>
                    </a:lnTo>
                    <a:lnTo>
                      <a:pt x="12" y="18"/>
                    </a:lnTo>
                    <a:lnTo>
                      <a:pt x="22" y="14"/>
                    </a:lnTo>
                    <a:lnTo>
                      <a:pt x="22" y="12"/>
                    </a:lnTo>
                    <a:lnTo>
                      <a:pt x="22" y="8"/>
                    </a:lnTo>
                    <a:lnTo>
                      <a:pt x="20" y="4"/>
                    </a:lnTo>
                    <a:lnTo>
                      <a:pt x="18" y="2"/>
                    </a:lnTo>
                    <a:lnTo>
                      <a:pt x="14" y="2"/>
                    </a:lnTo>
                    <a:lnTo>
                      <a:pt x="12" y="2"/>
                    </a:lnTo>
                    <a:lnTo>
                      <a:pt x="10" y="4"/>
                    </a:lnTo>
                    <a:lnTo>
                      <a:pt x="10" y="6"/>
                    </a:lnTo>
                    <a:lnTo>
                      <a:pt x="8" y="8"/>
                    </a:lnTo>
                    <a:lnTo>
                      <a:pt x="8" y="10"/>
                    </a:lnTo>
                    <a:lnTo>
                      <a:pt x="8" y="12"/>
                    </a:lnTo>
                    <a:lnTo>
                      <a:pt x="8" y="14"/>
                    </a:lnTo>
                    <a:lnTo>
                      <a:pt x="6" y="14"/>
                    </a:lnTo>
                    <a:lnTo>
                      <a:pt x="4" y="14"/>
                    </a:lnTo>
                    <a:lnTo>
                      <a:pt x="2" y="14"/>
                    </a:lnTo>
                    <a:lnTo>
                      <a:pt x="2" y="12"/>
                    </a:lnTo>
                    <a:lnTo>
                      <a:pt x="2" y="10"/>
                    </a:lnTo>
                    <a:lnTo>
                      <a:pt x="2" y="6"/>
                    </a:lnTo>
                    <a:lnTo>
                      <a:pt x="6" y="2"/>
                    </a:lnTo>
                    <a:lnTo>
                      <a:pt x="10" y="0"/>
                    </a:lnTo>
                    <a:lnTo>
                      <a:pt x="16" y="0"/>
                    </a:lnTo>
                    <a:lnTo>
                      <a:pt x="20" y="0"/>
                    </a:lnTo>
                    <a:lnTo>
                      <a:pt x="24" y="2"/>
                    </a:lnTo>
                    <a:lnTo>
                      <a:pt x="26" y="4"/>
                    </a:lnTo>
                    <a:lnTo>
                      <a:pt x="28" y="6"/>
                    </a:lnTo>
                    <a:lnTo>
                      <a:pt x="28" y="8"/>
                    </a:lnTo>
                    <a:lnTo>
                      <a:pt x="28" y="12"/>
                    </a:lnTo>
                    <a:lnTo>
                      <a:pt x="28" y="26"/>
                    </a:lnTo>
                    <a:lnTo>
                      <a:pt x="28" y="30"/>
                    </a:lnTo>
                    <a:lnTo>
                      <a:pt x="30" y="34"/>
                    </a:lnTo>
                    <a:lnTo>
                      <a:pt x="30" y="36"/>
                    </a:lnTo>
                    <a:lnTo>
                      <a:pt x="32" y="36"/>
                    </a:lnTo>
                    <a:lnTo>
                      <a:pt x="32" y="34"/>
                    </a:lnTo>
                    <a:lnTo>
                      <a:pt x="34" y="34"/>
                    </a:lnTo>
                    <a:lnTo>
                      <a:pt x="36" y="32"/>
                    </a:lnTo>
                    <a:lnTo>
                      <a:pt x="36" y="34"/>
                    </a:lnTo>
                    <a:lnTo>
                      <a:pt x="30" y="40"/>
                    </a:lnTo>
                    <a:lnTo>
                      <a:pt x="26" y="40"/>
                    </a:lnTo>
                    <a:lnTo>
                      <a:pt x="24" y="40"/>
                    </a:lnTo>
                    <a:lnTo>
                      <a:pt x="22" y="40"/>
                    </a:lnTo>
                    <a:lnTo>
                      <a:pt x="22" y="36"/>
                    </a:lnTo>
                    <a:lnTo>
                      <a:pt x="22" y="34"/>
                    </a:lnTo>
                    <a:close/>
                    <a:moveTo>
                      <a:pt x="22" y="32"/>
                    </a:moveTo>
                    <a:lnTo>
                      <a:pt x="22" y="16"/>
                    </a:lnTo>
                    <a:lnTo>
                      <a:pt x="16" y="20"/>
                    </a:lnTo>
                    <a:lnTo>
                      <a:pt x="14" y="20"/>
                    </a:lnTo>
                    <a:lnTo>
                      <a:pt x="10" y="22"/>
                    </a:lnTo>
                    <a:lnTo>
                      <a:pt x="8" y="24"/>
                    </a:lnTo>
                    <a:lnTo>
                      <a:pt x="8" y="26"/>
                    </a:lnTo>
                    <a:lnTo>
                      <a:pt x="6" y="28"/>
                    </a:lnTo>
                    <a:lnTo>
                      <a:pt x="8" y="32"/>
                    </a:lnTo>
                    <a:lnTo>
                      <a:pt x="8" y="34"/>
                    </a:lnTo>
                    <a:lnTo>
                      <a:pt x="10" y="34"/>
                    </a:lnTo>
                    <a:lnTo>
                      <a:pt x="12" y="36"/>
                    </a:lnTo>
                    <a:lnTo>
                      <a:pt x="16"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4" name="Freeform 314"/>
              <p:cNvSpPr>
                <a:spLocks/>
              </p:cNvSpPr>
              <p:nvPr/>
            </p:nvSpPr>
            <p:spPr bwMode="auto">
              <a:xfrm>
                <a:off x="3010" y="2742"/>
                <a:ext cx="42" cy="40"/>
              </a:xfrm>
              <a:custGeom>
                <a:avLst/>
                <a:gdLst>
                  <a:gd name="T0" fmla="*/ 12 w 42"/>
                  <a:gd name="T1" fmla="*/ 8 h 40"/>
                  <a:gd name="T2" fmla="*/ 16 w 42"/>
                  <a:gd name="T3" fmla="*/ 4 h 40"/>
                  <a:gd name="T4" fmla="*/ 20 w 42"/>
                  <a:gd name="T5" fmla="*/ 0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6 w 42"/>
                  <a:gd name="T27" fmla="*/ 38 h 40"/>
                  <a:gd name="T28" fmla="*/ 38 w 42"/>
                  <a:gd name="T29" fmla="*/ 38 h 40"/>
                  <a:gd name="T30" fmla="*/ 38 w 42"/>
                  <a:gd name="T31" fmla="*/ 38 h 40"/>
                  <a:gd name="T32" fmla="*/ 42 w 42"/>
                  <a:gd name="T33" fmla="*/ 38 h 40"/>
                  <a:gd name="T34" fmla="*/ 42 w 42"/>
                  <a:gd name="T35" fmla="*/ 40 h 40"/>
                  <a:gd name="T36" fmla="*/ 22 w 42"/>
                  <a:gd name="T37" fmla="*/ 40 h 40"/>
                  <a:gd name="T38" fmla="*/ 22 w 42"/>
                  <a:gd name="T39" fmla="*/ 38 h 40"/>
                  <a:gd name="T40" fmla="*/ 24 w 42"/>
                  <a:gd name="T41" fmla="*/ 38 h 40"/>
                  <a:gd name="T42" fmla="*/ 26 w 42"/>
                  <a:gd name="T43" fmla="*/ 38 h 40"/>
                  <a:gd name="T44" fmla="*/ 26 w 42"/>
                  <a:gd name="T45" fmla="*/ 38 h 40"/>
                  <a:gd name="T46" fmla="*/ 28 w 42"/>
                  <a:gd name="T47" fmla="*/ 36 h 40"/>
                  <a:gd name="T48" fmla="*/ 28 w 42"/>
                  <a:gd name="T49" fmla="*/ 36 h 40"/>
                  <a:gd name="T50" fmla="*/ 28 w 42"/>
                  <a:gd name="T51" fmla="*/ 34 h 40"/>
                  <a:gd name="T52" fmla="*/ 28 w 42"/>
                  <a:gd name="T53" fmla="*/ 30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0 h 40"/>
                  <a:gd name="T68" fmla="*/ 12 w 42"/>
                  <a:gd name="T69" fmla="*/ 30 h 40"/>
                  <a:gd name="T70" fmla="*/ 12 w 42"/>
                  <a:gd name="T71" fmla="*/ 34 h 40"/>
                  <a:gd name="T72" fmla="*/ 12 w 42"/>
                  <a:gd name="T73" fmla="*/ 36 h 40"/>
                  <a:gd name="T74" fmla="*/ 12 w 42"/>
                  <a:gd name="T75" fmla="*/ 38 h 40"/>
                  <a:gd name="T76" fmla="*/ 14 w 42"/>
                  <a:gd name="T77" fmla="*/ 38 h 40"/>
                  <a:gd name="T78" fmla="*/ 14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8 h 40"/>
                  <a:gd name="T94" fmla="*/ 4 w 42"/>
                  <a:gd name="T95" fmla="*/ 34 h 40"/>
                  <a:gd name="T96" fmla="*/ 4 w 42"/>
                  <a:gd name="T97" fmla="*/ 30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4 h 40"/>
                  <a:gd name="T110" fmla="*/ 2 w 42"/>
                  <a:gd name="T111" fmla="*/ 4 h 40"/>
                  <a:gd name="T112" fmla="*/ 0 w 42"/>
                  <a:gd name="T113" fmla="*/ 4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0"/>
                    </a:lnTo>
                    <a:lnTo>
                      <a:pt x="26" y="0"/>
                    </a:lnTo>
                    <a:lnTo>
                      <a:pt x="28" y="0"/>
                    </a:lnTo>
                    <a:lnTo>
                      <a:pt x="30" y="2"/>
                    </a:lnTo>
                    <a:lnTo>
                      <a:pt x="32" y="4"/>
                    </a:lnTo>
                    <a:lnTo>
                      <a:pt x="34" y="6"/>
                    </a:lnTo>
                    <a:lnTo>
                      <a:pt x="36" y="10"/>
                    </a:lnTo>
                    <a:lnTo>
                      <a:pt x="36" y="14"/>
                    </a:lnTo>
                    <a:lnTo>
                      <a:pt x="36" y="30"/>
                    </a:lnTo>
                    <a:lnTo>
                      <a:pt x="36" y="34"/>
                    </a:lnTo>
                    <a:lnTo>
                      <a:pt x="36" y="36"/>
                    </a:lnTo>
                    <a:lnTo>
                      <a:pt x="36" y="38"/>
                    </a:lnTo>
                    <a:lnTo>
                      <a:pt x="38" y="38"/>
                    </a:lnTo>
                    <a:lnTo>
                      <a:pt x="42" y="38"/>
                    </a:lnTo>
                    <a:lnTo>
                      <a:pt x="42" y="40"/>
                    </a:lnTo>
                    <a:lnTo>
                      <a:pt x="22" y="40"/>
                    </a:lnTo>
                    <a:lnTo>
                      <a:pt x="22" y="38"/>
                    </a:lnTo>
                    <a:lnTo>
                      <a:pt x="24" y="38"/>
                    </a:lnTo>
                    <a:lnTo>
                      <a:pt x="26" y="38"/>
                    </a:lnTo>
                    <a:lnTo>
                      <a:pt x="28" y="36"/>
                    </a:lnTo>
                    <a:lnTo>
                      <a:pt x="28" y="34"/>
                    </a:lnTo>
                    <a:lnTo>
                      <a:pt x="28" y="30"/>
                    </a:lnTo>
                    <a:lnTo>
                      <a:pt x="28" y="16"/>
                    </a:lnTo>
                    <a:lnTo>
                      <a:pt x="28" y="10"/>
                    </a:lnTo>
                    <a:lnTo>
                      <a:pt x="26" y="8"/>
                    </a:lnTo>
                    <a:lnTo>
                      <a:pt x="24" y="6"/>
                    </a:lnTo>
                    <a:lnTo>
                      <a:pt x="22" y="6"/>
                    </a:lnTo>
                    <a:lnTo>
                      <a:pt x="16" y="6"/>
                    </a:lnTo>
                    <a:lnTo>
                      <a:pt x="12" y="10"/>
                    </a:lnTo>
                    <a:lnTo>
                      <a:pt x="12" y="30"/>
                    </a:lnTo>
                    <a:lnTo>
                      <a:pt x="12" y="34"/>
                    </a:lnTo>
                    <a:lnTo>
                      <a:pt x="12" y="36"/>
                    </a:lnTo>
                    <a:lnTo>
                      <a:pt x="12" y="38"/>
                    </a:lnTo>
                    <a:lnTo>
                      <a:pt x="14" y="38"/>
                    </a:lnTo>
                    <a:lnTo>
                      <a:pt x="18" y="38"/>
                    </a:lnTo>
                    <a:lnTo>
                      <a:pt x="18" y="40"/>
                    </a:lnTo>
                    <a:lnTo>
                      <a:pt x="0" y="40"/>
                    </a:lnTo>
                    <a:lnTo>
                      <a:pt x="0" y="38"/>
                    </a:lnTo>
                    <a:lnTo>
                      <a:pt x="2" y="38"/>
                    </a:lnTo>
                    <a:lnTo>
                      <a:pt x="4" y="38"/>
                    </a:lnTo>
                    <a:lnTo>
                      <a:pt x="4" y="34"/>
                    </a:lnTo>
                    <a:lnTo>
                      <a:pt x="4" y="30"/>
                    </a:lnTo>
                    <a:lnTo>
                      <a:pt x="4" y="16"/>
                    </a:lnTo>
                    <a:lnTo>
                      <a:pt x="4" y="10"/>
                    </a:lnTo>
                    <a:lnTo>
                      <a:pt x="4" y="8"/>
                    </a:lnTo>
                    <a:lnTo>
                      <a:pt x="4" y="6"/>
                    </a:lnTo>
                    <a:lnTo>
                      <a:pt x="2" y="4"/>
                    </a:lnTo>
                    <a:lnTo>
                      <a:pt x="0"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5" name="Freeform 315"/>
              <p:cNvSpPr>
                <a:spLocks noEditPoints="1"/>
              </p:cNvSpPr>
              <p:nvPr/>
            </p:nvSpPr>
            <p:spPr bwMode="auto">
              <a:xfrm>
                <a:off x="3078" y="2742"/>
                <a:ext cx="32" cy="40"/>
              </a:xfrm>
              <a:custGeom>
                <a:avLst/>
                <a:gdLst>
                  <a:gd name="T0" fmla="*/ 6 w 32"/>
                  <a:gd name="T1" fmla="*/ 16 h 40"/>
                  <a:gd name="T2" fmla="*/ 8 w 32"/>
                  <a:gd name="T3" fmla="*/ 22 h 40"/>
                  <a:gd name="T4" fmla="*/ 10 w 32"/>
                  <a:gd name="T5" fmla="*/ 28 h 40"/>
                  <a:gd name="T6" fmla="*/ 14 w 32"/>
                  <a:gd name="T7" fmla="*/ 32 h 40"/>
                  <a:gd name="T8" fmla="*/ 20 w 32"/>
                  <a:gd name="T9" fmla="*/ 34 h 40"/>
                  <a:gd name="T10" fmla="*/ 24 w 32"/>
                  <a:gd name="T11" fmla="*/ 32 h 40"/>
                  <a:gd name="T12" fmla="*/ 26 w 32"/>
                  <a:gd name="T13" fmla="*/ 32 h 40"/>
                  <a:gd name="T14" fmla="*/ 30 w 32"/>
                  <a:gd name="T15" fmla="*/ 28 h 40"/>
                  <a:gd name="T16" fmla="*/ 32 w 32"/>
                  <a:gd name="T17" fmla="*/ 24 h 40"/>
                  <a:gd name="T18" fmla="*/ 32 w 32"/>
                  <a:gd name="T19" fmla="*/ 26 h 40"/>
                  <a:gd name="T20" fmla="*/ 30 w 32"/>
                  <a:gd name="T21" fmla="*/ 30 h 40"/>
                  <a:gd name="T22" fmla="*/ 28 w 32"/>
                  <a:gd name="T23" fmla="*/ 36 h 40"/>
                  <a:gd name="T24" fmla="*/ 22 w 32"/>
                  <a:gd name="T25" fmla="*/ 40 h 40"/>
                  <a:gd name="T26" fmla="*/ 16 w 32"/>
                  <a:gd name="T27" fmla="*/ 40 h 40"/>
                  <a:gd name="T28" fmla="*/ 10 w 32"/>
                  <a:gd name="T29" fmla="*/ 40 h 40"/>
                  <a:gd name="T30" fmla="*/ 4 w 32"/>
                  <a:gd name="T31" fmla="*/ 36 h 40"/>
                  <a:gd name="T32" fmla="*/ 2 w 32"/>
                  <a:gd name="T33" fmla="*/ 32 h 40"/>
                  <a:gd name="T34" fmla="*/ 0 w 32"/>
                  <a:gd name="T35" fmla="*/ 26 h 40"/>
                  <a:gd name="T36" fmla="*/ 0 w 32"/>
                  <a:gd name="T37" fmla="*/ 20 h 40"/>
                  <a:gd name="T38" fmla="*/ 0 w 32"/>
                  <a:gd name="T39" fmla="*/ 14 h 40"/>
                  <a:gd name="T40" fmla="*/ 2 w 32"/>
                  <a:gd name="T41" fmla="*/ 10 h 40"/>
                  <a:gd name="T42" fmla="*/ 4 w 32"/>
                  <a:gd name="T43" fmla="*/ 6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6 h 40"/>
                  <a:gd name="T58" fmla="*/ 6 w 32"/>
                  <a:gd name="T59" fmla="*/ 16 h 40"/>
                  <a:gd name="T60" fmla="*/ 6 w 32"/>
                  <a:gd name="T61" fmla="*/ 12 h 40"/>
                  <a:gd name="T62" fmla="*/ 24 w 32"/>
                  <a:gd name="T63" fmla="*/ 12 h 40"/>
                  <a:gd name="T64" fmla="*/ 24 w 32"/>
                  <a:gd name="T65" fmla="*/ 10 h 40"/>
                  <a:gd name="T66" fmla="*/ 22 w 32"/>
                  <a:gd name="T67" fmla="*/ 8 h 40"/>
                  <a:gd name="T68" fmla="*/ 22 w 32"/>
                  <a:gd name="T69" fmla="*/ 6 h 40"/>
                  <a:gd name="T70" fmla="*/ 20 w 32"/>
                  <a:gd name="T71" fmla="*/ 4 h 40"/>
                  <a:gd name="T72" fmla="*/ 18 w 32"/>
                  <a:gd name="T73" fmla="*/ 2 h 40"/>
                  <a:gd name="T74" fmla="*/ 16 w 32"/>
                  <a:gd name="T75" fmla="*/ 2 h 40"/>
                  <a:gd name="T76" fmla="*/ 12 w 32"/>
                  <a:gd name="T77" fmla="*/ 4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6"/>
                    </a:moveTo>
                    <a:lnTo>
                      <a:pt x="8" y="22"/>
                    </a:lnTo>
                    <a:lnTo>
                      <a:pt x="10" y="28"/>
                    </a:lnTo>
                    <a:lnTo>
                      <a:pt x="14" y="32"/>
                    </a:lnTo>
                    <a:lnTo>
                      <a:pt x="20" y="34"/>
                    </a:lnTo>
                    <a:lnTo>
                      <a:pt x="24" y="32"/>
                    </a:lnTo>
                    <a:lnTo>
                      <a:pt x="26" y="32"/>
                    </a:lnTo>
                    <a:lnTo>
                      <a:pt x="30" y="28"/>
                    </a:lnTo>
                    <a:lnTo>
                      <a:pt x="32" y="24"/>
                    </a:lnTo>
                    <a:lnTo>
                      <a:pt x="32" y="26"/>
                    </a:lnTo>
                    <a:lnTo>
                      <a:pt x="30" y="30"/>
                    </a:lnTo>
                    <a:lnTo>
                      <a:pt x="28" y="36"/>
                    </a:lnTo>
                    <a:lnTo>
                      <a:pt x="22" y="40"/>
                    </a:lnTo>
                    <a:lnTo>
                      <a:pt x="16" y="40"/>
                    </a:lnTo>
                    <a:lnTo>
                      <a:pt x="10" y="40"/>
                    </a:lnTo>
                    <a:lnTo>
                      <a:pt x="4" y="36"/>
                    </a:lnTo>
                    <a:lnTo>
                      <a:pt x="2" y="32"/>
                    </a:lnTo>
                    <a:lnTo>
                      <a:pt x="0" y="26"/>
                    </a:lnTo>
                    <a:lnTo>
                      <a:pt x="0" y="20"/>
                    </a:lnTo>
                    <a:lnTo>
                      <a:pt x="0" y="14"/>
                    </a:lnTo>
                    <a:lnTo>
                      <a:pt x="2" y="10"/>
                    </a:lnTo>
                    <a:lnTo>
                      <a:pt x="4" y="6"/>
                    </a:lnTo>
                    <a:lnTo>
                      <a:pt x="8" y="2"/>
                    </a:lnTo>
                    <a:lnTo>
                      <a:pt x="12" y="0"/>
                    </a:lnTo>
                    <a:lnTo>
                      <a:pt x="18" y="0"/>
                    </a:lnTo>
                    <a:lnTo>
                      <a:pt x="24" y="0"/>
                    </a:lnTo>
                    <a:lnTo>
                      <a:pt x="28" y="4"/>
                    </a:lnTo>
                    <a:lnTo>
                      <a:pt x="32" y="8"/>
                    </a:lnTo>
                    <a:lnTo>
                      <a:pt x="32" y="16"/>
                    </a:lnTo>
                    <a:lnTo>
                      <a:pt x="6" y="16"/>
                    </a:lnTo>
                    <a:close/>
                    <a:moveTo>
                      <a:pt x="6" y="12"/>
                    </a:moveTo>
                    <a:lnTo>
                      <a:pt x="24" y="12"/>
                    </a:lnTo>
                    <a:lnTo>
                      <a:pt x="24" y="10"/>
                    </a:lnTo>
                    <a:lnTo>
                      <a:pt x="22" y="8"/>
                    </a:lnTo>
                    <a:lnTo>
                      <a:pt x="22" y="6"/>
                    </a:lnTo>
                    <a:lnTo>
                      <a:pt x="20" y="4"/>
                    </a:lnTo>
                    <a:lnTo>
                      <a:pt x="18" y="2"/>
                    </a:lnTo>
                    <a:lnTo>
                      <a:pt x="16" y="2"/>
                    </a:lnTo>
                    <a:lnTo>
                      <a:pt x="12" y="4"/>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6" name="Freeform 316"/>
              <p:cNvSpPr>
                <a:spLocks/>
              </p:cNvSpPr>
              <p:nvPr/>
            </p:nvSpPr>
            <p:spPr bwMode="auto">
              <a:xfrm>
                <a:off x="3112" y="2742"/>
                <a:ext cx="42" cy="40"/>
              </a:xfrm>
              <a:custGeom>
                <a:avLst/>
                <a:gdLst>
                  <a:gd name="T0" fmla="*/ 0 w 42"/>
                  <a:gd name="T1" fmla="*/ 0 h 40"/>
                  <a:gd name="T2" fmla="*/ 20 w 42"/>
                  <a:gd name="T3" fmla="*/ 0 h 40"/>
                  <a:gd name="T4" fmla="*/ 20 w 42"/>
                  <a:gd name="T5" fmla="*/ 2 h 40"/>
                  <a:gd name="T6" fmla="*/ 18 w 42"/>
                  <a:gd name="T7" fmla="*/ 2 h 40"/>
                  <a:gd name="T8" fmla="*/ 16 w 42"/>
                  <a:gd name="T9" fmla="*/ 2 h 40"/>
                  <a:gd name="T10" fmla="*/ 16 w 42"/>
                  <a:gd name="T11" fmla="*/ 2 h 40"/>
                  <a:gd name="T12" fmla="*/ 16 w 42"/>
                  <a:gd name="T13" fmla="*/ 4 h 40"/>
                  <a:gd name="T14" fmla="*/ 14 w 42"/>
                  <a:gd name="T15" fmla="*/ 4 h 40"/>
                  <a:gd name="T16" fmla="*/ 16 w 42"/>
                  <a:gd name="T17" fmla="*/ 6 h 40"/>
                  <a:gd name="T18" fmla="*/ 16 w 42"/>
                  <a:gd name="T19" fmla="*/ 8 h 40"/>
                  <a:gd name="T20" fmla="*/ 24 w 42"/>
                  <a:gd name="T21" fmla="*/ 30 h 40"/>
                  <a:gd name="T22" fmla="*/ 34 w 42"/>
                  <a:gd name="T23" fmla="*/ 8 h 40"/>
                  <a:gd name="T24" fmla="*/ 34 w 42"/>
                  <a:gd name="T25" fmla="*/ 6 h 40"/>
                  <a:gd name="T26" fmla="*/ 34 w 42"/>
                  <a:gd name="T27" fmla="*/ 4 h 40"/>
                  <a:gd name="T28" fmla="*/ 34 w 42"/>
                  <a:gd name="T29" fmla="*/ 2 h 40"/>
                  <a:gd name="T30" fmla="*/ 34 w 42"/>
                  <a:gd name="T31" fmla="*/ 2 h 40"/>
                  <a:gd name="T32" fmla="*/ 34 w 42"/>
                  <a:gd name="T33" fmla="*/ 2 h 40"/>
                  <a:gd name="T34" fmla="*/ 32 w 42"/>
                  <a:gd name="T35" fmla="*/ 2 h 40"/>
                  <a:gd name="T36" fmla="*/ 32 w 42"/>
                  <a:gd name="T37" fmla="*/ 2 h 40"/>
                  <a:gd name="T38" fmla="*/ 30 w 42"/>
                  <a:gd name="T39" fmla="*/ 2 h 40"/>
                  <a:gd name="T40" fmla="*/ 30 w 42"/>
                  <a:gd name="T41" fmla="*/ 0 h 40"/>
                  <a:gd name="T42" fmla="*/ 42 w 42"/>
                  <a:gd name="T43" fmla="*/ 0 h 40"/>
                  <a:gd name="T44" fmla="*/ 42 w 42"/>
                  <a:gd name="T45" fmla="*/ 2 h 40"/>
                  <a:gd name="T46" fmla="*/ 40 w 42"/>
                  <a:gd name="T47" fmla="*/ 2 h 40"/>
                  <a:gd name="T48" fmla="*/ 38 w 42"/>
                  <a:gd name="T49" fmla="*/ 2 h 40"/>
                  <a:gd name="T50" fmla="*/ 38 w 42"/>
                  <a:gd name="T51" fmla="*/ 4 h 40"/>
                  <a:gd name="T52" fmla="*/ 36 w 42"/>
                  <a:gd name="T53" fmla="*/ 8 h 40"/>
                  <a:gd name="T54" fmla="*/ 24 w 42"/>
                  <a:gd name="T55" fmla="*/ 40 h 40"/>
                  <a:gd name="T56" fmla="*/ 20 w 42"/>
                  <a:gd name="T57" fmla="*/ 40 h 40"/>
                  <a:gd name="T58" fmla="*/ 8 w 42"/>
                  <a:gd name="T59" fmla="*/ 8 h 40"/>
                  <a:gd name="T60" fmla="*/ 6 w 42"/>
                  <a:gd name="T61" fmla="*/ 6 h 40"/>
                  <a:gd name="T62" fmla="*/ 6 w 42"/>
                  <a:gd name="T63" fmla="*/ 4 h 40"/>
                  <a:gd name="T64" fmla="*/ 4 w 42"/>
                  <a:gd name="T65" fmla="*/ 4 h 40"/>
                  <a:gd name="T66" fmla="*/ 4 w 42"/>
                  <a:gd name="T67" fmla="*/ 2 h 40"/>
                  <a:gd name="T68" fmla="*/ 2 w 42"/>
                  <a:gd name="T69" fmla="*/ 2 h 40"/>
                  <a:gd name="T70" fmla="*/ 0 w 42"/>
                  <a:gd name="T71" fmla="*/ 2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20" y="2"/>
                    </a:lnTo>
                    <a:lnTo>
                      <a:pt x="18" y="2"/>
                    </a:lnTo>
                    <a:lnTo>
                      <a:pt x="16" y="2"/>
                    </a:lnTo>
                    <a:lnTo>
                      <a:pt x="16" y="4"/>
                    </a:lnTo>
                    <a:lnTo>
                      <a:pt x="14" y="4"/>
                    </a:lnTo>
                    <a:lnTo>
                      <a:pt x="16" y="6"/>
                    </a:lnTo>
                    <a:lnTo>
                      <a:pt x="16" y="8"/>
                    </a:lnTo>
                    <a:lnTo>
                      <a:pt x="24" y="30"/>
                    </a:lnTo>
                    <a:lnTo>
                      <a:pt x="34" y="8"/>
                    </a:lnTo>
                    <a:lnTo>
                      <a:pt x="34" y="6"/>
                    </a:lnTo>
                    <a:lnTo>
                      <a:pt x="34" y="4"/>
                    </a:lnTo>
                    <a:lnTo>
                      <a:pt x="34" y="2"/>
                    </a:lnTo>
                    <a:lnTo>
                      <a:pt x="32" y="2"/>
                    </a:lnTo>
                    <a:lnTo>
                      <a:pt x="30" y="2"/>
                    </a:lnTo>
                    <a:lnTo>
                      <a:pt x="30" y="0"/>
                    </a:lnTo>
                    <a:lnTo>
                      <a:pt x="42" y="0"/>
                    </a:lnTo>
                    <a:lnTo>
                      <a:pt x="42" y="2"/>
                    </a:lnTo>
                    <a:lnTo>
                      <a:pt x="40" y="2"/>
                    </a:lnTo>
                    <a:lnTo>
                      <a:pt x="38" y="2"/>
                    </a:lnTo>
                    <a:lnTo>
                      <a:pt x="38" y="4"/>
                    </a:lnTo>
                    <a:lnTo>
                      <a:pt x="36" y="8"/>
                    </a:lnTo>
                    <a:lnTo>
                      <a:pt x="24" y="40"/>
                    </a:lnTo>
                    <a:lnTo>
                      <a:pt x="20" y="40"/>
                    </a:lnTo>
                    <a:lnTo>
                      <a:pt x="8" y="8"/>
                    </a:lnTo>
                    <a:lnTo>
                      <a:pt x="6" y="6"/>
                    </a:lnTo>
                    <a:lnTo>
                      <a:pt x="6" y="4"/>
                    </a:lnTo>
                    <a:lnTo>
                      <a:pt x="4" y="4"/>
                    </a:lnTo>
                    <a:lnTo>
                      <a:pt x="4" y="2"/>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7" name="Freeform 317"/>
              <p:cNvSpPr>
                <a:spLocks noEditPoints="1"/>
              </p:cNvSpPr>
              <p:nvPr/>
            </p:nvSpPr>
            <p:spPr bwMode="auto">
              <a:xfrm>
                <a:off x="3156" y="2742"/>
                <a:ext cx="34" cy="40"/>
              </a:xfrm>
              <a:custGeom>
                <a:avLst/>
                <a:gdLst>
                  <a:gd name="T0" fmla="*/ 8 w 34"/>
                  <a:gd name="T1" fmla="*/ 16 h 40"/>
                  <a:gd name="T2" fmla="*/ 8 w 34"/>
                  <a:gd name="T3" fmla="*/ 22 h 40"/>
                  <a:gd name="T4" fmla="*/ 12 w 34"/>
                  <a:gd name="T5" fmla="*/ 28 h 40"/>
                  <a:gd name="T6" fmla="*/ 16 w 34"/>
                  <a:gd name="T7" fmla="*/ 32 h 40"/>
                  <a:gd name="T8" fmla="*/ 22 w 34"/>
                  <a:gd name="T9" fmla="*/ 34 h 40"/>
                  <a:gd name="T10" fmla="*/ 26 w 34"/>
                  <a:gd name="T11" fmla="*/ 32 h 40"/>
                  <a:gd name="T12" fmla="*/ 28 w 34"/>
                  <a:gd name="T13" fmla="*/ 32 h 40"/>
                  <a:gd name="T14" fmla="*/ 30 w 34"/>
                  <a:gd name="T15" fmla="*/ 28 h 40"/>
                  <a:gd name="T16" fmla="*/ 32 w 34"/>
                  <a:gd name="T17" fmla="*/ 24 h 40"/>
                  <a:gd name="T18" fmla="*/ 34 w 34"/>
                  <a:gd name="T19" fmla="*/ 26 h 40"/>
                  <a:gd name="T20" fmla="*/ 32 w 34"/>
                  <a:gd name="T21" fmla="*/ 30 h 40"/>
                  <a:gd name="T22" fmla="*/ 28 w 34"/>
                  <a:gd name="T23" fmla="*/ 36 h 40"/>
                  <a:gd name="T24" fmla="*/ 24 w 34"/>
                  <a:gd name="T25" fmla="*/ 40 h 40"/>
                  <a:gd name="T26" fmla="*/ 18 w 34"/>
                  <a:gd name="T27" fmla="*/ 40 h 40"/>
                  <a:gd name="T28" fmla="*/ 12 w 34"/>
                  <a:gd name="T29" fmla="*/ 40 h 40"/>
                  <a:gd name="T30" fmla="*/ 6 w 34"/>
                  <a:gd name="T31" fmla="*/ 36 h 40"/>
                  <a:gd name="T32" fmla="*/ 4 w 34"/>
                  <a:gd name="T33" fmla="*/ 32 h 40"/>
                  <a:gd name="T34" fmla="*/ 2 w 34"/>
                  <a:gd name="T35" fmla="*/ 26 h 40"/>
                  <a:gd name="T36" fmla="*/ 0 w 34"/>
                  <a:gd name="T37" fmla="*/ 20 h 40"/>
                  <a:gd name="T38" fmla="*/ 2 w 34"/>
                  <a:gd name="T39" fmla="*/ 14 h 40"/>
                  <a:gd name="T40" fmla="*/ 4 w 34"/>
                  <a:gd name="T41" fmla="*/ 10 h 40"/>
                  <a:gd name="T42" fmla="*/ 6 w 34"/>
                  <a:gd name="T43" fmla="*/ 6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6 h 40"/>
                  <a:gd name="T58" fmla="*/ 8 w 34"/>
                  <a:gd name="T59" fmla="*/ 16 h 40"/>
                  <a:gd name="T60" fmla="*/ 8 w 34"/>
                  <a:gd name="T61" fmla="*/ 12 h 40"/>
                  <a:gd name="T62" fmla="*/ 24 w 34"/>
                  <a:gd name="T63" fmla="*/ 12 h 40"/>
                  <a:gd name="T64" fmla="*/ 24 w 34"/>
                  <a:gd name="T65" fmla="*/ 10 h 40"/>
                  <a:gd name="T66" fmla="*/ 24 w 34"/>
                  <a:gd name="T67" fmla="*/ 8 h 40"/>
                  <a:gd name="T68" fmla="*/ 22 w 34"/>
                  <a:gd name="T69" fmla="*/ 6 h 40"/>
                  <a:gd name="T70" fmla="*/ 20 w 34"/>
                  <a:gd name="T71" fmla="*/ 4 h 40"/>
                  <a:gd name="T72" fmla="*/ 18 w 34"/>
                  <a:gd name="T73" fmla="*/ 2 h 40"/>
                  <a:gd name="T74" fmla="*/ 16 w 34"/>
                  <a:gd name="T75" fmla="*/ 2 h 40"/>
                  <a:gd name="T76" fmla="*/ 14 w 34"/>
                  <a:gd name="T77" fmla="*/ 4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6"/>
                    </a:moveTo>
                    <a:lnTo>
                      <a:pt x="8" y="22"/>
                    </a:lnTo>
                    <a:lnTo>
                      <a:pt x="12" y="28"/>
                    </a:lnTo>
                    <a:lnTo>
                      <a:pt x="16" y="32"/>
                    </a:lnTo>
                    <a:lnTo>
                      <a:pt x="22" y="34"/>
                    </a:lnTo>
                    <a:lnTo>
                      <a:pt x="26" y="32"/>
                    </a:lnTo>
                    <a:lnTo>
                      <a:pt x="28" y="32"/>
                    </a:lnTo>
                    <a:lnTo>
                      <a:pt x="30" y="28"/>
                    </a:lnTo>
                    <a:lnTo>
                      <a:pt x="32" y="24"/>
                    </a:lnTo>
                    <a:lnTo>
                      <a:pt x="34" y="26"/>
                    </a:lnTo>
                    <a:lnTo>
                      <a:pt x="32" y="30"/>
                    </a:lnTo>
                    <a:lnTo>
                      <a:pt x="28" y="36"/>
                    </a:lnTo>
                    <a:lnTo>
                      <a:pt x="24" y="40"/>
                    </a:lnTo>
                    <a:lnTo>
                      <a:pt x="18" y="40"/>
                    </a:lnTo>
                    <a:lnTo>
                      <a:pt x="12" y="40"/>
                    </a:lnTo>
                    <a:lnTo>
                      <a:pt x="6" y="36"/>
                    </a:lnTo>
                    <a:lnTo>
                      <a:pt x="4" y="32"/>
                    </a:lnTo>
                    <a:lnTo>
                      <a:pt x="2" y="26"/>
                    </a:lnTo>
                    <a:lnTo>
                      <a:pt x="0" y="20"/>
                    </a:lnTo>
                    <a:lnTo>
                      <a:pt x="2" y="14"/>
                    </a:lnTo>
                    <a:lnTo>
                      <a:pt x="4" y="10"/>
                    </a:lnTo>
                    <a:lnTo>
                      <a:pt x="6" y="6"/>
                    </a:lnTo>
                    <a:lnTo>
                      <a:pt x="10" y="2"/>
                    </a:lnTo>
                    <a:lnTo>
                      <a:pt x="14" y="0"/>
                    </a:lnTo>
                    <a:lnTo>
                      <a:pt x="18" y="0"/>
                    </a:lnTo>
                    <a:lnTo>
                      <a:pt x="24" y="0"/>
                    </a:lnTo>
                    <a:lnTo>
                      <a:pt x="30" y="4"/>
                    </a:lnTo>
                    <a:lnTo>
                      <a:pt x="32" y="8"/>
                    </a:lnTo>
                    <a:lnTo>
                      <a:pt x="34" y="16"/>
                    </a:lnTo>
                    <a:lnTo>
                      <a:pt x="8" y="16"/>
                    </a:lnTo>
                    <a:close/>
                    <a:moveTo>
                      <a:pt x="8" y="12"/>
                    </a:moveTo>
                    <a:lnTo>
                      <a:pt x="24" y="12"/>
                    </a:lnTo>
                    <a:lnTo>
                      <a:pt x="24" y="10"/>
                    </a:lnTo>
                    <a:lnTo>
                      <a:pt x="24" y="8"/>
                    </a:lnTo>
                    <a:lnTo>
                      <a:pt x="22" y="6"/>
                    </a:lnTo>
                    <a:lnTo>
                      <a:pt x="20" y="4"/>
                    </a:lnTo>
                    <a:lnTo>
                      <a:pt x="18" y="2"/>
                    </a:lnTo>
                    <a:lnTo>
                      <a:pt x="16" y="2"/>
                    </a:lnTo>
                    <a:lnTo>
                      <a:pt x="14" y="4"/>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8" name="Freeform 318"/>
              <p:cNvSpPr>
                <a:spLocks/>
              </p:cNvSpPr>
              <p:nvPr/>
            </p:nvSpPr>
            <p:spPr bwMode="auto">
              <a:xfrm>
                <a:off x="3194" y="2742"/>
                <a:ext cx="42" cy="40"/>
              </a:xfrm>
              <a:custGeom>
                <a:avLst/>
                <a:gdLst>
                  <a:gd name="T0" fmla="*/ 14 w 42"/>
                  <a:gd name="T1" fmla="*/ 8 h 40"/>
                  <a:gd name="T2" fmla="*/ 18 w 42"/>
                  <a:gd name="T3" fmla="*/ 4 h 40"/>
                  <a:gd name="T4" fmla="*/ 22 w 42"/>
                  <a:gd name="T5" fmla="*/ 0 h 40"/>
                  <a:gd name="T6" fmla="*/ 26 w 42"/>
                  <a:gd name="T7" fmla="*/ 0 h 40"/>
                  <a:gd name="T8" fmla="*/ 30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8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6 h 40"/>
                  <a:gd name="T50" fmla="*/ 30 w 42"/>
                  <a:gd name="T51" fmla="*/ 34 h 40"/>
                  <a:gd name="T52" fmla="*/ 30 w 42"/>
                  <a:gd name="T53" fmla="*/ 30 h 40"/>
                  <a:gd name="T54" fmla="*/ 30 w 42"/>
                  <a:gd name="T55" fmla="*/ 16 h 40"/>
                  <a:gd name="T56" fmla="*/ 30 w 42"/>
                  <a:gd name="T57" fmla="*/ 10 h 40"/>
                  <a:gd name="T58" fmla="*/ 28 w 42"/>
                  <a:gd name="T59" fmla="*/ 8 h 40"/>
                  <a:gd name="T60" fmla="*/ 26 w 42"/>
                  <a:gd name="T61" fmla="*/ 6 h 40"/>
                  <a:gd name="T62" fmla="*/ 24 w 42"/>
                  <a:gd name="T63" fmla="*/ 6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8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8 h 40"/>
                  <a:gd name="T94" fmla="*/ 6 w 42"/>
                  <a:gd name="T95" fmla="*/ 34 h 40"/>
                  <a:gd name="T96" fmla="*/ 6 w 42"/>
                  <a:gd name="T97" fmla="*/ 30 h 40"/>
                  <a:gd name="T98" fmla="*/ 6 w 42"/>
                  <a:gd name="T99" fmla="*/ 16 h 40"/>
                  <a:gd name="T100" fmla="*/ 6 w 42"/>
                  <a:gd name="T101" fmla="*/ 10 h 40"/>
                  <a:gd name="T102" fmla="*/ 6 w 42"/>
                  <a:gd name="T103" fmla="*/ 8 h 40"/>
                  <a:gd name="T104" fmla="*/ 6 w 42"/>
                  <a:gd name="T105" fmla="*/ 6 h 40"/>
                  <a:gd name="T106" fmla="*/ 4 w 42"/>
                  <a:gd name="T107" fmla="*/ 6 h 40"/>
                  <a:gd name="T108" fmla="*/ 4 w 42"/>
                  <a:gd name="T109" fmla="*/ 4 h 40"/>
                  <a:gd name="T110" fmla="*/ 4 w 42"/>
                  <a:gd name="T111" fmla="*/ 4 h 40"/>
                  <a:gd name="T112" fmla="*/ 2 w 42"/>
                  <a:gd name="T113" fmla="*/ 4 h 40"/>
                  <a:gd name="T114" fmla="*/ 0 w 42"/>
                  <a:gd name="T115" fmla="*/ 6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4"/>
                    </a:lnTo>
                    <a:lnTo>
                      <a:pt x="22" y="0"/>
                    </a:lnTo>
                    <a:lnTo>
                      <a:pt x="26" y="0"/>
                    </a:lnTo>
                    <a:lnTo>
                      <a:pt x="30" y="0"/>
                    </a:lnTo>
                    <a:lnTo>
                      <a:pt x="32" y="2"/>
                    </a:lnTo>
                    <a:lnTo>
                      <a:pt x="34" y="4"/>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6"/>
                    </a:lnTo>
                    <a:lnTo>
                      <a:pt x="30" y="34"/>
                    </a:lnTo>
                    <a:lnTo>
                      <a:pt x="30" y="30"/>
                    </a:lnTo>
                    <a:lnTo>
                      <a:pt x="30" y="16"/>
                    </a:lnTo>
                    <a:lnTo>
                      <a:pt x="30" y="10"/>
                    </a:lnTo>
                    <a:lnTo>
                      <a:pt x="28" y="8"/>
                    </a:lnTo>
                    <a:lnTo>
                      <a:pt x="26" y="6"/>
                    </a:lnTo>
                    <a:lnTo>
                      <a:pt x="24" y="6"/>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6" y="34"/>
                    </a:lnTo>
                    <a:lnTo>
                      <a:pt x="6" y="30"/>
                    </a:lnTo>
                    <a:lnTo>
                      <a:pt x="6" y="16"/>
                    </a:lnTo>
                    <a:lnTo>
                      <a:pt x="6" y="10"/>
                    </a:lnTo>
                    <a:lnTo>
                      <a:pt x="6" y="8"/>
                    </a:lnTo>
                    <a:lnTo>
                      <a:pt x="6" y="6"/>
                    </a:lnTo>
                    <a:lnTo>
                      <a:pt x="4" y="6"/>
                    </a:lnTo>
                    <a:lnTo>
                      <a:pt x="4" y="4"/>
                    </a:lnTo>
                    <a:lnTo>
                      <a:pt x="2" y="4"/>
                    </a:lnTo>
                    <a:lnTo>
                      <a:pt x="0" y="6"/>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59" name="Freeform 319"/>
              <p:cNvSpPr>
                <a:spLocks/>
              </p:cNvSpPr>
              <p:nvPr/>
            </p:nvSpPr>
            <p:spPr bwMode="auto">
              <a:xfrm>
                <a:off x="3238" y="2730"/>
                <a:ext cx="24" cy="52"/>
              </a:xfrm>
              <a:custGeom>
                <a:avLst/>
                <a:gdLst>
                  <a:gd name="T0" fmla="*/ 12 w 24"/>
                  <a:gd name="T1" fmla="*/ 0 h 52"/>
                  <a:gd name="T2" fmla="*/ 12 w 24"/>
                  <a:gd name="T3" fmla="*/ 12 h 52"/>
                  <a:gd name="T4" fmla="*/ 22 w 24"/>
                  <a:gd name="T5" fmla="*/ 12 h 52"/>
                  <a:gd name="T6" fmla="*/ 22 w 24"/>
                  <a:gd name="T7" fmla="*/ 16 h 52"/>
                  <a:gd name="T8" fmla="*/ 12 w 24"/>
                  <a:gd name="T9" fmla="*/ 16 h 52"/>
                  <a:gd name="T10" fmla="*/ 12 w 24"/>
                  <a:gd name="T11" fmla="*/ 40 h 52"/>
                  <a:gd name="T12" fmla="*/ 14 w 24"/>
                  <a:gd name="T13" fmla="*/ 44 h 52"/>
                  <a:gd name="T14" fmla="*/ 14 w 24"/>
                  <a:gd name="T15" fmla="*/ 46 h 52"/>
                  <a:gd name="T16" fmla="*/ 16 w 24"/>
                  <a:gd name="T17" fmla="*/ 46 h 52"/>
                  <a:gd name="T18" fmla="*/ 18 w 24"/>
                  <a:gd name="T19" fmla="*/ 48 h 52"/>
                  <a:gd name="T20" fmla="*/ 18 w 24"/>
                  <a:gd name="T21" fmla="*/ 48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6 h 52"/>
                  <a:gd name="T52" fmla="*/ 0 w 24"/>
                  <a:gd name="T53" fmla="*/ 16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4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6"/>
                    </a:lnTo>
                    <a:lnTo>
                      <a:pt x="12" y="16"/>
                    </a:lnTo>
                    <a:lnTo>
                      <a:pt x="12" y="40"/>
                    </a:lnTo>
                    <a:lnTo>
                      <a:pt x="14" y="44"/>
                    </a:lnTo>
                    <a:lnTo>
                      <a:pt x="14" y="46"/>
                    </a:lnTo>
                    <a:lnTo>
                      <a:pt x="16" y="46"/>
                    </a:lnTo>
                    <a:lnTo>
                      <a:pt x="18" y="48"/>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6"/>
                    </a:lnTo>
                    <a:lnTo>
                      <a:pt x="0" y="16"/>
                    </a:lnTo>
                    <a:lnTo>
                      <a:pt x="0" y="14"/>
                    </a:lnTo>
                    <a:lnTo>
                      <a:pt x="2" y="12"/>
                    </a:lnTo>
                    <a:lnTo>
                      <a:pt x="4" y="10"/>
                    </a:lnTo>
                    <a:lnTo>
                      <a:pt x="6" y="8"/>
                    </a:lnTo>
                    <a:lnTo>
                      <a:pt x="8" y="6"/>
                    </a:lnTo>
                    <a:lnTo>
                      <a:pt x="1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0" name="Rectangle 320"/>
              <p:cNvSpPr>
                <a:spLocks noChangeArrowheads="1"/>
              </p:cNvSpPr>
              <p:nvPr/>
            </p:nvSpPr>
            <p:spPr bwMode="auto">
              <a:xfrm>
                <a:off x="4200" y="270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1" name="Rectangle 321"/>
              <p:cNvSpPr>
                <a:spLocks noChangeArrowheads="1"/>
              </p:cNvSpPr>
              <p:nvPr/>
            </p:nvSpPr>
            <p:spPr bwMode="auto">
              <a:xfrm>
                <a:off x="1552" y="281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2" name="Freeform 322"/>
              <p:cNvSpPr>
                <a:spLocks noEditPoints="1"/>
              </p:cNvSpPr>
              <p:nvPr/>
            </p:nvSpPr>
            <p:spPr bwMode="auto">
              <a:xfrm>
                <a:off x="1582" y="2844"/>
                <a:ext cx="42" cy="46"/>
              </a:xfrm>
              <a:custGeom>
                <a:avLst/>
                <a:gdLst>
                  <a:gd name="T0" fmla="*/ 36 w 42"/>
                  <a:gd name="T1" fmla="*/ 24 h 46"/>
                  <a:gd name="T2" fmla="*/ 40 w 42"/>
                  <a:gd name="T3" fmla="*/ 30 h 46"/>
                  <a:gd name="T4" fmla="*/ 40 w 42"/>
                  <a:gd name="T5" fmla="*/ 36 h 46"/>
                  <a:gd name="T6" fmla="*/ 36 w 42"/>
                  <a:gd name="T7" fmla="*/ 42 h 46"/>
                  <a:gd name="T8" fmla="*/ 28 w 42"/>
                  <a:gd name="T9" fmla="*/ 46 h 46"/>
                  <a:gd name="T10" fmla="*/ 0 w 42"/>
                  <a:gd name="T11" fmla="*/ 46 h 46"/>
                  <a:gd name="T12" fmla="*/ 2 w 42"/>
                  <a:gd name="T13" fmla="*/ 46 h 46"/>
                  <a:gd name="T14" fmla="*/ 6 w 42"/>
                  <a:gd name="T15" fmla="*/ 44 h 46"/>
                  <a:gd name="T16" fmla="*/ 6 w 42"/>
                  <a:gd name="T17" fmla="*/ 38 h 46"/>
                  <a:gd name="T18" fmla="*/ 6 w 42"/>
                  <a:gd name="T19" fmla="*/ 4 h 46"/>
                  <a:gd name="T20" fmla="*/ 4 w 42"/>
                  <a:gd name="T21" fmla="*/ 0 h 46"/>
                  <a:gd name="T22" fmla="*/ 0 w 42"/>
                  <a:gd name="T23" fmla="*/ 0 h 46"/>
                  <a:gd name="T24" fmla="*/ 20 w 42"/>
                  <a:gd name="T25" fmla="*/ 0 h 46"/>
                  <a:gd name="T26" fmla="*/ 28 w 42"/>
                  <a:gd name="T27" fmla="*/ 0 h 46"/>
                  <a:gd name="T28" fmla="*/ 36 w 42"/>
                  <a:gd name="T29" fmla="*/ 4 h 46"/>
                  <a:gd name="T30" fmla="*/ 40 w 42"/>
                  <a:gd name="T31" fmla="*/ 12 h 46"/>
                  <a:gd name="T32" fmla="*/ 38 w 42"/>
                  <a:gd name="T33" fmla="*/ 18 h 46"/>
                  <a:gd name="T34" fmla="*/ 30 w 42"/>
                  <a:gd name="T35" fmla="*/ 22 h 46"/>
                  <a:gd name="T36" fmla="*/ 14 w 42"/>
                  <a:gd name="T37" fmla="*/ 22 h 46"/>
                  <a:gd name="T38" fmla="*/ 18 w 42"/>
                  <a:gd name="T39" fmla="*/ 22 h 46"/>
                  <a:gd name="T40" fmla="*/ 24 w 42"/>
                  <a:gd name="T41" fmla="*/ 22 h 46"/>
                  <a:gd name="T42" fmla="*/ 30 w 42"/>
                  <a:gd name="T43" fmla="*/ 18 h 46"/>
                  <a:gd name="T44" fmla="*/ 32 w 42"/>
                  <a:gd name="T45" fmla="*/ 14 h 46"/>
                  <a:gd name="T46" fmla="*/ 30 w 42"/>
                  <a:gd name="T47" fmla="*/ 8 h 46"/>
                  <a:gd name="T48" fmla="*/ 24 w 42"/>
                  <a:gd name="T49" fmla="*/ 2 h 46"/>
                  <a:gd name="T50" fmla="*/ 16 w 42"/>
                  <a:gd name="T51" fmla="*/ 2 h 46"/>
                  <a:gd name="T52" fmla="*/ 12 w 42"/>
                  <a:gd name="T53" fmla="*/ 20 h 46"/>
                  <a:gd name="T54" fmla="*/ 16 w 42"/>
                  <a:gd name="T55" fmla="*/ 44 h 46"/>
                  <a:gd name="T56" fmla="*/ 26 w 42"/>
                  <a:gd name="T57" fmla="*/ 44 h 46"/>
                  <a:gd name="T58" fmla="*/ 32 w 42"/>
                  <a:gd name="T59" fmla="*/ 38 h 46"/>
                  <a:gd name="T60" fmla="*/ 34 w 42"/>
                  <a:gd name="T61" fmla="*/ 32 h 46"/>
                  <a:gd name="T62" fmla="*/ 30 w 42"/>
                  <a:gd name="T63" fmla="*/ 26 h 46"/>
                  <a:gd name="T64" fmla="*/ 24 w 42"/>
                  <a:gd name="T65" fmla="*/ 24 h 46"/>
                  <a:gd name="T66" fmla="*/ 18 w 42"/>
                  <a:gd name="T67" fmla="*/ 24 h 46"/>
                  <a:gd name="T68" fmla="*/ 14 w 42"/>
                  <a:gd name="T69" fmla="*/ 24 h 46"/>
                  <a:gd name="T70" fmla="*/ 12 w 42"/>
                  <a:gd name="T71" fmla="*/ 44 h 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
                  <a:gd name="T109" fmla="*/ 0 h 46"/>
                  <a:gd name="T110" fmla="*/ 42 w 42"/>
                  <a:gd name="T111" fmla="*/ 46 h 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 h="46">
                    <a:moveTo>
                      <a:pt x="30" y="22"/>
                    </a:moveTo>
                    <a:lnTo>
                      <a:pt x="36" y="24"/>
                    </a:lnTo>
                    <a:lnTo>
                      <a:pt x="38" y="26"/>
                    </a:lnTo>
                    <a:lnTo>
                      <a:pt x="40" y="30"/>
                    </a:lnTo>
                    <a:lnTo>
                      <a:pt x="42" y="34"/>
                    </a:lnTo>
                    <a:lnTo>
                      <a:pt x="40" y="36"/>
                    </a:lnTo>
                    <a:lnTo>
                      <a:pt x="40" y="40"/>
                    </a:lnTo>
                    <a:lnTo>
                      <a:pt x="36" y="42"/>
                    </a:lnTo>
                    <a:lnTo>
                      <a:pt x="34" y="44"/>
                    </a:lnTo>
                    <a:lnTo>
                      <a:pt x="28" y="46"/>
                    </a:lnTo>
                    <a:lnTo>
                      <a:pt x="22"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20" y="0"/>
                    </a:lnTo>
                    <a:lnTo>
                      <a:pt x="24" y="0"/>
                    </a:lnTo>
                    <a:lnTo>
                      <a:pt x="28" y="0"/>
                    </a:lnTo>
                    <a:lnTo>
                      <a:pt x="34" y="2"/>
                    </a:lnTo>
                    <a:lnTo>
                      <a:pt x="36" y="4"/>
                    </a:lnTo>
                    <a:lnTo>
                      <a:pt x="38" y="8"/>
                    </a:lnTo>
                    <a:lnTo>
                      <a:pt x="40" y="12"/>
                    </a:lnTo>
                    <a:lnTo>
                      <a:pt x="38" y="16"/>
                    </a:lnTo>
                    <a:lnTo>
                      <a:pt x="38" y="18"/>
                    </a:lnTo>
                    <a:lnTo>
                      <a:pt x="34" y="20"/>
                    </a:lnTo>
                    <a:lnTo>
                      <a:pt x="30" y="22"/>
                    </a:lnTo>
                    <a:close/>
                    <a:moveTo>
                      <a:pt x="12" y="20"/>
                    </a:moveTo>
                    <a:lnTo>
                      <a:pt x="14" y="22"/>
                    </a:lnTo>
                    <a:lnTo>
                      <a:pt x="16" y="22"/>
                    </a:lnTo>
                    <a:lnTo>
                      <a:pt x="18" y="22"/>
                    </a:lnTo>
                    <a:lnTo>
                      <a:pt x="20" y="22"/>
                    </a:lnTo>
                    <a:lnTo>
                      <a:pt x="24" y="22"/>
                    </a:lnTo>
                    <a:lnTo>
                      <a:pt x="26" y="20"/>
                    </a:lnTo>
                    <a:lnTo>
                      <a:pt x="30" y="18"/>
                    </a:lnTo>
                    <a:lnTo>
                      <a:pt x="30" y="16"/>
                    </a:lnTo>
                    <a:lnTo>
                      <a:pt x="32" y="14"/>
                    </a:lnTo>
                    <a:lnTo>
                      <a:pt x="32" y="12"/>
                    </a:lnTo>
                    <a:lnTo>
                      <a:pt x="30" y="8"/>
                    </a:lnTo>
                    <a:lnTo>
                      <a:pt x="28" y="4"/>
                    </a:lnTo>
                    <a:lnTo>
                      <a:pt x="24" y="2"/>
                    </a:lnTo>
                    <a:lnTo>
                      <a:pt x="18" y="2"/>
                    </a:lnTo>
                    <a:lnTo>
                      <a:pt x="16" y="2"/>
                    </a:lnTo>
                    <a:lnTo>
                      <a:pt x="12" y="2"/>
                    </a:lnTo>
                    <a:lnTo>
                      <a:pt x="12" y="20"/>
                    </a:lnTo>
                    <a:close/>
                    <a:moveTo>
                      <a:pt x="12" y="44"/>
                    </a:moveTo>
                    <a:lnTo>
                      <a:pt x="16" y="44"/>
                    </a:lnTo>
                    <a:lnTo>
                      <a:pt x="20" y="44"/>
                    </a:lnTo>
                    <a:lnTo>
                      <a:pt x="26" y="44"/>
                    </a:lnTo>
                    <a:lnTo>
                      <a:pt x="30" y="42"/>
                    </a:lnTo>
                    <a:lnTo>
                      <a:pt x="32" y="38"/>
                    </a:lnTo>
                    <a:lnTo>
                      <a:pt x="34" y="34"/>
                    </a:lnTo>
                    <a:lnTo>
                      <a:pt x="34" y="32"/>
                    </a:lnTo>
                    <a:lnTo>
                      <a:pt x="32" y="30"/>
                    </a:lnTo>
                    <a:lnTo>
                      <a:pt x="30" y="26"/>
                    </a:lnTo>
                    <a:lnTo>
                      <a:pt x="28" y="26"/>
                    </a:lnTo>
                    <a:lnTo>
                      <a:pt x="24" y="24"/>
                    </a:lnTo>
                    <a:lnTo>
                      <a:pt x="20" y="24"/>
                    </a:lnTo>
                    <a:lnTo>
                      <a:pt x="18" y="24"/>
                    </a:lnTo>
                    <a:lnTo>
                      <a:pt x="16" y="24"/>
                    </a:lnTo>
                    <a:lnTo>
                      <a:pt x="14" y="24"/>
                    </a:lnTo>
                    <a:lnTo>
                      <a:pt x="12" y="24"/>
                    </a:lnTo>
                    <a:lnTo>
                      <a:pt x="12" y="4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3" name="Freeform 323"/>
              <p:cNvSpPr>
                <a:spLocks/>
              </p:cNvSpPr>
              <p:nvPr/>
            </p:nvSpPr>
            <p:spPr bwMode="auto">
              <a:xfrm>
                <a:off x="1632" y="2844"/>
                <a:ext cx="42" cy="46"/>
              </a:xfrm>
              <a:custGeom>
                <a:avLst/>
                <a:gdLst>
                  <a:gd name="T0" fmla="*/ 14 w 42"/>
                  <a:gd name="T1" fmla="*/ 2 h 46"/>
                  <a:gd name="T2" fmla="*/ 14 w 42"/>
                  <a:gd name="T3" fmla="*/ 20 h 46"/>
                  <a:gd name="T4" fmla="*/ 24 w 42"/>
                  <a:gd name="T5" fmla="*/ 20 h 46"/>
                  <a:gd name="T6" fmla="*/ 28 w 42"/>
                  <a:gd name="T7" fmla="*/ 20 h 46"/>
                  <a:gd name="T8" fmla="*/ 30 w 42"/>
                  <a:gd name="T9" fmla="*/ 20 h 46"/>
                  <a:gd name="T10" fmla="*/ 32 w 42"/>
                  <a:gd name="T11" fmla="*/ 18 h 46"/>
                  <a:gd name="T12" fmla="*/ 32 w 42"/>
                  <a:gd name="T13" fmla="*/ 14 h 46"/>
                  <a:gd name="T14" fmla="*/ 32 w 42"/>
                  <a:gd name="T15" fmla="*/ 14 h 46"/>
                  <a:gd name="T16" fmla="*/ 32 w 42"/>
                  <a:gd name="T17" fmla="*/ 30 h 46"/>
                  <a:gd name="T18" fmla="*/ 32 w 42"/>
                  <a:gd name="T19" fmla="*/ 30 h 46"/>
                  <a:gd name="T20" fmla="*/ 32 w 42"/>
                  <a:gd name="T21" fmla="*/ 26 h 46"/>
                  <a:gd name="T22" fmla="*/ 30 w 42"/>
                  <a:gd name="T23" fmla="*/ 26 h 46"/>
                  <a:gd name="T24" fmla="*/ 30 w 42"/>
                  <a:gd name="T25" fmla="*/ 24 h 46"/>
                  <a:gd name="T26" fmla="*/ 28 w 42"/>
                  <a:gd name="T27" fmla="*/ 24 h 46"/>
                  <a:gd name="T28" fmla="*/ 28 w 42"/>
                  <a:gd name="T29" fmla="*/ 24 h 46"/>
                  <a:gd name="T30" fmla="*/ 24 w 42"/>
                  <a:gd name="T31" fmla="*/ 22 h 46"/>
                  <a:gd name="T32" fmla="*/ 14 w 42"/>
                  <a:gd name="T33" fmla="*/ 22 h 46"/>
                  <a:gd name="T34" fmla="*/ 14 w 42"/>
                  <a:gd name="T35" fmla="*/ 38 h 46"/>
                  <a:gd name="T36" fmla="*/ 14 w 42"/>
                  <a:gd name="T37" fmla="*/ 42 h 46"/>
                  <a:gd name="T38" fmla="*/ 14 w 42"/>
                  <a:gd name="T39" fmla="*/ 42 h 46"/>
                  <a:gd name="T40" fmla="*/ 14 w 42"/>
                  <a:gd name="T41" fmla="*/ 44 h 46"/>
                  <a:gd name="T42" fmla="*/ 14 w 42"/>
                  <a:gd name="T43" fmla="*/ 44 h 46"/>
                  <a:gd name="T44" fmla="*/ 16 w 42"/>
                  <a:gd name="T45" fmla="*/ 44 h 46"/>
                  <a:gd name="T46" fmla="*/ 18 w 42"/>
                  <a:gd name="T47" fmla="*/ 44 h 46"/>
                  <a:gd name="T48" fmla="*/ 26 w 42"/>
                  <a:gd name="T49" fmla="*/ 44 h 46"/>
                  <a:gd name="T50" fmla="*/ 30 w 42"/>
                  <a:gd name="T51" fmla="*/ 44 h 46"/>
                  <a:gd name="T52" fmla="*/ 32 w 42"/>
                  <a:gd name="T53" fmla="*/ 44 h 46"/>
                  <a:gd name="T54" fmla="*/ 34 w 42"/>
                  <a:gd name="T55" fmla="*/ 42 h 46"/>
                  <a:gd name="T56" fmla="*/ 36 w 42"/>
                  <a:gd name="T57" fmla="*/ 42 h 46"/>
                  <a:gd name="T58" fmla="*/ 38 w 42"/>
                  <a:gd name="T59" fmla="*/ 38 h 46"/>
                  <a:gd name="T60" fmla="*/ 40 w 42"/>
                  <a:gd name="T61" fmla="*/ 34 h 46"/>
                  <a:gd name="T62" fmla="*/ 42 w 42"/>
                  <a:gd name="T63" fmla="*/ 34 h 46"/>
                  <a:gd name="T64" fmla="*/ 38 w 42"/>
                  <a:gd name="T65" fmla="*/ 46 h 46"/>
                  <a:gd name="T66" fmla="*/ 0 w 42"/>
                  <a:gd name="T67" fmla="*/ 46 h 46"/>
                  <a:gd name="T68" fmla="*/ 0 w 42"/>
                  <a:gd name="T69" fmla="*/ 46 h 46"/>
                  <a:gd name="T70" fmla="*/ 2 w 42"/>
                  <a:gd name="T71" fmla="*/ 46 h 46"/>
                  <a:gd name="T72" fmla="*/ 4 w 42"/>
                  <a:gd name="T73" fmla="*/ 46 h 46"/>
                  <a:gd name="T74" fmla="*/ 6 w 42"/>
                  <a:gd name="T75" fmla="*/ 44 h 46"/>
                  <a:gd name="T76" fmla="*/ 6 w 42"/>
                  <a:gd name="T77" fmla="*/ 44 h 46"/>
                  <a:gd name="T78" fmla="*/ 6 w 42"/>
                  <a:gd name="T79" fmla="*/ 42 h 46"/>
                  <a:gd name="T80" fmla="*/ 6 w 42"/>
                  <a:gd name="T81" fmla="*/ 42 h 46"/>
                  <a:gd name="T82" fmla="*/ 6 w 42"/>
                  <a:gd name="T83" fmla="*/ 38 h 46"/>
                  <a:gd name="T84" fmla="*/ 6 w 42"/>
                  <a:gd name="T85" fmla="*/ 8 h 46"/>
                  <a:gd name="T86" fmla="*/ 6 w 42"/>
                  <a:gd name="T87" fmla="*/ 4 h 46"/>
                  <a:gd name="T88" fmla="*/ 6 w 42"/>
                  <a:gd name="T89" fmla="*/ 2 h 46"/>
                  <a:gd name="T90" fmla="*/ 4 w 42"/>
                  <a:gd name="T91" fmla="*/ 0 h 46"/>
                  <a:gd name="T92" fmla="*/ 2 w 42"/>
                  <a:gd name="T93" fmla="*/ 0 h 46"/>
                  <a:gd name="T94" fmla="*/ 0 w 42"/>
                  <a:gd name="T95" fmla="*/ 0 h 46"/>
                  <a:gd name="T96" fmla="*/ 0 w 42"/>
                  <a:gd name="T97" fmla="*/ 0 h 46"/>
                  <a:gd name="T98" fmla="*/ 36 w 42"/>
                  <a:gd name="T99" fmla="*/ 0 h 46"/>
                  <a:gd name="T100" fmla="*/ 38 w 42"/>
                  <a:gd name="T101" fmla="*/ 10 h 46"/>
                  <a:gd name="T102" fmla="*/ 36 w 42"/>
                  <a:gd name="T103" fmla="*/ 10 h 46"/>
                  <a:gd name="T104" fmla="*/ 36 w 42"/>
                  <a:gd name="T105" fmla="*/ 6 h 46"/>
                  <a:gd name="T106" fmla="*/ 34 w 42"/>
                  <a:gd name="T107" fmla="*/ 4 h 46"/>
                  <a:gd name="T108" fmla="*/ 34 w 42"/>
                  <a:gd name="T109" fmla="*/ 4 h 46"/>
                  <a:gd name="T110" fmla="*/ 32 w 42"/>
                  <a:gd name="T111" fmla="*/ 2 h 46"/>
                  <a:gd name="T112" fmla="*/ 30 w 42"/>
                  <a:gd name="T113" fmla="*/ 2 h 46"/>
                  <a:gd name="T114" fmla="*/ 26 w 42"/>
                  <a:gd name="T115" fmla="*/ 2 h 46"/>
                  <a:gd name="T116" fmla="*/ 14 w 42"/>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46"/>
                  <a:gd name="T179" fmla="*/ 42 w 42"/>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46">
                    <a:moveTo>
                      <a:pt x="14" y="2"/>
                    </a:moveTo>
                    <a:lnTo>
                      <a:pt x="14" y="20"/>
                    </a:lnTo>
                    <a:lnTo>
                      <a:pt x="24" y="20"/>
                    </a:lnTo>
                    <a:lnTo>
                      <a:pt x="28" y="20"/>
                    </a:lnTo>
                    <a:lnTo>
                      <a:pt x="30" y="20"/>
                    </a:lnTo>
                    <a:lnTo>
                      <a:pt x="32" y="18"/>
                    </a:lnTo>
                    <a:lnTo>
                      <a:pt x="32" y="14"/>
                    </a:lnTo>
                    <a:lnTo>
                      <a:pt x="32" y="30"/>
                    </a:lnTo>
                    <a:lnTo>
                      <a:pt x="32" y="26"/>
                    </a:lnTo>
                    <a:lnTo>
                      <a:pt x="30" y="26"/>
                    </a:lnTo>
                    <a:lnTo>
                      <a:pt x="30" y="24"/>
                    </a:lnTo>
                    <a:lnTo>
                      <a:pt x="28" y="24"/>
                    </a:lnTo>
                    <a:lnTo>
                      <a:pt x="24" y="22"/>
                    </a:lnTo>
                    <a:lnTo>
                      <a:pt x="14" y="22"/>
                    </a:lnTo>
                    <a:lnTo>
                      <a:pt x="14" y="38"/>
                    </a:lnTo>
                    <a:lnTo>
                      <a:pt x="14" y="42"/>
                    </a:lnTo>
                    <a:lnTo>
                      <a:pt x="14" y="44"/>
                    </a:lnTo>
                    <a:lnTo>
                      <a:pt x="16" y="44"/>
                    </a:lnTo>
                    <a:lnTo>
                      <a:pt x="18" y="44"/>
                    </a:lnTo>
                    <a:lnTo>
                      <a:pt x="26" y="44"/>
                    </a:lnTo>
                    <a:lnTo>
                      <a:pt x="30" y="44"/>
                    </a:lnTo>
                    <a:lnTo>
                      <a:pt x="32" y="44"/>
                    </a:lnTo>
                    <a:lnTo>
                      <a:pt x="34" y="42"/>
                    </a:lnTo>
                    <a:lnTo>
                      <a:pt x="36" y="42"/>
                    </a:lnTo>
                    <a:lnTo>
                      <a:pt x="38" y="38"/>
                    </a:lnTo>
                    <a:lnTo>
                      <a:pt x="40" y="34"/>
                    </a:lnTo>
                    <a:lnTo>
                      <a:pt x="42" y="34"/>
                    </a:lnTo>
                    <a:lnTo>
                      <a:pt x="38"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36" y="0"/>
                    </a:lnTo>
                    <a:lnTo>
                      <a:pt x="38" y="10"/>
                    </a:lnTo>
                    <a:lnTo>
                      <a:pt x="36" y="10"/>
                    </a:lnTo>
                    <a:lnTo>
                      <a:pt x="36" y="6"/>
                    </a:lnTo>
                    <a:lnTo>
                      <a:pt x="34"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4" name="Freeform 324"/>
              <p:cNvSpPr>
                <a:spLocks/>
              </p:cNvSpPr>
              <p:nvPr/>
            </p:nvSpPr>
            <p:spPr bwMode="auto">
              <a:xfrm>
                <a:off x="1678" y="2844"/>
                <a:ext cx="50" cy="46"/>
              </a:xfrm>
              <a:custGeom>
                <a:avLst/>
                <a:gdLst>
                  <a:gd name="T0" fmla="*/ 0 w 50"/>
                  <a:gd name="T1" fmla="*/ 0 h 46"/>
                  <a:gd name="T2" fmla="*/ 12 w 50"/>
                  <a:gd name="T3" fmla="*/ 0 h 46"/>
                  <a:gd name="T4" fmla="*/ 40 w 50"/>
                  <a:gd name="T5" fmla="*/ 36 h 46"/>
                  <a:gd name="T6" fmla="*/ 40 w 50"/>
                  <a:gd name="T7" fmla="*/ 8 h 46"/>
                  <a:gd name="T8" fmla="*/ 40 w 50"/>
                  <a:gd name="T9" fmla="*/ 4 h 46"/>
                  <a:gd name="T10" fmla="*/ 40 w 50"/>
                  <a:gd name="T11" fmla="*/ 2 h 46"/>
                  <a:gd name="T12" fmla="*/ 38 w 50"/>
                  <a:gd name="T13" fmla="*/ 0 h 46"/>
                  <a:gd name="T14" fmla="*/ 36 w 50"/>
                  <a:gd name="T15" fmla="*/ 0 h 46"/>
                  <a:gd name="T16" fmla="*/ 34 w 50"/>
                  <a:gd name="T17" fmla="*/ 0 h 46"/>
                  <a:gd name="T18" fmla="*/ 34 w 50"/>
                  <a:gd name="T19" fmla="*/ 0 h 46"/>
                  <a:gd name="T20" fmla="*/ 50 w 50"/>
                  <a:gd name="T21" fmla="*/ 0 h 46"/>
                  <a:gd name="T22" fmla="*/ 50 w 50"/>
                  <a:gd name="T23" fmla="*/ 0 h 46"/>
                  <a:gd name="T24" fmla="*/ 48 w 50"/>
                  <a:gd name="T25" fmla="*/ 0 h 46"/>
                  <a:gd name="T26" fmla="*/ 46 w 50"/>
                  <a:gd name="T27" fmla="*/ 0 h 46"/>
                  <a:gd name="T28" fmla="*/ 44 w 50"/>
                  <a:gd name="T29" fmla="*/ 2 h 46"/>
                  <a:gd name="T30" fmla="*/ 44 w 50"/>
                  <a:gd name="T31" fmla="*/ 4 h 46"/>
                  <a:gd name="T32" fmla="*/ 44 w 50"/>
                  <a:gd name="T33" fmla="*/ 8 h 46"/>
                  <a:gd name="T34" fmla="*/ 44 w 50"/>
                  <a:gd name="T35" fmla="*/ 46 h 46"/>
                  <a:gd name="T36" fmla="*/ 42 w 50"/>
                  <a:gd name="T37" fmla="*/ 46 h 46"/>
                  <a:gd name="T38" fmla="*/ 12 w 50"/>
                  <a:gd name="T39" fmla="*/ 10 h 46"/>
                  <a:gd name="T40" fmla="*/ 12 w 50"/>
                  <a:gd name="T41" fmla="*/ 38 h 46"/>
                  <a:gd name="T42" fmla="*/ 12 w 50"/>
                  <a:gd name="T43" fmla="*/ 42 h 46"/>
                  <a:gd name="T44" fmla="*/ 12 w 50"/>
                  <a:gd name="T45" fmla="*/ 44 h 46"/>
                  <a:gd name="T46" fmla="*/ 14 w 50"/>
                  <a:gd name="T47" fmla="*/ 46 h 46"/>
                  <a:gd name="T48" fmla="*/ 16 w 50"/>
                  <a:gd name="T49" fmla="*/ 46 h 46"/>
                  <a:gd name="T50" fmla="*/ 18 w 50"/>
                  <a:gd name="T51" fmla="*/ 46 h 46"/>
                  <a:gd name="T52" fmla="*/ 18 w 50"/>
                  <a:gd name="T53" fmla="*/ 46 h 46"/>
                  <a:gd name="T54" fmla="*/ 2 w 50"/>
                  <a:gd name="T55" fmla="*/ 46 h 46"/>
                  <a:gd name="T56" fmla="*/ 2 w 50"/>
                  <a:gd name="T57" fmla="*/ 46 h 46"/>
                  <a:gd name="T58" fmla="*/ 4 w 50"/>
                  <a:gd name="T59" fmla="*/ 46 h 46"/>
                  <a:gd name="T60" fmla="*/ 6 w 50"/>
                  <a:gd name="T61" fmla="*/ 46 h 46"/>
                  <a:gd name="T62" fmla="*/ 8 w 50"/>
                  <a:gd name="T63" fmla="*/ 44 h 46"/>
                  <a:gd name="T64" fmla="*/ 8 w 50"/>
                  <a:gd name="T65" fmla="*/ 42 h 46"/>
                  <a:gd name="T66" fmla="*/ 8 w 50"/>
                  <a:gd name="T67" fmla="*/ 38 h 46"/>
                  <a:gd name="T68" fmla="*/ 8 w 50"/>
                  <a:gd name="T69" fmla="*/ 6 h 46"/>
                  <a:gd name="T70" fmla="*/ 6 w 50"/>
                  <a:gd name="T71" fmla="*/ 4 h 46"/>
                  <a:gd name="T72" fmla="*/ 6 w 50"/>
                  <a:gd name="T73" fmla="*/ 2 h 46"/>
                  <a:gd name="T74" fmla="*/ 4 w 50"/>
                  <a:gd name="T75" fmla="*/ 2 h 46"/>
                  <a:gd name="T76" fmla="*/ 2 w 50"/>
                  <a:gd name="T77" fmla="*/ 2 h 46"/>
                  <a:gd name="T78" fmla="*/ 2 w 50"/>
                  <a:gd name="T79" fmla="*/ 2 h 46"/>
                  <a:gd name="T80" fmla="*/ 0 w 50"/>
                  <a:gd name="T81" fmla="*/ 0 h 46"/>
                  <a:gd name="T82" fmla="*/ 0 w 50"/>
                  <a:gd name="T83" fmla="*/ 0 h 4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0"/>
                  <a:gd name="T127" fmla="*/ 0 h 46"/>
                  <a:gd name="T128" fmla="*/ 50 w 50"/>
                  <a:gd name="T129" fmla="*/ 46 h 4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0" h="46">
                    <a:moveTo>
                      <a:pt x="0" y="0"/>
                    </a:moveTo>
                    <a:lnTo>
                      <a:pt x="12" y="0"/>
                    </a:lnTo>
                    <a:lnTo>
                      <a:pt x="40" y="36"/>
                    </a:lnTo>
                    <a:lnTo>
                      <a:pt x="40" y="8"/>
                    </a:lnTo>
                    <a:lnTo>
                      <a:pt x="40" y="4"/>
                    </a:lnTo>
                    <a:lnTo>
                      <a:pt x="40" y="2"/>
                    </a:lnTo>
                    <a:lnTo>
                      <a:pt x="38" y="0"/>
                    </a:lnTo>
                    <a:lnTo>
                      <a:pt x="36" y="0"/>
                    </a:lnTo>
                    <a:lnTo>
                      <a:pt x="34" y="0"/>
                    </a:lnTo>
                    <a:lnTo>
                      <a:pt x="50" y="0"/>
                    </a:lnTo>
                    <a:lnTo>
                      <a:pt x="48" y="0"/>
                    </a:lnTo>
                    <a:lnTo>
                      <a:pt x="46" y="0"/>
                    </a:lnTo>
                    <a:lnTo>
                      <a:pt x="44" y="2"/>
                    </a:lnTo>
                    <a:lnTo>
                      <a:pt x="44" y="4"/>
                    </a:lnTo>
                    <a:lnTo>
                      <a:pt x="44" y="8"/>
                    </a:lnTo>
                    <a:lnTo>
                      <a:pt x="44" y="46"/>
                    </a:lnTo>
                    <a:lnTo>
                      <a:pt x="42" y="46"/>
                    </a:lnTo>
                    <a:lnTo>
                      <a:pt x="12" y="10"/>
                    </a:lnTo>
                    <a:lnTo>
                      <a:pt x="12" y="38"/>
                    </a:lnTo>
                    <a:lnTo>
                      <a:pt x="12" y="42"/>
                    </a:lnTo>
                    <a:lnTo>
                      <a:pt x="12" y="44"/>
                    </a:lnTo>
                    <a:lnTo>
                      <a:pt x="14" y="46"/>
                    </a:lnTo>
                    <a:lnTo>
                      <a:pt x="16" y="46"/>
                    </a:lnTo>
                    <a:lnTo>
                      <a:pt x="18" y="46"/>
                    </a:lnTo>
                    <a:lnTo>
                      <a:pt x="2" y="46"/>
                    </a:lnTo>
                    <a:lnTo>
                      <a:pt x="4" y="46"/>
                    </a:lnTo>
                    <a:lnTo>
                      <a:pt x="6" y="46"/>
                    </a:lnTo>
                    <a:lnTo>
                      <a:pt x="8" y="44"/>
                    </a:lnTo>
                    <a:lnTo>
                      <a:pt x="8" y="42"/>
                    </a:lnTo>
                    <a:lnTo>
                      <a:pt x="8" y="38"/>
                    </a:lnTo>
                    <a:lnTo>
                      <a:pt x="8" y="6"/>
                    </a:lnTo>
                    <a:lnTo>
                      <a:pt x="6" y="4"/>
                    </a:lnTo>
                    <a:lnTo>
                      <a:pt x="6" y="2"/>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5" name="Freeform 325"/>
              <p:cNvSpPr>
                <a:spLocks/>
              </p:cNvSpPr>
              <p:nvPr/>
            </p:nvSpPr>
            <p:spPr bwMode="auto">
              <a:xfrm>
                <a:off x="1734" y="2844"/>
                <a:ext cx="40" cy="46"/>
              </a:xfrm>
              <a:custGeom>
                <a:avLst/>
                <a:gdLst>
                  <a:gd name="T0" fmla="*/ 12 w 40"/>
                  <a:gd name="T1" fmla="*/ 2 h 46"/>
                  <a:gd name="T2" fmla="*/ 12 w 40"/>
                  <a:gd name="T3" fmla="*/ 20 h 46"/>
                  <a:gd name="T4" fmla="*/ 24 w 40"/>
                  <a:gd name="T5" fmla="*/ 20 h 46"/>
                  <a:gd name="T6" fmla="*/ 26 w 40"/>
                  <a:gd name="T7" fmla="*/ 20 h 46"/>
                  <a:gd name="T8" fmla="*/ 28 w 40"/>
                  <a:gd name="T9" fmla="*/ 20 h 46"/>
                  <a:gd name="T10" fmla="*/ 30 w 40"/>
                  <a:gd name="T11" fmla="*/ 18 h 46"/>
                  <a:gd name="T12" fmla="*/ 30 w 40"/>
                  <a:gd name="T13" fmla="*/ 14 h 46"/>
                  <a:gd name="T14" fmla="*/ 32 w 40"/>
                  <a:gd name="T15" fmla="*/ 14 h 46"/>
                  <a:gd name="T16" fmla="*/ 32 w 40"/>
                  <a:gd name="T17" fmla="*/ 30 h 46"/>
                  <a:gd name="T18" fmla="*/ 30 w 40"/>
                  <a:gd name="T19" fmla="*/ 30 h 46"/>
                  <a:gd name="T20" fmla="*/ 30 w 40"/>
                  <a:gd name="T21" fmla="*/ 26 h 46"/>
                  <a:gd name="T22" fmla="*/ 30 w 40"/>
                  <a:gd name="T23" fmla="*/ 26 h 46"/>
                  <a:gd name="T24" fmla="*/ 30 w 40"/>
                  <a:gd name="T25" fmla="*/ 24 h 46"/>
                  <a:gd name="T26" fmla="*/ 28 w 40"/>
                  <a:gd name="T27" fmla="*/ 24 h 46"/>
                  <a:gd name="T28" fmla="*/ 26 w 40"/>
                  <a:gd name="T29" fmla="*/ 24 h 46"/>
                  <a:gd name="T30" fmla="*/ 24 w 40"/>
                  <a:gd name="T31" fmla="*/ 22 h 46"/>
                  <a:gd name="T32" fmla="*/ 12 w 40"/>
                  <a:gd name="T33" fmla="*/ 22 h 46"/>
                  <a:gd name="T34" fmla="*/ 12 w 40"/>
                  <a:gd name="T35" fmla="*/ 38 h 46"/>
                  <a:gd name="T36" fmla="*/ 12 w 40"/>
                  <a:gd name="T37" fmla="*/ 42 h 46"/>
                  <a:gd name="T38" fmla="*/ 12 w 40"/>
                  <a:gd name="T39" fmla="*/ 42 h 46"/>
                  <a:gd name="T40" fmla="*/ 14 w 40"/>
                  <a:gd name="T41" fmla="*/ 44 h 46"/>
                  <a:gd name="T42" fmla="*/ 14 w 40"/>
                  <a:gd name="T43" fmla="*/ 44 h 46"/>
                  <a:gd name="T44" fmla="*/ 14 w 40"/>
                  <a:gd name="T45" fmla="*/ 44 h 46"/>
                  <a:gd name="T46" fmla="*/ 16 w 40"/>
                  <a:gd name="T47" fmla="*/ 44 h 46"/>
                  <a:gd name="T48" fmla="*/ 24 w 40"/>
                  <a:gd name="T49" fmla="*/ 44 h 46"/>
                  <a:gd name="T50" fmla="*/ 28 w 40"/>
                  <a:gd name="T51" fmla="*/ 44 h 46"/>
                  <a:gd name="T52" fmla="*/ 30 w 40"/>
                  <a:gd name="T53" fmla="*/ 44 h 46"/>
                  <a:gd name="T54" fmla="*/ 32 w 40"/>
                  <a:gd name="T55" fmla="*/ 42 h 46"/>
                  <a:gd name="T56" fmla="*/ 34 w 40"/>
                  <a:gd name="T57" fmla="*/ 42 h 46"/>
                  <a:gd name="T58" fmla="*/ 36 w 40"/>
                  <a:gd name="T59" fmla="*/ 38 h 46"/>
                  <a:gd name="T60" fmla="*/ 38 w 40"/>
                  <a:gd name="T61" fmla="*/ 34 h 46"/>
                  <a:gd name="T62" fmla="*/ 40 w 40"/>
                  <a:gd name="T63" fmla="*/ 34 h 46"/>
                  <a:gd name="T64" fmla="*/ 36 w 40"/>
                  <a:gd name="T65" fmla="*/ 46 h 46"/>
                  <a:gd name="T66" fmla="*/ 0 w 40"/>
                  <a:gd name="T67" fmla="*/ 46 h 46"/>
                  <a:gd name="T68" fmla="*/ 0 w 40"/>
                  <a:gd name="T69" fmla="*/ 46 h 46"/>
                  <a:gd name="T70" fmla="*/ 2 w 40"/>
                  <a:gd name="T71" fmla="*/ 46 h 46"/>
                  <a:gd name="T72" fmla="*/ 2 w 40"/>
                  <a:gd name="T73" fmla="*/ 46 h 46"/>
                  <a:gd name="T74" fmla="*/ 4 w 40"/>
                  <a:gd name="T75" fmla="*/ 44 h 46"/>
                  <a:gd name="T76" fmla="*/ 6 w 40"/>
                  <a:gd name="T77" fmla="*/ 44 h 46"/>
                  <a:gd name="T78" fmla="*/ 6 w 40"/>
                  <a:gd name="T79" fmla="*/ 42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0 h 46"/>
                  <a:gd name="T92" fmla="*/ 2 w 40"/>
                  <a:gd name="T93" fmla="*/ 0 h 46"/>
                  <a:gd name="T94" fmla="*/ 0 w 40"/>
                  <a:gd name="T95" fmla="*/ 0 h 46"/>
                  <a:gd name="T96" fmla="*/ 0 w 40"/>
                  <a:gd name="T97" fmla="*/ 0 h 46"/>
                  <a:gd name="T98" fmla="*/ 36 w 40"/>
                  <a:gd name="T99" fmla="*/ 0 h 46"/>
                  <a:gd name="T100" fmla="*/ 36 w 40"/>
                  <a:gd name="T101" fmla="*/ 10 h 46"/>
                  <a:gd name="T102" fmla="*/ 36 w 40"/>
                  <a:gd name="T103" fmla="*/ 10 h 46"/>
                  <a:gd name="T104" fmla="*/ 34 w 40"/>
                  <a:gd name="T105" fmla="*/ 6 h 46"/>
                  <a:gd name="T106" fmla="*/ 34 w 40"/>
                  <a:gd name="T107" fmla="*/ 4 h 46"/>
                  <a:gd name="T108" fmla="*/ 32 w 40"/>
                  <a:gd name="T109" fmla="*/ 4 h 46"/>
                  <a:gd name="T110" fmla="*/ 30 w 40"/>
                  <a:gd name="T111" fmla="*/ 2 h 46"/>
                  <a:gd name="T112" fmla="*/ 28 w 40"/>
                  <a:gd name="T113" fmla="*/ 2 h 46"/>
                  <a:gd name="T114" fmla="*/ 26 w 40"/>
                  <a:gd name="T115" fmla="*/ 2 h 46"/>
                  <a:gd name="T116" fmla="*/ 12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2" y="2"/>
                    </a:moveTo>
                    <a:lnTo>
                      <a:pt x="12" y="20"/>
                    </a:lnTo>
                    <a:lnTo>
                      <a:pt x="24" y="20"/>
                    </a:lnTo>
                    <a:lnTo>
                      <a:pt x="26" y="20"/>
                    </a:lnTo>
                    <a:lnTo>
                      <a:pt x="28" y="20"/>
                    </a:lnTo>
                    <a:lnTo>
                      <a:pt x="30" y="18"/>
                    </a:lnTo>
                    <a:lnTo>
                      <a:pt x="30" y="14"/>
                    </a:lnTo>
                    <a:lnTo>
                      <a:pt x="32" y="14"/>
                    </a:lnTo>
                    <a:lnTo>
                      <a:pt x="32" y="30"/>
                    </a:lnTo>
                    <a:lnTo>
                      <a:pt x="30" y="30"/>
                    </a:lnTo>
                    <a:lnTo>
                      <a:pt x="30" y="26"/>
                    </a:lnTo>
                    <a:lnTo>
                      <a:pt x="30" y="24"/>
                    </a:lnTo>
                    <a:lnTo>
                      <a:pt x="28" y="24"/>
                    </a:lnTo>
                    <a:lnTo>
                      <a:pt x="26" y="24"/>
                    </a:lnTo>
                    <a:lnTo>
                      <a:pt x="24" y="22"/>
                    </a:lnTo>
                    <a:lnTo>
                      <a:pt x="12" y="22"/>
                    </a:lnTo>
                    <a:lnTo>
                      <a:pt x="12" y="38"/>
                    </a:lnTo>
                    <a:lnTo>
                      <a:pt x="12" y="42"/>
                    </a:lnTo>
                    <a:lnTo>
                      <a:pt x="14" y="44"/>
                    </a:lnTo>
                    <a:lnTo>
                      <a:pt x="16" y="44"/>
                    </a:lnTo>
                    <a:lnTo>
                      <a:pt x="24" y="44"/>
                    </a:lnTo>
                    <a:lnTo>
                      <a:pt x="28" y="44"/>
                    </a:lnTo>
                    <a:lnTo>
                      <a:pt x="30" y="44"/>
                    </a:lnTo>
                    <a:lnTo>
                      <a:pt x="32" y="42"/>
                    </a:lnTo>
                    <a:lnTo>
                      <a:pt x="34" y="42"/>
                    </a:lnTo>
                    <a:lnTo>
                      <a:pt x="36" y="38"/>
                    </a:lnTo>
                    <a:lnTo>
                      <a:pt x="38" y="34"/>
                    </a:lnTo>
                    <a:lnTo>
                      <a:pt x="40" y="34"/>
                    </a:lnTo>
                    <a:lnTo>
                      <a:pt x="36" y="46"/>
                    </a:lnTo>
                    <a:lnTo>
                      <a:pt x="0" y="46"/>
                    </a:lnTo>
                    <a:lnTo>
                      <a:pt x="2" y="46"/>
                    </a:lnTo>
                    <a:lnTo>
                      <a:pt x="4" y="44"/>
                    </a:lnTo>
                    <a:lnTo>
                      <a:pt x="6" y="44"/>
                    </a:lnTo>
                    <a:lnTo>
                      <a:pt x="6" y="42"/>
                    </a:lnTo>
                    <a:lnTo>
                      <a:pt x="6" y="38"/>
                    </a:lnTo>
                    <a:lnTo>
                      <a:pt x="6" y="8"/>
                    </a:lnTo>
                    <a:lnTo>
                      <a:pt x="6" y="4"/>
                    </a:lnTo>
                    <a:lnTo>
                      <a:pt x="6" y="2"/>
                    </a:lnTo>
                    <a:lnTo>
                      <a:pt x="4" y="0"/>
                    </a:lnTo>
                    <a:lnTo>
                      <a:pt x="2" y="0"/>
                    </a:lnTo>
                    <a:lnTo>
                      <a:pt x="0" y="0"/>
                    </a:lnTo>
                    <a:lnTo>
                      <a:pt x="36" y="0"/>
                    </a:lnTo>
                    <a:lnTo>
                      <a:pt x="36" y="10"/>
                    </a:lnTo>
                    <a:lnTo>
                      <a:pt x="34" y="6"/>
                    </a:lnTo>
                    <a:lnTo>
                      <a:pt x="34" y="4"/>
                    </a:lnTo>
                    <a:lnTo>
                      <a:pt x="32" y="4"/>
                    </a:lnTo>
                    <a:lnTo>
                      <a:pt x="30" y="2"/>
                    </a:lnTo>
                    <a:lnTo>
                      <a:pt x="28" y="2"/>
                    </a:lnTo>
                    <a:lnTo>
                      <a:pt x="26" y="2"/>
                    </a:lnTo>
                    <a:lnTo>
                      <a:pt x="1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6" name="Freeform 326"/>
              <p:cNvSpPr>
                <a:spLocks/>
              </p:cNvSpPr>
              <p:nvPr/>
            </p:nvSpPr>
            <p:spPr bwMode="auto">
              <a:xfrm>
                <a:off x="1780" y="2844"/>
                <a:ext cx="34" cy="46"/>
              </a:xfrm>
              <a:custGeom>
                <a:avLst/>
                <a:gdLst>
                  <a:gd name="T0" fmla="*/ 14 w 34"/>
                  <a:gd name="T1" fmla="*/ 2 h 46"/>
                  <a:gd name="T2" fmla="*/ 14 w 34"/>
                  <a:gd name="T3" fmla="*/ 22 h 46"/>
                  <a:gd name="T4" fmla="*/ 20 w 34"/>
                  <a:gd name="T5" fmla="*/ 22 h 46"/>
                  <a:gd name="T6" fmla="*/ 24 w 34"/>
                  <a:gd name="T7" fmla="*/ 22 h 46"/>
                  <a:gd name="T8" fmla="*/ 26 w 34"/>
                  <a:gd name="T9" fmla="*/ 20 h 46"/>
                  <a:gd name="T10" fmla="*/ 28 w 34"/>
                  <a:gd name="T11" fmla="*/ 18 h 46"/>
                  <a:gd name="T12" fmla="*/ 28 w 34"/>
                  <a:gd name="T13" fmla="*/ 14 h 46"/>
                  <a:gd name="T14" fmla="*/ 28 w 34"/>
                  <a:gd name="T15" fmla="*/ 14 h 46"/>
                  <a:gd name="T16" fmla="*/ 28 w 34"/>
                  <a:gd name="T17" fmla="*/ 30 h 46"/>
                  <a:gd name="T18" fmla="*/ 28 w 34"/>
                  <a:gd name="T19" fmla="*/ 30 h 46"/>
                  <a:gd name="T20" fmla="*/ 28 w 34"/>
                  <a:gd name="T21" fmla="*/ 28 h 46"/>
                  <a:gd name="T22" fmla="*/ 28 w 34"/>
                  <a:gd name="T23" fmla="*/ 26 h 46"/>
                  <a:gd name="T24" fmla="*/ 26 w 34"/>
                  <a:gd name="T25" fmla="*/ 26 h 46"/>
                  <a:gd name="T26" fmla="*/ 26 w 34"/>
                  <a:gd name="T27" fmla="*/ 24 h 46"/>
                  <a:gd name="T28" fmla="*/ 24 w 34"/>
                  <a:gd name="T29" fmla="*/ 24 h 46"/>
                  <a:gd name="T30" fmla="*/ 20 w 34"/>
                  <a:gd name="T31" fmla="*/ 24 h 46"/>
                  <a:gd name="T32" fmla="*/ 14 w 34"/>
                  <a:gd name="T33" fmla="*/ 24 h 46"/>
                  <a:gd name="T34" fmla="*/ 14 w 34"/>
                  <a:gd name="T35" fmla="*/ 38 h 46"/>
                  <a:gd name="T36" fmla="*/ 14 w 34"/>
                  <a:gd name="T37" fmla="*/ 42 h 46"/>
                  <a:gd name="T38" fmla="*/ 14 w 34"/>
                  <a:gd name="T39" fmla="*/ 44 h 46"/>
                  <a:gd name="T40" fmla="*/ 14 w 34"/>
                  <a:gd name="T41" fmla="*/ 44 h 46"/>
                  <a:gd name="T42" fmla="*/ 16 w 34"/>
                  <a:gd name="T43" fmla="*/ 44 h 46"/>
                  <a:gd name="T44" fmla="*/ 16 w 34"/>
                  <a:gd name="T45" fmla="*/ 46 h 46"/>
                  <a:gd name="T46" fmla="*/ 18 w 34"/>
                  <a:gd name="T47" fmla="*/ 46 h 46"/>
                  <a:gd name="T48" fmla="*/ 20 w 34"/>
                  <a:gd name="T49" fmla="*/ 46 h 46"/>
                  <a:gd name="T50" fmla="*/ 20 w 34"/>
                  <a:gd name="T51" fmla="*/ 46 h 46"/>
                  <a:gd name="T52" fmla="*/ 0 w 34"/>
                  <a:gd name="T53" fmla="*/ 46 h 46"/>
                  <a:gd name="T54" fmla="*/ 0 w 34"/>
                  <a:gd name="T55" fmla="*/ 46 h 46"/>
                  <a:gd name="T56" fmla="*/ 2 w 34"/>
                  <a:gd name="T57" fmla="*/ 46 h 46"/>
                  <a:gd name="T58" fmla="*/ 4 w 34"/>
                  <a:gd name="T59" fmla="*/ 46 h 46"/>
                  <a:gd name="T60" fmla="*/ 6 w 34"/>
                  <a:gd name="T61" fmla="*/ 44 h 46"/>
                  <a:gd name="T62" fmla="*/ 6 w 34"/>
                  <a:gd name="T63" fmla="*/ 42 h 46"/>
                  <a:gd name="T64" fmla="*/ 8 w 34"/>
                  <a:gd name="T65" fmla="*/ 38 h 46"/>
                  <a:gd name="T66" fmla="*/ 8 w 34"/>
                  <a:gd name="T67" fmla="*/ 8 h 46"/>
                  <a:gd name="T68" fmla="*/ 6 w 34"/>
                  <a:gd name="T69" fmla="*/ 4 h 46"/>
                  <a:gd name="T70" fmla="*/ 6 w 34"/>
                  <a:gd name="T71" fmla="*/ 2 h 46"/>
                  <a:gd name="T72" fmla="*/ 6 w 34"/>
                  <a:gd name="T73" fmla="*/ 2 h 46"/>
                  <a:gd name="T74" fmla="*/ 6 w 34"/>
                  <a:gd name="T75" fmla="*/ 2 h 46"/>
                  <a:gd name="T76" fmla="*/ 4 w 34"/>
                  <a:gd name="T77" fmla="*/ 0 h 46"/>
                  <a:gd name="T78" fmla="*/ 2 w 34"/>
                  <a:gd name="T79" fmla="*/ 0 h 46"/>
                  <a:gd name="T80" fmla="*/ 0 w 34"/>
                  <a:gd name="T81" fmla="*/ 0 h 46"/>
                  <a:gd name="T82" fmla="*/ 0 w 34"/>
                  <a:gd name="T83" fmla="*/ 0 h 46"/>
                  <a:gd name="T84" fmla="*/ 34 w 34"/>
                  <a:gd name="T85" fmla="*/ 0 h 46"/>
                  <a:gd name="T86" fmla="*/ 34 w 34"/>
                  <a:gd name="T87" fmla="*/ 10 h 46"/>
                  <a:gd name="T88" fmla="*/ 34 w 34"/>
                  <a:gd name="T89" fmla="*/ 10 h 46"/>
                  <a:gd name="T90" fmla="*/ 32 w 34"/>
                  <a:gd name="T91" fmla="*/ 6 h 46"/>
                  <a:gd name="T92" fmla="*/ 32 w 34"/>
                  <a:gd name="T93" fmla="*/ 4 h 46"/>
                  <a:gd name="T94" fmla="*/ 30 w 34"/>
                  <a:gd name="T95" fmla="*/ 4 h 46"/>
                  <a:gd name="T96" fmla="*/ 30 w 34"/>
                  <a:gd name="T97" fmla="*/ 2 h 46"/>
                  <a:gd name="T98" fmla="*/ 26 w 34"/>
                  <a:gd name="T99" fmla="*/ 2 h 46"/>
                  <a:gd name="T100" fmla="*/ 24 w 34"/>
                  <a:gd name="T101" fmla="*/ 2 h 46"/>
                  <a:gd name="T102" fmla="*/ 14 w 34"/>
                  <a:gd name="T103" fmla="*/ 2 h 4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
                  <a:gd name="T157" fmla="*/ 0 h 46"/>
                  <a:gd name="T158" fmla="*/ 34 w 34"/>
                  <a:gd name="T159" fmla="*/ 46 h 4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 h="46">
                    <a:moveTo>
                      <a:pt x="14" y="2"/>
                    </a:moveTo>
                    <a:lnTo>
                      <a:pt x="14" y="22"/>
                    </a:lnTo>
                    <a:lnTo>
                      <a:pt x="20" y="22"/>
                    </a:lnTo>
                    <a:lnTo>
                      <a:pt x="24" y="22"/>
                    </a:lnTo>
                    <a:lnTo>
                      <a:pt x="26" y="20"/>
                    </a:lnTo>
                    <a:lnTo>
                      <a:pt x="28" y="18"/>
                    </a:lnTo>
                    <a:lnTo>
                      <a:pt x="28" y="14"/>
                    </a:lnTo>
                    <a:lnTo>
                      <a:pt x="28" y="30"/>
                    </a:lnTo>
                    <a:lnTo>
                      <a:pt x="28" y="28"/>
                    </a:lnTo>
                    <a:lnTo>
                      <a:pt x="28" y="26"/>
                    </a:lnTo>
                    <a:lnTo>
                      <a:pt x="26" y="26"/>
                    </a:lnTo>
                    <a:lnTo>
                      <a:pt x="26" y="24"/>
                    </a:lnTo>
                    <a:lnTo>
                      <a:pt x="24" y="24"/>
                    </a:lnTo>
                    <a:lnTo>
                      <a:pt x="20" y="24"/>
                    </a:lnTo>
                    <a:lnTo>
                      <a:pt x="14" y="24"/>
                    </a:lnTo>
                    <a:lnTo>
                      <a:pt x="14" y="38"/>
                    </a:lnTo>
                    <a:lnTo>
                      <a:pt x="14" y="42"/>
                    </a:lnTo>
                    <a:lnTo>
                      <a:pt x="14" y="44"/>
                    </a:lnTo>
                    <a:lnTo>
                      <a:pt x="16" y="44"/>
                    </a:lnTo>
                    <a:lnTo>
                      <a:pt x="16" y="46"/>
                    </a:lnTo>
                    <a:lnTo>
                      <a:pt x="18" y="46"/>
                    </a:lnTo>
                    <a:lnTo>
                      <a:pt x="20" y="46"/>
                    </a:lnTo>
                    <a:lnTo>
                      <a:pt x="0" y="46"/>
                    </a:lnTo>
                    <a:lnTo>
                      <a:pt x="2" y="46"/>
                    </a:lnTo>
                    <a:lnTo>
                      <a:pt x="4" y="46"/>
                    </a:lnTo>
                    <a:lnTo>
                      <a:pt x="6" y="44"/>
                    </a:lnTo>
                    <a:lnTo>
                      <a:pt x="6" y="42"/>
                    </a:lnTo>
                    <a:lnTo>
                      <a:pt x="8" y="38"/>
                    </a:lnTo>
                    <a:lnTo>
                      <a:pt x="8" y="8"/>
                    </a:lnTo>
                    <a:lnTo>
                      <a:pt x="6" y="4"/>
                    </a:lnTo>
                    <a:lnTo>
                      <a:pt x="6" y="2"/>
                    </a:lnTo>
                    <a:lnTo>
                      <a:pt x="4" y="0"/>
                    </a:lnTo>
                    <a:lnTo>
                      <a:pt x="2" y="0"/>
                    </a:lnTo>
                    <a:lnTo>
                      <a:pt x="0" y="0"/>
                    </a:lnTo>
                    <a:lnTo>
                      <a:pt x="34" y="0"/>
                    </a:lnTo>
                    <a:lnTo>
                      <a:pt x="34" y="10"/>
                    </a:lnTo>
                    <a:lnTo>
                      <a:pt x="32" y="6"/>
                    </a:lnTo>
                    <a:lnTo>
                      <a:pt x="32" y="4"/>
                    </a:lnTo>
                    <a:lnTo>
                      <a:pt x="30" y="4"/>
                    </a:lnTo>
                    <a:lnTo>
                      <a:pt x="30" y="2"/>
                    </a:lnTo>
                    <a:lnTo>
                      <a:pt x="26" y="2"/>
                    </a:lnTo>
                    <a:lnTo>
                      <a:pt x="24"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7" name="Freeform 327"/>
              <p:cNvSpPr>
                <a:spLocks/>
              </p:cNvSpPr>
              <p:nvPr/>
            </p:nvSpPr>
            <p:spPr bwMode="auto">
              <a:xfrm>
                <a:off x="1820" y="2844"/>
                <a:ext cx="18" cy="46"/>
              </a:xfrm>
              <a:custGeom>
                <a:avLst/>
                <a:gdLst>
                  <a:gd name="T0" fmla="*/ 18 w 18"/>
                  <a:gd name="T1" fmla="*/ 46 h 46"/>
                  <a:gd name="T2" fmla="*/ 18 w 18"/>
                  <a:gd name="T3" fmla="*/ 46 h 46"/>
                  <a:gd name="T4" fmla="*/ 0 w 18"/>
                  <a:gd name="T5" fmla="*/ 46 h 46"/>
                  <a:gd name="T6" fmla="*/ 0 w 18"/>
                  <a:gd name="T7" fmla="*/ 46 h 46"/>
                  <a:gd name="T8" fmla="*/ 0 w 18"/>
                  <a:gd name="T9" fmla="*/ 46 h 46"/>
                  <a:gd name="T10" fmla="*/ 4 w 18"/>
                  <a:gd name="T11" fmla="*/ 46 h 46"/>
                  <a:gd name="T12" fmla="*/ 4 w 18"/>
                  <a:gd name="T13" fmla="*/ 44 h 46"/>
                  <a:gd name="T14" fmla="*/ 6 w 18"/>
                  <a:gd name="T15" fmla="*/ 42 h 46"/>
                  <a:gd name="T16" fmla="*/ 6 w 18"/>
                  <a:gd name="T17" fmla="*/ 38 h 46"/>
                  <a:gd name="T18" fmla="*/ 6 w 18"/>
                  <a:gd name="T19" fmla="*/ 8 h 46"/>
                  <a:gd name="T20" fmla="*/ 6 w 18"/>
                  <a:gd name="T21" fmla="*/ 4 h 46"/>
                  <a:gd name="T22" fmla="*/ 6 w 18"/>
                  <a:gd name="T23" fmla="*/ 2 h 46"/>
                  <a:gd name="T24" fmla="*/ 4 w 18"/>
                  <a:gd name="T25" fmla="*/ 2 h 46"/>
                  <a:gd name="T26" fmla="*/ 4 w 18"/>
                  <a:gd name="T27" fmla="*/ 2 h 46"/>
                  <a:gd name="T28" fmla="*/ 2 w 18"/>
                  <a:gd name="T29" fmla="*/ 0 h 46"/>
                  <a:gd name="T30" fmla="*/ 0 w 18"/>
                  <a:gd name="T31" fmla="*/ 0 h 46"/>
                  <a:gd name="T32" fmla="*/ 0 w 18"/>
                  <a:gd name="T33" fmla="*/ 0 h 46"/>
                  <a:gd name="T34" fmla="*/ 0 w 18"/>
                  <a:gd name="T35" fmla="*/ 0 h 46"/>
                  <a:gd name="T36" fmla="*/ 18 w 18"/>
                  <a:gd name="T37" fmla="*/ 0 h 46"/>
                  <a:gd name="T38" fmla="*/ 18 w 18"/>
                  <a:gd name="T39" fmla="*/ 0 h 46"/>
                  <a:gd name="T40" fmla="*/ 18 w 18"/>
                  <a:gd name="T41" fmla="*/ 0 h 46"/>
                  <a:gd name="T42" fmla="*/ 14 w 18"/>
                  <a:gd name="T43" fmla="*/ 0 h 46"/>
                  <a:gd name="T44" fmla="*/ 14 w 18"/>
                  <a:gd name="T45" fmla="*/ 2 h 46"/>
                  <a:gd name="T46" fmla="*/ 12 w 18"/>
                  <a:gd name="T47" fmla="*/ 4 h 46"/>
                  <a:gd name="T48" fmla="*/ 12 w 18"/>
                  <a:gd name="T49" fmla="*/ 8 h 46"/>
                  <a:gd name="T50" fmla="*/ 12 w 18"/>
                  <a:gd name="T51" fmla="*/ 38 h 46"/>
                  <a:gd name="T52" fmla="*/ 12 w 18"/>
                  <a:gd name="T53" fmla="*/ 42 h 46"/>
                  <a:gd name="T54" fmla="*/ 12 w 18"/>
                  <a:gd name="T55" fmla="*/ 44 h 46"/>
                  <a:gd name="T56" fmla="*/ 14 w 18"/>
                  <a:gd name="T57" fmla="*/ 44 h 46"/>
                  <a:gd name="T58" fmla="*/ 14 w 18"/>
                  <a:gd name="T59" fmla="*/ 44 h 46"/>
                  <a:gd name="T60" fmla="*/ 16 w 18"/>
                  <a:gd name="T61" fmla="*/ 46 h 46"/>
                  <a:gd name="T62" fmla="*/ 18 w 18"/>
                  <a:gd name="T63" fmla="*/ 46 h 46"/>
                  <a:gd name="T64" fmla="*/ 18 w 18"/>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
                  <a:gd name="T100" fmla="*/ 0 h 46"/>
                  <a:gd name="T101" fmla="*/ 18 w 18"/>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 h="46">
                    <a:moveTo>
                      <a:pt x="18" y="46"/>
                    </a:moveTo>
                    <a:lnTo>
                      <a:pt x="18" y="46"/>
                    </a:lnTo>
                    <a:lnTo>
                      <a:pt x="0" y="46"/>
                    </a:lnTo>
                    <a:lnTo>
                      <a:pt x="4" y="46"/>
                    </a:lnTo>
                    <a:lnTo>
                      <a:pt x="4" y="44"/>
                    </a:lnTo>
                    <a:lnTo>
                      <a:pt x="6" y="42"/>
                    </a:lnTo>
                    <a:lnTo>
                      <a:pt x="6" y="38"/>
                    </a:lnTo>
                    <a:lnTo>
                      <a:pt x="6" y="8"/>
                    </a:lnTo>
                    <a:lnTo>
                      <a:pt x="6" y="4"/>
                    </a:lnTo>
                    <a:lnTo>
                      <a:pt x="6" y="2"/>
                    </a:lnTo>
                    <a:lnTo>
                      <a:pt x="4" y="2"/>
                    </a:lnTo>
                    <a:lnTo>
                      <a:pt x="2" y="0"/>
                    </a:lnTo>
                    <a:lnTo>
                      <a:pt x="0" y="0"/>
                    </a:lnTo>
                    <a:lnTo>
                      <a:pt x="18" y="0"/>
                    </a:lnTo>
                    <a:lnTo>
                      <a:pt x="14" y="0"/>
                    </a:lnTo>
                    <a:lnTo>
                      <a:pt x="14" y="2"/>
                    </a:lnTo>
                    <a:lnTo>
                      <a:pt x="12" y="4"/>
                    </a:lnTo>
                    <a:lnTo>
                      <a:pt x="12" y="8"/>
                    </a:lnTo>
                    <a:lnTo>
                      <a:pt x="12" y="38"/>
                    </a:lnTo>
                    <a:lnTo>
                      <a:pt x="12" y="42"/>
                    </a:lnTo>
                    <a:lnTo>
                      <a:pt x="12" y="44"/>
                    </a:lnTo>
                    <a:lnTo>
                      <a:pt x="14" y="44"/>
                    </a:lnTo>
                    <a:lnTo>
                      <a:pt x="16" y="46"/>
                    </a:lnTo>
                    <a:lnTo>
                      <a:pt x="18" y="4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8" name="Freeform 328"/>
              <p:cNvSpPr>
                <a:spLocks/>
              </p:cNvSpPr>
              <p:nvPr/>
            </p:nvSpPr>
            <p:spPr bwMode="auto">
              <a:xfrm>
                <a:off x="1848" y="2842"/>
                <a:ext cx="40" cy="48"/>
              </a:xfrm>
              <a:custGeom>
                <a:avLst/>
                <a:gdLst>
                  <a:gd name="T0" fmla="*/ 38 w 40"/>
                  <a:gd name="T1" fmla="*/ 0 h 48"/>
                  <a:gd name="T2" fmla="*/ 38 w 40"/>
                  <a:gd name="T3" fmla="*/ 16 h 48"/>
                  <a:gd name="T4" fmla="*/ 38 w 40"/>
                  <a:gd name="T5" fmla="*/ 16 h 48"/>
                  <a:gd name="T6" fmla="*/ 36 w 40"/>
                  <a:gd name="T7" fmla="*/ 10 h 48"/>
                  <a:gd name="T8" fmla="*/ 32 w 40"/>
                  <a:gd name="T9" fmla="*/ 6 h 48"/>
                  <a:gd name="T10" fmla="*/ 28 w 40"/>
                  <a:gd name="T11" fmla="*/ 4 h 48"/>
                  <a:gd name="T12" fmla="*/ 22 w 40"/>
                  <a:gd name="T13" fmla="*/ 2 h 48"/>
                  <a:gd name="T14" fmla="*/ 18 w 40"/>
                  <a:gd name="T15" fmla="*/ 4 h 48"/>
                  <a:gd name="T16" fmla="*/ 14 w 40"/>
                  <a:gd name="T17" fmla="*/ 6 h 48"/>
                  <a:gd name="T18" fmla="*/ 12 w 40"/>
                  <a:gd name="T19" fmla="*/ 8 h 48"/>
                  <a:gd name="T20" fmla="*/ 10 w 40"/>
                  <a:gd name="T21" fmla="*/ 12 h 48"/>
                  <a:gd name="T22" fmla="*/ 8 w 40"/>
                  <a:gd name="T23" fmla="*/ 18 h 48"/>
                  <a:gd name="T24" fmla="*/ 8 w 40"/>
                  <a:gd name="T25" fmla="*/ 26 h 48"/>
                  <a:gd name="T26" fmla="*/ 8 w 40"/>
                  <a:gd name="T27" fmla="*/ 32 h 48"/>
                  <a:gd name="T28" fmla="*/ 10 w 40"/>
                  <a:gd name="T29" fmla="*/ 36 h 48"/>
                  <a:gd name="T30" fmla="*/ 12 w 40"/>
                  <a:gd name="T31" fmla="*/ 40 h 48"/>
                  <a:gd name="T32" fmla="*/ 14 w 40"/>
                  <a:gd name="T33" fmla="*/ 44 h 48"/>
                  <a:gd name="T34" fmla="*/ 20 w 40"/>
                  <a:gd name="T35" fmla="*/ 46 h 48"/>
                  <a:gd name="T36" fmla="*/ 24 w 40"/>
                  <a:gd name="T37" fmla="*/ 46 h 48"/>
                  <a:gd name="T38" fmla="*/ 28 w 40"/>
                  <a:gd name="T39" fmla="*/ 46 h 48"/>
                  <a:gd name="T40" fmla="*/ 32 w 40"/>
                  <a:gd name="T41" fmla="*/ 44 h 48"/>
                  <a:gd name="T42" fmla="*/ 36 w 40"/>
                  <a:gd name="T43" fmla="*/ 42 h 48"/>
                  <a:gd name="T44" fmla="*/ 38 w 40"/>
                  <a:gd name="T45" fmla="*/ 36 h 48"/>
                  <a:gd name="T46" fmla="*/ 40 w 40"/>
                  <a:gd name="T47" fmla="*/ 38 h 48"/>
                  <a:gd name="T48" fmla="*/ 36 w 40"/>
                  <a:gd name="T49" fmla="*/ 42 h 48"/>
                  <a:gd name="T50" fmla="*/ 32 w 40"/>
                  <a:gd name="T51" fmla="*/ 46 h 48"/>
                  <a:gd name="T52" fmla="*/ 26 w 40"/>
                  <a:gd name="T53" fmla="*/ 48 h 48"/>
                  <a:gd name="T54" fmla="*/ 22 w 40"/>
                  <a:gd name="T55" fmla="*/ 48 h 48"/>
                  <a:gd name="T56" fmla="*/ 14 w 40"/>
                  <a:gd name="T57" fmla="*/ 48 h 48"/>
                  <a:gd name="T58" fmla="*/ 8 w 40"/>
                  <a:gd name="T59" fmla="*/ 46 h 48"/>
                  <a:gd name="T60" fmla="*/ 4 w 40"/>
                  <a:gd name="T61" fmla="*/ 40 h 48"/>
                  <a:gd name="T62" fmla="*/ 0 w 40"/>
                  <a:gd name="T63" fmla="*/ 34 h 48"/>
                  <a:gd name="T64" fmla="*/ 0 w 40"/>
                  <a:gd name="T65" fmla="*/ 26 h 48"/>
                  <a:gd name="T66" fmla="*/ 0 w 40"/>
                  <a:gd name="T67" fmla="*/ 18 h 48"/>
                  <a:gd name="T68" fmla="*/ 2 w 40"/>
                  <a:gd name="T69" fmla="*/ 12 h 48"/>
                  <a:gd name="T70" fmla="*/ 6 w 40"/>
                  <a:gd name="T71" fmla="*/ 8 h 48"/>
                  <a:gd name="T72" fmla="*/ 10 w 40"/>
                  <a:gd name="T73" fmla="*/ 4 h 48"/>
                  <a:gd name="T74" fmla="*/ 16 w 40"/>
                  <a:gd name="T75" fmla="*/ 2 h 48"/>
                  <a:gd name="T76" fmla="*/ 22 w 40"/>
                  <a:gd name="T77" fmla="*/ 0 h 48"/>
                  <a:gd name="T78" fmla="*/ 28 w 40"/>
                  <a:gd name="T79" fmla="*/ 2 h 48"/>
                  <a:gd name="T80" fmla="*/ 32 w 40"/>
                  <a:gd name="T81" fmla="*/ 4 h 48"/>
                  <a:gd name="T82" fmla="*/ 34 w 40"/>
                  <a:gd name="T83" fmla="*/ 4 h 48"/>
                  <a:gd name="T84" fmla="*/ 34 w 40"/>
                  <a:gd name="T85" fmla="*/ 4 h 48"/>
                  <a:gd name="T86" fmla="*/ 36 w 40"/>
                  <a:gd name="T87" fmla="*/ 4 h 48"/>
                  <a:gd name="T88" fmla="*/ 36 w 40"/>
                  <a:gd name="T89" fmla="*/ 4 h 48"/>
                  <a:gd name="T90" fmla="*/ 36 w 40"/>
                  <a:gd name="T91" fmla="*/ 2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10"/>
                    </a:lnTo>
                    <a:lnTo>
                      <a:pt x="32" y="6"/>
                    </a:lnTo>
                    <a:lnTo>
                      <a:pt x="28" y="4"/>
                    </a:lnTo>
                    <a:lnTo>
                      <a:pt x="22" y="2"/>
                    </a:lnTo>
                    <a:lnTo>
                      <a:pt x="18" y="4"/>
                    </a:lnTo>
                    <a:lnTo>
                      <a:pt x="14" y="6"/>
                    </a:lnTo>
                    <a:lnTo>
                      <a:pt x="12" y="8"/>
                    </a:lnTo>
                    <a:lnTo>
                      <a:pt x="10" y="12"/>
                    </a:lnTo>
                    <a:lnTo>
                      <a:pt x="8" y="18"/>
                    </a:lnTo>
                    <a:lnTo>
                      <a:pt x="8" y="26"/>
                    </a:lnTo>
                    <a:lnTo>
                      <a:pt x="8" y="32"/>
                    </a:lnTo>
                    <a:lnTo>
                      <a:pt x="10" y="36"/>
                    </a:lnTo>
                    <a:lnTo>
                      <a:pt x="12" y="40"/>
                    </a:lnTo>
                    <a:lnTo>
                      <a:pt x="14" y="44"/>
                    </a:lnTo>
                    <a:lnTo>
                      <a:pt x="20" y="46"/>
                    </a:lnTo>
                    <a:lnTo>
                      <a:pt x="24" y="46"/>
                    </a:lnTo>
                    <a:lnTo>
                      <a:pt x="28" y="46"/>
                    </a:lnTo>
                    <a:lnTo>
                      <a:pt x="32" y="44"/>
                    </a:lnTo>
                    <a:lnTo>
                      <a:pt x="36" y="42"/>
                    </a:lnTo>
                    <a:lnTo>
                      <a:pt x="38" y="36"/>
                    </a:lnTo>
                    <a:lnTo>
                      <a:pt x="40" y="38"/>
                    </a:lnTo>
                    <a:lnTo>
                      <a:pt x="36" y="42"/>
                    </a:lnTo>
                    <a:lnTo>
                      <a:pt x="32" y="46"/>
                    </a:lnTo>
                    <a:lnTo>
                      <a:pt x="26" y="48"/>
                    </a:lnTo>
                    <a:lnTo>
                      <a:pt x="22" y="48"/>
                    </a:lnTo>
                    <a:lnTo>
                      <a:pt x="14" y="48"/>
                    </a:lnTo>
                    <a:lnTo>
                      <a:pt x="8" y="46"/>
                    </a:lnTo>
                    <a:lnTo>
                      <a:pt x="4" y="40"/>
                    </a:lnTo>
                    <a:lnTo>
                      <a:pt x="0" y="34"/>
                    </a:lnTo>
                    <a:lnTo>
                      <a:pt x="0" y="26"/>
                    </a:lnTo>
                    <a:lnTo>
                      <a:pt x="0" y="18"/>
                    </a:lnTo>
                    <a:lnTo>
                      <a:pt x="2" y="12"/>
                    </a:lnTo>
                    <a:lnTo>
                      <a:pt x="6" y="8"/>
                    </a:lnTo>
                    <a:lnTo>
                      <a:pt x="10" y="4"/>
                    </a:lnTo>
                    <a:lnTo>
                      <a:pt x="16" y="2"/>
                    </a:lnTo>
                    <a:lnTo>
                      <a:pt x="22" y="0"/>
                    </a:lnTo>
                    <a:lnTo>
                      <a:pt x="28" y="2"/>
                    </a:lnTo>
                    <a:lnTo>
                      <a:pt x="32" y="4"/>
                    </a:lnTo>
                    <a:lnTo>
                      <a:pt x="34" y="4"/>
                    </a:lnTo>
                    <a:lnTo>
                      <a:pt x="36" y="4"/>
                    </a:lnTo>
                    <a:lnTo>
                      <a:pt x="36" y="2"/>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69" name="Freeform 329"/>
              <p:cNvSpPr>
                <a:spLocks/>
              </p:cNvSpPr>
              <p:nvPr/>
            </p:nvSpPr>
            <p:spPr bwMode="auto">
              <a:xfrm>
                <a:off x="1896" y="2844"/>
                <a:ext cx="20" cy="46"/>
              </a:xfrm>
              <a:custGeom>
                <a:avLst/>
                <a:gdLst>
                  <a:gd name="T0" fmla="*/ 20 w 20"/>
                  <a:gd name="T1" fmla="*/ 46 h 46"/>
                  <a:gd name="T2" fmla="*/ 20 w 20"/>
                  <a:gd name="T3" fmla="*/ 46 h 46"/>
                  <a:gd name="T4" fmla="*/ 0 w 20"/>
                  <a:gd name="T5" fmla="*/ 46 h 46"/>
                  <a:gd name="T6" fmla="*/ 0 w 20"/>
                  <a:gd name="T7" fmla="*/ 46 h 46"/>
                  <a:gd name="T8" fmla="*/ 2 w 20"/>
                  <a:gd name="T9" fmla="*/ 46 h 46"/>
                  <a:gd name="T10" fmla="*/ 4 w 20"/>
                  <a:gd name="T11" fmla="*/ 46 h 46"/>
                  <a:gd name="T12" fmla="*/ 6 w 20"/>
                  <a:gd name="T13" fmla="*/ 44 h 46"/>
                  <a:gd name="T14" fmla="*/ 6 w 20"/>
                  <a:gd name="T15" fmla="*/ 42 h 46"/>
                  <a:gd name="T16" fmla="*/ 6 w 20"/>
                  <a:gd name="T17" fmla="*/ 38 h 46"/>
                  <a:gd name="T18" fmla="*/ 6 w 20"/>
                  <a:gd name="T19" fmla="*/ 8 h 46"/>
                  <a:gd name="T20" fmla="*/ 6 w 20"/>
                  <a:gd name="T21" fmla="*/ 4 h 46"/>
                  <a:gd name="T22" fmla="*/ 6 w 20"/>
                  <a:gd name="T23" fmla="*/ 2 h 46"/>
                  <a:gd name="T24" fmla="*/ 6 w 20"/>
                  <a:gd name="T25" fmla="*/ 2 h 46"/>
                  <a:gd name="T26" fmla="*/ 4 w 20"/>
                  <a:gd name="T27" fmla="*/ 2 h 46"/>
                  <a:gd name="T28" fmla="*/ 4 w 20"/>
                  <a:gd name="T29" fmla="*/ 0 h 46"/>
                  <a:gd name="T30" fmla="*/ 2 w 20"/>
                  <a:gd name="T31" fmla="*/ 0 h 46"/>
                  <a:gd name="T32" fmla="*/ 0 w 20"/>
                  <a:gd name="T33" fmla="*/ 0 h 46"/>
                  <a:gd name="T34" fmla="*/ 0 w 20"/>
                  <a:gd name="T35" fmla="*/ 0 h 46"/>
                  <a:gd name="T36" fmla="*/ 20 w 20"/>
                  <a:gd name="T37" fmla="*/ 0 h 46"/>
                  <a:gd name="T38" fmla="*/ 20 w 20"/>
                  <a:gd name="T39" fmla="*/ 0 h 46"/>
                  <a:gd name="T40" fmla="*/ 18 w 20"/>
                  <a:gd name="T41" fmla="*/ 0 h 46"/>
                  <a:gd name="T42" fmla="*/ 16 w 20"/>
                  <a:gd name="T43" fmla="*/ 0 h 46"/>
                  <a:gd name="T44" fmla="*/ 14 w 20"/>
                  <a:gd name="T45" fmla="*/ 2 h 46"/>
                  <a:gd name="T46" fmla="*/ 14 w 20"/>
                  <a:gd name="T47" fmla="*/ 4 h 46"/>
                  <a:gd name="T48" fmla="*/ 14 w 20"/>
                  <a:gd name="T49" fmla="*/ 8 h 46"/>
                  <a:gd name="T50" fmla="*/ 14 w 20"/>
                  <a:gd name="T51" fmla="*/ 38 h 46"/>
                  <a:gd name="T52" fmla="*/ 14 w 20"/>
                  <a:gd name="T53" fmla="*/ 42 h 46"/>
                  <a:gd name="T54" fmla="*/ 14 w 20"/>
                  <a:gd name="T55" fmla="*/ 44 h 46"/>
                  <a:gd name="T56" fmla="*/ 14 w 20"/>
                  <a:gd name="T57" fmla="*/ 44 h 46"/>
                  <a:gd name="T58" fmla="*/ 16 w 20"/>
                  <a:gd name="T59" fmla="*/ 44 h 46"/>
                  <a:gd name="T60" fmla="*/ 16 w 20"/>
                  <a:gd name="T61" fmla="*/ 46 h 46"/>
                  <a:gd name="T62" fmla="*/ 18 w 20"/>
                  <a:gd name="T63" fmla="*/ 46 h 46"/>
                  <a:gd name="T64" fmla="*/ 20 w 20"/>
                  <a:gd name="T65" fmla="*/ 46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46"/>
                  <a:gd name="T101" fmla="*/ 20 w 20"/>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46">
                    <a:moveTo>
                      <a:pt x="20" y="46"/>
                    </a:moveTo>
                    <a:lnTo>
                      <a:pt x="20" y="46"/>
                    </a:lnTo>
                    <a:lnTo>
                      <a:pt x="0" y="46"/>
                    </a:lnTo>
                    <a:lnTo>
                      <a:pt x="2" y="46"/>
                    </a:lnTo>
                    <a:lnTo>
                      <a:pt x="4" y="46"/>
                    </a:lnTo>
                    <a:lnTo>
                      <a:pt x="6" y="44"/>
                    </a:lnTo>
                    <a:lnTo>
                      <a:pt x="6" y="42"/>
                    </a:lnTo>
                    <a:lnTo>
                      <a:pt x="6" y="38"/>
                    </a:lnTo>
                    <a:lnTo>
                      <a:pt x="6" y="8"/>
                    </a:lnTo>
                    <a:lnTo>
                      <a:pt x="6" y="4"/>
                    </a:lnTo>
                    <a:lnTo>
                      <a:pt x="6" y="2"/>
                    </a:lnTo>
                    <a:lnTo>
                      <a:pt x="4" y="2"/>
                    </a:lnTo>
                    <a:lnTo>
                      <a:pt x="4" y="0"/>
                    </a:lnTo>
                    <a:lnTo>
                      <a:pt x="2" y="0"/>
                    </a:lnTo>
                    <a:lnTo>
                      <a:pt x="0" y="0"/>
                    </a:lnTo>
                    <a:lnTo>
                      <a:pt x="20" y="0"/>
                    </a:lnTo>
                    <a:lnTo>
                      <a:pt x="18" y="0"/>
                    </a:lnTo>
                    <a:lnTo>
                      <a:pt x="16" y="0"/>
                    </a:lnTo>
                    <a:lnTo>
                      <a:pt x="14" y="2"/>
                    </a:lnTo>
                    <a:lnTo>
                      <a:pt x="14" y="4"/>
                    </a:lnTo>
                    <a:lnTo>
                      <a:pt x="14" y="8"/>
                    </a:lnTo>
                    <a:lnTo>
                      <a:pt x="14" y="38"/>
                    </a:lnTo>
                    <a:lnTo>
                      <a:pt x="14" y="42"/>
                    </a:lnTo>
                    <a:lnTo>
                      <a:pt x="14" y="44"/>
                    </a:lnTo>
                    <a:lnTo>
                      <a:pt x="16" y="44"/>
                    </a:lnTo>
                    <a:lnTo>
                      <a:pt x="16" y="46"/>
                    </a:lnTo>
                    <a:lnTo>
                      <a:pt x="18" y="46"/>
                    </a:lnTo>
                    <a:lnTo>
                      <a:pt x="20" y="46"/>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0" name="Freeform 330"/>
              <p:cNvSpPr>
                <a:spLocks noEditPoints="1"/>
              </p:cNvSpPr>
              <p:nvPr/>
            </p:nvSpPr>
            <p:spPr bwMode="auto">
              <a:xfrm>
                <a:off x="1922" y="2842"/>
                <a:ext cx="48" cy="48"/>
              </a:xfrm>
              <a:custGeom>
                <a:avLst/>
                <a:gdLst>
                  <a:gd name="T0" fmla="*/ 32 w 48"/>
                  <a:gd name="T1" fmla="*/ 32 h 48"/>
                  <a:gd name="T2" fmla="*/ 12 w 48"/>
                  <a:gd name="T3" fmla="*/ 32 h 48"/>
                  <a:gd name="T4" fmla="*/ 10 w 48"/>
                  <a:gd name="T5" fmla="*/ 40 h 48"/>
                  <a:gd name="T6" fmla="*/ 8 w 48"/>
                  <a:gd name="T7" fmla="*/ 42 h 48"/>
                  <a:gd name="T8" fmla="*/ 8 w 48"/>
                  <a:gd name="T9" fmla="*/ 44 h 48"/>
                  <a:gd name="T10" fmla="*/ 8 w 48"/>
                  <a:gd name="T11" fmla="*/ 46 h 48"/>
                  <a:gd name="T12" fmla="*/ 10 w 48"/>
                  <a:gd name="T13" fmla="*/ 46 h 48"/>
                  <a:gd name="T14" fmla="*/ 10 w 48"/>
                  <a:gd name="T15" fmla="*/ 48 h 48"/>
                  <a:gd name="T16" fmla="*/ 14 w 48"/>
                  <a:gd name="T17" fmla="*/ 48 h 48"/>
                  <a:gd name="T18" fmla="*/ 14 w 48"/>
                  <a:gd name="T19" fmla="*/ 48 h 48"/>
                  <a:gd name="T20" fmla="*/ 0 w 48"/>
                  <a:gd name="T21" fmla="*/ 48 h 48"/>
                  <a:gd name="T22" fmla="*/ 0 w 48"/>
                  <a:gd name="T23" fmla="*/ 48 h 48"/>
                  <a:gd name="T24" fmla="*/ 2 w 48"/>
                  <a:gd name="T25" fmla="*/ 46 h 48"/>
                  <a:gd name="T26" fmla="*/ 2 w 48"/>
                  <a:gd name="T27" fmla="*/ 46 h 48"/>
                  <a:gd name="T28" fmla="*/ 4 w 48"/>
                  <a:gd name="T29" fmla="*/ 44 h 48"/>
                  <a:gd name="T30" fmla="*/ 6 w 48"/>
                  <a:gd name="T31" fmla="*/ 38 h 48"/>
                  <a:gd name="T32" fmla="*/ 24 w 48"/>
                  <a:gd name="T33" fmla="*/ 0 h 48"/>
                  <a:gd name="T34" fmla="*/ 24 w 48"/>
                  <a:gd name="T35" fmla="*/ 0 h 48"/>
                  <a:gd name="T36" fmla="*/ 40 w 48"/>
                  <a:gd name="T37" fmla="*/ 40 h 48"/>
                  <a:gd name="T38" fmla="*/ 42 w 48"/>
                  <a:gd name="T39" fmla="*/ 44 h 48"/>
                  <a:gd name="T40" fmla="*/ 44 w 48"/>
                  <a:gd name="T41" fmla="*/ 46 h 48"/>
                  <a:gd name="T42" fmla="*/ 46 w 48"/>
                  <a:gd name="T43" fmla="*/ 48 h 48"/>
                  <a:gd name="T44" fmla="*/ 48 w 48"/>
                  <a:gd name="T45" fmla="*/ 48 h 48"/>
                  <a:gd name="T46" fmla="*/ 48 w 48"/>
                  <a:gd name="T47" fmla="*/ 48 h 48"/>
                  <a:gd name="T48" fmla="*/ 30 w 48"/>
                  <a:gd name="T49" fmla="*/ 48 h 48"/>
                  <a:gd name="T50" fmla="*/ 30 w 48"/>
                  <a:gd name="T51" fmla="*/ 48 h 48"/>
                  <a:gd name="T52" fmla="*/ 32 w 48"/>
                  <a:gd name="T53" fmla="*/ 48 h 48"/>
                  <a:gd name="T54" fmla="*/ 34 w 48"/>
                  <a:gd name="T55" fmla="*/ 46 h 48"/>
                  <a:gd name="T56" fmla="*/ 34 w 48"/>
                  <a:gd name="T57" fmla="*/ 46 h 48"/>
                  <a:gd name="T58" fmla="*/ 34 w 48"/>
                  <a:gd name="T59" fmla="*/ 44 h 48"/>
                  <a:gd name="T60" fmla="*/ 34 w 48"/>
                  <a:gd name="T61" fmla="*/ 42 h 48"/>
                  <a:gd name="T62" fmla="*/ 34 w 48"/>
                  <a:gd name="T63" fmla="*/ 40 h 48"/>
                  <a:gd name="T64" fmla="*/ 32 w 48"/>
                  <a:gd name="T65" fmla="*/ 32 h 48"/>
                  <a:gd name="T66" fmla="*/ 30 w 48"/>
                  <a:gd name="T67" fmla="*/ 30 h 48"/>
                  <a:gd name="T68" fmla="*/ 22 w 48"/>
                  <a:gd name="T69" fmla="*/ 12 h 48"/>
                  <a:gd name="T70" fmla="*/ 14 w 48"/>
                  <a:gd name="T71" fmla="*/ 30 h 48"/>
                  <a:gd name="T72" fmla="*/ 30 w 48"/>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8"/>
                  <a:gd name="T112" fmla="*/ 0 h 48"/>
                  <a:gd name="T113" fmla="*/ 48 w 48"/>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8" h="48">
                    <a:moveTo>
                      <a:pt x="32" y="32"/>
                    </a:moveTo>
                    <a:lnTo>
                      <a:pt x="12" y="32"/>
                    </a:lnTo>
                    <a:lnTo>
                      <a:pt x="10" y="40"/>
                    </a:lnTo>
                    <a:lnTo>
                      <a:pt x="8" y="42"/>
                    </a:lnTo>
                    <a:lnTo>
                      <a:pt x="8" y="44"/>
                    </a:lnTo>
                    <a:lnTo>
                      <a:pt x="8" y="46"/>
                    </a:lnTo>
                    <a:lnTo>
                      <a:pt x="10" y="46"/>
                    </a:lnTo>
                    <a:lnTo>
                      <a:pt x="10" y="48"/>
                    </a:lnTo>
                    <a:lnTo>
                      <a:pt x="14" y="48"/>
                    </a:lnTo>
                    <a:lnTo>
                      <a:pt x="0" y="48"/>
                    </a:lnTo>
                    <a:lnTo>
                      <a:pt x="2" y="46"/>
                    </a:lnTo>
                    <a:lnTo>
                      <a:pt x="4" y="44"/>
                    </a:lnTo>
                    <a:lnTo>
                      <a:pt x="6" y="38"/>
                    </a:lnTo>
                    <a:lnTo>
                      <a:pt x="24" y="0"/>
                    </a:lnTo>
                    <a:lnTo>
                      <a:pt x="40" y="40"/>
                    </a:lnTo>
                    <a:lnTo>
                      <a:pt x="42" y="44"/>
                    </a:lnTo>
                    <a:lnTo>
                      <a:pt x="44" y="46"/>
                    </a:lnTo>
                    <a:lnTo>
                      <a:pt x="46" y="48"/>
                    </a:lnTo>
                    <a:lnTo>
                      <a:pt x="48" y="48"/>
                    </a:lnTo>
                    <a:lnTo>
                      <a:pt x="30" y="48"/>
                    </a:lnTo>
                    <a:lnTo>
                      <a:pt x="32" y="48"/>
                    </a:lnTo>
                    <a:lnTo>
                      <a:pt x="34" y="46"/>
                    </a:lnTo>
                    <a:lnTo>
                      <a:pt x="34" y="44"/>
                    </a:lnTo>
                    <a:lnTo>
                      <a:pt x="34" y="42"/>
                    </a:lnTo>
                    <a:lnTo>
                      <a:pt x="34" y="40"/>
                    </a:lnTo>
                    <a:lnTo>
                      <a:pt x="32" y="32"/>
                    </a:lnTo>
                    <a:close/>
                    <a:moveTo>
                      <a:pt x="30" y="30"/>
                    </a:moveTo>
                    <a:lnTo>
                      <a:pt x="22" y="12"/>
                    </a:lnTo>
                    <a:lnTo>
                      <a:pt x="14" y="30"/>
                    </a:lnTo>
                    <a:lnTo>
                      <a:pt x="30"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1" name="Freeform 331"/>
              <p:cNvSpPr>
                <a:spLocks noEditPoints="1"/>
              </p:cNvSpPr>
              <p:nvPr/>
            </p:nvSpPr>
            <p:spPr bwMode="auto">
              <a:xfrm>
                <a:off x="1976" y="2844"/>
                <a:ext cx="48" cy="46"/>
              </a:xfrm>
              <a:custGeom>
                <a:avLst/>
                <a:gdLst>
                  <a:gd name="T0" fmla="*/ 48 w 48"/>
                  <a:gd name="T1" fmla="*/ 46 h 46"/>
                  <a:gd name="T2" fmla="*/ 34 w 48"/>
                  <a:gd name="T3" fmla="*/ 46 h 46"/>
                  <a:gd name="T4" fmla="*/ 18 w 48"/>
                  <a:gd name="T5" fmla="*/ 24 h 46"/>
                  <a:gd name="T6" fmla="*/ 16 w 48"/>
                  <a:gd name="T7" fmla="*/ 24 h 46"/>
                  <a:gd name="T8" fmla="*/ 16 w 48"/>
                  <a:gd name="T9" fmla="*/ 24 h 46"/>
                  <a:gd name="T10" fmla="*/ 14 w 48"/>
                  <a:gd name="T11" fmla="*/ 24 h 46"/>
                  <a:gd name="T12" fmla="*/ 14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4 w 48"/>
                  <a:gd name="T39" fmla="*/ 46 h 46"/>
                  <a:gd name="T40" fmla="*/ 6 w 48"/>
                  <a:gd name="T41" fmla="*/ 44 h 46"/>
                  <a:gd name="T42" fmla="*/ 6 w 48"/>
                  <a:gd name="T43" fmla="*/ 42 h 46"/>
                  <a:gd name="T44" fmla="*/ 6 w 48"/>
                  <a:gd name="T45" fmla="*/ 38 h 46"/>
                  <a:gd name="T46" fmla="*/ 6 w 48"/>
                  <a:gd name="T47" fmla="*/ 8 h 46"/>
                  <a:gd name="T48" fmla="*/ 6 w 48"/>
                  <a:gd name="T49" fmla="*/ 4 h 46"/>
                  <a:gd name="T50" fmla="*/ 6 w 48"/>
                  <a:gd name="T51" fmla="*/ 2 h 46"/>
                  <a:gd name="T52" fmla="*/ 4 w 48"/>
                  <a:gd name="T53" fmla="*/ 0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0 h 46"/>
                  <a:gd name="T66" fmla="*/ 32 w 48"/>
                  <a:gd name="T67" fmla="*/ 2 h 46"/>
                  <a:gd name="T68" fmla="*/ 34 w 48"/>
                  <a:gd name="T69" fmla="*/ 4 h 46"/>
                  <a:gd name="T70" fmla="*/ 36 w 48"/>
                  <a:gd name="T71" fmla="*/ 8 h 46"/>
                  <a:gd name="T72" fmla="*/ 36 w 48"/>
                  <a:gd name="T73" fmla="*/ 12 h 46"/>
                  <a:gd name="T74" fmla="*/ 36 w 48"/>
                  <a:gd name="T75" fmla="*/ 14 h 46"/>
                  <a:gd name="T76" fmla="*/ 34 w 48"/>
                  <a:gd name="T77" fmla="*/ 18 h 46"/>
                  <a:gd name="T78" fmla="*/ 30 w 48"/>
                  <a:gd name="T79" fmla="*/ 20 h 46"/>
                  <a:gd name="T80" fmla="*/ 26 w 48"/>
                  <a:gd name="T81" fmla="*/ 22 h 46"/>
                  <a:gd name="T82" fmla="*/ 36 w 48"/>
                  <a:gd name="T83" fmla="*/ 36 h 46"/>
                  <a:gd name="T84" fmla="*/ 38 w 48"/>
                  <a:gd name="T85" fmla="*/ 40 h 46"/>
                  <a:gd name="T86" fmla="*/ 42 w 48"/>
                  <a:gd name="T87" fmla="*/ 44 h 46"/>
                  <a:gd name="T88" fmla="*/ 44 w 48"/>
                  <a:gd name="T89" fmla="*/ 44 h 46"/>
                  <a:gd name="T90" fmla="*/ 48 w 48"/>
                  <a:gd name="T91" fmla="*/ 46 h 46"/>
                  <a:gd name="T92" fmla="*/ 48 w 48"/>
                  <a:gd name="T93" fmla="*/ 46 h 46"/>
                  <a:gd name="T94" fmla="*/ 14 w 48"/>
                  <a:gd name="T95" fmla="*/ 22 h 46"/>
                  <a:gd name="T96" fmla="*/ 14 w 48"/>
                  <a:gd name="T97" fmla="*/ 22 h 46"/>
                  <a:gd name="T98" fmla="*/ 14 w 48"/>
                  <a:gd name="T99" fmla="*/ 22 h 46"/>
                  <a:gd name="T100" fmla="*/ 14 w 48"/>
                  <a:gd name="T101" fmla="*/ 22 h 46"/>
                  <a:gd name="T102" fmla="*/ 16 w 48"/>
                  <a:gd name="T103" fmla="*/ 22 h 46"/>
                  <a:gd name="T104" fmla="*/ 22 w 48"/>
                  <a:gd name="T105" fmla="*/ 22 h 46"/>
                  <a:gd name="T106" fmla="*/ 26 w 48"/>
                  <a:gd name="T107" fmla="*/ 20 h 46"/>
                  <a:gd name="T108" fmla="*/ 28 w 48"/>
                  <a:gd name="T109" fmla="*/ 16 h 46"/>
                  <a:gd name="T110" fmla="*/ 28 w 48"/>
                  <a:gd name="T111" fmla="*/ 12 h 46"/>
                  <a:gd name="T112" fmla="*/ 28 w 48"/>
                  <a:gd name="T113" fmla="*/ 8 h 46"/>
                  <a:gd name="T114" fmla="*/ 26 w 48"/>
                  <a:gd name="T115" fmla="*/ 4 h 46"/>
                  <a:gd name="T116" fmla="*/ 22 w 48"/>
                  <a:gd name="T117" fmla="*/ 2 h 46"/>
                  <a:gd name="T118" fmla="*/ 18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4"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4" y="46"/>
                    </a:lnTo>
                    <a:lnTo>
                      <a:pt x="6" y="44"/>
                    </a:lnTo>
                    <a:lnTo>
                      <a:pt x="6" y="42"/>
                    </a:lnTo>
                    <a:lnTo>
                      <a:pt x="6" y="38"/>
                    </a:lnTo>
                    <a:lnTo>
                      <a:pt x="6" y="8"/>
                    </a:lnTo>
                    <a:lnTo>
                      <a:pt x="6" y="4"/>
                    </a:lnTo>
                    <a:lnTo>
                      <a:pt x="6" y="2"/>
                    </a:lnTo>
                    <a:lnTo>
                      <a:pt x="4" y="0"/>
                    </a:lnTo>
                    <a:lnTo>
                      <a:pt x="2" y="0"/>
                    </a:lnTo>
                    <a:lnTo>
                      <a:pt x="0" y="0"/>
                    </a:lnTo>
                    <a:lnTo>
                      <a:pt x="18" y="0"/>
                    </a:lnTo>
                    <a:lnTo>
                      <a:pt x="24" y="0"/>
                    </a:lnTo>
                    <a:lnTo>
                      <a:pt x="28" y="0"/>
                    </a:lnTo>
                    <a:lnTo>
                      <a:pt x="32" y="2"/>
                    </a:lnTo>
                    <a:lnTo>
                      <a:pt x="34" y="4"/>
                    </a:lnTo>
                    <a:lnTo>
                      <a:pt x="36" y="8"/>
                    </a:lnTo>
                    <a:lnTo>
                      <a:pt x="36" y="12"/>
                    </a:lnTo>
                    <a:lnTo>
                      <a:pt x="36" y="14"/>
                    </a:lnTo>
                    <a:lnTo>
                      <a:pt x="34" y="18"/>
                    </a:lnTo>
                    <a:lnTo>
                      <a:pt x="30" y="20"/>
                    </a:lnTo>
                    <a:lnTo>
                      <a:pt x="26" y="22"/>
                    </a:lnTo>
                    <a:lnTo>
                      <a:pt x="36" y="36"/>
                    </a:lnTo>
                    <a:lnTo>
                      <a:pt x="38" y="40"/>
                    </a:lnTo>
                    <a:lnTo>
                      <a:pt x="42" y="44"/>
                    </a:lnTo>
                    <a:lnTo>
                      <a:pt x="44" y="44"/>
                    </a:lnTo>
                    <a:lnTo>
                      <a:pt x="48" y="46"/>
                    </a:lnTo>
                    <a:close/>
                    <a:moveTo>
                      <a:pt x="14" y="22"/>
                    </a:moveTo>
                    <a:lnTo>
                      <a:pt x="14" y="22"/>
                    </a:lnTo>
                    <a:lnTo>
                      <a:pt x="16" y="22"/>
                    </a:lnTo>
                    <a:lnTo>
                      <a:pt x="22" y="22"/>
                    </a:lnTo>
                    <a:lnTo>
                      <a:pt x="26" y="20"/>
                    </a:lnTo>
                    <a:lnTo>
                      <a:pt x="28" y="16"/>
                    </a:lnTo>
                    <a:lnTo>
                      <a:pt x="28" y="12"/>
                    </a:lnTo>
                    <a:lnTo>
                      <a:pt x="28" y="8"/>
                    </a:lnTo>
                    <a:lnTo>
                      <a:pt x="26" y="4"/>
                    </a:lnTo>
                    <a:lnTo>
                      <a:pt x="22" y="2"/>
                    </a:lnTo>
                    <a:lnTo>
                      <a:pt x="18" y="2"/>
                    </a:lnTo>
                    <a:lnTo>
                      <a:pt x="16" y="2"/>
                    </a:lnTo>
                    <a:lnTo>
                      <a:pt x="14" y="4"/>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2" name="Freeform 332"/>
              <p:cNvSpPr>
                <a:spLocks/>
              </p:cNvSpPr>
              <p:nvPr/>
            </p:nvSpPr>
            <p:spPr bwMode="auto">
              <a:xfrm>
                <a:off x="2022" y="2844"/>
                <a:ext cx="50" cy="46"/>
              </a:xfrm>
              <a:custGeom>
                <a:avLst/>
                <a:gdLst>
                  <a:gd name="T0" fmla="*/ 34 w 50"/>
                  <a:gd name="T1" fmla="*/ 0 h 46"/>
                  <a:gd name="T2" fmla="*/ 50 w 50"/>
                  <a:gd name="T3" fmla="*/ 0 h 46"/>
                  <a:gd name="T4" fmla="*/ 50 w 50"/>
                  <a:gd name="T5" fmla="*/ 0 h 46"/>
                  <a:gd name="T6" fmla="*/ 48 w 50"/>
                  <a:gd name="T7" fmla="*/ 0 h 46"/>
                  <a:gd name="T8" fmla="*/ 48 w 50"/>
                  <a:gd name="T9" fmla="*/ 0 h 46"/>
                  <a:gd name="T10" fmla="*/ 46 w 50"/>
                  <a:gd name="T11" fmla="*/ 2 h 46"/>
                  <a:gd name="T12" fmla="*/ 44 w 50"/>
                  <a:gd name="T13" fmla="*/ 2 h 46"/>
                  <a:gd name="T14" fmla="*/ 42 w 50"/>
                  <a:gd name="T15" fmla="*/ 4 h 46"/>
                  <a:gd name="T16" fmla="*/ 40 w 50"/>
                  <a:gd name="T17" fmla="*/ 6 h 46"/>
                  <a:gd name="T18" fmla="*/ 40 w 50"/>
                  <a:gd name="T19" fmla="*/ 8 h 46"/>
                  <a:gd name="T20" fmla="*/ 28 w 50"/>
                  <a:gd name="T21" fmla="*/ 26 h 46"/>
                  <a:gd name="T22" fmla="*/ 28 w 50"/>
                  <a:gd name="T23" fmla="*/ 38 h 46"/>
                  <a:gd name="T24" fmla="*/ 28 w 50"/>
                  <a:gd name="T25" fmla="*/ 42 h 46"/>
                  <a:gd name="T26" fmla="*/ 30 w 50"/>
                  <a:gd name="T27" fmla="*/ 44 h 46"/>
                  <a:gd name="T28" fmla="*/ 30 w 50"/>
                  <a:gd name="T29" fmla="*/ 46 h 46"/>
                  <a:gd name="T30" fmla="*/ 34 w 50"/>
                  <a:gd name="T31" fmla="*/ 46 h 46"/>
                  <a:gd name="T32" fmla="*/ 34 w 50"/>
                  <a:gd name="T33" fmla="*/ 46 h 46"/>
                  <a:gd name="T34" fmla="*/ 34 w 50"/>
                  <a:gd name="T35" fmla="*/ 46 h 46"/>
                  <a:gd name="T36" fmla="*/ 16 w 50"/>
                  <a:gd name="T37" fmla="*/ 46 h 46"/>
                  <a:gd name="T38" fmla="*/ 16 w 50"/>
                  <a:gd name="T39" fmla="*/ 46 h 46"/>
                  <a:gd name="T40" fmla="*/ 16 w 50"/>
                  <a:gd name="T41" fmla="*/ 46 h 46"/>
                  <a:gd name="T42" fmla="*/ 20 w 50"/>
                  <a:gd name="T43" fmla="*/ 46 h 46"/>
                  <a:gd name="T44" fmla="*/ 22 w 50"/>
                  <a:gd name="T45" fmla="*/ 44 h 46"/>
                  <a:gd name="T46" fmla="*/ 22 w 50"/>
                  <a:gd name="T47" fmla="*/ 42 h 46"/>
                  <a:gd name="T48" fmla="*/ 22 w 50"/>
                  <a:gd name="T49" fmla="*/ 38 h 46"/>
                  <a:gd name="T50" fmla="*/ 22 w 50"/>
                  <a:gd name="T51" fmla="*/ 28 h 46"/>
                  <a:gd name="T52" fmla="*/ 8 w 50"/>
                  <a:gd name="T53" fmla="*/ 8 h 46"/>
                  <a:gd name="T54" fmla="*/ 6 w 50"/>
                  <a:gd name="T55" fmla="*/ 4 h 46"/>
                  <a:gd name="T56" fmla="*/ 6 w 50"/>
                  <a:gd name="T57" fmla="*/ 2 h 46"/>
                  <a:gd name="T58" fmla="*/ 4 w 50"/>
                  <a:gd name="T59" fmla="*/ 2 h 46"/>
                  <a:gd name="T60" fmla="*/ 2 w 50"/>
                  <a:gd name="T61" fmla="*/ 0 h 46"/>
                  <a:gd name="T62" fmla="*/ 2 w 50"/>
                  <a:gd name="T63" fmla="*/ 0 h 46"/>
                  <a:gd name="T64" fmla="*/ 0 w 50"/>
                  <a:gd name="T65" fmla="*/ 0 h 46"/>
                  <a:gd name="T66" fmla="*/ 0 w 50"/>
                  <a:gd name="T67" fmla="*/ 0 h 46"/>
                  <a:gd name="T68" fmla="*/ 20 w 50"/>
                  <a:gd name="T69" fmla="*/ 0 h 46"/>
                  <a:gd name="T70" fmla="*/ 20 w 50"/>
                  <a:gd name="T71" fmla="*/ 0 h 46"/>
                  <a:gd name="T72" fmla="*/ 20 w 50"/>
                  <a:gd name="T73" fmla="*/ 0 h 46"/>
                  <a:gd name="T74" fmla="*/ 18 w 50"/>
                  <a:gd name="T75" fmla="*/ 0 h 46"/>
                  <a:gd name="T76" fmla="*/ 16 w 50"/>
                  <a:gd name="T77" fmla="*/ 2 h 46"/>
                  <a:gd name="T78" fmla="*/ 16 w 50"/>
                  <a:gd name="T79" fmla="*/ 2 h 46"/>
                  <a:gd name="T80" fmla="*/ 14 w 50"/>
                  <a:gd name="T81" fmla="*/ 4 h 46"/>
                  <a:gd name="T82" fmla="*/ 16 w 50"/>
                  <a:gd name="T83" fmla="*/ 6 h 46"/>
                  <a:gd name="T84" fmla="*/ 18 w 50"/>
                  <a:gd name="T85" fmla="*/ 8 h 46"/>
                  <a:gd name="T86" fmla="*/ 26 w 50"/>
                  <a:gd name="T87" fmla="*/ 24 h 46"/>
                  <a:gd name="T88" fmla="*/ 36 w 50"/>
                  <a:gd name="T89" fmla="*/ 8 h 46"/>
                  <a:gd name="T90" fmla="*/ 38 w 50"/>
                  <a:gd name="T91" fmla="*/ 6 h 46"/>
                  <a:gd name="T92" fmla="*/ 38 w 50"/>
                  <a:gd name="T93" fmla="*/ 4 h 46"/>
                  <a:gd name="T94" fmla="*/ 38 w 50"/>
                  <a:gd name="T95" fmla="*/ 2 h 46"/>
                  <a:gd name="T96" fmla="*/ 38 w 50"/>
                  <a:gd name="T97" fmla="*/ 2 h 46"/>
                  <a:gd name="T98" fmla="*/ 36 w 50"/>
                  <a:gd name="T99" fmla="*/ 2 h 46"/>
                  <a:gd name="T100" fmla="*/ 36 w 50"/>
                  <a:gd name="T101" fmla="*/ 0 h 46"/>
                  <a:gd name="T102" fmla="*/ 34 w 50"/>
                  <a:gd name="T103" fmla="*/ 0 h 46"/>
                  <a:gd name="T104" fmla="*/ 34 w 50"/>
                  <a:gd name="T105" fmla="*/ 0 h 46"/>
                  <a:gd name="T106" fmla="*/ 34 w 50"/>
                  <a:gd name="T107" fmla="*/ 0 h 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
                  <a:gd name="T163" fmla="*/ 0 h 46"/>
                  <a:gd name="T164" fmla="*/ 50 w 50"/>
                  <a:gd name="T165" fmla="*/ 46 h 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 h="46">
                    <a:moveTo>
                      <a:pt x="34" y="0"/>
                    </a:moveTo>
                    <a:lnTo>
                      <a:pt x="50" y="0"/>
                    </a:lnTo>
                    <a:lnTo>
                      <a:pt x="48" y="0"/>
                    </a:lnTo>
                    <a:lnTo>
                      <a:pt x="46" y="2"/>
                    </a:lnTo>
                    <a:lnTo>
                      <a:pt x="44" y="2"/>
                    </a:lnTo>
                    <a:lnTo>
                      <a:pt x="42" y="4"/>
                    </a:lnTo>
                    <a:lnTo>
                      <a:pt x="40" y="6"/>
                    </a:lnTo>
                    <a:lnTo>
                      <a:pt x="40" y="8"/>
                    </a:lnTo>
                    <a:lnTo>
                      <a:pt x="28" y="26"/>
                    </a:lnTo>
                    <a:lnTo>
                      <a:pt x="28" y="38"/>
                    </a:lnTo>
                    <a:lnTo>
                      <a:pt x="28" y="42"/>
                    </a:lnTo>
                    <a:lnTo>
                      <a:pt x="30" y="44"/>
                    </a:lnTo>
                    <a:lnTo>
                      <a:pt x="30" y="46"/>
                    </a:lnTo>
                    <a:lnTo>
                      <a:pt x="34" y="46"/>
                    </a:lnTo>
                    <a:lnTo>
                      <a:pt x="16" y="46"/>
                    </a:lnTo>
                    <a:lnTo>
                      <a:pt x="20" y="46"/>
                    </a:lnTo>
                    <a:lnTo>
                      <a:pt x="22" y="44"/>
                    </a:lnTo>
                    <a:lnTo>
                      <a:pt x="22" y="42"/>
                    </a:lnTo>
                    <a:lnTo>
                      <a:pt x="22" y="38"/>
                    </a:lnTo>
                    <a:lnTo>
                      <a:pt x="22" y="28"/>
                    </a:lnTo>
                    <a:lnTo>
                      <a:pt x="8" y="8"/>
                    </a:lnTo>
                    <a:lnTo>
                      <a:pt x="6" y="4"/>
                    </a:lnTo>
                    <a:lnTo>
                      <a:pt x="6" y="2"/>
                    </a:lnTo>
                    <a:lnTo>
                      <a:pt x="4" y="2"/>
                    </a:lnTo>
                    <a:lnTo>
                      <a:pt x="2" y="0"/>
                    </a:lnTo>
                    <a:lnTo>
                      <a:pt x="0" y="0"/>
                    </a:lnTo>
                    <a:lnTo>
                      <a:pt x="20" y="0"/>
                    </a:lnTo>
                    <a:lnTo>
                      <a:pt x="18" y="0"/>
                    </a:lnTo>
                    <a:lnTo>
                      <a:pt x="16" y="2"/>
                    </a:lnTo>
                    <a:lnTo>
                      <a:pt x="14" y="4"/>
                    </a:lnTo>
                    <a:lnTo>
                      <a:pt x="16" y="6"/>
                    </a:lnTo>
                    <a:lnTo>
                      <a:pt x="18" y="8"/>
                    </a:lnTo>
                    <a:lnTo>
                      <a:pt x="26" y="24"/>
                    </a:lnTo>
                    <a:lnTo>
                      <a:pt x="36" y="8"/>
                    </a:lnTo>
                    <a:lnTo>
                      <a:pt x="38" y="6"/>
                    </a:lnTo>
                    <a:lnTo>
                      <a:pt x="38" y="4"/>
                    </a:lnTo>
                    <a:lnTo>
                      <a:pt x="38" y="2"/>
                    </a:lnTo>
                    <a:lnTo>
                      <a:pt x="36" y="2"/>
                    </a:lnTo>
                    <a:lnTo>
                      <a:pt x="36" y="0"/>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3" name="Rectangle 333"/>
              <p:cNvSpPr>
                <a:spLocks noChangeArrowheads="1"/>
              </p:cNvSpPr>
              <p:nvPr/>
            </p:nvSpPr>
            <p:spPr bwMode="auto">
              <a:xfrm>
                <a:off x="2120" y="281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4" name="Freeform 334"/>
              <p:cNvSpPr>
                <a:spLocks/>
              </p:cNvSpPr>
              <p:nvPr/>
            </p:nvSpPr>
            <p:spPr bwMode="auto">
              <a:xfrm>
                <a:off x="2166" y="2832"/>
                <a:ext cx="48" cy="58"/>
              </a:xfrm>
              <a:custGeom>
                <a:avLst/>
                <a:gdLst>
                  <a:gd name="T0" fmla="*/ 48 w 48"/>
                  <a:gd name="T1" fmla="*/ 0 h 58"/>
                  <a:gd name="T2" fmla="*/ 48 w 48"/>
                  <a:gd name="T3" fmla="*/ 12 h 58"/>
                  <a:gd name="T4" fmla="*/ 48 w 48"/>
                  <a:gd name="T5" fmla="*/ 12 h 58"/>
                  <a:gd name="T6" fmla="*/ 46 w 48"/>
                  <a:gd name="T7" fmla="*/ 10 h 58"/>
                  <a:gd name="T8" fmla="*/ 46 w 48"/>
                  <a:gd name="T9" fmla="*/ 8 h 58"/>
                  <a:gd name="T10" fmla="*/ 44 w 48"/>
                  <a:gd name="T11" fmla="*/ 6 h 58"/>
                  <a:gd name="T12" fmla="*/ 42 w 48"/>
                  <a:gd name="T13" fmla="*/ 4 h 58"/>
                  <a:gd name="T14" fmla="*/ 40 w 48"/>
                  <a:gd name="T15" fmla="*/ 2 h 58"/>
                  <a:gd name="T16" fmla="*/ 36 w 48"/>
                  <a:gd name="T17" fmla="*/ 2 h 58"/>
                  <a:gd name="T18" fmla="*/ 28 w 48"/>
                  <a:gd name="T19" fmla="*/ 2 h 58"/>
                  <a:gd name="T20" fmla="*/ 28 w 48"/>
                  <a:gd name="T21" fmla="*/ 48 h 58"/>
                  <a:gd name="T22" fmla="*/ 28 w 48"/>
                  <a:gd name="T23" fmla="*/ 52 h 58"/>
                  <a:gd name="T24" fmla="*/ 28 w 48"/>
                  <a:gd name="T25" fmla="*/ 56 h 58"/>
                  <a:gd name="T26" fmla="*/ 30 w 48"/>
                  <a:gd name="T27" fmla="*/ 56 h 58"/>
                  <a:gd name="T28" fmla="*/ 34 w 48"/>
                  <a:gd name="T29" fmla="*/ 58 h 58"/>
                  <a:gd name="T30" fmla="*/ 36 w 48"/>
                  <a:gd name="T31" fmla="*/ 58 h 58"/>
                  <a:gd name="T32" fmla="*/ 36 w 48"/>
                  <a:gd name="T33" fmla="*/ 58 h 58"/>
                  <a:gd name="T34" fmla="*/ 12 w 48"/>
                  <a:gd name="T35" fmla="*/ 58 h 58"/>
                  <a:gd name="T36" fmla="*/ 12 w 48"/>
                  <a:gd name="T37" fmla="*/ 58 h 58"/>
                  <a:gd name="T38" fmla="*/ 14 w 48"/>
                  <a:gd name="T39" fmla="*/ 58 h 58"/>
                  <a:gd name="T40" fmla="*/ 16 w 48"/>
                  <a:gd name="T41" fmla="*/ 56 h 58"/>
                  <a:gd name="T42" fmla="*/ 18 w 48"/>
                  <a:gd name="T43" fmla="*/ 54 h 58"/>
                  <a:gd name="T44" fmla="*/ 20 w 48"/>
                  <a:gd name="T45" fmla="*/ 52 h 58"/>
                  <a:gd name="T46" fmla="*/ 20 w 48"/>
                  <a:gd name="T47" fmla="*/ 48 h 58"/>
                  <a:gd name="T48" fmla="*/ 20 w 48"/>
                  <a:gd name="T49" fmla="*/ 2 h 58"/>
                  <a:gd name="T50" fmla="*/ 12 w 48"/>
                  <a:gd name="T51" fmla="*/ 2 h 58"/>
                  <a:gd name="T52" fmla="*/ 10 w 48"/>
                  <a:gd name="T53" fmla="*/ 2 h 58"/>
                  <a:gd name="T54" fmla="*/ 6 w 48"/>
                  <a:gd name="T55" fmla="*/ 4 h 58"/>
                  <a:gd name="T56" fmla="*/ 4 w 48"/>
                  <a:gd name="T57" fmla="*/ 4 h 58"/>
                  <a:gd name="T58" fmla="*/ 2 w 48"/>
                  <a:gd name="T59" fmla="*/ 6 h 58"/>
                  <a:gd name="T60" fmla="*/ 2 w 48"/>
                  <a:gd name="T61" fmla="*/ 10 h 58"/>
                  <a:gd name="T62" fmla="*/ 2 w 48"/>
                  <a:gd name="T63" fmla="*/ 12 h 58"/>
                  <a:gd name="T64" fmla="*/ 0 w 48"/>
                  <a:gd name="T65" fmla="*/ 12 h 58"/>
                  <a:gd name="T66" fmla="*/ 0 w 48"/>
                  <a:gd name="T67" fmla="*/ 0 h 58"/>
                  <a:gd name="T68" fmla="*/ 48 w 48"/>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58"/>
                  <a:gd name="T107" fmla="*/ 48 w 48"/>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58">
                    <a:moveTo>
                      <a:pt x="48" y="0"/>
                    </a:moveTo>
                    <a:lnTo>
                      <a:pt x="48" y="12"/>
                    </a:lnTo>
                    <a:lnTo>
                      <a:pt x="46" y="10"/>
                    </a:lnTo>
                    <a:lnTo>
                      <a:pt x="46" y="8"/>
                    </a:lnTo>
                    <a:lnTo>
                      <a:pt x="44" y="6"/>
                    </a:lnTo>
                    <a:lnTo>
                      <a:pt x="42" y="4"/>
                    </a:lnTo>
                    <a:lnTo>
                      <a:pt x="40" y="2"/>
                    </a:lnTo>
                    <a:lnTo>
                      <a:pt x="36" y="2"/>
                    </a:lnTo>
                    <a:lnTo>
                      <a:pt x="28" y="2"/>
                    </a:lnTo>
                    <a:lnTo>
                      <a:pt x="28" y="48"/>
                    </a:lnTo>
                    <a:lnTo>
                      <a:pt x="28" y="52"/>
                    </a:lnTo>
                    <a:lnTo>
                      <a:pt x="28" y="56"/>
                    </a:lnTo>
                    <a:lnTo>
                      <a:pt x="30" y="56"/>
                    </a:lnTo>
                    <a:lnTo>
                      <a:pt x="34" y="58"/>
                    </a:lnTo>
                    <a:lnTo>
                      <a:pt x="36" y="58"/>
                    </a:lnTo>
                    <a:lnTo>
                      <a:pt x="12" y="58"/>
                    </a:lnTo>
                    <a:lnTo>
                      <a:pt x="14" y="58"/>
                    </a:lnTo>
                    <a:lnTo>
                      <a:pt x="16" y="56"/>
                    </a:lnTo>
                    <a:lnTo>
                      <a:pt x="18" y="54"/>
                    </a:lnTo>
                    <a:lnTo>
                      <a:pt x="20" y="52"/>
                    </a:lnTo>
                    <a:lnTo>
                      <a:pt x="20" y="48"/>
                    </a:lnTo>
                    <a:lnTo>
                      <a:pt x="20" y="2"/>
                    </a:lnTo>
                    <a:lnTo>
                      <a:pt x="12" y="2"/>
                    </a:lnTo>
                    <a:lnTo>
                      <a:pt x="10" y="2"/>
                    </a:lnTo>
                    <a:lnTo>
                      <a:pt x="6" y="4"/>
                    </a:lnTo>
                    <a:lnTo>
                      <a:pt x="4" y="4"/>
                    </a:lnTo>
                    <a:lnTo>
                      <a:pt x="2" y="6"/>
                    </a:lnTo>
                    <a:lnTo>
                      <a:pt x="2" y="10"/>
                    </a:lnTo>
                    <a:lnTo>
                      <a:pt x="2" y="12"/>
                    </a:lnTo>
                    <a:lnTo>
                      <a:pt x="0" y="12"/>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5" name="Freeform 335"/>
              <p:cNvSpPr>
                <a:spLocks/>
              </p:cNvSpPr>
              <p:nvPr/>
            </p:nvSpPr>
            <p:spPr bwMode="auto">
              <a:xfrm>
                <a:off x="2218" y="2830"/>
                <a:ext cx="42" cy="60"/>
              </a:xfrm>
              <a:custGeom>
                <a:avLst/>
                <a:gdLst>
                  <a:gd name="T0" fmla="*/ 12 w 42"/>
                  <a:gd name="T1" fmla="*/ 28 h 60"/>
                  <a:gd name="T2" fmla="*/ 20 w 42"/>
                  <a:gd name="T3" fmla="*/ 22 h 60"/>
                  <a:gd name="T4" fmla="*/ 26 w 42"/>
                  <a:gd name="T5" fmla="*/ 20 h 60"/>
                  <a:gd name="T6" fmla="*/ 32 w 42"/>
                  <a:gd name="T7" fmla="*/ 22 h 60"/>
                  <a:gd name="T8" fmla="*/ 36 w 42"/>
                  <a:gd name="T9" fmla="*/ 28 h 60"/>
                  <a:gd name="T10" fmla="*/ 36 w 42"/>
                  <a:gd name="T11" fmla="*/ 38 h 60"/>
                  <a:gd name="T12" fmla="*/ 36 w 42"/>
                  <a:gd name="T13" fmla="*/ 54 h 60"/>
                  <a:gd name="T14" fmla="*/ 38 w 42"/>
                  <a:gd name="T15" fmla="*/ 58 h 60"/>
                  <a:gd name="T16" fmla="*/ 40 w 42"/>
                  <a:gd name="T17" fmla="*/ 60 h 60"/>
                  <a:gd name="T18" fmla="*/ 42 w 42"/>
                  <a:gd name="T19" fmla="*/ 60 h 60"/>
                  <a:gd name="T20" fmla="*/ 24 w 42"/>
                  <a:gd name="T21" fmla="*/ 60 h 60"/>
                  <a:gd name="T22" fmla="*/ 26 w 42"/>
                  <a:gd name="T23" fmla="*/ 60 h 60"/>
                  <a:gd name="T24" fmla="*/ 28 w 42"/>
                  <a:gd name="T25" fmla="*/ 58 h 60"/>
                  <a:gd name="T26" fmla="*/ 28 w 42"/>
                  <a:gd name="T27" fmla="*/ 54 h 60"/>
                  <a:gd name="T28" fmla="*/ 28 w 42"/>
                  <a:gd name="T29" fmla="*/ 38 h 60"/>
                  <a:gd name="T30" fmla="*/ 28 w 42"/>
                  <a:gd name="T31" fmla="*/ 30 h 60"/>
                  <a:gd name="T32" fmla="*/ 26 w 42"/>
                  <a:gd name="T33" fmla="*/ 26 h 60"/>
                  <a:gd name="T34" fmla="*/ 22 w 42"/>
                  <a:gd name="T35" fmla="*/ 26 h 60"/>
                  <a:gd name="T36" fmla="*/ 18 w 42"/>
                  <a:gd name="T37" fmla="*/ 26 h 60"/>
                  <a:gd name="T38" fmla="*/ 12 w 42"/>
                  <a:gd name="T39" fmla="*/ 32 h 60"/>
                  <a:gd name="T40" fmla="*/ 12 w 42"/>
                  <a:gd name="T41" fmla="*/ 54 h 60"/>
                  <a:gd name="T42" fmla="*/ 14 w 42"/>
                  <a:gd name="T43" fmla="*/ 58 h 60"/>
                  <a:gd name="T44" fmla="*/ 16 w 42"/>
                  <a:gd name="T45" fmla="*/ 60 h 60"/>
                  <a:gd name="T46" fmla="*/ 18 w 42"/>
                  <a:gd name="T47" fmla="*/ 60 h 60"/>
                  <a:gd name="T48" fmla="*/ 0 w 42"/>
                  <a:gd name="T49" fmla="*/ 60 h 60"/>
                  <a:gd name="T50" fmla="*/ 4 w 42"/>
                  <a:gd name="T51" fmla="*/ 58 h 60"/>
                  <a:gd name="T52" fmla="*/ 4 w 42"/>
                  <a:gd name="T53" fmla="*/ 56 h 60"/>
                  <a:gd name="T54" fmla="*/ 4 w 42"/>
                  <a:gd name="T55" fmla="*/ 52 h 60"/>
                  <a:gd name="T56" fmla="*/ 4 w 42"/>
                  <a:gd name="T57" fmla="*/ 10 h 60"/>
                  <a:gd name="T58" fmla="*/ 4 w 42"/>
                  <a:gd name="T59" fmla="*/ 6 h 60"/>
                  <a:gd name="T60" fmla="*/ 4 w 42"/>
                  <a:gd name="T61" fmla="*/ 4 h 60"/>
                  <a:gd name="T62" fmla="*/ 2 w 42"/>
                  <a:gd name="T63" fmla="*/ 4 h 60"/>
                  <a:gd name="T64" fmla="*/ 0 w 42"/>
                  <a:gd name="T65" fmla="*/ 4 h 60"/>
                  <a:gd name="T66" fmla="*/ 12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2" y="0"/>
                    </a:moveTo>
                    <a:lnTo>
                      <a:pt x="12" y="28"/>
                    </a:lnTo>
                    <a:lnTo>
                      <a:pt x="16" y="24"/>
                    </a:lnTo>
                    <a:lnTo>
                      <a:pt x="20" y="22"/>
                    </a:lnTo>
                    <a:lnTo>
                      <a:pt x="22" y="20"/>
                    </a:lnTo>
                    <a:lnTo>
                      <a:pt x="26" y="20"/>
                    </a:lnTo>
                    <a:lnTo>
                      <a:pt x="28" y="20"/>
                    </a:lnTo>
                    <a:lnTo>
                      <a:pt x="32" y="22"/>
                    </a:lnTo>
                    <a:lnTo>
                      <a:pt x="34" y="24"/>
                    </a:lnTo>
                    <a:lnTo>
                      <a:pt x="36" y="28"/>
                    </a:lnTo>
                    <a:lnTo>
                      <a:pt x="36" y="32"/>
                    </a:lnTo>
                    <a:lnTo>
                      <a:pt x="36" y="38"/>
                    </a:lnTo>
                    <a:lnTo>
                      <a:pt x="36" y="52"/>
                    </a:lnTo>
                    <a:lnTo>
                      <a:pt x="36" y="54"/>
                    </a:lnTo>
                    <a:lnTo>
                      <a:pt x="36" y="56"/>
                    </a:lnTo>
                    <a:lnTo>
                      <a:pt x="38" y="58"/>
                    </a:lnTo>
                    <a:lnTo>
                      <a:pt x="40" y="60"/>
                    </a:lnTo>
                    <a:lnTo>
                      <a:pt x="42" y="60"/>
                    </a:lnTo>
                    <a:lnTo>
                      <a:pt x="24" y="60"/>
                    </a:lnTo>
                    <a:lnTo>
                      <a:pt x="26" y="60"/>
                    </a:lnTo>
                    <a:lnTo>
                      <a:pt x="28" y="58"/>
                    </a:lnTo>
                    <a:lnTo>
                      <a:pt x="28" y="56"/>
                    </a:lnTo>
                    <a:lnTo>
                      <a:pt x="28" y="54"/>
                    </a:lnTo>
                    <a:lnTo>
                      <a:pt x="28" y="52"/>
                    </a:lnTo>
                    <a:lnTo>
                      <a:pt x="28" y="38"/>
                    </a:lnTo>
                    <a:lnTo>
                      <a:pt x="28" y="32"/>
                    </a:lnTo>
                    <a:lnTo>
                      <a:pt x="28" y="30"/>
                    </a:lnTo>
                    <a:lnTo>
                      <a:pt x="28" y="28"/>
                    </a:lnTo>
                    <a:lnTo>
                      <a:pt x="26" y="26"/>
                    </a:lnTo>
                    <a:lnTo>
                      <a:pt x="24" y="26"/>
                    </a:lnTo>
                    <a:lnTo>
                      <a:pt x="22" y="26"/>
                    </a:lnTo>
                    <a:lnTo>
                      <a:pt x="20" y="26"/>
                    </a:lnTo>
                    <a:lnTo>
                      <a:pt x="18" y="26"/>
                    </a:lnTo>
                    <a:lnTo>
                      <a:pt x="16" y="28"/>
                    </a:lnTo>
                    <a:lnTo>
                      <a:pt x="12" y="32"/>
                    </a:lnTo>
                    <a:lnTo>
                      <a:pt x="12" y="52"/>
                    </a:lnTo>
                    <a:lnTo>
                      <a:pt x="12" y="54"/>
                    </a:lnTo>
                    <a:lnTo>
                      <a:pt x="12" y="56"/>
                    </a:lnTo>
                    <a:lnTo>
                      <a:pt x="14" y="58"/>
                    </a:lnTo>
                    <a:lnTo>
                      <a:pt x="16" y="60"/>
                    </a:lnTo>
                    <a:lnTo>
                      <a:pt x="18" y="60"/>
                    </a:lnTo>
                    <a:lnTo>
                      <a:pt x="0" y="60"/>
                    </a:lnTo>
                    <a:lnTo>
                      <a:pt x="2" y="60"/>
                    </a:lnTo>
                    <a:lnTo>
                      <a:pt x="4" y="58"/>
                    </a:lnTo>
                    <a:lnTo>
                      <a:pt x="4" y="56"/>
                    </a:lnTo>
                    <a:lnTo>
                      <a:pt x="4" y="54"/>
                    </a:lnTo>
                    <a:lnTo>
                      <a:pt x="4" y="52"/>
                    </a:lnTo>
                    <a:lnTo>
                      <a:pt x="4" y="16"/>
                    </a:lnTo>
                    <a:lnTo>
                      <a:pt x="4"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6" name="Freeform 336"/>
              <p:cNvSpPr>
                <a:spLocks noEditPoints="1"/>
              </p:cNvSpPr>
              <p:nvPr/>
            </p:nvSpPr>
            <p:spPr bwMode="auto">
              <a:xfrm>
                <a:off x="2264"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28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2 w 32"/>
                  <a:gd name="T51" fmla="*/ 2 h 42"/>
                  <a:gd name="T52" fmla="*/ 28 w 32"/>
                  <a:gd name="T53" fmla="*/ 4 h 42"/>
                  <a:gd name="T54" fmla="*/ 30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18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28"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2" y="2"/>
                    </a:lnTo>
                    <a:lnTo>
                      <a:pt x="28" y="4"/>
                    </a:lnTo>
                    <a:lnTo>
                      <a:pt x="30" y="10"/>
                    </a:lnTo>
                    <a:lnTo>
                      <a:pt x="32" y="16"/>
                    </a:lnTo>
                    <a:lnTo>
                      <a:pt x="6" y="16"/>
                    </a:lnTo>
                    <a:close/>
                    <a:moveTo>
                      <a:pt x="6" y="12"/>
                    </a:moveTo>
                    <a:lnTo>
                      <a:pt x="22" y="12"/>
                    </a:lnTo>
                    <a:lnTo>
                      <a:pt x="22" y="10"/>
                    </a:lnTo>
                    <a:lnTo>
                      <a:pt x="22" y="8"/>
                    </a:lnTo>
                    <a:lnTo>
                      <a:pt x="20" y="6"/>
                    </a:lnTo>
                    <a:lnTo>
                      <a:pt x="18"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7" name="Freeform 337"/>
              <p:cNvSpPr>
                <a:spLocks noEditPoints="1"/>
              </p:cNvSpPr>
              <p:nvPr/>
            </p:nvSpPr>
            <p:spPr bwMode="auto">
              <a:xfrm>
                <a:off x="2322" y="2830"/>
                <a:ext cx="40" cy="62"/>
              </a:xfrm>
              <a:custGeom>
                <a:avLst/>
                <a:gdLst>
                  <a:gd name="T0" fmla="*/ 14 w 40"/>
                  <a:gd name="T1" fmla="*/ 28 h 62"/>
                  <a:gd name="T2" fmla="*/ 18 w 40"/>
                  <a:gd name="T3" fmla="*/ 24 h 62"/>
                  <a:gd name="T4" fmla="*/ 22 w 40"/>
                  <a:gd name="T5" fmla="*/ 20 h 62"/>
                  <a:gd name="T6" fmla="*/ 26 w 40"/>
                  <a:gd name="T7" fmla="*/ 20 h 62"/>
                  <a:gd name="T8" fmla="*/ 32 w 40"/>
                  <a:gd name="T9" fmla="*/ 22 h 62"/>
                  <a:gd name="T10" fmla="*/ 36 w 40"/>
                  <a:gd name="T11" fmla="*/ 26 h 62"/>
                  <a:gd name="T12" fmla="*/ 38 w 40"/>
                  <a:gd name="T13" fmla="*/ 28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0 h 62"/>
                  <a:gd name="T30" fmla="*/ 14 w 40"/>
                  <a:gd name="T31" fmla="*/ 60 h 62"/>
                  <a:gd name="T32" fmla="*/ 10 w 40"/>
                  <a:gd name="T33" fmla="*/ 58 h 62"/>
                  <a:gd name="T34" fmla="*/ 6 w 40"/>
                  <a:gd name="T35" fmla="*/ 56 h 62"/>
                  <a:gd name="T36" fmla="*/ 6 w 40"/>
                  <a:gd name="T37" fmla="*/ 16 h 62"/>
                  <a:gd name="T38" fmla="*/ 6 w 40"/>
                  <a:gd name="T39" fmla="*/ 10 h 62"/>
                  <a:gd name="T40" fmla="*/ 6 w 40"/>
                  <a:gd name="T41" fmla="*/ 6 h 62"/>
                  <a:gd name="T42" fmla="*/ 6 w 40"/>
                  <a:gd name="T43" fmla="*/ 6 h 62"/>
                  <a:gd name="T44" fmla="*/ 4 w 40"/>
                  <a:gd name="T45" fmla="*/ 4 h 62"/>
                  <a:gd name="T46" fmla="*/ 4 w 40"/>
                  <a:gd name="T47" fmla="*/ 4 h 62"/>
                  <a:gd name="T48" fmla="*/ 4 w 40"/>
                  <a:gd name="T49" fmla="*/ 4 h 62"/>
                  <a:gd name="T50" fmla="*/ 2 w 40"/>
                  <a:gd name="T51" fmla="*/ 4 h 62"/>
                  <a:gd name="T52" fmla="*/ 2 w 40"/>
                  <a:gd name="T53" fmla="*/ 4 h 62"/>
                  <a:gd name="T54" fmla="*/ 0 w 40"/>
                  <a:gd name="T55" fmla="*/ 4 h 62"/>
                  <a:gd name="T56" fmla="*/ 12 w 40"/>
                  <a:gd name="T57" fmla="*/ 0 h 62"/>
                  <a:gd name="T58" fmla="*/ 14 w 40"/>
                  <a:gd name="T59" fmla="*/ 0 h 62"/>
                  <a:gd name="T60" fmla="*/ 14 w 40"/>
                  <a:gd name="T61" fmla="*/ 28 h 62"/>
                  <a:gd name="T62" fmla="*/ 14 w 40"/>
                  <a:gd name="T63" fmla="*/ 30 h 62"/>
                  <a:gd name="T64" fmla="*/ 14 w 40"/>
                  <a:gd name="T65" fmla="*/ 54 h 62"/>
                  <a:gd name="T66" fmla="*/ 16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48 h 62"/>
                  <a:gd name="T80" fmla="*/ 34 w 40"/>
                  <a:gd name="T81" fmla="*/ 42 h 62"/>
                  <a:gd name="T82" fmla="*/ 32 w 40"/>
                  <a:gd name="T83" fmla="*/ 36 h 62"/>
                  <a:gd name="T84" fmla="*/ 30 w 40"/>
                  <a:gd name="T85" fmla="*/ 30 h 62"/>
                  <a:gd name="T86" fmla="*/ 26 w 40"/>
                  <a:gd name="T87" fmla="*/ 28 h 62"/>
                  <a:gd name="T88" fmla="*/ 22 w 40"/>
                  <a:gd name="T89" fmla="*/ 26 h 62"/>
                  <a:gd name="T90" fmla="*/ 20 w 40"/>
                  <a:gd name="T91" fmla="*/ 26 h 62"/>
                  <a:gd name="T92" fmla="*/ 18 w 40"/>
                  <a:gd name="T93" fmla="*/ 28 h 62"/>
                  <a:gd name="T94" fmla="*/ 16 w 40"/>
                  <a:gd name="T95" fmla="*/ 28 h 62"/>
                  <a:gd name="T96" fmla="*/ 14 w 40"/>
                  <a:gd name="T97" fmla="*/ 30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28"/>
                    </a:moveTo>
                    <a:lnTo>
                      <a:pt x="18" y="24"/>
                    </a:lnTo>
                    <a:lnTo>
                      <a:pt x="22" y="20"/>
                    </a:lnTo>
                    <a:lnTo>
                      <a:pt x="26" y="20"/>
                    </a:lnTo>
                    <a:lnTo>
                      <a:pt x="32" y="22"/>
                    </a:lnTo>
                    <a:lnTo>
                      <a:pt x="36" y="26"/>
                    </a:lnTo>
                    <a:lnTo>
                      <a:pt x="38" y="28"/>
                    </a:lnTo>
                    <a:lnTo>
                      <a:pt x="40" y="34"/>
                    </a:lnTo>
                    <a:lnTo>
                      <a:pt x="40" y="40"/>
                    </a:lnTo>
                    <a:lnTo>
                      <a:pt x="40" y="46"/>
                    </a:lnTo>
                    <a:lnTo>
                      <a:pt x="38" y="52"/>
                    </a:lnTo>
                    <a:lnTo>
                      <a:pt x="34" y="56"/>
                    </a:lnTo>
                    <a:lnTo>
                      <a:pt x="28" y="60"/>
                    </a:lnTo>
                    <a:lnTo>
                      <a:pt x="20" y="62"/>
                    </a:lnTo>
                    <a:lnTo>
                      <a:pt x="16" y="60"/>
                    </a:lnTo>
                    <a:lnTo>
                      <a:pt x="14" y="60"/>
                    </a:lnTo>
                    <a:lnTo>
                      <a:pt x="10" y="58"/>
                    </a:lnTo>
                    <a:lnTo>
                      <a:pt x="6" y="56"/>
                    </a:lnTo>
                    <a:lnTo>
                      <a:pt x="6" y="16"/>
                    </a:lnTo>
                    <a:lnTo>
                      <a:pt x="6" y="10"/>
                    </a:lnTo>
                    <a:lnTo>
                      <a:pt x="6" y="6"/>
                    </a:lnTo>
                    <a:lnTo>
                      <a:pt x="4" y="4"/>
                    </a:lnTo>
                    <a:lnTo>
                      <a:pt x="2" y="4"/>
                    </a:lnTo>
                    <a:lnTo>
                      <a:pt x="0" y="4"/>
                    </a:lnTo>
                    <a:lnTo>
                      <a:pt x="12" y="0"/>
                    </a:lnTo>
                    <a:lnTo>
                      <a:pt x="14" y="0"/>
                    </a:lnTo>
                    <a:lnTo>
                      <a:pt x="14" y="28"/>
                    </a:lnTo>
                    <a:close/>
                    <a:moveTo>
                      <a:pt x="14" y="30"/>
                    </a:moveTo>
                    <a:lnTo>
                      <a:pt x="14" y="54"/>
                    </a:lnTo>
                    <a:lnTo>
                      <a:pt x="16" y="56"/>
                    </a:lnTo>
                    <a:lnTo>
                      <a:pt x="18" y="58"/>
                    </a:lnTo>
                    <a:lnTo>
                      <a:pt x="20" y="58"/>
                    </a:lnTo>
                    <a:lnTo>
                      <a:pt x="22" y="58"/>
                    </a:lnTo>
                    <a:lnTo>
                      <a:pt x="26" y="58"/>
                    </a:lnTo>
                    <a:lnTo>
                      <a:pt x="30" y="54"/>
                    </a:lnTo>
                    <a:lnTo>
                      <a:pt x="32" y="48"/>
                    </a:lnTo>
                    <a:lnTo>
                      <a:pt x="34" y="42"/>
                    </a:lnTo>
                    <a:lnTo>
                      <a:pt x="32" y="36"/>
                    </a:lnTo>
                    <a:lnTo>
                      <a:pt x="30" y="30"/>
                    </a:lnTo>
                    <a:lnTo>
                      <a:pt x="26" y="28"/>
                    </a:lnTo>
                    <a:lnTo>
                      <a:pt x="22" y="26"/>
                    </a:lnTo>
                    <a:lnTo>
                      <a:pt x="20" y="26"/>
                    </a:lnTo>
                    <a:lnTo>
                      <a:pt x="18" y="28"/>
                    </a:lnTo>
                    <a:lnTo>
                      <a:pt x="16" y="28"/>
                    </a:lnTo>
                    <a:lnTo>
                      <a:pt x="14"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8" name="Freeform 338"/>
              <p:cNvSpPr>
                <a:spLocks noEditPoints="1"/>
              </p:cNvSpPr>
              <p:nvPr/>
            </p:nvSpPr>
            <p:spPr bwMode="auto">
              <a:xfrm>
                <a:off x="2368" y="2850"/>
                <a:ext cx="34" cy="42"/>
              </a:xfrm>
              <a:custGeom>
                <a:avLst/>
                <a:gdLst>
                  <a:gd name="T0" fmla="*/ 6 w 34"/>
                  <a:gd name="T1" fmla="*/ 16 h 42"/>
                  <a:gd name="T2" fmla="*/ 8 w 34"/>
                  <a:gd name="T3" fmla="*/ 24 h 42"/>
                  <a:gd name="T4" fmla="*/ 10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28"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79" name="Freeform 339"/>
              <p:cNvSpPr>
                <a:spLocks/>
              </p:cNvSpPr>
              <p:nvPr/>
            </p:nvSpPr>
            <p:spPr bwMode="auto">
              <a:xfrm>
                <a:off x="2406" y="2850"/>
                <a:ext cx="42" cy="40"/>
              </a:xfrm>
              <a:custGeom>
                <a:avLst/>
                <a:gdLst>
                  <a:gd name="T0" fmla="*/ 12 w 42"/>
                  <a:gd name="T1" fmla="*/ 8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0" name="Freeform 340"/>
              <p:cNvSpPr>
                <a:spLocks noEditPoints="1"/>
              </p:cNvSpPr>
              <p:nvPr/>
            </p:nvSpPr>
            <p:spPr bwMode="auto">
              <a:xfrm>
                <a:off x="2452" y="2850"/>
                <a:ext cx="32" cy="42"/>
              </a:xfrm>
              <a:custGeom>
                <a:avLst/>
                <a:gdLst>
                  <a:gd name="T0" fmla="*/ 6 w 32"/>
                  <a:gd name="T1" fmla="*/ 16 h 42"/>
                  <a:gd name="T2" fmla="*/ 6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6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2 w 32"/>
                  <a:gd name="T63" fmla="*/ 12 h 42"/>
                  <a:gd name="T64" fmla="*/ 22 w 32"/>
                  <a:gd name="T65" fmla="*/ 10 h 42"/>
                  <a:gd name="T66" fmla="*/ 22 w 32"/>
                  <a:gd name="T67" fmla="*/ 8 h 42"/>
                  <a:gd name="T68" fmla="*/ 20 w 32"/>
                  <a:gd name="T69" fmla="*/ 6 h 42"/>
                  <a:gd name="T70" fmla="*/ 20 w 32"/>
                  <a:gd name="T71" fmla="*/ 4 h 42"/>
                  <a:gd name="T72" fmla="*/ 16 w 32"/>
                  <a:gd name="T73" fmla="*/ 4 h 42"/>
                  <a:gd name="T74" fmla="*/ 14 w 32"/>
                  <a:gd name="T75" fmla="*/ 2 h 42"/>
                  <a:gd name="T76" fmla="*/ 12 w 32"/>
                  <a:gd name="T77" fmla="*/ 4 h 42"/>
                  <a:gd name="T78" fmla="*/ 8 w 32"/>
                  <a:gd name="T79" fmla="*/ 6 h 42"/>
                  <a:gd name="T80" fmla="*/ 6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6" y="24"/>
                    </a:lnTo>
                    <a:lnTo>
                      <a:pt x="10" y="28"/>
                    </a:lnTo>
                    <a:lnTo>
                      <a:pt x="14" y="32"/>
                    </a:lnTo>
                    <a:lnTo>
                      <a:pt x="20" y="34"/>
                    </a:lnTo>
                    <a:lnTo>
                      <a:pt x="24" y="34"/>
                    </a:lnTo>
                    <a:lnTo>
                      <a:pt x="26" y="32"/>
                    </a:lnTo>
                    <a:lnTo>
                      <a:pt x="30" y="30"/>
                    </a:lnTo>
                    <a:lnTo>
                      <a:pt x="32" y="24"/>
                    </a:lnTo>
                    <a:lnTo>
                      <a:pt x="32" y="26"/>
                    </a:lnTo>
                    <a:lnTo>
                      <a:pt x="30" y="32"/>
                    </a:lnTo>
                    <a:lnTo>
                      <a:pt x="26"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2" y="12"/>
                    </a:lnTo>
                    <a:lnTo>
                      <a:pt x="22" y="10"/>
                    </a:lnTo>
                    <a:lnTo>
                      <a:pt x="22" y="8"/>
                    </a:lnTo>
                    <a:lnTo>
                      <a:pt x="20" y="6"/>
                    </a:lnTo>
                    <a:lnTo>
                      <a:pt x="20" y="4"/>
                    </a:lnTo>
                    <a:lnTo>
                      <a:pt x="16" y="4"/>
                    </a:lnTo>
                    <a:lnTo>
                      <a:pt x="14" y="2"/>
                    </a:lnTo>
                    <a:lnTo>
                      <a:pt x="12" y="4"/>
                    </a:lnTo>
                    <a:lnTo>
                      <a:pt x="8" y="6"/>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1" name="Freeform 341"/>
              <p:cNvSpPr>
                <a:spLocks/>
              </p:cNvSpPr>
              <p:nvPr/>
            </p:nvSpPr>
            <p:spPr bwMode="auto">
              <a:xfrm>
                <a:off x="2558" y="2850"/>
                <a:ext cx="34" cy="42"/>
              </a:xfrm>
              <a:custGeom>
                <a:avLst/>
                <a:gdLst>
                  <a:gd name="T0" fmla="*/ 34 w 34"/>
                  <a:gd name="T1" fmla="*/ 24 h 42"/>
                  <a:gd name="T2" fmla="*/ 32 w 34"/>
                  <a:gd name="T3" fmla="*/ 32 h 42"/>
                  <a:gd name="T4" fmla="*/ 28 w 34"/>
                  <a:gd name="T5" fmla="*/ 38 h 42"/>
                  <a:gd name="T6" fmla="*/ 22 w 34"/>
                  <a:gd name="T7" fmla="*/ 40 h 42"/>
                  <a:gd name="T8" fmla="*/ 18 w 34"/>
                  <a:gd name="T9" fmla="*/ 42 h 42"/>
                  <a:gd name="T10" fmla="*/ 12 w 34"/>
                  <a:gd name="T11" fmla="*/ 40 h 42"/>
                  <a:gd name="T12" fmla="*/ 6 w 34"/>
                  <a:gd name="T13" fmla="*/ 36 h 42"/>
                  <a:gd name="T14" fmla="*/ 4 w 34"/>
                  <a:gd name="T15" fmla="*/ 32 h 42"/>
                  <a:gd name="T16" fmla="*/ 2 w 34"/>
                  <a:gd name="T17" fmla="*/ 26 h 42"/>
                  <a:gd name="T18" fmla="*/ 0 w 34"/>
                  <a:gd name="T19" fmla="*/ 20 h 42"/>
                  <a:gd name="T20" fmla="*/ 2 w 34"/>
                  <a:gd name="T21" fmla="*/ 14 h 42"/>
                  <a:gd name="T22" fmla="*/ 4 w 34"/>
                  <a:gd name="T23" fmla="*/ 10 h 42"/>
                  <a:gd name="T24" fmla="*/ 6 w 34"/>
                  <a:gd name="T25" fmla="*/ 6 h 42"/>
                  <a:gd name="T26" fmla="*/ 12 w 34"/>
                  <a:gd name="T27" fmla="*/ 2 h 42"/>
                  <a:gd name="T28" fmla="*/ 20 w 34"/>
                  <a:gd name="T29" fmla="*/ 0 h 42"/>
                  <a:gd name="T30" fmla="*/ 24 w 34"/>
                  <a:gd name="T31" fmla="*/ 0 h 42"/>
                  <a:gd name="T32" fmla="*/ 28 w 34"/>
                  <a:gd name="T33" fmla="*/ 4 h 42"/>
                  <a:gd name="T34" fmla="*/ 32 w 34"/>
                  <a:gd name="T35" fmla="*/ 6 h 42"/>
                  <a:gd name="T36" fmla="*/ 32 w 34"/>
                  <a:gd name="T37" fmla="*/ 10 h 42"/>
                  <a:gd name="T38" fmla="*/ 32 w 34"/>
                  <a:gd name="T39" fmla="*/ 10 h 42"/>
                  <a:gd name="T40" fmla="*/ 30 w 34"/>
                  <a:gd name="T41" fmla="*/ 12 h 42"/>
                  <a:gd name="T42" fmla="*/ 30 w 34"/>
                  <a:gd name="T43" fmla="*/ 12 h 42"/>
                  <a:gd name="T44" fmla="*/ 28 w 34"/>
                  <a:gd name="T45" fmla="*/ 12 h 42"/>
                  <a:gd name="T46" fmla="*/ 26 w 34"/>
                  <a:gd name="T47" fmla="*/ 12 h 42"/>
                  <a:gd name="T48" fmla="*/ 24 w 34"/>
                  <a:gd name="T49" fmla="*/ 12 h 42"/>
                  <a:gd name="T50" fmla="*/ 24 w 34"/>
                  <a:gd name="T51" fmla="*/ 10 h 42"/>
                  <a:gd name="T52" fmla="*/ 24 w 34"/>
                  <a:gd name="T53" fmla="*/ 8 h 42"/>
                  <a:gd name="T54" fmla="*/ 24 w 34"/>
                  <a:gd name="T55" fmla="*/ 6 h 42"/>
                  <a:gd name="T56" fmla="*/ 22 w 34"/>
                  <a:gd name="T57" fmla="*/ 4 h 42"/>
                  <a:gd name="T58" fmla="*/ 20 w 34"/>
                  <a:gd name="T59" fmla="*/ 4 h 42"/>
                  <a:gd name="T60" fmla="*/ 18 w 34"/>
                  <a:gd name="T61" fmla="*/ 2 h 42"/>
                  <a:gd name="T62" fmla="*/ 14 w 34"/>
                  <a:gd name="T63" fmla="*/ 4 h 42"/>
                  <a:gd name="T64" fmla="*/ 12 w 34"/>
                  <a:gd name="T65" fmla="*/ 6 h 42"/>
                  <a:gd name="T66" fmla="*/ 10 w 34"/>
                  <a:gd name="T67" fmla="*/ 10 h 42"/>
                  <a:gd name="T68" fmla="*/ 8 w 34"/>
                  <a:gd name="T69" fmla="*/ 16 h 42"/>
                  <a:gd name="T70" fmla="*/ 10 w 34"/>
                  <a:gd name="T71" fmla="*/ 24 h 42"/>
                  <a:gd name="T72" fmla="*/ 12 w 34"/>
                  <a:gd name="T73" fmla="*/ 28 h 42"/>
                  <a:gd name="T74" fmla="*/ 16 w 34"/>
                  <a:gd name="T75" fmla="*/ 32 h 42"/>
                  <a:gd name="T76" fmla="*/ 20 w 34"/>
                  <a:gd name="T77" fmla="*/ 34 h 42"/>
                  <a:gd name="T78" fmla="*/ 24 w 34"/>
                  <a:gd name="T79" fmla="*/ 34 h 42"/>
                  <a:gd name="T80" fmla="*/ 28 w 34"/>
                  <a:gd name="T81" fmla="*/ 32 h 42"/>
                  <a:gd name="T82" fmla="*/ 30 w 34"/>
                  <a:gd name="T83" fmla="*/ 28 h 42"/>
                  <a:gd name="T84" fmla="*/ 32 w 34"/>
                  <a:gd name="T85" fmla="*/ 24 h 42"/>
                  <a:gd name="T86" fmla="*/ 34 w 34"/>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4"/>
                  <a:gd name="T133" fmla="*/ 0 h 42"/>
                  <a:gd name="T134" fmla="*/ 34 w 34"/>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4" h="42">
                    <a:moveTo>
                      <a:pt x="34" y="24"/>
                    </a:moveTo>
                    <a:lnTo>
                      <a:pt x="32" y="32"/>
                    </a:lnTo>
                    <a:lnTo>
                      <a:pt x="28" y="38"/>
                    </a:lnTo>
                    <a:lnTo>
                      <a:pt x="22" y="40"/>
                    </a:lnTo>
                    <a:lnTo>
                      <a:pt x="18" y="42"/>
                    </a:lnTo>
                    <a:lnTo>
                      <a:pt x="12" y="40"/>
                    </a:lnTo>
                    <a:lnTo>
                      <a:pt x="6" y="36"/>
                    </a:lnTo>
                    <a:lnTo>
                      <a:pt x="4" y="32"/>
                    </a:lnTo>
                    <a:lnTo>
                      <a:pt x="2" y="26"/>
                    </a:lnTo>
                    <a:lnTo>
                      <a:pt x="0" y="20"/>
                    </a:lnTo>
                    <a:lnTo>
                      <a:pt x="2" y="14"/>
                    </a:lnTo>
                    <a:lnTo>
                      <a:pt x="4" y="10"/>
                    </a:lnTo>
                    <a:lnTo>
                      <a:pt x="6" y="6"/>
                    </a:lnTo>
                    <a:lnTo>
                      <a:pt x="12" y="2"/>
                    </a:lnTo>
                    <a:lnTo>
                      <a:pt x="20" y="0"/>
                    </a:lnTo>
                    <a:lnTo>
                      <a:pt x="24" y="0"/>
                    </a:lnTo>
                    <a:lnTo>
                      <a:pt x="28" y="4"/>
                    </a:lnTo>
                    <a:lnTo>
                      <a:pt x="32" y="6"/>
                    </a:lnTo>
                    <a:lnTo>
                      <a:pt x="32" y="10"/>
                    </a:lnTo>
                    <a:lnTo>
                      <a:pt x="30" y="12"/>
                    </a:lnTo>
                    <a:lnTo>
                      <a:pt x="28" y="12"/>
                    </a:lnTo>
                    <a:lnTo>
                      <a:pt x="26" y="12"/>
                    </a:lnTo>
                    <a:lnTo>
                      <a:pt x="24" y="12"/>
                    </a:lnTo>
                    <a:lnTo>
                      <a:pt x="24" y="10"/>
                    </a:lnTo>
                    <a:lnTo>
                      <a:pt x="24" y="8"/>
                    </a:lnTo>
                    <a:lnTo>
                      <a:pt x="24" y="6"/>
                    </a:lnTo>
                    <a:lnTo>
                      <a:pt x="22" y="4"/>
                    </a:lnTo>
                    <a:lnTo>
                      <a:pt x="20" y="4"/>
                    </a:lnTo>
                    <a:lnTo>
                      <a:pt x="18" y="2"/>
                    </a:lnTo>
                    <a:lnTo>
                      <a:pt x="14" y="4"/>
                    </a:lnTo>
                    <a:lnTo>
                      <a:pt x="12" y="6"/>
                    </a:lnTo>
                    <a:lnTo>
                      <a:pt x="10" y="10"/>
                    </a:lnTo>
                    <a:lnTo>
                      <a:pt x="8" y="16"/>
                    </a:lnTo>
                    <a:lnTo>
                      <a:pt x="10" y="24"/>
                    </a:lnTo>
                    <a:lnTo>
                      <a:pt x="12" y="28"/>
                    </a:lnTo>
                    <a:lnTo>
                      <a:pt x="16" y="32"/>
                    </a:lnTo>
                    <a:lnTo>
                      <a:pt x="20" y="34"/>
                    </a:lnTo>
                    <a:lnTo>
                      <a:pt x="24" y="34"/>
                    </a:lnTo>
                    <a:lnTo>
                      <a:pt x="28" y="32"/>
                    </a:lnTo>
                    <a:lnTo>
                      <a:pt x="30" y="28"/>
                    </a:lnTo>
                    <a:lnTo>
                      <a:pt x="32" y="24"/>
                    </a:lnTo>
                    <a:lnTo>
                      <a:pt x="3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2" name="Freeform 342"/>
              <p:cNvSpPr>
                <a:spLocks noEditPoints="1"/>
              </p:cNvSpPr>
              <p:nvPr/>
            </p:nvSpPr>
            <p:spPr bwMode="auto">
              <a:xfrm>
                <a:off x="2600" y="2830"/>
                <a:ext cx="18" cy="60"/>
              </a:xfrm>
              <a:custGeom>
                <a:avLst/>
                <a:gdLst>
                  <a:gd name="T0" fmla="*/ 8 w 18"/>
                  <a:gd name="T1" fmla="*/ 0 h 60"/>
                  <a:gd name="T2" fmla="*/ 10 w 18"/>
                  <a:gd name="T3" fmla="*/ 0 h 60"/>
                  <a:gd name="T4" fmla="*/ 12 w 18"/>
                  <a:gd name="T5" fmla="*/ 0 h 60"/>
                  <a:gd name="T6" fmla="*/ 12 w 18"/>
                  <a:gd name="T7" fmla="*/ 2 h 60"/>
                  <a:gd name="T8" fmla="*/ 12 w 18"/>
                  <a:gd name="T9" fmla="*/ 4 h 60"/>
                  <a:gd name="T10" fmla="*/ 12 w 18"/>
                  <a:gd name="T11" fmla="*/ 6 h 60"/>
                  <a:gd name="T12" fmla="*/ 12 w 18"/>
                  <a:gd name="T13" fmla="*/ 8 h 60"/>
                  <a:gd name="T14" fmla="*/ 10 w 18"/>
                  <a:gd name="T15" fmla="*/ 8 h 60"/>
                  <a:gd name="T16" fmla="*/ 8 w 18"/>
                  <a:gd name="T17" fmla="*/ 10 h 60"/>
                  <a:gd name="T18" fmla="*/ 6 w 18"/>
                  <a:gd name="T19" fmla="*/ 8 h 60"/>
                  <a:gd name="T20" fmla="*/ 4 w 18"/>
                  <a:gd name="T21" fmla="*/ 8 h 60"/>
                  <a:gd name="T22" fmla="*/ 4 w 18"/>
                  <a:gd name="T23" fmla="*/ 6 h 60"/>
                  <a:gd name="T24" fmla="*/ 2 w 18"/>
                  <a:gd name="T25" fmla="*/ 4 h 60"/>
                  <a:gd name="T26" fmla="*/ 4 w 18"/>
                  <a:gd name="T27" fmla="*/ 2 h 60"/>
                  <a:gd name="T28" fmla="*/ 4 w 18"/>
                  <a:gd name="T29" fmla="*/ 0 h 60"/>
                  <a:gd name="T30" fmla="*/ 6 w 18"/>
                  <a:gd name="T31" fmla="*/ 0 h 60"/>
                  <a:gd name="T32" fmla="*/ 8 w 18"/>
                  <a:gd name="T33" fmla="*/ 0 h 60"/>
                  <a:gd name="T34" fmla="*/ 12 w 18"/>
                  <a:gd name="T35" fmla="*/ 20 h 60"/>
                  <a:gd name="T36" fmla="*/ 12 w 18"/>
                  <a:gd name="T37" fmla="*/ 52 h 60"/>
                  <a:gd name="T38" fmla="*/ 12 w 18"/>
                  <a:gd name="T39" fmla="*/ 54 h 60"/>
                  <a:gd name="T40" fmla="*/ 12 w 18"/>
                  <a:gd name="T41" fmla="*/ 56 h 60"/>
                  <a:gd name="T42" fmla="*/ 12 w 18"/>
                  <a:gd name="T43" fmla="*/ 58 h 60"/>
                  <a:gd name="T44" fmla="*/ 14 w 18"/>
                  <a:gd name="T45" fmla="*/ 58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58 h 60"/>
                  <a:gd name="T60" fmla="*/ 4 w 18"/>
                  <a:gd name="T61" fmla="*/ 58 h 60"/>
                  <a:gd name="T62" fmla="*/ 4 w 18"/>
                  <a:gd name="T63" fmla="*/ 56 h 60"/>
                  <a:gd name="T64" fmla="*/ 4 w 18"/>
                  <a:gd name="T65" fmla="*/ 54 h 60"/>
                  <a:gd name="T66" fmla="*/ 4 w 18"/>
                  <a:gd name="T67" fmla="*/ 52 h 60"/>
                  <a:gd name="T68" fmla="*/ 4 w 18"/>
                  <a:gd name="T69" fmla="*/ 36 h 60"/>
                  <a:gd name="T70" fmla="*/ 4 w 18"/>
                  <a:gd name="T71" fmla="*/ 30 h 60"/>
                  <a:gd name="T72" fmla="*/ 4 w 18"/>
                  <a:gd name="T73" fmla="*/ 28 h 60"/>
                  <a:gd name="T74" fmla="*/ 4 w 18"/>
                  <a:gd name="T75" fmla="*/ 26 h 60"/>
                  <a:gd name="T76" fmla="*/ 4 w 18"/>
                  <a:gd name="T77" fmla="*/ 26 h 60"/>
                  <a:gd name="T78" fmla="*/ 2 w 18"/>
                  <a:gd name="T79" fmla="*/ 26 h 60"/>
                  <a:gd name="T80" fmla="*/ 2 w 18"/>
                  <a:gd name="T81" fmla="*/ 24 h 60"/>
                  <a:gd name="T82" fmla="*/ 0 w 18"/>
                  <a:gd name="T83" fmla="*/ 26 h 60"/>
                  <a:gd name="T84" fmla="*/ 0 w 18"/>
                  <a:gd name="T85" fmla="*/ 26 h 60"/>
                  <a:gd name="T86" fmla="*/ 0 w 18"/>
                  <a:gd name="T87" fmla="*/ 24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0"/>
                    </a:lnTo>
                    <a:lnTo>
                      <a:pt x="12" y="2"/>
                    </a:lnTo>
                    <a:lnTo>
                      <a:pt x="12" y="4"/>
                    </a:lnTo>
                    <a:lnTo>
                      <a:pt x="12" y="6"/>
                    </a:lnTo>
                    <a:lnTo>
                      <a:pt x="12" y="8"/>
                    </a:lnTo>
                    <a:lnTo>
                      <a:pt x="10" y="8"/>
                    </a:lnTo>
                    <a:lnTo>
                      <a:pt x="8" y="10"/>
                    </a:lnTo>
                    <a:lnTo>
                      <a:pt x="6" y="8"/>
                    </a:lnTo>
                    <a:lnTo>
                      <a:pt x="4" y="8"/>
                    </a:lnTo>
                    <a:lnTo>
                      <a:pt x="4" y="6"/>
                    </a:lnTo>
                    <a:lnTo>
                      <a:pt x="2" y="4"/>
                    </a:lnTo>
                    <a:lnTo>
                      <a:pt x="4" y="2"/>
                    </a:lnTo>
                    <a:lnTo>
                      <a:pt x="4" y="0"/>
                    </a:lnTo>
                    <a:lnTo>
                      <a:pt x="6" y="0"/>
                    </a:lnTo>
                    <a:lnTo>
                      <a:pt x="8" y="0"/>
                    </a:lnTo>
                    <a:close/>
                    <a:moveTo>
                      <a:pt x="12" y="20"/>
                    </a:moveTo>
                    <a:lnTo>
                      <a:pt x="12" y="52"/>
                    </a:lnTo>
                    <a:lnTo>
                      <a:pt x="12" y="54"/>
                    </a:lnTo>
                    <a:lnTo>
                      <a:pt x="12" y="56"/>
                    </a:lnTo>
                    <a:lnTo>
                      <a:pt x="12" y="58"/>
                    </a:lnTo>
                    <a:lnTo>
                      <a:pt x="14" y="58"/>
                    </a:lnTo>
                    <a:lnTo>
                      <a:pt x="16" y="60"/>
                    </a:lnTo>
                    <a:lnTo>
                      <a:pt x="18" y="60"/>
                    </a:lnTo>
                    <a:lnTo>
                      <a:pt x="0" y="60"/>
                    </a:lnTo>
                    <a:lnTo>
                      <a:pt x="2" y="60"/>
                    </a:lnTo>
                    <a:lnTo>
                      <a:pt x="2" y="58"/>
                    </a:lnTo>
                    <a:lnTo>
                      <a:pt x="4" y="58"/>
                    </a:lnTo>
                    <a:lnTo>
                      <a:pt x="4" y="56"/>
                    </a:lnTo>
                    <a:lnTo>
                      <a:pt x="4" y="54"/>
                    </a:lnTo>
                    <a:lnTo>
                      <a:pt x="4" y="52"/>
                    </a:lnTo>
                    <a:lnTo>
                      <a:pt x="4" y="36"/>
                    </a:lnTo>
                    <a:lnTo>
                      <a:pt x="4" y="30"/>
                    </a:lnTo>
                    <a:lnTo>
                      <a:pt x="4" y="28"/>
                    </a:lnTo>
                    <a:lnTo>
                      <a:pt x="4" y="26"/>
                    </a:lnTo>
                    <a:lnTo>
                      <a:pt x="2" y="26"/>
                    </a:lnTo>
                    <a:lnTo>
                      <a:pt x="2" y="24"/>
                    </a:lnTo>
                    <a:lnTo>
                      <a:pt x="0" y="26"/>
                    </a:lnTo>
                    <a:lnTo>
                      <a:pt x="0" y="24"/>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3" name="Freeform 343"/>
              <p:cNvSpPr>
                <a:spLocks noEditPoints="1"/>
              </p:cNvSpPr>
              <p:nvPr/>
            </p:nvSpPr>
            <p:spPr bwMode="auto">
              <a:xfrm>
                <a:off x="2622" y="2850"/>
                <a:ext cx="36" cy="42"/>
              </a:xfrm>
              <a:custGeom>
                <a:avLst/>
                <a:gdLst>
                  <a:gd name="T0" fmla="*/ 20 w 36"/>
                  <a:gd name="T1" fmla="*/ 38 h 42"/>
                  <a:gd name="T2" fmla="*/ 16 w 36"/>
                  <a:gd name="T3" fmla="*/ 40 h 42"/>
                  <a:gd name="T4" fmla="*/ 10 w 36"/>
                  <a:gd name="T5" fmla="*/ 42 h 42"/>
                  <a:gd name="T6" fmla="*/ 4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4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30 w 36"/>
                  <a:gd name="T41" fmla="*/ 6 h 42"/>
                  <a:gd name="T42" fmla="*/ 30 w 36"/>
                  <a:gd name="T43" fmla="*/ 14 h 42"/>
                  <a:gd name="T44" fmla="*/ 30 w 36"/>
                  <a:gd name="T45" fmla="*/ 32 h 42"/>
                  <a:gd name="T46" fmla="*/ 30 w 36"/>
                  <a:gd name="T47" fmla="*/ 34 h 42"/>
                  <a:gd name="T48" fmla="*/ 32 w 36"/>
                  <a:gd name="T49" fmla="*/ 36 h 42"/>
                  <a:gd name="T50" fmla="*/ 32 w 36"/>
                  <a:gd name="T51" fmla="*/ 36 h 42"/>
                  <a:gd name="T52" fmla="*/ 34 w 36"/>
                  <a:gd name="T53" fmla="*/ 34 h 42"/>
                  <a:gd name="T54" fmla="*/ 36 w 36"/>
                  <a:gd name="T55" fmla="*/ 34 h 42"/>
                  <a:gd name="T56" fmla="*/ 28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20" y="38"/>
                    </a:lnTo>
                    <a:lnTo>
                      <a:pt x="16" y="40"/>
                    </a:lnTo>
                    <a:lnTo>
                      <a:pt x="12" y="40"/>
                    </a:lnTo>
                    <a:lnTo>
                      <a:pt x="10" y="42"/>
                    </a:lnTo>
                    <a:lnTo>
                      <a:pt x="6" y="40"/>
                    </a:lnTo>
                    <a:lnTo>
                      <a:pt x="4" y="38"/>
                    </a:lnTo>
                    <a:lnTo>
                      <a:pt x="2" y="36"/>
                    </a:lnTo>
                    <a:lnTo>
                      <a:pt x="0" y="32"/>
                    </a:lnTo>
                    <a:lnTo>
                      <a:pt x="2" y="28"/>
                    </a:lnTo>
                    <a:lnTo>
                      <a:pt x="2" y="26"/>
                    </a:lnTo>
                    <a:lnTo>
                      <a:pt x="4" y="24"/>
                    </a:lnTo>
                    <a:lnTo>
                      <a:pt x="8" y="20"/>
                    </a:lnTo>
                    <a:lnTo>
                      <a:pt x="14" y="18"/>
                    </a:lnTo>
                    <a:lnTo>
                      <a:pt x="22" y="14"/>
                    </a:lnTo>
                    <a:lnTo>
                      <a:pt x="22" y="8"/>
                    </a:lnTo>
                    <a:lnTo>
                      <a:pt x="20" y="6"/>
                    </a:lnTo>
                    <a:lnTo>
                      <a:pt x="18" y="4"/>
                    </a:lnTo>
                    <a:lnTo>
                      <a:pt x="16" y="2"/>
                    </a:lnTo>
                    <a:lnTo>
                      <a:pt x="14" y="4"/>
                    </a:lnTo>
                    <a:lnTo>
                      <a:pt x="12"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30" y="6"/>
                    </a:lnTo>
                    <a:lnTo>
                      <a:pt x="30" y="8"/>
                    </a:lnTo>
                    <a:lnTo>
                      <a:pt x="30" y="14"/>
                    </a:lnTo>
                    <a:lnTo>
                      <a:pt x="30" y="26"/>
                    </a:lnTo>
                    <a:lnTo>
                      <a:pt x="30" y="32"/>
                    </a:lnTo>
                    <a:lnTo>
                      <a:pt x="30" y="34"/>
                    </a:lnTo>
                    <a:lnTo>
                      <a:pt x="30" y="36"/>
                    </a:lnTo>
                    <a:lnTo>
                      <a:pt x="32" y="36"/>
                    </a:lnTo>
                    <a:lnTo>
                      <a:pt x="34" y="36"/>
                    </a:lnTo>
                    <a:lnTo>
                      <a:pt x="34" y="34"/>
                    </a:lnTo>
                    <a:lnTo>
                      <a:pt x="36" y="32"/>
                    </a:lnTo>
                    <a:lnTo>
                      <a:pt x="36" y="34"/>
                    </a:lnTo>
                    <a:lnTo>
                      <a:pt x="32" y="40"/>
                    </a:lnTo>
                    <a:lnTo>
                      <a:pt x="28" y="42"/>
                    </a:lnTo>
                    <a:lnTo>
                      <a:pt x="26" y="40"/>
                    </a:lnTo>
                    <a:lnTo>
                      <a:pt x="24" y="40"/>
                    </a:lnTo>
                    <a:lnTo>
                      <a:pt x="24" y="38"/>
                    </a:lnTo>
                    <a:lnTo>
                      <a:pt x="22" y="34"/>
                    </a:lnTo>
                    <a:close/>
                    <a:moveTo>
                      <a:pt x="22" y="32"/>
                    </a:moveTo>
                    <a:lnTo>
                      <a:pt x="22" y="18"/>
                    </a:lnTo>
                    <a:lnTo>
                      <a:pt x="18"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4" name="Freeform 344"/>
              <p:cNvSpPr>
                <a:spLocks/>
              </p:cNvSpPr>
              <p:nvPr/>
            </p:nvSpPr>
            <p:spPr bwMode="auto">
              <a:xfrm>
                <a:off x="2660" y="2850"/>
                <a:ext cx="28" cy="40"/>
              </a:xfrm>
              <a:custGeom>
                <a:avLst/>
                <a:gdLst>
                  <a:gd name="T0" fmla="*/ 12 w 28"/>
                  <a:gd name="T1" fmla="*/ 0 h 40"/>
                  <a:gd name="T2" fmla="*/ 12 w 28"/>
                  <a:gd name="T3" fmla="*/ 10 h 40"/>
                  <a:gd name="T4" fmla="*/ 16 w 28"/>
                  <a:gd name="T5" fmla="*/ 4 h 40"/>
                  <a:gd name="T6" fmla="*/ 20 w 28"/>
                  <a:gd name="T7" fmla="*/ 2 h 40"/>
                  <a:gd name="T8" fmla="*/ 24 w 28"/>
                  <a:gd name="T9" fmla="*/ 0 h 40"/>
                  <a:gd name="T10" fmla="*/ 26 w 28"/>
                  <a:gd name="T11" fmla="*/ 0 h 40"/>
                  <a:gd name="T12" fmla="*/ 26 w 28"/>
                  <a:gd name="T13" fmla="*/ 2 h 40"/>
                  <a:gd name="T14" fmla="*/ 28 w 28"/>
                  <a:gd name="T15" fmla="*/ 4 h 40"/>
                  <a:gd name="T16" fmla="*/ 28 w 28"/>
                  <a:gd name="T17" fmla="*/ 6 h 40"/>
                  <a:gd name="T18" fmla="*/ 28 w 28"/>
                  <a:gd name="T19" fmla="*/ 8 h 40"/>
                  <a:gd name="T20" fmla="*/ 28 w 28"/>
                  <a:gd name="T21" fmla="*/ 8 h 40"/>
                  <a:gd name="T22" fmla="*/ 26 w 28"/>
                  <a:gd name="T23" fmla="*/ 10 h 40"/>
                  <a:gd name="T24" fmla="*/ 24 w 28"/>
                  <a:gd name="T25" fmla="*/ 10 h 40"/>
                  <a:gd name="T26" fmla="*/ 24 w 28"/>
                  <a:gd name="T27" fmla="*/ 10 h 40"/>
                  <a:gd name="T28" fmla="*/ 22 w 28"/>
                  <a:gd name="T29" fmla="*/ 8 h 40"/>
                  <a:gd name="T30" fmla="*/ 20 w 28"/>
                  <a:gd name="T31" fmla="*/ 6 h 40"/>
                  <a:gd name="T32" fmla="*/ 18 w 28"/>
                  <a:gd name="T33" fmla="*/ 6 h 40"/>
                  <a:gd name="T34" fmla="*/ 18 w 28"/>
                  <a:gd name="T35" fmla="*/ 6 h 40"/>
                  <a:gd name="T36" fmla="*/ 18 w 28"/>
                  <a:gd name="T37" fmla="*/ 8 h 40"/>
                  <a:gd name="T38" fmla="*/ 16 w 28"/>
                  <a:gd name="T39" fmla="*/ 10 h 40"/>
                  <a:gd name="T40" fmla="*/ 12 w 28"/>
                  <a:gd name="T41" fmla="*/ 14 h 40"/>
                  <a:gd name="T42" fmla="*/ 12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0 h 40"/>
                  <a:gd name="T78" fmla="*/ 6 w 28"/>
                  <a:gd name="T79" fmla="*/ 8 h 40"/>
                  <a:gd name="T80" fmla="*/ 6 w 28"/>
                  <a:gd name="T81" fmla="*/ 6 h 40"/>
                  <a:gd name="T82" fmla="*/ 4 w 28"/>
                  <a:gd name="T83" fmla="*/ 6 h 40"/>
                  <a:gd name="T84" fmla="*/ 4 w 28"/>
                  <a:gd name="T85" fmla="*/ 6 h 40"/>
                  <a:gd name="T86" fmla="*/ 4 w 28"/>
                  <a:gd name="T87" fmla="*/ 4 h 40"/>
                  <a:gd name="T88" fmla="*/ 2 w 28"/>
                  <a:gd name="T89" fmla="*/ 6 h 40"/>
                  <a:gd name="T90" fmla="*/ 0 w 28"/>
                  <a:gd name="T91" fmla="*/ 6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2"/>
                    </a:lnTo>
                    <a:lnTo>
                      <a:pt x="24" y="0"/>
                    </a:lnTo>
                    <a:lnTo>
                      <a:pt x="26" y="0"/>
                    </a:lnTo>
                    <a:lnTo>
                      <a:pt x="26" y="2"/>
                    </a:lnTo>
                    <a:lnTo>
                      <a:pt x="28" y="4"/>
                    </a:lnTo>
                    <a:lnTo>
                      <a:pt x="28" y="6"/>
                    </a:lnTo>
                    <a:lnTo>
                      <a:pt x="28" y="8"/>
                    </a:lnTo>
                    <a:lnTo>
                      <a:pt x="26" y="10"/>
                    </a:lnTo>
                    <a:lnTo>
                      <a:pt x="24" y="10"/>
                    </a:lnTo>
                    <a:lnTo>
                      <a:pt x="22" y="8"/>
                    </a:lnTo>
                    <a:lnTo>
                      <a:pt x="20" y="6"/>
                    </a:lnTo>
                    <a:lnTo>
                      <a:pt x="18" y="6"/>
                    </a:lnTo>
                    <a:lnTo>
                      <a:pt x="18" y="8"/>
                    </a:lnTo>
                    <a:lnTo>
                      <a:pt x="16" y="10"/>
                    </a:lnTo>
                    <a:lnTo>
                      <a:pt x="12" y="14"/>
                    </a:lnTo>
                    <a:lnTo>
                      <a:pt x="12" y="32"/>
                    </a:lnTo>
                    <a:lnTo>
                      <a:pt x="14"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0"/>
                    </a:lnTo>
                    <a:lnTo>
                      <a:pt x="6" y="8"/>
                    </a:lnTo>
                    <a:lnTo>
                      <a:pt x="6" y="6"/>
                    </a:lnTo>
                    <a:lnTo>
                      <a:pt x="4" y="6"/>
                    </a:lnTo>
                    <a:lnTo>
                      <a:pt x="4" y="4"/>
                    </a:lnTo>
                    <a:lnTo>
                      <a:pt x="2" y="6"/>
                    </a:lnTo>
                    <a:lnTo>
                      <a:pt x="0" y="6"/>
                    </a:lnTo>
                    <a:lnTo>
                      <a:pt x="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5" name="Freeform 345"/>
              <p:cNvSpPr>
                <a:spLocks/>
              </p:cNvSpPr>
              <p:nvPr/>
            </p:nvSpPr>
            <p:spPr bwMode="auto">
              <a:xfrm>
                <a:off x="2688" y="2850"/>
                <a:ext cx="42" cy="60"/>
              </a:xfrm>
              <a:custGeom>
                <a:avLst/>
                <a:gdLst>
                  <a:gd name="T0" fmla="*/ 0 w 42"/>
                  <a:gd name="T1" fmla="*/ 0 h 60"/>
                  <a:gd name="T2" fmla="*/ 20 w 42"/>
                  <a:gd name="T3" fmla="*/ 0 h 60"/>
                  <a:gd name="T4" fmla="*/ 20 w 42"/>
                  <a:gd name="T5" fmla="*/ 2 h 60"/>
                  <a:gd name="T6" fmla="*/ 18 w 42"/>
                  <a:gd name="T7" fmla="*/ 2 h 60"/>
                  <a:gd name="T8" fmla="*/ 16 w 42"/>
                  <a:gd name="T9" fmla="*/ 2 h 60"/>
                  <a:gd name="T10" fmla="*/ 16 w 42"/>
                  <a:gd name="T11" fmla="*/ 2 h 60"/>
                  <a:gd name="T12" fmla="*/ 14 w 42"/>
                  <a:gd name="T13" fmla="*/ 4 h 60"/>
                  <a:gd name="T14" fmla="*/ 14 w 42"/>
                  <a:gd name="T15" fmla="*/ 6 h 60"/>
                  <a:gd name="T16" fmla="*/ 14 w 42"/>
                  <a:gd name="T17" fmla="*/ 8 h 60"/>
                  <a:gd name="T18" fmla="*/ 16 w 42"/>
                  <a:gd name="T19" fmla="*/ 10 h 60"/>
                  <a:gd name="T20" fmla="*/ 26 w 42"/>
                  <a:gd name="T21" fmla="*/ 30 h 60"/>
                  <a:gd name="T22" fmla="*/ 34 w 42"/>
                  <a:gd name="T23" fmla="*/ 8 h 60"/>
                  <a:gd name="T24" fmla="*/ 34 w 42"/>
                  <a:gd name="T25" fmla="*/ 6 h 60"/>
                  <a:gd name="T26" fmla="*/ 34 w 42"/>
                  <a:gd name="T27" fmla="*/ 4 h 60"/>
                  <a:gd name="T28" fmla="*/ 34 w 42"/>
                  <a:gd name="T29" fmla="*/ 4 h 60"/>
                  <a:gd name="T30" fmla="*/ 34 w 42"/>
                  <a:gd name="T31" fmla="*/ 4 h 60"/>
                  <a:gd name="T32" fmla="*/ 34 w 42"/>
                  <a:gd name="T33" fmla="*/ 2 h 60"/>
                  <a:gd name="T34" fmla="*/ 34 w 42"/>
                  <a:gd name="T35" fmla="*/ 2 h 60"/>
                  <a:gd name="T36" fmla="*/ 32 w 42"/>
                  <a:gd name="T37" fmla="*/ 2 h 60"/>
                  <a:gd name="T38" fmla="*/ 32 w 42"/>
                  <a:gd name="T39" fmla="*/ 2 h 60"/>
                  <a:gd name="T40" fmla="*/ 32 w 42"/>
                  <a:gd name="T41" fmla="*/ 0 h 60"/>
                  <a:gd name="T42" fmla="*/ 42 w 42"/>
                  <a:gd name="T43" fmla="*/ 0 h 60"/>
                  <a:gd name="T44" fmla="*/ 42 w 42"/>
                  <a:gd name="T45" fmla="*/ 2 h 60"/>
                  <a:gd name="T46" fmla="*/ 42 w 42"/>
                  <a:gd name="T47" fmla="*/ 2 h 60"/>
                  <a:gd name="T48" fmla="*/ 40 w 42"/>
                  <a:gd name="T49" fmla="*/ 2 h 60"/>
                  <a:gd name="T50" fmla="*/ 40 w 42"/>
                  <a:gd name="T51" fmla="*/ 4 h 60"/>
                  <a:gd name="T52" fmla="*/ 38 w 42"/>
                  <a:gd name="T53" fmla="*/ 4 h 60"/>
                  <a:gd name="T54" fmla="*/ 38 w 42"/>
                  <a:gd name="T55" fmla="*/ 6 h 60"/>
                  <a:gd name="T56" fmla="*/ 38 w 42"/>
                  <a:gd name="T57" fmla="*/ 8 h 60"/>
                  <a:gd name="T58" fmla="*/ 22 w 42"/>
                  <a:gd name="T59" fmla="*/ 46 h 60"/>
                  <a:gd name="T60" fmla="*/ 18 w 42"/>
                  <a:gd name="T61" fmla="*/ 52 h 60"/>
                  <a:gd name="T62" fmla="*/ 16 w 42"/>
                  <a:gd name="T63" fmla="*/ 56 h 60"/>
                  <a:gd name="T64" fmla="*/ 12 w 42"/>
                  <a:gd name="T65" fmla="*/ 58 h 60"/>
                  <a:gd name="T66" fmla="*/ 8 w 42"/>
                  <a:gd name="T67" fmla="*/ 60 h 60"/>
                  <a:gd name="T68" fmla="*/ 6 w 42"/>
                  <a:gd name="T69" fmla="*/ 58 h 60"/>
                  <a:gd name="T70" fmla="*/ 4 w 42"/>
                  <a:gd name="T71" fmla="*/ 58 h 60"/>
                  <a:gd name="T72" fmla="*/ 2 w 42"/>
                  <a:gd name="T73" fmla="*/ 56 h 60"/>
                  <a:gd name="T74" fmla="*/ 2 w 42"/>
                  <a:gd name="T75" fmla="*/ 54 h 60"/>
                  <a:gd name="T76" fmla="*/ 2 w 42"/>
                  <a:gd name="T77" fmla="*/ 52 h 60"/>
                  <a:gd name="T78" fmla="*/ 4 w 42"/>
                  <a:gd name="T79" fmla="*/ 50 h 60"/>
                  <a:gd name="T80" fmla="*/ 6 w 42"/>
                  <a:gd name="T81" fmla="*/ 50 h 60"/>
                  <a:gd name="T82" fmla="*/ 6 w 42"/>
                  <a:gd name="T83" fmla="*/ 50 h 60"/>
                  <a:gd name="T84" fmla="*/ 8 w 42"/>
                  <a:gd name="T85" fmla="*/ 50 h 60"/>
                  <a:gd name="T86" fmla="*/ 12 w 42"/>
                  <a:gd name="T87" fmla="*/ 50 h 60"/>
                  <a:gd name="T88" fmla="*/ 12 w 42"/>
                  <a:gd name="T89" fmla="*/ 52 h 60"/>
                  <a:gd name="T90" fmla="*/ 14 w 42"/>
                  <a:gd name="T91" fmla="*/ 52 h 60"/>
                  <a:gd name="T92" fmla="*/ 14 w 42"/>
                  <a:gd name="T93" fmla="*/ 50 h 60"/>
                  <a:gd name="T94" fmla="*/ 16 w 42"/>
                  <a:gd name="T95" fmla="*/ 50 h 60"/>
                  <a:gd name="T96" fmla="*/ 18 w 42"/>
                  <a:gd name="T97" fmla="*/ 48 h 60"/>
                  <a:gd name="T98" fmla="*/ 20 w 42"/>
                  <a:gd name="T99" fmla="*/ 44 h 60"/>
                  <a:gd name="T100" fmla="*/ 22 w 42"/>
                  <a:gd name="T101" fmla="*/ 38 h 60"/>
                  <a:gd name="T102" fmla="*/ 8 w 42"/>
                  <a:gd name="T103" fmla="*/ 10 h 60"/>
                  <a:gd name="T104" fmla="*/ 6 w 42"/>
                  <a:gd name="T105" fmla="*/ 8 h 60"/>
                  <a:gd name="T106" fmla="*/ 6 w 42"/>
                  <a:gd name="T107" fmla="*/ 6 h 60"/>
                  <a:gd name="T108" fmla="*/ 4 w 42"/>
                  <a:gd name="T109" fmla="*/ 4 h 60"/>
                  <a:gd name="T110" fmla="*/ 4 w 42"/>
                  <a:gd name="T111" fmla="*/ 4 h 60"/>
                  <a:gd name="T112" fmla="*/ 2 w 42"/>
                  <a:gd name="T113" fmla="*/ 2 h 60"/>
                  <a:gd name="T114" fmla="*/ 0 w 42"/>
                  <a:gd name="T115" fmla="*/ 2 h 60"/>
                  <a:gd name="T116" fmla="*/ 0 w 42"/>
                  <a:gd name="T117" fmla="*/ 0 h 6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2"/>
                  <a:gd name="T178" fmla="*/ 0 h 60"/>
                  <a:gd name="T179" fmla="*/ 42 w 42"/>
                  <a:gd name="T180" fmla="*/ 60 h 60"/>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2" h="60">
                    <a:moveTo>
                      <a:pt x="0" y="0"/>
                    </a:moveTo>
                    <a:lnTo>
                      <a:pt x="20" y="0"/>
                    </a:lnTo>
                    <a:lnTo>
                      <a:pt x="20" y="2"/>
                    </a:lnTo>
                    <a:lnTo>
                      <a:pt x="18" y="2"/>
                    </a:lnTo>
                    <a:lnTo>
                      <a:pt x="16" y="2"/>
                    </a:lnTo>
                    <a:lnTo>
                      <a:pt x="14" y="4"/>
                    </a:lnTo>
                    <a:lnTo>
                      <a:pt x="14" y="6"/>
                    </a:lnTo>
                    <a:lnTo>
                      <a:pt x="14" y="8"/>
                    </a:lnTo>
                    <a:lnTo>
                      <a:pt x="16" y="10"/>
                    </a:lnTo>
                    <a:lnTo>
                      <a:pt x="26" y="30"/>
                    </a:lnTo>
                    <a:lnTo>
                      <a:pt x="34" y="8"/>
                    </a:lnTo>
                    <a:lnTo>
                      <a:pt x="34" y="6"/>
                    </a:lnTo>
                    <a:lnTo>
                      <a:pt x="34" y="4"/>
                    </a:lnTo>
                    <a:lnTo>
                      <a:pt x="34" y="2"/>
                    </a:lnTo>
                    <a:lnTo>
                      <a:pt x="32" y="2"/>
                    </a:lnTo>
                    <a:lnTo>
                      <a:pt x="32" y="0"/>
                    </a:lnTo>
                    <a:lnTo>
                      <a:pt x="42" y="0"/>
                    </a:lnTo>
                    <a:lnTo>
                      <a:pt x="42" y="2"/>
                    </a:lnTo>
                    <a:lnTo>
                      <a:pt x="40" y="2"/>
                    </a:lnTo>
                    <a:lnTo>
                      <a:pt x="40" y="4"/>
                    </a:lnTo>
                    <a:lnTo>
                      <a:pt x="38" y="4"/>
                    </a:lnTo>
                    <a:lnTo>
                      <a:pt x="38" y="6"/>
                    </a:lnTo>
                    <a:lnTo>
                      <a:pt x="38" y="8"/>
                    </a:lnTo>
                    <a:lnTo>
                      <a:pt x="22" y="46"/>
                    </a:lnTo>
                    <a:lnTo>
                      <a:pt x="18" y="52"/>
                    </a:lnTo>
                    <a:lnTo>
                      <a:pt x="16" y="56"/>
                    </a:lnTo>
                    <a:lnTo>
                      <a:pt x="12" y="58"/>
                    </a:lnTo>
                    <a:lnTo>
                      <a:pt x="8" y="60"/>
                    </a:lnTo>
                    <a:lnTo>
                      <a:pt x="6" y="58"/>
                    </a:lnTo>
                    <a:lnTo>
                      <a:pt x="4" y="58"/>
                    </a:lnTo>
                    <a:lnTo>
                      <a:pt x="2" y="56"/>
                    </a:lnTo>
                    <a:lnTo>
                      <a:pt x="2" y="54"/>
                    </a:lnTo>
                    <a:lnTo>
                      <a:pt x="2" y="52"/>
                    </a:lnTo>
                    <a:lnTo>
                      <a:pt x="4" y="50"/>
                    </a:lnTo>
                    <a:lnTo>
                      <a:pt x="6" y="50"/>
                    </a:lnTo>
                    <a:lnTo>
                      <a:pt x="8" y="50"/>
                    </a:lnTo>
                    <a:lnTo>
                      <a:pt x="12" y="50"/>
                    </a:lnTo>
                    <a:lnTo>
                      <a:pt x="12" y="52"/>
                    </a:lnTo>
                    <a:lnTo>
                      <a:pt x="14" y="52"/>
                    </a:lnTo>
                    <a:lnTo>
                      <a:pt x="14" y="50"/>
                    </a:lnTo>
                    <a:lnTo>
                      <a:pt x="16" y="50"/>
                    </a:lnTo>
                    <a:lnTo>
                      <a:pt x="18" y="48"/>
                    </a:lnTo>
                    <a:lnTo>
                      <a:pt x="20" y="44"/>
                    </a:lnTo>
                    <a:lnTo>
                      <a:pt x="22" y="38"/>
                    </a:lnTo>
                    <a:lnTo>
                      <a:pt x="8" y="10"/>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6" name="Freeform 346"/>
              <p:cNvSpPr>
                <a:spLocks noEditPoints="1"/>
              </p:cNvSpPr>
              <p:nvPr/>
            </p:nvSpPr>
            <p:spPr bwMode="auto">
              <a:xfrm>
                <a:off x="2758" y="2850"/>
                <a:ext cx="38" cy="42"/>
              </a:xfrm>
              <a:custGeom>
                <a:avLst/>
                <a:gdLst>
                  <a:gd name="T0" fmla="*/ 18 w 38"/>
                  <a:gd name="T1" fmla="*/ 0 h 42"/>
                  <a:gd name="T2" fmla="*/ 24 w 38"/>
                  <a:gd name="T3" fmla="*/ 0 h 42"/>
                  <a:gd name="T4" fmla="*/ 30 w 38"/>
                  <a:gd name="T5" fmla="*/ 4 h 42"/>
                  <a:gd name="T6" fmla="*/ 34 w 38"/>
                  <a:gd name="T7" fmla="*/ 6 h 42"/>
                  <a:gd name="T8" fmla="*/ 36 w 38"/>
                  <a:gd name="T9" fmla="*/ 12 h 42"/>
                  <a:gd name="T10" fmla="*/ 38 w 38"/>
                  <a:gd name="T11" fmla="*/ 20 h 42"/>
                  <a:gd name="T12" fmla="*/ 36 w 38"/>
                  <a:gd name="T13" fmla="*/ 26 h 42"/>
                  <a:gd name="T14" fmla="*/ 36 w 38"/>
                  <a:gd name="T15" fmla="*/ 30 h 42"/>
                  <a:gd name="T16" fmla="*/ 32 w 38"/>
                  <a:gd name="T17" fmla="*/ 36 h 42"/>
                  <a:gd name="T18" fmla="*/ 28 w 38"/>
                  <a:gd name="T19" fmla="*/ 38 h 42"/>
                  <a:gd name="T20" fmla="*/ 24 w 38"/>
                  <a:gd name="T21" fmla="*/ 40 h 42"/>
                  <a:gd name="T22" fmla="*/ 18 w 38"/>
                  <a:gd name="T23" fmla="*/ 42 h 42"/>
                  <a:gd name="T24" fmla="*/ 14 w 38"/>
                  <a:gd name="T25" fmla="*/ 40 h 42"/>
                  <a:gd name="T26" fmla="*/ 8 w 38"/>
                  <a:gd name="T27" fmla="*/ 38 h 42"/>
                  <a:gd name="T28" fmla="*/ 4 w 38"/>
                  <a:gd name="T29" fmla="*/ 34 h 42"/>
                  <a:gd name="T30" fmla="*/ 2 w 38"/>
                  <a:gd name="T31" fmla="*/ 28 h 42"/>
                  <a:gd name="T32" fmla="*/ 0 w 38"/>
                  <a:gd name="T33" fmla="*/ 20 h 42"/>
                  <a:gd name="T34" fmla="*/ 0 w 38"/>
                  <a:gd name="T35" fmla="*/ 16 h 42"/>
                  <a:gd name="T36" fmla="*/ 2 w 38"/>
                  <a:gd name="T37" fmla="*/ 10 h 42"/>
                  <a:gd name="T38" fmla="*/ 6 w 38"/>
                  <a:gd name="T39" fmla="*/ 6 h 42"/>
                  <a:gd name="T40" fmla="*/ 10 w 38"/>
                  <a:gd name="T41" fmla="*/ 2 h 42"/>
                  <a:gd name="T42" fmla="*/ 14 w 38"/>
                  <a:gd name="T43" fmla="*/ 0 h 42"/>
                  <a:gd name="T44" fmla="*/ 18 w 38"/>
                  <a:gd name="T45" fmla="*/ 0 h 42"/>
                  <a:gd name="T46" fmla="*/ 18 w 38"/>
                  <a:gd name="T47" fmla="*/ 2 h 42"/>
                  <a:gd name="T48" fmla="*/ 16 w 38"/>
                  <a:gd name="T49" fmla="*/ 4 h 42"/>
                  <a:gd name="T50" fmla="*/ 12 w 38"/>
                  <a:gd name="T51" fmla="*/ 4 h 42"/>
                  <a:gd name="T52" fmla="*/ 10 w 38"/>
                  <a:gd name="T53" fmla="*/ 6 h 42"/>
                  <a:gd name="T54" fmla="*/ 8 w 38"/>
                  <a:gd name="T55" fmla="*/ 8 h 42"/>
                  <a:gd name="T56" fmla="*/ 8 w 38"/>
                  <a:gd name="T57" fmla="*/ 12 h 42"/>
                  <a:gd name="T58" fmla="*/ 8 w 38"/>
                  <a:gd name="T59" fmla="*/ 18 h 42"/>
                  <a:gd name="T60" fmla="*/ 8 w 38"/>
                  <a:gd name="T61" fmla="*/ 26 h 42"/>
                  <a:gd name="T62" fmla="*/ 12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6 h 42"/>
                  <a:gd name="T80" fmla="*/ 28 w 38"/>
                  <a:gd name="T81" fmla="*/ 12 h 42"/>
                  <a:gd name="T82" fmla="*/ 26 w 38"/>
                  <a:gd name="T83" fmla="*/ 6 h 42"/>
                  <a:gd name="T84" fmla="*/ 22 w 38"/>
                  <a:gd name="T85" fmla="*/ 4 h 42"/>
                  <a:gd name="T86" fmla="*/ 18 w 38"/>
                  <a:gd name="T87" fmla="*/ 2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0"/>
                    </a:lnTo>
                    <a:lnTo>
                      <a:pt x="30" y="4"/>
                    </a:lnTo>
                    <a:lnTo>
                      <a:pt x="34" y="6"/>
                    </a:lnTo>
                    <a:lnTo>
                      <a:pt x="36" y="12"/>
                    </a:lnTo>
                    <a:lnTo>
                      <a:pt x="38" y="20"/>
                    </a:lnTo>
                    <a:lnTo>
                      <a:pt x="36" y="26"/>
                    </a:lnTo>
                    <a:lnTo>
                      <a:pt x="36" y="30"/>
                    </a:lnTo>
                    <a:lnTo>
                      <a:pt x="32" y="36"/>
                    </a:lnTo>
                    <a:lnTo>
                      <a:pt x="28" y="38"/>
                    </a:lnTo>
                    <a:lnTo>
                      <a:pt x="24" y="40"/>
                    </a:lnTo>
                    <a:lnTo>
                      <a:pt x="18" y="42"/>
                    </a:lnTo>
                    <a:lnTo>
                      <a:pt x="14" y="40"/>
                    </a:lnTo>
                    <a:lnTo>
                      <a:pt x="8" y="38"/>
                    </a:lnTo>
                    <a:lnTo>
                      <a:pt x="4" y="34"/>
                    </a:lnTo>
                    <a:lnTo>
                      <a:pt x="2" y="28"/>
                    </a:lnTo>
                    <a:lnTo>
                      <a:pt x="0" y="20"/>
                    </a:lnTo>
                    <a:lnTo>
                      <a:pt x="0" y="16"/>
                    </a:lnTo>
                    <a:lnTo>
                      <a:pt x="2" y="10"/>
                    </a:lnTo>
                    <a:lnTo>
                      <a:pt x="6" y="6"/>
                    </a:lnTo>
                    <a:lnTo>
                      <a:pt x="10" y="2"/>
                    </a:lnTo>
                    <a:lnTo>
                      <a:pt x="14" y="0"/>
                    </a:lnTo>
                    <a:lnTo>
                      <a:pt x="18" y="0"/>
                    </a:lnTo>
                    <a:close/>
                    <a:moveTo>
                      <a:pt x="18" y="2"/>
                    </a:moveTo>
                    <a:lnTo>
                      <a:pt x="16" y="4"/>
                    </a:lnTo>
                    <a:lnTo>
                      <a:pt x="12" y="4"/>
                    </a:lnTo>
                    <a:lnTo>
                      <a:pt x="10" y="6"/>
                    </a:lnTo>
                    <a:lnTo>
                      <a:pt x="8" y="8"/>
                    </a:lnTo>
                    <a:lnTo>
                      <a:pt x="8" y="12"/>
                    </a:lnTo>
                    <a:lnTo>
                      <a:pt x="8" y="18"/>
                    </a:lnTo>
                    <a:lnTo>
                      <a:pt x="8" y="26"/>
                    </a:lnTo>
                    <a:lnTo>
                      <a:pt x="12" y="32"/>
                    </a:lnTo>
                    <a:lnTo>
                      <a:pt x="14" y="36"/>
                    </a:lnTo>
                    <a:lnTo>
                      <a:pt x="16" y="38"/>
                    </a:lnTo>
                    <a:lnTo>
                      <a:pt x="20" y="38"/>
                    </a:lnTo>
                    <a:lnTo>
                      <a:pt x="24" y="38"/>
                    </a:lnTo>
                    <a:lnTo>
                      <a:pt x="28" y="36"/>
                    </a:lnTo>
                    <a:lnTo>
                      <a:pt x="30" y="30"/>
                    </a:lnTo>
                    <a:lnTo>
                      <a:pt x="30" y="24"/>
                    </a:lnTo>
                    <a:lnTo>
                      <a:pt x="30" y="16"/>
                    </a:lnTo>
                    <a:lnTo>
                      <a:pt x="28" y="12"/>
                    </a:lnTo>
                    <a:lnTo>
                      <a:pt x="26" y="6"/>
                    </a:lnTo>
                    <a:lnTo>
                      <a:pt x="22" y="4"/>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7" name="Freeform 347"/>
              <p:cNvSpPr>
                <a:spLocks/>
              </p:cNvSpPr>
              <p:nvPr/>
            </p:nvSpPr>
            <p:spPr bwMode="auto">
              <a:xfrm>
                <a:off x="2802" y="2830"/>
                <a:ext cx="34" cy="60"/>
              </a:xfrm>
              <a:custGeom>
                <a:avLst/>
                <a:gdLst>
                  <a:gd name="T0" fmla="*/ 14 w 34"/>
                  <a:gd name="T1" fmla="*/ 24 h 60"/>
                  <a:gd name="T2" fmla="*/ 14 w 34"/>
                  <a:gd name="T3" fmla="*/ 50 h 60"/>
                  <a:gd name="T4" fmla="*/ 14 w 34"/>
                  <a:gd name="T5" fmla="*/ 54 h 60"/>
                  <a:gd name="T6" fmla="*/ 16 w 34"/>
                  <a:gd name="T7" fmla="*/ 58 h 60"/>
                  <a:gd name="T8" fmla="*/ 18 w 34"/>
                  <a:gd name="T9" fmla="*/ 58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4 w 34"/>
                  <a:gd name="T25" fmla="*/ 58 h 60"/>
                  <a:gd name="T26" fmla="*/ 6 w 34"/>
                  <a:gd name="T27" fmla="*/ 58 h 60"/>
                  <a:gd name="T28" fmla="*/ 6 w 34"/>
                  <a:gd name="T29" fmla="*/ 56 h 60"/>
                  <a:gd name="T30" fmla="*/ 8 w 34"/>
                  <a:gd name="T31" fmla="*/ 54 h 60"/>
                  <a:gd name="T32" fmla="*/ 8 w 34"/>
                  <a:gd name="T33" fmla="*/ 50 h 60"/>
                  <a:gd name="T34" fmla="*/ 8 w 34"/>
                  <a:gd name="T35" fmla="*/ 24 h 60"/>
                  <a:gd name="T36" fmla="*/ 0 w 34"/>
                  <a:gd name="T37" fmla="*/ 24 h 60"/>
                  <a:gd name="T38" fmla="*/ 0 w 34"/>
                  <a:gd name="T39" fmla="*/ 20 h 60"/>
                  <a:gd name="T40" fmla="*/ 8 w 34"/>
                  <a:gd name="T41" fmla="*/ 20 h 60"/>
                  <a:gd name="T42" fmla="*/ 8 w 34"/>
                  <a:gd name="T43" fmla="*/ 18 h 60"/>
                  <a:gd name="T44" fmla="*/ 8 w 34"/>
                  <a:gd name="T45" fmla="*/ 12 h 60"/>
                  <a:gd name="T46" fmla="*/ 10 w 34"/>
                  <a:gd name="T47" fmla="*/ 8 h 60"/>
                  <a:gd name="T48" fmla="*/ 12 w 34"/>
                  <a:gd name="T49" fmla="*/ 4 h 60"/>
                  <a:gd name="T50" fmla="*/ 14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8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4 w 34"/>
                  <a:gd name="T81" fmla="*/ 4 h 60"/>
                  <a:gd name="T82" fmla="*/ 24 w 34"/>
                  <a:gd name="T83" fmla="*/ 2 h 60"/>
                  <a:gd name="T84" fmla="*/ 22 w 34"/>
                  <a:gd name="T85" fmla="*/ 2 h 60"/>
                  <a:gd name="T86" fmla="*/ 20 w 34"/>
                  <a:gd name="T87" fmla="*/ 2 h 60"/>
                  <a:gd name="T88" fmla="*/ 18 w 34"/>
                  <a:gd name="T89" fmla="*/ 2 h 60"/>
                  <a:gd name="T90" fmla="*/ 18 w 34"/>
                  <a:gd name="T91" fmla="*/ 2 h 60"/>
                  <a:gd name="T92" fmla="*/ 16 w 34"/>
                  <a:gd name="T93" fmla="*/ 4 h 60"/>
                  <a:gd name="T94" fmla="*/ 16 w 34"/>
                  <a:gd name="T95" fmla="*/ 6 h 60"/>
                  <a:gd name="T96" fmla="*/ 14 w 34"/>
                  <a:gd name="T97" fmla="*/ 10 h 60"/>
                  <a:gd name="T98" fmla="*/ 14 w 34"/>
                  <a:gd name="T99" fmla="*/ 18 h 60"/>
                  <a:gd name="T100" fmla="*/ 14 w 34"/>
                  <a:gd name="T101" fmla="*/ 20 h 60"/>
                  <a:gd name="T102" fmla="*/ 24 w 34"/>
                  <a:gd name="T103" fmla="*/ 20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4" y="54"/>
                    </a:lnTo>
                    <a:lnTo>
                      <a:pt x="16" y="58"/>
                    </a:lnTo>
                    <a:lnTo>
                      <a:pt x="18" y="58"/>
                    </a:lnTo>
                    <a:lnTo>
                      <a:pt x="20" y="60"/>
                    </a:lnTo>
                    <a:lnTo>
                      <a:pt x="24" y="60"/>
                    </a:lnTo>
                    <a:lnTo>
                      <a:pt x="0" y="60"/>
                    </a:lnTo>
                    <a:lnTo>
                      <a:pt x="2" y="60"/>
                    </a:lnTo>
                    <a:lnTo>
                      <a:pt x="4" y="60"/>
                    </a:lnTo>
                    <a:lnTo>
                      <a:pt x="4" y="58"/>
                    </a:lnTo>
                    <a:lnTo>
                      <a:pt x="6" y="58"/>
                    </a:lnTo>
                    <a:lnTo>
                      <a:pt x="6" y="56"/>
                    </a:lnTo>
                    <a:lnTo>
                      <a:pt x="8" y="54"/>
                    </a:lnTo>
                    <a:lnTo>
                      <a:pt x="8" y="50"/>
                    </a:lnTo>
                    <a:lnTo>
                      <a:pt x="8" y="24"/>
                    </a:lnTo>
                    <a:lnTo>
                      <a:pt x="0" y="24"/>
                    </a:lnTo>
                    <a:lnTo>
                      <a:pt x="0" y="20"/>
                    </a:lnTo>
                    <a:lnTo>
                      <a:pt x="8" y="20"/>
                    </a:lnTo>
                    <a:lnTo>
                      <a:pt x="8" y="18"/>
                    </a:lnTo>
                    <a:lnTo>
                      <a:pt x="8" y="12"/>
                    </a:lnTo>
                    <a:lnTo>
                      <a:pt x="10" y="8"/>
                    </a:lnTo>
                    <a:lnTo>
                      <a:pt x="12" y="4"/>
                    </a:lnTo>
                    <a:lnTo>
                      <a:pt x="14" y="2"/>
                    </a:lnTo>
                    <a:lnTo>
                      <a:pt x="20" y="0"/>
                    </a:lnTo>
                    <a:lnTo>
                      <a:pt x="24" y="0"/>
                    </a:lnTo>
                    <a:lnTo>
                      <a:pt x="28" y="0"/>
                    </a:lnTo>
                    <a:lnTo>
                      <a:pt x="32" y="2"/>
                    </a:lnTo>
                    <a:lnTo>
                      <a:pt x="34" y="4"/>
                    </a:lnTo>
                    <a:lnTo>
                      <a:pt x="34" y="6"/>
                    </a:lnTo>
                    <a:lnTo>
                      <a:pt x="34" y="8"/>
                    </a:lnTo>
                    <a:lnTo>
                      <a:pt x="32" y="10"/>
                    </a:lnTo>
                    <a:lnTo>
                      <a:pt x="30" y="10"/>
                    </a:lnTo>
                    <a:lnTo>
                      <a:pt x="28" y="8"/>
                    </a:lnTo>
                    <a:lnTo>
                      <a:pt x="26" y="6"/>
                    </a:lnTo>
                    <a:lnTo>
                      <a:pt x="24" y="4"/>
                    </a:lnTo>
                    <a:lnTo>
                      <a:pt x="24" y="2"/>
                    </a:lnTo>
                    <a:lnTo>
                      <a:pt x="22" y="2"/>
                    </a:lnTo>
                    <a:lnTo>
                      <a:pt x="20" y="2"/>
                    </a:lnTo>
                    <a:lnTo>
                      <a:pt x="18" y="2"/>
                    </a:lnTo>
                    <a:lnTo>
                      <a:pt x="16" y="4"/>
                    </a:lnTo>
                    <a:lnTo>
                      <a:pt x="16" y="6"/>
                    </a:lnTo>
                    <a:lnTo>
                      <a:pt x="14" y="10"/>
                    </a:lnTo>
                    <a:lnTo>
                      <a:pt x="14" y="18"/>
                    </a:lnTo>
                    <a:lnTo>
                      <a:pt x="14" y="20"/>
                    </a:lnTo>
                    <a:lnTo>
                      <a:pt x="24" y="20"/>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8" name="Freeform 348"/>
              <p:cNvSpPr>
                <a:spLocks noEditPoints="1"/>
              </p:cNvSpPr>
              <p:nvPr/>
            </p:nvSpPr>
            <p:spPr bwMode="auto">
              <a:xfrm>
                <a:off x="2852" y="2850"/>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0 h 42"/>
                  <a:gd name="T14" fmla="*/ 22 w 36"/>
                  <a:gd name="T15" fmla="*/ 14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4 h 42"/>
                  <a:gd name="T30" fmla="*/ 4 w 36"/>
                  <a:gd name="T31" fmla="*/ 14 h 42"/>
                  <a:gd name="T32" fmla="*/ 2 w 36"/>
                  <a:gd name="T33" fmla="*/ 10 h 42"/>
                  <a:gd name="T34" fmla="*/ 6 w 36"/>
                  <a:gd name="T35" fmla="*/ 4 h 42"/>
                  <a:gd name="T36" fmla="*/ 16 w 36"/>
                  <a:gd name="T37" fmla="*/ 0 h 42"/>
                  <a:gd name="T38" fmla="*/ 26 w 36"/>
                  <a:gd name="T39" fmla="*/ 2 h 42"/>
                  <a:gd name="T40" fmla="*/ 28 w 36"/>
                  <a:gd name="T41" fmla="*/ 6 h 42"/>
                  <a:gd name="T42" fmla="*/ 30 w 36"/>
                  <a:gd name="T43" fmla="*/ 14 h 42"/>
                  <a:gd name="T44" fmla="*/ 30 w 36"/>
                  <a:gd name="T45" fmla="*/ 32 h 42"/>
                  <a:gd name="T46" fmla="*/ 30 w 36"/>
                  <a:gd name="T47" fmla="*/ 34 h 42"/>
                  <a:gd name="T48" fmla="*/ 30 w 36"/>
                  <a:gd name="T49" fmla="*/ 36 h 42"/>
                  <a:gd name="T50" fmla="*/ 32 w 36"/>
                  <a:gd name="T51" fmla="*/ 36 h 42"/>
                  <a:gd name="T52" fmla="*/ 34 w 36"/>
                  <a:gd name="T53" fmla="*/ 34 h 42"/>
                  <a:gd name="T54" fmla="*/ 36 w 36"/>
                  <a:gd name="T55" fmla="*/ 34 h 42"/>
                  <a:gd name="T56" fmla="*/ 26 w 36"/>
                  <a:gd name="T57" fmla="*/ 42 h 42"/>
                  <a:gd name="T58" fmla="*/ 24 w 36"/>
                  <a:gd name="T59" fmla="*/ 40 h 42"/>
                  <a:gd name="T60" fmla="*/ 22 w 36"/>
                  <a:gd name="T61" fmla="*/ 34 h 42"/>
                  <a:gd name="T62" fmla="*/ 22 w 36"/>
                  <a:gd name="T63" fmla="*/ 18 h 42"/>
                  <a:gd name="T64" fmla="*/ 14 w 36"/>
                  <a:gd name="T65" fmla="*/ 20 h 42"/>
                  <a:gd name="T66" fmla="*/ 10 w 36"/>
                  <a:gd name="T67" fmla="*/ 24 h 42"/>
                  <a:gd name="T68" fmla="*/ 8 w 36"/>
                  <a:gd name="T69" fmla="*/ 28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0"/>
                    </a:lnTo>
                    <a:lnTo>
                      <a:pt x="10" y="42"/>
                    </a:lnTo>
                    <a:lnTo>
                      <a:pt x="6" y="40"/>
                    </a:lnTo>
                    <a:lnTo>
                      <a:pt x="2" y="38"/>
                    </a:lnTo>
                    <a:lnTo>
                      <a:pt x="0" y="36"/>
                    </a:lnTo>
                    <a:lnTo>
                      <a:pt x="0" y="32"/>
                    </a:lnTo>
                    <a:lnTo>
                      <a:pt x="0" y="28"/>
                    </a:lnTo>
                    <a:lnTo>
                      <a:pt x="2" y="26"/>
                    </a:lnTo>
                    <a:lnTo>
                      <a:pt x="4" y="24"/>
                    </a:lnTo>
                    <a:lnTo>
                      <a:pt x="8" y="20"/>
                    </a:lnTo>
                    <a:lnTo>
                      <a:pt x="14" y="18"/>
                    </a:lnTo>
                    <a:lnTo>
                      <a:pt x="22" y="14"/>
                    </a:lnTo>
                    <a:lnTo>
                      <a:pt x="22" y="8"/>
                    </a:lnTo>
                    <a:lnTo>
                      <a:pt x="20" y="6"/>
                    </a:lnTo>
                    <a:lnTo>
                      <a:pt x="18" y="4"/>
                    </a:lnTo>
                    <a:lnTo>
                      <a:pt x="16" y="2"/>
                    </a:lnTo>
                    <a:lnTo>
                      <a:pt x="12" y="4"/>
                    </a:lnTo>
                    <a:lnTo>
                      <a:pt x="10" y="4"/>
                    </a:lnTo>
                    <a:lnTo>
                      <a:pt x="10" y="6"/>
                    </a:lnTo>
                    <a:lnTo>
                      <a:pt x="10" y="8"/>
                    </a:lnTo>
                    <a:lnTo>
                      <a:pt x="10" y="10"/>
                    </a:lnTo>
                    <a:lnTo>
                      <a:pt x="10" y="12"/>
                    </a:lnTo>
                    <a:lnTo>
                      <a:pt x="8" y="14"/>
                    </a:lnTo>
                    <a:lnTo>
                      <a:pt x="6" y="14"/>
                    </a:lnTo>
                    <a:lnTo>
                      <a:pt x="4" y="14"/>
                    </a:lnTo>
                    <a:lnTo>
                      <a:pt x="2" y="12"/>
                    </a:lnTo>
                    <a:lnTo>
                      <a:pt x="2" y="10"/>
                    </a:lnTo>
                    <a:lnTo>
                      <a:pt x="4" y="6"/>
                    </a:lnTo>
                    <a:lnTo>
                      <a:pt x="6" y="4"/>
                    </a:lnTo>
                    <a:lnTo>
                      <a:pt x="10" y="0"/>
                    </a:lnTo>
                    <a:lnTo>
                      <a:pt x="16" y="0"/>
                    </a:lnTo>
                    <a:lnTo>
                      <a:pt x="22" y="0"/>
                    </a:lnTo>
                    <a:lnTo>
                      <a:pt x="26" y="2"/>
                    </a:lnTo>
                    <a:lnTo>
                      <a:pt x="28" y="4"/>
                    </a:lnTo>
                    <a:lnTo>
                      <a:pt x="28" y="6"/>
                    </a:lnTo>
                    <a:lnTo>
                      <a:pt x="30" y="8"/>
                    </a:lnTo>
                    <a:lnTo>
                      <a:pt x="30" y="14"/>
                    </a:lnTo>
                    <a:lnTo>
                      <a:pt x="30" y="26"/>
                    </a:lnTo>
                    <a:lnTo>
                      <a:pt x="30" y="32"/>
                    </a:lnTo>
                    <a:lnTo>
                      <a:pt x="30" y="34"/>
                    </a:lnTo>
                    <a:lnTo>
                      <a:pt x="30" y="36"/>
                    </a:lnTo>
                    <a:lnTo>
                      <a:pt x="32" y="36"/>
                    </a:lnTo>
                    <a:lnTo>
                      <a:pt x="34" y="34"/>
                    </a:lnTo>
                    <a:lnTo>
                      <a:pt x="36" y="32"/>
                    </a:lnTo>
                    <a:lnTo>
                      <a:pt x="36" y="34"/>
                    </a:lnTo>
                    <a:lnTo>
                      <a:pt x="32" y="40"/>
                    </a:lnTo>
                    <a:lnTo>
                      <a:pt x="26" y="42"/>
                    </a:lnTo>
                    <a:lnTo>
                      <a:pt x="24" y="40"/>
                    </a:lnTo>
                    <a:lnTo>
                      <a:pt x="22" y="38"/>
                    </a:lnTo>
                    <a:lnTo>
                      <a:pt x="22" y="34"/>
                    </a:lnTo>
                    <a:close/>
                    <a:moveTo>
                      <a:pt x="22" y="32"/>
                    </a:moveTo>
                    <a:lnTo>
                      <a:pt x="22" y="18"/>
                    </a:lnTo>
                    <a:lnTo>
                      <a:pt x="16" y="20"/>
                    </a:lnTo>
                    <a:lnTo>
                      <a:pt x="14" y="20"/>
                    </a:lnTo>
                    <a:lnTo>
                      <a:pt x="12" y="22"/>
                    </a:lnTo>
                    <a:lnTo>
                      <a:pt x="10" y="24"/>
                    </a:lnTo>
                    <a:lnTo>
                      <a:pt x="8" y="26"/>
                    </a:lnTo>
                    <a:lnTo>
                      <a:pt x="8" y="28"/>
                    </a:lnTo>
                    <a:lnTo>
                      <a:pt x="8" y="32"/>
                    </a:lnTo>
                    <a:lnTo>
                      <a:pt x="10" y="34"/>
                    </a:lnTo>
                    <a:lnTo>
                      <a:pt x="12" y="36"/>
                    </a:lnTo>
                    <a:lnTo>
                      <a:pt x="14" y="36"/>
                    </a:lnTo>
                    <a:lnTo>
                      <a:pt x="18" y="34"/>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89" name="Freeform 349"/>
              <p:cNvSpPr>
                <a:spLocks/>
              </p:cNvSpPr>
              <p:nvPr/>
            </p:nvSpPr>
            <p:spPr bwMode="auto">
              <a:xfrm>
                <a:off x="2890" y="2850"/>
                <a:ext cx="42" cy="40"/>
              </a:xfrm>
              <a:custGeom>
                <a:avLst/>
                <a:gdLst>
                  <a:gd name="T0" fmla="*/ 12 w 42"/>
                  <a:gd name="T1" fmla="*/ 8 h 40"/>
                  <a:gd name="T2" fmla="*/ 18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8 w 42"/>
                  <a:gd name="T27" fmla="*/ 38 h 40"/>
                  <a:gd name="T28" fmla="*/ 38 w 42"/>
                  <a:gd name="T29" fmla="*/ 38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8 w 42"/>
                  <a:gd name="T59" fmla="*/ 8 h 40"/>
                  <a:gd name="T60" fmla="*/ 26 w 42"/>
                  <a:gd name="T61" fmla="*/ 6 h 40"/>
                  <a:gd name="T62" fmla="*/ 22 w 42"/>
                  <a:gd name="T63" fmla="*/ 6 h 40"/>
                  <a:gd name="T64" fmla="*/ 18 w 42"/>
                  <a:gd name="T65" fmla="*/ 6 h 40"/>
                  <a:gd name="T66" fmla="*/ 12 w 42"/>
                  <a:gd name="T67" fmla="*/ 12 h 40"/>
                  <a:gd name="T68" fmla="*/ 12 w 42"/>
                  <a:gd name="T69" fmla="*/ 32 h 40"/>
                  <a:gd name="T70" fmla="*/ 12 w 42"/>
                  <a:gd name="T71" fmla="*/ 34 h 40"/>
                  <a:gd name="T72" fmla="*/ 12 w 42"/>
                  <a:gd name="T73" fmla="*/ 36 h 40"/>
                  <a:gd name="T74" fmla="*/ 14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6 w 42"/>
                  <a:gd name="T97" fmla="*/ 32 h 40"/>
                  <a:gd name="T98" fmla="*/ 6 w 42"/>
                  <a:gd name="T99" fmla="*/ 16 h 40"/>
                  <a:gd name="T100" fmla="*/ 6 w 42"/>
                  <a:gd name="T101" fmla="*/ 10 h 40"/>
                  <a:gd name="T102" fmla="*/ 4 w 42"/>
                  <a:gd name="T103" fmla="*/ 8 h 40"/>
                  <a:gd name="T104" fmla="*/ 4 w 42"/>
                  <a:gd name="T105" fmla="*/ 6 h 40"/>
                  <a:gd name="T106" fmla="*/ 4 w 42"/>
                  <a:gd name="T107" fmla="*/ 6 h 40"/>
                  <a:gd name="T108" fmla="*/ 4 w 42"/>
                  <a:gd name="T109" fmla="*/ 6 h 40"/>
                  <a:gd name="T110" fmla="*/ 2 w 42"/>
                  <a:gd name="T111" fmla="*/ 4 h 40"/>
                  <a:gd name="T112" fmla="*/ 2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4"/>
                    </a:lnTo>
                    <a:lnTo>
                      <a:pt x="22" y="2"/>
                    </a:lnTo>
                    <a:lnTo>
                      <a:pt x="26" y="0"/>
                    </a:lnTo>
                    <a:lnTo>
                      <a:pt x="28" y="0"/>
                    </a:lnTo>
                    <a:lnTo>
                      <a:pt x="32" y="2"/>
                    </a:lnTo>
                    <a:lnTo>
                      <a:pt x="34" y="4"/>
                    </a:lnTo>
                    <a:lnTo>
                      <a:pt x="36" y="6"/>
                    </a:lnTo>
                    <a:lnTo>
                      <a:pt x="36" y="10"/>
                    </a:lnTo>
                    <a:lnTo>
                      <a:pt x="36" y="14"/>
                    </a:lnTo>
                    <a:lnTo>
                      <a:pt x="36" y="32"/>
                    </a:lnTo>
                    <a:lnTo>
                      <a:pt x="36" y="34"/>
                    </a:lnTo>
                    <a:lnTo>
                      <a:pt x="36" y="36"/>
                    </a:lnTo>
                    <a:lnTo>
                      <a:pt x="38" y="38"/>
                    </a:lnTo>
                    <a:lnTo>
                      <a:pt x="40" y="40"/>
                    </a:lnTo>
                    <a:lnTo>
                      <a:pt x="42" y="40"/>
                    </a:lnTo>
                    <a:lnTo>
                      <a:pt x="24" y="40"/>
                    </a:lnTo>
                    <a:lnTo>
                      <a:pt x="26" y="40"/>
                    </a:lnTo>
                    <a:lnTo>
                      <a:pt x="28" y="38"/>
                    </a:lnTo>
                    <a:lnTo>
                      <a:pt x="28" y="36"/>
                    </a:lnTo>
                    <a:lnTo>
                      <a:pt x="28" y="34"/>
                    </a:lnTo>
                    <a:lnTo>
                      <a:pt x="28" y="32"/>
                    </a:lnTo>
                    <a:lnTo>
                      <a:pt x="28" y="16"/>
                    </a:lnTo>
                    <a:lnTo>
                      <a:pt x="28" y="10"/>
                    </a:lnTo>
                    <a:lnTo>
                      <a:pt x="28" y="8"/>
                    </a:lnTo>
                    <a:lnTo>
                      <a:pt x="26" y="6"/>
                    </a:lnTo>
                    <a:lnTo>
                      <a:pt x="22" y="6"/>
                    </a:lnTo>
                    <a:lnTo>
                      <a:pt x="18" y="6"/>
                    </a:lnTo>
                    <a:lnTo>
                      <a:pt x="12" y="12"/>
                    </a:lnTo>
                    <a:lnTo>
                      <a:pt x="12" y="32"/>
                    </a:lnTo>
                    <a:lnTo>
                      <a:pt x="12" y="34"/>
                    </a:lnTo>
                    <a:lnTo>
                      <a:pt x="12" y="36"/>
                    </a:lnTo>
                    <a:lnTo>
                      <a:pt x="14" y="38"/>
                    </a:lnTo>
                    <a:lnTo>
                      <a:pt x="16" y="40"/>
                    </a:lnTo>
                    <a:lnTo>
                      <a:pt x="18" y="40"/>
                    </a:lnTo>
                    <a:lnTo>
                      <a:pt x="0" y="40"/>
                    </a:lnTo>
                    <a:lnTo>
                      <a:pt x="2" y="38"/>
                    </a:lnTo>
                    <a:lnTo>
                      <a:pt x="4" y="38"/>
                    </a:lnTo>
                    <a:lnTo>
                      <a:pt x="4" y="36"/>
                    </a:lnTo>
                    <a:lnTo>
                      <a:pt x="6" y="32"/>
                    </a:lnTo>
                    <a:lnTo>
                      <a:pt x="6" y="16"/>
                    </a:lnTo>
                    <a:lnTo>
                      <a:pt x="6" y="10"/>
                    </a:lnTo>
                    <a:lnTo>
                      <a:pt x="4" y="8"/>
                    </a:lnTo>
                    <a:lnTo>
                      <a:pt x="4" y="6"/>
                    </a:lnTo>
                    <a:lnTo>
                      <a:pt x="2" y="4"/>
                    </a:lnTo>
                    <a:lnTo>
                      <a:pt x="2" y="6"/>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0" name="Freeform 350"/>
              <p:cNvSpPr>
                <a:spLocks noEditPoints="1"/>
              </p:cNvSpPr>
              <p:nvPr/>
            </p:nvSpPr>
            <p:spPr bwMode="auto">
              <a:xfrm>
                <a:off x="2958" y="2850"/>
                <a:ext cx="34" cy="42"/>
              </a:xfrm>
              <a:custGeom>
                <a:avLst/>
                <a:gdLst>
                  <a:gd name="T0" fmla="*/ 6 w 34"/>
                  <a:gd name="T1" fmla="*/ 16 h 42"/>
                  <a:gd name="T2" fmla="*/ 8 w 34"/>
                  <a:gd name="T3" fmla="*/ 24 h 42"/>
                  <a:gd name="T4" fmla="*/ 12 w 34"/>
                  <a:gd name="T5" fmla="*/ 28 h 42"/>
                  <a:gd name="T6" fmla="*/ 16 w 34"/>
                  <a:gd name="T7" fmla="*/ 32 h 42"/>
                  <a:gd name="T8" fmla="*/ 20 w 34"/>
                  <a:gd name="T9" fmla="*/ 34 h 42"/>
                  <a:gd name="T10" fmla="*/ 24 w 34"/>
                  <a:gd name="T11" fmla="*/ 34 h 42"/>
                  <a:gd name="T12" fmla="*/ 28 w 34"/>
                  <a:gd name="T13" fmla="*/ 32 h 42"/>
                  <a:gd name="T14" fmla="*/ 30 w 34"/>
                  <a:gd name="T15" fmla="*/ 30 h 42"/>
                  <a:gd name="T16" fmla="*/ 32 w 34"/>
                  <a:gd name="T17" fmla="*/ 24 h 42"/>
                  <a:gd name="T18" fmla="*/ 34 w 34"/>
                  <a:gd name="T19" fmla="*/ 26 h 42"/>
                  <a:gd name="T20" fmla="*/ 32 w 34"/>
                  <a:gd name="T21" fmla="*/ 32 h 42"/>
                  <a:gd name="T22" fmla="*/ 28 w 34"/>
                  <a:gd name="T23" fmla="*/ 36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6 h 42"/>
                  <a:gd name="T36" fmla="*/ 0 w 34"/>
                  <a:gd name="T37" fmla="*/ 22 h 42"/>
                  <a:gd name="T38" fmla="*/ 0 w 34"/>
                  <a:gd name="T39" fmla="*/ 14 h 42"/>
                  <a:gd name="T40" fmla="*/ 2 w 34"/>
                  <a:gd name="T41" fmla="*/ 10 h 42"/>
                  <a:gd name="T42" fmla="*/ 6 w 34"/>
                  <a:gd name="T43" fmla="*/ 6 h 42"/>
                  <a:gd name="T44" fmla="*/ 10 w 34"/>
                  <a:gd name="T45" fmla="*/ 2 h 42"/>
                  <a:gd name="T46" fmla="*/ 14 w 34"/>
                  <a:gd name="T47" fmla="*/ 0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2 h 42"/>
                  <a:gd name="T62" fmla="*/ 24 w 34"/>
                  <a:gd name="T63" fmla="*/ 12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2 h 42"/>
                  <a:gd name="T76" fmla="*/ 12 w 34"/>
                  <a:gd name="T77" fmla="*/ 4 h 42"/>
                  <a:gd name="T78" fmla="*/ 10 w 34"/>
                  <a:gd name="T79" fmla="*/ 6 h 42"/>
                  <a:gd name="T80" fmla="*/ 8 w 34"/>
                  <a:gd name="T81" fmla="*/ 8 h 42"/>
                  <a:gd name="T82" fmla="*/ 6 w 34"/>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28"/>
                    </a:lnTo>
                    <a:lnTo>
                      <a:pt x="16" y="32"/>
                    </a:lnTo>
                    <a:lnTo>
                      <a:pt x="20" y="34"/>
                    </a:lnTo>
                    <a:lnTo>
                      <a:pt x="24" y="34"/>
                    </a:lnTo>
                    <a:lnTo>
                      <a:pt x="28" y="32"/>
                    </a:lnTo>
                    <a:lnTo>
                      <a:pt x="30" y="30"/>
                    </a:lnTo>
                    <a:lnTo>
                      <a:pt x="32" y="24"/>
                    </a:lnTo>
                    <a:lnTo>
                      <a:pt x="34" y="26"/>
                    </a:lnTo>
                    <a:lnTo>
                      <a:pt x="32" y="32"/>
                    </a:lnTo>
                    <a:lnTo>
                      <a:pt x="28" y="36"/>
                    </a:lnTo>
                    <a:lnTo>
                      <a:pt x="24" y="40"/>
                    </a:lnTo>
                    <a:lnTo>
                      <a:pt x="18" y="42"/>
                    </a:lnTo>
                    <a:lnTo>
                      <a:pt x="10" y="40"/>
                    </a:lnTo>
                    <a:lnTo>
                      <a:pt x="6" y="36"/>
                    </a:lnTo>
                    <a:lnTo>
                      <a:pt x="2" y="32"/>
                    </a:lnTo>
                    <a:lnTo>
                      <a:pt x="0" y="26"/>
                    </a:lnTo>
                    <a:lnTo>
                      <a:pt x="0" y="22"/>
                    </a:lnTo>
                    <a:lnTo>
                      <a:pt x="0" y="14"/>
                    </a:lnTo>
                    <a:lnTo>
                      <a:pt x="2" y="10"/>
                    </a:lnTo>
                    <a:lnTo>
                      <a:pt x="6" y="6"/>
                    </a:lnTo>
                    <a:lnTo>
                      <a:pt x="10" y="2"/>
                    </a:lnTo>
                    <a:lnTo>
                      <a:pt x="14" y="0"/>
                    </a:lnTo>
                    <a:lnTo>
                      <a:pt x="18" y="0"/>
                    </a:lnTo>
                    <a:lnTo>
                      <a:pt x="24" y="2"/>
                    </a:lnTo>
                    <a:lnTo>
                      <a:pt x="30" y="4"/>
                    </a:lnTo>
                    <a:lnTo>
                      <a:pt x="32" y="10"/>
                    </a:lnTo>
                    <a:lnTo>
                      <a:pt x="34" y="16"/>
                    </a:lnTo>
                    <a:lnTo>
                      <a:pt x="6" y="16"/>
                    </a:lnTo>
                    <a:close/>
                    <a:moveTo>
                      <a:pt x="6" y="12"/>
                    </a:moveTo>
                    <a:lnTo>
                      <a:pt x="24" y="12"/>
                    </a:lnTo>
                    <a:lnTo>
                      <a:pt x="24" y="10"/>
                    </a:lnTo>
                    <a:lnTo>
                      <a:pt x="24"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1" name="Freeform 351"/>
              <p:cNvSpPr>
                <a:spLocks/>
              </p:cNvSpPr>
              <p:nvPr/>
            </p:nvSpPr>
            <p:spPr bwMode="auto">
              <a:xfrm>
                <a:off x="2994" y="2850"/>
                <a:ext cx="40" cy="42"/>
              </a:xfrm>
              <a:custGeom>
                <a:avLst/>
                <a:gdLst>
                  <a:gd name="T0" fmla="*/ 0 w 40"/>
                  <a:gd name="T1" fmla="*/ 0 h 42"/>
                  <a:gd name="T2" fmla="*/ 18 w 40"/>
                  <a:gd name="T3" fmla="*/ 0 h 42"/>
                  <a:gd name="T4" fmla="*/ 18 w 40"/>
                  <a:gd name="T5" fmla="*/ 2 h 42"/>
                  <a:gd name="T6" fmla="*/ 18 w 40"/>
                  <a:gd name="T7" fmla="*/ 2 h 42"/>
                  <a:gd name="T8" fmla="*/ 16 w 40"/>
                  <a:gd name="T9" fmla="*/ 2 h 42"/>
                  <a:gd name="T10" fmla="*/ 14 w 40"/>
                  <a:gd name="T11" fmla="*/ 2 h 42"/>
                  <a:gd name="T12" fmla="*/ 14 w 40"/>
                  <a:gd name="T13" fmla="*/ 4 h 42"/>
                  <a:gd name="T14" fmla="*/ 14 w 40"/>
                  <a:gd name="T15" fmla="*/ 4 h 42"/>
                  <a:gd name="T16" fmla="*/ 14 w 40"/>
                  <a:gd name="T17" fmla="*/ 6 h 42"/>
                  <a:gd name="T18" fmla="*/ 14 w 40"/>
                  <a:gd name="T19" fmla="*/ 8 h 42"/>
                  <a:gd name="T20" fmla="*/ 24 w 40"/>
                  <a:gd name="T21" fmla="*/ 30 h 42"/>
                  <a:gd name="T22" fmla="*/ 32 w 40"/>
                  <a:gd name="T23" fmla="*/ 8 h 42"/>
                  <a:gd name="T24" fmla="*/ 32 w 40"/>
                  <a:gd name="T25" fmla="*/ 6 h 42"/>
                  <a:gd name="T26" fmla="*/ 32 w 40"/>
                  <a:gd name="T27" fmla="*/ 4 h 42"/>
                  <a:gd name="T28" fmla="*/ 32 w 40"/>
                  <a:gd name="T29" fmla="*/ 4 h 42"/>
                  <a:gd name="T30" fmla="*/ 32 w 40"/>
                  <a:gd name="T31" fmla="*/ 4 h 42"/>
                  <a:gd name="T32" fmla="*/ 32 w 40"/>
                  <a:gd name="T33" fmla="*/ 2 h 42"/>
                  <a:gd name="T34" fmla="*/ 32 w 40"/>
                  <a:gd name="T35" fmla="*/ 2 h 42"/>
                  <a:gd name="T36" fmla="*/ 30 w 40"/>
                  <a:gd name="T37" fmla="*/ 2 h 42"/>
                  <a:gd name="T38" fmla="*/ 28 w 40"/>
                  <a:gd name="T39" fmla="*/ 2 h 42"/>
                  <a:gd name="T40" fmla="*/ 28 w 40"/>
                  <a:gd name="T41" fmla="*/ 0 h 42"/>
                  <a:gd name="T42" fmla="*/ 40 w 40"/>
                  <a:gd name="T43" fmla="*/ 0 h 42"/>
                  <a:gd name="T44" fmla="*/ 40 w 40"/>
                  <a:gd name="T45" fmla="*/ 2 h 42"/>
                  <a:gd name="T46" fmla="*/ 38 w 40"/>
                  <a:gd name="T47" fmla="*/ 2 h 42"/>
                  <a:gd name="T48" fmla="*/ 38 w 40"/>
                  <a:gd name="T49" fmla="*/ 2 h 42"/>
                  <a:gd name="T50" fmla="*/ 36 w 40"/>
                  <a:gd name="T51" fmla="*/ 4 h 42"/>
                  <a:gd name="T52" fmla="*/ 34 w 40"/>
                  <a:gd name="T53" fmla="*/ 8 h 42"/>
                  <a:gd name="T54" fmla="*/ 22 w 40"/>
                  <a:gd name="T55" fmla="*/ 42 h 42"/>
                  <a:gd name="T56" fmla="*/ 20 w 40"/>
                  <a:gd name="T57" fmla="*/ 42 h 42"/>
                  <a:gd name="T58" fmla="*/ 6 w 40"/>
                  <a:gd name="T59" fmla="*/ 8 h 42"/>
                  <a:gd name="T60" fmla="*/ 6 w 40"/>
                  <a:gd name="T61" fmla="*/ 6 h 42"/>
                  <a:gd name="T62" fmla="*/ 4 w 40"/>
                  <a:gd name="T63" fmla="*/ 4 h 42"/>
                  <a:gd name="T64" fmla="*/ 4 w 40"/>
                  <a:gd name="T65" fmla="*/ 4 h 42"/>
                  <a:gd name="T66" fmla="*/ 2 w 40"/>
                  <a:gd name="T67" fmla="*/ 2 h 42"/>
                  <a:gd name="T68" fmla="*/ 2 w 40"/>
                  <a:gd name="T69" fmla="*/ 2 h 42"/>
                  <a:gd name="T70" fmla="*/ 0 w 40"/>
                  <a:gd name="T71" fmla="*/ 2 h 42"/>
                  <a:gd name="T72" fmla="*/ 0 w 40"/>
                  <a:gd name="T73" fmla="*/ 0 h 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0"/>
                  <a:gd name="T112" fmla="*/ 0 h 42"/>
                  <a:gd name="T113" fmla="*/ 40 w 40"/>
                  <a:gd name="T114" fmla="*/ 42 h 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0" h="42">
                    <a:moveTo>
                      <a:pt x="0" y="0"/>
                    </a:moveTo>
                    <a:lnTo>
                      <a:pt x="18" y="0"/>
                    </a:lnTo>
                    <a:lnTo>
                      <a:pt x="18" y="2"/>
                    </a:lnTo>
                    <a:lnTo>
                      <a:pt x="16" y="2"/>
                    </a:lnTo>
                    <a:lnTo>
                      <a:pt x="14" y="2"/>
                    </a:lnTo>
                    <a:lnTo>
                      <a:pt x="14" y="4"/>
                    </a:lnTo>
                    <a:lnTo>
                      <a:pt x="14" y="6"/>
                    </a:lnTo>
                    <a:lnTo>
                      <a:pt x="14" y="8"/>
                    </a:lnTo>
                    <a:lnTo>
                      <a:pt x="24" y="30"/>
                    </a:lnTo>
                    <a:lnTo>
                      <a:pt x="32" y="8"/>
                    </a:lnTo>
                    <a:lnTo>
                      <a:pt x="32" y="6"/>
                    </a:lnTo>
                    <a:lnTo>
                      <a:pt x="32" y="4"/>
                    </a:lnTo>
                    <a:lnTo>
                      <a:pt x="32" y="2"/>
                    </a:lnTo>
                    <a:lnTo>
                      <a:pt x="30" y="2"/>
                    </a:lnTo>
                    <a:lnTo>
                      <a:pt x="28" y="2"/>
                    </a:lnTo>
                    <a:lnTo>
                      <a:pt x="28" y="0"/>
                    </a:lnTo>
                    <a:lnTo>
                      <a:pt x="40" y="0"/>
                    </a:lnTo>
                    <a:lnTo>
                      <a:pt x="40" y="2"/>
                    </a:lnTo>
                    <a:lnTo>
                      <a:pt x="38" y="2"/>
                    </a:lnTo>
                    <a:lnTo>
                      <a:pt x="36" y="4"/>
                    </a:lnTo>
                    <a:lnTo>
                      <a:pt x="34" y="8"/>
                    </a:lnTo>
                    <a:lnTo>
                      <a:pt x="22" y="42"/>
                    </a:lnTo>
                    <a:lnTo>
                      <a:pt x="20" y="42"/>
                    </a:lnTo>
                    <a:lnTo>
                      <a:pt x="6" y="8"/>
                    </a:lnTo>
                    <a:lnTo>
                      <a:pt x="6" y="6"/>
                    </a:lnTo>
                    <a:lnTo>
                      <a:pt x="4" y="4"/>
                    </a:lnTo>
                    <a:lnTo>
                      <a:pt x="2" y="2"/>
                    </a:lnTo>
                    <a:lnTo>
                      <a:pt x="0"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2" name="Freeform 352"/>
              <p:cNvSpPr>
                <a:spLocks noEditPoints="1"/>
              </p:cNvSpPr>
              <p:nvPr/>
            </p:nvSpPr>
            <p:spPr bwMode="auto">
              <a:xfrm>
                <a:off x="3038" y="2850"/>
                <a:ext cx="32" cy="42"/>
              </a:xfrm>
              <a:custGeom>
                <a:avLst/>
                <a:gdLst>
                  <a:gd name="T0" fmla="*/ 6 w 32"/>
                  <a:gd name="T1" fmla="*/ 16 h 42"/>
                  <a:gd name="T2" fmla="*/ 8 w 32"/>
                  <a:gd name="T3" fmla="*/ 24 h 42"/>
                  <a:gd name="T4" fmla="*/ 10 w 32"/>
                  <a:gd name="T5" fmla="*/ 28 h 42"/>
                  <a:gd name="T6" fmla="*/ 14 w 32"/>
                  <a:gd name="T7" fmla="*/ 32 h 42"/>
                  <a:gd name="T8" fmla="*/ 20 w 32"/>
                  <a:gd name="T9" fmla="*/ 34 h 42"/>
                  <a:gd name="T10" fmla="*/ 24 w 32"/>
                  <a:gd name="T11" fmla="*/ 34 h 42"/>
                  <a:gd name="T12" fmla="*/ 26 w 32"/>
                  <a:gd name="T13" fmla="*/ 32 h 42"/>
                  <a:gd name="T14" fmla="*/ 30 w 32"/>
                  <a:gd name="T15" fmla="*/ 30 h 42"/>
                  <a:gd name="T16" fmla="*/ 32 w 32"/>
                  <a:gd name="T17" fmla="*/ 24 h 42"/>
                  <a:gd name="T18" fmla="*/ 32 w 32"/>
                  <a:gd name="T19" fmla="*/ 26 h 42"/>
                  <a:gd name="T20" fmla="*/ 30 w 32"/>
                  <a:gd name="T21" fmla="*/ 32 h 42"/>
                  <a:gd name="T22" fmla="*/ 28 w 32"/>
                  <a:gd name="T23" fmla="*/ 36 h 42"/>
                  <a:gd name="T24" fmla="*/ 22 w 32"/>
                  <a:gd name="T25" fmla="*/ 40 h 42"/>
                  <a:gd name="T26" fmla="*/ 16 w 32"/>
                  <a:gd name="T27" fmla="*/ 42 h 42"/>
                  <a:gd name="T28" fmla="*/ 10 w 32"/>
                  <a:gd name="T29" fmla="*/ 40 h 42"/>
                  <a:gd name="T30" fmla="*/ 4 w 32"/>
                  <a:gd name="T31" fmla="*/ 36 h 42"/>
                  <a:gd name="T32" fmla="*/ 2 w 32"/>
                  <a:gd name="T33" fmla="*/ 32 h 42"/>
                  <a:gd name="T34" fmla="*/ 0 w 32"/>
                  <a:gd name="T35" fmla="*/ 26 h 42"/>
                  <a:gd name="T36" fmla="*/ 0 w 32"/>
                  <a:gd name="T37" fmla="*/ 22 h 42"/>
                  <a:gd name="T38" fmla="*/ 0 w 32"/>
                  <a:gd name="T39" fmla="*/ 14 h 42"/>
                  <a:gd name="T40" fmla="*/ 2 w 32"/>
                  <a:gd name="T41" fmla="*/ 10 h 42"/>
                  <a:gd name="T42" fmla="*/ 4 w 32"/>
                  <a:gd name="T43" fmla="*/ 6 h 42"/>
                  <a:gd name="T44" fmla="*/ 8 w 32"/>
                  <a:gd name="T45" fmla="*/ 2 h 42"/>
                  <a:gd name="T46" fmla="*/ 12 w 32"/>
                  <a:gd name="T47" fmla="*/ 0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2 h 42"/>
                  <a:gd name="T62" fmla="*/ 24 w 32"/>
                  <a:gd name="T63" fmla="*/ 12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2 h 42"/>
                  <a:gd name="T76" fmla="*/ 12 w 32"/>
                  <a:gd name="T77" fmla="*/ 4 h 42"/>
                  <a:gd name="T78" fmla="*/ 10 w 32"/>
                  <a:gd name="T79" fmla="*/ 6 h 42"/>
                  <a:gd name="T80" fmla="*/ 8 w 32"/>
                  <a:gd name="T81" fmla="*/ 8 h 42"/>
                  <a:gd name="T82" fmla="*/ 6 w 32"/>
                  <a:gd name="T83" fmla="*/ 12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28"/>
                    </a:lnTo>
                    <a:lnTo>
                      <a:pt x="14" y="32"/>
                    </a:lnTo>
                    <a:lnTo>
                      <a:pt x="20" y="34"/>
                    </a:lnTo>
                    <a:lnTo>
                      <a:pt x="24" y="34"/>
                    </a:lnTo>
                    <a:lnTo>
                      <a:pt x="26" y="32"/>
                    </a:lnTo>
                    <a:lnTo>
                      <a:pt x="30" y="30"/>
                    </a:lnTo>
                    <a:lnTo>
                      <a:pt x="32" y="24"/>
                    </a:lnTo>
                    <a:lnTo>
                      <a:pt x="32" y="26"/>
                    </a:lnTo>
                    <a:lnTo>
                      <a:pt x="30" y="32"/>
                    </a:lnTo>
                    <a:lnTo>
                      <a:pt x="28" y="36"/>
                    </a:lnTo>
                    <a:lnTo>
                      <a:pt x="22" y="40"/>
                    </a:lnTo>
                    <a:lnTo>
                      <a:pt x="16" y="42"/>
                    </a:lnTo>
                    <a:lnTo>
                      <a:pt x="10" y="40"/>
                    </a:lnTo>
                    <a:lnTo>
                      <a:pt x="4" y="36"/>
                    </a:lnTo>
                    <a:lnTo>
                      <a:pt x="2" y="32"/>
                    </a:lnTo>
                    <a:lnTo>
                      <a:pt x="0" y="26"/>
                    </a:lnTo>
                    <a:lnTo>
                      <a:pt x="0" y="22"/>
                    </a:lnTo>
                    <a:lnTo>
                      <a:pt x="0" y="14"/>
                    </a:lnTo>
                    <a:lnTo>
                      <a:pt x="2" y="10"/>
                    </a:lnTo>
                    <a:lnTo>
                      <a:pt x="4" y="6"/>
                    </a:lnTo>
                    <a:lnTo>
                      <a:pt x="8" y="2"/>
                    </a:lnTo>
                    <a:lnTo>
                      <a:pt x="12" y="0"/>
                    </a:lnTo>
                    <a:lnTo>
                      <a:pt x="18" y="0"/>
                    </a:lnTo>
                    <a:lnTo>
                      <a:pt x="24" y="2"/>
                    </a:lnTo>
                    <a:lnTo>
                      <a:pt x="28" y="4"/>
                    </a:lnTo>
                    <a:lnTo>
                      <a:pt x="32" y="10"/>
                    </a:lnTo>
                    <a:lnTo>
                      <a:pt x="32" y="16"/>
                    </a:lnTo>
                    <a:lnTo>
                      <a:pt x="6" y="16"/>
                    </a:lnTo>
                    <a:close/>
                    <a:moveTo>
                      <a:pt x="6" y="12"/>
                    </a:moveTo>
                    <a:lnTo>
                      <a:pt x="24" y="12"/>
                    </a:lnTo>
                    <a:lnTo>
                      <a:pt x="24" y="10"/>
                    </a:lnTo>
                    <a:lnTo>
                      <a:pt x="22" y="8"/>
                    </a:lnTo>
                    <a:lnTo>
                      <a:pt x="22" y="6"/>
                    </a:lnTo>
                    <a:lnTo>
                      <a:pt x="20" y="4"/>
                    </a:lnTo>
                    <a:lnTo>
                      <a:pt x="18" y="4"/>
                    </a:lnTo>
                    <a:lnTo>
                      <a:pt x="16" y="2"/>
                    </a:lnTo>
                    <a:lnTo>
                      <a:pt x="12" y="4"/>
                    </a:lnTo>
                    <a:lnTo>
                      <a:pt x="10" y="6"/>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3" name="Freeform 353"/>
              <p:cNvSpPr>
                <a:spLocks/>
              </p:cNvSpPr>
              <p:nvPr/>
            </p:nvSpPr>
            <p:spPr bwMode="auto">
              <a:xfrm>
                <a:off x="3076" y="2850"/>
                <a:ext cx="42" cy="40"/>
              </a:xfrm>
              <a:custGeom>
                <a:avLst/>
                <a:gdLst>
                  <a:gd name="T0" fmla="*/ 12 w 42"/>
                  <a:gd name="T1" fmla="*/ 8 h 40"/>
                  <a:gd name="T2" fmla="*/ 16 w 42"/>
                  <a:gd name="T3" fmla="*/ 4 h 40"/>
                  <a:gd name="T4" fmla="*/ 20 w 42"/>
                  <a:gd name="T5" fmla="*/ 2 h 40"/>
                  <a:gd name="T6" fmla="*/ 26 w 42"/>
                  <a:gd name="T7" fmla="*/ 0 h 40"/>
                  <a:gd name="T8" fmla="*/ 28 w 42"/>
                  <a:gd name="T9" fmla="*/ 0 h 40"/>
                  <a:gd name="T10" fmla="*/ 30 w 42"/>
                  <a:gd name="T11" fmla="*/ 2 h 40"/>
                  <a:gd name="T12" fmla="*/ 32 w 42"/>
                  <a:gd name="T13" fmla="*/ 4 h 40"/>
                  <a:gd name="T14" fmla="*/ 34 w 42"/>
                  <a:gd name="T15" fmla="*/ 6 h 40"/>
                  <a:gd name="T16" fmla="*/ 36 w 42"/>
                  <a:gd name="T17" fmla="*/ 10 h 40"/>
                  <a:gd name="T18" fmla="*/ 36 w 42"/>
                  <a:gd name="T19" fmla="*/ 14 h 40"/>
                  <a:gd name="T20" fmla="*/ 36 w 42"/>
                  <a:gd name="T21" fmla="*/ 32 h 40"/>
                  <a:gd name="T22" fmla="*/ 36 w 42"/>
                  <a:gd name="T23" fmla="*/ 34 h 40"/>
                  <a:gd name="T24" fmla="*/ 36 w 42"/>
                  <a:gd name="T25" fmla="*/ 36 h 40"/>
                  <a:gd name="T26" fmla="*/ 36 w 42"/>
                  <a:gd name="T27" fmla="*/ 38 h 40"/>
                  <a:gd name="T28" fmla="*/ 38 w 42"/>
                  <a:gd name="T29" fmla="*/ 38 h 40"/>
                  <a:gd name="T30" fmla="*/ 38 w 42"/>
                  <a:gd name="T31" fmla="*/ 40 h 40"/>
                  <a:gd name="T32" fmla="*/ 42 w 42"/>
                  <a:gd name="T33" fmla="*/ 40 h 40"/>
                  <a:gd name="T34" fmla="*/ 42 w 42"/>
                  <a:gd name="T35" fmla="*/ 40 h 40"/>
                  <a:gd name="T36" fmla="*/ 22 w 42"/>
                  <a:gd name="T37" fmla="*/ 40 h 40"/>
                  <a:gd name="T38" fmla="*/ 22 w 42"/>
                  <a:gd name="T39" fmla="*/ 40 h 40"/>
                  <a:gd name="T40" fmla="*/ 24 w 42"/>
                  <a:gd name="T41" fmla="*/ 40 h 40"/>
                  <a:gd name="T42" fmla="*/ 26 w 42"/>
                  <a:gd name="T43" fmla="*/ 40 h 40"/>
                  <a:gd name="T44" fmla="*/ 26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0 h 40"/>
                  <a:gd name="T58" fmla="*/ 26 w 42"/>
                  <a:gd name="T59" fmla="*/ 8 h 40"/>
                  <a:gd name="T60" fmla="*/ 24 w 42"/>
                  <a:gd name="T61" fmla="*/ 6 h 40"/>
                  <a:gd name="T62" fmla="*/ 22 w 42"/>
                  <a:gd name="T63" fmla="*/ 6 h 40"/>
                  <a:gd name="T64" fmla="*/ 16 w 42"/>
                  <a:gd name="T65" fmla="*/ 6 h 40"/>
                  <a:gd name="T66" fmla="*/ 12 w 42"/>
                  <a:gd name="T67" fmla="*/ 12 h 40"/>
                  <a:gd name="T68" fmla="*/ 12 w 42"/>
                  <a:gd name="T69" fmla="*/ 32 h 40"/>
                  <a:gd name="T70" fmla="*/ 12 w 42"/>
                  <a:gd name="T71" fmla="*/ 34 h 40"/>
                  <a:gd name="T72" fmla="*/ 12 w 42"/>
                  <a:gd name="T73" fmla="*/ 36 h 40"/>
                  <a:gd name="T74" fmla="*/ 12 w 42"/>
                  <a:gd name="T75" fmla="*/ 38 h 40"/>
                  <a:gd name="T76" fmla="*/ 14 w 42"/>
                  <a:gd name="T77" fmla="*/ 38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38 h 40"/>
                  <a:gd name="T92" fmla="*/ 4 w 42"/>
                  <a:gd name="T93" fmla="*/ 38 h 40"/>
                  <a:gd name="T94" fmla="*/ 4 w 42"/>
                  <a:gd name="T95" fmla="*/ 36 h 40"/>
                  <a:gd name="T96" fmla="*/ 4 w 42"/>
                  <a:gd name="T97" fmla="*/ 32 h 40"/>
                  <a:gd name="T98" fmla="*/ 4 w 42"/>
                  <a:gd name="T99" fmla="*/ 16 h 40"/>
                  <a:gd name="T100" fmla="*/ 4 w 42"/>
                  <a:gd name="T101" fmla="*/ 10 h 40"/>
                  <a:gd name="T102" fmla="*/ 4 w 42"/>
                  <a:gd name="T103" fmla="*/ 8 h 40"/>
                  <a:gd name="T104" fmla="*/ 4 w 42"/>
                  <a:gd name="T105" fmla="*/ 6 h 40"/>
                  <a:gd name="T106" fmla="*/ 4 w 42"/>
                  <a:gd name="T107" fmla="*/ 6 h 40"/>
                  <a:gd name="T108" fmla="*/ 2 w 42"/>
                  <a:gd name="T109" fmla="*/ 6 h 40"/>
                  <a:gd name="T110" fmla="*/ 2 w 42"/>
                  <a:gd name="T111" fmla="*/ 4 h 40"/>
                  <a:gd name="T112" fmla="*/ 0 w 42"/>
                  <a:gd name="T113" fmla="*/ 6 h 40"/>
                  <a:gd name="T114" fmla="*/ 0 w 42"/>
                  <a:gd name="T115" fmla="*/ 6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6" y="4"/>
                    </a:lnTo>
                    <a:lnTo>
                      <a:pt x="20" y="2"/>
                    </a:lnTo>
                    <a:lnTo>
                      <a:pt x="26" y="0"/>
                    </a:lnTo>
                    <a:lnTo>
                      <a:pt x="28" y="0"/>
                    </a:lnTo>
                    <a:lnTo>
                      <a:pt x="30" y="2"/>
                    </a:lnTo>
                    <a:lnTo>
                      <a:pt x="32" y="4"/>
                    </a:lnTo>
                    <a:lnTo>
                      <a:pt x="34" y="6"/>
                    </a:lnTo>
                    <a:lnTo>
                      <a:pt x="36" y="10"/>
                    </a:lnTo>
                    <a:lnTo>
                      <a:pt x="36" y="14"/>
                    </a:lnTo>
                    <a:lnTo>
                      <a:pt x="36" y="32"/>
                    </a:lnTo>
                    <a:lnTo>
                      <a:pt x="36" y="34"/>
                    </a:lnTo>
                    <a:lnTo>
                      <a:pt x="36" y="36"/>
                    </a:lnTo>
                    <a:lnTo>
                      <a:pt x="36" y="38"/>
                    </a:lnTo>
                    <a:lnTo>
                      <a:pt x="38" y="38"/>
                    </a:lnTo>
                    <a:lnTo>
                      <a:pt x="38" y="40"/>
                    </a:lnTo>
                    <a:lnTo>
                      <a:pt x="42" y="40"/>
                    </a:lnTo>
                    <a:lnTo>
                      <a:pt x="22" y="40"/>
                    </a:lnTo>
                    <a:lnTo>
                      <a:pt x="24" y="40"/>
                    </a:lnTo>
                    <a:lnTo>
                      <a:pt x="26" y="40"/>
                    </a:lnTo>
                    <a:lnTo>
                      <a:pt x="26" y="38"/>
                    </a:lnTo>
                    <a:lnTo>
                      <a:pt x="28" y="38"/>
                    </a:lnTo>
                    <a:lnTo>
                      <a:pt x="28" y="36"/>
                    </a:lnTo>
                    <a:lnTo>
                      <a:pt x="28" y="34"/>
                    </a:lnTo>
                    <a:lnTo>
                      <a:pt x="28" y="32"/>
                    </a:lnTo>
                    <a:lnTo>
                      <a:pt x="28" y="16"/>
                    </a:lnTo>
                    <a:lnTo>
                      <a:pt x="28" y="10"/>
                    </a:lnTo>
                    <a:lnTo>
                      <a:pt x="26" y="8"/>
                    </a:lnTo>
                    <a:lnTo>
                      <a:pt x="24" y="6"/>
                    </a:lnTo>
                    <a:lnTo>
                      <a:pt x="22" y="6"/>
                    </a:lnTo>
                    <a:lnTo>
                      <a:pt x="16" y="6"/>
                    </a:lnTo>
                    <a:lnTo>
                      <a:pt x="12" y="12"/>
                    </a:lnTo>
                    <a:lnTo>
                      <a:pt x="12" y="32"/>
                    </a:lnTo>
                    <a:lnTo>
                      <a:pt x="12" y="34"/>
                    </a:lnTo>
                    <a:lnTo>
                      <a:pt x="12" y="36"/>
                    </a:lnTo>
                    <a:lnTo>
                      <a:pt x="12" y="38"/>
                    </a:lnTo>
                    <a:lnTo>
                      <a:pt x="14" y="38"/>
                    </a:lnTo>
                    <a:lnTo>
                      <a:pt x="16" y="40"/>
                    </a:lnTo>
                    <a:lnTo>
                      <a:pt x="18" y="40"/>
                    </a:lnTo>
                    <a:lnTo>
                      <a:pt x="0" y="40"/>
                    </a:lnTo>
                    <a:lnTo>
                      <a:pt x="2" y="38"/>
                    </a:lnTo>
                    <a:lnTo>
                      <a:pt x="4" y="38"/>
                    </a:lnTo>
                    <a:lnTo>
                      <a:pt x="4" y="36"/>
                    </a:lnTo>
                    <a:lnTo>
                      <a:pt x="4" y="32"/>
                    </a:lnTo>
                    <a:lnTo>
                      <a:pt x="4" y="16"/>
                    </a:lnTo>
                    <a:lnTo>
                      <a:pt x="4" y="10"/>
                    </a:lnTo>
                    <a:lnTo>
                      <a:pt x="4" y="8"/>
                    </a:lnTo>
                    <a:lnTo>
                      <a:pt x="4" y="6"/>
                    </a:lnTo>
                    <a:lnTo>
                      <a:pt x="2" y="6"/>
                    </a:lnTo>
                    <a:lnTo>
                      <a:pt x="2" y="4"/>
                    </a:lnTo>
                    <a:lnTo>
                      <a:pt x="0" y="6"/>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4" name="Freeform 354"/>
              <p:cNvSpPr>
                <a:spLocks/>
              </p:cNvSpPr>
              <p:nvPr/>
            </p:nvSpPr>
            <p:spPr bwMode="auto">
              <a:xfrm>
                <a:off x="3118" y="2838"/>
                <a:ext cx="24" cy="54"/>
              </a:xfrm>
              <a:custGeom>
                <a:avLst/>
                <a:gdLst>
                  <a:gd name="T0" fmla="*/ 14 w 24"/>
                  <a:gd name="T1" fmla="*/ 0 h 54"/>
                  <a:gd name="T2" fmla="*/ 14 w 24"/>
                  <a:gd name="T3" fmla="*/ 12 h 54"/>
                  <a:gd name="T4" fmla="*/ 22 w 24"/>
                  <a:gd name="T5" fmla="*/ 12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6 h 54"/>
                  <a:gd name="T24" fmla="*/ 22 w 24"/>
                  <a:gd name="T25" fmla="*/ 46 h 54"/>
                  <a:gd name="T26" fmla="*/ 22 w 24"/>
                  <a:gd name="T27" fmla="*/ 44 h 54"/>
                  <a:gd name="T28" fmla="*/ 24 w 24"/>
                  <a:gd name="T29" fmla="*/ 44 h 54"/>
                  <a:gd name="T30" fmla="*/ 22 w 24"/>
                  <a:gd name="T31" fmla="*/ 48 h 54"/>
                  <a:gd name="T32" fmla="*/ 20 w 24"/>
                  <a:gd name="T33" fmla="*/ 52 h 54"/>
                  <a:gd name="T34" fmla="*/ 18 w 24"/>
                  <a:gd name="T35" fmla="*/ 52 h 54"/>
                  <a:gd name="T36" fmla="*/ 14 w 24"/>
                  <a:gd name="T37" fmla="*/ 54 h 54"/>
                  <a:gd name="T38" fmla="*/ 12 w 24"/>
                  <a:gd name="T39" fmla="*/ 52 h 54"/>
                  <a:gd name="T40" fmla="*/ 10 w 24"/>
                  <a:gd name="T41" fmla="*/ 52 h 54"/>
                  <a:gd name="T42" fmla="*/ 8 w 24"/>
                  <a:gd name="T43" fmla="*/ 50 h 54"/>
                  <a:gd name="T44" fmla="*/ 8 w 24"/>
                  <a:gd name="T45" fmla="*/ 48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8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2"/>
                    </a:lnTo>
                    <a:lnTo>
                      <a:pt x="22" y="12"/>
                    </a:lnTo>
                    <a:lnTo>
                      <a:pt x="22" y="16"/>
                    </a:lnTo>
                    <a:lnTo>
                      <a:pt x="14" y="16"/>
                    </a:lnTo>
                    <a:lnTo>
                      <a:pt x="14" y="42"/>
                    </a:lnTo>
                    <a:lnTo>
                      <a:pt x="14" y="44"/>
                    </a:lnTo>
                    <a:lnTo>
                      <a:pt x="14" y="46"/>
                    </a:lnTo>
                    <a:lnTo>
                      <a:pt x="16" y="48"/>
                    </a:lnTo>
                    <a:lnTo>
                      <a:pt x="18" y="48"/>
                    </a:lnTo>
                    <a:lnTo>
                      <a:pt x="20" y="48"/>
                    </a:lnTo>
                    <a:lnTo>
                      <a:pt x="20" y="46"/>
                    </a:lnTo>
                    <a:lnTo>
                      <a:pt x="22" y="46"/>
                    </a:lnTo>
                    <a:lnTo>
                      <a:pt x="22" y="44"/>
                    </a:lnTo>
                    <a:lnTo>
                      <a:pt x="24" y="44"/>
                    </a:lnTo>
                    <a:lnTo>
                      <a:pt x="22" y="48"/>
                    </a:lnTo>
                    <a:lnTo>
                      <a:pt x="20" y="52"/>
                    </a:lnTo>
                    <a:lnTo>
                      <a:pt x="18" y="52"/>
                    </a:lnTo>
                    <a:lnTo>
                      <a:pt x="14" y="54"/>
                    </a:lnTo>
                    <a:lnTo>
                      <a:pt x="12" y="52"/>
                    </a:lnTo>
                    <a:lnTo>
                      <a:pt x="10" y="52"/>
                    </a:lnTo>
                    <a:lnTo>
                      <a:pt x="8" y="50"/>
                    </a:lnTo>
                    <a:lnTo>
                      <a:pt x="8" y="48"/>
                    </a:lnTo>
                    <a:lnTo>
                      <a:pt x="6" y="46"/>
                    </a:lnTo>
                    <a:lnTo>
                      <a:pt x="6" y="42"/>
                    </a:lnTo>
                    <a:lnTo>
                      <a:pt x="6" y="16"/>
                    </a:lnTo>
                    <a:lnTo>
                      <a:pt x="0" y="16"/>
                    </a:lnTo>
                    <a:lnTo>
                      <a:pt x="0" y="14"/>
                    </a:lnTo>
                    <a:lnTo>
                      <a:pt x="2" y="14"/>
                    </a:lnTo>
                    <a:lnTo>
                      <a:pt x="4" y="12"/>
                    </a:lnTo>
                    <a:lnTo>
                      <a:pt x="8" y="8"/>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5" name="Rectangle 355"/>
              <p:cNvSpPr>
                <a:spLocks noChangeArrowheads="1"/>
              </p:cNvSpPr>
              <p:nvPr/>
            </p:nvSpPr>
            <p:spPr bwMode="auto">
              <a:xfrm>
                <a:off x="4200" y="2812"/>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6" name="Rectangle 356"/>
              <p:cNvSpPr>
                <a:spLocks noChangeArrowheads="1"/>
              </p:cNvSpPr>
              <p:nvPr/>
            </p:nvSpPr>
            <p:spPr bwMode="auto">
              <a:xfrm>
                <a:off x="1552" y="292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7" name="Freeform 357"/>
              <p:cNvSpPr>
                <a:spLocks/>
              </p:cNvSpPr>
              <p:nvPr/>
            </p:nvSpPr>
            <p:spPr bwMode="auto">
              <a:xfrm>
                <a:off x="1586" y="2952"/>
                <a:ext cx="30" cy="48"/>
              </a:xfrm>
              <a:custGeom>
                <a:avLst/>
                <a:gdLst>
                  <a:gd name="T0" fmla="*/ 28 w 30"/>
                  <a:gd name="T1" fmla="*/ 16 h 48"/>
                  <a:gd name="T2" fmla="*/ 26 w 30"/>
                  <a:gd name="T3" fmla="*/ 12 h 48"/>
                  <a:gd name="T4" fmla="*/ 22 w 30"/>
                  <a:gd name="T5" fmla="*/ 6 h 48"/>
                  <a:gd name="T6" fmla="*/ 16 w 30"/>
                  <a:gd name="T7" fmla="*/ 2 h 48"/>
                  <a:gd name="T8" fmla="*/ 10 w 30"/>
                  <a:gd name="T9" fmla="*/ 2 h 48"/>
                  <a:gd name="T10" fmla="*/ 6 w 30"/>
                  <a:gd name="T11" fmla="*/ 6 h 48"/>
                  <a:gd name="T12" fmla="*/ 6 w 30"/>
                  <a:gd name="T13" fmla="*/ 10 h 48"/>
                  <a:gd name="T14" fmla="*/ 10 w 30"/>
                  <a:gd name="T15" fmla="*/ 16 h 48"/>
                  <a:gd name="T16" fmla="*/ 22 w 30"/>
                  <a:gd name="T17" fmla="*/ 22 h 48"/>
                  <a:gd name="T18" fmla="*/ 28 w 30"/>
                  <a:gd name="T19" fmla="*/ 26 h 48"/>
                  <a:gd name="T20" fmla="*/ 30 w 30"/>
                  <a:gd name="T21" fmla="*/ 32 h 48"/>
                  <a:gd name="T22" fmla="*/ 30 w 30"/>
                  <a:gd name="T23" fmla="*/ 40 h 48"/>
                  <a:gd name="T24" fmla="*/ 22 w 30"/>
                  <a:gd name="T25" fmla="*/ 46 h 48"/>
                  <a:gd name="T26" fmla="*/ 14 w 30"/>
                  <a:gd name="T27" fmla="*/ 48 h 48"/>
                  <a:gd name="T28" fmla="*/ 10 w 30"/>
                  <a:gd name="T29" fmla="*/ 46 h 48"/>
                  <a:gd name="T30" fmla="*/ 4 w 30"/>
                  <a:gd name="T31" fmla="*/ 44 h 48"/>
                  <a:gd name="T32" fmla="*/ 2 w 30"/>
                  <a:gd name="T33" fmla="*/ 44 h 48"/>
                  <a:gd name="T34" fmla="*/ 2 w 30"/>
                  <a:gd name="T35" fmla="*/ 46 h 48"/>
                  <a:gd name="T36" fmla="*/ 0 w 30"/>
                  <a:gd name="T37" fmla="*/ 48 h 48"/>
                  <a:gd name="T38" fmla="*/ 0 w 30"/>
                  <a:gd name="T39" fmla="*/ 32 h 48"/>
                  <a:gd name="T40" fmla="*/ 4 w 30"/>
                  <a:gd name="T41" fmla="*/ 40 h 48"/>
                  <a:gd name="T42" fmla="*/ 8 w 30"/>
                  <a:gd name="T43" fmla="*/ 44 h 48"/>
                  <a:gd name="T44" fmla="*/ 14 w 30"/>
                  <a:gd name="T45" fmla="*/ 46 h 48"/>
                  <a:gd name="T46" fmla="*/ 22 w 30"/>
                  <a:gd name="T47" fmla="*/ 44 h 48"/>
                  <a:gd name="T48" fmla="*/ 24 w 30"/>
                  <a:gd name="T49" fmla="*/ 38 h 48"/>
                  <a:gd name="T50" fmla="*/ 24 w 30"/>
                  <a:gd name="T51" fmla="*/ 34 h 48"/>
                  <a:gd name="T52" fmla="*/ 20 w 30"/>
                  <a:gd name="T53" fmla="*/ 30 h 48"/>
                  <a:gd name="T54" fmla="*/ 14 w 30"/>
                  <a:gd name="T55" fmla="*/ 26 h 48"/>
                  <a:gd name="T56" fmla="*/ 4 w 30"/>
                  <a:gd name="T57" fmla="*/ 22 h 48"/>
                  <a:gd name="T58" fmla="*/ 0 w 30"/>
                  <a:gd name="T59" fmla="*/ 16 h 48"/>
                  <a:gd name="T60" fmla="*/ 0 w 30"/>
                  <a:gd name="T61" fmla="*/ 12 h 48"/>
                  <a:gd name="T62" fmla="*/ 4 w 30"/>
                  <a:gd name="T63" fmla="*/ 2 h 48"/>
                  <a:gd name="T64" fmla="*/ 14 w 30"/>
                  <a:gd name="T65" fmla="*/ 0 h 48"/>
                  <a:gd name="T66" fmla="*/ 22 w 30"/>
                  <a:gd name="T67" fmla="*/ 2 h 48"/>
                  <a:gd name="T68" fmla="*/ 24 w 30"/>
                  <a:gd name="T69" fmla="*/ 2 h 48"/>
                  <a:gd name="T70" fmla="*/ 26 w 30"/>
                  <a:gd name="T71" fmla="*/ 2 h 48"/>
                  <a:gd name="T72" fmla="*/ 26 w 30"/>
                  <a:gd name="T73" fmla="*/ 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
                  <a:gd name="T112" fmla="*/ 0 h 48"/>
                  <a:gd name="T113" fmla="*/ 30 w 3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 h="48">
                    <a:moveTo>
                      <a:pt x="28" y="0"/>
                    </a:moveTo>
                    <a:lnTo>
                      <a:pt x="28" y="16"/>
                    </a:lnTo>
                    <a:lnTo>
                      <a:pt x="26" y="16"/>
                    </a:lnTo>
                    <a:lnTo>
                      <a:pt x="26" y="12"/>
                    </a:lnTo>
                    <a:lnTo>
                      <a:pt x="24" y="8"/>
                    </a:lnTo>
                    <a:lnTo>
                      <a:pt x="22" y="6"/>
                    </a:lnTo>
                    <a:lnTo>
                      <a:pt x="20" y="4"/>
                    </a:lnTo>
                    <a:lnTo>
                      <a:pt x="16" y="2"/>
                    </a:lnTo>
                    <a:lnTo>
                      <a:pt x="14" y="2"/>
                    </a:lnTo>
                    <a:lnTo>
                      <a:pt x="10" y="2"/>
                    </a:lnTo>
                    <a:lnTo>
                      <a:pt x="8" y="4"/>
                    </a:lnTo>
                    <a:lnTo>
                      <a:pt x="6" y="6"/>
                    </a:lnTo>
                    <a:lnTo>
                      <a:pt x="6" y="8"/>
                    </a:lnTo>
                    <a:lnTo>
                      <a:pt x="6" y="10"/>
                    </a:lnTo>
                    <a:lnTo>
                      <a:pt x="6" y="12"/>
                    </a:lnTo>
                    <a:lnTo>
                      <a:pt x="10" y="16"/>
                    </a:lnTo>
                    <a:lnTo>
                      <a:pt x="16" y="20"/>
                    </a:lnTo>
                    <a:lnTo>
                      <a:pt x="22" y="22"/>
                    </a:lnTo>
                    <a:lnTo>
                      <a:pt x="26" y="24"/>
                    </a:lnTo>
                    <a:lnTo>
                      <a:pt x="28" y="26"/>
                    </a:lnTo>
                    <a:lnTo>
                      <a:pt x="28" y="30"/>
                    </a:lnTo>
                    <a:lnTo>
                      <a:pt x="30" y="32"/>
                    </a:lnTo>
                    <a:lnTo>
                      <a:pt x="30" y="34"/>
                    </a:lnTo>
                    <a:lnTo>
                      <a:pt x="30" y="40"/>
                    </a:lnTo>
                    <a:lnTo>
                      <a:pt x="26" y="44"/>
                    </a:lnTo>
                    <a:lnTo>
                      <a:pt x="22" y="46"/>
                    </a:lnTo>
                    <a:lnTo>
                      <a:pt x="16" y="48"/>
                    </a:lnTo>
                    <a:lnTo>
                      <a:pt x="14" y="48"/>
                    </a:lnTo>
                    <a:lnTo>
                      <a:pt x="12" y="48"/>
                    </a:lnTo>
                    <a:lnTo>
                      <a:pt x="10" y="46"/>
                    </a:lnTo>
                    <a:lnTo>
                      <a:pt x="8" y="46"/>
                    </a:lnTo>
                    <a:lnTo>
                      <a:pt x="4" y="44"/>
                    </a:lnTo>
                    <a:lnTo>
                      <a:pt x="2" y="44"/>
                    </a:lnTo>
                    <a:lnTo>
                      <a:pt x="2" y="46"/>
                    </a:lnTo>
                    <a:lnTo>
                      <a:pt x="0" y="48"/>
                    </a:lnTo>
                    <a:lnTo>
                      <a:pt x="0" y="32"/>
                    </a:lnTo>
                    <a:lnTo>
                      <a:pt x="2" y="36"/>
                    </a:lnTo>
                    <a:lnTo>
                      <a:pt x="4" y="40"/>
                    </a:lnTo>
                    <a:lnTo>
                      <a:pt x="6" y="42"/>
                    </a:lnTo>
                    <a:lnTo>
                      <a:pt x="8" y="44"/>
                    </a:lnTo>
                    <a:lnTo>
                      <a:pt x="12" y="44"/>
                    </a:lnTo>
                    <a:lnTo>
                      <a:pt x="14" y="46"/>
                    </a:lnTo>
                    <a:lnTo>
                      <a:pt x="18" y="44"/>
                    </a:lnTo>
                    <a:lnTo>
                      <a:pt x="22" y="44"/>
                    </a:lnTo>
                    <a:lnTo>
                      <a:pt x="24" y="40"/>
                    </a:lnTo>
                    <a:lnTo>
                      <a:pt x="24" y="38"/>
                    </a:lnTo>
                    <a:lnTo>
                      <a:pt x="24" y="36"/>
                    </a:lnTo>
                    <a:lnTo>
                      <a:pt x="24" y="34"/>
                    </a:lnTo>
                    <a:lnTo>
                      <a:pt x="22" y="32"/>
                    </a:lnTo>
                    <a:lnTo>
                      <a:pt x="20" y="30"/>
                    </a:lnTo>
                    <a:lnTo>
                      <a:pt x="18" y="30"/>
                    </a:lnTo>
                    <a:lnTo>
                      <a:pt x="14" y="26"/>
                    </a:lnTo>
                    <a:lnTo>
                      <a:pt x="8" y="24"/>
                    </a:lnTo>
                    <a:lnTo>
                      <a:pt x="4" y="22"/>
                    </a:lnTo>
                    <a:lnTo>
                      <a:pt x="2" y="20"/>
                    </a:lnTo>
                    <a:lnTo>
                      <a:pt x="0" y="16"/>
                    </a:lnTo>
                    <a:lnTo>
                      <a:pt x="0" y="14"/>
                    </a:lnTo>
                    <a:lnTo>
                      <a:pt x="0" y="12"/>
                    </a:lnTo>
                    <a:lnTo>
                      <a:pt x="0" y="6"/>
                    </a:lnTo>
                    <a:lnTo>
                      <a:pt x="4" y="2"/>
                    </a:lnTo>
                    <a:lnTo>
                      <a:pt x="8" y="0"/>
                    </a:lnTo>
                    <a:lnTo>
                      <a:pt x="14" y="0"/>
                    </a:lnTo>
                    <a:lnTo>
                      <a:pt x="18" y="0"/>
                    </a:lnTo>
                    <a:lnTo>
                      <a:pt x="22" y="2"/>
                    </a:lnTo>
                    <a:lnTo>
                      <a:pt x="24" y="2"/>
                    </a:lnTo>
                    <a:lnTo>
                      <a:pt x="26" y="2"/>
                    </a:lnTo>
                    <a:lnTo>
                      <a:pt x="26" y="0"/>
                    </a:lnTo>
                    <a:lnTo>
                      <a:pt x="2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8" name="Freeform 358"/>
              <p:cNvSpPr>
                <a:spLocks noEditPoints="1"/>
              </p:cNvSpPr>
              <p:nvPr/>
            </p:nvSpPr>
            <p:spPr bwMode="auto">
              <a:xfrm>
                <a:off x="1626" y="2952"/>
                <a:ext cx="46" cy="48"/>
              </a:xfrm>
              <a:custGeom>
                <a:avLst/>
                <a:gdLst>
                  <a:gd name="T0" fmla="*/ 24 w 46"/>
                  <a:gd name="T1" fmla="*/ 0 h 48"/>
                  <a:gd name="T2" fmla="*/ 28 w 46"/>
                  <a:gd name="T3" fmla="*/ 0 h 48"/>
                  <a:gd name="T4" fmla="*/ 34 w 46"/>
                  <a:gd name="T5" fmla="*/ 2 h 48"/>
                  <a:gd name="T6" fmla="*/ 38 w 46"/>
                  <a:gd name="T7" fmla="*/ 6 h 48"/>
                  <a:gd name="T8" fmla="*/ 42 w 46"/>
                  <a:gd name="T9" fmla="*/ 12 h 48"/>
                  <a:gd name="T10" fmla="*/ 44 w 46"/>
                  <a:gd name="T11" fmla="*/ 16 h 48"/>
                  <a:gd name="T12" fmla="*/ 46 w 46"/>
                  <a:gd name="T13" fmla="*/ 24 h 48"/>
                  <a:gd name="T14" fmla="*/ 44 w 46"/>
                  <a:gd name="T15" fmla="*/ 30 h 48"/>
                  <a:gd name="T16" fmla="*/ 42 w 46"/>
                  <a:gd name="T17" fmla="*/ 36 h 48"/>
                  <a:gd name="T18" fmla="*/ 38 w 46"/>
                  <a:gd name="T19" fmla="*/ 40 h 48"/>
                  <a:gd name="T20" fmla="*/ 34 w 46"/>
                  <a:gd name="T21" fmla="*/ 44 h 48"/>
                  <a:gd name="T22" fmla="*/ 28 w 46"/>
                  <a:gd name="T23" fmla="*/ 46 h 48"/>
                  <a:gd name="T24" fmla="*/ 22 w 46"/>
                  <a:gd name="T25" fmla="*/ 48 h 48"/>
                  <a:gd name="T26" fmla="*/ 16 w 46"/>
                  <a:gd name="T27" fmla="*/ 46 h 48"/>
                  <a:gd name="T28" fmla="*/ 12 w 46"/>
                  <a:gd name="T29" fmla="*/ 44 h 48"/>
                  <a:gd name="T30" fmla="*/ 6 w 46"/>
                  <a:gd name="T31" fmla="*/ 40 h 48"/>
                  <a:gd name="T32" fmla="*/ 4 w 46"/>
                  <a:gd name="T33" fmla="*/ 36 h 48"/>
                  <a:gd name="T34" fmla="*/ 2 w 46"/>
                  <a:gd name="T35" fmla="*/ 30 h 48"/>
                  <a:gd name="T36" fmla="*/ 0 w 46"/>
                  <a:gd name="T37" fmla="*/ 24 h 48"/>
                  <a:gd name="T38" fmla="*/ 2 w 46"/>
                  <a:gd name="T39" fmla="*/ 16 h 48"/>
                  <a:gd name="T40" fmla="*/ 4 w 46"/>
                  <a:gd name="T41" fmla="*/ 10 h 48"/>
                  <a:gd name="T42" fmla="*/ 8 w 46"/>
                  <a:gd name="T43" fmla="*/ 6 h 48"/>
                  <a:gd name="T44" fmla="*/ 12 w 46"/>
                  <a:gd name="T45" fmla="*/ 2 h 48"/>
                  <a:gd name="T46" fmla="*/ 18 w 46"/>
                  <a:gd name="T47" fmla="*/ 0 h 48"/>
                  <a:gd name="T48" fmla="*/ 24 w 46"/>
                  <a:gd name="T49" fmla="*/ 0 h 48"/>
                  <a:gd name="T50" fmla="*/ 22 w 46"/>
                  <a:gd name="T51" fmla="*/ 2 h 48"/>
                  <a:gd name="T52" fmla="*/ 18 w 46"/>
                  <a:gd name="T53" fmla="*/ 2 h 48"/>
                  <a:gd name="T54" fmla="*/ 14 w 46"/>
                  <a:gd name="T55" fmla="*/ 6 h 48"/>
                  <a:gd name="T56" fmla="*/ 10 w 46"/>
                  <a:gd name="T57" fmla="*/ 10 h 48"/>
                  <a:gd name="T58" fmla="*/ 10 w 46"/>
                  <a:gd name="T59" fmla="*/ 16 h 48"/>
                  <a:gd name="T60" fmla="*/ 8 w 46"/>
                  <a:gd name="T61" fmla="*/ 24 h 48"/>
                  <a:gd name="T62" fmla="*/ 10 w 46"/>
                  <a:gd name="T63" fmla="*/ 30 h 48"/>
                  <a:gd name="T64" fmla="*/ 10 w 46"/>
                  <a:gd name="T65" fmla="*/ 36 h 48"/>
                  <a:gd name="T66" fmla="*/ 14 w 46"/>
                  <a:gd name="T67" fmla="*/ 40 h 48"/>
                  <a:gd name="T68" fmla="*/ 18 w 46"/>
                  <a:gd name="T69" fmla="*/ 44 h 48"/>
                  <a:gd name="T70" fmla="*/ 22 w 46"/>
                  <a:gd name="T71" fmla="*/ 46 h 48"/>
                  <a:gd name="T72" fmla="*/ 28 w 46"/>
                  <a:gd name="T73" fmla="*/ 44 h 48"/>
                  <a:gd name="T74" fmla="*/ 32 w 46"/>
                  <a:gd name="T75" fmla="*/ 40 h 48"/>
                  <a:gd name="T76" fmla="*/ 36 w 46"/>
                  <a:gd name="T77" fmla="*/ 36 h 48"/>
                  <a:gd name="T78" fmla="*/ 36 w 46"/>
                  <a:gd name="T79" fmla="*/ 30 h 48"/>
                  <a:gd name="T80" fmla="*/ 38 w 46"/>
                  <a:gd name="T81" fmla="*/ 24 h 48"/>
                  <a:gd name="T82" fmla="*/ 36 w 46"/>
                  <a:gd name="T83" fmla="*/ 16 h 48"/>
                  <a:gd name="T84" fmla="*/ 36 w 46"/>
                  <a:gd name="T85" fmla="*/ 10 h 48"/>
                  <a:gd name="T86" fmla="*/ 32 w 46"/>
                  <a:gd name="T87" fmla="*/ 6 h 48"/>
                  <a:gd name="T88" fmla="*/ 28 w 46"/>
                  <a:gd name="T89" fmla="*/ 2 h 48"/>
                  <a:gd name="T90" fmla="*/ 22 w 46"/>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6"/>
                  <a:gd name="T139" fmla="*/ 0 h 48"/>
                  <a:gd name="T140" fmla="*/ 46 w 46"/>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6" h="48">
                    <a:moveTo>
                      <a:pt x="24" y="0"/>
                    </a:moveTo>
                    <a:lnTo>
                      <a:pt x="28" y="0"/>
                    </a:lnTo>
                    <a:lnTo>
                      <a:pt x="34" y="2"/>
                    </a:lnTo>
                    <a:lnTo>
                      <a:pt x="38" y="6"/>
                    </a:lnTo>
                    <a:lnTo>
                      <a:pt x="42" y="12"/>
                    </a:lnTo>
                    <a:lnTo>
                      <a:pt x="44" y="16"/>
                    </a:lnTo>
                    <a:lnTo>
                      <a:pt x="46" y="24"/>
                    </a:lnTo>
                    <a:lnTo>
                      <a:pt x="44" y="30"/>
                    </a:lnTo>
                    <a:lnTo>
                      <a:pt x="42" y="36"/>
                    </a:lnTo>
                    <a:lnTo>
                      <a:pt x="38" y="40"/>
                    </a:lnTo>
                    <a:lnTo>
                      <a:pt x="34" y="44"/>
                    </a:lnTo>
                    <a:lnTo>
                      <a:pt x="28" y="46"/>
                    </a:lnTo>
                    <a:lnTo>
                      <a:pt x="22" y="48"/>
                    </a:lnTo>
                    <a:lnTo>
                      <a:pt x="16" y="46"/>
                    </a:lnTo>
                    <a:lnTo>
                      <a:pt x="12" y="44"/>
                    </a:lnTo>
                    <a:lnTo>
                      <a:pt x="6" y="40"/>
                    </a:lnTo>
                    <a:lnTo>
                      <a:pt x="4" y="36"/>
                    </a:lnTo>
                    <a:lnTo>
                      <a:pt x="2" y="30"/>
                    </a:lnTo>
                    <a:lnTo>
                      <a:pt x="0" y="24"/>
                    </a:lnTo>
                    <a:lnTo>
                      <a:pt x="2" y="16"/>
                    </a:lnTo>
                    <a:lnTo>
                      <a:pt x="4" y="10"/>
                    </a:lnTo>
                    <a:lnTo>
                      <a:pt x="8" y="6"/>
                    </a:lnTo>
                    <a:lnTo>
                      <a:pt x="12" y="2"/>
                    </a:lnTo>
                    <a:lnTo>
                      <a:pt x="18" y="0"/>
                    </a:lnTo>
                    <a:lnTo>
                      <a:pt x="24" y="0"/>
                    </a:lnTo>
                    <a:close/>
                    <a:moveTo>
                      <a:pt x="22" y="2"/>
                    </a:moveTo>
                    <a:lnTo>
                      <a:pt x="18" y="2"/>
                    </a:lnTo>
                    <a:lnTo>
                      <a:pt x="14" y="6"/>
                    </a:lnTo>
                    <a:lnTo>
                      <a:pt x="10" y="10"/>
                    </a:lnTo>
                    <a:lnTo>
                      <a:pt x="10" y="16"/>
                    </a:lnTo>
                    <a:lnTo>
                      <a:pt x="8" y="24"/>
                    </a:lnTo>
                    <a:lnTo>
                      <a:pt x="10" y="30"/>
                    </a:lnTo>
                    <a:lnTo>
                      <a:pt x="10" y="36"/>
                    </a:lnTo>
                    <a:lnTo>
                      <a:pt x="14" y="40"/>
                    </a:lnTo>
                    <a:lnTo>
                      <a:pt x="18" y="44"/>
                    </a:lnTo>
                    <a:lnTo>
                      <a:pt x="22" y="46"/>
                    </a:lnTo>
                    <a:lnTo>
                      <a:pt x="28" y="44"/>
                    </a:lnTo>
                    <a:lnTo>
                      <a:pt x="32" y="40"/>
                    </a:lnTo>
                    <a:lnTo>
                      <a:pt x="36" y="36"/>
                    </a:lnTo>
                    <a:lnTo>
                      <a:pt x="36" y="30"/>
                    </a:lnTo>
                    <a:lnTo>
                      <a:pt x="38" y="24"/>
                    </a:lnTo>
                    <a:lnTo>
                      <a:pt x="36" y="16"/>
                    </a:lnTo>
                    <a:lnTo>
                      <a:pt x="36" y="10"/>
                    </a:lnTo>
                    <a:lnTo>
                      <a:pt x="32" y="6"/>
                    </a:lnTo>
                    <a:lnTo>
                      <a:pt x="28" y="2"/>
                    </a:lnTo>
                    <a:lnTo>
                      <a:pt x="2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999" name="Freeform 359"/>
              <p:cNvSpPr>
                <a:spLocks/>
              </p:cNvSpPr>
              <p:nvPr/>
            </p:nvSpPr>
            <p:spPr bwMode="auto">
              <a:xfrm>
                <a:off x="1678" y="2952"/>
                <a:ext cx="50" cy="48"/>
              </a:xfrm>
              <a:custGeom>
                <a:avLst/>
                <a:gdLst>
                  <a:gd name="T0" fmla="*/ 34 w 50"/>
                  <a:gd name="T1" fmla="*/ 0 h 48"/>
                  <a:gd name="T2" fmla="*/ 34 w 50"/>
                  <a:gd name="T3" fmla="*/ 0 h 48"/>
                  <a:gd name="T4" fmla="*/ 50 w 50"/>
                  <a:gd name="T5" fmla="*/ 0 h 48"/>
                  <a:gd name="T6" fmla="*/ 50 w 50"/>
                  <a:gd name="T7" fmla="*/ 0 h 48"/>
                  <a:gd name="T8" fmla="*/ 48 w 50"/>
                  <a:gd name="T9" fmla="*/ 0 h 48"/>
                  <a:gd name="T10" fmla="*/ 46 w 50"/>
                  <a:gd name="T11" fmla="*/ 2 h 48"/>
                  <a:gd name="T12" fmla="*/ 44 w 50"/>
                  <a:gd name="T13" fmla="*/ 4 h 48"/>
                  <a:gd name="T14" fmla="*/ 44 w 50"/>
                  <a:gd name="T15" fmla="*/ 4 h 48"/>
                  <a:gd name="T16" fmla="*/ 42 w 50"/>
                  <a:gd name="T17" fmla="*/ 8 h 48"/>
                  <a:gd name="T18" fmla="*/ 42 w 50"/>
                  <a:gd name="T19" fmla="*/ 28 h 48"/>
                  <a:gd name="T20" fmla="*/ 42 w 50"/>
                  <a:gd name="T21" fmla="*/ 34 h 48"/>
                  <a:gd name="T22" fmla="*/ 42 w 50"/>
                  <a:gd name="T23" fmla="*/ 38 h 48"/>
                  <a:gd name="T24" fmla="*/ 40 w 50"/>
                  <a:gd name="T25" fmla="*/ 42 h 48"/>
                  <a:gd name="T26" fmla="*/ 36 w 50"/>
                  <a:gd name="T27" fmla="*/ 44 h 48"/>
                  <a:gd name="T28" fmla="*/ 32 w 50"/>
                  <a:gd name="T29" fmla="*/ 46 h 48"/>
                  <a:gd name="T30" fmla="*/ 26 w 50"/>
                  <a:gd name="T31" fmla="*/ 48 h 48"/>
                  <a:gd name="T32" fmla="*/ 18 w 50"/>
                  <a:gd name="T33" fmla="*/ 46 h 48"/>
                  <a:gd name="T34" fmla="*/ 14 w 50"/>
                  <a:gd name="T35" fmla="*/ 44 h 48"/>
                  <a:gd name="T36" fmla="*/ 10 w 50"/>
                  <a:gd name="T37" fmla="*/ 42 h 48"/>
                  <a:gd name="T38" fmla="*/ 8 w 50"/>
                  <a:gd name="T39" fmla="*/ 38 h 48"/>
                  <a:gd name="T40" fmla="*/ 8 w 50"/>
                  <a:gd name="T41" fmla="*/ 34 h 48"/>
                  <a:gd name="T42" fmla="*/ 8 w 50"/>
                  <a:gd name="T43" fmla="*/ 26 h 48"/>
                  <a:gd name="T44" fmla="*/ 8 w 50"/>
                  <a:gd name="T45" fmla="*/ 8 h 48"/>
                  <a:gd name="T46" fmla="*/ 6 w 50"/>
                  <a:gd name="T47" fmla="*/ 4 h 48"/>
                  <a:gd name="T48" fmla="*/ 6 w 50"/>
                  <a:gd name="T49" fmla="*/ 2 h 48"/>
                  <a:gd name="T50" fmla="*/ 4 w 50"/>
                  <a:gd name="T51" fmla="*/ 2 h 48"/>
                  <a:gd name="T52" fmla="*/ 2 w 50"/>
                  <a:gd name="T53" fmla="*/ 0 h 48"/>
                  <a:gd name="T54" fmla="*/ 0 w 50"/>
                  <a:gd name="T55" fmla="*/ 0 h 48"/>
                  <a:gd name="T56" fmla="*/ 0 w 50"/>
                  <a:gd name="T57" fmla="*/ 0 h 48"/>
                  <a:gd name="T58" fmla="*/ 20 w 50"/>
                  <a:gd name="T59" fmla="*/ 0 h 48"/>
                  <a:gd name="T60" fmla="*/ 20 w 50"/>
                  <a:gd name="T61" fmla="*/ 0 h 48"/>
                  <a:gd name="T62" fmla="*/ 18 w 50"/>
                  <a:gd name="T63" fmla="*/ 0 h 48"/>
                  <a:gd name="T64" fmla="*/ 16 w 50"/>
                  <a:gd name="T65" fmla="*/ 2 h 48"/>
                  <a:gd name="T66" fmla="*/ 14 w 50"/>
                  <a:gd name="T67" fmla="*/ 2 h 48"/>
                  <a:gd name="T68" fmla="*/ 14 w 50"/>
                  <a:gd name="T69" fmla="*/ 4 h 48"/>
                  <a:gd name="T70" fmla="*/ 14 w 50"/>
                  <a:gd name="T71" fmla="*/ 8 h 48"/>
                  <a:gd name="T72" fmla="*/ 14 w 50"/>
                  <a:gd name="T73" fmla="*/ 28 h 48"/>
                  <a:gd name="T74" fmla="*/ 14 w 50"/>
                  <a:gd name="T75" fmla="*/ 32 h 48"/>
                  <a:gd name="T76" fmla="*/ 14 w 50"/>
                  <a:gd name="T77" fmla="*/ 36 h 48"/>
                  <a:gd name="T78" fmla="*/ 14 w 50"/>
                  <a:gd name="T79" fmla="*/ 38 h 48"/>
                  <a:gd name="T80" fmla="*/ 16 w 50"/>
                  <a:gd name="T81" fmla="*/ 40 h 48"/>
                  <a:gd name="T82" fmla="*/ 18 w 50"/>
                  <a:gd name="T83" fmla="*/ 42 h 48"/>
                  <a:gd name="T84" fmla="*/ 20 w 50"/>
                  <a:gd name="T85" fmla="*/ 44 h 48"/>
                  <a:gd name="T86" fmla="*/ 22 w 50"/>
                  <a:gd name="T87" fmla="*/ 44 h 48"/>
                  <a:gd name="T88" fmla="*/ 26 w 50"/>
                  <a:gd name="T89" fmla="*/ 46 h 48"/>
                  <a:gd name="T90" fmla="*/ 30 w 50"/>
                  <a:gd name="T91" fmla="*/ 44 h 48"/>
                  <a:gd name="T92" fmla="*/ 34 w 50"/>
                  <a:gd name="T93" fmla="*/ 44 h 48"/>
                  <a:gd name="T94" fmla="*/ 36 w 50"/>
                  <a:gd name="T95" fmla="*/ 40 h 48"/>
                  <a:gd name="T96" fmla="*/ 38 w 50"/>
                  <a:gd name="T97" fmla="*/ 38 h 48"/>
                  <a:gd name="T98" fmla="*/ 40 w 50"/>
                  <a:gd name="T99" fmla="*/ 34 h 48"/>
                  <a:gd name="T100" fmla="*/ 40 w 50"/>
                  <a:gd name="T101" fmla="*/ 28 h 48"/>
                  <a:gd name="T102" fmla="*/ 40 w 50"/>
                  <a:gd name="T103" fmla="*/ 8 h 48"/>
                  <a:gd name="T104" fmla="*/ 40 w 50"/>
                  <a:gd name="T105" fmla="*/ 4 h 48"/>
                  <a:gd name="T106" fmla="*/ 40 w 50"/>
                  <a:gd name="T107" fmla="*/ 2 h 48"/>
                  <a:gd name="T108" fmla="*/ 38 w 50"/>
                  <a:gd name="T109" fmla="*/ 2 h 48"/>
                  <a:gd name="T110" fmla="*/ 36 w 50"/>
                  <a:gd name="T111" fmla="*/ 0 h 48"/>
                  <a:gd name="T112" fmla="*/ 34 w 50"/>
                  <a:gd name="T113" fmla="*/ 0 h 4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0"/>
                  <a:gd name="T172" fmla="*/ 0 h 48"/>
                  <a:gd name="T173" fmla="*/ 50 w 50"/>
                  <a:gd name="T174" fmla="*/ 48 h 4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0" h="48">
                    <a:moveTo>
                      <a:pt x="34" y="0"/>
                    </a:moveTo>
                    <a:lnTo>
                      <a:pt x="34" y="0"/>
                    </a:lnTo>
                    <a:lnTo>
                      <a:pt x="50" y="0"/>
                    </a:lnTo>
                    <a:lnTo>
                      <a:pt x="48" y="0"/>
                    </a:lnTo>
                    <a:lnTo>
                      <a:pt x="46" y="2"/>
                    </a:lnTo>
                    <a:lnTo>
                      <a:pt x="44" y="4"/>
                    </a:lnTo>
                    <a:lnTo>
                      <a:pt x="42" y="8"/>
                    </a:lnTo>
                    <a:lnTo>
                      <a:pt x="42" y="28"/>
                    </a:lnTo>
                    <a:lnTo>
                      <a:pt x="42" y="34"/>
                    </a:lnTo>
                    <a:lnTo>
                      <a:pt x="42" y="38"/>
                    </a:lnTo>
                    <a:lnTo>
                      <a:pt x="40" y="42"/>
                    </a:lnTo>
                    <a:lnTo>
                      <a:pt x="36" y="44"/>
                    </a:lnTo>
                    <a:lnTo>
                      <a:pt x="32" y="46"/>
                    </a:lnTo>
                    <a:lnTo>
                      <a:pt x="26" y="48"/>
                    </a:lnTo>
                    <a:lnTo>
                      <a:pt x="18" y="46"/>
                    </a:lnTo>
                    <a:lnTo>
                      <a:pt x="14" y="44"/>
                    </a:lnTo>
                    <a:lnTo>
                      <a:pt x="10" y="42"/>
                    </a:lnTo>
                    <a:lnTo>
                      <a:pt x="8" y="38"/>
                    </a:lnTo>
                    <a:lnTo>
                      <a:pt x="8" y="34"/>
                    </a:lnTo>
                    <a:lnTo>
                      <a:pt x="8" y="26"/>
                    </a:lnTo>
                    <a:lnTo>
                      <a:pt x="8" y="8"/>
                    </a:lnTo>
                    <a:lnTo>
                      <a:pt x="6" y="4"/>
                    </a:lnTo>
                    <a:lnTo>
                      <a:pt x="6" y="2"/>
                    </a:lnTo>
                    <a:lnTo>
                      <a:pt x="4" y="2"/>
                    </a:lnTo>
                    <a:lnTo>
                      <a:pt x="2" y="0"/>
                    </a:lnTo>
                    <a:lnTo>
                      <a:pt x="0" y="0"/>
                    </a:lnTo>
                    <a:lnTo>
                      <a:pt x="20" y="0"/>
                    </a:lnTo>
                    <a:lnTo>
                      <a:pt x="18" y="0"/>
                    </a:lnTo>
                    <a:lnTo>
                      <a:pt x="16" y="2"/>
                    </a:lnTo>
                    <a:lnTo>
                      <a:pt x="14" y="2"/>
                    </a:lnTo>
                    <a:lnTo>
                      <a:pt x="14" y="4"/>
                    </a:lnTo>
                    <a:lnTo>
                      <a:pt x="14" y="8"/>
                    </a:lnTo>
                    <a:lnTo>
                      <a:pt x="14" y="28"/>
                    </a:lnTo>
                    <a:lnTo>
                      <a:pt x="14" y="32"/>
                    </a:lnTo>
                    <a:lnTo>
                      <a:pt x="14" y="36"/>
                    </a:lnTo>
                    <a:lnTo>
                      <a:pt x="14" y="38"/>
                    </a:lnTo>
                    <a:lnTo>
                      <a:pt x="16" y="40"/>
                    </a:lnTo>
                    <a:lnTo>
                      <a:pt x="18" y="42"/>
                    </a:lnTo>
                    <a:lnTo>
                      <a:pt x="20" y="44"/>
                    </a:lnTo>
                    <a:lnTo>
                      <a:pt x="22" y="44"/>
                    </a:lnTo>
                    <a:lnTo>
                      <a:pt x="26" y="46"/>
                    </a:lnTo>
                    <a:lnTo>
                      <a:pt x="30" y="44"/>
                    </a:lnTo>
                    <a:lnTo>
                      <a:pt x="34" y="44"/>
                    </a:lnTo>
                    <a:lnTo>
                      <a:pt x="36" y="40"/>
                    </a:lnTo>
                    <a:lnTo>
                      <a:pt x="38" y="38"/>
                    </a:lnTo>
                    <a:lnTo>
                      <a:pt x="40" y="34"/>
                    </a:lnTo>
                    <a:lnTo>
                      <a:pt x="40" y="28"/>
                    </a:lnTo>
                    <a:lnTo>
                      <a:pt x="40" y="8"/>
                    </a:lnTo>
                    <a:lnTo>
                      <a:pt x="40" y="4"/>
                    </a:lnTo>
                    <a:lnTo>
                      <a:pt x="40" y="2"/>
                    </a:lnTo>
                    <a:lnTo>
                      <a:pt x="38" y="2"/>
                    </a:lnTo>
                    <a:lnTo>
                      <a:pt x="36" y="0"/>
                    </a:lnTo>
                    <a:lnTo>
                      <a:pt x="3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0" name="Freeform 360"/>
              <p:cNvSpPr>
                <a:spLocks noEditPoints="1"/>
              </p:cNvSpPr>
              <p:nvPr/>
            </p:nvSpPr>
            <p:spPr bwMode="auto">
              <a:xfrm>
                <a:off x="1732" y="2952"/>
                <a:ext cx="48" cy="46"/>
              </a:xfrm>
              <a:custGeom>
                <a:avLst/>
                <a:gdLst>
                  <a:gd name="T0" fmla="*/ 48 w 48"/>
                  <a:gd name="T1" fmla="*/ 46 h 46"/>
                  <a:gd name="T2" fmla="*/ 36 w 48"/>
                  <a:gd name="T3" fmla="*/ 46 h 46"/>
                  <a:gd name="T4" fmla="*/ 18 w 48"/>
                  <a:gd name="T5" fmla="*/ 24 h 46"/>
                  <a:gd name="T6" fmla="*/ 18 w 48"/>
                  <a:gd name="T7" fmla="*/ 24 h 46"/>
                  <a:gd name="T8" fmla="*/ 16 w 48"/>
                  <a:gd name="T9" fmla="*/ 24 h 46"/>
                  <a:gd name="T10" fmla="*/ 16 w 48"/>
                  <a:gd name="T11" fmla="*/ 24 h 46"/>
                  <a:gd name="T12" fmla="*/ 16 w 48"/>
                  <a:gd name="T13" fmla="*/ 24 h 46"/>
                  <a:gd name="T14" fmla="*/ 14 w 48"/>
                  <a:gd name="T15" fmla="*/ 24 h 46"/>
                  <a:gd name="T16" fmla="*/ 14 w 48"/>
                  <a:gd name="T17" fmla="*/ 24 h 46"/>
                  <a:gd name="T18" fmla="*/ 14 w 48"/>
                  <a:gd name="T19" fmla="*/ 38 h 46"/>
                  <a:gd name="T20" fmla="*/ 14 w 48"/>
                  <a:gd name="T21" fmla="*/ 42 h 46"/>
                  <a:gd name="T22" fmla="*/ 14 w 48"/>
                  <a:gd name="T23" fmla="*/ 44 h 46"/>
                  <a:gd name="T24" fmla="*/ 16 w 48"/>
                  <a:gd name="T25" fmla="*/ 46 h 46"/>
                  <a:gd name="T26" fmla="*/ 18 w 48"/>
                  <a:gd name="T27" fmla="*/ 46 h 46"/>
                  <a:gd name="T28" fmla="*/ 20 w 48"/>
                  <a:gd name="T29" fmla="*/ 46 h 46"/>
                  <a:gd name="T30" fmla="*/ 20 w 48"/>
                  <a:gd name="T31" fmla="*/ 46 h 46"/>
                  <a:gd name="T32" fmla="*/ 0 w 48"/>
                  <a:gd name="T33" fmla="*/ 46 h 46"/>
                  <a:gd name="T34" fmla="*/ 0 w 48"/>
                  <a:gd name="T35" fmla="*/ 46 h 46"/>
                  <a:gd name="T36" fmla="*/ 2 w 48"/>
                  <a:gd name="T37" fmla="*/ 46 h 46"/>
                  <a:gd name="T38" fmla="*/ 6 w 48"/>
                  <a:gd name="T39" fmla="*/ 46 h 46"/>
                  <a:gd name="T40" fmla="*/ 6 w 48"/>
                  <a:gd name="T41" fmla="*/ 44 h 46"/>
                  <a:gd name="T42" fmla="*/ 8 w 48"/>
                  <a:gd name="T43" fmla="*/ 42 h 46"/>
                  <a:gd name="T44" fmla="*/ 8 w 48"/>
                  <a:gd name="T45" fmla="*/ 38 h 46"/>
                  <a:gd name="T46" fmla="*/ 8 w 48"/>
                  <a:gd name="T47" fmla="*/ 8 h 46"/>
                  <a:gd name="T48" fmla="*/ 8 w 48"/>
                  <a:gd name="T49" fmla="*/ 4 h 46"/>
                  <a:gd name="T50" fmla="*/ 6 w 48"/>
                  <a:gd name="T51" fmla="*/ 2 h 46"/>
                  <a:gd name="T52" fmla="*/ 4 w 48"/>
                  <a:gd name="T53" fmla="*/ 2 h 46"/>
                  <a:gd name="T54" fmla="*/ 2 w 48"/>
                  <a:gd name="T55" fmla="*/ 0 h 46"/>
                  <a:gd name="T56" fmla="*/ 0 w 48"/>
                  <a:gd name="T57" fmla="*/ 0 h 46"/>
                  <a:gd name="T58" fmla="*/ 0 w 48"/>
                  <a:gd name="T59" fmla="*/ 0 h 46"/>
                  <a:gd name="T60" fmla="*/ 18 w 48"/>
                  <a:gd name="T61" fmla="*/ 0 h 46"/>
                  <a:gd name="T62" fmla="*/ 24 w 48"/>
                  <a:gd name="T63" fmla="*/ 0 h 46"/>
                  <a:gd name="T64" fmla="*/ 28 w 48"/>
                  <a:gd name="T65" fmla="*/ 2 h 46"/>
                  <a:gd name="T66" fmla="*/ 32 w 48"/>
                  <a:gd name="T67" fmla="*/ 2 h 46"/>
                  <a:gd name="T68" fmla="*/ 34 w 48"/>
                  <a:gd name="T69" fmla="*/ 4 h 46"/>
                  <a:gd name="T70" fmla="*/ 36 w 48"/>
                  <a:gd name="T71" fmla="*/ 8 h 46"/>
                  <a:gd name="T72" fmla="*/ 38 w 48"/>
                  <a:gd name="T73" fmla="*/ 12 h 46"/>
                  <a:gd name="T74" fmla="*/ 36 w 48"/>
                  <a:gd name="T75" fmla="*/ 16 h 46"/>
                  <a:gd name="T76" fmla="*/ 34 w 48"/>
                  <a:gd name="T77" fmla="*/ 18 h 46"/>
                  <a:gd name="T78" fmla="*/ 32 w 48"/>
                  <a:gd name="T79" fmla="*/ 22 h 46"/>
                  <a:gd name="T80" fmla="*/ 26 w 48"/>
                  <a:gd name="T81" fmla="*/ 24 h 46"/>
                  <a:gd name="T82" fmla="*/ 36 w 48"/>
                  <a:gd name="T83" fmla="*/ 38 h 46"/>
                  <a:gd name="T84" fmla="*/ 40 w 48"/>
                  <a:gd name="T85" fmla="*/ 42 h 46"/>
                  <a:gd name="T86" fmla="*/ 42 w 48"/>
                  <a:gd name="T87" fmla="*/ 44 h 46"/>
                  <a:gd name="T88" fmla="*/ 44 w 48"/>
                  <a:gd name="T89" fmla="*/ 46 h 46"/>
                  <a:gd name="T90" fmla="*/ 48 w 48"/>
                  <a:gd name="T91" fmla="*/ 46 h 46"/>
                  <a:gd name="T92" fmla="*/ 48 w 48"/>
                  <a:gd name="T93" fmla="*/ 46 h 46"/>
                  <a:gd name="T94" fmla="*/ 14 w 48"/>
                  <a:gd name="T95" fmla="*/ 22 h 46"/>
                  <a:gd name="T96" fmla="*/ 14 w 48"/>
                  <a:gd name="T97" fmla="*/ 22 h 46"/>
                  <a:gd name="T98" fmla="*/ 16 w 48"/>
                  <a:gd name="T99" fmla="*/ 22 h 46"/>
                  <a:gd name="T100" fmla="*/ 16 w 48"/>
                  <a:gd name="T101" fmla="*/ 22 h 46"/>
                  <a:gd name="T102" fmla="*/ 16 w 48"/>
                  <a:gd name="T103" fmla="*/ 22 h 46"/>
                  <a:gd name="T104" fmla="*/ 22 w 48"/>
                  <a:gd name="T105" fmla="*/ 22 h 46"/>
                  <a:gd name="T106" fmla="*/ 26 w 48"/>
                  <a:gd name="T107" fmla="*/ 20 h 46"/>
                  <a:gd name="T108" fmla="*/ 28 w 48"/>
                  <a:gd name="T109" fmla="*/ 16 h 46"/>
                  <a:gd name="T110" fmla="*/ 30 w 48"/>
                  <a:gd name="T111" fmla="*/ 12 h 46"/>
                  <a:gd name="T112" fmla="*/ 28 w 48"/>
                  <a:gd name="T113" fmla="*/ 8 h 46"/>
                  <a:gd name="T114" fmla="*/ 26 w 48"/>
                  <a:gd name="T115" fmla="*/ 4 h 46"/>
                  <a:gd name="T116" fmla="*/ 24 w 48"/>
                  <a:gd name="T117" fmla="*/ 2 h 46"/>
                  <a:gd name="T118" fmla="*/ 20 w 48"/>
                  <a:gd name="T119" fmla="*/ 2 h 46"/>
                  <a:gd name="T120" fmla="*/ 16 w 48"/>
                  <a:gd name="T121" fmla="*/ 2 h 46"/>
                  <a:gd name="T122" fmla="*/ 14 w 48"/>
                  <a:gd name="T123" fmla="*/ 4 h 46"/>
                  <a:gd name="T124" fmla="*/ 14 w 48"/>
                  <a:gd name="T125" fmla="*/ 22 h 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
                  <a:gd name="T190" fmla="*/ 0 h 46"/>
                  <a:gd name="T191" fmla="*/ 48 w 48"/>
                  <a:gd name="T192" fmla="*/ 46 h 4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 h="46">
                    <a:moveTo>
                      <a:pt x="48" y="46"/>
                    </a:moveTo>
                    <a:lnTo>
                      <a:pt x="36" y="46"/>
                    </a:lnTo>
                    <a:lnTo>
                      <a:pt x="18" y="24"/>
                    </a:lnTo>
                    <a:lnTo>
                      <a:pt x="16" y="24"/>
                    </a:lnTo>
                    <a:lnTo>
                      <a:pt x="14" y="24"/>
                    </a:lnTo>
                    <a:lnTo>
                      <a:pt x="14" y="38"/>
                    </a:lnTo>
                    <a:lnTo>
                      <a:pt x="14" y="42"/>
                    </a:lnTo>
                    <a:lnTo>
                      <a:pt x="14" y="44"/>
                    </a:lnTo>
                    <a:lnTo>
                      <a:pt x="16" y="46"/>
                    </a:lnTo>
                    <a:lnTo>
                      <a:pt x="18" y="46"/>
                    </a:lnTo>
                    <a:lnTo>
                      <a:pt x="20" y="46"/>
                    </a:lnTo>
                    <a:lnTo>
                      <a:pt x="0" y="46"/>
                    </a:lnTo>
                    <a:lnTo>
                      <a:pt x="2" y="46"/>
                    </a:lnTo>
                    <a:lnTo>
                      <a:pt x="6" y="46"/>
                    </a:lnTo>
                    <a:lnTo>
                      <a:pt x="6" y="44"/>
                    </a:lnTo>
                    <a:lnTo>
                      <a:pt x="8" y="42"/>
                    </a:lnTo>
                    <a:lnTo>
                      <a:pt x="8" y="38"/>
                    </a:lnTo>
                    <a:lnTo>
                      <a:pt x="8" y="8"/>
                    </a:lnTo>
                    <a:lnTo>
                      <a:pt x="8" y="4"/>
                    </a:lnTo>
                    <a:lnTo>
                      <a:pt x="6" y="2"/>
                    </a:lnTo>
                    <a:lnTo>
                      <a:pt x="4" y="2"/>
                    </a:lnTo>
                    <a:lnTo>
                      <a:pt x="2" y="0"/>
                    </a:lnTo>
                    <a:lnTo>
                      <a:pt x="0" y="0"/>
                    </a:lnTo>
                    <a:lnTo>
                      <a:pt x="18" y="0"/>
                    </a:lnTo>
                    <a:lnTo>
                      <a:pt x="24" y="0"/>
                    </a:lnTo>
                    <a:lnTo>
                      <a:pt x="28" y="2"/>
                    </a:lnTo>
                    <a:lnTo>
                      <a:pt x="32" y="2"/>
                    </a:lnTo>
                    <a:lnTo>
                      <a:pt x="34" y="4"/>
                    </a:lnTo>
                    <a:lnTo>
                      <a:pt x="36" y="8"/>
                    </a:lnTo>
                    <a:lnTo>
                      <a:pt x="38" y="12"/>
                    </a:lnTo>
                    <a:lnTo>
                      <a:pt x="36" y="16"/>
                    </a:lnTo>
                    <a:lnTo>
                      <a:pt x="34" y="18"/>
                    </a:lnTo>
                    <a:lnTo>
                      <a:pt x="32" y="22"/>
                    </a:lnTo>
                    <a:lnTo>
                      <a:pt x="26" y="24"/>
                    </a:lnTo>
                    <a:lnTo>
                      <a:pt x="36" y="38"/>
                    </a:lnTo>
                    <a:lnTo>
                      <a:pt x="40" y="42"/>
                    </a:lnTo>
                    <a:lnTo>
                      <a:pt x="42" y="44"/>
                    </a:lnTo>
                    <a:lnTo>
                      <a:pt x="44" y="46"/>
                    </a:lnTo>
                    <a:lnTo>
                      <a:pt x="48" y="46"/>
                    </a:lnTo>
                    <a:close/>
                    <a:moveTo>
                      <a:pt x="14" y="22"/>
                    </a:moveTo>
                    <a:lnTo>
                      <a:pt x="14" y="22"/>
                    </a:lnTo>
                    <a:lnTo>
                      <a:pt x="16" y="22"/>
                    </a:lnTo>
                    <a:lnTo>
                      <a:pt x="22" y="22"/>
                    </a:lnTo>
                    <a:lnTo>
                      <a:pt x="26" y="20"/>
                    </a:lnTo>
                    <a:lnTo>
                      <a:pt x="28" y="16"/>
                    </a:lnTo>
                    <a:lnTo>
                      <a:pt x="30" y="12"/>
                    </a:lnTo>
                    <a:lnTo>
                      <a:pt x="28" y="8"/>
                    </a:lnTo>
                    <a:lnTo>
                      <a:pt x="26" y="4"/>
                    </a:lnTo>
                    <a:lnTo>
                      <a:pt x="24" y="2"/>
                    </a:lnTo>
                    <a:lnTo>
                      <a:pt x="20" y="2"/>
                    </a:lnTo>
                    <a:lnTo>
                      <a:pt x="16" y="2"/>
                    </a:lnTo>
                    <a:lnTo>
                      <a:pt x="14" y="4"/>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1" name="Freeform 361"/>
              <p:cNvSpPr>
                <a:spLocks/>
              </p:cNvSpPr>
              <p:nvPr/>
            </p:nvSpPr>
            <p:spPr bwMode="auto">
              <a:xfrm>
                <a:off x="1786" y="2952"/>
                <a:ext cx="40" cy="48"/>
              </a:xfrm>
              <a:custGeom>
                <a:avLst/>
                <a:gdLst>
                  <a:gd name="T0" fmla="*/ 38 w 40"/>
                  <a:gd name="T1" fmla="*/ 0 h 48"/>
                  <a:gd name="T2" fmla="*/ 38 w 40"/>
                  <a:gd name="T3" fmla="*/ 16 h 48"/>
                  <a:gd name="T4" fmla="*/ 38 w 40"/>
                  <a:gd name="T5" fmla="*/ 16 h 48"/>
                  <a:gd name="T6" fmla="*/ 36 w 40"/>
                  <a:gd name="T7" fmla="*/ 8 h 48"/>
                  <a:gd name="T8" fmla="*/ 32 w 40"/>
                  <a:gd name="T9" fmla="*/ 4 h 48"/>
                  <a:gd name="T10" fmla="*/ 28 w 40"/>
                  <a:gd name="T11" fmla="*/ 2 h 48"/>
                  <a:gd name="T12" fmla="*/ 24 w 40"/>
                  <a:gd name="T13" fmla="*/ 2 h 48"/>
                  <a:gd name="T14" fmla="*/ 20 w 40"/>
                  <a:gd name="T15" fmla="*/ 2 h 48"/>
                  <a:gd name="T16" fmla="*/ 16 w 40"/>
                  <a:gd name="T17" fmla="*/ 4 h 48"/>
                  <a:gd name="T18" fmla="*/ 12 w 40"/>
                  <a:gd name="T19" fmla="*/ 6 h 48"/>
                  <a:gd name="T20" fmla="*/ 10 w 40"/>
                  <a:gd name="T21" fmla="*/ 12 h 48"/>
                  <a:gd name="T22" fmla="*/ 8 w 40"/>
                  <a:gd name="T23" fmla="*/ 18 h 48"/>
                  <a:gd name="T24" fmla="*/ 8 w 40"/>
                  <a:gd name="T25" fmla="*/ 24 h 48"/>
                  <a:gd name="T26" fmla="*/ 8 w 40"/>
                  <a:gd name="T27" fmla="*/ 30 h 48"/>
                  <a:gd name="T28" fmla="*/ 10 w 40"/>
                  <a:gd name="T29" fmla="*/ 34 h 48"/>
                  <a:gd name="T30" fmla="*/ 12 w 40"/>
                  <a:gd name="T31" fmla="*/ 40 h 48"/>
                  <a:gd name="T32" fmla="*/ 16 w 40"/>
                  <a:gd name="T33" fmla="*/ 42 h 48"/>
                  <a:gd name="T34" fmla="*/ 20 w 40"/>
                  <a:gd name="T35" fmla="*/ 44 h 48"/>
                  <a:gd name="T36" fmla="*/ 24 w 40"/>
                  <a:gd name="T37" fmla="*/ 44 h 48"/>
                  <a:gd name="T38" fmla="*/ 28 w 40"/>
                  <a:gd name="T39" fmla="*/ 44 h 48"/>
                  <a:gd name="T40" fmla="*/ 32 w 40"/>
                  <a:gd name="T41" fmla="*/ 42 h 48"/>
                  <a:gd name="T42" fmla="*/ 36 w 40"/>
                  <a:gd name="T43" fmla="*/ 40 h 48"/>
                  <a:gd name="T44" fmla="*/ 40 w 40"/>
                  <a:gd name="T45" fmla="*/ 36 h 48"/>
                  <a:gd name="T46" fmla="*/ 40 w 40"/>
                  <a:gd name="T47" fmla="*/ 36 h 48"/>
                  <a:gd name="T48" fmla="*/ 36 w 40"/>
                  <a:gd name="T49" fmla="*/ 42 h 48"/>
                  <a:gd name="T50" fmla="*/ 32 w 40"/>
                  <a:gd name="T51" fmla="*/ 44 h 48"/>
                  <a:gd name="T52" fmla="*/ 28 w 40"/>
                  <a:gd name="T53" fmla="*/ 46 h 48"/>
                  <a:gd name="T54" fmla="*/ 22 w 40"/>
                  <a:gd name="T55" fmla="*/ 48 h 48"/>
                  <a:gd name="T56" fmla="*/ 14 w 40"/>
                  <a:gd name="T57" fmla="*/ 46 h 48"/>
                  <a:gd name="T58" fmla="*/ 8 w 40"/>
                  <a:gd name="T59" fmla="*/ 44 h 48"/>
                  <a:gd name="T60" fmla="*/ 4 w 40"/>
                  <a:gd name="T61" fmla="*/ 38 h 48"/>
                  <a:gd name="T62" fmla="*/ 0 w 40"/>
                  <a:gd name="T63" fmla="*/ 32 h 48"/>
                  <a:gd name="T64" fmla="*/ 0 w 40"/>
                  <a:gd name="T65" fmla="*/ 24 h 48"/>
                  <a:gd name="T66" fmla="*/ 0 w 40"/>
                  <a:gd name="T67" fmla="*/ 18 h 48"/>
                  <a:gd name="T68" fmla="*/ 2 w 40"/>
                  <a:gd name="T69" fmla="*/ 12 h 48"/>
                  <a:gd name="T70" fmla="*/ 6 w 40"/>
                  <a:gd name="T71" fmla="*/ 6 h 48"/>
                  <a:gd name="T72" fmla="*/ 12 w 40"/>
                  <a:gd name="T73" fmla="*/ 2 h 48"/>
                  <a:gd name="T74" fmla="*/ 16 w 40"/>
                  <a:gd name="T75" fmla="*/ 0 h 48"/>
                  <a:gd name="T76" fmla="*/ 22 w 40"/>
                  <a:gd name="T77" fmla="*/ 0 h 48"/>
                  <a:gd name="T78" fmla="*/ 28 w 40"/>
                  <a:gd name="T79" fmla="*/ 0 h 48"/>
                  <a:gd name="T80" fmla="*/ 32 w 40"/>
                  <a:gd name="T81" fmla="*/ 2 h 48"/>
                  <a:gd name="T82" fmla="*/ 34 w 40"/>
                  <a:gd name="T83" fmla="*/ 2 h 48"/>
                  <a:gd name="T84" fmla="*/ 34 w 40"/>
                  <a:gd name="T85" fmla="*/ 2 h 48"/>
                  <a:gd name="T86" fmla="*/ 36 w 40"/>
                  <a:gd name="T87" fmla="*/ 2 h 48"/>
                  <a:gd name="T88" fmla="*/ 36 w 40"/>
                  <a:gd name="T89" fmla="*/ 2 h 48"/>
                  <a:gd name="T90" fmla="*/ 38 w 40"/>
                  <a:gd name="T91" fmla="*/ 0 h 48"/>
                  <a:gd name="T92" fmla="*/ 38 w 40"/>
                  <a:gd name="T93" fmla="*/ 0 h 48"/>
                  <a:gd name="T94" fmla="*/ 38 w 40"/>
                  <a:gd name="T95" fmla="*/ 0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0"/>
                  <a:gd name="T145" fmla="*/ 0 h 48"/>
                  <a:gd name="T146" fmla="*/ 40 w 40"/>
                  <a:gd name="T147" fmla="*/ 48 h 4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0" h="48">
                    <a:moveTo>
                      <a:pt x="38" y="0"/>
                    </a:moveTo>
                    <a:lnTo>
                      <a:pt x="38" y="16"/>
                    </a:lnTo>
                    <a:lnTo>
                      <a:pt x="36" y="8"/>
                    </a:lnTo>
                    <a:lnTo>
                      <a:pt x="32" y="4"/>
                    </a:lnTo>
                    <a:lnTo>
                      <a:pt x="28" y="2"/>
                    </a:lnTo>
                    <a:lnTo>
                      <a:pt x="24" y="2"/>
                    </a:lnTo>
                    <a:lnTo>
                      <a:pt x="20" y="2"/>
                    </a:lnTo>
                    <a:lnTo>
                      <a:pt x="16" y="4"/>
                    </a:lnTo>
                    <a:lnTo>
                      <a:pt x="12" y="6"/>
                    </a:lnTo>
                    <a:lnTo>
                      <a:pt x="10" y="12"/>
                    </a:lnTo>
                    <a:lnTo>
                      <a:pt x="8" y="18"/>
                    </a:lnTo>
                    <a:lnTo>
                      <a:pt x="8" y="24"/>
                    </a:lnTo>
                    <a:lnTo>
                      <a:pt x="8" y="30"/>
                    </a:lnTo>
                    <a:lnTo>
                      <a:pt x="10" y="34"/>
                    </a:lnTo>
                    <a:lnTo>
                      <a:pt x="12" y="40"/>
                    </a:lnTo>
                    <a:lnTo>
                      <a:pt x="16" y="42"/>
                    </a:lnTo>
                    <a:lnTo>
                      <a:pt x="20" y="44"/>
                    </a:lnTo>
                    <a:lnTo>
                      <a:pt x="24" y="44"/>
                    </a:lnTo>
                    <a:lnTo>
                      <a:pt x="28" y="44"/>
                    </a:lnTo>
                    <a:lnTo>
                      <a:pt x="32" y="42"/>
                    </a:lnTo>
                    <a:lnTo>
                      <a:pt x="36" y="40"/>
                    </a:lnTo>
                    <a:lnTo>
                      <a:pt x="40" y="36"/>
                    </a:lnTo>
                    <a:lnTo>
                      <a:pt x="36" y="42"/>
                    </a:lnTo>
                    <a:lnTo>
                      <a:pt x="32" y="44"/>
                    </a:lnTo>
                    <a:lnTo>
                      <a:pt x="28" y="46"/>
                    </a:lnTo>
                    <a:lnTo>
                      <a:pt x="22" y="48"/>
                    </a:lnTo>
                    <a:lnTo>
                      <a:pt x="14" y="46"/>
                    </a:lnTo>
                    <a:lnTo>
                      <a:pt x="8" y="44"/>
                    </a:lnTo>
                    <a:lnTo>
                      <a:pt x="4" y="38"/>
                    </a:lnTo>
                    <a:lnTo>
                      <a:pt x="0" y="32"/>
                    </a:lnTo>
                    <a:lnTo>
                      <a:pt x="0" y="24"/>
                    </a:lnTo>
                    <a:lnTo>
                      <a:pt x="0" y="18"/>
                    </a:lnTo>
                    <a:lnTo>
                      <a:pt x="2" y="12"/>
                    </a:lnTo>
                    <a:lnTo>
                      <a:pt x="6" y="6"/>
                    </a:lnTo>
                    <a:lnTo>
                      <a:pt x="12" y="2"/>
                    </a:lnTo>
                    <a:lnTo>
                      <a:pt x="16" y="0"/>
                    </a:lnTo>
                    <a:lnTo>
                      <a:pt x="22" y="0"/>
                    </a:lnTo>
                    <a:lnTo>
                      <a:pt x="28" y="0"/>
                    </a:lnTo>
                    <a:lnTo>
                      <a:pt x="32" y="2"/>
                    </a:lnTo>
                    <a:lnTo>
                      <a:pt x="34" y="2"/>
                    </a:lnTo>
                    <a:lnTo>
                      <a:pt x="36" y="2"/>
                    </a:lnTo>
                    <a:lnTo>
                      <a:pt x="3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2" name="Freeform 362"/>
              <p:cNvSpPr>
                <a:spLocks/>
              </p:cNvSpPr>
              <p:nvPr/>
            </p:nvSpPr>
            <p:spPr bwMode="auto">
              <a:xfrm>
                <a:off x="1834" y="2952"/>
                <a:ext cx="40" cy="46"/>
              </a:xfrm>
              <a:custGeom>
                <a:avLst/>
                <a:gdLst>
                  <a:gd name="T0" fmla="*/ 14 w 40"/>
                  <a:gd name="T1" fmla="*/ 2 h 46"/>
                  <a:gd name="T2" fmla="*/ 14 w 40"/>
                  <a:gd name="T3" fmla="*/ 22 h 46"/>
                  <a:gd name="T4" fmla="*/ 24 w 40"/>
                  <a:gd name="T5" fmla="*/ 22 h 46"/>
                  <a:gd name="T6" fmla="*/ 28 w 40"/>
                  <a:gd name="T7" fmla="*/ 20 h 46"/>
                  <a:gd name="T8" fmla="*/ 30 w 40"/>
                  <a:gd name="T9" fmla="*/ 20 h 46"/>
                  <a:gd name="T10" fmla="*/ 30 w 40"/>
                  <a:gd name="T11" fmla="*/ 18 h 46"/>
                  <a:gd name="T12" fmla="*/ 32 w 40"/>
                  <a:gd name="T13" fmla="*/ 14 h 46"/>
                  <a:gd name="T14" fmla="*/ 32 w 40"/>
                  <a:gd name="T15" fmla="*/ 14 h 46"/>
                  <a:gd name="T16" fmla="*/ 32 w 40"/>
                  <a:gd name="T17" fmla="*/ 30 h 46"/>
                  <a:gd name="T18" fmla="*/ 32 w 40"/>
                  <a:gd name="T19" fmla="*/ 30 h 46"/>
                  <a:gd name="T20" fmla="*/ 30 w 40"/>
                  <a:gd name="T21" fmla="*/ 28 h 46"/>
                  <a:gd name="T22" fmla="*/ 30 w 40"/>
                  <a:gd name="T23" fmla="*/ 26 h 46"/>
                  <a:gd name="T24" fmla="*/ 30 w 40"/>
                  <a:gd name="T25" fmla="*/ 24 h 46"/>
                  <a:gd name="T26" fmla="*/ 28 w 40"/>
                  <a:gd name="T27" fmla="*/ 24 h 46"/>
                  <a:gd name="T28" fmla="*/ 26 w 40"/>
                  <a:gd name="T29" fmla="*/ 24 h 46"/>
                  <a:gd name="T30" fmla="*/ 24 w 40"/>
                  <a:gd name="T31" fmla="*/ 24 h 46"/>
                  <a:gd name="T32" fmla="*/ 14 w 40"/>
                  <a:gd name="T33" fmla="*/ 24 h 46"/>
                  <a:gd name="T34" fmla="*/ 14 w 40"/>
                  <a:gd name="T35" fmla="*/ 40 h 46"/>
                  <a:gd name="T36" fmla="*/ 14 w 40"/>
                  <a:gd name="T37" fmla="*/ 42 h 46"/>
                  <a:gd name="T38" fmla="*/ 14 w 40"/>
                  <a:gd name="T39" fmla="*/ 44 h 46"/>
                  <a:gd name="T40" fmla="*/ 14 w 40"/>
                  <a:gd name="T41" fmla="*/ 44 h 46"/>
                  <a:gd name="T42" fmla="*/ 14 w 40"/>
                  <a:gd name="T43" fmla="*/ 44 h 46"/>
                  <a:gd name="T44" fmla="*/ 16 w 40"/>
                  <a:gd name="T45" fmla="*/ 44 h 46"/>
                  <a:gd name="T46" fmla="*/ 18 w 40"/>
                  <a:gd name="T47" fmla="*/ 44 h 46"/>
                  <a:gd name="T48" fmla="*/ 26 w 40"/>
                  <a:gd name="T49" fmla="*/ 44 h 46"/>
                  <a:gd name="T50" fmla="*/ 28 w 40"/>
                  <a:gd name="T51" fmla="*/ 44 h 46"/>
                  <a:gd name="T52" fmla="*/ 32 w 40"/>
                  <a:gd name="T53" fmla="*/ 44 h 46"/>
                  <a:gd name="T54" fmla="*/ 34 w 40"/>
                  <a:gd name="T55" fmla="*/ 44 h 46"/>
                  <a:gd name="T56" fmla="*/ 34 w 40"/>
                  <a:gd name="T57" fmla="*/ 42 h 46"/>
                  <a:gd name="T58" fmla="*/ 38 w 40"/>
                  <a:gd name="T59" fmla="*/ 38 h 46"/>
                  <a:gd name="T60" fmla="*/ 40 w 40"/>
                  <a:gd name="T61" fmla="*/ 36 h 46"/>
                  <a:gd name="T62" fmla="*/ 40 w 40"/>
                  <a:gd name="T63" fmla="*/ 36 h 46"/>
                  <a:gd name="T64" fmla="*/ 36 w 40"/>
                  <a:gd name="T65" fmla="*/ 46 h 46"/>
                  <a:gd name="T66" fmla="*/ 0 w 40"/>
                  <a:gd name="T67" fmla="*/ 46 h 46"/>
                  <a:gd name="T68" fmla="*/ 0 w 40"/>
                  <a:gd name="T69" fmla="*/ 46 h 46"/>
                  <a:gd name="T70" fmla="*/ 2 w 40"/>
                  <a:gd name="T71" fmla="*/ 46 h 46"/>
                  <a:gd name="T72" fmla="*/ 4 w 40"/>
                  <a:gd name="T73" fmla="*/ 46 h 46"/>
                  <a:gd name="T74" fmla="*/ 4 w 40"/>
                  <a:gd name="T75" fmla="*/ 46 h 46"/>
                  <a:gd name="T76" fmla="*/ 6 w 40"/>
                  <a:gd name="T77" fmla="*/ 44 h 46"/>
                  <a:gd name="T78" fmla="*/ 6 w 40"/>
                  <a:gd name="T79" fmla="*/ 44 h 46"/>
                  <a:gd name="T80" fmla="*/ 6 w 40"/>
                  <a:gd name="T81" fmla="*/ 42 h 46"/>
                  <a:gd name="T82" fmla="*/ 6 w 40"/>
                  <a:gd name="T83" fmla="*/ 38 h 46"/>
                  <a:gd name="T84" fmla="*/ 6 w 40"/>
                  <a:gd name="T85" fmla="*/ 8 h 46"/>
                  <a:gd name="T86" fmla="*/ 6 w 40"/>
                  <a:gd name="T87" fmla="*/ 4 h 46"/>
                  <a:gd name="T88" fmla="*/ 6 w 40"/>
                  <a:gd name="T89" fmla="*/ 2 h 46"/>
                  <a:gd name="T90" fmla="*/ 4 w 40"/>
                  <a:gd name="T91" fmla="*/ 2 h 46"/>
                  <a:gd name="T92" fmla="*/ 2 w 40"/>
                  <a:gd name="T93" fmla="*/ 0 h 46"/>
                  <a:gd name="T94" fmla="*/ 0 w 40"/>
                  <a:gd name="T95" fmla="*/ 0 h 46"/>
                  <a:gd name="T96" fmla="*/ 0 w 40"/>
                  <a:gd name="T97" fmla="*/ 0 h 46"/>
                  <a:gd name="T98" fmla="*/ 36 w 40"/>
                  <a:gd name="T99" fmla="*/ 0 h 46"/>
                  <a:gd name="T100" fmla="*/ 38 w 40"/>
                  <a:gd name="T101" fmla="*/ 10 h 46"/>
                  <a:gd name="T102" fmla="*/ 36 w 40"/>
                  <a:gd name="T103" fmla="*/ 10 h 46"/>
                  <a:gd name="T104" fmla="*/ 34 w 40"/>
                  <a:gd name="T105" fmla="*/ 6 h 46"/>
                  <a:gd name="T106" fmla="*/ 34 w 40"/>
                  <a:gd name="T107" fmla="*/ 4 h 46"/>
                  <a:gd name="T108" fmla="*/ 32 w 40"/>
                  <a:gd name="T109" fmla="*/ 4 h 46"/>
                  <a:gd name="T110" fmla="*/ 32 w 40"/>
                  <a:gd name="T111" fmla="*/ 2 h 46"/>
                  <a:gd name="T112" fmla="*/ 30 w 40"/>
                  <a:gd name="T113" fmla="*/ 2 h 46"/>
                  <a:gd name="T114" fmla="*/ 26 w 40"/>
                  <a:gd name="T115" fmla="*/ 2 h 46"/>
                  <a:gd name="T116" fmla="*/ 14 w 40"/>
                  <a:gd name="T117" fmla="*/ 2 h 4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46"/>
                  <a:gd name="T179" fmla="*/ 40 w 40"/>
                  <a:gd name="T180" fmla="*/ 46 h 4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46">
                    <a:moveTo>
                      <a:pt x="14" y="2"/>
                    </a:moveTo>
                    <a:lnTo>
                      <a:pt x="14" y="22"/>
                    </a:lnTo>
                    <a:lnTo>
                      <a:pt x="24" y="22"/>
                    </a:lnTo>
                    <a:lnTo>
                      <a:pt x="28" y="20"/>
                    </a:lnTo>
                    <a:lnTo>
                      <a:pt x="30" y="20"/>
                    </a:lnTo>
                    <a:lnTo>
                      <a:pt x="30" y="18"/>
                    </a:lnTo>
                    <a:lnTo>
                      <a:pt x="32" y="14"/>
                    </a:lnTo>
                    <a:lnTo>
                      <a:pt x="32" y="30"/>
                    </a:lnTo>
                    <a:lnTo>
                      <a:pt x="30" y="28"/>
                    </a:lnTo>
                    <a:lnTo>
                      <a:pt x="30" y="26"/>
                    </a:lnTo>
                    <a:lnTo>
                      <a:pt x="30" y="24"/>
                    </a:lnTo>
                    <a:lnTo>
                      <a:pt x="28" y="24"/>
                    </a:lnTo>
                    <a:lnTo>
                      <a:pt x="26" y="24"/>
                    </a:lnTo>
                    <a:lnTo>
                      <a:pt x="24" y="24"/>
                    </a:lnTo>
                    <a:lnTo>
                      <a:pt x="14" y="24"/>
                    </a:lnTo>
                    <a:lnTo>
                      <a:pt x="14" y="40"/>
                    </a:lnTo>
                    <a:lnTo>
                      <a:pt x="14" y="42"/>
                    </a:lnTo>
                    <a:lnTo>
                      <a:pt x="14" y="44"/>
                    </a:lnTo>
                    <a:lnTo>
                      <a:pt x="16" y="44"/>
                    </a:lnTo>
                    <a:lnTo>
                      <a:pt x="18" y="44"/>
                    </a:lnTo>
                    <a:lnTo>
                      <a:pt x="26" y="44"/>
                    </a:lnTo>
                    <a:lnTo>
                      <a:pt x="28" y="44"/>
                    </a:lnTo>
                    <a:lnTo>
                      <a:pt x="32" y="44"/>
                    </a:lnTo>
                    <a:lnTo>
                      <a:pt x="34" y="44"/>
                    </a:lnTo>
                    <a:lnTo>
                      <a:pt x="34" y="42"/>
                    </a:lnTo>
                    <a:lnTo>
                      <a:pt x="38" y="38"/>
                    </a:lnTo>
                    <a:lnTo>
                      <a:pt x="40" y="36"/>
                    </a:lnTo>
                    <a:lnTo>
                      <a:pt x="36" y="46"/>
                    </a:lnTo>
                    <a:lnTo>
                      <a:pt x="0" y="46"/>
                    </a:lnTo>
                    <a:lnTo>
                      <a:pt x="2" y="46"/>
                    </a:lnTo>
                    <a:lnTo>
                      <a:pt x="4" y="46"/>
                    </a:lnTo>
                    <a:lnTo>
                      <a:pt x="6" y="44"/>
                    </a:lnTo>
                    <a:lnTo>
                      <a:pt x="6" y="42"/>
                    </a:lnTo>
                    <a:lnTo>
                      <a:pt x="6" y="38"/>
                    </a:lnTo>
                    <a:lnTo>
                      <a:pt x="6" y="8"/>
                    </a:lnTo>
                    <a:lnTo>
                      <a:pt x="6" y="4"/>
                    </a:lnTo>
                    <a:lnTo>
                      <a:pt x="6" y="2"/>
                    </a:lnTo>
                    <a:lnTo>
                      <a:pt x="4" y="2"/>
                    </a:lnTo>
                    <a:lnTo>
                      <a:pt x="2" y="0"/>
                    </a:lnTo>
                    <a:lnTo>
                      <a:pt x="0" y="0"/>
                    </a:lnTo>
                    <a:lnTo>
                      <a:pt x="36" y="0"/>
                    </a:lnTo>
                    <a:lnTo>
                      <a:pt x="38" y="10"/>
                    </a:lnTo>
                    <a:lnTo>
                      <a:pt x="36" y="10"/>
                    </a:lnTo>
                    <a:lnTo>
                      <a:pt x="34" y="6"/>
                    </a:lnTo>
                    <a:lnTo>
                      <a:pt x="34" y="4"/>
                    </a:lnTo>
                    <a:lnTo>
                      <a:pt x="32" y="4"/>
                    </a:lnTo>
                    <a:lnTo>
                      <a:pt x="32" y="2"/>
                    </a:lnTo>
                    <a:lnTo>
                      <a:pt x="30" y="2"/>
                    </a:lnTo>
                    <a:lnTo>
                      <a:pt x="26" y="2"/>
                    </a:lnTo>
                    <a:lnTo>
                      <a:pt x="14"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3" name="Rectangle 363"/>
              <p:cNvSpPr>
                <a:spLocks noChangeArrowheads="1"/>
              </p:cNvSpPr>
              <p:nvPr/>
            </p:nvSpPr>
            <p:spPr bwMode="auto">
              <a:xfrm>
                <a:off x="2120" y="292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4" name="Freeform 364"/>
              <p:cNvSpPr>
                <a:spLocks/>
              </p:cNvSpPr>
              <p:nvPr/>
            </p:nvSpPr>
            <p:spPr bwMode="auto">
              <a:xfrm>
                <a:off x="2166" y="2940"/>
                <a:ext cx="50" cy="58"/>
              </a:xfrm>
              <a:custGeom>
                <a:avLst/>
                <a:gdLst>
                  <a:gd name="T0" fmla="*/ 50 w 50"/>
                  <a:gd name="T1" fmla="*/ 0 h 58"/>
                  <a:gd name="T2" fmla="*/ 50 w 50"/>
                  <a:gd name="T3" fmla="*/ 14 h 58"/>
                  <a:gd name="T4" fmla="*/ 48 w 50"/>
                  <a:gd name="T5" fmla="*/ 14 h 58"/>
                  <a:gd name="T6" fmla="*/ 48 w 50"/>
                  <a:gd name="T7" fmla="*/ 10 h 58"/>
                  <a:gd name="T8" fmla="*/ 48 w 50"/>
                  <a:gd name="T9" fmla="*/ 8 h 58"/>
                  <a:gd name="T10" fmla="*/ 46 w 50"/>
                  <a:gd name="T11" fmla="*/ 6 h 58"/>
                  <a:gd name="T12" fmla="*/ 44 w 50"/>
                  <a:gd name="T13" fmla="*/ 4 h 58"/>
                  <a:gd name="T14" fmla="*/ 42 w 50"/>
                  <a:gd name="T15" fmla="*/ 4 h 58"/>
                  <a:gd name="T16" fmla="*/ 38 w 50"/>
                  <a:gd name="T17" fmla="*/ 4 h 58"/>
                  <a:gd name="T18" fmla="*/ 30 w 50"/>
                  <a:gd name="T19" fmla="*/ 4 h 58"/>
                  <a:gd name="T20" fmla="*/ 30 w 50"/>
                  <a:gd name="T21" fmla="*/ 48 h 58"/>
                  <a:gd name="T22" fmla="*/ 30 w 50"/>
                  <a:gd name="T23" fmla="*/ 54 h 58"/>
                  <a:gd name="T24" fmla="*/ 30 w 50"/>
                  <a:gd name="T25" fmla="*/ 56 h 58"/>
                  <a:gd name="T26" fmla="*/ 32 w 50"/>
                  <a:gd name="T27" fmla="*/ 58 h 58"/>
                  <a:gd name="T28" fmla="*/ 36 w 50"/>
                  <a:gd name="T29" fmla="*/ 58 h 58"/>
                  <a:gd name="T30" fmla="*/ 38 w 50"/>
                  <a:gd name="T31" fmla="*/ 58 h 58"/>
                  <a:gd name="T32" fmla="*/ 38 w 50"/>
                  <a:gd name="T33" fmla="*/ 58 h 58"/>
                  <a:gd name="T34" fmla="*/ 12 w 50"/>
                  <a:gd name="T35" fmla="*/ 58 h 58"/>
                  <a:gd name="T36" fmla="*/ 12 w 50"/>
                  <a:gd name="T37" fmla="*/ 58 h 58"/>
                  <a:gd name="T38" fmla="*/ 14 w 50"/>
                  <a:gd name="T39" fmla="*/ 58 h 58"/>
                  <a:gd name="T40" fmla="*/ 18 w 50"/>
                  <a:gd name="T41" fmla="*/ 58 h 58"/>
                  <a:gd name="T42" fmla="*/ 20 w 50"/>
                  <a:gd name="T43" fmla="*/ 56 h 58"/>
                  <a:gd name="T44" fmla="*/ 20 w 50"/>
                  <a:gd name="T45" fmla="*/ 52 h 58"/>
                  <a:gd name="T46" fmla="*/ 22 w 50"/>
                  <a:gd name="T47" fmla="*/ 48 h 58"/>
                  <a:gd name="T48" fmla="*/ 22 w 50"/>
                  <a:gd name="T49" fmla="*/ 4 h 58"/>
                  <a:gd name="T50" fmla="*/ 14 w 50"/>
                  <a:gd name="T51" fmla="*/ 4 h 58"/>
                  <a:gd name="T52" fmla="*/ 10 w 50"/>
                  <a:gd name="T53" fmla="*/ 4 h 58"/>
                  <a:gd name="T54" fmla="*/ 8 w 50"/>
                  <a:gd name="T55" fmla="*/ 4 h 58"/>
                  <a:gd name="T56" fmla="*/ 6 w 50"/>
                  <a:gd name="T57" fmla="*/ 4 h 58"/>
                  <a:gd name="T58" fmla="*/ 4 w 50"/>
                  <a:gd name="T59" fmla="*/ 6 h 58"/>
                  <a:gd name="T60" fmla="*/ 4 w 50"/>
                  <a:gd name="T61" fmla="*/ 10 h 58"/>
                  <a:gd name="T62" fmla="*/ 2 w 50"/>
                  <a:gd name="T63" fmla="*/ 14 h 58"/>
                  <a:gd name="T64" fmla="*/ 0 w 50"/>
                  <a:gd name="T65" fmla="*/ 14 h 58"/>
                  <a:gd name="T66" fmla="*/ 2 w 50"/>
                  <a:gd name="T67" fmla="*/ 0 h 58"/>
                  <a:gd name="T68" fmla="*/ 50 w 50"/>
                  <a:gd name="T69" fmla="*/ 0 h 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
                  <a:gd name="T106" fmla="*/ 0 h 58"/>
                  <a:gd name="T107" fmla="*/ 50 w 50"/>
                  <a:gd name="T108" fmla="*/ 58 h 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 h="58">
                    <a:moveTo>
                      <a:pt x="50" y="0"/>
                    </a:moveTo>
                    <a:lnTo>
                      <a:pt x="50" y="14"/>
                    </a:lnTo>
                    <a:lnTo>
                      <a:pt x="48" y="14"/>
                    </a:lnTo>
                    <a:lnTo>
                      <a:pt x="48" y="10"/>
                    </a:lnTo>
                    <a:lnTo>
                      <a:pt x="48" y="8"/>
                    </a:lnTo>
                    <a:lnTo>
                      <a:pt x="46" y="6"/>
                    </a:lnTo>
                    <a:lnTo>
                      <a:pt x="44" y="4"/>
                    </a:lnTo>
                    <a:lnTo>
                      <a:pt x="42" y="4"/>
                    </a:lnTo>
                    <a:lnTo>
                      <a:pt x="38" y="4"/>
                    </a:lnTo>
                    <a:lnTo>
                      <a:pt x="30" y="4"/>
                    </a:lnTo>
                    <a:lnTo>
                      <a:pt x="30" y="48"/>
                    </a:lnTo>
                    <a:lnTo>
                      <a:pt x="30" y="54"/>
                    </a:lnTo>
                    <a:lnTo>
                      <a:pt x="30" y="56"/>
                    </a:lnTo>
                    <a:lnTo>
                      <a:pt x="32" y="58"/>
                    </a:lnTo>
                    <a:lnTo>
                      <a:pt x="36" y="58"/>
                    </a:lnTo>
                    <a:lnTo>
                      <a:pt x="38" y="58"/>
                    </a:lnTo>
                    <a:lnTo>
                      <a:pt x="12" y="58"/>
                    </a:lnTo>
                    <a:lnTo>
                      <a:pt x="14" y="58"/>
                    </a:lnTo>
                    <a:lnTo>
                      <a:pt x="18" y="58"/>
                    </a:lnTo>
                    <a:lnTo>
                      <a:pt x="20" y="56"/>
                    </a:lnTo>
                    <a:lnTo>
                      <a:pt x="20" y="52"/>
                    </a:lnTo>
                    <a:lnTo>
                      <a:pt x="22" y="48"/>
                    </a:lnTo>
                    <a:lnTo>
                      <a:pt x="22" y="4"/>
                    </a:lnTo>
                    <a:lnTo>
                      <a:pt x="14" y="4"/>
                    </a:lnTo>
                    <a:lnTo>
                      <a:pt x="10" y="4"/>
                    </a:lnTo>
                    <a:lnTo>
                      <a:pt x="8" y="4"/>
                    </a:lnTo>
                    <a:lnTo>
                      <a:pt x="6" y="4"/>
                    </a:lnTo>
                    <a:lnTo>
                      <a:pt x="4" y="6"/>
                    </a:lnTo>
                    <a:lnTo>
                      <a:pt x="4" y="10"/>
                    </a:lnTo>
                    <a:lnTo>
                      <a:pt x="2" y="14"/>
                    </a:lnTo>
                    <a:lnTo>
                      <a:pt x="0" y="14"/>
                    </a:lnTo>
                    <a:lnTo>
                      <a:pt x="2" y="0"/>
                    </a:lnTo>
                    <a:lnTo>
                      <a:pt x="5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5" name="Freeform 365"/>
              <p:cNvSpPr>
                <a:spLocks/>
              </p:cNvSpPr>
              <p:nvPr/>
            </p:nvSpPr>
            <p:spPr bwMode="auto">
              <a:xfrm>
                <a:off x="2220" y="2938"/>
                <a:ext cx="40" cy="60"/>
              </a:xfrm>
              <a:custGeom>
                <a:avLst/>
                <a:gdLst>
                  <a:gd name="T0" fmla="*/ 12 w 40"/>
                  <a:gd name="T1" fmla="*/ 28 h 60"/>
                  <a:gd name="T2" fmla="*/ 20 w 40"/>
                  <a:gd name="T3" fmla="*/ 22 h 60"/>
                  <a:gd name="T4" fmla="*/ 26 w 40"/>
                  <a:gd name="T5" fmla="*/ 20 h 60"/>
                  <a:gd name="T6" fmla="*/ 32 w 40"/>
                  <a:gd name="T7" fmla="*/ 22 h 60"/>
                  <a:gd name="T8" fmla="*/ 34 w 40"/>
                  <a:gd name="T9" fmla="*/ 28 h 60"/>
                  <a:gd name="T10" fmla="*/ 36 w 40"/>
                  <a:gd name="T11" fmla="*/ 38 h 60"/>
                  <a:gd name="T12" fmla="*/ 36 w 40"/>
                  <a:gd name="T13" fmla="*/ 56 h 60"/>
                  <a:gd name="T14" fmla="*/ 36 w 40"/>
                  <a:gd name="T15" fmla="*/ 58 h 60"/>
                  <a:gd name="T16" fmla="*/ 38 w 40"/>
                  <a:gd name="T17" fmla="*/ 60 h 60"/>
                  <a:gd name="T18" fmla="*/ 40 w 40"/>
                  <a:gd name="T19" fmla="*/ 60 h 60"/>
                  <a:gd name="T20" fmla="*/ 22 w 40"/>
                  <a:gd name="T21" fmla="*/ 60 h 60"/>
                  <a:gd name="T22" fmla="*/ 26 w 40"/>
                  <a:gd name="T23" fmla="*/ 60 h 60"/>
                  <a:gd name="T24" fmla="*/ 28 w 40"/>
                  <a:gd name="T25" fmla="*/ 58 h 60"/>
                  <a:gd name="T26" fmla="*/ 28 w 40"/>
                  <a:gd name="T27" fmla="*/ 54 h 60"/>
                  <a:gd name="T28" fmla="*/ 28 w 40"/>
                  <a:gd name="T29" fmla="*/ 38 h 60"/>
                  <a:gd name="T30" fmla="*/ 28 w 40"/>
                  <a:gd name="T31" fmla="*/ 30 h 60"/>
                  <a:gd name="T32" fmla="*/ 26 w 40"/>
                  <a:gd name="T33" fmla="*/ 28 h 60"/>
                  <a:gd name="T34" fmla="*/ 22 w 40"/>
                  <a:gd name="T35" fmla="*/ 26 h 60"/>
                  <a:gd name="T36" fmla="*/ 18 w 40"/>
                  <a:gd name="T37" fmla="*/ 28 h 60"/>
                  <a:gd name="T38" fmla="*/ 12 w 40"/>
                  <a:gd name="T39" fmla="*/ 32 h 60"/>
                  <a:gd name="T40" fmla="*/ 12 w 40"/>
                  <a:gd name="T41" fmla="*/ 56 h 60"/>
                  <a:gd name="T42" fmla="*/ 12 w 40"/>
                  <a:gd name="T43" fmla="*/ 58 h 60"/>
                  <a:gd name="T44" fmla="*/ 16 w 40"/>
                  <a:gd name="T45" fmla="*/ 60 h 60"/>
                  <a:gd name="T46" fmla="*/ 18 w 40"/>
                  <a:gd name="T47" fmla="*/ 60 h 60"/>
                  <a:gd name="T48" fmla="*/ 0 w 40"/>
                  <a:gd name="T49" fmla="*/ 60 h 60"/>
                  <a:gd name="T50" fmla="*/ 2 w 40"/>
                  <a:gd name="T51" fmla="*/ 58 h 60"/>
                  <a:gd name="T52" fmla="*/ 4 w 40"/>
                  <a:gd name="T53" fmla="*/ 58 h 60"/>
                  <a:gd name="T54" fmla="*/ 4 w 40"/>
                  <a:gd name="T55" fmla="*/ 52 h 60"/>
                  <a:gd name="T56" fmla="*/ 4 w 40"/>
                  <a:gd name="T57" fmla="*/ 10 h 60"/>
                  <a:gd name="T58" fmla="*/ 4 w 40"/>
                  <a:gd name="T59" fmla="*/ 6 h 60"/>
                  <a:gd name="T60" fmla="*/ 2 w 40"/>
                  <a:gd name="T61" fmla="*/ 4 h 60"/>
                  <a:gd name="T62" fmla="*/ 0 w 40"/>
                  <a:gd name="T63" fmla="*/ 4 h 60"/>
                  <a:gd name="T64" fmla="*/ 0 w 40"/>
                  <a:gd name="T65" fmla="*/ 4 h 60"/>
                  <a:gd name="T66" fmla="*/ 12 w 40"/>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
                  <a:gd name="T103" fmla="*/ 0 h 60"/>
                  <a:gd name="T104" fmla="*/ 40 w 40"/>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 h="60">
                    <a:moveTo>
                      <a:pt x="12" y="0"/>
                    </a:moveTo>
                    <a:lnTo>
                      <a:pt x="12" y="28"/>
                    </a:lnTo>
                    <a:lnTo>
                      <a:pt x="16" y="24"/>
                    </a:lnTo>
                    <a:lnTo>
                      <a:pt x="20" y="22"/>
                    </a:lnTo>
                    <a:lnTo>
                      <a:pt x="22" y="20"/>
                    </a:lnTo>
                    <a:lnTo>
                      <a:pt x="26" y="20"/>
                    </a:lnTo>
                    <a:lnTo>
                      <a:pt x="28" y="22"/>
                    </a:lnTo>
                    <a:lnTo>
                      <a:pt x="32" y="22"/>
                    </a:lnTo>
                    <a:lnTo>
                      <a:pt x="34" y="24"/>
                    </a:lnTo>
                    <a:lnTo>
                      <a:pt x="34" y="28"/>
                    </a:lnTo>
                    <a:lnTo>
                      <a:pt x="36" y="32"/>
                    </a:lnTo>
                    <a:lnTo>
                      <a:pt x="36" y="38"/>
                    </a:lnTo>
                    <a:lnTo>
                      <a:pt x="36" y="52"/>
                    </a:lnTo>
                    <a:lnTo>
                      <a:pt x="36" y="56"/>
                    </a:lnTo>
                    <a:lnTo>
                      <a:pt x="36" y="58"/>
                    </a:lnTo>
                    <a:lnTo>
                      <a:pt x="38" y="60"/>
                    </a:lnTo>
                    <a:lnTo>
                      <a:pt x="40" y="60"/>
                    </a:lnTo>
                    <a:lnTo>
                      <a:pt x="22" y="60"/>
                    </a:lnTo>
                    <a:lnTo>
                      <a:pt x="24" y="60"/>
                    </a:lnTo>
                    <a:lnTo>
                      <a:pt x="26" y="60"/>
                    </a:lnTo>
                    <a:lnTo>
                      <a:pt x="26" y="58"/>
                    </a:lnTo>
                    <a:lnTo>
                      <a:pt x="28" y="58"/>
                    </a:lnTo>
                    <a:lnTo>
                      <a:pt x="28" y="56"/>
                    </a:lnTo>
                    <a:lnTo>
                      <a:pt x="28" y="54"/>
                    </a:lnTo>
                    <a:lnTo>
                      <a:pt x="28" y="52"/>
                    </a:lnTo>
                    <a:lnTo>
                      <a:pt x="28" y="38"/>
                    </a:lnTo>
                    <a:lnTo>
                      <a:pt x="28" y="32"/>
                    </a:lnTo>
                    <a:lnTo>
                      <a:pt x="28" y="30"/>
                    </a:lnTo>
                    <a:lnTo>
                      <a:pt x="26" y="28"/>
                    </a:lnTo>
                    <a:lnTo>
                      <a:pt x="24" y="26"/>
                    </a:lnTo>
                    <a:lnTo>
                      <a:pt x="22" y="26"/>
                    </a:lnTo>
                    <a:lnTo>
                      <a:pt x="20" y="26"/>
                    </a:lnTo>
                    <a:lnTo>
                      <a:pt x="18" y="28"/>
                    </a:lnTo>
                    <a:lnTo>
                      <a:pt x="14" y="28"/>
                    </a:lnTo>
                    <a:lnTo>
                      <a:pt x="12" y="32"/>
                    </a:lnTo>
                    <a:lnTo>
                      <a:pt x="12" y="52"/>
                    </a:lnTo>
                    <a:lnTo>
                      <a:pt x="12" y="56"/>
                    </a:lnTo>
                    <a:lnTo>
                      <a:pt x="12" y="58"/>
                    </a:lnTo>
                    <a:lnTo>
                      <a:pt x="14" y="60"/>
                    </a:lnTo>
                    <a:lnTo>
                      <a:pt x="16" y="60"/>
                    </a:lnTo>
                    <a:lnTo>
                      <a:pt x="18" y="60"/>
                    </a:lnTo>
                    <a:lnTo>
                      <a:pt x="0" y="60"/>
                    </a:lnTo>
                    <a:lnTo>
                      <a:pt x="2" y="60"/>
                    </a:lnTo>
                    <a:lnTo>
                      <a:pt x="2" y="58"/>
                    </a:lnTo>
                    <a:lnTo>
                      <a:pt x="4" y="58"/>
                    </a:lnTo>
                    <a:lnTo>
                      <a:pt x="4" y="56"/>
                    </a:lnTo>
                    <a:lnTo>
                      <a:pt x="4" y="52"/>
                    </a:lnTo>
                    <a:lnTo>
                      <a:pt x="4" y="16"/>
                    </a:lnTo>
                    <a:lnTo>
                      <a:pt x="4" y="10"/>
                    </a:lnTo>
                    <a:lnTo>
                      <a:pt x="4" y="8"/>
                    </a:lnTo>
                    <a:lnTo>
                      <a:pt x="4" y="6"/>
                    </a:lnTo>
                    <a:lnTo>
                      <a:pt x="4" y="4"/>
                    </a:lnTo>
                    <a:lnTo>
                      <a:pt x="2" y="4"/>
                    </a:lnTo>
                    <a:lnTo>
                      <a:pt x="0" y="4"/>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6" name="Freeform 366"/>
              <p:cNvSpPr>
                <a:spLocks noEditPoints="1"/>
              </p:cNvSpPr>
              <p:nvPr/>
            </p:nvSpPr>
            <p:spPr bwMode="auto">
              <a:xfrm>
                <a:off x="2264"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2"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7" name="Freeform 367"/>
              <p:cNvSpPr>
                <a:spLocks noEditPoints="1"/>
              </p:cNvSpPr>
              <p:nvPr/>
            </p:nvSpPr>
            <p:spPr bwMode="auto">
              <a:xfrm>
                <a:off x="2326"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2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2"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8" name="Freeform 368"/>
              <p:cNvSpPr>
                <a:spLocks/>
              </p:cNvSpPr>
              <p:nvPr/>
            </p:nvSpPr>
            <p:spPr bwMode="auto">
              <a:xfrm>
                <a:off x="2368"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09" name="Freeform 369"/>
              <p:cNvSpPr>
                <a:spLocks noEditPoints="1"/>
              </p:cNvSpPr>
              <p:nvPr/>
            </p:nvSpPr>
            <p:spPr bwMode="auto">
              <a:xfrm>
                <a:off x="2400" y="2938"/>
                <a:ext cx="18" cy="60"/>
              </a:xfrm>
              <a:custGeom>
                <a:avLst/>
                <a:gdLst>
                  <a:gd name="T0" fmla="*/ 8 w 18"/>
                  <a:gd name="T1" fmla="*/ 0 h 60"/>
                  <a:gd name="T2" fmla="*/ 10 w 18"/>
                  <a:gd name="T3" fmla="*/ 0 h 60"/>
                  <a:gd name="T4" fmla="*/ 12 w 18"/>
                  <a:gd name="T5" fmla="*/ 2 h 60"/>
                  <a:gd name="T6" fmla="*/ 14 w 18"/>
                  <a:gd name="T7" fmla="*/ 2 h 60"/>
                  <a:gd name="T8" fmla="*/ 14 w 18"/>
                  <a:gd name="T9" fmla="*/ 4 h 60"/>
                  <a:gd name="T10" fmla="*/ 14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4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4 w 18"/>
                  <a:gd name="T59" fmla="*/ 60 h 60"/>
                  <a:gd name="T60" fmla="*/ 4 w 18"/>
                  <a:gd name="T61" fmla="*/ 58 h 60"/>
                  <a:gd name="T62" fmla="*/ 4 w 18"/>
                  <a:gd name="T63" fmla="*/ 58 h 60"/>
                  <a:gd name="T64" fmla="*/ 6 w 18"/>
                  <a:gd name="T65" fmla="*/ 56 h 60"/>
                  <a:gd name="T66" fmla="*/ 6 w 18"/>
                  <a:gd name="T67" fmla="*/ 52 h 60"/>
                  <a:gd name="T68" fmla="*/ 6 w 18"/>
                  <a:gd name="T69" fmla="*/ 36 h 60"/>
                  <a:gd name="T70" fmla="*/ 6 w 18"/>
                  <a:gd name="T71" fmla="*/ 32 h 60"/>
                  <a:gd name="T72" fmla="*/ 6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2"/>
                    </a:lnTo>
                    <a:lnTo>
                      <a:pt x="14" y="4"/>
                    </a:lnTo>
                    <a:lnTo>
                      <a:pt x="14"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4" y="58"/>
                    </a:lnTo>
                    <a:lnTo>
                      <a:pt x="14" y="60"/>
                    </a:lnTo>
                    <a:lnTo>
                      <a:pt x="16" y="60"/>
                    </a:lnTo>
                    <a:lnTo>
                      <a:pt x="18" y="60"/>
                    </a:lnTo>
                    <a:lnTo>
                      <a:pt x="0" y="60"/>
                    </a:lnTo>
                    <a:lnTo>
                      <a:pt x="2" y="60"/>
                    </a:lnTo>
                    <a:lnTo>
                      <a:pt x="4" y="60"/>
                    </a:lnTo>
                    <a:lnTo>
                      <a:pt x="4" y="58"/>
                    </a:lnTo>
                    <a:lnTo>
                      <a:pt x="6" y="56"/>
                    </a:lnTo>
                    <a:lnTo>
                      <a:pt x="6" y="52"/>
                    </a:lnTo>
                    <a:lnTo>
                      <a:pt x="6" y="36"/>
                    </a:lnTo>
                    <a:lnTo>
                      <a:pt x="6" y="32"/>
                    </a:lnTo>
                    <a:lnTo>
                      <a:pt x="6"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0" name="Freeform 370"/>
              <p:cNvSpPr>
                <a:spLocks noEditPoints="1"/>
              </p:cNvSpPr>
              <p:nvPr/>
            </p:nvSpPr>
            <p:spPr bwMode="auto">
              <a:xfrm>
                <a:off x="2424" y="2958"/>
                <a:ext cx="38" cy="60"/>
              </a:xfrm>
              <a:custGeom>
                <a:avLst/>
                <a:gdLst>
                  <a:gd name="T0" fmla="*/ 6 w 38"/>
                  <a:gd name="T1" fmla="*/ 24 h 60"/>
                  <a:gd name="T2" fmla="*/ 2 w 38"/>
                  <a:gd name="T3" fmla="*/ 18 h 60"/>
                  <a:gd name="T4" fmla="*/ 4 w 38"/>
                  <a:gd name="T5" fmla="*/ 10 h 60"/>
                  <a:gd name="T6" fmla="*/ 12 w 38"/>
                  <a:gd name="T7" fmla="*/ 2 h 60"/>
                  <a:gd name="T8" fmla="*/ 24 w 38"/>
                  <a:gd name="T9" fmla="*/ 2 h 60"/>
                  <a:gd name="T10" fmla="*/ 36 w 38"/>
                  <a:gd name="T11" fmla="*/ 4 h 60"/>
                  <a:gd name="T12" fmla="*/ 38 w 38"/>
                  <a:gd name="T13" fmla="*/ 4 h 60"/>
                  <a:gd name="T14" fmla="*/ 38 w 38"/>
                  <a:gd name="T15" fmla="*/ 4 h 60"/>
                  <a:gd name="T16" fmla="*/ 38 w 38"/>
                  <a:gd name="T17" fmla="*/ 4 h 60"/>
                  <a:gd name="T18" fmla="*/ 38 w 38"/>
                  <a:gd name="T19" fmla="*/ 6 h 60"/>
                  <a:gd name="T20" fmla="*/ 38 w 38"/>
                  <a:gd name="T21" fmla="*/ 6 h 60"/>
                  <a:gd name="T22" fmla="*/ 36 w 38"/>
                  <a:gd name="T23" fmla="*/ 6 h 60"/>
                  <a:gd name="T24" fmla="*/ 32 w 38"/>
                  <a:gd name="T25" fmla="*/ 10 h 60"/>
                  <a:gd name="T26" fmla="*/ 32 w 38"/>
                  <a:gd name="T27" fmla="*/ 20 h 60"/>
                  <a:gd name="T28" fmla="*/ 24 w 38"/>
                  <a:gd name="T29" fmla="*/ 26 h 60"/>
                  <a:gd name="T30" fmla="*/ 14 w 38"/>
                  <a:gd name="T31" fmla="*/ 28 h 60"/>
                  <a:gd name="T32" fmla="*/ 10 w 38"/>
                  <a:gd name="T33" fmla="*/ 28 h 60"/>
                  <a:gd name="T34" fmla="*/ 8 w 38"/>
                  <a:gd name="T35" fmla="*/ 32 h 60"/>
                  <a:gd name="T36" fmla="*/ 8 w 38"/>
                  <a:gd name="T37" fmla="*/ 32 h 60"/>
                  <a:gd name="T38" fmla="*/ 10 w 38"/>
                  <a:gd name="T39" fmla="*/ 34 h 60"/>
                  <a:gd name="T40" fmla="*/ 14 w 38"/>
                  <a:gd name="T41" fmla="*/ 34 h 60"/>
                  <a:gd name="T42" fmla="*/ 24 w 38"/>
                  <a:gd name="T43" fmla="*/ 34 h 60"/>
                  <a:gd name="T44" fmla="*/ 32 w 38"/>
                  <a:gd name="T45" fmla="*/ 36 h 60"/>
                  <a:gd name="T46" fmla="*/ 38 w 38"/>
                  <a:gd name="T47" fmla="*/ 40 h 60"/>
                  <a:gd name="T48" fmla="*/ 36 w 38"/>
                  <a:gd name="T49" fmla="*/ 50 h 60"/>
                  <a:gd name="T50" fmla="*/ 28 w 38"/>
                  <a:gd name="T51" fmla="*/ 58 h 60"/>
                  <a:gd name="T52" fmla="*/ 16 w 38"/>
                  <a:gd name="T53" fmla="*/ 60 h 60"/>
                  <a:gd name="T54" fmla="*/ 2 w 38"/>
                  <a:gd name="T55" fmla="*/ 56 h 60"/>
                  <a:gd name="T56" fmla="*/ 0 w 38"/>
                  <a:gd name="T57" fmla="*/ 52 h 60"/>
                  <a:gd name="T58" fmla="*/ 0 w 38"/>
                  <a:gd name="T59" fmla="*/ 50 h 60"/>
                  <a:gd name="T60" fmla="*/ 2 w 38"/>
                  <a:gd name="T61" fmla="*/ 46 h 60"/>
                  <a:gd name="T62" fmla="*/ 6 w 38"/>
                  <a:gd name="T63" fmla="*/ 40 h 60"/>
                  <a:gd name="T64" fmla="*/ 4 w 38"/>
                  <a:gd name="T65" fmla="*/ 38 h 60"/>
                  <a:gd name="T66" fmla="*/ 2 w 38"/>
                  <a:gd name="T67" fmla="*/ 36 h 60"/>
                  <a:gd name="T68" fmla="*/ 4 w 38"/>
                  <a:gd name="T69" fmla="*/ 32 h 60"/>
                  <a:gd name="T70" fmla="*/ 10 w 38"/>
                  <a:gd name="T71" fmla="*/ 26 h 60"/>
                  <a:gd name="T72" fmla="*/ 14 w 38"/>
                  <a:gd name="T73" fmla="*/ 4 h 60"/>
                  <a:gd name="T74" fmla="*/ 10 w 38"/>
                  <a:gd name="T75" fmla="*/ 8 h 60"/>
                  <a:gd name="T76" fmla="*/ 10 w 38"/>
                  <a:gd name="T77" fmla="*/ 18 h 60"/>
                  <a:gd name="T78" fmla="*/ 16 w 38"/>
                  <a:gd name="T79" fmla="*/ 26 h 60"/>
                  <a:gd name="T80" fmla="*/ 22 w 38"/>
                  <a:gd name="T81" fmla="*/ 26 h 60"/>
                  <a:gd name="T82" fmla="*/ 26 w 38"/>
                  <a:gd name="T83" fmla="*/ 20 h 60"/>
                  <a:gd name="T84" fmla="*/ 26 w 38"/>
                  <a:gd name="T85" fmla="*/ 10 h 60"/>
                  <a:gd name="T86" fmla="*/ 20 w 38"/>
                  <a:gd name="T87" fmla="*/ 4 h 60"/>
                  <a:gd name="T88" fmla="*/ 10 w 38"/>
                  <a:gd name="T89" fmla="*/ 40 h 60"/>
                  <a:gd name="T90" fmla="*/ 6 w 38"/>
                  <a:gd name="T91" fmla="*/ 44 h 60"/>
                  <a:gd name="T92" fmla="*/ 6 w 38"/>
                  <a:gd name="T93" fmla="*/ 48 h 60"/>
                  <a:gd name="T94" fmla="*/ 8 w 38"/>
                  <a:gd name="T95" fmla="*/ 52 h 60"/>
                  <a:gd name="T96" fmla="*/ 20 w 38"/>
                  <a:gd name="T97" fmla="*/ 54 h 60"/>
                  <a:gd name="T98" fmla="*/ 32 w 38"/>
                  <a:gd name="T99" fmla="*/ 52 h 60"/>
                  <a:gd name="T100" fmla="*/ 36 w 38"/>
                  <a:gd name="T101" fmla="*/ 46 h 60"/>
                  <a:gd name="T102" fmla="*/ 32 w 38"/>
                  <a:gd name="T103" fmla="*/ 42 h 60"/>
                  <a:gd name="T104" fmla="*/ 24 w 38"/>
                  <a:gd name="T105" fmla="*/ 42 h 60"/>
                  <a:gd name="T106" fmla="*/ 10 w 38"/>
                  <a:gd name="T107" fmla="*/ 40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8"/>
                  <a:gd name="T163" fmla="*/ 0 h 60"/>
                  <a:gd name="T164" fmla="*/ 38 w 38"/>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8" h="60">
                    <a:moveTo>
                      <a:pt x="10" y="26"/>
                    </a:moveTo>
                    <a:lnTo>
                      <a:pt x="6" y="24"/>
                    </a:lnTo>
                    <a:lnTo>
                      <a:pt x="4" y="22"/>
                    </a:lnTo>
                    <a:lnTo>
                      <a:pt x="2" y="18"/>
                    </a:lnTo>
                    <a:lnTo>
                      <a:pt x="2" y="14"/>
                    </a:lnTo>
                    <a:lnTo>
                      <a:pt x="4" y="10"/>
                    </a:lnTo>
                    <a:lnTo>
                      <a:pt x="6" y="4"/>
                    </a:lnTo>
                    <a:lnTo>
                      <a:pt x="12" y="2"/>
                    </a:lnTo>
                    <a:lnTo>
                      <a:pt x="18" y="0"/>
                    </a:lnTo>
                    <a:lnTo>
                      <a:pt x="24" y="2"/>
                    </a:lnTo>
                    <a:lnTo>
                      <a:pt x="28" y="4"/>
                    </a:lnTo>
                    <a:lnTo>
                      <a:pt x="36" y="4"/>
                    </a:lnTo>
                    <a:lnTo>
                      <a:pt x="38" y="4"/>
                    </a:lnTo>
                    <a:lnTo>
                      <a:pt x="38" y="6"/>
                    </a:lnTo>
                    <a:lnTo>
                      <a:pt x="36" y="6"/>
                    </a:lnTo>
                    <a:lnTo>
                      <a:pt x="30" y="6"/>
                    </a:lnTo>
                    <a:lnTo>
                      <a:pt x="32" y="10"/>
                    </a:lnTo>
                    <a:lnTo>
                      <a:pt x="34" y="14"/>
                    </a:lnTo>
                    <a:lnTo>
                      <a:pt x="32" y="20"/>
                    </a:lnTo>
                    <a:lnTo>
                      <a:pt x="30" y="24"/>
                    </a:lnTo>
                    <a:lnTo>
                      <a:pt x="24" y="26"/>
                    </a:lnTo>
                    <a:lnTo>
                      <a:pt x="18" y="28"/>
                    </a:lnTo>
                    <a:lnTo>
                      <a:pt x="14" y="28"/>
                    </a:lnTo>
                    <a:lnTo>
                      <a:pt x="12" y="28"/>
                    </a:lnTo>
                    <a:lnTo>
                      <a:pt x="10" y="28"/>
                    </a:lnTo>
                    <a:lnTo>
                      <a:pt x="8" y="30"/>
                    </a:lnTo>
                    <a:lnTo>
                      <a:pt x="8" y="32"/>
                    </a:lnTo>
                    <a:lnTo>
                      <a:pt x="8" y="34"/>
                    </a:lnTo>
                    <a:lnTo>
                      <a:pt x="10" y="34"/>
                    </a:lnTo>
                    <a:lnTo>
                      <a:pt x="12" y="34"/>
                    </a:lnTo>
                    <a:lnTo>
                      <a:pt x="14" y="34"/>
                    </a:lnTo>
                    <a:lnTo>
                      <a:pt x="18" y="34"/>
                    </a:lnTo>
                    <a:lnTo>
                      <a:pt x="24" y="34"/>
                    </a:lnTo>
                    <a:lnTo>
                      <a:pt x="30" y="36"/>
                    </a:lnTo>
                    <a:lnTo>
                      <a:pt x="32" y="36"/>
                    </a:lnTo>
                    <a:lnTo>
                      <a:pt x="36" y="38"/>
                    </a:lnTo>
                    <a:lnTo>
                      <a:pt x="38" y="40"/>
                    </a:lnTo>
                    <a:lnTo>
                      <a:pt x="38" y="44"/>
                    </a:lnTo>
                    <a:lnTo>
                      <a:pt x="36" y="50"/>
                    </a:lnTo>
                    <a:lnTo>
                      <a:pt x="34" y="54"/>
                    </a:lnTo>
                    <a:lnTo>
                      <a:pt x="28" y="58"/>
                    </a:lnTo>
                    <a:lnTo>
                      <a:pt x="22" y="60"/>
                    </a:lnTo>
                    <a:lnTo>
                      <a:pt x="16" y="60"/>
                    </a:lnTo>
                    <a:lnTo>
                      <a:pt x="8" y="58"/>
                    </a:lnTo>
                    <a:lnTo>
                      <a:pt x="2" y="56"/>
                    </a:lnTo>
                    <a:lnTo>
                      <a:pt x="0" y="54"/>
                    </a:lnTo>
                    <a:lnTo>
                      <a:pt x="0" y="52"/>
                    </a:lnTo>
                    <a:lnTo>
                      <a:pt x="0" y="50"/>
                    </a:lnTo>
                    <a:lnTo>
                      <a:pt x="2" y="48"/>
                    </a:lnTo>
                    <a:lnTo>
                      <a:pt x="2" y="46"/>
                    </a:lnTo>
                    <a:lnTo>
                      <a:pt x="4" y="44"/>
                    </a:lnTo>
                    <a:lnTo>
                      <a:pt x="6" y="40"/>
                    </a:lnTo>
                    <a:lnTo>
                      <a:pt x="4" y="40"/>
                    </a:lnTo>
                    <a:lnTo>
                      <a:pt x="4" y="38"/>
                    </a:lnTo>
                    <a:lnTo>
                      <a:pt x="2" y="36"/>
                    </a:lnTo>
                    <a:lnTo>
                      <a:pt x="2" y="34"/>
                    </a:lnTo>
                    <a:lnTo>
                      <a:pt x="4" y="32"/>
                    </a:lnTo>
                    <a:lnTo>
                      <a:pt x="6" y="30"/>
                    </a:lnTo>
                    <a:lnTo>
                      <a:pt x="10" y="26"/>
                    </a:lnTo>
                    <a:close/>
                    <a:moveTo>
                      <a:pt x="18" y="2"/>
                    </a:moveTo>
                    <a:lnTo>
                      <a:pt x="14" y="4"/>
                    </a:lnTo>
                    <a:lnTo>
                      <a:pt x="12" y="4"/>
                    </a:lnTo>
                    <a:lnTo>
                      <a:pt x="10" y="8"/>
                    </a:lnTo>
                    <a:lnTo>
                      <a:pt x="10" y="12"/>
                    </a:lnTo>
                    <a:lnTo>
                      <a:pt x="10" y="18"/>
                    </a:lnTo>
                    <a:lnTo>
                      <a:pt x="12" y="24"/>
                    </a:lnTo>
                    <a:lnTo>
                      <a:pt x="16" y="26"/>
                    </a:lnTo>
                    <a:lnTo>
                      <a:pt x="18" y="26"/>
                    </a:lnTo>
                    <a:lnTo>
                      <a:pt x="22" y="26"/>
                    </a:lnTo>
                    <a:lnTo>
                      <a:pt x="24" y="24"/>
                    </a:lnTo>
                    <a:lnTo>
                      <a:pt x="26" y="20"/>
                    </a:lnTo>
                    <a:lnTo>
                      <a:pt x="26" y="16"/>
                    </a:lnTo>
                    <a:lnTo>
                      <a:pt x="26" y="10"/>
                    </a:lnTo>
                    <a:lnTo>
                      <a:pt x="24" y="6"/>
                    </a:lnTo>
                    <a:lnTo>
                      <a:pt x="20" y="4"/>
                    </a:lnTo>
                    <a:lnTo>
                      <a:pt x="18" y="2"/>
                    </a:lnTo>
                    <a:close/>
                    <a:moveTo>
                      <a:pt x="10" y="40"/>
                    </a:moveTo>
                    <a:lnTo>
                      <a:pt x="8" y="42"/>
                    </a:lnTo>
                    <a:lnTo>
                      <a:pt x="6" y="44"/>
                    </a:lnTo>
                    <a:lnTo>
                      <a:pt x="6" y="46"/>
                    </a:lnTo>
                    <a:lnTo>
                      <a:pt x="6" y="48"/>
                    </a:lnTo>
                    <a:lnTo>
                      <a:pt x="6" y="50"/>
                    </a:lnTo>
                    <a:lnTo>
                      <a:pt x="8" y="52"/>
                    </a:lnTo>
                    <a:lnTo>
                      <a:pt x="12" y="54"/>
                    </a:lnTo>
                    <a:lnTo>
                      <a:pt x="20" y="54"/>
                    </a:lnTo>
                    <a:lnTo>
                      <a:pt x="26" y="54"/>
                    </a:lnTo>
                    <a:lnTo>
                      <a:pt x="32" y="52"/>
                    </a:lnTo>
                    <a:lnTo>
                      <a:pt x="34" y="48"/>
                    </a:lnTo>
                    <a:lnTo>
                      <a:pt x="36" y="46"/>
                    </a:lnTo>
                    <a:lnTo>
                      <a:pt x="34" y="44"/>
                    </a:lnTo>
                    <a:lnTo>
                      <a:pt x="32" y="42"/>
                    </a:lnTo>
                    <a:lnTo>
                      <a:pt x="30" y="42"/>
                    </a:lnTo>
                    <a:lnTo>
                      <a:pt x="24" y="42"/>
                    </a:lnTo>
                    <a:lnTo>
                      <a:pt x="16" y="42"/>
                    </a:lnTo>
                    <a:lnTo>
                      <a:pt x="10" y="4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1" name="Freeform 371"/>
              <p:cNvSpPr>
                <a:spLocks noEditPoints="1"/>
              </p:cNvSpPr>
              <p:nvPr/>
            </p:nvSpPr>
            <p:spPr bwMode="auto">
              <a:xfrm>
                <a:off x="2468" y="2938"/>
                <a:ext cx="18" cy="60"/>
              </a:xfrm>
              <a:custGeom>
                <a:avLst/>
                <a:gdLst>
                  <a:gd name="T0" fmla="*/ 8 w 18"/>
                  <a:gd name="T1" fmla="*/ 0 h 60"/>
                  <a:gd name="T2" fmla="*/ 10 w 18"/>
                  <a:gd name="T3" fmla="*/ 0 h 60"/>
                  <a:gd name="T4" fmla="*/ 12 w 18"/>
                  <a:gd name="T5" fmla="*/ 2 h 60"/>
                  <a:gd name="T6" fmla="*/ 12 w 18"/>
                  <a:gd name="T7" fmla="*/ 2 h 60"/>
                  <a:gd name="T8" fmla="*/ 14 w 18"/>
                  <a:gd name="T9" fmla="*/ 4 h 60"/>
                  <a:gd name="T10" fmla="*/ 12 w 18"/>
                  <a:gd name="T11" fmla="*/ 6 h 60"/>
                  <a:gd name="T12" fmla="*/ 12 w 18"/>
                  <a:gd name="T13" fmla="*/ 8 h 60"/>
                  <a:gd name="T14" fmla="*/ 10 w 18"/>
                  <a:gd name="T15" fmla="*/ 10 h 60"/>
                  <a:gd name="T16" fmla="*/ 8 w 18"/>
                  <a:gd name="T17" fmla="*/ 10 h 60"/>
                  <a:gd name="T18" fmla="*/ 6 w 18"/>
                  <a:gd name="T19" fmla="*/ 10 h 60"/>
                  <a:gd name="T20" fmla="*/ 4 w 18"/>
                  <a:gd name="T21" fmla="*/ 8 h 60"/>
                  <a:gd name="T22" fmla="*/ 4 w 18"/>
                  <a:gd name="T23" fmla="*/ 6 h 60"/>
                  <a:gd name="T24" fmla="*/ 4 w 18"/>
                  <a:gd name="T25" fmla="*/ 4 h 60"/>
                  <a:gd name="T26" fmla="*/ 4 w 18"/>
                  <a:gd name="T27" fmla="*/ 2 h 60"/>
                  <a:gd name="T28" fmla="*/ 4 w 18"/>
                  <a:gd name="T29" fmla="*/ 2 h 60"/>
                  <a:gd name="T30" fmla="*/ 6 w 18"/>
                  <a:gd name="T31" fmla="*/ 0 h 60"/>
                  <a:gd name="T32" fmla="*/ 8 w 18"/>
                  <a:gd name="T33" fmla="*/ 0 h 60"/>
                  <a:gd name="T34" fmla="*/ 12 w 18"/>
                  <a:gd name="T35" fmla="*/ 20 h 60"/>
                  <a:gd name="T36" fmla="*/ 12 w 18"/>
                  <a:gd name="T37" fmla="*/ 52 h 60"/>
                  <a:gd name="T38" fmla="*/ 12 w 18"/>
                  <a:gd name="T39" fmla="*/ 56 h 60"/>
                  <a:gd name="T40" fmla="*/ 12 w 18"/>
                  <a:gd name="T41" fmla="*/ 58 h 60"/>
                  <a:gd name="T42" fmla="*/ 14 w 18"/>
                  <a:gd name="T43" fmla="*/ 58 h 60"/>
                  <a:gd name="T44" fmla="*/ 14 w 18"/>
                  <a:gd name="T45" fmla="*/ 60 h 60"/>
                  <a:gd name="T46" fmla="*/ 16 w 18"/>
                  <a:gd name="T47" fmla="*/ 60 h 60"/>
                  <a:gd name="T48" fmla="*/ 18 w 18"/>
                  <a:gd name="T49" fmla="*/ 60 h 60"/>
                  <a:gd name="T50" fmla="*/ 18 w 18"/>
                  <a:gd name="T51" fmla="*/ 60 h 60"/>
                  <a:gd name="T52" fmla="*/ 0 w 18"/>
                  <a:gd name="T53" fmla="*/ 60 h 60"/>
                  <a:gd name="T54" fmla="*/ 0 w 18"/>
                  <a:gd name="T55" fmla="*/ 60 h 60"/>
                  <a:gd name="T56" fmla="*/ 2 w 18"/>
                  <a:gd name="T57" fmla="*/ 60 h 60"/>
                  <a:gd name="T58" fmla="*/ 2 w 18"/>
                  <a:gd name="T59" fmla="*/ 60 h 60"/>
                  <a:gd name="T60" fmla="*/ 4 w 18"/>
                  <a:gd name="T61" fmla="*/ 58 h 60"/>
                  <a:gd name="T62" fmla="*/ 4 w 18"/>
                  <a:gd name="T63" fmla="*/ 58 h 60"/>
                  <a:gd name="T64" fmla="*/ 4 w 18"/>
                  <a:gd name="T65" fmla="*/ 56 h 60"/>
                  <a:gd name="T66" fmla="*/ 4 w 18"/>
                  <a:gd name="T67" fmla="*/ 52 h 60"/>
                  <a:gd name="T68" fmla="*/ 4 w 18"/>
                  <a:gd name="T69" fmla="*/ 36 h 60"/>
                  <a:gd name="T70" fmla="*/ 4 w 18"/>
                  <a:gd name="T71" fmla="*/ 32 h 60"/>
                  <a:gd name="T72" fmla="*/ 4 w 18"/>
                  <a:gd name="T73" fmla="*/ 28 h 60"/>
                  <a:gd name="T74" fmla="*/ 4 w 18"/>
                  <a:gd name="T75" fmla="*/ 26 h 60"/>
                  <a:gd name="T76" fmla="*/ 4 w 18"/>
                  <a:gd name="T77" fmla="*/ 26 h 60"/>
                  <a:gd name="T78" fmla="*/ 4 w 18"/>
                  <a:gd name="T79" fmla="*/ 26 h 60"/>
                  <a:gd name="T80" fmla="*/ 2 w 18"/>
                  <a:gd name="T81" fmla="*/ 26 h 60"/>
                  <a:gd name="T82" fmla="*/ 2 w 18"/>
                  <a:gd name="T83" fmla="*/ 26 h 60"/>
                  <a:gd name="T84" fmla="*/ 0 w 18"/>
                  <a:gd name="T85" fmla="*/ 26 h 60"/>
                  <a:gd name="T86" fmla="*/ 0 w 18"/>
                  <a:gd name="T87" fmla="*/ 26 h 60"/>
                  <a:gd name="T88" fmla="*/ 10 w 18"/>
                  <a:gd name="T89" fmla="*/ 20 h 60"/>
                  <a:gd name="T90" fmla="*/ 12 w 18"/>
                  <a:gd name="T91" fmla="*/ 20 h 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0"/>
                  <a:gd name="T140" fmla="*/ 18 w 18"/>
                  <a:gd name="T141" fmla="*/ 60 h 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0">
                    <a:moveTo>
                      <a:pt x="8" y="0"/>
                    </a:moveTo>
                    <a:lnTo>
                      <a:pt x="10" y="0"/>
                    </a:lnTo>
                    <a:lnTo>
                      <a:pt x="12" y="2"/>
                    </a:lnTo>
                    <a:lnTo>
                      <a:pt x="14" y="4"/>
                    </a:lnTo>
                    <a:lnTo>
                      <a:pt x="12" y="6"/>
                    </a:lnTo>
                    <a:lnTo>
                      <a:pt x="12" y="8"/>
                    </a:lnTo>
                    <a:lnTo>
                      <a:pt x="10" y="10"/>
                    </a:lnTo>
                    <a:lnTo>
                      <a:pt x="8" y="10"/>
                    </a:lnTo>
                    <a:lnTo>
                      <a:pt x="6" y="10"/>
                    </a:lnTo>
                    <a:lnTo>
                      <a:pt x="4" y="8"/>
                    </a:lnTo>
                    <a:lnTo>
                      <a:pt x="4" y="6"/>
                    </a:lnTo>
                    <a:lnTo>
                      <a:pt x="4" y="4"/>
                    </a:lnTo>
                    <a:lnTo>
                      <a:pt x="4" y="2"/>
                    </a:lnTo>
                    <a:lnTo>
                      <a:pt x="6" y="0"/>
                    </a:lnTo>
                    <a:lnTo>
                      <a:pt x="8" y="0"/>
                    </a:lnTo>
                    <a:close/>
                    <a:moveTo>
                      <a:pt x="12" y="20"/>
                    </a:moveTo>
                    <a:lnTo>
                      <a:pt x="12" y="52"/>
                    </a:lnTo>
                    <a:lnTo>
                      <a:pt x="12" y="56"/>
                    </a:lnTo>
                    <a:lnTo>
                      <a:pt x="12" y="58"/>
                    </a:lnTo>
                    <a:lnTo>
                      <a:pt x="14" y="58"/>
                    </a:lnTo>
                    <a:lnTo>
                      <a:pt x="14" y="60"/>
                    </a:lnTo>
                    <a:lnTo>
                      <a:pt x="16" y="60"/>
                    </a:lnTo>
                    <a:lnTo>
                      <a:pt x="18" y="60"/>
                    </a:lnTo>
                    <a:lnTo>
                      <a:pt x="0" y="60"/>
                    </a:lnTo>
                    <a:lnTo>
                      <a:pt x="2" y="60"/>
                    </a:lnTo>
                    <a:lnTo>
                      <a:pt x="4" y="58"/>
                    </a:lnTo>
                    <a:lnTo>
                      <a:pt x="4" y="56"/>
                    </a:lnTo>
                    <a:lnTo>
                      <a:pt x="4" y="52"/>
                    </a:lnTo>
                    <a:lnTo>
                      <a:pt x="4" y="36"/>
                    </a:lnTo>
                    <a:lnTo>
                      <a:pt x="4" y="32"/>
                    </a:lnTo>
                    <a:lnTo>
                      <a:pt x="4" y="28"/>
                    </a:lnTo>
                    <a:lnTo>
                      <a:pt x="4" y="26"/>
                    </a:lnTo>
                    <a:lnTo>
                      <a:pt x="2" y="26"/>
                    </a:lnTo>
                    <a:lnTo>
                      <a:pt x="0" y="26"/>
                    </a:lnTo>
                    <a:lnTo>
                      <a:pt x="10" y="20"/>
                    </a:lnTo>
                    <a:lnTo>
                      <a:pt x="12"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2" name="Freeform 372"/>
              <p:cNvSpPr>
                <a:spLocks/>
              </p:cNvSpPr>
              <p:nvPr/>
            </p:nvSpPr>
            <p:spPr bwMode="auto">
              <a:xfrm>
                <a:off x="2490"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4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6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4 w 42"/>
                  <a:gd name="T97" fmla="*/ 32 h 40"/>
                  <a:gd name="T98" fmla="*/ 4 w 42"/>
                  <a:gd name="T99" fmla="*/ 16 h 40"/>
                  <a:gd name="T100" fmla="*/ 4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4" y="8"/>
                    </a:lnTo>
                    <a:lnTo>
                      <a:pt x="36" y="10"/>
                    </a:lnTo>
                    <a:lnTo>
                      <a:pt x="36" y="16"/>
                    </a:lnTo>
                    <a:lnTo>
                      <a:pt x="36" y="32"/>
                    </a:lnTo>
                    <a:lnTo>
                      <a:pt x="36" y="36"/>
                    </a:lnTo>
                    <a:lnTo>
                      <a:pt x="36"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4" y="32"/>
                    </a:lnTo>
                    <a:lnTo>
                      <a:pt x="4" y="16"/>
                    </a:lnTo>
                    <a:lnTo>
                      <a:pt x="4"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3" name="Freeform 373"/>
              <p:cNvSpPr>
                <a:spLocks noEditPoints="1"/>
              </p:cNvSpPr>
              <p:nvPr/>
            </p:nvSpPr>
            <p:spPr bwMode="auto">
              <a:xfrm>
                <a:off x="2558" y="2958"/>
                <a:ext cx="38" cy="42"/>
              </a:xfrm>
              <a:custGeom>
                <a:avLst/>
                <a:gdLst>
                  <a:gd name="T0" fmla="*/ 20 w 38"/>
                  <a:gd name="T1" fmla="*/ 0 h 42"/>
                  <a:gd name="T2" fmla="*/ 26 w 38"/>
                  <a:gd name="T3" fmla="*/ 2 h 42"/>
                  <a:gd name="T4" fmla="*/ 30 w 38"/>
                  <a:gd name="T5" fmla="*/ 4 h 42"/>
                  <a:gd name="T6" fmla="*/ 34 w 38"/>
                  <a:gd name="T7" fmla="*/ 8 h 42"/>
                  <a:gd name="T8" fmla="*/ 38 w 38"/>
                  <a:gd name="T9" fmla="*/ 14 h 42"/>
                  <a:gd name="T10" fmla="*/ 38 w 38"/>
                  <a:gd name="T11" fmla="*/ 20 h 42"/>
                  <a:gd name="T12" fmla="*/ 38 w 38"/>
                  <a:gd name="T13" fmla="*/ 26 h 42"/>
                  <a:gd name="T14" fmla="*/ 36 w 38"/>
                  <a:gd name="T15" fmla="*/ 30 h 42"/>
                  <a:gd name="T16" fmla="*/ 32 w 38"/>
                  <a:gd name="T17" fmla="*/ 36 h 42"/>
                  <a:gd name="T18" fmla="*/ 28 w 38"/>
                  <a:gd name="T19" fmla="*/ 38 h 42"/>
                  <a:gd name="T20" fmla="*/ 24 w 38"/>
                  <a:gd name="T21" fmla="*/ 40 h 42"/>
                  <a:gd name="T22" fmla="*/ 20 w 38"/>
                  <a:gd name="T23" fmla="*/ 42 h 42"/>
                  <a:gd name="T24" fmla="*/ 14 w 38"/>
                  <a:gd name="T25" fmla="*/ 40 h 42"/>
                  <a:gd name="T26" fmla="*/ 10 w 38"/>
                  <a:gd name="T27" fmla="*/ 38 h 42"/>
                  <a:gd name="T28" fmla="*/ 6 w 38"/>
                  <a:gd name="T29" fmla="*/ 34 h 42"/>
                  <a:gd name="T30" fmla="*/ 2 w 38"/>
                  <a:gd name="T31" fmla="*/ 28 h 42"/>
                  <a:gd name="T32" fmla="*/ 0 w 38"/>
                  <a:gd name="T33" fmla="*/ 22 h 42"/>
                  <a:gd name="T34" fmla="*/ 2 w 38"/>
                  <a:gd name="T35" fmla="*/ 16 h 42"/>
                  <a:gd name="T36" fmla="*/ 4 w 38"/>
                  <a:gd name="T37" fmla="*/ 10 h 42"/>
                  <a:gd name="T38" fmla="*/ 6 w 38"/>
                  <a:gd name="T39" fmla="*/ 6 h 42"/>
                  <a:gd name="T40" fmla="*/ 10 w 38"/>
                  <a:gd name="T41" fmla="*/ 4 h 42"/>
                  <a:gd name="T42" fmla="*/ 14 w 38"/>
                  <a:gd name="T43" fmla="*/ 2 h 42"/>
                  <a:gd name="T44" fmla="*/ 20 w 38"/>
                  <a:gd name="T45" fmla="*/ 0 h 42"/>
                  <a:gd name="T46" fmla="*/ 18 w 38"/>
                  <a:gd name="T47" fmla="*/ 4 h 42"/>
                  <a:gd name="T48" fmla="*/ 16 w 38"/>
                  <a:gd name="T49" fmla="*/ 4 h 42"/>
                  <a:gd name="T50" fmla="*/ 14 w 38"/>
                  <a:gd name="T51" fmla="*/ 4 h 42"/>
                  <a:gd name="T52" fmla="*/ 12 w 38"/>
                  <a:gd name="T53" fmla="*/ 6 h 42"/>
                  <a:gd name="T54" fmla="*/ 10 w 38"/>
                  <a:gd name="T55" fmla="*/ 10 h 42"/>
                  <a:gd name="T56" fmla="*/ 8 w 38"/>
                  <a:gd name="T57" fmla="*/ 14 h 42"/>
                  <a:gd name="T58" fmla="*/ 8 w 38"/>
                  <a:gd name="T59" fmla="*/ 18 h 42"/>
                  <a:gd name="T60" fmla="*/ 10 w 38"/>
                  <a:gd name="T61" fmla="*/ 26 h 42"/>
                  <a:gd name="T62" fmla="*/ 12 w 38"/>
                  <a:gd name="T63" fmla="*/ 32 h 42"/>
                  <a:gd name="T64" fmla="*/ 14 w 38"/>
                  <a:gd name="T65" fmla="*/ 36 h 42"/>
                  <a:gd name="T66" fmla="*/ 18 w 38"/>
                  <a:gd name="T67" fmla="*/ 38 h 42"/>
                  <a:gd name="T68" fmla="*/ 22 w 38"/>
                  <a:gd name="T69" fmla="*/ 38 h 42"/>
                  <a:gd name="T70" fmla="*/ 26 w 38"/>
                  <a:gd name="T71" fmla="*/ 38 h 42"/>
                  <a:gd name="T72" fmla="*/ 28 w 38"/>
                  <a:gd name="T73" fmla="*/ 36 h 42"/>
                  <a:gd name="T74" fmla="*/ 30 w 38"/>
                  <a:gd name="T75" fmla="*/ 30 h 42"/>
                  <a:gd name="T76" fmla="*/ 32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20" y="0"/>
                    </a:moveTo>
                    <a:lnTo>
                      <a:pt x="26" y="2"/>
                    </a:lnTo>
                    <a:lnTo>
                      <a:pt x="30" y="4"/>
                    </a:lnTo>
                    <a:lnTo>
                      <a:pt x="34" y="8"/>
                    </a:lnTo>
                    <a:lnTo>
                      <a:pt x="38" y="14"/>
                    </a:lnTo>
                    <a:lnTo>
                      <a:pt x="38" y="20"/>
                    </a:lnTo>
                    <a:lnTo>
                      <a:pt x="38" y="26"/>
                    </a:lnTo>
                    <a:lnTo>
                      <a:pt x="36" y="30"/>
                    </a:lnTo>
                    <a:lnTo>
                      <a:pt x="32" y="36"/>
                    </a:lnTo>
                    <a:lnTo>
                      <a:pt x="28" y="38"/>
                    </a:lnTo>
                    <a:lnTo>
                      <a:pt x="24" y="40"/>
                    </a:lnTo>
                    <a:lnTo>
                      <a:pt x="20" y="42"/>
                    </a:lnTo>
                    <a:lnTo>
                      <a:pt x="14" y="40"/>
                    </a:lnTo>
                    <a:lnTo>
                      <a:pt x="10" y="38"/>
                    </a:lnTo>
                    <a:lnTo>
                      <a:pt x="6" y="34"/>
                    </a:lnTo>
                    <a:lnTo>
                      <a:pt x="2" y="28"/>
                    </a:lnTo>
                    <a:lnTo>
                      <a:pt x="0" y="22"/>
                    </a:lnTo>
                    <a:lnTo>
                      <a:pt x="2" y="16"/>
                    </a:lnTo>
                    <a:lnTo>
                      <a:pt x="4" y="10"/>
                    </a:lnTo>
                    <a:lnTo>
                      <a:pt x="6" y="6"/>
                    </a:lnTo>
                    <a:lnTo>
                      <a:pt x="10" y="4"/>
                    </a:lnTo>
                    <a:lnTo>
                      <a:pt x="14" y="2"/>
                    </a:lnTo>
                    <a:lnTo>
                      <a:pt x="20" y="0"/>
                    </a:lnTo>
                    <a:close/>
                    <a:moveTo>
                      <a:pt x="18" y="4"/>
                    </a:moveTo>
                    <a:lnTo>
                      <a:pt x="16" y="4"/>
                    </a:lnTo>
                    <a:lnTo>
                      <a:pt x="14" y="4"/>
                    </a:lnTo>
                    <a:lnTo>
                      <a:pt x="12" y="6"/>
                    </a:lnTo>
                    <a:lnTo>
                      <a:pt x="10" y="10"/>
                    </a:lnTo>
                    <a:lnTo>
                      <a:pt x="8" y="14"/>
                    </a:lnTo>
                    <a:lnTo>
                      <a:pt x="8" y="18"/>
                    </a:lnTo>
                    <a:lnTo>
                      <a:pt x="10" y="26"/>
                    </a:lnTo>
                    <a:lnTo>
                      <a:pt x="12" y="32"/>
                    </a:lnTo>
                    <a:lnTo>
                      <a:pt x="14" y="36"/>
                    </a:lnTo>
                    <a:lnTo>
                      <a:pt x="18" y="38"/>
                    </a:lnTo>
                    <a:lnTo>
                      <a:pt x="22" y="38"/>
                    </a:lnTo>
                    <a:lnTo>
                      <a:pt x="26" y="38"/>
                    </a:lnTo>
                    <a:lnTo>
                      <a:pt x="28" y="36"/>
                    </a:lnTo>
                    <a:lnTo>
                      <a:pt x="30" y="30"/>
                    </a:lnTo>
                    <a:lnTo>
                      <a:pt x="32"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4" name="Freeform 374"/>
              <p:cNvSpPr>
                <a:spLocks/>
              </p:cNvSpPr>
              <p:nvPr/>
            </p:nvSpPr>
            <p:spPr bwMode="auto">
              <a:xfrm>
                <a:off x="2602"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0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28 w 36"/>
                  <a:gd name="T57" fmla="*/ 0 h 60"/>
                  <a:gd name="T58" fmla="*/ 32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0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2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6" y="6"/>
                    </a:lnTo>
                    <a:lnTo>
                      <a:pt x="36" y="8"/>
                    </a:lnTo>
                    <a:lnTo>
                      <a:pt x="34" y="10"/>
                    </a:lnTo>
                    <a:lnTo>
                      <a:pt x="32" y="10"/>
                    </a:lnTo>
                    <a:lnTo>
                      <a:pt x="30" y="10"/>
                    </a:lnTo>
                    <a:lnTo>
                      <a:pt x="28" y="8"/>
                    </a:lnTo>
                    <a:lnTo>
                      <a:pt x="28" y="6"/>
                    </a:lnTo>
                    <a:lnTo>
                      <a:pt x="26" y="4"/>
                    </a:lnTo>
                    <a:lnTo>
                      <a:pt x="24" y="4"/>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5" name="Freeform 375"/>
              <p:cNvSpPr>
                <a:spLocks/>
              </p:cNvSpPr>
              <p:nvPr/>
            </p:nvSpPr>
            <p:spPr bwMode="auto">
              <a:xfrm>
                <a:off x="2652" y="2946"/>
                <a:ext cx="24" cy="54"/>
              </a:xfrm>
              <a:custGeom>
                <a:avLst/>
                <a:gdLst>
                  <a:gd name="T0" fmla="*/ 12 w 24"/>
                  <a:gd name="T1" fmla="*/ 0 h 54"/>
                  <a:gd name="T2" fmla="*/ 12 w 24"/>
                  <a:gd name="T3" fmla="*/ 14 h 54"/>
                  <a:gd name="T4" fmla="*/ 22 w 24"/>
                  <a:gd name="T5" fmla="*/ 14 h 54"/>
                  <a:gd name="T6" fmla="*/ 22 w 24"/>
                  <a:gd name="T7" fmla="*/ 16 h 54"/>
                  <a:gd name="T8" fmla="*/ 12 w 24"/>
                  <a:gd name="T9" fmla="*/ 16 h 54"/>
                  <a:gd name="T10" fmla="*/ 12 w 24"/>
                  <a:gd name="T11" fmla="*/ 42 h 54"/>
                  <a:gd name="T12" fmla="*/ 14 w 24"/>
                  <a:gd name="T13" fmla="*/ 44 h 54"/>
                  <a:gd name="T14" fmla="*/ 14 w 24"/>
                  <a:gd name="T15" fmla="*/ 46 h 54"/>
                  <a:gd name="T16" fmla="*/ 16 w 24"/>
                  <a:gd name="T17" fmla="*/ 48 h 54"/>
                  <a:gd name="T18" fmla="*/ 18 w 24"/>
                  <a:gd name="T19" fmla="*/ 48 h 54"/>
                  <a:gd name="T20" fmla="*/ 18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6 w 24"/>
                  <a:gd name="T35" fmla="*/ 54 h 54"/>
                  <a:gd name="T36" fmla="*/ 14 w 24"/>
                  <a:gd name="T37" fmla="*/ 54 h 54"/>
                  <a:gd name="T38" fmla="*/ 12 w 24"/>
                  <a:gd name="T39" fmla="*/ 54 h 54"/>
                  <a:gd name="T40" fmla="*/ 10 w 24"/>
                  <a:gd name="T41" fmla="*/ 52 h 54"/>
                  <a:gd name="T42" fmla="*/ 8 w 24"/>
                  <a:gd name="T43" fmla="*/ 52 h 54"/>
                  <a:gd name="T44" fmla="*/ 6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6 w 24"/>
                  <a:gd name="T61" fmla="*/ 10 h 54"/>
                  <a:gd name="T62" fmla="*/ 10 w 24"/>
                  <a:gd name="T63" fmla="*/ 6 h 54"/>
                  <a:gd name="T64" fmla="*/ 10 w 24"/>
                  <a:gd name="T65" fmla="*/ 4 h 54"/>
                  <a:gd name="T66" fmla="*/ 12 w 24"/>
                  <a:gd name="T67" fmla="*/ 0 h 54"/>
                  <a:gd name="T68" fmla="*/ 12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2" y="0"/>
                    </a:moveTo>
                    <a:lnTo>
                      <a:pt x="12" y="14"/>
                    </a:lnTo>
                    <a:lnTo>
                      <a:pt x="22" y="14"/>
                    </a:lnTo>
                    <a:lnTo>
                      <a:pt x="22" y="16"/>
                    </a:lnTo>
                    <a:lnTo>
                      <a:pt x="12" y="16"/>
                    </a:lnTo>
                    <a:lnTo>
                      <a:pt x="12" y="42"/>
                    </a:lnTo>
                    <a:lnTo>
                      <a:pt x="14" y="44"/>
                    </a:lnTo>
                    <a:lnTo>
                      <a:pt x="14" y="46"/>
                    </a:lnTo>
                    <a:lnTo>
                      <a:pt x="16" y="48"/>
                    </a:lnTo>
                    <a:lnTo>
                      <a:pt x="18" y="48"/>
                    </a:lnTo>
                    <a:lnTo>
                      <a:pt x="20" y="48"/>
                    </a:lnTo>
                    <a:lnTo>
                      <a:pt x="22" y="46"/>
                    </a:lnTo>
                    <a:lnTo>
                      <a:pt x="24" y="46"/>
                    </a:lnTo>
                    <a:lnTo>
                      <a:pt x="22" y="50"/>
                    </a:lnTo>
                    <a:lnTo>
                      <a:pt x="20" y="52"/>
                    </a:lnTo>
                    <a:lnTo>
                      <a:pt x="16" y="54"/>
                    </a:lnTo>
                    <a:lnTo>
                      <a:pt x="14" y="54"/>
                    </a:lnTo>
                    <a:lnTo>
                      <a:pt x="12" y="54"/>
                    </a:lnTo>
                    <a:lnTo>
                      <a:pt x="10" y="52"/>
                    </a:lnTo>
                    <a:lnTo>
                      <a:pt x="8" y="52"/>
                    </a:lnTo>
                    <a:lnTo>
                      <a:pt x="6" y="50"/>
                    </a:lnTo>
                    <a:lnTo>
                      <a:pt x="6" y="46"/>
                    </a:lnTo>
                    <a:lnTo>
                      <a:pt x="6" y="42"/>
                    </a:lnTo>
                    <a:lnTo>
                      <a:pt x="6" y="16"/>
                    </a:lnTo>
                    <a:lnTo>
                      <a:pt x="0" y="16"/>
                    </a:lnTo>
                    <a:lnTo>
                      <a:pt x="0" y="14"/>
                    </a:lnTo>
                    <a:lnTo>
                      <a:pt x="2" y="14"/>
                    </a:lnTo>
                    <a:lnTo>
                      <a:pt x="4" y="12"/>
                    </a:lnTo>
                    <a:lnTo>
                      <a:pt x="6" y="10"/>
                    </a:lnTo>
                    <a:lnTo>
                      <a:pt x="10" y="6"/>
                    </a:lnTo>
                    <a:lnTo>
                      <a:pt x="1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6" name="Freeform 376"/>
              <p:cNvSpPr>
                <a:spLocks/>
              </p:cNvSpPr>
              <p:nvPr/>
            </p:nvSpPr>
            <p:spPr bwMode="auto">
              <a:xfrm>
                <a:off x="2676" y="2938"/>
                <a:ext cx="42" cy="60"/>
              </a:xfrm>
              <a:custGeom>
                <a:avLst/>
                <a:gdLst>
                  <a:gd name="T0" fmla="*/ 14 w 42"/>
                  <a:gd name="T1" fmla="*/ 28 h 60"/>
                  <a:gd name="T2" fmla="*/ 22 w 42"/>
                  <a:gd name="T3" fmla="*/ 22 h 60"/>
                  <a:gd name="T4" fmla="*/ 28 w 42"/>
                  <a:gd name="T5" fmla="*/ 20 h 60"/>
                  <a:gd name="T6" fmla="*/ 32 w 42"/>
                  <a:gd name="T7" fmla="*/ 22 h 60"/>
                  <a:gd name="T8" fmla="*/ 36 w 42"/>
                  <a:gd name="T9" fmla="*/ 28 h 60"/>
                  <a:gd name="T10" fmla="*/ 38 w 42"/>
                  <a:gd name="T11" fmla="*/ 38 h 60"/>
                  <a:gd name="T12" fmla="*/ 38 w 42"/>
                  <a:gd name="T13" fmla="*/ 56 h 60"/>
                  <a:gd name="T14" fmla="*/ 38 w 42"/>
                  <a:gd name="T15" fmla="*/ 58 h 60"/>
                  <a:gd name="T16" fmla="*/ 40 w 42"/>
                  <a:gd name="T17" fmla="*/ 60 h 60"/>
                  <a:gd name="T18" fmla="*/ 42 w 42"/>
                  <a:gd name="T19" fmla="*/ 60 h 60"/>
                  <a:gd name="T20" fmla="*/ 24 w 42"/>
                  <a:gd name="T21" fmla="*/ 60 h 60"/>
                  <a:gd name="T22" fmla="*/ 28 w 42"/>
                  <a:gd name="T23" fmla="*/ 60 h 60"/>
                  <a:gd name="T24" fmla="*/ 30 w 42"/>
                  <a:gd name="T25" fmla="*/ 58 h 60"/>
                  <a:gd name="T26" fmla="*/ 30 w 42"/>
                  <a:gd name="T27" fmla="*/ 54 h 60"/>
                  <a:gd name="T28" fmla="*/ 30 w 42"/>
                  <a:gd name="T29" fmla="*/ 38 h 60"/>
                  <a:gd name="T30" fmla="*/ 30 w 42"/>
                  <a:gd name="T31" fmla="*/ 30 h 60"/>
                  <a:gd name="T32" fmla="*/ 28 w 42"/>
                  <a:gd name="T33" fmla="*/ 28 h 60"/>
                  <a:gd name="T34" fmla="*/ 24 w 42"/>
                  <a:gd name="T35" fmla="*/ 26 h 60"/>
                  <a:gd name="T36" fmla="*/ 20 w 42"/>
                  <a:gd name="T37" fmla="*/ 28 h 60"/>
                  <a:gd name="T38" fmla="*/ 14 w 42"/>
                  <a:gd name="T39" fmla="*/ 32 h 60"/>
                  <a:gd name="T40" fmla="*/ 14 w 42"/>
                  <a:gd name="T41" fmla="*/ 56 h 60"/>
                  <a:gd name="T42" fmla="*/ 14 w 42"/>
                  <a:gd name="T43" fmla="*/ 58 h 60"/>
                  <a:gd name="T44" fmla="*/ 16 w 42"/>
                  <a:gd name="T45" fmla="*/ 60 h 60"/>
                  <a:gd name="T46" fmla="*/ 20 w 42"/>
                  <a:gd name="T47" fmla="*/ 60 h 60"/>
                  <a:gd name="T48" fmla="*/ 0 w 42"/>
                  <a:gd name="T49" fmla="*/ 60 h 60"/>
                  <a:gd name="T50" fmla="*/ 4 w 42"/>
                  <a:gd name="T51" fmla="*/ 58 h 60"/>
                  <a:gd name="T52" fmla="*/ 6 w 42"/>
                  <a:gd name="T53" fmla="*/ 58 h 60"/>
                  <a:gd name="T54" fmla="*/ 6 w 42"/>
                  <a:gd name="T55" fmla="*/ 52 h 60"/>
                  <a:gd name="T56" fmla="*/ 6 w 42"/>
                  <a:gd name="T57" fmla="*/ 10 h 60"/>
                  <a:gd name="T58" fmla="*/ 6 w 42"/>
                  <a:gd name="T59" fmla="*/ 6 h 60"/>
                  <a:gd name="T60" fmla="*/ 4 w 42"/>
                  <a:gd name="T61" fmla="*/ 4 h 60"/>
                  <a:gd name="T62" fmla="*/ 2 w 42"/>
                  <a:gd name="T63" fmla="*/ 4 h 60"/>
                  <a:gd name="T64" fmla="*/ 0 w 42"/>
                  <a:gd name="T65" fmla="*/ 4 h 60"/>
                  <a:gd name="T66" fmla="*/ 14 w 42"/>
                  <a:gd name="T67" fmla="*/ 0 h 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0"/>
                  <a:gd name="T104" fmla="*/ 42 w 42"/>
                  <a:gd name="T105" fmla="*/ 60 h 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0">
                    <a:moveTo>
                      <a:pt x="14" y="0"/>
                    </a:moveTo>
                    <a:lnTo>
                      <a:pt x="14" y="28"/>
                    </a:lnTo>
                    <a:lnTo>
                      <a:pt x="18" y="24"/>
                    </a:lnTo>
                    <a:lnTo>
                      <a:pt x="22" y="22"/>
                    </a:lnTo>
                    <a:lnTo>
                      <a:pt x="24" y="20"/>
                    </a:lnTo>
                    <a:lnTo>
                      <a:pt x="28" y="20"/>
                    </a:lnTo>
                    <a:lnTo>
                      <a:pt x="30" y="22"/>
                    </a:lnTo>
                    <a:lnTo>
                      <a:pt x="32" y="22"/>
                    </a:lnTo>
                    <a:lnTo>
                      <a:pt x="36" y="24"/>
                    </a:lnTo>
                    <a:lnTo>
                      <a:pt x="36" y="28"/>
                    </a:lnTo>
                    <a:lnTo>
                      <a:pt x="38" y="32"/>
                    </a:lnTo>
                    <a:lnTo>
                      <a:pt x="38" y="38"/>
                    </a:lnTo>
                    <a:lnTo>
                      <a:pt x="38" y="52"/>
                    </a:lnTo>
                    <a:lnTo>
                      <a:pt x="38" y="56"/>
                    </a:lnTo>
                    <a:lnTo>
                      <a:pt x="38" y="58"/>
                    </a:lnTo>
                    <a:lnTo>
                      <a:pt x="40" y="60"/>
                    </a:lnTo>
                    <a:lnTo>
                      <a:pt x="42" y="60"/>
                    </a:lnTo>
                    <a:lnTo>
                      <a:pt x="24" y="60"/>
                    </a:lnTo>
                    <a:lnTo>
                      <a:pt x="26" y="60"/>
                    </a:lnTo>
                    <a:lnTo>
                      <a:pt x="28" y="60"/>
                    </a:lnTo>
                    <a:lnTo>
                      <a:pt x="28" y="58"/>
                    </a:lnTo>
                    <a:lnTo>
                      <a:pt x="30" y="58"/>
                    </a:lnTo>
                    <a:lnTo>
                      <a:pt x="30" y="56"/>
                    </a:lnTo>
                    <a:lnTo>
                      <a:pt x="30" y="54"/>
                    </a:lnTo>
                    <a:lnTo>
                      <a:pt x="30" y="52"/>
                    </a:lnTo>
                    <a:lnTo>
                      <a:pt x="30" y="38"/>
                    </a:lnTo>
                    <a:lnTo>
                      <a:pt x="30" y="32"/>
                    </a:lnTo>
                    <a:lnTo>
                      <a:pt x="30" y="30"/>
                    </a:lnTo>
                    <a:lnTo>
                      <a:pt x="28" y="28"/>
                    </a:lnTo>
                    <a:lnTo>
                      <a:pt x="26" y="26"/>
                    </a:lnTo>
                    <a:lnTo>
                      <a:pt x="24" y="26"/>
                    </a:lnTo>
                    <a:lnTo>
                      <a:pt x="22" y="26"/>
                    </a:lnTo>
                    <a:lnTo>
                      <a:pt x="20" y="28"/>
                    </a:lnTo>
                    <a:lnTo>
                      <a:pt x="16" y="28"/>
                    </a:lnTo>
                    <a:lnTo>
                      <a:pt x="14" y="32"/>
                    </a:lnTo>
                    <a:lnTo>
                      <a:pt x="14" y="52"/>
                    </a:lnTo>
                    <a:lnTo>
                      <a:pt x="14" y="56"/>
                    </a:lnTo>
                    <a:lnTo>
                      <a:pt x="14" y="58"/>
                    </a:lnTo>
                    <a:lnTo>
                      <a:pt x="16" y="60"/>
                    </a:lnTo>
                    <a:lnTo>
                      <a:pt x="20" y="60"/>
                    </a:lnTo>
                    <a:lnTo>
                      <a:pt x="0" y="60"/>
                    </a:lnTo>
                    <a:lnTo>
                      <a:pt x="2" y="60"/>
                    </a:lnTo>
                    <a:lnTo>
                      <a:pt x="4" y="58"/>
                    </a:lnTo>
                    <a:lnTo>
                      <a:pt x="6" y="58"/>
                    </a:lnTo>
                    <a:lnTo>
                      <a:pt x="6" y="56"/>
                    </a:lnTo>
                    <a:lnTo>
                      <a:pt x="6" y="52"/>
                    </a:lnTo>
                    <a:lnTo>
                      <a:pt x="6" y="16"/>
                    </a:lnTo>
                    <a:lnTo>
                      <a:pt x="6" y="10"/>
                    </a:lnTo>
                    <a:lnTo>
                      <a:pt x="6" y="8"/>
                    </a:lnTo>
                    <a:lnTo>
                      <a:pt x="6" y="6"/>
                    </a:lnTo>
                    <a:lnTo>
                      <a:pt x="6" y="4"/>
                    </a:lnTo>
                    <a:lnTo>
                      <a:pt x="4" y="4"/>
                    </a:lnTo>
                    <a:lnTo>
                      <a:pt x="2" y="4"/>
                    </a:lnTo>
                    <a:lnTo>
                      <a:pt x="2" y="6"/>
                    </a:lnTo>
                    <a:lnTo>
                      <a:pt x="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7" name="Freeform 377"/>
              <p:cNvSpPr>
                <a:spLocks noEditPoints="1"/>
              </p:cNvSpPr>
              <p:nvPr/>
            </p:nvSpPr>
            <p:spPr bwMode="auto">
              <a:xfrm>
                <a:off x="2722"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8" name="Freeform 378"/>
              <p:cNvSpPr>
                <a:spLocks noEditPoints="1"/>
              </p:cNvSpPr>
              <p:nvPr/>
            </p:nvSpPr>
            <p:spPr bwMode="auto">
              <a:xfrm>
                <a:off x="2784" y="2958"/>
                <a:ext cx="38" cy="42"/>
              </a:xfrm>
              <a:custGeom>
                <a:avLst/>
                <a:gdLst>
                  <a:gd name="T0" fmla="*/ 18 w 38"/>
                  <a:gd name="T1" fmla="*/ 0 h 42"/>
                  <a:gd name="T2" fmla="*/ 24 w 38"/>
                  <a:gd name="T3" fmla="*/ 2 h 42"/>
                  <a:gd name="T4" fmla="*/ 28 w 38"/>
                  <a:gd name="T5" fmla="*/ 4 h 42"/>
                  <a:gd name="T6" fmla="*/ 32 w 38"/>
                  <a:gd name="T7" fmla="*/ 8 h 42"/>
                  <a:gd name="T8" fmla="*/ 36 w 38"/>
                  <a:gd name="T9" fmla="*/ 14 h 42"/>
                  <a:gd name="T10" fmla="*/ 38 w 38"/>
                  <a:gd name="T11" fmla="*/ 20 h 42"/>
                  <a:gd name="T12" fmla="*/ 36 w 38"/>
                  <a:gd name="T13" fmla="*/ 26 h 42"/>
                  <a:gd name="T14" fmla="*/ 34 w 38"/>
                  <a:gd name="T15" fmla="*/ 30 h 42"/>
                  <a:gd name="T16" fmla="*/ 32 w 38"/>
                  <a:gd name="T17" fmla="*/ 36 h 42"/>
                  <a:gd name="T18" fmla="*/ 28 w 38"/>
                  <a:gd name="T19" fmla="*/ 38 h 42"/>
                  <a:gd name="T20" fmla="*/ 24 w 38"/>
                  <a:gd name="T21" fmla="*/ 40 h 42"/>
                  <a:gd name="T22" fmla="*/ 18 w 38"/>
                  <a:gd name="T23" fmla="*/ 42 h 42"/>
                  <a:gd name="T24" fmla="*/ 12 w 38"/>
                  <a:gd name="T25" fmla="*/ 40 h 42"/>
                  <a:gd name="T26" fmla="*/ 8 w 38"/>
                  <a:gd name="T27" fmla="*/ 38 h 42"/>
                  <a:gd name="T28" fmla="*/ 4 w 38"/>
                  <a:gd name="T29" fmla="*/ 34 h 42"/>
                  <a:gd name="T30" fmla="*/ 0 w 38"/>
                  <a:gd name="T31" fmla="*/ 28 h 42"/>
                  <a:gd name="T32" fmla="*/ 0 w 38"/>
                  <a:gd name="T33" fmla="*/ 22 h 42"/>
                  <a:gd name="T34" fmla="*/ 0 w 38"/>
                  <a:gd name="T35" fmla="*/ 16 h 42"/>
                  <a:gd name="T36" fmla="*/ 2 w 38"/>
                  <a:gd name="T37" fmla="*/ 10 h 42"/>
                  <a:gd name="T38" fmla="*/ 6 w 38"/>
                  <a:gd name="T39" fmla="*/ 6 h 42"/>
                  <a:gd name="T40" fmla="*/ 10 w 38"/>
                  <a:gd name="T41" fmla="*/ 4 h 42"/>
                  <a:gd name="T42" fmla="*/ 14 w 38"/>
                  <a:gd name="T43" fmla="*/ 2 h 42"/>
                  <a:gd name="T44" fmla="*/ 18 w 38"/>
                  <a:gd name="T45" fmla="*/ 0 h 42"/>
                  <a:gd name="T46" fmla="*/ 18 w 38"/>
                  <a:gd name="T47" fmla="*/ 4 h 42"/>
                  <a:gd name="T48" fmla="*/ 14 w 38"/>
                  <a:gd name="T49" fmla="*/ 4 h 42"/>
                  <a:gd name="T50" fmla="*/ 12 w 38"/>
                  <a:gd name="T51" fmla="*/ 4 h 42"/>
                  <a:gd name="T52" fmla="*/ 10 w 38"/>
                  <a:gd name="T53" fmla="*/ 6 h 42"/>
                  <a:gd name="T54" fmla="*/ 8 w 38"/>
                  <a:gd name="T55" fmla="*/ 10 h 42"/>
                  <a:gd name="T56" fmla="*/ 8 w 38"/>
                  <a:gd name="T57" fmla="*/ 14 h 42"/>
                  <a:gd name="T58" fmla="*/ 8 w 38"/>
                  <a:gd name="T59" fmla="*/ 18 h 42"/>
                  <a:gd name="T60" fmla="*/ 8 w 38"/>
                  <a:gd name="T61" fmla="*/ 26 h 42"/>
                  <a:gd name="T62" fmla="*/ 10 w 38"/>
                  <a:gd name="T63" fmla="*/ 32 h 42"/>
                  <a:gd name="T64" fmla="*/ 14 w 38"/>
                  <a:gd name="T65" fmla="*/ 36 h 42"/>
                  <a:gd name="T66" fmla="*/ 16 w 38"/>
                  <a:gd name="T67" fmla="*/ 38 h 42"/>
                  <a:gd name="T68" fmla="*/ 20 w 38"/>
                  <a:gd name="T69" fmla="*/ 38 h 42"/>
                  <a:gd name="T70" fmla="*/ 24 w 38"/>
                  <a:gd name="T71" fmla="*/ 38 h 42"/>
                  <a:gd name="T72" fmla="*/ 28 w 38"/>
                  <a:gd name="T73" fmla="*/ 36 h 42"/>
                  <a:gd name="T74" fmla="*/ 30 w 38"/>
                  <a:gd name="T75" fmla="*/ 30 h 42"/>
                  <a:gd name="T76" fmla="*/ 30 w 38"/>
                  <a:gd name="T77" fmla="*/ 24 h 42"/>
                  <a:gd name="T78" fmla="*/ 30 w 38"/>
                  <a:gd name="T79" fmla="*/ 18 h 42"/>
                  <a:gd name="T80" fmla="*/ 28 w 38"/>
                  <a:gd name="T81" fmla="*/ 12 h 42"/>
                  <a:gd name="T82" fmla="*/ 26 w 38"/>
                  <a:gd name="T83" fmla="*/ 8 h 42"/>
                  <a:gd name="T84" fmla="*/ 22 w 38"/>
                  <a:gd name="T85" fmla="*/ 4 h 42"/>
                  <a:gd name="T86" fmla="*/ 18 w 38"/>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2"/>
                  <a:gd name="T134" fmla="*/ 38 w 38"/>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2">
                    <a:moveTo>
                      <a:pt x="18" y="0"/>
                    </a:moveTo>
                    <a:lnTo>
                      <a:pt x="24" y="2"/>
                    </a:lnTo>
                    <a:lnTo>
                      <a:pt x="28" y="4"/>
                    </a:lnTo>
                    <a:lnTo>
                      <a:pt x="32" y="8"/>
                    </a:lnTo>
                    <a:lnTo>
                      <a:pt x="36" y="14"/>
                    </a:lnTo>
                    <a:lnTo>
                      <a:pt x="38" y="20"/>
                    </a:lnTo>
                    <a:lnTo>
                      <a:pt x="36" y="26"/>
                    </a:lnTo>
                    <a:lnTo>
                      <a:pt x="34" y="30"/>
                    </a:lnTo>
                    <a:lnTo>
                      <a:pt x="32" y="36"/>
                    </a:lnTo>
                    <a:lnTo>
                      <a:pt x="28" y="38"/>
                    </a:lnTo>
                    <a:lnTo>
                      <a:pt x="24" y="40"/>
                    </a:lnTo>
                    <a:lnTo>
                      <a:pt x="18" y="42"/>
                    </a:lnTo>
                    <a:lnTo>
                      <a:pt x="12" y="40"/>
                    </a:lnTo>
                    <a:lnTo>
                      <a:pt x="8" y="38"/>
                    </a:lnTo>
                    <a:lnTo>
                      <a:pt x="4" y="34"/>
                    </a:lnTo>
                    <a:lnTo>
                      <a:pt x="0" y="28"/>
                    </a:lnTo>
                    <a:lnTo>
                      <a:pt x="0" y="22"/>
                    </a:lnTo>
                    <a:lnTo>
                      <a:pt x="0" y="16"/>
                    </a:lnTo>
                    <a:lnTo>
                      <a:pt x="2" y="10"/>
                    </a:lnTo>
                    <a:lnTo>
                      <a:pt x="6" y="6"/>
                    </a:lnTo>
                    <a:lnTo>
                      <a:pt x="10" y="4"/>
                    </a:lnTo>
                    <a:lnTo>
                      <a:pt x="14" y="2"/>
                    </a:lnTo>
                    <a:lnTo>
                      <a:pt x="18" y="0"/>
                    </a:lnTo>
                    <a:close/>
                    <a:moveTo>
                      <a:pt x="18" y="4"/>
                    </a:moveTo>
                    <a:lnTo>
                      <a:pt x="14" y="4"/>
                    </a:lnTo>
                    <a:lnTo>
                      <a:pt x="12" y="4"/>
                    </a:lnTo>
                    <a:lnTo>
                      <a:pt x="10" y="6"/>
                    </a:lnTo>
                    <a:lnTo>
                      <a:pt x="8" y="10"/>
                    </a:lnTo>
                    <a:lnTo>
                      <a:pt x="8" y="14"/>
                    </a:lnTo>
                    <a:lnTo>
                      <a:pt x="8" y="18"/>
                    </a:lnTo>
                    <a:lnTo>
                      <a:pt x="8" y="26"/>
                    </a:lnTo>
                    <a:lnTo>
                      <a:pt x="10" y="32"/>
                    </a:lnTo>
                    <a:lnTo>
                      <a:pt x="14" y="36"/>
                    </a:lnTo>
                    <a:lnTo>
                      <a:pt x="16" y="38"/>
                    </a:lnTo>
                    <a:lnTo>
                      <a:pt x="20" y="38"/>
                    </a:lnTo>
                    <a:lnTo>
                      <a:pt x="24" y="38"/>
                    </a:lnTo>
                    <a:lnTo>
                      <a:pt x="28" y="36"/>
                    </a:lnTo>
                    <a:lnTo>
                      <a:pt x="30" y="30"/>
                    </a:lnTo>
                    <a:lnTo>
                      <a:pt x="30" y="24"/>
                    </a:lnTo>
                    <a:lnTo>
                      <a:pt x="30" y="18"/>
                    </a:lnTo>
                    <a:lnTo>
                      <a:pt x="28" y="12"/>
                    </a:lnTo>
                    <a:lnTo>
                      <a:pt x="26" y="8"/>
                    </a:lnTo>
                    <a:lnTo>
                      <a:pt x="22" y="4"/>
                    </a:lnTo>
                    <a:lnTo>
                      <a:pt x="18"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19" name="Freeform 379"/>
              <p:cNvSpPr>
                <a:spLocks noEditPoints="1"/>
              </p:cNvSpPr>
              <p:nvPr/>
            </p:nvSpPr>
            <p:spPr bwMode="auto">
              <a:xfrm>
                <a:off x="2826" y="2938"/>
                <a:ext cx="40" cy="62"/>
              </a:xfrm>
              <a:custGeom>
                <a:avLst/>
                <a:gdLst>
                  <a:gd name="T0" fmla="*/ 12 w 40"/>
                  <a:gd name="T1" fmla="*/ 28 h 62"/>
                  <a:gd name="T2" fmla="*/ 16 w 40"/>
                  <a:gd name="T3" fmla="*/ 24 h 62"/>
                  <a:gd name="T4" fmla="*/ 20 w 40"/>
                  <a:gd name="T5" fmla="*/ 22 h 62"/>
                  <a:gd name="T6" fmla="*/ 24 w 40"/>
                  <a:gd name="T7" fmla="*/ 20 h 62"/>
                  <a:gd name="T8" fmla="*/ 30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6 w 40"/>
                  <a:gd name="T21" fmla="*/ 52 h 62"/>
                  <a:gd name="T22" fmla="*/ 32 w 40"/>
                  <a:gd name="T23" fmla="*/ 56 h 62"/>
                  <a:gd name="T24" fmla="*/ 26 w 40"/>
                  <a:gd name="T25" fmla="*/ 60 h 62"/>
                  <a:gd name="T26" fmla="*/ 20 w 40"/>
                  <a:gd name="T27" fmla="*/ 62 h 62"/>
                  <a:gd name="T28" fmla="*/ 16 w 40"/>
                  <a:gd name="T29" fmla="*/ 62 h 62"/>
                  <a:gd name="T30" fmla="*/ 12 w 40"/>
                  <a:gd name="T31" fmla="*/ 60 h 62"/>
                  <a:gd name="T32" fmla="*/ 8 w 40"/>
                  <a:gd name="T33" fmla="*/ 60 h 62"/>
                  <a:gd name="T34" fmla="*/ 6 w 40"/>
                  <a:gd name="T35" fmla="*/ 58 h 62"/>
                  <a:gd name="T36" fmla="*/ 6 w 40"/>
                  <a:gd name="T37" fmla="*/ 16 h 62"/>
                  <a:gd name="T38" fmla="*/ 6 w 40"/>
                  <a:gd name="T39" fmla="*/ 10 h 62"/>
                  <a:gd name="T40" fmla="*/ 4 w 40"/>
                  <a:gd name="T41" fmla="*/ 8 h 62"/>
                  <a:gd name="T42" fmla="*/ 4 w 40"/>
                  <a:gd name="T43" fmla="*/ 6 h 62"/>
                  <a:gd name="T44" fmla="*/ 4 w 40"/>
                  <a:gd name="T45" fmla="*/ 4 h 62"/>
                  <a:gd name="T46" fmla="*/ 4 w 40"/>
                  <a:gd name="T47" fmla="*/ 4 h 62"/>
                  <a:gd name="T48" fmla="*/ 2 w 40"/>
                  <a:gd name="T49" fmla="*/ 4 h 62"/>
                  <a:gd name="T50" fmla="*/ 2 w 40"/>
                  <a:gd name="T51" fmla="*/ 4 h 62"/>
                  <a:gd name="T52" fmla="*/ 0 w 40"/>
                  <a:gd name="T53" fmla="*/ 6 h 62"/>
                  <a:gd name="T54" fmla="*/ 0 w 40"/>
                  <a:gd name="T55" fmla="*/ 4 h 62"/>
                  <a:gd name="T56" fmla="*/ 10 w 40"/>
                  <a:gd name="T57" fmla="*/ 0 h 62"/>
                  <a:gd name="T58" fmla="*/ 12 w 40"/>
                  <a:gd name="T59" fmla="*/ 0 h 62"/>
                  <a:gd name="T60" fmla="*/ 12 w 40"/>
                  <a:gd name="T61" fmla="*/ 28 h 62"/>
                  <a:gd name="T62" fmla="*/ 12 w 40"/>
                  <a:gd name="T63" fmla="*/ 32 h 62"/>
                  <a:gd name="T64" fmla="*/ 12 w 40"/>
                  <a:gd name="T65" fmla="*/ 54 h 62"/>
                  <a:gd name="T66" fmla="*/ 14 w 40"/>
                  <a:gd name="T67" fmla="*/ 56 h 62"/>
                  <a:gd name="T68" fmla="*/ 18 w 40"/>
                  <a:gd name="T69" fmla="*/ 58 h 62"/>
                  <a:gd name="T70" fmla="*/ 20 w 40"/>
                  <a:gd name="T71" fmla="*/ 58 h 62"/>
                  <a:gd name="T72" fmla="*/ 22 w 40"/>
                  <a:gd name="T73" fmla="*/ 58 h 62"/>
                  <a:gd name="T74" fmla="*/ 26 w 40"/>
                  <a:gd name="T75" fmla="*/ 58 h 62"/>
                  <a:gd name="T76" fmla="*/ 30 w 40"/>
                  <a:gd name="T77" fmla="*/ 54 h 62"/>
                  <a:gd name="T78" fmla="*/ 32 w 40"/>
                  <a:gd name="T79" fmla="*/ 50 h 62"/>
                  <a:gd name="T80" fmla="*/ 32 w 40"/>
                  <a:gd name="T81" fmla="*/ 42 h 62"/>
                  <a:gd name="T82" fmla="*/ 32 w 40"/>
                  <a:gd name="T83" fmla="*/ 36 h 62"/>
                  <a:gd name="T84" fmla="*/ 30 w 40"/>
                  <a:gd name="T85" fmla="*/ 30 h 62"/>
                  <a:gd name="T86" fmla="*/ 26 w 40"/>
                  <a:gd name="T87" fmla="*/ 28 h 62"/>
                  <a:gd name="T88" fmla="*/ 22 w 40"/>
                  <a:gd name="T89" fmla="*/ 26 h 62"/>
                  <a:gd name="T90" fmla="*/ 20 w 40"/>
                  <a:gd name="T91" fmla="*/ 28 h 62"/>
                  <a:gd name="T92" fmla="*/ 16 w 40"/>
                  <a:gd name="T93" fmla="*/ 28 h 62"/>
                  <a:gd name="T94" fmla="*/ 14 w 40"/>
                  <a:gd name="T95" fmla="*/ 30 h 62"/>
                  <a:gd name="T96" fmla="*/ 12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2" y="28"/>
                    </a:moveTo>
                    <a:lnTo>
                      <a:pt x="16" y="24"/>
                    </a:lnTo>
                    <a:lnTo>
                      <a:pt x="20" y="22"/>
                    </a:lnTo>
                    <a:lnTo>
                      <a:pt x="24" y="20"/>
                    </a:lnTo>
                    <a:lnTo>
                      <a:pt x="30" y="22"/>
                    </a:lnTo>
                    <a:lnTo>
                      <a:pt x="36" y="26"/>
                    </a:lnTo>
                    <a:lnTo>
                      <a:pt x="38" y="30"/>
                    </a:lnTo>
                    <a:lnTo>
                      <a:pt x="40" y="34"/>
                    </a:lnTo>
                    <a:lnTo>
                      <a:pt x="40" y="40"/>
                    </a:lnTo>
                    <a:lnTo>
                      <a:pt x="40" y="46"/>
                    </a:lnTo>
                    <a:lnTo>
                      <a:pt x="36" y="52"/>
                    </a:lnTo>
                    <a:lnTo>
                      <a:pt x="32" y="56"/>
                    </a:lnTo>
                    <a:lnTo>
                      <a:pt x="26" y="60"/>
                    </a:lnTo>
                    <a:lnTo>
                      <a:pt x="20" y="62"/>
                    </a:lnTo>
                    <a:lnTo>
                      <a:pt x="16" y="62"/>
                    </a:lnTo>
                    <a:lnTo>
                      <a:pt x="12" y="60"/>
                    </a:lnTo>
                    <a:lnTo>
                      <a:pt x="8" y="60"/>
                    </a:lnTo>
                    <a:lnTo>
                      <a:pt x="6" y="58"/>
                    </a:lnTo>
                    <a:lnTo>
                      <a:pt x="6" y="16"/>
                    </a:lnTo>
                    <a:lnTo>
                      <a:pt x="6" y="10"/>
                    </a:lnTo>
                    <a:lnTo>
                      <a:pt x="4" y="8"/>
                    </a:lnTo>
                    <a:lnTo>
                      <a:pt x="4" y="6"/>
                    </a:lnTo>
                    <a:lnTo>
                      <a:pt x="4" y="4"/>
                    </a:lnTo>
                    <a:lnTo>
                      <a:pt x="2" y="4"/>
                    </a:lnTo>
                    <a:lnTo>
                      <a:pt x="0" y="6"/>
                    </a:lnTo>
                    <a:lnTo>
                      <a:pt x="0" y="4"/>
                    </a:lnTo>
                    <a:lnTo>
                      <a:pt x="10" y="0"/>
                    </a:lnTo>
                    <a:lnTo>
                      <a:pt x="12" y="0"/>
                    </a:lnTo>
                    <a:lnTo>
                      <a:pt x="12" y="28"/>
                    </a:lnTo>
                    <a:close/>
                    <a:moveTo>
                      <a:pt x="12" y="32"/>
                    </a:moveTo>
                    <a:lnTo>
                      <a:pt x="12" y="54"/>
                    </a:lnTo>
                    <a:lnTo>
                      <a:pt x="14" y="56"/>
                    </a:lnTo>
                    <a:lnTo>
                      <a:pt x="18" y="58"/>
                    </a:lnTo>
                    <a:lnTo>
                      <a:pt x="20" y="58"/>
                    </a:lnTo>
                    <a:lnTo>
                      <a:pt x="22" y="58"/>
                    </a:lnTo>
                    <a:lnTo>
                      <a:pt x="26" y="58"/>
                    </a:lnTo>
                    <a:lnTo>
                      <a:pt x="30" y="54"/>
                    </a:lnTo>
                    <a:lnTo>
                      <a:pt x="32" y="50"/>
                    </a:lnTo>
                    <a:lnTo>
                      <a:pt x="32" y="42"/>
                    </a:lnTo>
                    <a:lnTo>
                      <a:pt x="32" y="36"/>
                    </a:lnTo>
                    <a:lnTo>
                      <a:pt x="30" y="30"/>
                    </a:lnTo>
                    <a:lnTo>
                      <a:pt x="26" y="28"/>
                    </a:lnTo>
                    <a:lnTo>
                      <a:pt x="22" y="26"/>
                    </a:lnTo>
                    <a:lnTo>
                      <a:pt x="20" y="28"/>
                    </a:lnTo>
                    <a:lnTo>
                      <a:pt x="16" y="28"/>
                    </a:lnTo>
                    <a:lnTo>
                      <a:pt x="14" y="30"/>
                    </a:lnTo>
                    <a:lnTo>
                      <a:pt x="1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0" name="Freeform 380"/>
              <p:cNvSpPr>
                <a:spLocks noEditPoints="1"/>
              </p:cNvSpPr>
              <p:nvPr/>
            </p:nvSpPr>
            <p:spPr bwMode="auto">
              <a:xfrm>
                <a:off x="2862" y="2938"/>
                <a:ext cx="24" cy="80"/>
              </a:xfrm>
              <a:custGeom>
                <a:avLst/>
                <a:gdLst>
                  <a:gd name="T0" fmla="*/ 18 w 24"/>
                  <a:gd name="T1" fmla="*/ 0 h 80"/>
                  <a:gd name="T2" fmla="*/ 20 w 24"/>
                  <a:gd name="T3" fmla="*/ 0 h 80"/>
                  <a:gd name="T4" fmla="*/ 22 w 24"/>
                  <a:gd name="T5" fmla="*/ 2 h 80"/>
                  <a:gd name="T6" fmla="*/ 22 w 24"/>
                  <a:gd name="T7" fmla="*/ 2 h 80"/>
                  <a:gd name="T8" fmla="*/ 24 w 24"/>
                  <a:gd name="T9" fmla="*/ 4 h 80"/>
                  <a:gd name="T10" fmla="*/ 22 w 24"/>
                  <a:gd name="T11" fmla="*/ 6 h 80"/>
                  <a:gd name="T12" fmla="*/ 22 w 24"/>
                  <a:gd name="T13" fmla="*/ 8 h 80"/>
                  <a:gd name="T14" fmla="*/ 20 w 24"/>
                  <a:gd name="T15" fmla="*/ 10 h 80"/>
                  <a:gd name="T16" fmla="*/ 18 w 24"/>
                  <a:gd name="T17" fmla="*/ 10 h 80"/>
                  <a:gd name="T18" fmla="*/ 16 w 24"/>
                  <a:gd name="T19" fmla="*/ 10 h 80"/>
                  <a:gd name="T20" fmla="*/ 14 w 24"/>
                  <a:gd name="T21" fmla="*/ 8 h 80"/>
                  <a:gd name="T22" fmla="*/ 14 w 24"/>
                  <a:gd name="T23" fmla="*/ 6 h 80"/>
                  <a:gd name="T24" fmla="*/ 14 w 24"/>
                  <a:gd name="T25" fmla="*/ 4 h 80"/>
                  <a:gd name="T26" fmla="*/ 14 w 24"/>
                  <a:gd name="T27" fmla="*/ 2 h 80"/>
                  <a:gd name="T28" fmla="*/ 14 w 24"/>
                  <a:gd name="T29" fmla="*/ 2 h 80"/>
                  <a:gd name="T30" fmla="*/ 16 w 24"/>
                  <a:gd name="T31" fmla="*/ 0 h 80"/>
                  <a:gd name="T32" fmla="*/ 18 w 24"/>
                  <a:gd name="T33" fmla="*/ 0 h 80"/>
                  <a:gd name="T34" fmla="*/ 24 w 24"/>
                  <a:gd name="T35" fmla="*/ 20 h 80"/>
                  <a:gd name="T36" fmla="*/ 24 w 24"/>
                  <a:gd name="T37" fmla="*/ 60 h 80"/>
                  <a:gd name="T38" fmla="*/ 22 w 24"/>
                  <a:gd name="T39" fmla="*/ 66 h 80"/>
                  <a:gd name="T40" fmla="*/ 22 w 24"/>
                  <a:gd name="T41" fmla="*/ 72 h 80"/>
                  <a:gd name="T42" fmla="*/ 18 w 24"/>
                  <a:gd name="T43" fmla="*/ 74 h 80"/>
                  <a:gd name="T44" fmla="*/ 14 w 24"/>
                  <a:gd name="T45" fmla="*/ 78 h 80"/>
                  <a:gd name="T46" fmla="*/ 8 w 24"/>
                  <a:gd name="T47" fmla="*/ 80 h 80"/>
                  <a:gd name="T48" fmla="*/ 4 w 24"/>
                  <a:gd name="T49" fmla="*/ 80 h 80"/>
                  <a:gd name="T50" fmla="*/ 2 w 24"/>
                  <a:gd name="T51" fmla="*/ 78 h 80"/>
                  <a:gd name="T52" fmla="*/ 0 w 24"/>
                  <a:gd name="T53" fmla="*/ 76 h 80"/>
                  <a:gd name="T54" fmla="*/ 0 w 24"/>
                  <a:gd name="T55" fmla="*/ 76 h 80"/>
                  <a:gd name="T56" fmla="*/ 0 w 24"/>
                  <a:gd name="T57" fmla="*/ 74 h 80"/>
                  <a:gd name="T58" fmla="*/ 0 w 24"/>
                  <a:gd name="T59" fmla="*/ 72 h 80"/>
                  <a:gd name="T60" fmla="*/ 2 w 24"/>
                  <a:gd name="T61" fmla="*/ 72 h 80"/>
                  <a:gd name="T62" fmla="*/ 4 w 24"/>
                  <a:gd name="T63" fmla="*/ 72 h 80"/>
                  <a:gd name="T64" fmla="*/ 4 w 24"/>
                  <a:gd name="T65" fmla="*/ 72 h 80"/>
                  <a:gd name="T66" fmla="*/ 6 w 24"/>
                  <a:gd name="T67" fmla="*/ 72 h 80"/>
                  <a:gd name="T68" fmla="*/ 6 w 24"/>
                  <a:gd name="T69" fmla="*/ 74 h 80"/>
                  <a:gd name="T70" fmla="*/ 8 w 24"/>
                  <a:gd name="T71" fmla="*/ 74 h 80"/>
                  <a:gd name="T72" fmla="*/ 10 w 24"/>
                  <a:gd name="T73" fmla="*/ 76 h 80"/>
                  <a:gd name="T74" fmla="*/ 12 w 24"/>
                  <a:gd name="T75" fmla="*/ 78 h 80"/>
                  <a:gd name="T76" fmla="*/ 12 w 24"/>
                  <a:gd name="T77" fmla="*/ 76 h 80"/>
                  <a:gd name="T78" fmla="*/ 14 w 24"/>
                  <a:gd name="T79" fmla="*/ 76 h 80"/>
                  <a:gd name="T80" fmla="*/ 14 w 24"/>
                  <a:gd name="T81" fmla="*/ 76 h 80"/>
                  <a:gd name="T82" fmla="*/ 16 w 24"/>
                  <a:gd name="T83" fmla="*/ 74 h 80"/>
                  <a:gd name="T84" fmla="*/ 16 w 24"/>
                  <a:gd name="T85" fmla="*/ 70 h 80"/>
                  <a:gd name="T86" fmla="*/ 16 w 24"/>
                  <a:gd name="T87" fmla="*/ 66 h 80"/>
                  <a:gd name="T88" fmla="*/ 16 w 24"/>
                  <a:gd name="T89" fmla="*/ 36 h 80"/>
                  <a:gd name="T90" fmla="*/ 16 w 24"/>
                  <a:gd name="T91" fmla="*/ 32 h 80"/>
                  <a:gd name="T92" fmla="*/ 16 w 24"/>
                  <a:gd name="T93" fmla="*/ 28 h 80"/>
                  <a:gd name="T94" fmla="*/ 16 w 24"/>
                  <a:gd name="T95" fmla="*/ 26 h 80"/>
                  <a:gd name="T96" fmla="*/ 14 w 24"/>
                  <a:gd name="T97" fmla="*/ 26 h 80"/>
                  <a:gd name="T98" fmla="*/ 14 w 24"/>
                  <a:gd name="T99" fmla="*/ 26 h 80"/>
                  <a:gd name="T100" fmla="*/ 14 w 24"/>
                  <a:gd name="T101" fmla="*/ 26 h 80"/>
                  <a:gd name="T102" fmla="*/ 12 w 24"/>
                  <a:gd name="T103" fmla="*/ 26 h 80"/>
                  <a:gd name="T104" fmla="*/ 10 w 24"/>
                  <a:gd name="T105" fmla="*/ 26 h 80"/>
                  <a:gd name="T106" fmla="*/ 10 w 24"/>
                  <a:gd name="T107" fmla="*/ 26 h 80"/>
                  <a:gd name="T108" fmla="*/ 22 w 24"/>
                  <a:gd name="T109" fmla="*/ 20 h 80"/>
                  <a:gd name="T110" fmla="*/ 24 w 24"/>
                  <a:gd name="T111" fmla="*/ 20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2" y="6"/>
                    </a:lnTo>
                    <a:lnTo>
                      <a:pt x="22" y="8"/>
                    </a:lnTo>
                    <a:lnTo>
                      <a:pt x="20" y="10"/>
                    </a:lnTo>
                    <a:lnTo>
                      <a:pt x="18" y="10"/>
                    </a:lnTo>
                    <a:lnTo>
                      <a:pt x="16" y="10"/>
                    </a:lnTo>
                    <a:lnTo>
                      <a:pt x="14" y="8"/>
                    </a:lnTo>
                    <a:lnTo>
                      <a:pt x="14" y="6"/>
                    </a:lnTo>
                    <a:lnTo>
                      <a:pt x="14" y="4"/>
                    </a:lnTo>
                    <a:lnTo>
                      <a:pt x="14" y="2"/>
                    </a:lnTo>
                    <a:lnTo>
                      <a:pt x="16" y="0"/>
                    </a:lnTo>
                    <a:lnTo>
                      <a:pt x="18" y="0"/>
                    </a:lnTo>
                    <a:close/>
                    <a:moveTo>
                      <a:pt x="24" y="20"/>
                    </a:moveTo>
                    <a:lnTo>
                      <a:pt x="24" y="60"/>
                    </a:lnTo>
                    <a:lnTo>
                      <a:pt x="22" y="66"/>
                    </a:lnTo>
                    <a:lnTo>
                      <a:pt x="22" y="72"/>
                    </a:lnTo>
                    <a:lnTo>
                      <a:pt x="18" y="74"/>
                    </a:lnTo>
                    <a:lnTo>
                      <a:pt x="14" y="78"/>
                    </a:lnTo>
                    <a:lnTo>
                      <a:pt x="8" y="80"/>
                    </a:lnTo>
                    <a:lnTo>
                      <a:pt x="4" y="80"/>
                    </a:lnTo>
                    <a:lnTo>
                      <a:pt x="2" y="78"/>
                    </a:lnTo>
                    <a:lnTo>
                      <a:pt x="0" y="76"/>
                    </a:lnTo>
                    <a:lnTo>
                      <a:pt x="0" y="74"/>
                    </a:lnTo>
                    <a:lnTo>
                      <a:pt x="0" y="72"/>
                    </a:lnTo>
                    <a:lnTo>
                      <a:pt x="2" y="72"/>
                    </a:lnTo>
                    <a:lnTo>
                      <a:pt x="4" y="72"/>
                    </a:lnTo>
                    <a:lnTo>
                      <a:pt x="6" y="72"/>
                    </a:lnTo>
                    <a:lnTo>
                      <a:pt x="6" y="74"/>
                    </a:lnTo>
                    <a:lnTo>
                      <a:pt x="8" y="74"/>
                    </a:lnTo>
                    <a:lnTo>
                      <a:pt x="10" y="76"/>
                    </a:lnTo>
                    <a:lnTo>
                      <a:pt x="12" y="78"/>
                    </a:lnTo>
                    <a:lnTo>
                      <a:pt x="12" y="76"/>
                    </a:lnTo>
                    <a:lnTo>
                      <a:pt x="14" y="76"/>
                    </a:lnTo>
                    <a:lnTo>
                      <a:pt x="16" y="74"/>
                    </a:lnTo>
                    <a:lnTo>
                      <a:pt x="16" y="70"/>
                    </a:lnTo>
                    <a:lnTo>
                      <a:pt x="16" y="66"/>
                    </a:lnTo>
                    <a:lnTo>
                      <a:pt x="16" y="36"/>
                    </a:lnTo>
                    <a:lnTo>
                      <a:pt x="16" y="32"/>
                    </a:lnTo>
                    <a:lnTo>
                      <a:pt x="16" y="28"/>
                    </a:lnTo>
                    <a:lnTo>
                      <a:pt x="16" y="26"/>
                    </a:lnTo>
                    <a:lnTo>
                      <a:pt x="14" y="26"/>
                    </a:lnTo>
                    <a:lnTo>
                      <a:pt x="12" y="26"/>
                    </a:lnTo>
                    <a:lnTo>
                      <a:pt x="10" y="26"/>
                    </a:lnTo>
                    <a:lnTo>
                      <a:pt x="22" y="20"/>
                    </a:lnTo>
                    <a:lnTo>
                      <a:pt x="24" y="2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1" name="Freeform 381"/>
              <p:cNvSpPr>
                <a:spLocks noEditPoints="1"/>
              </p:cNvSpPr>
              <p:nvPr/>
            </p:nvSpPr>
            <p:spPr bwMode="auto">
              <a:xfrm>
                <a:off x="2896" y="2958"/>
                <a:ext cx="32" cy="42"/>
              </a:xfrm>
              <a:custGeom>
                <a:avLst/>
                <a:gdLst>
                  <a:gd name="T0" fmla="*/ 6 w 32"/>
                  <a:gd name="T1" fmla="*/ 16 h 42"/>
                  <a:gd name="T2" fmla="*/ 8 w 32"/>
                  <a:gd name="T3" fmla="*/ 24 h 42"/>
                  <a:gd name="T4" fmla="*/ 10 w 32"/>
                  <a:gd name="T5" fmla="*/ 30 h 42"/>
                  <a:gd name="T6" fmla="*/ 16 w 32"/>
                  <a:gd name="T7" fmla="*/ 34 h 42"/>
                  <a:gd name="T8" fmla="*/ 20 w 32"/>
                  <a:gd name="T9" fmla="*/ 34 h 42"/>
                  <a:gd name="T10" fmla="*/ 24 w 32"/>
                  <a:gd name="T11" fmla="*/ 34 h 42"/>
                  <a:gd name="T12" fmla="*/ 28 w 32"/>
                  <a:gd name="T13" fmla="*/ 32 h 42"/>
                  <a:gd name="T14" fmla="*/ 30 w 32"/>
                  <a:gd name="T15" fmla="*/ 30 h 42"/>
                  <a:gd name="T16" fmla="*/ 32 w 32"/>
                  <a:gd name="T17" fmla="*/ 26 h 42"/>
                  <a:gd name="T18" fmla="*/ 32 w 32"/>
                  <a:gd name="T19" fmla="*/ 26 h 42"/>
                  <a:gd name="T20" fmla="*/ 32 w 32"/>
                  <a:gd name="T21" fmla="*/ 32 h 42"/>
                  <a:gd name="T22" fmla="*/ 28 w 32"/>
                  <a:gd name="T23" fmla="*/ 38 h 42"/>
                  <a:gd name="T24" fmla="*/ 22 w 32"/>
                  <a:gd name="T25" fmla="*/ 40 h 42"/>
                  <a:gd name="T26" fmla="*/ 16 w 32"/>
                  <a:gd name="T27" fmla="*/ 42 h 42"/>
                  <a:gd name="T28" fmla="*/ 10 w 32"/>
                  <a:gd name="T29" fmla="*/ 40 h 42"/>
                  <a:gd name="T30" fmla="*/ 6 w 32"/>
                  <a:gd name="T31" fmla="*/ 36 h 42"/>
                  <a:gd name="T32" fmla="*/ 2 w 32"/>
                  <a:gd name="T33" fmla="*/ 32 h 42"/>
                  <a:gd name="T34" fmla="*/ 0 w 32"/>
                  <a:gd name="T35" fmla="*/ 28 h 42"/>
                  <a:gd name="T36" fmla="*/ 0 w 32"/>
                  <a:gd name="T37" fmla="*/ 22 h 42"/>
                  <a:gd name="T38" fmla="*/ 0 w 32"/>
                  <a:gd name="T39" fmla="*/ 16 h 42"/>
                  <a:gd name="T40" fmla="*/ 2 w 32"/>
                  <a:gd name="T41" fmla="*/ 10 h 42"/>
                  <a:gd name="T42" fmla="*/ 6 w 32"/>
                  <a:gd name="T43" fmla="*/ 6 h 42"/>
                  <a:gd name="T44" fmla="*/ 8 w 32"/>
                  <a:gd name="T45" fmla="*/ 4 h 42"/>
                  <a:gd name="T46" fmla="*/ 14 w 32"/>
                  <a:gd name="T47" fmla="*/ 2 h 42"/>
                  <a:gd name="T48" fmla="*/ 18 w 32"/>
                  <a:gd name="T49" fmla="*/ 0 h 42"/>
                  <a:gd name="T50" fmla="*/ 24 w 32"/>
                  <a:gd name="T51" fmla="*/ 2 h 42"/>
                  <a:gd name="T52" fmla="*/ 28 w 32"/>
                  <a:gd name="T53" fmla="*/ 4 h 42"/>
                  <a:gd name="T54" fmla="*/ 32 w 32"/>
                  <a:gd name="T55" fmla="*/ 10 h 42"/>
                  <a:gd name="T56" fmla="*/ 32 w 32"/>
                  <a:gd name="T57" fmla="*/ 16 h 42"/>
                  <a:gd name="T58" fmla="*/ 6 w 32"/>
                  <a:gd name="T59" fmla="*/ 16 h 42"/>
                  <a:gd name="T60" fmla="*/ 6 w 32"/>
                  <a:gd name="T61" fmla="*/ 14 h 42"/>
                  <a:gd name="T62" fmla="*/ 24 w 32"/>
                  <a:gd name="T63" fmla="*/ 14 h 42"/>
                  <a:gd name="T64" fmla="*/ 24 w 32"/>
                  <a:gd name="T65" fmla="*/ 10 h 42"/>
                  <a:gd name="T66" fmla="*/ 22 w 32"/>
                  <a:gd name="T67" fmla="*/ 8 h 42"/>
                  <a:gd name="T68" fmla="*/ 22 w 32"/>
                  <a:gd name="T69" fmla="*/ 6 h 42"/>
                  <a:gd name="T70" fmla="*/ 20 w 32"/>
                  <a:gd name="T71" fmla="*/ 4 h 42"/>
                  <a:gd name="T72" fmla="*/ 18 w 32"/>
                  <a:gd name="T73" fmla="*/ 4 h 42"/>
                  <a:gd name="T74" fmla="*/ 16 w 32"/>
                  <a:gd name="T75" fmla="*/ 4 h 42"/>
                  <a:gd name="T76" fmla="*/ 12 w 32"/>
                  <a:gd name="T77" fmla="*/ 4 h 42"/>
                  <a:gd name="T78" fmla="*/ 10 w 32"/>
                  <a:gd name="T79" fmla="*/ 6 h 42"/>
                  <a:gd name="T80" fmla="*/ 8 w 32"/>
                  <a:gd name="T81" fmla="*/ 10 h 42"/>
                  <a:gd name="T82" fmla="*/ 6 w 32"/>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2"/>
                  <a:gd name="T128" fmla="*/ 32 w 32"/>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2">
                    <a:moveTo>
                      <a:pt x="6" y="16"/>
                    </a:moveTo>
                    <a:lnTo>
                      <a:pt x="8" y="24"/>
                    </a:lnTo>
                    <a:lnTo>
                      <a:pt x="10" y="30"/>
                    </a:lnTo>
                    <a:lnTo>
                      <a:pt x="16" y="34"/>
                    </a:lnTo>
                    <a:lnTo>
                      <a:pt x="20" y="34"/>
                    </a:lnTo>
                    <a:lnTo>
                      <a:pt x="24" y="34"/>
                    </a:lnTo>
                    <a:lnTo>
                      <a:pt x="28" y="32"/>
                    </a:lnTo>
                    <a:lnTo>
                      <a:pt x="30" y="30"/>
                    </a:lnTo>
                    <a:lnTo>
                      <a:pt x="32" y="26"/>
                    </a:lnTo>
                    <a:lnTo>
                      <a:pt x="32" y="32"/>
                    </a:lnTo>
                    <a:lnTo>
                      <a:pt x="28" y="38"/>
                    </a:lnTo>
                    <a:lnTo>
                      <a:pt x="22" y="40"/>
                    </a:lnTo>
                    <a:lnTo>
                      <a:pt x="16" y="42"/>
                    </a:lnTo>
                    <a:lnTo>
                      <a:pt x="10" y="40"/>
                    </a:lnTo>
                    <a:lnTo>
                      <a:pt x="6" y="36"/>
                    </a:lnTo>
                    <a:lnTo>
                      <a:pt x="2" y="32"/>
                    </a:lnTo>
                    <a:lnTo>
                      <a:pt x="0" y="28"/>
                    </a:lnTo>
                    <a:lnTo>
                      <a:pt x="0" y="22"/>
                    </a:lnTo>
                    <a:lnTo>
                      <a:pt x="0" y="16"/>
                    </a:lnTo>
                    <a:lnTo>
                      <a:pt x="2" y="10"/>
                    </a:lnTo>
                    <a:lnTo>
                      <a:pt x="6" y="6"/>
                    </a:lnTo>
                    <a:lnTo>
                      <a:pt x="8" y="4"/>
                    </a:lnTo>
                    <a:lnTo>
                      <a:pt x="14" y="2"/>
                    </a:lnTo>
                    <a:lnTo>
                      <a:pt x="18" y="0"/>
                    </a:lnTo>
                    <a:lnTo>
                      <a:pt x="24" y="2"/>
                    </a:lnTo>
                    <a:lnTo>
                      <a:pt x="28" y="4"/>
                    </a:lnTo>
                    <a:lnTo>
                      <a:pt x="32" y="10"/>
                    </a:lnTo>
                    <a:lnTo>
                      <a:pt x="32" y="16"/>
                    </a:lnTo>
                    <a:lnTo>
                      <a:pt x="6" y="16"/>
                    </a:lnTo>
                    <a:close/>
                    <a:moveTo>
                      <a:pt x="6" y="14"/>
                    </a:moveTo>
                    <a:lnTo>
                      <a:pt x="24" y="14"/>
                    </a:lnTo>
                    <a:lnTo>
                      <a:pt x="24" y="10"/>
                    </a:lnTo>
                    <a:lnTo>
                      <a:pt x="22"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2" name="Freeform 382"/>
              <p:cNvSpPr>
                <a:spLocks/>
              </p:cNvSpPr>
              <p:nvPr/>
            </p:nvSpPr>
            <p:spPr bwMode="auto">
              <a:xfrm>
                <a:off x="2936" y="2958"/>
                <a:ext cx="32" cy="42"/>
              </a:xfrm>
              <a:custGeom>
                <a:avLst/>
                <a:gdLst>
                  <a:gd name="T0" fmla="*/ 32 w 32"/>
                  <a:gd name="T1" fmla="*/ 24 h 42"/>
                  <a:gd name="T2" fmla="*/ 30 w 32"/>
                  <a:gd name="T3" fmla="*/ 32 h 42"/>
                  <a:gd name="T4" fmla="*/ 26 w 32"/>
                  <a:gd name="T5" fmla="*/ 38 h 42"/>
                  <a:gd name="T6" fmla="*/ 22 w 32"/>
                  <a:gd name="T7" fmla="*/ 40 h 42"/>
                  <a:gd name="T8" fmla="*/ 16 w 32"/>
                  <a:gd name="T9" fmla="*/ 42 h 42"/>
                  <a:gd name="T10" fmla="*/ 10 w 32"/>
                  <a:gd name="T11" fmla="*/ 40 h 42"/>
                  <a:gd name="T12" fmla="*/ 4 w 32"/>
                  <a:gd name="T13" fmla="*/ 36 h 42"/>
                  <a:gd name="T14" fmla="*/ 2 w 32"/>
                  <a:gd name="T15" fmla="*/ 32 h 42"/>
                  <a:gd name="T16" fmla="*/ 0 w 32"/>
                  <a:gd name="T17" fmla="*/ 26 h 42"/>
                  <a:gd name="T18" fmla="*/ 0 w 32"/>
                  <a:gd name="T19" fmla="*/ 22 h 42"/>
                  <a:gd name="T20" fmla="*/ 0 w 32"/>
                  <a:gd name="T21" fmla="*/ 16 h 42"/>
                  <a:gd name="T22" fmla="*/ 2 w 32"/>
                  <a:gd name="T23" fmla="*/ 10 h 42"/>
                  <a:gd name="T24" fmla="*/ 4 w 32"/>
                  <a:gd name="T25" fmla="*/ 6 h 42"/>
                  <a:gd name="T26" fmla="*/ 10 w 32"/>
                  <a:gd name="T27" fmla="*/ 2 h 42"/>
                  <a:gd name="T28" fmla="*/ 18 w 32"/>
                  <a:gd name="T29" fmla="*/ 0 h 42"/>
                  <a:gd name="T30" fmla="*/ 22 w 32"/>
                  <a:gd name="T31" fmla="*/ 2 h 42"/>
                  <a:gd name="T32" fmla="*/ 26 w 32"/>
                  <a:gd name="T33" fmla="*/ 4 h 42"/>
                  <a:gd name="T34" fmla="*/ 30 w 32"/>
                  <a:gd name="T35" fmla="*/ 6 h 42"/>
                  <a:gd name="T36" fmla="*/ 30 w 32"/>
                  <a:gd name="T37" fmla="*/ 10 h 42"/>
                  <a:gd name="T38" fmla="*/ 30 w 32"/>
                  <a:gd name="T39" fmla="*/ 12 h 42"/>
                  <a:gd name="T40" fmla="*/ 30 w 32"/>
                  <a:gd name="T41" fmla="*/ 12 h 42"/>
                  <a:gd name="T42" fmla="*/ 28 w 32"/>
                  <a:gd name="T43" fmla="*/ 14 h 42"/>
                  <a:gd name="T44" fmla="*/ 26 w 32"/>
                  <a:gd name="T45" fmla="*/ 14 h 42"/>
                  <a:gd name="T46" fmla="*/ 24 w 32"/>
                  <a:gd name="T47" fmla="*/ 12 h 42"/>
                  <a:gd name="T48" fmla="*/ 24 w 32"/>
                  <a:gd name="T49" fmla="*/ 12 h 42"/>
                  <a:gd name="T50" fmla="*/ 22 w 32"/>
                  <a:gd name="T51" fmla="*/ 10 h 42"/>
                  <a:gd name="T52" fmla="*/ 22 w 32"/>
                  <a:gd name="T53" fmla="*/ 8 h 42"/>
                  <a:gd name="T54" fmla="*/ 22 w 32"/>
                  <a:gd name="T55" fmla="*/ 6 h 42"/>
                  <a:gd name="T56" fmla="*/ 20 w 32"/>
                  <a:gd name="T57" fmla="*/ 4 h 42"/>
                  <a:gd name="T58" fmla="*/ 18 w 32"/>
                  <a:gd name="T59" fmla="*/ 4 h 42"/>
                  <a:gd name="T60" fmla="*/ 16 w 32"/>
                  <a:gd name="T61" fmla="*/ 4 h 42"/>
                  <a:gd name="T62" fmla="*/ 12 w 32"/>
                  <a:gd name="T63" fmla="*/ 4 h 42"/>
                  <a:gd name="T64" fmla="*/ 10 w 32"/>
                  <a:gd name="T65" fmla="*/ 6 h 42"/>
                  <a:gd name="T66" fmla="*/ 8 w 32"/>
                  <a:gd name="T67" fmla="*/ 12 h 42"/>
                  <a:gd name="T68" fmla="*/ 6 w 32"/>
                  <a:gd name="T69" fmla="*/ 18 h 42"/>
                  <a:gd name="T70" fmla="*/ 8 w 32"/>
                  <a:gd name="T71" fmla="*/ 24 h 42"/>
                  <a:gd name="T72" fmla="*/ 10 w 32"/>
                  <a:gd name="T73" fmla="*/ 30 h 42"/>
                  <a:gd name="T74" fmla="*/ 14 w 32"/>
                  <a:gd name="T75" fmla="*/ 34 h 42"/>
                  <a:gd name="T76" fmla="*/ 20 w 32"/>
                  <a:gd name="T77" fmla="*/ 34 h 42"/>
                  <a:gd name="T78" fmla="*/ 24 w 32"/>
                  <a:gd name="T79" fmla="*/ 34 h 42"/>
                  <a:gd name="T80" fmla="*/ 26 w 32"/>
                  <a:gd name="T81" fmla="*/ 32 h 42"/>
                  <a:gd name="T82" fmla="*/ 28 w 32"/>
                  <a:gd name="T83" fmla="*/ 30 h 42"/>
                  <a:gd name="T84" fmla="*/ 32 w 32"/>
                  <a:gd name="T85" fmla="*/ 24 h 42"/>
                  <a:gd name="T86" fmla="*/ 32 w 32"/>
                  <a:gd name="T87" fmla="*/ 2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2"/>
                  <a:gd name="T134" fmla="*/ 32 w 32"/>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2">
                    <a:moveTo>
                      <a:pt x="32" y="24"/>
                    </a:moveTo>
                    <a:lnTo>
                      <a:pt x="30" y="32"/>
                    </a:lnTo>
                    <a:lnTo>
                      <a:pt x="26" y="38"/>
                    </a:lnTo>
                    <a:lnTo>
                      <a:pt x="22" y="40"/>
                    </a:lnTo>
                    <a:lnTo>
                      <a:pt x="16" y="42"/>
                    </a:lnTo>
                    <a:lnTo>
                      <a:pt x="10" y="40"/>
                    </a:lnTo>
                    <a:lnTo>
                      <a:pt x="4" y="36"/>
                    </a:lnTo>
                    <a:lnTo>
                      <a:pt x="2" y="32"/>
                    </a:lnTo>
                    <a:lnTo>
                      <a:pt x="0" y="26"/>
                    </a:lnTo>
                    <a:lnTo>
                      <a:pt x="0" y="22"/>
                    </a:lnTo>
                    <a:lnTo>
                      <a:pt x="0" y="16"/>
                    </a:lnTo>
                    <a:lnTo>
                      <a:pt x="2" y="10"/>
                    </a:lnTo>
                    <a:lnTo>
                      <a:pt x="4" y="6"/>
                    </a:lnTo>
                    <a:lnTo>
                      <a:pt x="10" y="2"/>
                    </a:lnTo>
                    <a:lnTo>
                      <a:pt x="18" y="0"/>
                    </a:lnTo>
                    <a:lnTo>
                      <a:pt x="22" y="2"/>
                    </a:lnTo>
                    <a:lnTo>
                      <a:pt x="26" y="4"/>
                    </a:lnTo>
                    <a:lnTo>
                      <a:pt x="30" y="6"/>
                    </a:lnTo>
                    <a:lnTo>
                      <a:pt x="30" y="10"/>
                    </a:lnTo>
                    <a:lnTo>
                      <a:pt x="30" y="12"/>
                    </a:lnTo>
                    <a:lnTo>
                      <a:pt x="28" y="14"/>
                    </a:lnTo>
                    <a:lnTo>
                      <a:pt x="26" y="14"/>
                    </a:lnTo>
                    <a:lnTo>
                      <a:pt x="24" y="12"/>
                    </a:lnTo>
                    <a:lnTo>
                      <a:pt x="22" y="10"/>
                    </a:lnTo>
                    <a:lnTo>
                      <a:pt x="22" y="8"/>
                    </a:lnTo>
                    <a:lnTo>
                      <a:pt x="22" y="6"/>
                    </a:lnTo>
                    <a:lnTo>
                      <a:pt x="20" y="4"/>
                    </a:lnTo>
                    <a:lnTo>
                      <a:pt x="18" y="4"/>
                    </a:lnTo>
                    <a:lnTo>
                      <a:pt x="16" y="4"/>
                    </a:lnTo>
                    <a:lnTo>
                      <a:pt x="12" y="4"/>
                    </a:lnTo>
                    <a:lnTo>
                      <a:pt x="10" y="6"/>
                    </a:lnTo>
                    <a:lnTo>
                      <a:pt x="8" y="12"/>
                    </a:lnTo>
                    <a:lnTo>
                      <a:pt x="6" y="18"/>
                    </a:lnTo>
                    <a:lnTo>
                      <a:pt x="8" y="24"/>
                    </a:lnTo>
                    <a:lnTo>
                      <a:pt x="10" y="30"/>
                    </a:lnTo>
                    <a:lnTo>
                      <a:pt x="14" y="34"/>
                    </a:lnTo>
                    <a:lnTo>
                      <a:pt x="20" y="34"/>
                    </a:lnTo>
                    <a:lnTo>
                      <a:pt x="24" y="34"/>
                    </a:lnTo>
                    <a:lnTo>
                      <a:pt x="26" y="32"/>
                    </a:lnTo>
                    <a:lnTo>
                      <a:pt x="28" y="30"/>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3" name="Freeform 383"/>
              <p:cNvSpPr>
                <a:spLocks/>
              </p:cNvSpPr>
              <p:nvPr/>
            </p:nvSpPr>
            <p:spPr bwMode="auto">
              <a:xfrm>
                <a:off x="2972" y="2946"/>
                <a:ext cx="24" cy="54"/>
              </a:xfrm>
              <a:custGeom>
                <a:avLst/>
                <a:gdLst>
                  <a:gd name="T0" fmla="*/ 14 w 24"/>
                  <a:gd name="T1" fmla="*/ 0 h 54"/>
                  <a:gd name="T2" fmla="*/ 14 w 24"/>
                  <a:gd name="T3" fmla="*/ 14 h 54"/>
                  <a:gd name="T4" fmla="*/ 22 w 24"/>
                  <a:gd name="T5" fmla="*/ 14 h 54"/>
                  <a:gd name="T6" fmla="*/ 22 w 24"/>
                  <a:gd name="T7" fmla="*/ 16 h 54"/>
                  <a:gd name="T8" fmla="*/ 14 w 24"/>
                  <a:gd name="T9" fmla="*/ 16 h 54"/>
                  <a:gd name="T10" fmla="*/ 14 w 24"/>
                  <a:gd name="T11" fmla="*/ 42 h 54"/>
                  <a:gd name="T12" fmla="*/ 14 w 24"/>
                  <a:gd name="T13" fmla="*/ 44 h 54"/>
                  <a:gd name="T14" fmla="*/ 14 w 24"/>
                  <a:gd name="T15" fmla="*/ 46 h 54"/>
                  <a:gd name="T16" fmla="*/ 16 w 24"/>
                  <a:gd name="T17" fmla="*/ 48 h 54"/>
                  <a:gd name="T18" fmla="*/ 18 w 24"/>
                  <a:gd name="T19" fmla="*/ 48 h 54"/>
                  <a:gd name="T20" fmla="*/ 20 w 24"/>
                  <a:gd name="T21" fmla="*/ 48 h 54"/>
                  <a:gd name="T22" fmla="*/ 20 w 24"/>
                  <a:gd name="T23" fmla="*/ 48 h 54"/>
                  <a:gd name="T24" fmla="*/ 22 w 24"/>
                  <a:gd name="T25" fmla="*/ 46 h 54"/>
                  <a:gd name="T26" fmla="*/ 22 w 24"/>
                  <a:gd name="T27" fmla="*/ 46 h 54"/>
                  <a:gd name="T28" fmla="*/ 24 w 24"/>
                  <a:gd name="T29" fmla="*/ 46 h 54"/>
                  <a:gd name="T30" fmla="*/ 22 w 24"/>
                  <a:gd name="T31" fmla="*/ 50 h 54"/>
                  <a:gd name="T32" fmla="*/ 20 w 24"/>
                  <a:gd name="T33" fmla="*/ 52 h 54"/>
                  <a:gd name="T34" fmla="*/ 18 w 24"/>
                  <a:gd name="T35" fmla="*/ 54 h 54"/>
                  <a:gd name="T36" fmla="*/ 14 w 24"/>
                  <a:gd name="T37" fmla="*/ 54 h 54"/>
                  <a:gd name="T38" fmla="*/ 12 w 24"/>
                  <a:gd name="T39" fmla="*/ 54 h 54"/>
                  <a:gd name="T40" fmla="*/ 10 w 24"/>
                  <a:gd name="T41" fmla="*/ 52 h 54"/>
                  <a:gd name="T42" fmla="*/ 8 w 24"/>
                  <a:gd name="T43" fmla="*/ 52 h 54"/>
                  <a:gd name="T44" fmla="*/ 8 w 24"/>
                  <a:gd name="T45" fmla="*/ 50 h 54"/>
                  <a:gd name="T46" fmla="*/ 6 w 24"/>
                  <a:gd name="T47" fmla="*/ 46 h 54"/>
                  <a:gd name="T48" fmla="*/ 6 w 24"/>
                  <a:gd name="T49" fmla="*/ 42 h 54"/>
                  <a:gd name="T50" fmla="*/ 6 w 24"/>
                  <a:gd name="T51" fmla="*/ 16 h 54"/>
                  <a:gd name="T52" fmla="*/ 0 w 24"/>
                  <a:gd name="T53" fmla="*/ 16 h 54"/>
                  <a:gd name="T54" fmla="*/ 0 w 24"/>
                  <a:gd name="T55" fmla="*/ 14 h 54"/>
                  <a:gd name="T56" fmla="*/ 2 w 24"/>
                  <a:gd name="T57" fmla="*/ 14 h 54"/>
                  <a:gd name="T58" fmla="*/ 4 w 24"/>
                  <a:gd name="T59" fmla="*/ 12 h 54"/>
                  <a:gd name="T60" fmla="*/ 8 w 24"/>
                  <a:gd name="T61" fmla="*/ 10 h 54"/>
                  <a:gd name="T62" fmla="*/ 10 w 24"/>
                  <a:gd name="T63" fmla="*/ 6 h 54"/>
                  <a:gd name="T64" fmla="*/ 10 w 24"/>
                  <a:gd name="T65" fmla="*/ 4 h 54"/>
                  <a:gd name="T66" fmla="*/ 12 w 24"/>
                  <a:gd name="T67" fmla="*/ 0 h 54"/>
                  <a:gd name="T68" fmla="*/ 14 w 24"/>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4"/>
                  <a:gd name="T107" fmla="*/ 24 w 24"/>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4">
                    <a:moveTo>
                      <a:pt x="14" y="0"/>
                    </a:moveTo>
                    <a:lnTo>
                      <a:pt x="14" y="14"/>
                    </a:lnTo>
                    <a:lnTo>
                      <a:pt x="22" y="14"/>
                    </a:lnTo>
                    <a:lnTo>
                      <a:pt x="22" y="16"/>
                    </a:lnTo>
                    <a:lnTo>
                      <a:pt x="14" y="16"/>
                    </a:lnTo>
                    <a:lnTo>
                      <a:pt x="14" y="42"/>
                    </a:lnTo>
                    <a:lnTo>
                      <a:pt x="14" y="44"/>
                    </a:lnTo>
                    <a:lnTo>
                      <a:pt x="14" y="46"/>
                    </a:lnTo>
                    <a:lnTo>
                      <a:pt x="16" y="48"/>
                    </a:lnTo>
                    <a:lnTo>
                      <a:pt x="18" y="48"/>
                    </a:lnTo>
                    <a:lnTo>
                      <a:pt x="20" y="48"/>
                    </a:lnTo>
                    <a:lnTo>
                      <a:pt x="22" y="46"/>
                    </a:lnTo>
                    <a:lnTo>
                      <a:pt x="24" y="46"/>
                    </a:lnTo>
                    <a:lnTo>
                      <a:pt x="22" y="50"/>
                    </a:lnTo>
                    <a:lnTo>
                      <a:pt x="20" y="52"/>
                    </a:lnTo>
                    <a:lnTo>
                      <a:pt x="18" y="54"/>
                    </a:lnTo>
                    <a:lnTo>
                      <a:pt x="14" y="54"/>
                    </a:lnTo>
                    <a:lnTo>
                      <a:pt x="12" y="54"/>
                    </a:lnTo>
                    <a:lnTo>
                      <a:pt x="10" y="52"/>
                    </a:lnTo>
                    <a:lnTo>
                      <a:pt x="8" y="52"/>
                    </a:lnTo>
                    <a:lnTo>
                      <a:pt x="8" y="50"/>
                    </a:lnTo>
                    <a:lnTo>
                      <a:pt x="6" y="46"/>
                    </a:lnTo>
                    <a:lnTo>
                      <a:pt x="6" y="42"/>
                    </a:lnTo>
                    <a:lnTo>
                      <a:pt x="6" y="16"/>
                    </a:lnTo>
                    <a:lnTo>
                      <a:pt x="0" y="16"/>
                    </a:lnTo>
                    <a:lnTo>
                      <a:pt x="0" y="14"/>
                    </a:lnTo>
                    <a:lnTo>
                      <a:pt x="2" y="14"/>
                    </a:lnTo>
                    <a:lnTo>
                      <a:pt x="4" y="12"/>
                    </a:lnTo>
                    <a:lnTo>
                      <a:pt x="8" y="10"/>
                    </a:lnTo>
                    <a:lnTo>
                      <a:pt x="10" y="6"/>
                    </a:lnTo>
                    <a:lnTo>
                      <a:pt x="10" y="4"/>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4" name="Freeform 384"/>
              <p:cNvSpPr>
                <a:spLocks noEditPoints="1"/>
              </p:cNvSpPr>
              <p:nvPr/>
            </p:nvSpPr>
            <p:spPr bwMode="auto">
              <a:xfrm>
                <a:off x="3024" y="2958"/>
                <a:ext cx="36" cy="42"/>
              </a:xfrm>
              <a:custGeom>
                <a:avLst/>
                <a:gdLst>
                  <a:gd name="T0" fmla="*/ 18 w 36"/>
                  <a:gd name="T1" fmla="*/ 0 h 42"/>
                  <a:gd name="T2" fmla="*/ 24 w 36"/>
                  <a:gd name="T3" fmla="*/ 2 h 42"/>
                  <a:gd name="T4" fmla="*/ 28 w 36"/>
                  <a:gd name="T5" fmla="*/ 4 h 42"/>
                  <a:gd name="T6" fmla="*/ 32 w 36"/>
                  <a:gd name="T7" fmla="*/ 8 h 42"/>
                  <a:gd name="T8" fmla="*/ 36 w 36"/>
                  <a:gd name="T9" fmla="*/ 14 h 42"/>
                  <a:gd name="T10" fmla="*/ 36 w 36"/>
                  <a:gd name="T11" fmla="*/ 20 h 42"/>
                  <a:gd name="T12" fmla="*/ 36 w 36"/>
                  <a:gd name="T13" fmla="*/ 26 h 42"/>
                  <a:gd name="T14" fmla="*/ 34 w 36"/>
                  <a:gd name="T15" fmla="*/ 30 h 42"/>
                  <a:gd name="T16" fmla="*/ 32 w 36"/>
                  <a:gd name="T17" fmla="*/ 36 h 42"/>
                  <a:gd name="T18" fmla="*/ 28 w 36"/>
                  <a:gd name="T19" fmla="*/ 38 h 42"/>
                  <a:gd name="T20" fmla="*/ 22 w 36"/>
                  <a:gd name="T21" fmla="*/ 40 h 42"/>
                  <a:gd name="T22" fmla="*/ 18 w 36"/>
                  <a:gd name="T23" fmla="*/ 42 h 42"/>
                  <a:gd name="T24" fmla="*/ 12 w 36"/>
                  <a:gd name="T25" fmla="*/ 40 h 42"/>
                  <a:gd name="T26" fmla="*/ 8 w 36"/>
                  <a:gd name="T27" fmla="*/ 38 h 42"/>
                  <a:gd name="T28" fmla="*/ 4 w 36"/>
                  <a:gd name="T29" fmla="*/ 34 h 42"/>
                  <a:gd name="T30" fmla="*/ 0 w 36"/>
                  <a:gd name="T31" fmla="*/ 28 h 42"/>
                  <a:gd name="T32" fmla="*/ 0 w 36"/>
                  <a:gd name="T33" fmla="*/ 22 h 42"/>
                  <a:gd name="T34" fmla="*/ 0 w 36"/>
                  <a:gd name="T35" fmla="*/ 16 h 42"/>
                  <a:gd name="T36" fmla="*/ 2 w 36"/>
                  <a:gd name="T37" fmla="*/ 10 h 42"/>
                  <a:gd name="T38" fmla="*/ 4 w 36"/>
                  <a:gd name="T39" fmla="*/ 6 h 42"/>
                  <a:gd name="T40" fmla="*/ 8 w 36"/>
                  <a:gd name="T41" fmla="*/ 4 h 42"/>
                  <a:gd name="T42" fmla="*/ 14 w 36"/>
                  <a:gd name="T43" fmla="*/ 2 h 42"/>
                  <a:gd name="T44" fmla="*/ 18 w 36"/>
                  <a:gd name="T45" fmla="*/ 0 h 42"/>
                  <a:gd name="T46" fmla="*/ 16 w 36"/>
                  <a:gd name="T47" fmla="*/ 4 h 42"/>
                  <a:gd name="T48" fmla="*/ 14 w 36"/>
                  <a:gd name="T49" fmla="*/ 4 h 42"/>
                  <a:gd name="T50" fmla="*/ 12 w 36"/>
                  <a:gd name="T51" fmla="*/ 4 h 42"/>
                  <a:gd name="T52" fmla="*/ 10 w 36"/>
                  <a:gd name="T53" fmla="*/ 6 h 42"/>
                  <a:gd name="T54" fmla="*/ 8 w 36"/>
                  <a:gd name="T55" fmla="*/ 10 h 42"/>
                  <a:gd name="T56" fmla="*/ 6 w 36"/>
                  <a:gd name="T57" fmla="*/ 14 h 42"/>
                  <a:gd name="T58" fmla="*/ 6 w 36"/>
                  <a:gd name="T59" fmla="*/ 18 h 42"/>
                  <a:gd name="T60" fmla="*/ 8 w 36"/>
                  <a:gd name="T61" fmla="*/ 26 h 42"/>
                  <a:gd name="T62" fmla="*/ 10 w 36"/>
                  <a:gd name="T63" fmla="*/ 32 h 42"/>
                  <a:gd name="T64" fmla="*/ 12 w 36"/>
                  <a:gd name="T65" fmla="*/ 36 h 42"/>
                  <a:gd name="T66" fmla="*/ 16 w 36"/>
                  <a:gd name="T67" fmla="*/ 38 h 42"/>
                  <a:gd name="T68" fmla="*/ 20 w 36"/>
                  <a:gd name="T69" fmla="*/ 38 h 42"/>
                  <a:gd name="T70" fmla="*/ 24 w 36"/>
                  <a:gd name="T71" fmla="*/ 38 h 42"/>
                  <a:gd name="T72" fmla="*/ 26 w 36"/>
                  <a:gd name="T73" fmla="*/ 36 h 42"/>
                  <a:gd name="T74" fmla="*/ 28 w 36"/>
                  <a:gd name="T75" fmla="*/ 30 h 42"/>
                  <a:gd name="T76" fmla="*/ 30 w 36"/>
                  <a:gd name="T77" fmla="*/ 24 h 42"/>
                  <a:gd name="T78" fmla="*/ 28 w 36"/>
                  <a:gd name="T79" fmla="*/ 18 h 42"/>
                  <a:gd name="T80" fmla="*/ 28 w 36"/>
                  <a:gd name="T81" fmla="*/ 12 h 42"/>
                  <a:gd name="T82" fmla="*/ 24 w 36"/>
                  <a:gd name="T83" fmla="*/ 8 h 42"/>
                  <a:gd name="T84" fmla="*/ 20 w 36"/>
                  <a:gd name="T85" fmla="*/ 4 h 42"/>
                  <a:gd name="T86" fmla="*/ 16 w 36"/>
                  <a:gd name="T87" fmla="*/ 4 h 4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
                  <a:gd name="T133" fmla="*/ 0 h 42"/>
                  <a:gd name="T134" fmla="*/ 36 w 36"/>
                  <a:gd name="T135" fmla="*/ 42 h 4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 h="42">
                    <a:moveTo>
                      <a:pt x="18" y="0"/>
                    </a:moveTo>
                    <a:lnTo>
                      <a:pt x="24" y="2"/>
                    </a:lnTo>
                    <a:lnTo>
                      <a:pt x="28" y="4"/>
                    </a:lnTo>
                    <a:lnTo>
                      <a:pt x="32" y="8"/>
                    </a:lnTo>
                    <a:lnTo>
                      <a:pt x="36" y="14"/>
                    </a:lnTo>
                    <a:lnTo>
                      <a:pt x="36" y="20"/>
                    </a:lnTo>
                    <a:lnTo>
                      <a:pt x="36" y="26"/>
                    </a:lnTo>
                    <a:lnTo>
                      <a:pt x="34" y="30"/>
                    </a:lnTo>
                    <a:lnTo>
                      <a:pt x="32" y="36"/>
                    </a:lnTo>
                    <a:lnTo>
                      <a:pt x="28" y="38"/>
                    </a:lnTo>
                    <a:lnTo>
                      <a:pt x="22" y="40"/>
                    </a:lnTo>
                    <a:lnTo>
                      <a:pt x="18" y="42"/>
                    </a:lnTo>
                    <a:lnTo>
                      <a:pt x="12" y="40"/>
                    </a:lnTo>
                    <a:lnTo>
                      <a:pt x="8" y="38"/>
                    </a:lnTo>
                    <a:lnTo>
                      <a:pt x="4" y="34"/>
                    </a:lnTo>
                    <a:lnTo>
                      <a:pt x="0" y="28"/>
                    </a:lnTo>
                    <a:lnTo>
                      <a:pt x="0" y="22"/>
                    </a:lnTo>
                    <a:lnTo>
                      <a:pt x="0" y="16"/>
                    </a:lnTo>
                    <a:lnTo>
                      <a:pt x="2" y="10"/>
                    </a:lnTo>
                    <a:lnTo>
                      <a:pt x="4" y="6"/>
                    </a:lnTo>
                    <a:lnTo>
                      <a:pt x="8" y="4"/>
                    </a:lnTo>
                    <a:lnTo>
                      <a:pt x="14" y="2"/>
                    </a:lnTo>
                    <a:lnTo>
                      <a:pt x="18" y="0"/>
                    </a:lnTo>
                    <a:close/>
                    <a:moveTo>
                      <a:pt x="16" y="4"/>
                    </a:moveTo>
                    <a:lnTo>
                      <a:pt x="14" y="4"/>
                    </a:lnTo>
                    <a:lnTo>
                      <a:pt x="12" y="4"/>
                    </a:lnTo>
                    <a:lnTo>
                      <a:pt x="10" y="6"/>
                    </a:lnTo>
                    <a:lnTo>
                      <a:pt x="8" y="10"/>
                    </a:lnTo>
                    <a:lnTo>
                      <a:pt x="6" y="14"/>
                    </a:lnTo>
                    <a:lnTo>
                      <a:pt x="6" y="18"/>
                    </a:lnTo>
                    <a:lnTo>
                      <a:pt x="8" y="26"/>
                    </a:lnTo>
                    <a:lnTo>
                      <a:pt x="10" y="32"/>
                    </a:lnTo>
                    <a:lnTo>
                      <a:pt x="12" y="36"/>
                    </a:lnTo>
                    <a:lnTo>
                      <a:pt x="16" y="38"/>
                    </a:lnTo>
                    <a:lnTo>
                      <a:pt x="20" y="38"/>
                    </a:lnTo>
                    <a:lnTo>
                      <a:pt x="24" y="38"/>
                    </a:lnTo>
                    <a:lnTo>
                      <a:pt x="26" y="36"/>
                    </a:lnTo>
                    <a:lnTo>
                      <a:pt x="28" y="30"/>
                    </a:lnTo>
                    <a:lnTo>
                      <a:pt x="30" y="24"/>
                    </a:lnTo>
                    <a:lnTo>
                      <a:pt x="28" y="18"/>
                    </a:lnTo>
                    <a:lnTo>
                      <a:pt x="28" y="12"/>
                    </a:lnTo>
                    <a:lnTo>
                      <a:pt x="24" y="8"/>
                    </a:lnTo>
                    <a:lnTo>
                      <a:pt x="20" y="4"/>
                    </a:lnTo>
                    <a:lnTo>
                      <a:pt x="16" y="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5" name="Freeform 385"/>
              <p:cNvSpPr>
                <a:spLocks/>
              </p:cNvSpPr>
              <p:nvPr/>
            </p:nvSpPr>
            <p:spPr bwMode="auto">
              <a:xfrm>
                <a:off x="3066" y="2938"/>
                <a:ext cx="36" cy="60"/>
              </a:xfrm>
              <a:custGeom>
                <a:avLst/>
                <a:gdLst>
                  <a:gd name="T0" fmla="*/ 16 w 36"/>
                  <a:gd name="T1" fmla="*/ 24 h 60"/>
                  <a:gd name="T2" fmla="*/ 16 w 36"/>
                  <a:gd name="T3" fmla="*/ 50 h 60"/>
                  <a:gd name="T4" fmla="*/ 16 w 36"/>
                  <a:gd name="T5" fmla="*/ 56 h 60"/>
                  <a:gd name="T6" fmla="*/ 16 w 36"/>
                  <a:gd name="T7" fmla="*/ 58 h 60"/>
                  <a:gd name="T8" fmla="*/ 18 w 36"/>
                  <a:gd name="T9" fmla="*/ 60 h 60"/>
                  <a:gd name="T10" fmla="*/ 22 w 36"/>
                  <a:gd name="T11" fmla="*/ 60 h 60"/>
                  <a:gd name="T12" fmla="*/ 24 w 36"/>
                  <a:gd name="T13" fmla="*/ 60 h 60"/>
                  <a:gd name="T14" fmla="*/ 24 w 36"/>
                  <a:gd name="T15" fmla="*/ 60 h 60"/>
                  <a:gd name="T16" fmla="*/ 0 w 36"/>
                  <a:gd name="T17" fmla="*/ 60 h 60"/>
                  <a:gd name="T18" fmla="*/ 0 w 36"/>
                  <a:gd name="T19" fmla="*/ 60 h 60"/>
                  <a:gd name="T20" fmla="*/ 2 w 36"/>
                  <a:gd name="T21" fmla="*/ 60 h 60"/>
                  <a:gd name="T22" fmla="*/ 4 w 36"/>
                  <a:gd name="T23" fmla="*/ 60 h 60"/>
                  <a:gd name="T24" fmla="*/ 6 w 36"/>
                  <a:gd name="T25" fmla="*/ 58 h 60"/>
                  <a:gd name="T26" fmla="*/ 6 w 36"/>
                  <a:gd name="T27" fmla="*/ 58 h 60"/>
                  <a:gd name="T28" fmla="*/ 8 w 36"/>
                  <a:gd name="T29" fmla="*/ 56 h 60"/>
                  <a:gd name="T30" fmla="*/ 8 w 36"/>
                  <a:gd name="T31" fmla="*/ 54 h 60"/>
                  <a:gd name="T32" fmla="*/ 8 w 36"/>
                  <a:gd name="T33" fmla="*/ 50 h 60"/>
                  <a:gd name="T34" fmla="*/ 8 w 36"/>
                  <a:gd name="T35" fmla="*/ 24 h 60"/>
                  <a:gd name="T36" fmla="*/ 0 w 36"/>
                  <a:gd name="T37" fmla="*/ 24 h 60"/>
                  <a:gd name="T38" fmla="*/ 0 w 36"/>
                  <a:gd name="T39" fmla="*/ 22 h 60"/>
                  <a:gd name="T40" fmla="*/ 8 w 36"/>
                  <a:gd name="T41" fmla="*/ 22 h 60"/>
                  <a:gd name="T42" fmla="*/ 8 w 36"/>
                  <a:gd name="T43" fmla="*/ 18 h 60"/>
                  <a:gd name="T44" fmla="*/ 8 w 36"/>
                  <a:gd name="T45" fmla="*/ 14 h 60"/>
                  <a:gd name="T46" fmla="*/ 10 w 36"/>
                  <a:gd name="T47" fmla="*/ 8 h 60"/>
                  <a:gd name="T48" fmla="*/ 12 w 36"/>
                  <a:gd name="T49" fmla="*/ 6 h 60"/>
                  <a:gd name="T50" fmla="*/ 16 w 36"/>
                  <a:gd name="T51" fmla="*/ 2 h 60"/>
                  <a:gd name="T52" fmla="*/ 20 w 36"/>
                  <a:gd name="T53" fmla="*/ 0 h 60"/>
                  <a:gd name="T54" fmla="*/ 24 w 36"/>
                  <a:gd name="T55" fmla="*/ 0 h 60"/>
                  <a:gd name="T56" fmla="*/ 30 w 36"/>
                  <a:gd name="T57" fmla="*/ 0 h 60"/>
                  <a:gd name="T58" fmla="*/ 34 w 36"/>
                  <a:gd name="T59" fmla="*/ 2 h 60"/>
                  <a:gd name="T60" fmla="*/ 34 w 36"/>
                  <a:gd name="T61" fmla="*/ 4 h 60"/>
                  <a:gd name="T62" fmla="*/ 36 w 36"/>
                  <a:gd name="T63" fmla="*/ 6 h 60"/>
                  <a:gd name="T64" fmla="*/ 36 w 36"/>
                  <a:gd name="T65" fmla="*/ 8 h 60"/>
                  <a:gd name="T66" fmla="*/ 34 w 36"/>
                  <a:gd name="T67" fmla="*/ 10 h 60"/>
                  <a:gd name="T68" fmla="*/ 34 w 36"/>
                  <a:gd name="T69" fmla="*/ 10 h 60"/>
                  <a:gd name="T70" fmla="*/ 32 w 36"/>
                  <a:gd name="T71" fmla="*/ 10 h 60"/>
                  <a:gd name="T72" fmla="*/ 32 w 36"/>
                  <a:gd name="T73" fmla="*/ 10 h 60"/>
                  <a:gd name="T74" fmla="*/ 30 w 36"/>
                  <a:gd name="T75" fmla="*/ 10 h 60"/>
                  <a:gd name="T76" fmla="*/ 28 w 36"/>
                  <a:gd name="T77" fmla="*/ 8 h 60"/>
                  <a:gd name="T78" fmla="*/ 28 w 36"/>
                  <a:gd name="T79" fmla="*/ 6 h 60"/>
                  <a:gd name="T80" fmla="*/ 26 w 36"/>
                  <a:gd name="T81" fmla="*/ 4 h 60"/>
                  <a:gd name="T82" fmla="*/ 24 w 36"/>
                  <a:gd name="T83" fmla="*/ 4 h 60"/>
                  <a:gd name="T84" fmla="*/ 24 w 36"/>
                  <a:gd name="T85" fmla="*/ 2 h 60"/>
                  <a:gd name="T86" fmla="*/ 22 w 36"/>
                  <a:gd name="T87" fmla="*/ 2 h 60"/>
                  <a:gd name="T88" fmla="*/ 20 w 36"/>
                  <a:gd name="T89" fmla="*/ 2 h 60"/>
                  <a:gd name="T90" fmla="*/ 18 w 36"/>
                  <a:gd name="T91" fmla="*/ 4 h 60"/>
                  <a:gd name="T92" fmla="*/ 16 w 36"/>
                  <a:gd name="T93" fmla="*/ 4 h 60"/>
                  <a:gd name="T94" fmla="*/ 16 w 36"/>
                  <a:gd name="T95" fmla="*/ 6 h 60"/>
                  <a:gd name="T96" fmla="*/ 16 w 36"/>
                  <a:gd name="T97" fmla="*/ 10 h 60"/>
                  <a:gd name="T98" fmla="*/ 16 w 36"/>
                  <a:gd name="T99" fmla="*/ 18 h 60"/>
                  <a:gd name="T100" fmla="*/ 16 w 36"/>
                  <a:gd name="T101" fmla="*/ 22 h 60"/>
                  <a:gd name="T102" fmla="*/ 26 w 36"/>
                  <a:gd name="T103" fmla="*/ 22 h 60"/>
                  <a:gd name="T104" fmla="*/ 26 w 36"/>
                  <a:gd name="T105" fmla="*/ 24 h 60"/>
                  <a:gd name="T106" fmla="*/ 16 w 36"/>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
                  <a:gd name="T163" fmla="*/ 0 h 60"/>
                  <a:gd name="T164" fmla="*/ 36 w 36"/>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 h="60">
                    <a:moveTo>
                      <a:pt x="16" y="24"/>
                    </a:moveTo>
                    <a:lnTo>
                      <a:pt x="16" y="50"/>
                    </a:lnTo>
                    <a:lnTo>
                      <a:pt x="16" y="56"/>
                    </a:lnTo>
                    <a:lnTo>
                      <a:pt x="16" y="58"/>
                    </a:lnTo>
                    <a:lnTo>
                      <a:pt x="18" y="60"/>
                    </a:lnTo>
                    <a:lnTo>
                      <a:pt x="22"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30" y="0"/>
                    </a:lnTo>
                    <a:lnTo>
                      <a:pt x="34" y="2"/>
                    </a:lnTo>
                    <a:lnTo>
                      <a:pt x="34" y="4"/>
                    </a:lnTo>
                    <a:lnTo>
                      <a:pt x="36" y="6"/>
                    </a:lnTo>
                    <a:lnTo>
                      <a:pt x="36" y="8"/>
                    </a:lnTo>
                    <a:lnTo>
                      <a:pt x="34" y="10"/>
                    </a:lnTo>
                    <a:lnTo>
                      <a:pt x="32" y="10"/>
                    </a:lnTo>
                    <a:lnTo>
                      <a:pt x="30" y="10"/>
                    </a:lnTo>
                    <a:lnTo>
                      <a:pt x="28" y="8"/>
                    </a:lnTo>
                    <a:lnTo>
                      <a:pt x="28" y="6"/>
                    </a:lnTo>
                    <a:lnTo>
                      <a:pt x="26" y="4"/>
                    </a:lnTo>
                    <a:lnTo>
                      <a:pt x="24" y="4"/>
                    </a:lnTo>
                    <a:lnTo>
                      <a:pt x="24" y="2"/>
                    </a:lnTo>
                    <a:lnTo>
                      <a:pt x="22" y="2"/>
                    </a:lnTo>
                    <a:lnTo>
                      <a:pt x="20" y="2"/>
                    </a:lnTo>
                    <a:lnTo>
                      <a:pt x="18" y="4"/>
                    </a:lnTo>
                    <a:lnTo>
                      <a:pt x="16" y="4"/>
                    </a:lnTo>
                    <a:lnTo>
                      <a:pt x="16" y="6"/>
                    </a:lnTo>
                    <a:lnTo>
                      <a:pt x="16" y="10"/>
                    </a:lnTo>
                    <a:lnTo>
                      <a:pt x="16" y="18"/>
                    </a:lnTo>
                    <a:lnTo>
                      <a:pt x="16" y="22"/>
                    </a:lnTo>
                    <a:lnTo>
                      <a:pt x="26" y="22"/>
                    </a:lnTo>
                    <a:lnTo>
                      <a:pt x="26" y="24"/>
                    </a:lnTo>
                    <a:lnTo>
                      <a:pt x="16"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6" name="Freeform 386"/>
              <p:cNvSpPr>
                <a:spLocks noEditPoints="1"/>
              </p:cNvSpPr>
              <p:nvPr/>
            </p:nvSpPr>
            <p:spPr bwMode="auto">
              <a:xfrm>
                <a:off x="3118" y="2958"/>
                <a:ext cx="36" cy="42"/>
              </a:xfrm>
              <a:custGeom>
                <a:avLst/>
                <a:gdLst>
                  <a:gd name="T0" fmla="*/ 18 w 36"/>
                  <a:gd name="T1" fmla="*/ 38 h 42"/>
                  <a:gd name="T2" fmla="*/ 14 w 36"/>
                  <a:gd name="T3" fmla="*/ 40 h 42"/>
                  <a:gd name="T4" fmla="*/ 10 w 36"/>
                  <a:gd name="T5" fmla="*/ 42 h 42"/>
                  <a:gd name="T6" fmla="*/ 2 w 36"/>
                  <a:gd name="T7" fmla="*/ 38 h 42"/>
                  <a:gd name="T8" fmla="*/ 0 w 36"/>
                  <a:gd name="T9" fmla="*/ 32 h 42"/>
                  <a:gd name="T10" fmla="*/ 2 w 36"/>
                  <a:gd name="T11" fmla="*/ 26 h 42"/>
                  <a:gd name="T12" fmla="*/ 8 w 36"/>
                  <a:gd name="T13" fmla="*/ 22 h 42"/>
                  <a:gd name="T14" fmla="*/ 22 w 36"/>
                  <a:gd name="T15" fmla="*/ 16 h 42"/>
                  <a:gd name="T16" fmla="*/ 22 w 36"/>
                  <a:gd name="T17" fmla="*/ 8 h 42"/>
                  <a:gd name="T18" fmla="*/ 18 w 36"/>
                  <a:gd name="T19" fmla="*/ 4 h 42"/>
                  <a:gd name="T20" fmla="*/ 12 w 36"/>
                  <a:gd name="T21" fmla="*/ 4 h 42"/>
                  <a:gd name="T22" fmla="*/ 10 w 36"/>
                  <a:gd name="T23" fmla="*/ 6 h 42"/>
                  <a:gd name="T24" fmla="*/ 10 w 36"/>
                  <a:gd name="T25" fmla="*/ 10 h 42"/>
                  <a:gd name="T26" fmla="*/ 8 w 36"/>
                  <a:gd name="T27" fmla="*/ 14 h 42"/>
                  <a:gd name="T28" fmla="*/ 6 w 36"/>
                  <a:gd name="T29" fmla="*/ 16 h 42"/>
                  <a:gd name="T30" fmla="*/ 4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30 w 36"/>
                  <a:gd name="T43" fmla="*/ 14 h 42"/>
                  <a:gd name="T44" fmla="*/ 30 w 36"/>
                  <a:gd name="T45" fmla="*/ 32 h 42"/>
                  <a:gd name="T46" fmla="*/ 30 w 36"/>
                  <a:gd name="T47" fmla="*/ 36 h 42"/>
                  <a:gd name="T48" fmla="*/ 30 w 36"/>
                  <a:gd name="T49" fmla="*/ 36 h 42"/>
                  <a:gd name="T50" fmla="*/ 32 w 36"/>
                  <a:gd name="T51" fmla="*/ 36 h 42"/>
                  <a:gd name="T52" fmla="*/ 34 w 36"/>
                  <a:gd name="T53" fmla="*/ 36 h 42"/>
                  <a:gd name="T54" fmla="*/ 36 w 36"/>
                  <a:gd name="T55" fmla="*/ 36 h 42"/>
                  <a:gd name="T56" fmla="*/ 26 w 36"/>
                  <a:gd name="T57" fmla="*/ 42 h 42"/>
                  <a:gd name="T58" fmla="*/ 24 w 36"/>
                  <a:gd name="T59" fmla="*/ 40 h 42"/>
                  <a:gd name="T60" fmla="*/ 22 w 36"/>
                  <a:gd name="T61" fmla="*/ 34 h 42"/>
                  <a:gd name="T62" fmla="*/ 22 w 36"/>
                  <a:gd name="T63" fmla="*/ 18 h 42"/>
                  <a:gd name="T64" fmla="*/ 14 w 36"/>
                  <a:gd name="T65" fmla="*/ 22 h 42"/>
                  <a:gd name="T66" fmla="*/ 10 w 36"/>
                  <a:gd name="T67" fmla="*/ 26 h 42"/>
                  <a:gd name="T68" fmla="*/ 8 w 36"/>
                  <a:gd name="T69" fmla="*/ 30 h 42"/>
                  <a:gd name="T70" fmla="*/ 10 w 36"/>
                  <a:gd name="T71" fmla="*/ 34 h 42"/>
                  <a:gd name="T72" fmla="*/ 14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10" y="42"/>
                    </a:lnTo>
                    <a:lnTo>
                      <a:pt x="6" y="40"/>
                    </a:lnTo>
                    <a:lnTo>
                      <a:pt x="2" y="38"/>
                    </a:lnTo>
                    <a:lnTo>
                      <a:pt x="0" y="36"/>
                    </a:lnTo>
                    <a:lnTo>
                      <a:pt x="0" y="32"/>
                    </a:lnTo>
                    <a:lnTo>
                      <a:pt x="0" y="30"/>
                    </a:lnTo>
                    <a:lnTo>
                      <a:pt x="2" y="26"/>
                    </a:lnTo>
                    <a:lnTo>
                      <a:pt x="4" y="24"/>
                    </a:lnTo>
                    <a:lnTo>
                      <a:pt x="8" y="22"/>
                    </a:lnTo>
                    <a:lnTo>
                      <a:pt x="14" y="18"/>
                    </a:lnTo>
                    <a:lnTo>
                      <a:pt x="22" y="16"/>
                    </a:lnTo>
                    <a:lnTo>
                      <a:pt x="22" y="14"/>
                    </a:lnTo>
                    <a:lnTo>
                      <a:pt x="22" y="8"/>
                    </a:lnTo>
                    <a:lnTo>
                      <a:pt x="20" y="6"/>
                    </a:lnTo>
                    <a:lnTo>
                      <a:pt x="18" y="4"/>
                    </a:lnTo>
                    <a:lnTo>
                      <a:pt x="16" y="4"/>
                    </a:lnTo>
                    <a:lnTo>
                      <a:pt x="12" y="4"/>
                    </a:lnTo>
                    <a:lnTo>
                      <a:pt x="10" y="4"/>
                    </a:lnTo>
                    <a:lnTo>
                      <a:pt x="10" y="6"/>
                    </a:lnTo>
                    <a:lnTo>
                      <a:pt x="10" y="8"/>
                    </a:lnTo>
                    <a:lnTo>
                      <a:pt x="10" y="10"/>
                    </a:lnTo>
                    <a:lnTo>
                      <a:pt x="10" y="12"/>
                    </a:lnTo>
                    <a:lnTo>
                      <a:pt x="8" y="14"/>
                    </a:lnTo>
                    <a:lnTo>
                      <a:pt x="6" y="16"/>
                    </a:lnTo>
                    <a:lnTo>
                      <a:pt x="4" y="14"/>
                    </a:lnTo>
                    <a:lnTo>
                      <a:pt x="2" y="12"/>
                    </a:lnTo>
                    <a:lnTo>
                      <a:pt x="2" y="10"/>
                    </a:lnTo>
                    <a:lnTo>
                      <a:pt x="4" y="8"/>
                    </a:lnTo>
                    <a:lnTo>
                      <a:pt x="6" y="4"/>
                    </a:lnTo>
                    <a:lnTo>
                      <a:pt x="10" y="2"/>
                    </a:lnTo>
                    <a:lnTo>
                      <a:pt x="16" y="0"/>
                    </a:lnTo>
                    <a:lnTo>
                      <a:pt x="22" y="2"/>
                    </a:lnTo>
                    <a:lnTo>
                      <a:pt x="24" y="2"/>
                    </a:lnTo>
                    <a:lnTo>
                      <a:pt x="28" y="4"/>
                    </a:lnTo>
                    <a:lnTo>
                      <a:pt x="28" y="6"/>
                    </a:lnTo>
                    <a:lnTo>
                      <a:pt x="30" y="10"/>
                    </a:lnTo>
                    <a:lnTo>
                      <a:pt x="30" y="14"/>
                    </a:lnTo>
                    <a:lnTo>
                      <a:pt x="30" y="28"/>
                    </a:lnTo>
                    <a:lnTo>
                      <a:pt x="30" y="32"/>
                    </a:lnTo>
                    <a:lnTo>
                      <a:pt x="30" y="34"/>
                    </a:lnTo>
                    <a:lnTo>
                      <a:pt x="30" y="36"/>
                    </a:lnTo>
                    <a:lnTo>
                      <a:pt x="32" y="36"/>
                    </a:lnTo>
                    <a:lnTo>
                      <a:pt x="34" y="36"/>
                    </a:lnTo>
                    <a:lnTo>
                      <a:pt x="36" y="34"/>
                    </a:lnTo>
                    <a:lnTo>
                      <a:pt x="36" y="36"/>
                    </a:lnTo>
                    <a:lnTo>
                      <a:pt x="32" y="40"/>
                    </a:lnTo>
                    <a:lnTo>
                      <a:pt x="26" y="42"/>
                    </a:lnTo>
                    <a:lnTo>
                      <a:pt x="24" y="42"/>
                    </a:lnTo>
                    <a:lnTo>
                      <a:pt x="24" y="40"/>
                    </a:lnTo>
                    <a:lnTo>
                      <a:pt x="22" y="38"/>
                    </a:lnTo>
                    <a:lnTo>
                      <a:pt x="22" y="34"/>
                    </a:lnTo>
                    <a:close/>
                    <a:moveTo>
                      <a:pt x="22" y="32"/>
                    </a:moveTo>
                    <a:lnTo>
                      <a:pt x="22" y="18"/>
                    </a:lnTo>
                    <a:lnTo>
                      <a:pt x="16" y="20"/>
                    </a:lnTo>
                    <a:lnTo>
                      <a:pt x="14" y="22"/>
                    </a:lnTo>
                    <a:lnTo>
                      <a:pt x="10" y="24"/>
                    </a:lnTo>
                    <a:lnTo>
                      <a:pt x="10" y="26"/>
                    </a:lnTo>
                    <a:lnTo>
                      <a:pt x="8" y="28"/>
                    </a:lnTo>
                    <a:lnTo>
                      <a:pt x="8" y="30"/>
                    </a:lnTo>
                    <a:lnTo>
                      <a:pt x="8" y="32"/>
                    </a:lnTo>
                    <a:lnTo>
                      <a:pt x="10" y="34"/>
                    </a:lnTo>
                    <a:lnTo>
                      <a:pt x="12" y="36"/>
                    </a:lnTo>
                    <a:lnTo>
                      <a:pt x="14" y="36"/>
                    </a:lnTo>
                    <a:lnTo>
                      <a:pt x="18" y="36"/>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7" name="Freeform 387"/>
              <p:cNvSpPr>
                <a:spLocks/>
              </p:cNvSpPr>
              <p:nvPr/>
            </p:nvSpPr>
            <p:spPr bwMode="auto">
              <a:xfrm>
                <a:off x="3176"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8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50 h 54"/>
                  <a:gd name="T32" fmla="*/ 22 w 26"/>
                  <a:gd name="T33" fmla="*/ 52 h 54"/>
                  <a:gd name="T34" fmla="*/ 18 w 26"/>
                  <a:gd name="T35" fmla="*/ 54 h 54"/>
                  <a:gd name="T36" fmla="*/ 16 w 26"/>
                  <a:gd name="T37" fmla="*/ 54 h 54"/>
                  <a:gd name="T38" fmla="*/ 14 w 26"/>
                  <a:gd name="T39" fmla="*/ 54 h 54"/>
                  <a:gd name="T40" fmla="*/ 12 w 26"/>
                  <a:gd name="T41" fmla="*/ 52 h 54"/>
                  <a:gd name="T42" fmla="*/ 10 w 26"/>
                  <a:gd name="T43" fmla="*/ 52 h 54"/>
                  <a:gd name="T44" fmla="*/ 8 w 26"/>
                  <a:gd name="T45" fmla="*/ 50 h 54"/>
                  <a:gd name="T46" fmla="*/ 8 w 26"/>
                  <a:gd name="T47" fmla="*/ 46 h 54"/>
                  <a:gd name="T48" fmla="*/ 8 w 26"/>
                  <a:gd name="T49" fmla="*/ 42 h 54"/>
                  <a:gd name="T50" fmla="*/ 8 w 26"/>
                  <a:gd name="T51" fmla="*/ 16 h 54"/>
                  <a:gd name="T52" fmla="*/ 0 w 26"/>
                  <a:gd name="T53" fmla="*/ 16 h 54"/>
                  <a:gd name="T54" fmla="*/ 0 w 26"/>
                  <a:gd name="T55" fmla="*/ 14 h 54"/>
                  <a:gd name="T56" fmla="*/ 4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8" y="48"/>
                    </a:lnTo>
                    <a:lnTo>
                      <a:pt x="20" y="48"/>
                    </a:lnTo>
                    <a:lnTo>
                      <a:pt x="22" y="48"/>
                    </a:lnTo>
                    <a:lnTo>
                      <a:pt x="22" y="46"/>
                    </a:lnTo>
                    <a:lnTo>
                      <a:pt x="24" y="46"/>
                    </a:lnTo>
                    <a:lnTo>
                      <a:pt x="26" y="46"/>
                    </a:lnTo>
                    <a:lnTo>
                      <a:pt x="24" y="50"/>
                    </a:lnTo>
                    <a:lnTo>
                      <a:pt x="22" y="52"/>
                    </a:lnTo>
                    <a:lnTo>
                      <a:pt x="18" y="54"/>
                    </a:lnTo>
                    <a:lnTo>
                      <a:pt x="16" y="54"/>
                    </a:lnTo>
                    <a:lnTo>
                      <a:pt x="14" y="54"/>
                    </a:lnTo>
                    <a:lnTo>
                      <a:pt x="12" y="52"/>
                    </a:lnTo>
                    <a:lnTo>
                      <a:pt x="10" y="52"/>
                    </a:lnTo>
                    <a:lnTo>
                      <a:pt x="8" y="50"/>
                    </a:lnTo>
                    <a:lnTo>
                      <a:pt x="8" y="46"/>
                    </a:lnTo>
                    <a:lnTo>
                      <a:pt x="8" y="42"/>
                    </a:lnTo>
                    <a:lnTo>
                      <a:pt x="8" y="16"/>
                    </a:lnTo>
                    <a:lnTo>
                      <a:pt x="0" y="16"/>
                    </a:lnTo>
                    <a:lnTo>
                      <a:pt x="0" y="14"/>
                    </a:lnTo>
                    <a:lnTo>
                      <a:pt x="4"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8" name="Freeform 388"/>
              <p:cNvSpPr>
                <a:spLocks/>
              </p:cNvSpPr>
              <p:nvPr/>
            </p:nvSpPr>
            <p:spPr bwMode="auto">
              <a:xfrm>
                <a:off x="3202" y="2958"/>
                <a:ext cx="28" cy="40"/>
              </a:xfrm>
              <a:custGeom>
                <a:avLst/>
                <a:gdLst>
                  <a:gd name="T0" fmla="*/ 14 w 28"/>
                  <a:gd name="T1" fmla="*/ 0 h 40"/>
                  <a:gd name="T2" fmla="*/ 14 w 28"/>
                  <a:gd name="T3" fmla="*/ 10 h 40"/>
                  <a:gd name="T4" fmla="*/ 16 w 28"/>
                  <a:gd name="T5" fmla="*/ 6 h 40"/>
                  <a:gd name="T6" fmla="*/ 20 w 28"/>
                  <a:gd name="T7" fmla="*/ 2 h 40"/>
                  <a:gd name="T8" fmla="*/ 24 w 28"/>
                  <a:gd name="T9" fmla="*/ 0 h 40"/>
                  <a:gd name="T10" fmla="*/ 26 w 28"/>
                  <a:gd name="T11" fmla="*/ 0 h 40"/>
                  <a:gd name="T12" fmla="*/ 28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6 w 28"/>
                  <a:gd name="T25" fmla="*/ 10 h 40"/>
                  <a:gd name="T26" fmla="*/ 24 w 28"/>
                  <a:gd name="T27" fmla="*/ 10 h 40"/>
                  <a:gd name="T28" fmla="*/ 22 w 28"/>
                  <a:gd name="T29" fmla="*/ 8 h 40"/>
                  <a:gd name="T30" fmla="*/ 20 w 28"/>
                  <a:gd name="T31" fmla="*/ 8 h 40"/>
                  <a:gd name="T32" fmla="*/ 20 w 28"/>
                  <a:gd name="T33" fmla="*/ 6 h 40"/>
                  <a:gd name="T34" fmla="*/ 18 w 28"/>
                  <a:gd name="T35" fmla="*/ 8 h 40"/>
                  <a:gd name="T36" fmla="*/ 18 w 28"/>
                  <a:gd name="T37" fmla="*/ 8 h 40"/>
                  <a:gd name="T38" fmla="*/ 16 w 28"/>
                  <a:gd name="T39" fmla="*/ 10 h 40"/>
                  <a:gd name="T40" fmla="*/ 14 w 28"/>
                  <a:gd name="T41" fmla="*/ 14 h 40"/>
                  <a:gd name="T42" fmla="*/ 14 w 28"/>
                  <a:gd name="T43" fmla="*/ 32 h 40"/>
                  <a:gd name="T44" fmla="*/ 14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6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6 w 28"/>
                  <a:gd name="T81" fmla="*/ 6 h 40"/>
                  <a:gd name="T82" fmla="*/ 4 w 28"/>
                  <a:gd name="T83" fmla="*/ 6 h 40"/>
                  <a:gd name="T84" fmla="*/ 4 w 28"/>
                  <a:gd name="T85" fmla="*/ 6 h 40"/>
                  <a:gd name="T86" fmla="*/ 4 w 28"/>
                  <a:gd name="T87" fmla="*/ 6 h 40"/>
                  <a:gd name="T88" fmla="*/ 2 w 28"/>
                  <a:gd name="T89" fmla="*/ 6 h 40"/>
                  <a:gd name="T90" fmla="*/ 0 w 28"/>
                  <a:gd name="T91" fmla="*/ 6 h 40"/>
                  <a:gd name="T92" fmla="*/ 0 w 28"/>
                  <a:gd name="T93" fmla="*/ 6 h 40"/>
                  <a:gd name="T94" fmla="*/ 12 w 28"/>
                  <a:gd name="T95" fmla="*/ 0 h 40"/>
                  <a:gd name="T96" fmla="*/ 14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4" y="0"/>
                    </a:moveTo>
                    <a:lnTo>
                      <a:pt x="14" y="10"/>
                    </a:lnTo>
                    <a:lnTo>
                      <a:pt x="16" y="6"/>
                    </a:lnTo>
                    <a:lnTo>
                      <a:pt x="20" y="2"/>
                    </a:lnTo>
                    <a:lnTo>
                      <a:pt x="24" y="0"/>
                    </a:lnTo>
                    <a:lnTo>
                      <a:pt x="26" y="0"/>
                    </a:lnTo>
                    <a:lnTo>
                      <a:pt x="28" y="2"/>
                    </a:lnTo>
                    <a:lnTo>
                      <a:pt x="28" y="4"/>
                    </a:lnTo>
                    <a:lnTo>
                      <a:pt x="28" y="6"/>
                    </a:lnTo>
                    <a:lnTo>
                      <a:pt x="28" y="8"/>
                    </a:lnTo>
                    <a:lnTo>
                      <a:pt x="28" y="10"/>
                    </a:lnTo>
                    <a:lnTo>
                      <a:pt x="26" y="10"/>
                    </a:lnTo>
                    <a:lnTo>
                      <a:pt x="24" y="10"/>
                    </a:lnTo>
                    <a:lnTo>
                      <a:pt x="22" y="8"/>
                    </a:lnTo>
                    <a:lnTo>
                      <a:pt x="20" y="8"/>
                    </a:lnTo>
                    <a:lnTo>
                      <a:pt x="20" y="6"/>
                    </a:lnTo>
                    <a:lnTo>
                      <a:pt x="18" y="8"/>
                    </a:lnTo>
                    <a:lnTo>
                      <a:pt x="16" y="10"/>
                    </a:lnTo>
                    <a:lnTo>
                      <a:pt x="14" y="14"/>
                    </a:lnTo>
                    <a:lnTo>
                      <a:pt x="14" y="32"/>
                    </a:lnTo>
                    <a:lnTo>
                      <a:pt x="14" y="34"/>
                    </a:lnTo>
                    <a:lnTo>
                      <a:pt x="14" y="36"/>
                    </a:lnTo>
                    <a:lnTo>
                      <a:pt x="14" y="38"/>
                    </a:lnTo>
                    <a:lnTo>
                      <a:pt x="16" y="38"/>
                    </a:lnTo>
                    <a:lnTo>
                      <a:pt x="18" y="40"/>
                    </a:lnTo>
                    <a:lnTo>
                      <a:pt x="20" y="40"/>
                    </a:lnTo>
                    <a:lnTo>
                      <a:pt x="0" y="40"/>
                    </a:lnTo>
                    <a:lnTo>
                      <a:pt x="2" y="40"/>
                    </a:lnTo>
                    <a:lnTo>
                      <a:pt x="4" y="38"/>
                    </a:lnTo>
                    <a:lnTo>
                      <a:pt x="6" y="38"/>
                    </a:lnTo>
                    <a:lnTo>
                      <a:pt x="6" y="36"/>
                    </a:lnTo>
                    <a:lnTo>
                      <a:pt x="6" y="34"/>
                    </a:lnTo>
                    <a:lnTo>
                      <a:pt x="6" y="32"/>
                    </a:lnTo>
                    <a:lnTo>
                      <a:pt x="6" y="16"/>
                    </a:lnTo>
                    <a:lnTo>
                      <a:pt x="6" y="12"/>
                    </a:lnTo>
                    <a:lnTo>
                      <a:pt x="6" y="8"/>
                    </a:lnTo>
                    <a:lnTo>
                      <a:pt x="6" y="6"/>
                    </a:lnTo>
                    <a:lnTo>
                      <a:pt x="4" y="6"/>
                    </a:lnTo>
                    <a:lnTo>
                      <a:pt x="2" y="6"/>
                    </a:lnTo>
                    <a:lnTo>
                      <a:pt x="0" y="6"/>
                    </a:lnTo>
                    <a:lnTo>
                      <a:pt x="12" y="0"/>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29" name="Freeform 389"/>
              <p:cNvSpPr>
                <a:spLocks noEditPoints="1"/>
              </p:cNvSpPr>
              <p:nvPr/>
            </p:nvSpPr>
            <p:spPr bwMode="auto">
              <a:xfrm>
                <a:off x="3234" y="2958"/>
                <a:ext cx="36" cy="42"/>
              </a:xfrm>
              <a:custGeom>
                <a:avLst/>
                <a:gdLst>
                  <a:gd name="T0" fmla="*/ 18 w 36"/>
                  <a:gd name="T1" fmla="*/ 38 h 42"/>
                  <a:gd name="T2" fmla="*/ 14 w 36"/>
                  <a:gd name="T3" fmla="*/ 40 h 42"/>
                  <a:gd name="T4" fmla="*/ 8 w 36"/>
                  <a:gd name="T5" fmla="*/ 42 h 42"/>
                  <a:gd name="T6" fmla="*/ 2 w 36"/>
                  <a:gd name="T7" fmla="*/ 38 h 42"/>
                  <a:gd name="T8" fmla="*/ 0 w 36"/>
                  <a:gd name="T9" fmla="*/ 32 h 42"/>
                  <a:gd name="T10" fmla="*/ 0 w 36"/>
                  <a:gd name="T11" fmla="*/ 26 h 42"/>
                  <a:gd name="T12" fmla="*/ 6 w 36"/>
                  <a:gd name="T13" fmla="*/ 22 h 42"/>
                  <a:gd name="T14" fmla="*/ 22 w 36"/>
                  <a:gd name="T15" fmla="*/ 16 h 42"/>
                  <a:gd name="T16" fmla="*/ 20 w 36"/>
                  <a:gd name="T17" fmla="*/ 8 h 42"/>
                  <a:gd name="T18" fmla="*/ 18 w 36"/>
                  <a:gd name="T19" fmla="*/ 4 h 42"/>
                  <a:gd name="T20" fmla="*/ 12 w 36"/>
                  <a:gd name="T21" fmla="*/ 4 h 42"/>
                  <a:gd name="T22" fmla="*/ 8 w 36"/>
                  <a:gd name="T23" fmla="*/ 6 h 42"/>
                  <a:gd name="T24" fmla="*/ 8 w 36"/>
                  <a:gd name="T25" fmla="*/ 10 h 42"/>
                  <a:gd name="T26" fmla="*/ 8 w 36"/>
                  <a:gd name="T27" fmla="*/ 14 h 42"/>
                  <a:gd name="T28" fmla="*/ 4 w 36"/>
                  <a:gd name="T29" fmla="*/ 16 h 42"/>
                  <a:gd name="T30" fmla="*/ 2 w 36"/>
                  <a:gd name="T31" fmla="*/ 14 h 42"/>
                  <a:gd name="T32" fmla="*/ 2 w 36"/>
                  <a:gd name="T33" fmla="*/ 10 h 42"/>
                  <a:gd name="T34" fmla="*/ 6 w 36"/>
                  <a:gd name="T35" fmla="*/ 4 h 42"/>
                  <a:gd name="T36" fmla="*/ 16 w 36"/>
                  <a:gd name="T37" fmla="*/ 0 h 42"/>
                  <a:gd name="T38" fmla="*/ 24 w 36"/>
                  <a:gd name="T39" fmla="*/ 2 h 42"/>
                  <a:gd name="T40" fmla="*/ 28 w 36"/>
                  <a:gd name="T41" fmla="*/ 6 h 42"/>
                  <a:gd name="T42" fmla="*/ 28 w 36"/>
                  <a:gd name="T43" fmla="*/ 14 h 42"/>
                  <a:gd name="T44" fmla="*/ 28 w 36"/>
                  <a:gd name="T45" fmla="*/ 32 h 42"/>
                  <a:gd name="T46" fmla="*/ 30 w 36"/>
                  <a:gd name="T47" fmla="*/ 36 h 42"/>
                  <a:gd name="T48" fmla="*/ 30 w 36"/>
                  <a:gd name="T49" fmla="*/ 36 h 42"/>
                  <a:gd name="T50" fmla="*/ 32 w 36"/>
                  <a:gd name="T51" fmla="*/ 36 h 42"/>
                  <a:gd name="T52" fmla="*/ 32 w 36"/>
                  <a:gd name="T53" fmla="*/ 36 h 42"/>
                  <a:gd name="T54" fmla="*/ 36 w 36"/>
                  <a:gd name="T55" fmla="*/ 36 h 42"/>
                  <a:gd name="T56" fmla="*/ 26 w 36"/>
                  <a:gd name="T57" fmla="*/ 42 h 42"/>
                  <a:gd name="T58" fmla="*/ 22 w 36"/>
                  <a:gd name="T59" fmla="*/ 40 h 42"/>
                  <a:gd name="T60" fmla="*/ 22 w 36"/>
                  <a:gd name="T61" fmla="*/ 34 h 42"/>
                  <a:gd name="T62" fmla="*/ 22 w 36"/>
                  <a:gd name="T63" fmla="*/ 18 h 42"/>
                  <a:gd name="T64" fmla="*/ 14 w 36"/>
                  <a:gd name="T65" fmla="*/ 22 h 42"/>
                  <a:gd name="T66" fmla="*/ 8 w 36"/>
                  <a:gd name="T67" fmla="*/ 26 h 42"/>
                  <a:gd name="T68" fmla="*/ 6 w 36"/>
                  <a:gd name="T69" fmla="*/ 30 h 42"/>
                  <a:gd name="T70" fmla="*/ 8 w 36"/>
                  <a:gd name="T71" fmla="*/ 34 h 42"/>
                  <a:gd name="T72" fmla="*/ 12 w 36"/>
                  <a:gd name="T73" fmla="*/ 36 h 42"/>
                  <a:gd name="T74" fmla="*/ 22 w 36"/>
                  <a:gd name="T75" fmla="*/ 32 h 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2"/>
                  <a:gd name="T116" fmla="*/ 36 w 36"/>
                  <a:gd name="T117" fmla="*/ 42 h 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2">
                    <a:moveTo>
                      <a:pt x="22" y="34"/>
                    </a:moveTo>
                    <a:lnTo>
                      <a:pt x="18" y="38"/>
                    </a:lnTo>
                    <a:lnTo>
                      <a:pt x="16" y="40"/>
                    </a:lnTo>
                    <a:lnTo>
                      <a:pt x="14" y="40"/>
                    </a:lnTo>
                    <a:lnTo>
                      <a:pt x="12" y="42"/>
                    </a:lnTo>
                    <a:lnTo>
                      <a:pt x="8" y="42"/>
                    </a:lnTo>
                    <a:lnTo>
                      <a:pt x="6" y="40"/>
                    </a:lnTo>
                    <a:lnTo>
                      <a:pt x="2" y="38"/>
                    </a:lnTo>
                    <a:lnTo>
                      <a:pt x="0" y="36"/>
                    </a:lnTo>
                    <a:lnTo>
                      <a:pt x="0" y="32"/>
                    </a:lnTo>
                    <a:lnTo>
                      <a:pt x="0" y="30"/>
                    </a:lnTo>
                    <a:lnTo>
                      <a:pt x="0" y="26"/>
                    </a:lnTo>
                    <a:lnTo>
                      <a:pt x="4" y="24"/>
                    </a:lnTo>
                    <a:lnTo>
                      <a:pt x="6" y="22"/>
                    </a:lnTo>
                    <a:lnTo>
                      <a:pt x="12" y="18"/>
                    </a:lnTo>
                    <a:lnTo>
                      <a:pt x="22" y="16"/>
                    </a:lnTo>
                    <a:lnTo>
                      <a:pt x="22" y="14"/>
                    </a:lnTo>
                    <a:lnTo>
                      <a:pt x="20" y="8"/>
                    </a:lnTo>
                    <a:lnTo>
                      <a:pt x="20" y="6"/>
                    </a:lnTo>
                    <a:lnTo>
                      <a:pt x="18" y="4"/>
                    </a:lnTo>
                    <a:lnTo>
                      <a:pt x="14" y="4"/>
                    </a:lnTo>
                    <a:lnTo>
                      <a:pt x="12" y="4"/>
                    </a:lnTo>
                    <a:lnTo>
                      <a:pt x="10" y="4"/>
                    </a:lnTo>
                    <a:lnTo>
                      <a:pt x="8" y="6"/>
                    </a:lnTo>
                    <a:lnTo>
                      <a:pt x="8" y="8"/>
                    </a:lnTo>
                    <a:lnTo>
                      <a:pt x="8" y="10"/>
                    </a:lnTo>
                    <a:lnTo>
                      <a:pt x="8" y="12"/>
                    </a:lnTo>
                    <a:lnTo>
                      <a:pt x="8" y="14"/>
                    </a:lnTo>
                    <a:lnTo>
                      <a:pt x="6" y="14"/>
                    </a:lnTo>
                    <a:lnTo>
                      <a:pt x="4" y="16"/>
                    </a:lnTo>
                    <a:lnTo>
                      <a:pt x="4" y="14"/>
                    </a:lnTo>
                    <a:lnTo>
                      <a:pt x="2" y="14"/>
                    </a:lnTo>
                    <a:lnTo>
                      <a:pt x="2" y="12"/>
                    </a:lnTo>
                    <a:lnTo>
                      <a:pt x="2" y="10"/>
                    </a:lnTo>
                    <a:lnTo>
                      <a:pt x="2" y="8"/>
                    </a:lnTo>
                    <a:lnTo>
                      <a:pt x="6" y="4"/>
                    </a:lnTo>
                    <a:lnTo>
                      <a:pt x="10" y="2"/>
                    </a:lnTo>
                    <a:lnTo>
                      <a:pt x="16" y="0"/>
                    </a:lnTo>
                    <a:lnTo>
                      <a:pt x="20" y="2"/>
                    </a:lnTo>
                    <a:lnTo>
                      <a:pt x="24" y="2"/>
                    </a:lnTo>
                    <a:lnTo>
                      <a:pt x="26" y="4"/>
                    </a:lnTo>
                    <a:lnTo>
                      <a:pt x="28" y="6"/>
                    </a:lnTo>
                    <a:lnTo>
                      <a:pt x="28" y="10"/>
                    </a:lnTo>
                    <a:lnTo>
                      <a:pt x="28" y="14"/>
                    </a:lnTo>
                    <a:lnTo>
                      <a:pt x="28" y="28"/>
                    </a:lnTo>
                    <a:lnTo>
                      <a:pt x="28" y="32"/>
                    </a:lnTo>
                    <a:lnTo>
                      <a:pt x="28" y="34"/>
                    </a:lnTo>
                    <a:lnTo>
                      <a:pt x="30" y="36"/>
                    </a:lnTo>
                    <a:lnTo>
                      <a:pt x="32" y="36"/>
                    </a:lnTo>
                    <a:lnTo>
                      <a:pt x="36" y="34"/>
                    </a:lnTo>
                    <a:lnTo>
                      <a:pt x="36" y="36"/>
                    </a:lnTo>
                    <a:lnTo>
                      <a:pt x="30" y="40"/>
                    </a:lnTo>
                    <a:lnTo>
                      <a:pt x="26" y="42"/>
                    </a:lnTo>
                    <a:lnTo>
                      <a:pt x="24" y="42"/>
                    </a:lnTo>
                    <a:lnTo>
                      <a:pt x="22" y="40"/>
                    </a:lnTo>
                    <a:lnTo>
                      <a:pt x="22" y="38"/>
                    </a:lnTo>
                    <a:lnTo>
                      <a:pt x="22" y="34"/>
                    </a:lnTo>
                    <a:close/>
                    <a:moveTo>
                      <a:pt x="22" y="32"/>
                    </a:moveTo>
                    <a:lnTo>
                      <a:pt x="22" y="18"/>
                    </a:lnTo>
                    <a:lnTo>
                      <a:pt x="16" y="20"/>
                    </a:lnTo>
                    <a:lnTo>
                      <a:pt x="14" y="22"/>
                    </a:lnTo>
                    <a:lnTo>
                      <a:pt x="10" y="24"/>
                    </a:lnTo>
                    <a:lnTo>
                      <a:pt x="8" y="26"/>
                    </a:lnTo>
                    <a:lnTo>
                      <a:pt x="8" y="28"/>
                    </a:lnTo>
                    <a:lnTo>
                      <a:pt x="6" y="30"/>
                    </a:lnTo>
                    <a:lnTo>
                      <a:pt x="8" y="32"/>
                    </a:lnTo>
                    <a:lnTo>
                      <a:pt x="8" y="34"/>
                    </a:lnTo>
                    <a:lnTo>
                      <a:pt x="10" y="36"/>
                    </a:lnTo>
                    <a:lnTo>
                      <a:pt x="12" y="36"/>
                    </a:lnTo>
                    <a:lnTo>
                      <a:pt x="16" y="36"/>
                    </a:lnTo>
                    <a:lnTo>
                      <a:pt x="22"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0" name="Freeform 390"/>
              <p:cNvSpPr>
                <a:spLocks/>
              </p:cNvSpPr>
              <p:nvPr/>
            </p:nvSpPr>
            <p:spPr bwMode="auto">
              <a:xfrm>
                <a:off x="3270" y="2958"/>
                <a:ext cx="42" cy="40"/>
              </a:xfrm>
              <a:custGeom>
                <a:avLst/>
                <a:gdLst>
                  <a:gd name="T0" fmla="*/ 14 w 42"/>
                  <a:gd name="T1" fmla="*/ 10 h 40"/>
                  <a:gd name="T2" fmla="*/ 18 w 42"/>
                  <a:gd name="T3" fmla="*/ 4 h 40"/>
                  <a:gd name="T4" fmla="*/ 22 w 42"/>
                  <a:gd name="T5" fmla="*/ 2 h 40"/>
                  <a:gd name="T6" fmla="*/ 28 w 42"/>
                  <a:gd name="T7" fmla="*/ 0 h 40"/>
                  <a:gd name="T8" fmla="*/ 30 w 42"/>
                  <a:gd name="T9" fmla="*/ 0 h 40"/>
                  <a:gd name="T10" fmla="*/ 32 w 42"/>
                  <a:gd name="T11" fmla="*/ 2 h 40"/>
                  <a:gd name="T12" fmla="*/ 34 w 42"/>
                  <a:gd name="T13" fmla="*/ 4 h 40"/>
                  <a:gd name="T14" fmla="*/ 36 w 42"/>
                  <a:gd name="T15" fmla="*/ 8 h 40"/>
                  <a:gd name="T16" fmla="*/ 38 w 42"/>
                  <a:gd name="T17" fmla="*/ 10 h 40"/>
                  <a:gd name="T18" fmla="*/ 38 w 42"/>
                  <a:gd name="T19" fmla="*/ 16 h 40"/>
                  <a:gd name="T20" fmla="*/ 38 w 42"/>
                  <a:gd name="T21" fmla="*/ 32 h 40"/>
                  <a:gd name="T22" fmla="*/ 38 w 42"/>
                  <a:gd name="T23" fmla="*/ 36 h 40"/>
                  <a:gd name="T24" fmla="*/ 38 w 42"/>
                  <a:gd name="T25" fmla="*/ 38 h 40"/>
                  <a:gd name="T26" fmla="*/ 38 w 42"/>
                  <a:gd name="T27" fmla="*/ 38 h 40"/>
                  <a:gd name="T28" fmla="*/ 40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6 w 42"/>
                  <a:gd name="T41" fmla="*/ 40 h 40"/>
                  <a:gd name="T42" fmla="*/ 28 w 42"/>
                  <a:gd name="T43" fmla="*/ 40 h 40"/>
                  <a:gd name="T44" fmla="*/ 28 w 42"/>
                  <a:gd name="T45" fmla="*/ 38 h 40"/>
                  <a:gd name="T46" fmla="*/ 30 w 42"/>
                  <a:gd name="T47" fmla="*/ 38 h 40"/>
                  <a:gd name="T48" fmla="*/ 30 w 42"/>
                  <a:gd name="T49" fmla="*/ 36 h 40"/>
                  <a:gd name="T50" fmla="*/ 30 w 42"/>
                  <a:gd name="T51" fmla="*/ 34 h 40"/>
                  <a:gd name="T52" fmla="*/ 30 w 42"/>
                  <a:gd name="T53" fmla="*/ 32 h 40"/>
                  <a:gd name="T54" fmla="*/ 30 w 42"/>
                  <a:gd name="T55" fmla="*/ 16 h 40"/>
                  <a:gd name="T56" fmla="*/ 30 w 42"/>
                  <a:gd name="T57" fmla="*/ 12 h 40"/>
                  <a:gd name="T58" fmla="*/ 28 w 42"/>
                  <a:gd name="T59" fmla="*/ 8 h 40"/>
                  <a:gd name="T60" fmla="*/ 26 w 42"/>
                  <a:gd name="T61" fmla="*/ 6 h 40"/>
                  <a:gd name="T62" fmla="*/ 24 w 42"/>
                  <a:gd name="T63" fmla="*/ 6 h 40"/>
                  <a:gd name="T64" fmla="*/ 18 w 42"/>
                  <a:gd name="T65" fmla="*/ 8 h 40"/>
                  <a:gd name="T66" fmla="*/ 14 w 42"/>
                  <a:gd name="T67" fmla="*/ 12 h 40"/>
                  <a:gd name="T68" fmla="*/ 14 w 42"/>
                  <a:gd name="T69" fmla="*/ 32 h 40"/>
                  <a:gd name="T70" fmla="*/ 14 w 42"/>
                  <a:gd name="T71" fmla="*/ 36 h 40"/>
                  <a:gd name="T72" fmla="*/ 14 w 42"/>
                  <a:gd name="T73" fmla="*/ 38 h 40"/>
                  <a:gd name="T74" fmla="*/ 14 w 42"/>
                  <a:gd name="T75" fmla="*/ 38 h 40"/>
                  <a:gd name="T76" fmla="*/ 16 w 42"/>
                  <a:gd name="T77" fmla="*/ 40 h 40"/>
                  <a:gd name="T78" fmla="*/ 16 w 42"/>
                  <a:gd name="T79" fmla="*/ 40 h 40"/>
                  <a:gd name="T80" fmla="*/ 20 w 42"/>
                  <a:gd name="T81" fmla="*/ 40 h 40"/>
                  <a:gd name="T82" fmla="*/ 20 w 42"/>
                  <a:gd name="T83" fmla="*/ 40 h 40"/>
                  <a:gd name="T84" fmla="*/ 0 w 42"/>
                  <a:gd name="T85" fmla="*/ 40 h 40"/>
                  <a:gd name="T86" fmla="*/ 0 w 42"/>
                  <a:gd name="T87" fmla="*/ 40 h 40"/>
                  <a:gd name="T88" fmla="*/ 2 w 42"/>
                  <a:gd name="T89" fmla="*/ 40 h 40"/>
                  <a:gd name="T90" fmla="*/ 4 w 42"/>
                  <a:gd name="T91" fmla="*/ 40 h 40"/>
                  <a:gd name="T92" fmla="*/ 6 w 42"/>
                  <a:gd name="T93" fmla="*/ 38 h 40"/>
                  <a:gd name="T94" fmla="*/ 6 w 42"/>
                  <a:gd name="T95" fmla="*/ 36 h 40"/>
                  <a:gd name="T96" fmla="*/ 6 w 42"/>
                  <a:gd name="T97" fmla="*/ 32 h 40"/>
                  <a:gd name="T98" fmla="*/ 6 w 42"/>
                  <a:gd name="T99" fmla="*/ 16 h 40"/>
                  <a:gd name="T100" fmla="*/ 6 w 42"/>
                  <a:gd name="T101" fmla="*/ 12 h 40"/>
                  <a:gd name="T102" fmla="*/ 6 w 42"/>
                  <a:gd name="T103" fmla="*/ 8 h 40"/>
                  <a:gd name="T104" fmla="*/ 6 w 42"/>
                  <a:gd name="T105" fmla="*/ 6 h 40"/>
                  <a:gd name="T106" fmla="*/ 6 w 42"/>
                  <a:gd name="T107" fmla="*/ 6 h 40"/>
                  <a:gd name="T108" fmla="*/ 4 w 42"/>
                  <a:gd name="T109" fmla="*/ 6 h 40"/>
                  <a:gd name="T110" fmla="*/ 4 w 42"/>
                  <a:gd name="T111" fmla="*/ 6 h 40"/>
                  <a:gd name="T112" fmla="*/ 2 w 42"/>
                  <a:gd name="T113" fmla="*/ 6 h 40"/>
                  <a:gd name="T114" fmla="*/ 2 w 42"/>
                  <a:gd name="T115" fmla="*/ 6 h 40"/>
                  <a:gd name="T116" fmla="*/ 0 w 42"/>
                  <a:gd name="T117" fmla="*/ 6 h 40"/>
                  <a:gd name="T118" fmla="*/ 12 w 42"/>
                  <a:gd name="T119" fmla="*/ 0 h 40"/>
                  <a:gd name="T120" fmla="*/ 14 w 42"/>
                  <a:gd name="T121" fmla="*/ 0 h 40"/>
                  <a:gd name="T122" fmla="*/ 14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10"/>
                    </a:moveTo>
                    <a:lnTo>
                      <a:pt x="18" y="4"/>
                    </a:lnTo>
                    <a:lnTo>
                      <a:pt x="22" y="2"/>
                    </a:lnTo>
                    <a:lnTo>
                      <a:pt x="28" y="0"/>
                    </a:lnTo>
                    <a:lnTo>
                      <a:pt x="30" y="0"/>
                    </a:lnTo>
                    <a:lnTo>
                      <a:pt x="32" y="2"/>
                    </a:lnTo>
                    <a:lnTo>
                      <a:pt x="34" y="4"/>
                    </a:lnTo>
                    <a:lnTo>
                      <a:pt x="36" y="8"/>
                    </a:lnTo>
                    <a:lnTo>
                      <a:pt x="38" y="10"/>
                    </a:lnTo>
                    <a:lnTo>
                      <a:pt x="38" y="16"/>
                    </a:lnTo>
                    <a:lnTo>
                      <a:pt x="38" y="32"/>
                    </a:lnTo>
                    <a:lnTo>
                      <a:pt x="38" y="36"/>
                    </a:lnTo>
                    <a:lnTo>
                      <a:pt x="38" y="38"/>
                    </a:lnTo>
                    <a:lnTo>
                      <a:pt x="40" y="40"/>
                    </a:lnTo>
                    <a:lnTo>
                      <a:pt x="42" y="40"/>
                    </a:lnTo>
                    <a:lnTo>
                      <a:pt x="24" y="40"/>
                    </a:lnTo>
                    <a:lnTo>
                      <a:pt x="26" y="40"/>
                    </a:lnTo>
                    <a:lnTo>
                      <a:pt x="28" y="40"/>
                    </a:lnTo>
                    <a:lnTo>
                      <a:pt x="28" y="38"/>
                    </a:lnTo>
                    <a:lnTo>
                      <a:pt x="30" y="38"/>
                    </a:lnTo>
                    <a:lnTo>
                      <a:pt x="30" y="36"/>
                    </a:lnTo>
                    <a:lnTo>
                      <a:pt x="30" y="34"/>
                    </a:lnTo>
                    <a:lnTo>
                      <a:pt x="30" y="32"/>
                    </a:lnTo>
                    <a:lnTo>
                      <a:pt x="30" y="16"/>
                    </a:lnTo>
                    <a:lnTo>
                      <a:pt x="30" y="12"/>
                    </a:lnTo>
                    <a:lnTo>
                      <a:pt x="28" y="8"/>
                    </a:lnTo>
                    <a:lnTo>
                      <a:pt x="26" y="6"/>
                    </a:lnTo>
                    <a:lnTo>
                      <a:pt x="24" y="6"/>
                    </a:lnTo>
                    <a:lnTo>
                      <a:pt x="18" y="8"/>
                    </a:lnTo>
                    <a:lnTo>
                      <a:pt x="14" y="12"/>
                    </a:lnTo>
                    <a:lnTo>
                      <a:pt x="14" y="32"/>
                    </a:lnTo>
                    <a:lnTo>
                      <a:pt x="14" y="36"/>
                    </a:lnTo>
                    <a:lnTo>
                      <a:pt x="14" y="38"/>
                    </a:lnTo>
                    <a:lnTo>
                      <a:pt x="16" y="40"/>
                    </a:lnTo>
                    <a:lnTo>
                      <a:pt x="20" y="40"/>
                    </a:lnTo>
                    <a:lnTo>
                      <a:pt x="0" y="40"/>
                    </a:lnTo>
                    <a:lnTo>
                      <a:pt x="2" y="40"/>
                    </a:lnTo>
                    <a:lnTo>
                      <a:pt x="4" y="40"/>
                    </a:lnTo>
                    <a:lnTo>
                      <a:pt x="6" y="38"/>
                    </a:lnTo>
                    <a:lnTo>
                      <a:pt x="6" y="36"/>
                    </a:lnTo>
                    <a:lnTo>
                      <a:pt x="6" y="32"/>
                    </a:lnTo>
                    <a:lnTo>
                      <a:pt x="6" y="16"/>
                    </a:lnTo>
                    <a:lnTo>
                      <a:pt x="6" y="12"/>
                    </a:lnTo>
                    <a:lnTo>
                      <a:pt x="6" y="8"/>
                    </a:lnTo>
                    <a:lnTo>
                      <a:pt x="6" y="6"/>
                    </a:lnTo>
                    <a:lnTo>
                      <a:pt x="4" y="6"/>
                    </a:lnTo>
                    <a:lnTo>
                      <a:pt x="2" y="6"/>
                    </a:lnTo>
                    <a:lnTo>
                      <a:pt x="0" y="6"/>
                    </a:lnTo>
                    <a:lnTo>
                      <a:pt x="12" y="0"/>
                    </a:lnTo>
                    <a:lnTo>
                      <a:pt x="14" y="0"/>
                    </a:lnTo>
                    <a:lnTo>
                      <a:pt x="14"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1" name="Freeform 391"/>
              <p:cNvSpPr>
                <a:spLocks/>
              </p:cNvSpPr>
              <p:nvPr/>
            </p:nvSpPr>
            <p:spPr bwMode="auto">
              <a:xfrm>
                <a:off x="3318" y="2958"/>
                <a:ext cx="26" cy="42"/>
              </a:xfrm>
              <a:custGeom>
                <a:avLst/>
                <a:gdLst>
                  <a:gd name="T0" fmla="*/ 24 w 26"/>
                  <a:gd name="T1" fmla="*/ 0 h 42"/>
                  <a:gd name="T2" fmla="*/ 24 w 26"/>
                  <a:gd name="T3" fmla="*/ 14 h 42"/>
                  <a:gd name="T4" fmla="*/ 24 w 26"/>
                  <a:gd name="T5" fmla="*/ 14 h 42"/>
                  <a:gd name="T6" fmla="*/ 22 w 26"/>
                  <a:gd name="T7" fmla="*/ 8 h 42"/>
                  <a:gd name="T8" fmla="*/ 18 w 26"/>
                  <a:gd name="T9" fmla="*/ 6 h 42"/>
                  <a:gd name="T10" fmla="*/ 16 w 26"/>
                  <a:gd name="T11" fmla="*/ 4 h 42"/>
                  <a:gd name="T12" fmla="*/ 12 w 26"/>
                  <a:gd name="T13" fmla="*/ 4 h 42"/>
                  <a:gd name="T14" fmla="*/ 10 w 26"/>
                  <a:gd name="T15" fmla="*/ 4 h 42"/>
                  <a:gd name="T16" fmla="*/ 8 w 26"/>
                  <a:gd name="T17" fmla="*/ 4 h 42"/>
                  <a:gd name="T18" fmla="*/ 6 w 26"/>
                  <a:gd name="T19" fmla="*/ 6 h 42"/>
                  <a:gd name="T20" fmla="*/ 6 w 26"/>
                  <a:gd name="T21" fmla="*/ 8 h 42"/>
                  <a:gd name="T22" fmla="*/ 6 w 26"/>
                  <a:gd name="T23" fmla="*/ 10 h 42"/>
                  <a:gd name="T24" fmla="*/ 6 w 26"/>
                  <a:gd name="T25" fmla="*/ 12 h 42"/>
                  <a:gd name="T26" fmla="*/ 8 w 26"/>
                  <a:gd name="T27" fmla="*/ 14 h 42"/>
                  <a:gd name="T28" fmla="*/ 12 w 26"/>
                  <a:gd name="T29" fmla="*/ 16 h 42"/>
                  <a:gd name="T30" fmla="*/ 18 w 26"/>
                  <a:gd name="T31" fmla="*/ 18 h 42"/>
                  <a:gd name="T32" fmla="*/ 22 w 26"/>
                  <a:gd name="T33" fmla="*/ 22 h 42"/>
                  <a:gd name="T34" fmla="*/ 26 w 26"/>
                  <a:gd name="T35" fmla="*/ 26 h 42"/>
                  <a:gd name="T36" fmla="*/ 26 w 26"/>
                  <a:gd name="T37" fmla="*/ 30 h 42"/>
                  <a:gd name="T38" fmla="*/ 26 w 26"/>
                  <a:gd name="T39" fmla="*/ 34 h 42"/>
                  <a:gd name="T40" fmla="*/ 22 w 26"/>
                  <a:gd name="T41" fmla="*/ 38 h 42"/>
                  <a:gd name="T42" fmla="*/ 18 w 26"/>
                  <a:gd name="T43" fmla="*/ 40 h 42"/>
                  <a:gd name="T44" fmla="*/ 14 w 26"/>
                  <a:gd name="T45" fmla="*/ 42 h 42"/>
                  <a:gd name="T46" fmla="*/ 10 w 26"/>
                  <a:gd name="T47" fmla="*/ 42 h 42"/>
                  <a:gd name="T48" fmla="*/ 6 w 26"/>
                  <a:gd name="T49" fmla="*/ 40 h 42"/>
                  <a:gd name="T50" fmla="*/ 4 w 26"/>
                  <a:gd name="T51" fmla="*/ 40 h 42"/>
                  <a:gd name="T52" fmla="*/ 2 w 26"/>
                  <a:gd name="T53" fmla="*/ 40 h 42"/>
                  <a:gd name="T54" fmla="*/ 2 w 26"/>
                  <a:gd name="T55" fmla="*/ 40 h 42"/>
                  <a:gd name="T56" fmla="*/ 2 w 26"/>
                  <a:gd name="T57" fmla="*/ 42 h 42"/>
                  <a:gd name="T58" fmla="*/ 0 w 26"/>
                  <a:gd name="T59" fmla="*/ 42 h 42"/>
                  <a:gd name="T60" fmla="*/ 0 w 26"/>
                  <a:gd name="T61" fmla="*/ 28 h 42"/>
                  <a:gd name="T62" fmla="*/ 2 w 26"/>
                  <a:gd name="T63" fmla="*/ 28 h 42"/>
                  <a:gd name="T64" fmla="*/ 2 w 26"/>
                  <a:gd name="T65" fmla="*/ 32 h 42"/>
                  <a:gd name="T66" fmla="*/ 6 w 26"/>
                  <a:gd name="T67" fmla="*/ 36 h 42"/>
                  <a:gd name="T68" fmla="*/ 10 w 26"/>
                  <a:gd name="T69" fmla="*/ 38 h 42"/>
                  <a:gd name="T70" fmla="*/ 14 w 26"/>
                  <a:gd name="T71" fmla="*/ 38 h 42"/>
                  <a:gd name="T72" fmla="*/ 16 w 26"/>
                  <a:gd name="T73" fmla="*/ 38 h 42"/>
                  <a:gd name="T74" fmla="*/ 18 w 26"/>
                  <a:gd name="T75" fmla="*/ 38 h 42"/>
                  <a:gd name="T76" fmla="*/ 20 w 26"/>
                  <a:gd name="T77" fmla="*/ 36 h 42"/>
                  <a:gd name="T78" fmla="*/ 20 w 26"/>
                  <a:gd name="T79" fmla="*/ 34 h 42"/>
                  <a:gd name="T80" fmla="*/ 20 w 26"/>
                  <a:gd name="T81" fmla="*/ 30 h 42"/>
                  <a:gd name="T82" fmla="*/ 18 w 26"/>
                  <a:gd name="T83" fmla="*/ 28 h 42"/>
                  <a:gd name="T84" fmla="*/ 16 w 26"/>
                  <a:gd name="T85" fmla="*/ 26 h 42"/>
                  <a:gd name="T86" fmla="*/ 10 w 26"/>
                  <a:gd name="T87" fmla="*/ 24 h 42"/>
                  <a:gd name="T88" fmla="*/ 6 w 26"/>
                  <a:gd name="T89" fmla="*/ 20 h 42"/>
                  <a:gd name="T90" fmla="*/ 2 w 26"/>
                  <a:gd name="T91" fmla="*/ 18 h 42"/>
                  <a:gd name="T92" fmla="*/ 0 w 26"/>
                  <a:gd name="T93" fmla="*/ 16 h 42"/>
                  <a:gd name="T94" fmla="*/ 0 w 26"/>
                  <a:gd name="T95" fmla="*/ 12 h 42"/>
                  <a:gd name="T96" fmla="*/ 2 w 26"/>
                  <a:gd name="T97" fmla="*/ 8 h 42"/>
                  <a:gd name="T98" fmla="*/ 4 w 26"/>
                  <a:gd name="T99" fmla="*/ 4 h 42"/>
                  <a:gd name="T100" fmla="*/ 8 w 26"/>
                  <a:gd name="T101" fmla="*/ 2 h 42"/>
                  <a:gd name="T102" fmla="*/ 12 w 26"/>
                  <a:gd name="T103" fmla="*/ 0 h 42"/>
                  <a:gd name="T104" fmla="*/ 16 w 26"/>
                  <a:gd name="T105" fmla="*/ 0 h 42"/>
                  <a:gd name="T106" fmla="*/ 18 w 26"/>
                  <a:gd name="T107" fmla="*/ 2 h 42"/>
                  <a:gd name="T108" fmla="*/ 20 w 26"/>
                  <a:gd name="T109" fmla="*/ 2 h 42"/>
                  <a:gd name="T110" fmla="*/ 22 w 26"/>
                  <a:gd name="T111" fmla="*/ 2 h 42"/>
                  <a:gd name="T112" fmla="*/ 22 w 26"/>
                  <a:gd name="T113" fmla="*/ 2 h 42"/>
                  <a:gd name="T114" fmla="*/ 22 w 26"/>
                  <a:gd name="T115" fmla="*/ 2 h 42"/>
                  <a:gd name="T116" fmla="*/ 22 w 26"/>
                  <a:gd name="T117" fmla="*/ 2 h 42"/>
                  <a:gd name="T118" fmla="*/ 24 w 26"/>
                  <a:gd name="T119" fmla="*/ 0 h 42"/>
                  <a:gd name="T120" fmla="*/ 24 w 26"/>
                  <a:gd name="T121" fmla="*/ 0 h 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2"/>
                  <a:gd name="T185" fmla="*/ 26 w 26"/>
                  <a:gd name="T186" fmla="*/ 42 h 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2">
                    <a:moveTo>
                      <a:pt x="24" y="0"/>
                    </a:moveTo>
                    <a:lnTo>
                      <a:pt x="24" y="14"/>
                    </a:lnTo>
                    <a:lnTo>
                      <a:pt x="22" y="8"/>
                    </a:lnTo>
                    <a:lnTo>
                      <a:pt x="18" y="6"/>
                    </a:lnTo>
                    <a:lnTo>
                      <a:pt x="16" y="4"/>
                    </a:lnTo>
                    <a:lnTo>
                      <a:pt x="12" y="4"/>
                    </a:lnTo>
                    <a:lnTo>
                      <a:pt x="10" y="4"/>
                    </a:lnTo>
                    <a:lnTo>
                      <a:pt x="8" y="4"/>
                    </a:lnTo>
                    <a:lnTo>
                      <a:pt x="6" y="6"/>
                    </a:lnTo>
                    <a:lnTo>
                      <a:pt x="6" y="8"/>
                    </a:lnTo>
                    <a:lnTo>
                      <a:pt x="6" y="10"/>
                    </a:lnTo>
                    <a:lnTo>
                      <a:pt x="6" y="12"/>
                    </a:lnTo>
                    <a:lnTo>
                      <a:pt x="8" y="14"/>
                    </a:lnTo>
                    <a:lnTo>
                      <a:pt x="12" y="16"/>
                    </a:lnTo>
                    <a:lnTo>
                      <a:pt x="18" y="18"/>
                    </a:lnTo>
                    <a:lnTo>
                      <a:pt x="22" y="22"/>
                    </a:lnTo>
                    <a:lnTo>
                      <a:pt x="26" y="26"/>
                    </a:lnTo>
                    <a:lnTo>
                      <a:pt x="26" y="30"/>
                    </a:lnTo>
                    <a:lnTo>
                      <a:pt x="26" y="34"/>
                    </a:lnTo>
                    <a:lnTo>
                      <a:pt x="22" y="38"/>
                    </a:lnTo>
                    <a:lnTo>
                      <a:pt x="18" y="40"/>
                    </a:lnTo>
                    <a:lnTo>
                      <a:pt x="14" y="42"/>
                    </a:lnTo>
                    <a:lnTo>
                      <a:pt x="10" y="42"/>
                    </a:lnTo>
                    <a:lnTo>
                      <a:pt x="6" y="40"/>
                    </a:lnTo>
                    <a:lnTo>
                      <a:pt x="4" y="40"/>
                    </a:lnTo>
                    <a:lnTo>
                      <a:pt x="2" y="40"/>
                    </a:lnTo>
                    <a:lnTo>
                      <a:pt x="2" y="42"/>
                    </a:lnTo>
                    <a:lnTo>
                      <a:pt x="0" y="42"/>
                    </a:lnTo>
                    <a:lnTo>
                      <a:pt x="0" y="28"/>
                    </a:lnTo>
                    <a:lnTo>
                      <a:pt x="2" y="28"/>
                    </a:lnTo>
                    <a:lnTo>
                      <a:pt x="2" y="32"/>
                    </a:lnTo>
                    <a:lnTo>
                      <a:pt x="6" y="36"/>
                    </a:lnTo>
                    <a:lnTo>
                      <a:pt x="10" y="38"/>
                    </a:lnTo>
                    <a:lnTo>
                      <a:pt x="14" y="38"/>
                    </a:lnTo>
                    <a:lnTo>
                      <a:pt x="16" y="38"/>
                    </a:lnTo>
                    <a:lnTo>
                      <a:pt x="18" y="38"/>
                    </a:lnTo>
                    <a:lnTo>
                      <a:pt x="20" y="36"/>
                    </a:lnTo>
                    <a:lnTo>
                      <a:pt x="20" y="34"/>
                    </a:lnTo>
                    <a:lnTo>
                      <a:pt x="20" y="30"/>
                    </a:lnTo>
                    <a:lnTo>
                      <a:pt x="18" y="28"/>
                    </a:lnTo>
                    <a:lnTo>
                      <a:pt x="16" y="26"/>
                    </a:lnTo>
                    <a:lnTo>
                      <a:pt x="10" y="24"/>
                    </a:lnTo>
                    <a:lnTo>
                      <a:pt x="6" y="20"/>
                    </a:lnTo>
                    <a:lnTo>
                      <a:pt x="2" y="18"/>
                    </a:lnTo>
                    <a:lnTo>
                      <a:pt x="0" y="16"/>
                    </a:lnTo>
                    <a:lnTo>
                      <a:pt x="0" y="12"/>
                    </a:lnTo>
                    <a:lnTo>
                      <a:pt x="2" y="8"/>
                    </a:lnTo>
                    <a:lnTo>
                      <a:pt x="4" y="4"/>
                    </a:lnTo>
                    <a:lnTo>
                      <a:pt x="8" y="2"/>
                    </a:lnTo>
                    <a:lnTo>
                      <a:pt x="12" y="0"/>
                    </a:lnTo>
                    <a:lnTo>
                      <a:pt x="16" y="0"/>
                    </a:lnTo>
                    <a:lnTo>
                      <a:pt x="18" y="2"/>
                    </a:lnTo>
                    <a:lnTo>
                      <a:pt x="20" y="2"/>
                    </a:lnTo>
                    <a:lnTo>
                      <a:pt x="22" y="2"/>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2" name="Freeform 392"/>
              <p:cNvSpPr>
                <a:spLocks/>
              </p:cNvSpPr>
              <p:nvPr/>
            </p:nvSpPr>
            <p:spPr bwMode="auto">
              <a:xfrm>
                <a:off x="3350" y="2938"/>
                <a:ext cx="34" cy="60"/>
              </a:xfrm>
              <a:custGeom>
                <a:avLst/>
                <a:gdLst>
                  <a:gd name="T0" fmla="*/ 14 w 34"/>
                  <a:gd name="T1" fmla="*/ 24 h 60"/>
                  <a:gd name="T2" fmla="*/ 14 w 34"/>
                  <a:gd name="T3" fmla="*/ 50 h 60"/>
                  <a:gd name="T4" fmla="*/ 16 w 34"/>
                  <a:gd name="T5" fmla="*/ 56 h 60"/>
                  <a:gd name="T6" fmla="*/ 16 w 34"/>
                  <a:gd name="T7" fmla="*/ 58 h 60"/>
                  <a:gd name="T8" fmla="*/ 18 w 34"/>
                  <a:gd name="T9" fmla="*/ 60 h 60"/>
                  <a:gd name="T10" fmla="*/ 20 w 34"/>
                  <a:gd name="T11" fmla="*/ 60 h 60"/>
                  <a:gd name="T12" fmla="*/ 24 w 34"/>
                  <a:gd name="T13" fmla="*/ 60 h 60"/>
                  <a:gd name="T14" fmla="*/ 24 w 34"/>
                  <a:gd name="T15" fmla="*/ 60 h 60"/>
                  <a:gd name="T16" fmla="*/ 0 w 34"/>
                  <a:gd name="T17" fmla="*/ 60 h 60"/>
                  <a:gd name="T18" fmla="*/ 0 w 34"/>
                  <a:gd name="T19" fmla="*/ 60 h 60"/>
                  <a:gd name="T20" fmla="*/ 2 w 34"/>
                  <a:gd name="T21" fmla="*/ 60 h 60"/>
                  <a:gd name="T22" fmla="*/ 4 w 34"/>
                  <a:gd name="T23" fmla="*/ 60 h 60"/>
                  <a:gd name="T24" fmla="*/ 6 w 34"/>
                  <a:gd name="T25" fmla="*/ 58 h 60"/>
                  <a:gd name="T26" fmla="*/ 6 w 34"/>
                  <a:gd name="T27" fmla="*/ 58 h 60"/>
                  <a:gd name="T28" fmla="*/ 8 w 34"/>
                  <a:gd name="T29" fmla="*/ 56 h 60"/>
                  <a:gd name="T30" fmla="*/ 8 w 34"/>
                  <a:gd name="T31" fmla="*/ 54 h 60"/>
                  <a:gd name="T32" fmla="*/ 8 w 34"/>
                  <a:gd name="T33" fmla="*/ 50 h 60"/>
                  <a:gd name="T34" fmla="*/ 8 w 34"/>
                  <a:gd name="T35" fmla="*/ 24 h 60"/>
                  <a:gd name="T36" fmla="*/ 0 w 34"/>
                  <a:gd name="T37" fmla="*/ 24 h 60"/>
                  <a:gd name="T38" fmla="*/ 0 w 34"/>
                  <a:gd name="T39" fmla="*/ 22 h 60"/>
                  <a:gd name="T40" fmla="*/ 8 w 34"/>
                  <a:gd name="T41" fmla="*/ 22 h 60"/>
                  <a:gd name="T42" fmla="*/ 8 w 34"/>
                  <a:gd name="T43" fmla="*/ 18 h 60"/>
                  <a:gd name="T44" fmla="*/ 8 w 34"/>
                  <a:gd name="T45" fmla="*/ 14 h 60"/>
                  <a:gd name="T46" fmla="*/ 10 w 34"/>
                  <a:gd name="T47" fmla="*/ 8 h 60"/>
                  <a:gd name="T48" fmla="*/ 12 w 34"/>
                  <a:gd name="T49" fmla="*/ 6 h 60"/>
                  <a:gd name="T50" fmla="*/ 16 w 34"/>
                  <a:gd name="T51" fmla="*/ 2 h 60"/>
                  <a:gd name="T52" fmla="*/ 20 w 34"/>
                  <a:gd name="T53" fmla="*/ 0 h 60"/>
                  <a:gd name="T54" fmla="*/ 24 w 34"/>
                  <a:gd name="T55" fmla="*/ 0 h 60"/>
                  <a:gd name="T56" fmla="*/ 28 w 34"/>
                  <a:gd name="T57" fmla="*/ 0 h 60"/>
                  <a:gd name="T58" fmla="*/ 32 w 34"/>
                  <a:gd name="T59" fmla="*/ 2 h 60"/>
                  <a:gd name="T60" fmla="*/ 34 w 34"/>
                  <a:gd name="T61" fmla="*/ 4 h 60"/>
                  <a:gd name="T62" fmla="*/ 34 w 34"/>
                  <a:gd name="T63" fmla="*/ 6 h 60"/>
                  <a:gd name="T64" fmla="*/ 34 w 34"/>
                  <a:gd name="T65" fmla="*/ 8 h 60"/>
                  <a:gd name="T66" fmla="*/ 34 w 34"/>
                  <a:gd name="T67" fmla="*/ 10 h 60"/>
                  <a:gd name="T68" fmla="*/ 32 w 34"/>
                  <a:gd name="T69" fmla="*/ 10 h 60"/>
                  <a:gd name="T70" fmla="*/ 32 w 34"/>
                  <a:gd name="T71" fmla="*/ 10 h 60"/>
                  <a:gd name="T72" fmla="*/ 30 w 34"/>
                  <a:gd name="T73" fmla="*/ 10 h 60"/>
                  <a:gd name="T74" fmla="*/ 30 w 34"/>
                  <a:gd name="T75" fmla="*/ 10 h 60"/>
                  <a:gd name="T76" fmla="*/ 28 w 34"/>
                  <a:gd name="T77" fmla="*/ 8 h 60"/>
                  <a:gd name="T78" fmla="*/ 26 w 34"/>
                  <a:gd name="T79" fmla="*/ 6 h 60"/>
                  <a:gd name="T80" fmla="*/ 26 w 34"/>
                  <a:gd name="T81" fmla="*/ 4 h 60"/>
                  <a:gd name="T82" fmla="*/ 24 w 34"/>
                  <a:gd name="T83" fmla="*/ 4 h 60"/>
                  <a:gd name="T84" fmla="*/ 22 w 34"/>
                  <a:gd name="T85" fmla="*/ 2 h 60"/>
                  <a:gd name="T86" fmla="*/ 20 w 34"/>
                  <a:gd name="T87" fmla="*/ 2 h 60"/>
                  <a:gd name="T88" fmla="*/ 18 w 34"/>
                  <a:gd name="T89" fmla="*/ 2 h 60"/>
                  <a:gd name="T90" fmla="*/ 18 w 34"/>
                  <a:gd name="T91" fmla="*/ 4 h 60"/>
                  <a:gd name="T92" fmla="*/ 16 w 34"/>
                  <a:gd name="T93" fmla="*/ 4 h 60"/>
                  <a:gd name="T94" fmla="*/ 16 w 34"/>
                  <a:gd name="T95" fmla="*/ 6 h 60"/>
                  <a:gd name="T96" fmla="*/ 14 w 34"/>
                  <a:gd name="T97" fmla="*/ 10 h 60"/>
                  <a:gd name="T98" fmla="*/ 14 w 34"/>
                  <a:gd name="T99" fmla="*/ 18 h 60"/>
                  <a:gd name="T100" fmla="*/ 14 w 34"/>
                  <a:gd name="T101" fmla="*/ 22 h 60"/>
                  <a:gd name="T102" fmla="*/ 24 w 34"/>
                  <a:gd name="T103" fmla="*/ 22 h 60"/>
                  <a:gd name="T104" fmla="*/ 24 w 34"/>
                  <a:gd name="T105" fmla="*/ 24 h 60"/>
                  <a:gd name="T106" fmla="*/ 14 w 34"/>
                  <a:gd name="T107" fmla="*/ 24 h 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0"/>
                  <a:gd name="T164" fmla="*/ 34 w 34"/>
                  <a:gd name="T165" fmla="*/ 60 h 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0">
                    <a:moveTo>
                      <a:pt x="14" y="24"/>
                    </a:moveTo>
                    <a:lnTo>
                      <a:pt x="14" y="50"/>
                    </a:lnTo>
                    <a:lnTo>
                      <a:pt x="16" y="56"/>
                    </a:lnTo>
                    <a:lnTo>
                      <a:pt x="16" y="58"/>
                    </a:lnTo>
                    <a:lnTo>
                      <a:pt x="18" y="60"/>
                    </a:lnTo>
                    <a:lnTo>
                      <a:pt x="20" y="60"/>
                    </a:lnTo>
                    <a:lnTo>
                      <a:pt x="24" y="60"/>
                    </a:lnTo>
                    <a:lnTo>
                      <a:pt x="0" y="60"/>
                    </a:lnTo>
                    <a:lnTo>
                      <a:pt x="2" y="60"/>
                    </a:lnTo>
                    <a:lnTo>
                      <a:pt x="4" y="60"/>
                    </a:lnTo>
                    <a:lnTo>
                      <a:pt x="6" y="58"/>
                    </a:lnTo>
                    <a:lnTo>
                      <a:pt x="8" y="56"/>
                    </a:lnTo>
                    <a:lnTo>
                      <a:pt x="8" y="54"/>
                    </a:lnTo>
                    <a:lnTo>
                      <a:pt x="8" y="50"/>
                    </a:lnTo>
                    <a:lnTo>
                      <a:pt x="8" y="24"/>
                    </a:lnTo>
                    <a:lnTo>
                      <a:pt x="0" y="24"/>
                    </a:lnTo>
                    <a:lnTo>
                      <a:pt x="0" y="22"/>
                    </a:lnTo>
                    <a:lnTo>
                      <a:pt x="8" y="22"/>
                    </a:lnTo>
                    <a:lnTo>
                      <a:pt x="8" y="18"/>
                    </a:lnTo>
                    <a:lnTo>
                      <a:pt x="8" y="14"/>
                    </a:lnTo>
                    <a:lnTo>
                      <a:pt x="10" y="8"/>
                    </a:lnTo>
                    <a:lnTo>
                      <a:pt x="12" y="6"/>
                    </a:lnTo>
                    <a:lnTo>
                      <a:pt x="16" y="2"/>
                    </a:lnTo>
                    <a:lnTo>
                      <a:pt x="20" y="0"/>
                    </a:lnTo>
                    <a:lnTo>
                      <a:pt x="24" y="0"/>
                    </a:lnTo>
                    <a:lnTo>
                      <a:pt x="28" y="0"/>
                    </a:lnTo>
                    <a:lnTo>
                      <a:pt x="32" y="2"/>
                    </a:lnTo>
                    <a:lnTo>
                      <a:pt x="34" y="4"/>
                    </a:lnTo>
                    <a:lnTo>
                      <a:pt x="34" y="6"/>
                    </a:lnTo>
                    <a:lnTo>
                      <a:pt x="34" y="8"/>
                    </a:lnTo>
                    <a:lnTo>
                      <a:pt x="34" y="10"/>
                    </a:lnTo>
                    <a:lnTo>
                      <a:pt x="32" y="10"/>
                    </a:lnTo>
                    <a:lnTo>
                      <a:pt x="30" y="10"/>
                    </a:lnTo>
                    <a:lnTo>
                      <a:pt x="28" y="8"/>
                    </a:lnTo>
                    <a:lnTo>
                      <a:pt x="26" y="6"/>
                    </a:lnTo>
                    <a:lnTo>
                      <a:pt x="26" y="4"/>
                    </a:lnTo>
                    <a:lnTo>
                      <a:pt x="24" y="4"/>
                    </a:lnTo>
                    <a:lnTo>
                      <a:pt x="22" y="2"/>
                    </a:lnTo>
                    <a:lnTo>
                      <a:pt x="20" y="2"/>
                    </a:lnTo>
                    <a:lnTo>
                      <a:pt x="18" y="2"/>
                    </a:lnTo>
                    <a:lnTo>
                      <a:pt x="18" y="4"/>
                    </a:lnTo>
                    <a:lnTo>
                      <a:pt x="16" y="4"/>
                    </a:lnTo>
                    <a:lnTo>
                      <a:pt x="16" y="6"/>
                    </a:lnTo>
                    <a:lnTo>
                      <a:pt x="14" y="10"/>
                    </a:lnTo>
                    <a:lnTo>
                      <a:pt x="14" y="18"/>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3" name="Freeform 393"/>
              <p:cNvSpPr>
                <a:spLocks noEditPoints="1"/>
              </p:cNvSpPr>
              <p:nvPr/>
            </p:nvSpPr>
            <p:spPr bwMode="auto">
              <a:xfrm>
                <a:off x="3378" y="2958"/>
                <a:ext cx="34" cy="42"/>
              </a:xfrm>
              <a:custGeom>
                <a:avLst/>
                <a:gdLst>
                  <a:gd name="T0" fmla="*/ 6 w 34"/>
                  <a:gd name="T1" fmla="*/ 16 h 42"/>
                  <a:gd name="T2" fmla="*/ 8 w 34"/>
                  <a:gd name="T3" fmla="*/ 24 h 42"/>
                  <a:gd name="T4" fmla="*/ 12 w 34"/>
                  <a:gd name="T5" fmla="*/ 30 h 42"/>
                  <a:gd name="T6" fmla="*/ 16 w 34"/>
                  <a:gd name="T7" fmla="*/ 34 h 42"/>
                  <a:gd name="T8" fmla="*/ 22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2 w 34"/>
                  <a:gd name="T35" fmla="*/ 28 h 42"/>
                  <a:gd name="T36" fmla="*/ 0 w 34"/>
                  <a:gd name="T37" fmla="*/ 22 h 42"/>
                  <a:gd name="T38" fmla="*/ 2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2" y="30"/>
                    </a:lnTo>
                    <a:lnTo>
                      <a:pt x="16" y="34"/>
                    </a:lnTo>
                    <a:lnTo>
                      <a:pt x="22"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2" y="28"/>
                    </a:lnTo>
                    <a:lnTo>
                      <a:pt x="0" y="22"/>
                    </a:lnTo>
                    <a:lnTo>
                      <a:pt x="2" y="16"/>
                    </a:lnTo>
                    <a:lnTo>
                      <a:pt x="2" y="10"/>
                    </a:lnTo>
                    <a:lnTo>
                      <a:pt x="6" y="6"/>
                    </a:lnTo>
                    <a:lnTo>
                      <a:pt x="10" y="4"/>
                    </a:lnTo>
                    <a:lnTo>
                      <a:pt x="14" y="2"/>
                    </a:lnTo>
                    <a:lnTo>
                      <a:pt x="18" y="0"/>
                    </a:lnTo>
                    <a:lnTo>
                      <a:pt x="24" y="2"/>
                    </a:lnTo>
                    <a:lnTo>
                      <a:pt x="30"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4" name="Freeform 394"/>
              <p:cNvSpPr>
                <a:spLocks/>
              </p:cNvSpPr>
              <p:nvPr/>
            </p:nvSpPr>
            <p:spPr bwMode="auto">
              <a:xfrm>
                <a:off x="3416" y="2958"/>
                <a:ext cx="28" cy="40"/>
              </a:xfrm>
              <a:custGeom>
                <a:avLst/>
                <a:gdLst>
                  <a:gd name="T0" fmla="*/ 12 w 28"/>
                  <a:gd name="T1" fmla="*/ 0 h 40"/>
                  <a:gd name="T2" fmla="*/ 12 w 28"/>
                  <a:gd name="T3" fmla="*/ 10 h 40"/>
                  <a:gd name="T4" fmla="*/ 16 w 28"/>
                  <a:gd name="T5" fmla="*/ 6 h 40"/>
                  <a:gd name="T6" fmla="*/ 20 w 28"/>
                  <a:gd name="T7" fmla="*/ 2 h 40"/>
                  <a:gd name="T8" fmla="*/ 22 w 28"/>
                  <a:gd name="T9" fmla="*/ 0 h 40"/>
                  <a:gd name="T10" fmla="*/ 24 w 28"/>
                  <a:gd name="T11" fmla="*/ 0 h 40"/>
                  <a:gd name="T12" fmla="*/ 26 w 28"/>
                  <a:gd name="T13" fmla="*/ 2 h 40"/>
                  <a:gd name="T14" fmla="*/ 28 w 28"/>
                  <a:gd name="T15" fmla="*/ 4 h 40"/>
                  <a:gd name="T16" fmla="*/ 28 w 28"/>
                  <a:gd name="T17" fmla="*/ 6 h 40"/>
                  <a:gd name="T18" fmla="*/ 28 w 28"/>
                  <a:gd name="T19" fmla="*/ 8 h 40"/>
                  <a:gd name="T20" fmla="*/ 28 w 28"/>
                  <a:gd name="T21" fmla="*/ 10 h 40"/>
                  <a:gd name="T22" fmla="*/ 26 w 28"/>
                  <a:gd name="T23" fmla="*/ 10 h 40"/>
                  <a:gd name="T24" fmla="*/ 24 w 28"/>
                  <a:gd name="T25" fmla="*/ 10 h 40"/>
                  <a:gd name="T26" fmla="*/ 24 w 28"/>
                  <a:gd name="T27" fmla="*/ 10 h 40"/>
                  <a:gd name="T28" fmla="*/ 22 w 28"/>
                  <a:gd name="T29" fmla="*/ 8 h 40"/>
                  <a:gd name="T30" fmla="*/ 20 w 28"/>
                  <a:gd name="T31" fmla="*/ 8 h 40"/>
                  <a:gd name="T32" fmla="*/ 18 w 28"/>
                  <a:gd name="T33" fmla="*/ 6 h 40"/>
                  <a:gd name="T34" fmla="*/ 18 w 28"/>
                  <a:gd name="T35" fmla="*/ 8 h 40"/>
                  <a:gd name="T36" fmla="*/ 16 w 28"/>
                  <a:gd name="T37" fmla="*/ 8 h 40"/>
                  <a:gd name="T38" fmla="*/ 14 w 28"/>
                  <a:gd name="T39" fmla="*/ 10 h 40"/>
                  <a:gd name="T40" fmla="*/ 12 w 28"/>
                  <a:gd name="T41" fmla="*/ 14 h 40"/>
                  <a:gd name="T42" fmla="*/ 12 w 28"/>
                  <a:gd name="T43" fmla="*/ 32 h 40"/>
                  <a:gd name="T44" fmla="*/ 12 w 28"/>
                  <a:gd name="T45" fmla="*/ 34 h 40"/>
                  <a:gd name="T46" fmla="*/ 14 w 28"/>
                  <a:gd name="T47" fmla="*/ 36 h 40"/>
                  <a:gd name="T48" fmla="*/ 14 w 28"/>
                  <a:gd name="T49" fmla="*/ 38 h 40"/>
                  <a:gd name="T50" fmla="*/ 16 w 28"/>
                  <a:gd name="T51" fmla="*/ 38 h 40"/>
                  <a:gd name="T52" fmla="*/ 18 w 28"/>
                  <a:gd name="T53" fmla="*/ 40 h 40"/>
                  <a:gd name="T54" fmla="*/ 20 w 28"/>
                  <a:gd name="T55" fmla="*/ 40 h 40"/>
                  <a:gd name="T56" fmla="*/ 20 w 28"/>
                  <a:gd name="T57" fmla="*/ 40 h 40"/>
                  <a:gd name="T58" fmla="*/ 0 w 28"/>
                  <a:gd name="T59" fmla="*/ 40 h 40"/>
                  <a:gd name="T60" fmla="*/ 0 w 28"/>
                  <a:gd name="T61" fmla="*/ 40 h 40"/>
                  <a:gd name="T62" fmla="*/ 2 w 28"/>
                  <a:gd name="T63" fmla="*/ 40 h 40"/>
                  <a:gd name="T64" fmla="*/ 4 w 28"/>
                  <a:gd name="T65" fmla="*/ 38 h 40"/>
                  <a:gd name="T66" fmla="*/ 4 w 28"/>
                  <a:gd name="T67" fmla="*/ 38 h 40"/>
                  <a:gd name="T68" fmla="*/ 6 w 28"/>
                  <a:gd name="T69" fmla="*/ 36 h 40"/>
                  <a:gd name="T70" fmla="*/ 6 w 28"/>
                  <a:gd name="T71" fmla="*/ 34 h 40"/>
                  <a:gd name="T72" fmla="*/ 6 w 28"/>
                  <a:gd name="T73" fmla="*/ 32 h 40"/>
                  <a:gd name="T74" fmla="*/ 6 w 28"/>
                  <a:gd name="T75" fmla="*/ 16 h 40"/>
                  <a:gd name="T76" fmla="*/ 6 w 28"/>
                  <a:gd name="T77" fmla="*/ 12 h 40"/>
                  <a:gd name="T78" fmla="*/ 6 w 28"/>
                  <a:gd name="T79" fmla="*/ 8 h 40"/>
                  <a:gd name="T80" fmla="*/ 4 w 28"/>
                  <a:gd name="T81" fmla="*/ 6 h 40"/>
                  <a:gd name="T82" fmla="*/ 4 w 28"/>
                  <a:gd name="T83" fmla="*/ 6 h 40"/>
                  <a:gd name="T84" fmla="*/ 4 w 28"/>
                  <a:gd name="T85" fmla="*/ 6 h 40"/>
                  <a:gd name="T86" fmla="*/ 2 w 28"/>
                  <a:gd name="T87" fmla="*/ 6 h 40"/>
                  <a:gd name="T88" fmla="*/ 2 w 28"/>
                  <a:gd name="T89" fmla="*/ 6 h 40"/>
                  <a:gd name="T90" fmla="*/ 0 w 28"/>
                  <a:gd name="T91" fmla="*/ 6 h 40"/>
                  <a:gd name="T92" fmla="*/ 0 w 28"/>
                  <a:gd name="T93" fmla="*/ 6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6"/>
                    </a:lnTo>
                    <a:lnTo>
                      <a:pt x="20" y="2"/>
                    </a:lnTo>
                    <a:lnTo>
                      <a:pt x="22" y="0"/>
                    </a:lnTo>
                    <a:lnTo>
                      <a:pt x="24" y="0"/>
                    </a:lnTo>
                    <a:lnTo>
                      <a:pt x="26" y="2"/>
                    </a:lnTo>
                    <a:lnTo>
                      <a:pt x="28" y="4"/>
                    </a:lnTo>
                    <a:lnTo>
                      <a:pt x="28" y="6"/>
                    </a:lnTo>
                    <a:lnTo>
                      <a:pt x="28" y="8"/>
                    </a:lnTo>
                    <a:lnTo>
                      <a:pt x="28" y="10"/>
                    </a:lnTo>
                    <a:lnTo>
                      <a:pt x="26" y="10"/>
                    </a:lnTo>
                    <a:lnTo>
                      <a:pt x="24" y="10"/>
                    </a:lnTo>
                    <a:lnTo>
                      <a:pt x="22" y="8"/>
                    </a:lnTo>
                    <a:lnTo>
                      <a:pt x="20" y="8"/>
                    </a:lnTo>
                    <a:lnTo>
                      <a:pt x="18" y="6"/>
                    </a:lnTo>
                    <a:lnTo>
                      <a:pt x="18" y="8"/>
                    </a:lnTo>
                    <a:lnTo>
                      <a:pt x="16" y="8"/>
                    </a:lnTo>
                    <a:lnTo>
                      <a:pt x="14" y="10"/>
                    </a:lnTo>
                    <a:lnTo>
                      <a:pt x="12" y="14"/>
                    </a:lnTo>
                    <a:lnTo>
                      <a:pt x="12" y="32"/>
                    </a:lnTo>
                    <a:lnTo>
                      <a:pt x="12" y="34"/>
                    </a:lnTo>
                    <a:lnTo>
                      <a:pt x="14" y="36"/>
                    </a:lnTo>
                    <a:lnTo>
                      <a:pt x="14" y="38"/>
                    </a:lnTo>
                    <a:lnTo>
                      <a:pt x="16" y="38"/>
                    </a:lnTo>
                    <a:lnTo>
                      <a:pt x="18" y="40"/>
                    </a:lnTo>
                    <a:lnTo>
                      <a:pt x="20" y="40"/>
                    </a:lnTo>
                    <a:lnTo>
                      <a:pt x="0" y="40"/>
                    </a:lnTo>
                    <a:lnTo>
                      <a:pt x="2" y="40"/>
                    </a:lnTo>
                    <a:lnTo>
                      <a:pt x="4" y="38"/>
                    </a:lnTo>
                    <a:lnTo>
                      <a:pt x="6" y="36"/>
                    </a:lnTo>
                    <a:lnTo>
                      <a:pt x="6" y="34"/>
                    </a:lnTo>
                    <a:lnTo>
                      <a:pt x="6" y="32"/>
                    </a:lnTo>
                    <a:lnTo>
                      <a:pt x="6" y="16"/>
                    </a:lnTo>
                    <a:lnTo>
                      <a:pt x="6" y="12"/>
                    </a:lnTo>
                    <a:lnTo>
                      <a:pt x="6" y="8"/>
                    </a:lnTo>
                    <a:lnTo>
                      <a:pt x="4" y="6"/>
                    </a:lnTo>
                    <a:lnTo>
                      <a:pt x="2" y="6"/>
                    </a:lnTo>
                    <a:lnTo>
                      <a:pt x="0" y="6"/>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5" name="Freeform 395"/>
              <p:cNvSpPr>
                <a:spLocks noEditPoints="1"/>
              </p:cNvSpPr>
              <p:nvPr/>
            </p:nvSpPr>
            <p:spPr bwMode="auto">
              <a:xfrm>
                <a:off x="3470" y="2958"/>
                <a:ext cx="34" cy="42"/>
              </a:xfrm>
              <a:custGeom>
                <a:avLst/>
                <a:gdLst>
                  <a:gd name="T0" fmla="*/ 8 w 34"/>
                  <a:gd name="T1" fmla="*/ 16 h 42"/>
                  <a:gd name="T2" fmla="*/ 8 w 34"/>
                  <a:gd name="T3" fmla="*/ 24 h 42"/>
                  <a:gd name="T4" fmla="*/ 12 w 34"/>
                  <a:gd name="T5" fmla="*/ 30 h 42"/>
                  <a:gd name="T6" fmla="*/ 16 w 34"/>
                  <a:gd name="T7" fmla="*/ 34 h 42"/>
                  <a:gd name="T8" fmla="*/ 22 w 34"/>
                  <a:gd name="T9" fmla="*/ 34 h 42"/>
                  <a:gd name="T10" fmla="*/ 26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2 w 34"/>
                  <a:gd name="T29" fmla="*/ 40 h 42"/>
                  <a:gd name="T30" fmla="*/ 6 w 34"/>
                  <a:gd name="T31" fmla="*/ 36 h 42"/>
                  <a:gd name="T32" fmla="*/ 4 w 34"/>
                  <a:gd name="T33" fmla="*/ 32 h 42"/>
                  <a:gd name="T34" fmla="*/ 2 w 34"/>
                  <a:gd name="T35" fmla="*/ 28 h 42"/>
                  <a:gd name="T36" fmla="*/ 0 w 34"/>
                  <a:gd name="T37" fmla="*/ 22 h 42"/>
                  <a:gd name="T38" fmla="*/ 2 w 34"/>
                  <a:gd name="T39" fmla="*/ 16 h 42"/>
                  <a:gd name="T40" fmla="*/ 4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30 w 34"/>
                  <a:gd name="T53" fmla="*/ 4 h 42"/>
                  <a:gd name="T54" fmla="*/ 32 w 34"/>
                  <a:gd name="T55" fmla="*/ 10 h 42"/>
                  <a:gd name="T56" fmla="*/ 34 w 34"/>
                  <a:gd name="T57" fmla="*/ 16 h 42"/>
                  <a:gd name="T58" fmla="*/ 8 w 34"/>
                  <a:gd name="T59" fmla="*/ 16 h 42"/>
                  <a:gd name="T60" fmla="*/ 8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4 w 34"/>
                  <a:gd name="T77" fmla="*/ 4 h 42"/>
                  <a:gd name="T78" fmla="*/ 10 w 34"/>
                  <a:gd name="T79" fmla="*/ 6 h 42"/>
                  <a:gd name="T80" fmla="*/ 8 w 34"/>
                  <a:gd name="T81" fmla="*/ 10 h 42"/>
                  <a:gd name="T82" fmla="*/ 8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8" y="16"/>
                    </a:moveTo>
                    <a:lnTo>
                      <a:pt x="8" y="24"/>
                    </a:lnTo>
                    <a:lnTo>
                      <a:pt x="12" y="30"/>
                    </a:lnTo>
                    <a:lnTo>
                      <a:pt x="16" y="34"/>
                    </a:lnTo>
                    <a:lnTo>
                      <a:pt x="22" y="34"/>
                    </a:lnTo>
                    <a:lnTo>
                      <a:pt x="26" y="34"/>
                    </a:lnTo>
                    <a:lnTo>
                      <a:pt x="28" y="32"/>
                    </a:lnTo>
                    <a:lnTo>
                      <a:pt x="30" y="30"/>
                    </a:lnTo>
                    <a:lnTo>
                      <a:pt x="32" y="26"/>
                    </a:lnTo>
                    <a:lnTo>
                      <a:pt x="34" y="26"/>
                    </a:lnTo>
                    <a:lnTo>
                      <a:pt x="32" y="32"/>
                    </a:lnTo>
                    <a:lnTo>
                      <a:pt x="28" y="38"/>
                    </a:lnTo>
                    <a:lnTo>
                      <a:pt x="24" y="40"/>
                    </a:lnTo>
                    <a:lnTo>
                      <a:pt x="18" y="42"/>
                    </a:lnTo>
                    <a:lnTo>
                      <a:pt x="12" y="40"/>
                    </a:lnTo>
                    <a:lnTo>
                      <a:pt x="6" y="36"/>
                    </a:lnTo>
                    <a:lnTo>
                      <a:pt x="4" y="32"/>
                    </a:lnTo>
                    <a:lnTo>
                      <a:pt x="2" y="28"/>
                    </a:lnTo>
                    <a:lnTo>
                      <a:pt x="0" y="22"/>
                    </a:lnTo>
                    <a:lnTo>
                      <a:pt x="2" y="16"/>
                    </a:lnTo>
                    <a:lnTo>
                      <a:pt x="4" y="10"/>
                    </a:lnTo>
                    <a:lnTo>
                      <a:pt x="6" y="6"/>
                    </a:lnTo>
                    <a:lnTo>
                      <a:pt x="10" y="4"/>
                    </a:lnTo>
                    <a:lnTo>
                      <a:pt x="14" y="2"/>
                    </a:lnTo>
                    <a:lnTo>
                      <a:pt x="18" y="0"/>
                    </a:lnTo>
                    <a:lnTo>
                      <a:pt x="24" y="2"/>
                    </a:lnTo>
                    <a:lnTo>
                      <a:pt x="30" y="4"/>
                    </a:lnTo>
                    <a:lnTo>
                      <a:pt x="32" y="10"/>
                    </a:lnTo>
                    <a:lnTo>
                      <a:pt x="34" y="16"/>
                    </a:lnTo>
                    <a:lnTo>
                      <a:pt x="8" y="16"/>
                    </a:lnTo>
                    <a:close/>
                    <a:moveTo>
                      <a:pt x="8" y="14"/>
                    </a:moveTo>
                    <a:lnTo>
                      <a:pt x="24" y="14"/>
                    </a:lnTo>
                    <a:lnTo>
                      <a:pt x="24" y="10"/>
                    </a:lnTo>
                    <a:lnTo>
                      <a:pt x="24" y="8"/>
                    </a:lnTo>
                    <a:lnTo>
                      <a:pt x="22" y="6"/>
                    </a:lnTo>
                    <a:lnTo>
                      <a:pt x="20" y="4"/>
                    </a:lnTo>
                    <a:lnTo>
                      <a:pt x="18" y="4"/>
                    </a:lnTo>
                    <a:lnTo>
                      <a:pt x="16" y="4"/>
                    </a:lnTo>
                    <a:lnTo>
                      <a:pt x="14" y="4"/>
                    </a:lnTo>
                    <a:lnTo>
                      <a:pt x="10" y="6"/>
                    </a:lnTo>
                    <a:lnTo>
                      <a:pt x="8" y="10"/>
                    </a:lnTo>
                    <a:lnTo>
                      <a:pt x="8"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6" name="Freeform 396"/>
              <p:cNvSpPr>
                <a:spLocks/>
              </p:cNvSpPr>
              <p:nvPr/>
            </p:nvSpPr>
            <p:spPr bwMode="auto">
              <a:xfrm>
                <a:off x="3506" y="2960"/>
                <a:ext cx="42" cy="40"/>
              </a:xfrm>
              <a:custGeom>
                <a:avLst/>
                <a:gdLst>
                  <a:gd name="T0" fmla="*/ 0 w 42"/>
                  <a:gd name="T1" fmla="*/ 0 h 40"/>
                  <a:gd name="T2" fmla="*/ 18 w 42"/>
                  <a:gd name="T3" fmla="*/ 0 h 40"/>
                  <a:gd name="T4" fmla="*/ 18 w 42"/>
                  <a:gd name="T5" fmla="*/ 0 h 40"/>
                  <a:gd name="T6" fmla="*/ 18 w 42"/>
                  <a:gd name="T7" fmla="*/ 0 h 40"/>
                  <a:gd name="T8" fmla="*/ 16 w 42"/>
                  <a:gd name="T9" fmla="*/ 0 h 40"/>
                  <a:gd name="T10" fmla="*/ 16 w 42"/>
                  <a:gd name="T11" fmla="*/ 2 h 40"/>
                  <a:gd name="T12" fmla="*/ 14 w 42"/>
                  <a:gd name="T13" fmla="*/ 2 h 40"/>
                  <a:gd name="T14" fmla="*/ 14 w 42"/>
                  <a:gd name="T15" fmla="*/ 4 h 40"/>
                  <a:gd name="T16" fmla="*/ 14 w 42"/>
                  <a:gd name="T17" fmla="*/ 6 h 40"/>
                  <a:gd name="T18" fmla="*/ 16 w 42"/>
                  <a:gd name="T19" fmla="*/ 6 h 40"/>
                  <a:gd name="T20" fmla="*/ 24 w 42"/>
                  <a:gd name="T21" fmla="*/ 28 h 40"/>
                  <a:gd name="T22" fmla="*/ 32 w 42"/>
                  <a:gd name="T23" fmla="*/ 6 h 40"/>
                  <a:gd name="T24" fmla="*/ 34 w 42"/>
                  <a:gd name="T25" fmla="*/ 4 h 40"/>
                  <a:gd name="T26" fmla="*/ 34 w 42"/>
                  <a:gd name="T27" fmla="*/ 2 h 40"/>
                  <a:gd name="T28" fmla="*/ 34 w 42"/>
                  <a:gd name="T29" fmla="*/ 2 h 40"/>
                  <a:gd name="T30" fmla="*/ 34 w 42"/>
                  <a:gd name="T31" fmla="*/ 2 h 40"/>
                  <a:gd name="T32" fmla="*/ 32 w 42"/>
                  <a:gd name="T33" fmla="*/ 0 h 40"/>
                  <a:gd name="T34" fmla="*/ 32 w 42"/>
                  <a:gd name="T35" fmla="*/ 0 h 40"/>
                  <a:gd name="T36" fmla="*/ 30 w 42"/>
                  <a:gd name="T37" fmla="*/ 0 h 40"/>
                  <a:gd name="T38" fmla="*/ 28 w 42"/>
                  <a:gd name="T39" fmla="*/ 0 h 40"/>
                  <a:gd name="T40" fmla="*/ 28 w 42"/>
                  <a:gd name="T41" fmla="*/ 0 h 40"/>
                  <a:gd name="T42" fmla="*/ 42 w 42"/>
                  <a:gd name="T43" fmla="*/ 0 h 40"/>
                  <a:gd name="T44" fmla="*/ 42 w 42"/>
                  <a:gd name="T45" fmla="*/ 0 h 40"/>
                  <a:gd name="T46" fmla="*/ 40 w 42"/>
                  <a:gd name="T47" fmla="*/ 0 h 40"/>
                  <a:gd name="T48" fmla="*/ 38 w 42"/>
                  <a:gd name="T49" fmla="*/ 2 h 40"/>
                  <a:gd name="T50" fmla="*/ 36 w 42"/>
                  <a:gd name="T51" fmla="*/ 4 h 40"/>
                  <a:gd name="T52" fmla="*/ 36 w 42"/>
                  <a:gd name="T53" fmla="*/ 6 h 40"/>
                  <a:gd name="T54" fmla="*/ 22 w 42"/>
                  <a:gd name="T55" fmla="*/ 40 h 40"/>
                  <a:gd name="T56" fmla="*/ 20 w 42"/>
                  <a:gd name="T57" fmla="*/ 40 h 40"/>
                  <a:gd name="T58" fmla="*/ 6 w 42"/>
                  <a:gd name="T59" fmla="*/ 6 h 40"/>
                  <a:gd name="T60" fmla="*/ 6 w 42"/>
                  <a:gd name="T61" fmla="*/ 4 h 40"/>
                  <a:gd name="T62" fmla="*/ 4 w 42"/>
                  <a:gd name="T63" fmla="*/ 2 h 40"/>
                  <a:gd name="T64" fmla="*/ 4 w 42"/>
                  <a:gd name="T65" fmla="*/ 2 h 40"/>
                  <a:gd name="T66" fmla="*/ 2 w 42"/>
                  <a:gd name="T67" fmla="*/ 2 h 40"/>
                  <a:gd name="T68" fmla="*/ 2 w 42"/>
                  <a:gd name="T69" fmla="*/ 0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18" y="0"/>
                    </a:lnTo>
                    <a:lnTo>
                      <a:pt x="16" y="0"/>
                    </a:lnTo>
                    <a:lnTo>
                      <a:pt x="16" y="2"/>
                    </a:lnTo>
                    <a:lnTo>
                      <a:pt x="14" y="2"/>
                    </a:lnTo>
                    <a:lnTo>
                      <a:pt x="14" y="4"/>
                    </a:lnTo>
                    <a:lnTo>
                      <a:pt x="14" y="6"/>
                    </a:lnTo>
                    <a:lnTo>
                      <a:pt x="16" y="6"/>
                    </a:lnTo>
                    <a:lnTo>
                      <a:pt x="24" y="28"/>
                    </a:lnTo>
                    <a:lnTo>
                      <a:pt x="32" y="6"/>
                    </a:lnTo>
                    <a:lnTo>
                      <a:pt x="34" y="4"/>
                    </a:lnTo>
                    <a:lnTo>
                      <a:pt x="34" y="2"/>
                    </a:lnTo>
                    <a:lnTo>
                      <a:pt x="32" y="0"/>
                    </a:lnTo>
                    <a:lnTo>
                      <a:pt x="30" y="0"/>
                    </a:lnTo>
                    <a:lnTo>
                      <a:pt x="28" y="0"/>
                    </a:lnTo>
                    <a:lnTo>
                      <a:pt x="42" y="0"/>
                    </a:lnTo>
                    <a:lnTo>
                      <a:pt x="40" y="0"/>
                    </a:lnTo>
                    <a:lnTo>
                      <a:pt x="38" y="2"/>
                    </a:lnTo>
                    <a:lnTo>
                      <a:pt x="36" y="4"/>
                    </a:lnTo>
                    <a:lnTo>
                      <a:pt x="36" y="6"/>
                    </a:lnTo>
                    <a:lnTo>
                      <a:pt x="22" y="40"/>
                    </a:lnTo>
                    <a:lnTo>
                      <a:pt x="20" y="40"/>
                    </a:lnTo>
                    <a:lnTo>
                      <a:pt x="6" y="6"/>
                    </a:lnTo>
                    <a:lnTo>
                      <a:pt x="6" y="4"/>
                    </a:lnTo>
                    <a:lnTo>
                      <a:pt x="4" y="2"/>
                    </a:lnTo>
                    <a:lnTo>
                      <a:pt x="2" y="2"/>
                    </a:lnTo>
                    <a:lnTo>
                      <a:pt x="2" y="0"/>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7" name="Freeform 397"/>
              <p:cNvSpPr>
                <a:spLocks noEditPoints="1"/>
              </p:cNvSpPr>
              <p:nvPr/>
            </p:nvSpPr>
            <p:spPr bwMode="auto">
              <a:xfrm>
                <a:off x="3550" y="2958"/>
                <a:ext cx="34" cy="42"/>
              </a:xfrm>
              <a:custGeom>
                <a:avLst/>
                <a:gdLst>
                  <a:gd name="T0" fmla="*/ 6 w 34"/>
                  <a:gd name="T1" fmla="*/ 16 h 42"/>
                  <a:gd name="T2" fmla="*/ 8 w 34"/>
                  <a:gd name="T3" fmla="*/ 24 h 42"/>
                  <a:gd name="T4" fmla="*/ 10 w 34"/>
                  <a:gd name="T5" fmla="*/ 30 h 42"/>
                  <a:gd name="T6" fmla="*/ 16 w 34"/>
                  <a:gd name="T7" fmla="*/ 34 h 42"/>
                  <a:gd name="T8" fmla="*/ 20 w 34"/>
                  <a:gd name="T9" fmla="*/ 34 h 42"/>
                  <a:gd name="T10" fmla="*/ 24 w 34"/>
                  <a:gd name="T11" fmla="*/ 34 h 42"/>
                  <a:gd name="T12" fmla="*/ 28 w 34"/>
                  <a:gd name="T13" fmla="*/ 32 h 42"/>
                  <a:gd name="T14" fmla="*/ 30 w 34"/>
                  <a:gd name="T15" fmla="*/ 30 h 42"/>
                  <a:gd name="T16" fmla="*/ 32 w 34"/>
                  <a:gd name="T17" fmla="*/ 26 h 42"/>
                  <a:gd name="T18" fmla="*/ 34 w 34"/>
                  <a:gd name="T19" fmla="*/ 26 h 42"/>
                  <a:gd name="T20" fmla="*/ 32 w 34"/>
                  <a:gd name="T21" fmla="*/ 32 h 42"/>
                  <a:gd name="T22" fmla="*/ 28 w 34"/>
                  <a:gd name="T23" fmla="*/ 38 h 42"/>
                  <a:gd name="T24" fmla="*/ 24 w 34"/>
                  <a:gd name="T25" fmla="*/ 40 h 42"/>
                  <a:gd name="T26" fmla="*/ 18 w 34"/>
                  <a:gd name="T27" fmla="*/ 42 h 42"/>
                  <a:gd name="T28" fmla="*/ 10 w 34"/>
                  <a:gd name="T29" fmla="*/ 40 h 42"/>
                  <a:gd name="T30" fmla="*/ 6 w 34"/>
                  <a:gd name="T31" fmla="*/ 36 h 42"/>
                  <a:gd name="T32" fmla="*/ 2 w 34"/>
                  <a:gd name="T33" fmla="*/ 32 h 42"/>
                  <a:gd name="T34" fmla="*/ 0 w 34"/>
                  <a:gd name="T35" fmla="*/ 28 h 42"/>
                  <a:gd name="T36" fmla="*/ 0 w 34"/>
                  <a:gd name="T37" fmla="*/ 22 h 42"/>
                  <a:gd name="T38" fmla="*/ 0 w 34"/>
                  <a:gd name="T39" fmla="*/ 16 h 42"/>
                  <a:gd name="T40" fmla="*/ 2 w 34"/>
                  <a:gd name="T41" fmla="*/ 10 h 42"/>
                  <a:gd name="T42" fmla="*/ 6 w 34"/>
                  <a:gd name="T43" fmla="*/ 6 h 42"/>
                  <a:gd name="T44" fmla="*/ 10 w 34"/>
                  <a:gd name="T45" fmla="*/ 4 h 42"/>
                  <a:gd name="T46" fmla="*/ 14 w 34"/>
                  <a:gd name="T47" fmla="*/ 2 h 42"/>
                  <a:gd name="T48" fmla="*/ 18 w 34"/>
                  <a:gd name="T49" fmla="*/ 0 h 42"/>
                  <a:gd name="T50" fmla="*/ 24 w 34"/>
                  <a:gd name="T51" fmla="*/ 2 h 42"/>
                  <a:gd name="T52" fmla="*/ 28 w 34"/>
                  <a:gd name="T53" fmla="*/ 4 h 42"/>
                  <a:gd name="T54" fmla="*/ 32 w 34"/>
                  <a:gd name="T55" fmla="*/ 10 h 42"/>
                  <a:gd name="T56" fmla="*/ 34 w 34"/>
                  <a:gd name="T57" fmla="*/ 16 h 42"/>
                  <a:gd name="T58" fmla="*/ 6 w 34"/>
                  <a:gd name="T59" fmla="*/ 16 h 42"/>
                  <a:gd name="T60" fmla="*/ 6 w 34"/>
                  <a:gd name="T61" fmla="*/ 14 h 42"/>
                  <a:gd name="T62" fmla="*/ 24 w 34"/>
                  <a:gd name="T63" fmla="*/ 14 h 42"/>
                  <a:gd name="T64" fmla="*/ 24 w 34"/>
                  <a:gd name="T65" fmla="*/ 10 h 42"/>
                  <a:gd name="T66" fmla="*/ 24 w 34"/>
                  <a:gd name="T67" fmla="*/ 8 h 42"/>
                  <a:gd name="T68" fmla="*/ 22 w 34"/>
                  <a:gd name="T69" fmla="*/ 6 h 42"/>
                  <a:gd name="T70" fmla="*/ 20 w 34"/>
                  <a:gd name="T71" fmla="*/ 4 h 42"/>
                  <a:gd name="T72" fmla="*/ 18 w 34"/>
                  <a:gd name="T73" fmla="*/ 4 h 42"/>
                  <a:gd name="T74" fmla="*/ 16 w 34"/>
                  <a:gd name="T75" fmla="*/ 4 h 42"/>
                  <a:gd name="T76" fmla="*/ 12 w 34"/>
                  <a:gd name="T77" fmla="*/ 4 h 42"/>
                  <a:gd name="T78" fmla="*/ 10 w 34"/>
                  <a:gd name="T79" fmla="*/ 6 h 42"/>
                  <a:gd name="T80" fmla="*/ 8 w 34"/>
                  <a:gd name="T81" fmla="*/ 10 h 42"/>
                  <a:gd name="T82" fmla="*/ 6 w 34"/>
                  <a:gd name="T83" fmla="*/ 14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2"/>
                  <a:gd name="T128" fmla="*/ 34 w 34"/>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2">
                    <a:moveTo>
                      <a:pt x="6" y="16"/>
                    </a:moveTo>
                    <a:lnTo>
                      <a:pt x="8" y="24"/>
                    </a:lnTo>
                    <a:lnTo>
                      <a:pt x="10" y="30"/>
                    </a:lnTo>
                    <a:lnTo>
                      <a:pt x="16" y="34"/>
                    </a:lnTo>
                    <a:lnTo>
                      <a:pt x="20" y="34"/>
                    </a:lnTo>
                    <a:lnTo>
                      <a:pt x="24" y="34"/>
                    </a:lnTo>
                    <a:lnTo>
                      <a:pt x="28" y="32"/>
                    </a:lnTo>
                    <a:lnTo>
                      <a:pt x="30" y="30"/>
                    </a:lnTo>
                    <a:lnTo>
                      <a:pt x="32" y="26"/>
                    </a:lnTo>
                    <a:lnTo>
                      <a:pt x="34" y="26"/>
                    </a:lnTo>
                    <a:lnTo>
                      <a:pt x="32" y="32"/>
                    </a:lnTo>
                    <a:lnTo>
                      <a:pt x="28" y="38"/>
                    </a:lnTo>
                    <a:lnTo>
                      <a:pt x="24" y="40"/>
                    </a:lnTo>
                    <a:lnTo>
                      <a:pt x="18" y="42"/>
                    </a:lnTo>
                    <a:lnTo>
                      <a:pt x="10" y="40"/>
                    </a:lnTo>
                    <a:lnTo>
                      <a:pt x="6" y="36"/>
                    </a:lnTo>
                    <a:lnTo>
                      <a:pt x="2" y="32"/>
                    </a:lnTo>
                    <a:lnTo>
                      <a:pt x="0" y="28"/>
                    </a:lnTo>
                    <a:lnTo>
                      <a:pt x="0" y="22"/>
                    </a:lnTo>
                    <a:lnTo>
                      <a:pt x="0" y="16"/>
                    </a:lnTo>
                    <a:lnTo>
                      <a:pt x="2" y="10"/>
                    </a:lnTo>
                    <a:lnTo>
                      <a:pt x="6" y="6"/>
                    </a:lnTo>
                    <a:lnTo>
                      <a:pt x="10" y="4"/>
                    </a:lnTo>
                    <a:lnTo>
                      <a:pt x="14" y="2"/>
                    </a:lnTo>
                    <a:lnTo>
                      <a:pt x="18" y="0"/>
                    </a:lnTo>
                    <a:lnTo>
                      <a:pt x="24" y="2"/>
                    </a:lnTo>
                    <a:lnTo>
                      <a:pt x="28" y="4"/>
                    </a:lnTo>
                    <a:lnTo>
                      <a:pt x="32" y="10"/>
                    </a:lnTo>
                    <a:lnTo>
                      <a:pt x="34" y="16"/>
                    </a:lnTo>
                    <a:lnTo>
                      <a:pt x="6" y="16"/>
                    </a:lnTo>
                    <a:close/>
                    <a:moveTo>
                      <a:pt x="6" y="14"/>
                    </a:moveTo>
                    <a:lnTo>
                      <a:pt x="24" y="14"/>
                    </a:lnTo>
                    <a:lnTo>
                      <a:pt x="24" y="10"/>
                    </a:lnTo>
                    <a:lnTo>
                      <a:pt x="24" y="8"/>
                    </a:lnTo>
                    <a:lnTo>
                      <a:pt x="22" y="6"/>
                    </a:lnTo>
                    <a:lnTo>
                      <a:pt x="20" y="4"/>
                    </a:lnTo>
                    <a:lnTo>
                      <a:pt x="18" y="4"/>
                    </a:lnTo>
                    <a:lnTo>
                      <a:pt x="16" y="4"/>
                    </a:lnTo>
                    <a:lnTo>
                      <a:pt x="12" y="4"/>
                    </a:lnTo>
                    <a:lnTo>
                      <a:pt x="10" y="6"/>
                    </a:lnTo>
                    <a:lnTo>
                      <a:pt x="8" y="10"/>
                    </a:lnTo>
                    <a:lnTo>
                      <a:pt x="6" y="1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8" name="Freeform 398"/>
              <p:cNvSpPr>
                <a:spLocks/>
              </p:cNvSpPr>
              <p:nvPr/>
            </p:nvSpPr>
            <p:spPr bwMode="auto">
              <a:xfrm>
                <a:off x="3588" y="2958"/>
                <a:ext cx="42" cy="40"/>
              </a:xfrm>
              <a:custGeom>
                <a:avLst/>
                <a:gdLst>
                  <a:gd name="T0" fmla="*/ 12 w 42"/>
                  <a:gd name="T1" fmla="*/ 10 h 40"/>
                  <a:gd name="T2" fmla="*/ 16 w 42"/>
                  <a:gd name="T3" fmla="*/ 4 h 40"/>
                  <a:gd name="T4" fmla="*/ 22 w 42"/>
                  <a:gd name="T5" fmla="*/ 2 h 40"/>
                  <a:gd name="T6" fmla="*/ 26 w 42"/>
                  <a:gd name="T7" fmla="*/ 0 h 40"/>
                  <a:gd name="T8" fmla="*/ 28 w 42"/>
                  <a:gd name="T9" fmla="*/ 0 h 40"/>
                  <a:gd name="T10" fmla="*/ 32 w 42"/>
                  <a:gd name="T11" fmla="*/ 2 h 40"/>
                  <a:gd name="T12" fmla="*/ 34 w 42"/>
                  <a:gd name="T13" fmla="*/ 4 h 40"/>
                  <a:gd name="T14" fmla="*/ 36 w 42"/>
                  <a:gd name="T15" fmla="*/ 8 h 40"/>
                  <a:gd name="T16" fmla="*/ 36 w 42"/>
                  <a:gd name="T17" fmla="*/ 10 h 40"/>
                  <a:gd name="T18" fmla="*/ 36 w 42"/>
                  <a:gd name="T19" fmla="*/ 16 h 40"/>
                  <a:gd name="T20" fmla="*/ 36 w 42"/>
                  <a:gd name="T21" fmla="*/ 32 h 40"/>
                  <a:gd name="T22" fmla="*/ 36 w 42"/>
                  <a:gd name="T23" fmla="*/ 36 h 40"/>
                  <a:gd name="T24" fmla="*/ 36 w 42"/>
                  <a:gd name="T25" fmla="*/ 38 h 40"/>
                  <a:gd name="T26" fmla="*/ 38 w 42"/>
                  <a:gd name="T27" fmla="*/ 38 h 40"/>
                  <a:gd name="T28" fmla="*/ 38 w 42"/>
                  <a:gd name="T29" fmla="*/ 40 h 40"/>
                  <a:gd name="T30" fmla="*/ 40 w 42"/>
                  <a:gd name="T31" fmla="*/ 40 h 40"/>
                  <a:gd name="T32" fmla="*/ 42 w 42"/>
                  <a:gd name="T33" fmla="*/ 40 h 40"/>
                  <a:gd name="T34" fmla="*/ 42 w 42"/>
                  <a:gd name="T35" fmla="*/ 40 h 40"/>
                  <a:gd name="T36" fmla="*/ 24 w 42"/>
                  <a:gd name="T37" fmla="*/ 40 h 40"/>
                  <a:gd name="T38" fmla="*/ 24 w 42"/>
                  <a:gd name="T39" fmla="*/ 40 h 40"/>
                  <a:gd name="T40" fmla="*/ 24 w 42"/>
                  <a:gd name="T41" fmla="*/ 40 h 40"/>
                  <a:gd name="T42" fmla="*/ 26 w 42"/>
                  <a:gd name="T43" fmla="*/ 40 h 40"/>
                  <a:gd name="T44" fmla="*/ 28 w 42"/>
                  <a:gd name="T45" fmla="*/ 38 h 40"/>
                  <a:gd name="T46" fmla="*/ 28 w 42"/>
                  <a:gd name="T47" fmla="*/ 38 h 40"/>
                  <a:gd name="T48" fmla="*/ 28 w 42"/>
                  <a:gd name="T49" fmla="*/ 36 h 40"/>
                  <a:gd name="T50" fmla="*/ 28 w 42"/>
                  <a:gd name="T51" fmla="*/ 34 h 40"/>
                  <a:gd name="T52" fmla="*/ 28 w 42"/>
                  <a:gd name="T53" fmla="*/ 32 h 40"/>
                  <a:gd name="T54" fmla="*/ 28 w 42"/>
                  <a:gd name="T55" fmla="*/ 16 h 40"/>
                  <a:gd name="T56" fmla="*/ 28 w 42"/>
                  <a:gd name="T57" fmla="*/ 12 h 40"/>
                  <a:gd name="T58" fmla="*/ 28 w 42"/>
                  <a:gd name="T59" fmla="*/ 8 h 40"/>
                  <a:gd name="T60" fmla="*/ 26 w 42"/>
                  <a:gd name="T61" fmla="*/ 6 h 40"/>
                  <a:gd name="T62" fmla="*/ 22 w 42"/>
                  <a:gd name="T63" fmla="*/ 6 h 40"/>
                  <a:gd name="T64" fmla="*/ 18 w 42"/>
                  <a:gd name="T65" fmla="*/ 8 h 40"/>
                  <a:gd name="T66" fmla="*/ 12 w 42"/>
                  <a:gd name="T67" fmla="*/ 12 h 40"/>
                  <a:gd name="T68" fmla="*/ 12 w 42"/>
                  <a:gd name="T69" fmla="*/ 32 h 40"/>
                  <a:gd name="T70" fmla="*/ 12 w 42"/>
                  <a:gd name="T71" fmla="*/ 36 h 40"/>
                  <a:gd name="T72" fmla="*/ 12 w 42"/>
                  <a:gd name="T73" fmla="*/ 38 h 40"/>
                  <a:gd name="T74" fmla="*/ 14 w 42"/>
                  <a:gd name="T75" fmla="*/ 38 h 40"/>
                  <a:gd name="T76" fmla="*/ 14 w 42"/>
                  <a:gd name="T77" fmla="*/ 40 h 40"/>
                  <a:gd name="T78" fmla="*/ 16 w 42"/>
                  <a:gd name="T79" fmla="*/ 40 h 40"/>
                  <a:gd name="T80" fmla="*/ 18 w 42"/>
                  <a:gd name="T81" fmla="*/ 40 h 40"/>
                  <a:gd name="T82" fmla="*/ 18 w 42"/>
                  <a:gd name="T83" fmla="*/ 40 h 40"/>
                  <a:gd name="T84" fmla="*/ 0 w 42"/>
                  <a:gd name="T85" fmla="*/ 40 h 40"/>
                  <a:gd name="T86" fmla="*/ 0 w 42"/>
                  <a:gd name="T87" fmla="*/ 40 h 40"/>
                  <a:gd name="T88" fmla="*/ 0 w 42"/>
                  <a:gd name="T89" fmla="*/ 40 h 40"/>
                  <a:gd name="T90" fmla="*/ 2 w 42"/>
                  <a:gd name="T91" fmla="*/ 40 h 40"/>
                  <a:gd name="T92" fmla="*/ 4 w 42"/>
                  <a:gd name="T93" fmla="*/ 38 h 40"/>
                  <a:gd name="T94" fmla="*/ 4 w 42"/>
                  <a:gd name="T95" fmla="*/ 36 h 40"/>
                  <a:gd name="T96" fmla="*/ 6 w 42"/>
                  <a:gd name="T97" fmla="*/ 32 h 40"/>
                  <a:gd name="T98" fmla="*/ 6 w 42"/>
                  <a:gd name="T99" fmla="*/ 16 h 40"/>
                  <a:gd name="T100" fmla="*/ 6 w 42"/>
                  <a:gd name="T101" fmla="*/ 12 h 40"/>
                  <a:gd name="T102" fmla="*/ 4 w 42"/>
                  <a:gd name="T103" fmla="*/ 8 h 40"/>
                  <a:gd name="T104" fmla="*/ 4 w 42"/>
                  <a:gd name="T105" fmla="*/ 6 h 40"/>
                  <a:gd name="T106" fmla="*/ 4 w 42"/>
                  <a:gd name="T107" fmla="*/ 6 h 40"/>
                  <a:gd name="T108" fmla="*/ 4 w 42"/>
                  <a:gd name="T109" fmla="*/ 6 h 40"/>
                  <a:gd name="T110" fmla="*/ 2 w 42"/>
                  <a:gd name="T111" fmla="*/ 6 h 40"/>
                  <a:gd name="T112" fmla="*/ 2 w 42"/>
                  <a:gd name="T113" fmla="*/ 6 h 40"/>
                  <a:gd name="T114" fmla="*/ 0 w 42"/>
                  <a:gd name="T115" fmla="*/ 6 h 40"/>
                  <a:gd name="T116" fmla="*/ 0 w 42"/>
                  <a:gd name="T117" fmla="*/ 6 h 40"/>
                  <a:gd name="T118" fmla="*/ 10 w 42"/>
                  <a:gd name="T119" fmla="*/ 0 h 40"/>
                  <a:gd name="T120" fmla="*/ 12 w 42"/>
                  <a:gd name="T121" fmla="*/ 0 h 40"/>
                  <a:gd name="T122" fmla="*/ 12 w 42"/>
                  <a:gd name="T123" fmla="*/ 10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10"/>
                    </a:moveTo>
                    <a:lnTo>
                      <a:pt x="16" y="4"/>
                    </a:lnTo>
                    <a:lnTo>
                      <a:pt x="22" y="2"/>
                    </a:lnTo>
                    <a:lnTo>
                      <a:pt x="26" y="0"/>
                    </a:lnTo>
                    <a:lnTo>
                      <a:pt x="28" y="0"/>
                    </a:lnTo>
                    <a:lnTo>
                      <a:pt x="32" y="2"/>
                    </a:lnTo>
                    <a:lnTo>
                      <a:pt x="34" y="4"/>
                    </a:lnTo>
                    <a:lnTo>
                      <a:pt x="36" y="8"/>
                    </a:lnTo>
                    <a:lnTo>
                      <a:pt x="36" y="10"/>
                    </a:lnTo>
                    <a:lnTo>
                      <a:pt x="36" y="16"/>
                    </a:lnTo>
                    <a:lnTo>
                      <a:pt x="36" y="32"/>
                    </a:lnTo>
                    <a:lnTo>
                      <a:pt x="36" y="36"/>
                    </a:lnTo>
                    <a:lnTo>
                      <a:pt x="36" y="38"/>
                    </a:lnTo>
                    <a:lnTo>
                      <a:pt x="38" y="38"/>
                    </a:lnTo>
                    <a:lnTo>
                      <a:pt x="38" y="40"/>
                    </a:lnTo>
                    <a:lnTo>
                      <a:pt x="40" y="40"/>
                    </a:lnTo>
                    <a:lnTo>
                      <a:pt x="42" y="40"/>
                    </a:lnTo>
                    <a:lnTo>
                      <a:pt x="24" y="40"/>
                    </a:lnTo>
                    <a:lnTo>
                      <a:pt x="26" y="40"/>
                    </a:lnTo>
                    <a:lnTo>
                      <a:pt x="28" y="38"/>
                    </a:lnTo>
                    <a:lnTo>
                      <a:pt x="28" y="36"/>
                    </a:lnTo>
                    <a:lnTo>
                      <a:pt x="28" y="34"/>
                    </a:lnTo>
                    <a:lnTo>
                      <a:pt x="28" y="32"/>
                    </a:lnTo>
                    <a:lnTo>
                      <a:pt x="28" y="16"/>
                    </a:lnTo>
                    <a:lnTo>
                      <a:pt x="28" y="12"/>
                    </a:lnTo>
                    <a:lnTo>
                      <a:pt x="28" y="8"/>
                    </a:lnTo>
                    <a:lnTo>
                      <a:pt x="26" y="6"/>
                    </a:lnTo>
                    <a:lnTo>
                      <a:pt x="22" y="6"/>
                    </a:lnTo>
                    <a:lnTo>
                      <a:pt x="18" y="8"/>
                    </a:lnTo>
                    <a:lnTo>
                      <a:pt x="12" y="12"/>
                    </a:lnTo>
                    <a:lnTo>
                      <a:pt x="12" y="32"/>
                    </a:lnTo>
                    <a:lnTo>
                      <a:pt x="12" y="36"/>
                    </a:lnTo>
                    <a:lnTo>
                      <a:pt x="12" y="38"/>
                    </a:lnTo>
                    <a:lnTo>
                      <a:pt x="14" y="38"/>
                    </a:lnTo>
                    <a:lnTo>
                      <a:pt x="14" y="40"/>
                    </a:lnTo>
                    <a:lnTo>
                      <a:pt x="16" y="40"/>
                    </a:lnTo>
                    <a:lnTo>
                      <a:pt x="18" y="40"/>
                    </a:lnTo>
                    <a:lnTo>
                      <a:pt x="0" y="40"/>
                    </a:lnTo>
                    <a:lnTo>
                      <a:pt x="2" y="40"/>
                    </a:lnTo>
                    <a:lnTo>
                      <a:pt x="4" y="38"/>
                    </a:lnTo>
                    <a:lnTo>
                      <a:pt x="4" y="36"/>
                    </a:lnTo>
                    <a:lnTo>
                      <a:pt x="6" y="32"/>
                    </a:lnTo>
                    <a:lnTo>
                      <a:pt x="6" y="16"/>
                    </a:lnTo>
                    <a:lnTo>
                      <a:pt x="6" y="12"/>
                    </a:lnTo>
                    <a:lnTo>
                      <a:pt x="4" y="8"/>
                    </a:lnTo>
                    <a:lnTo>
                      <a:pt x="4" y="6"/>
                    </a:lnTo>
                    <a:lnTo>
                      <a:pt x="2" y="6"/>
                    </a:lnTo>
                    <a:lnTo>
                      <a:pt x="0" y="6"/>
                    </a:lnTo>
                    <a:lnTo>
                      <a:pt x="10" y="0"/>
                    </a:lnTo>
                    <a:lnTo>
                      <a:pt x="12" y="0"/>
                    </a:lnTo>
                    <a:lnTo>
                      <a:pt x="12" y="1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39" name="Freeform 399"/>
              <p:cNvSpPr>
                <a:spLocks/>
              </p:cNvSpPr>
              <p:nvPr/>
            </p:nvSpPr>
            <p:spPr bwMode="auto">
              <a:xfrm>
                <a:off x="3630" y="2946"/>
                <a:ext cx="26" cy="54"/>
              </a:xfrm>
              <a:custGeom>
                <a:avLst/>
                <a:gdLst>
                  <a:gd name="T0" fmla="*/ 14 w 26"/>
                  <a:gd name="T1" fmla="*/ 0 h 54"/>
                  <a:gd name="T2" fmla="*/ 14 w 26"/>
                  <a:gd name="T3" fmla="*/ 14 h 54"/>
                  <a:gd name="T4" fmla="*/ 24 w 26"/>
                  <a:gd name="T5" fmla="*/ 14 h 54"/>
                  <a:gd name="T6" fmla="*/ 24 w 26"/>
                  <a:gd name="T7" fmla="*/ 16 h 54"/>
                  <a:gd name="T8" fmla="*/ 14 w 26"/>
                  <a:gd name="T9" fmla="*/ 16 h 54"/>
                  <a:gd name="T10" fmla="*/ 14 w 26"/>
                  <a:gd name="T11" fmla="*/ 42 h 54"/>
                  <a:gd name="T12" fmla="*/ 14 w 26"/>
                  <a:gd name="T13" fmla="*/ 44 h 54"/>
                  <a:gd name="T14" fmla="*/ 16 w 26"/>
                  <a:gd name="T15" fmla="*/ 46 h 54"/>
                  <a:gd name="T16" fmla="*/ 16 w 26"/>
                  <a:gd name="T17" fmla="*/ 48 h 54"/>
                  <a:gd name="T18" fmla="*/ 18 w 26"/>
                  <a:gd name="T19" fmla="*/ 48 h 54"/>
                  <a:gd name="T20" fmla="*/ 20 w 26"/>
                  <a:gd name="T21" fmla="*/ 48 h 54"/>
                  <a:gd name="T22" fmla="*/ 22 w 26"/>
                  <a:gd name="T23" fmla="*/ 48 h 54"/>
                  <a:gd name="T24" fmla="*/ 22 w 26"/>
                  <a:gd name="T25" fmla="*/ 46 h 54"/>
                  <a:gd name="T26" fmla="*/ 24 w 26"/>
                  <a:gd name="T27" fmla="*/ 46 h 54"/>
                  <a:gd name="T28" fmla="*/ 26 w 26"/>
                  <a:gd name="T29" fmla="*/ 46 h 54"/>
                  <a:gd name="T30" fmla="*/ 24 w 26"/>
                  <a:gd name="T31" fmla="*/ 48 h 54"/>
                  <a:gd name="T32" fmla="*/ 20 w 26"/>
                  <a:gd name="T33" fmla="*/ 52 h 54"/>
                  <a:gd name="T34" fmla="*/ 18 w 26"/>
                  <a:gd name="T35" fmla="*/ 54 h 54"/>
                  <a:gd name="T36" fmla="*/ 14 w 26"/>
                  <a:gd name="T37" fmla="*/ 54 h 54"/>
                  <a:gd name="T38" fmla="*/ 12 w 26"/>
                  <a:gd name="T39" fmla="*/ 54 h 54"/>
                  <a:gd name="T40" fmla="*/ 10 w 26"/>
                  <a:gd name="T41" fmla="*/ 52 h 54"/>
                  <a:gd name="T42" fmla="*/ 10 w 26"/>
                  <a:gd name="T43" fmla="*/ 52 h 54"/>
                  <a:gd name="T44" fmla="*/ 8 w 26"/>
                  <a:gd name="T45" fmla="*/ 50 h 54"/>
                  <a:gd name="T46" fmla="*/ 8 w 26"/>
                  <a:gd name="T47" fmla="*/ 46 h 54"/>
                  <a:gd name="T48" fmla="*/ 6 w 26"/>
                  <a:gd name="T49" fmla="*/ 42 h 54"/>
                  <a:gd name="T50" fmla="*/ 6 w 26"/>
                  <a:gd name="T51" fmla="*/ 16 h 54"/>
                  <a:gd name="T52" fmla="*/ 0 w 26"/>
                  <a:gd name="T53" fmla="*/ 16 h 54"/>
                  <a:gd name="T54" fmla="*/ 0 w 26"/>
                  <a:gd name="T55" fmla="*/ 14 h 54"/>
                  <a:gd name="T56" fmla="*/ 2 w 26"/>
                  <a:gd name="T57" fmla="*/ 14 h 54"/>
                  <a:gd name="T58" fmla="*/ 6 w 26"/>
                  <a:gd name="T59" fmla="*/ 12 h 54"/>
                  <a:gd name="T60" fmla="*/ 8 w 26"/>
                  <a:gd name="T61" fmla="*/ 10 h 54"/>
                  <a:gd name="T62" fmla="*/ 10 w 26"/>
                  <a:gd name="T63" fmla="*/ 6 h 54"/>
                  <a:gd name="T64" fmla="*/ 12 w 26"/>
                  <a:gd name="T65" fmla="*/ 4 h 54"/>
                  <a:gd name="T66" fmla="*/ 14 w 26"/>
                  <a:gd name="T67" fmla="*/ 0 h 54"/>
                  <a:gd name="T68" fmla="*/ 14 w 26"/>
                  <a:gd name="T69" fmla="*/ 0 h 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4"/>
                  <a:gd name="T107" fmla="*/ 26 w 26"/>
                  <a:gd name="T108" fmla="*/ 54 h 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4">
                    <a:moveTo>
                      <a:pt x="14" y="0"/>
                    </a:moveTo>
                    <a:lnTo>
                      <a:pt x="14" y="14"/>
                    </a:lnTo>
                    <a:lnTo>
                      <a:pt x="24" y="14"/>
                    </a:lnTo>
                    <a:lnTo>
                      <a:pt x="24" y="16"/>
                    </a:lnTo>
                    <a:lnTo>
                      <a:pt x="14" y="16"/>
                    </a:lnTo>
                    <a:lnTo>
                      <a:pt x="14" y="42"/>
                    </a:lnTo>
                    <a:lnTo>
                      <a:pt x="14" y="44"/>
                    </a:lnTo>
                    <a:lnTo>
                      <a:pt x="16" y="46"/>
                    </a:lnTo>
                    <a:lnTo>
                      <a:pt x="16" y="48"/>
                    </a:lnTo>
                    <a:lnTo>
                      <a:pt x="18" y="48"/>
                    </a:lnTo>
                    <a:lnTo>
                      <a:pt x="20" y="48"/>
                    </a:lnTo>
                    <a:lnTo>
                      <a:pt x="22" y="48"/>
                    </a:lnTo>
                    <a:lnTo>
                      <a:pt x="22" y="46"/>
                    </a:lnTo>
                    <a:lnTo>
                      <a:pt x="24" y="46"/>
                    </a:lnTo>
                    <a:lnTo>
                      <a:pt x="26" y="46"/>
                    </a:lnTo>
                    <a:lnTo>
                      <a:pt x="24" y="48"/>
                    </a:lnTo>
                    <a:lnTo>
                      <a:pt x="20" y="52"/>
                    </a:lnTo>
                    <a:lnTo>
                      <a:pt x="18" y="54"/>
                    </a:lnTo>
                    <a:lnTo>
                      <a:pt x="14" y="54"/>
                    </a:lnTo>
                    <a:lnTo>
                      <a:pt x="12" y="54"/>
                    </a:lnTo>
                    <a:lnTo>
                      <a:pt x="10" y="52"/>
                    </a:lnTo>
                    <a:lnTo>
                      <a:pt x="8" y="50"/>
                    </a:lnTo>
                    <a:lnTo>
                      <a:pt x="8" y="46"/>
                    </a:lnTo>
                    <a:lnTo>
                      <a:pt x="6" y="42"/>
                    </a:lnTo>
                    <a:lnTo>
                      <a:pt x="6" y="16"/>
                    </a:lnTo>
                    <a:lnTo>
                      <a:pt x="0" y="16"/>
                    </a:lnTo>
                    <a:lnTo>
                      <a:pt x="0" y="14"/>
                    </a:lnTo>
                    <a:lnTo>
                      <a:pt x="2" y="14"/>
                    </a:lnTo>
                    <a:lnTo>
                      <a:pt x="6" y="12"/>
                    </a:lnTo>
                    <a:lnTo>
                      <a:pt x="8" y="10"/>
                    </a:lnTo>
                    <a:lnTo>
                      <a:pt x="10" y="6"/>
                    </a:lnTo>
                    <a:lnTo>
                      <a:pt x="12" y="4"/>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0" name="Rectangle 400"/>
              <p:cNvSpPr>
                <a:spLocks noChangeArrowheads="1"/>
              </p:cNvSpPr>
              <p:nvPr/>
            </p:nvSpPr>
            <p:spPr bwMode="auto">
              <a:xfrm>
                <a:off x="4200" y="2924"/>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1" name="Rectangle 401"/>
              <p:cNvSpPr>
                <a:spLocks noChangeArrowheads="1"/>
              </p:cNvSpPr>
              <p:nvPr/>
            </p:nvSpPr>
            <p:spPr bwMode="auto">
              <a:xfrm>
                <a:off x="1552" y="302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2" name="Freeform 402"/>
              <p:cNvSpPr>
                <a:spLocks/>
              </p:cNvSpPr>
              <p:nvPr/>
            </p:nvSpPr>
            <p:spPr bwMode="auto">
              <a:xfrm>
                <a:off x="1584" y="3060"/>
                <a:ext cx="48" cy="48"/>
              </a:xfrm>
              <a:custGeom>
                <a:avLst/>
                <a:gdLst>
                  <a:gd name="T0" fmla="*/ 42 w 48"/>
                  <a:gd name="T1" fmla="*/ 14 h 48"/>
                  <a:gd name="T2" fmla="*/ 38 w 48"/>
                  <a:gd name="T3" fmla="*/ 10 h 48"/>
                  <a:gd name="T4" fmla="*/ 32 w 48"/>
                  <a:gd name="T5" fmla="*/ 2 h 48"/>
                  <a:gd name="T6" fmla="*/ 20 w 48"/>
                  <a:gd name="T7" fmla="*/ 2 h 48"/>
                  <a:gd name="T8" fmla="*/ 12 w 48"/>
                  <a:gd name="T9" fmla="*/ 8 h 48"/>
                  <a:gd name="T10" fmla="*/ 8 w 48"/>
                  <a:gd name="T11" fmla="*/ 24 h 48"/>
                  <a:gd name="T12" fmla="*/ 10 w 48"/>
                  <a:gd name="T13" fmla="*/ 36 h 48"/>
                  <a:gd name="T14" fmla="*/ 18 w 48"/>
                  <a:gd name="T15" fmla="*/ 44 h 48"/>
                  <a:gd name="T16" fmla="*/ 26 w 48"/>
                  <a:gd name="T17" fmla="*/ 46 h 48"/>
                  <a:gd name="T18" fmla="*/ 32 w 48"/>
                  <a:gd name="T19" fmla="*/ 46 h 48"/>
                  <a:gd name="T20" fmla="*/ 36 w 48"/>
                  <a:gd name="T21" fmla="*/ 44 h 48"/>
                  <a:gd name="T22" fmla="*/ 36 w 48"/>
                  <a:gd name="T23" fmla="*/ 26 h 48"/>
                  <a:gd name="T24" fmla="*/ 34 w 48"/>
                  <a:gd name="T25" fmla="*/ 24 h 48"/>
                  <a:gd name="T26" fmla="*/ 32 w 48"/>
                  <a:gd name="T27" fmla="*/ 22 h 48"/>
                  <a:gd name="T28" fmla="*/ 30 w 48"/>
                  <a:gd name="T29" fmla="*/ 22 h 48"/>
                  <a:gd name="T30" fmla="*/ 48 w 48"/>
                  <a:gd name="T31" fmla="*/ 22 h 48"/>
                  <a:gd name="T32" fmla="*/ 44 w 48"/>
                  <a:gd name="T33" fmla="*/ 22 h 48"/>
                  <a:gd name="T34" fmla="*/ 42 w 48"/>
                  <a:gd name="T35" fmla="*/ 26 h 48"/>
                  <a:gd name="T36" fmla="*/ 42 w 48"/>
                  <a:gd name="T37" fmla="*/ 44 h 48"/>
                  <a:gd name="T38" fmla="*/ 34 w 48"/>
                  <a:gd name="T39" fmla="*/ 46 h 48"/>
                  <a:gd name="T40" fmla="*/ 26 w 48"/>
                  <a:gd name="T41" fmla="*/ 48 h 48"/>
                  <a:gd name="T42" fmla="*/ 10 w 48"/>
                  <a:gd name="T43" fmla="*/ 44 h 48"/>
                  <a:gd name="T44" fmla="*/ 2 w 48"/>
                  <a:gd name="T45" fmla="*/ 32 h 48"/>
                  <a:gd name="T46" fmla="*/ 0 w 48"/>
                  <a:gd name="T47" fmla="*/ 18 h 48"/>
                  <a:gd name="T48" fmla="*/ 8 w 48"/>
                  <a:gd name="T49" fmla="*/ 8 h 48"/>
                  <a:gd name="T50" fmla="*/ 18 w 48"/>
                  <a:gd name="T51" fmla="*/ 0 h 48"/>
                  <a:gd name="T52" fmla="*/ 28 w 48"/>
                  <a:gd name="T53" fmla="*/ 0 h 48"/>
                  <a:gd name="T54" fmla="*/ 32 w 48"/>
                  <a:gd name="T55" fmla="*/ 0 h 48"/>
                  <a:gd name="T56" fmla="*/ 38 w 48"/>
                  <a:gd name="T57" fmla="*/ 2 h 48"/>
                  <a:gd name="T58" fmla="*/ 40 w 48"/>
                  <a:gd name="T59" fmla="*/ 2 h 48"/>
                  <a:gd name="T60" fmla="*/ 40 w 48"/>
                  <a:gd name="T61" fmla="*/ 2 h 48"/>
                  <a:gd name="T62" fmla="*/ 40 w 48"/>
                  <a:gd name="T63" fmla="*/ 0 h 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
                  <a:gd name="T97" fmla="*/ 0 h 48"/>
                  <a:gd name="T98" fmla="*/ 48 w 48"/>
                  <a:gd name="T99" fmla="*/ 48 h 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 h="48">
                    <a:moveTo>
                      <a:pt x="40" y="0"/>
                    </a:moveTo>
                    <a:lnTo>
                      <a:pt x="42" y="14"/>
                    </a:lnTo>
                    <a:lnTo>
                      <a:pt x="40" y="14"/>
                    </a:lnTo>
                    <a:lnTo>
                      <a:pt x="38" y="10"/>
                    </a:lnTo>
                    <a:lnTo>
                      <a:pt x="36" y="6"/>
                    </a:lnTo>
                    <a:lnTo>
                      <a:pt x="32" y="2"/>
                    </a:lnTo>
                    <a:lnTo>
                      <a:pt x="26" y="2"/>
                    </a:lnTo>
                    <a:lnTo>
                      <a:pt x="20" y="2"/>
                    </a:lnTo>
                    <a:lnTo>
                      <a:pt x="16" y="6"/>
                    </a:lnTo>
                    <a:lnTo>
                      <a:pt x="12" y="8"/>
                    </a:lnTo>
                    <a:lnTo>
                      <a:pt x="10" y="16"/>
                    </a:lnTo>
                    <a:lnTo>
                      <a:pt x="8" y="24"/>
                    </a:lnTo>
                    <a:lnTo>
                      <a:pt x="8" y="30"/>
                    </a:lnTo>
                    <a:lnTo>
                      <a:pt x="10" y="36"/>
                    </a:lnTo>
                    <a:lnTo>
                      <a:pt x="14" y="40"/>
                    </a:lnTo>
                    <a:lnTo>
                      <a:pt x="18" y="44"/>
                    </a:lnTo>
                    <a:lnTo>
                      <a:pt x="22" y="46"/>
                    </a:lnTo>
                    <a:lnTo>
                      <a:pt x="26" y="46"/>
                    </a:lnTo>
                    <a:lnTo>
                      <a:pt x="28" y="46"/>
                    </a:lnTo>
                    <a:lnTo>
                      <a:pt x="32" y="46"/>
                    </a:lnTo>
                    <a:lnTo>
                      <a:pt x="34" y="44"/>
                    </a:lnTo>
                    <a:lnTo>
                      <a:pt x="36" y="44"/>
                    </a:lnTo>
                    <a:lnTo>
                      <a:pt x="36" y="30"/>
                    </a:lnTo>
                    <a:lnTo>
                      <a:pt x="36" y="26"/>
                    </a:lnTo>
                    <a:lnTo>
                      <a:pt x="36" y="24"/>
                    </a:lnTo>
                    <a:lnTo>
                      <a:pt x="34" y="24"/>
                    </a:lnTo>
                    <a:lnTo>
                      <a:pt x="34" y="22"/>
                    </a:lnTo>
                    <a:lnTo>
                      <a:pt x="32" y="22"/>
                    </a:lnTo>
                    <a:lnTo>
                      <a:pt x="30" y="22"/>
                    </a:lnTo>
                    <a:lnTo>
                      <a:pt x="48" y="22"/>
                    </a:lnTo>
                    <a:lnTo>
                      <a:pt x="46" y="22"/>
                    </a:lnTo>
                    <a:lnTo>
                      <a:pt x="44" y="22"/>
                    </a:lnTo>
                    <a:lnTo>
                      <a:pt x="44" y="24"/>
                    </a:lnTo>
                    <a:lnTo>
                      <a:pt x="42" y="26"/>
                    </a:lnTo>
                    <a:lnTo>
                      <a:pt x="42" y="30"/>
                    </a:lnTo>
                    <a:lnTo>
                      <a:pt x="42" y="44"/>
                    </a:lnTo>
                    <a:lnTo>
                      <a:pt x="38" y="46"/>
                    </a:lnTo>
                    <a:lnTo>
                      <a:pt x="34" y="46"/>
                    </a:lnTo>
                    <a:lnTo>
                      <a:pt x="30" y="48"/>
                    </a:lnTo>
                    <a:lnTo>
                      <a:pt x="26" y="48"/>
                    </a:lnTo>
                    <a:lnTo>
                      <a:pt x="18" y="46"/>
                    </a:lnTo>
                    <a:lnTo>
                      <a:pt x="10" y="44"/>
                    </a:lnTo>
                    <a:lnTo>
                      <a:pt x="6" y="40"/>
                    </a:lnTo>
                    <a:lnTo>
                      <a:pt x="2" y="32"/>
                    </a:lnTo>
                    <a:lnTo>
                      <a:pt x="0" y="24"/>
                    </a:lnTo>
                    <a:lnTo>
                      <a:pt x="0" y="18"/>
                    </a:lnTo>
                    <a:lnTo>
                      <a:pt x="4" y="12"/>
                    </a:lnTo>
                    <a:lnTo>
                      <a:pt x="8" y="8"/>
                    </a:lnTo>
                    <a:lnTo>
                      <a:pt x="12" y="2"/>
                    </a:lnTo>
                    <a:lnTo>
                      <a:pt x="18" y="0"/>
                    </a:lnTo>
                    <a:lnTo>
                      <a:pt x="26" y="0"/>
                    </a:lnTo>
                    <a:lnTo>
                      <a:pt x="28" y="0"/>
                    </a:lnTo>
                    <a:lnTo>
                      <a:pt x="30" y="0"/>
                    </a:lnTo>
                    <a:lnTo>
                      <a:pt x="32" y="0"/>
                    </a:lnTo>
                    <a:lnTo>
                      <a:pt x="36" y="2"/>
                    </a:lnTo>
                    <a:lnTo>
                      <a:pt x="38" y="2"/>
                    </a:lnTo>
                    <a:lnTo>
                      <a:pt x="40" y="2"/>
                    </a:lnTo>
                    <a:lnTo>
                      <a:pt x="4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3" name="Freeform 403"/>
              <p:cNvSpPr>
                <a:spLocks noEditPoints="1"/>
              </p:cNvSpPr>
              <p:nvPr/>
            </p:nvSpPr>
            <p:spPr bwMode="auto">
              <a:xfrm>
                <a:off x="1638" y="3060"/>
                <a:ext cx="44" cy="48"/>
              </a:xfrm>
              <a:custGeom>
                <a:avLst/>
                <a:gdLst>
                  <a:gd name="T0" fmla="*/ 22 w 44"/>
                  <a:gd name="T1" fmla="*/ 0 h 48"/>
                  <a:gd name="T2" fmla="*/ 28 w 44"/>
                  <a:gd name="T3" fmla="*/ 0 h 48"/>
                  <a:gd name="T4" fmla="*/ 34 w 44"/>
                  <a:gd name="T5" fmla="*/ 2 h 48"/>
                  <a:gd name="T6" fmla="*/ 38 w 44"/>
                  <a:gd name="T7" fmla="*/ 6 h 48"/>
                  <a:gd name="T8" fmla="*/ 42 w 44"/>
                  <a:gd name="T9" fmla="*/ 12 h 48"/>
                  <a:gd name="T10" fmla="*/ 44 w 44"/>
                  <a:gd name="T11" fmla="*/ 18 h 48"/>
                  <a:gd name="T12" fmla="*/ 44 w 44"/>
                  <a:gd name="T13" fmla="*/ 24 h 48"/>
                  <a:gd name="T14" fmla="*/ 44 w 44"/>
                  <a:gd name="T15" fmla="*/ 30 h 48"/>
                  <a:gd name="T16" fmla="*/ 42 w 44"/>
                  <a:gd name="T17" fmla="*/ 36 h 48"/>
                  <a:gd name="T18" fmla="*/ 38 w 44"/>
                  <a:gd name="T19" fmla="*/ 42 h 48"/>
                  <a:gd name="T20" fmla="*/ 34 w 44"/>
                  <a:gd name="T21" fmla="*/ 44 h 48"/>
                  <a:gd name="T22" fmla="*/ 28 w 44"/>
                  <a:gd name="T23" fmla="*/ 48 h 48"/>
                  <a:gd name="T24" fmla="*/ 22 w 44"/>
                  <a:gd name="T25" fmla="*/ 48 h 48"/>
                  <a:gd name="T26" fmla="*/ 16 w 44"/>
                  <a:gd name="T27" fmla="*/ 48 h 48"/>
                  <a:gd name="T28" fmla="*/ 12 w 44"/>
                  <a:gd name="T29" fmla="*/ 44 h 48"/>
                  <a:gd name="T30" fmla="*/ 6 w 44"/>
                  <a:gd name="T31" fmla="*/ 42 h 48"/>
                  <a:gd name="T32" fmla="*/ 4 w 44"/>
                  <a:gd name="T33" fmla="*/ 36 h 48"/>
                  <a:gd name="T34" fmla="*/ 0 w 44"/>
                  <a:gd name="T35" fmla="*/ 30 h 48"/>
                  <a:gd name="T36" fmla="*/ 0 w 44"/>
                  <a:gd name="T37" fmla="*/ 24 h 48"/>
                  <a:gd name="T38" fmla="*/ 2 w 44"/>
                  <a:gd name="T39" fmla="*/ 16 h 48"/>
                  <a:gd name="T40" fmla="*/ 4 w 44"/>
                  <a:gd name="T41" fmla="*/ 10 h 48"/>
                  <a:gd name="T42" fmla="*/ 8 w 44"/>
                  <a:gd name="T43" fmla="*/ 6 h 48"/>
                  <a:gd name="T44" fmla="*/ 12 w 44"/>
                  <a:gd name="T45" fmla="*/ 2 h 48"/>
                  <a:gd name="T46" fmla="*/ 18 w 44"/>
                  <a:gd name="T47" fmla="*/ 0 h 48"/>
                  <a:gd name="T48" fmla="*/ 22 w 44"/>
                  <a:gd name="T49" fmla="*/ 0 h 48"/>
                  <a:gd name="T50" fmla="*/ 22 w 44"/>
                  <a:gd name="T51" fmla="*/ 2 h 48"/>
                  <a:gd name="T52" fmla="*/ 16 w 44"/>
                  <a:gd name="T53" fmla="*/ 4 h 48"/>
                  <a:gd name="T54" fmla="*/ 12 w 44"/>
                  <a:gd name="T55" fmla="*/ 6 h 48"/>
                  <a:gd name="T56" fmla="*/ 10 w 44"/>
                  <a:gd name="T57" fmla="*/ 12 h 48"/>
                  <a:gd name="T58" fmla="*/ 8 w 44"/>
                  <a:gd name="T59" fmla="*/ 16 h 48"/>
                  <a:gd name="T60" fmla="*/ 8 w 44"/>
                  <a:gd name="T61" fmla="*/ 24 h 48"/>
                  <a:gd name="T62" fmla="*/ 8 w 44"/>
                  <a:gd name="T63" fmla="*/ 30 h 48"/>
                  <a:gd name="T64" fmla="*/ 10 w 44"/>
                  <a:gd name="T65" fmla="*/ 36 h 48"/>
                  <a:gd name="T66" fmla="*/ 12 w 44"/>
                  <a:gd name="T67" fmla="*/ 42 h 48"/>
                  <a:gd name="T68" fmla="*/ 18 w 44"/>
                  <a:gd name="T69" fmla="*/ 44 h 48"/>
                  <a:gd name="T70" fmla="*/ 22 w 44"/>
                  <a:gd name="T71" fmla="*/ 46 h 48"/>
                  <a:gd name="T72" fmla="*/ 28 w 44"/>
                  <a:gd name="T73" fmla="*/ 44 h 48"/>
                  <a:gd name="T74" fmla="*/ 32 w 44"/>
                  <a:gd name="T75" fmla="*/ 40 h 48"/>
                  <a:gd name="T76" fmla="*/ 34 w 44"/>
                  <a:gd name="T77" fmla="*/ 36 h 48"/>
                  <a:gd name="T78" fmla="*/ 36 w 44"/>
                  <a:gd name="T79" fmla="*/ 32 h 48"/>
                  <a:gd name="T80" fmla="*/ 36 w 44"/>
                  <a:gd name="T81" fmla="*/ 24 h 48"/>
                  <a:gd name="T82" fmla="*/ 36 w 44"/>
                  <a:gd name="T83" fmla="*/ 18 h 48"/>
                  <a:gd name="T84" fmla="*/ 34 w 44"/>
                  <a:gd name="T85" fmla="*/ 12 h 48"/>
                  <a:gd name="T86" fmla="*/ 32 w 44"/>
                  <a:gd name="T87" fmla="*/ 6 h 48"/>
                  <a:gd name="T88" fmla="*/ 28 w 44"/>
                  <a:gd name="T89" fmla="*/ 4 h 48"/>
                  <a:gd name="T90" fmla="*/ 22 w 44"/>
                  <a:gd name="T91" fmla="*/ 2 h 4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4"/>
                  <a:gd name="T139" fmla="*/ 0 h 48"/>
                  <a:gd name="T140" fmla="*/ 44 w 44"/>
                  <a:gd name="T141" fmla="*/ 48 h 4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4" h="48">
                    <a:moveTo>
                      <a:pt x="22" y="0"/>
                    </a:moveTo>
                    <a:lnTo>
                      <a:pt x="28" y="0"/>
                    </a:lnTo>
                    <a:lnTo>
                      <a:pt x="34" y="2"/>
                    </a:lnTo>
                    <a:lnTo>
                      <a:pt x="38" y="6"/>
                    </a:lnTo>
                    <a:lnTo>
                      <a:pt x="42" y="12"/>
                    </a:lnTo>
                    <a:lnTo>
                      <a:pt x="44" y="18"/>
                    </a:lnTo>
                    <a:lnTo>
                      <a:pt x="44" y="24"/>
                    </a:lnTo>
                    <a:lnTo>
                      <a:pt x="44" y="30"/>
                    </a:lnTo>
                    <a:lnTo>
                      <a:pt x="42" y="36"/>
                    </a:lnTo>
                    <a:lnTo>
                      <a:pt x="38" y="42"/>
                    </a:lnTo>
                    <a:lnTo>
                      <a:pt x="34" y="44"/>
                    </a:lnTo>
                    <a:lnTo>
                      <a:pt x="28" y="48"/>
                    </a:lnTo>
                    <a:lnTo>
                      <a:pt x="22" y="48"/>
                    </a:lnTo>
                    <a:lnTo>
                      <a:pt x="16" y="48"/>
                    </a:lnTo>
                    <a:lnTo>
                      <a:pt x="12" y="44"/>
                    </a:lnTo>
                    <a:lnTo>
                      <a:pt x="6" y="42"/>
                    </a:lnTo>
                    <a:lnTo>
                      <a:pt x="4" y="36"/>
                    </a:lnTo>
                    <a:lnTo>
                      <a:pt x="0" y="30"/>
                    </a:lnTo>
                    <a:lnTo>
                      <a:pt x="0" y="24"/>
                    </a:lnTo>
                    <a:lnTo>
                      <a:pt x="2" y="16"/>
                    </a:lnTo>
                    <a:lnTo>
                      <a:pt x="4" y="10"/>
                    </a:lnTo>
                    <a:lnTo>
                      <a:pt x="8" y="6"/>
                    </a:lnTo>
                    <a:lnTo>
                      <a:pt x="12" y="2"/>
                    </a:lnTo>
                    <a:lnTo>
                      <a:pt x="18" y="0"/>
                    </a:lnTo>
                    <a:lnTo>
                      <a:pt x="22" y="0"/>
                    </a:lnTo>
                    <a:close/>
                    <a:moveTo>
                      <a:pt x="22" y="2"/>
                    </a:moveTo>
                    <a:lnTo>
                      <a:pt x="16" y="4"/>
                    </a:lnTo>
                    <a:lnTo>
                      <a:pt x="12" y="6"/>
                    </a:lnTo>
                    <a:lnTo>
                      <a:pt x="10" y="12"/>
                    </a:lnTo>
                    <a:lnTo>
                      <a:pt x="8" y="16"/>
                    </a:lnTo>
                    <a:lnTo>
                      <a:pt x="8" y="24"/>
                    </a:lnTo>
                    <a:lnTo>
                      <a:pt x="8" y="30"/>
                    </a:lnTo>
                    <a:lnTo>
                      <a:pt x="10" y="36"/>
                    </a:lnTo>
                    <a:lnTo>
                      <a:pt x="12" y="42"/>
                    </a:lnTo>
                    <a:lnTo>
                      <a:pt x="18" y="44"/>
                    </a:lnTo>
                    <a:lnTo>
                      <a:pt x="22" y="46"/>
                    </a:lnTo>
                    <a:lnTo>
                      <a:pt x="28" y="44"/>
                    </a:lnTo>
                    <a:lnTo>
                      <a:pt x="32" y="40"/>
                    </a:lnTo>
                    <a:lnTo>
                      <a:pt x="34" y="36"/>
                    </a:lnTo>
                    <a:lnTo>
                      <a:pt x="36" y="32"/>
                    </a:lnTo>
                    <a:lnTo>
                      <a:pt x="36" y="24"/>
                    </a:lnTo>
                    <a:lnTo>
                      <a:pt x="36" y="18"/>
                    </a:lnTo>
                    <a:lnTo>
                      <a:pt x="34" y="12"/>
                    </a:lnTo>
                    <a:lnTo>
                      <a:pt x="32" y="6"/>
                    </a:lnTo>
                    <a:lnTo>
                      <a:pt x="28" y="4"/>
                    </a:lnTo>
                    <a:lnTo>
                      <a:pt x="22"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4" name="Freeform 404"/>
              <p:cNvSpPr>
                <a:spLocks noEditPoints="1"/>
              </p:cNvSpPr>
              <p:nvPr/>
            </p:nvSpPr>
            <p:spPr bwMode="auto">
              <a:xfrm>
                <a:off x="1688" y="3060"/>
                <a:ext cx="50" cy="48"/>
              </a:xfrm>
              <a:custGeom>
                <a:avLst/>
                <a:gdLst>
                  <a:gd name="T0" fmla="*/ 32 w 50"/>
                  <a:gd name="T1" fmla="*/ 32 h 48"/>
                  <a:gd name="T2" fmla="*/ 14 w 50"/>
                  <a:gd name="T3" fmla="*/ 32 h 48"/>
                  <a:gd name="T4" fmla="*/ 10 w 50"/>
                  <a:gd name="T5" fmla="*/ 38 h 48"/>
                  <a:gd name="T6" fmla="*/ 8 w 50"/>
                  <a:gd name="T7" fmla="*/ 42 h 48"/>
                  <a:gd name="T8" fmla="*/ 8 w 50"/>
                  <a:gd name="T9" fmla="*/ 44 h 48"/>
                  <a:gd name="T10" fmla="*/ 8 w 50"/>
                  <a:gd name="T11" fmla="*/ 44 h 48"/>
                  <a:gd name="T12" fmla="*/ 10 w 50"/>
                  <a:gd name="T13" fmla="*/ 46 h 48"/>
                  <a:gd name="T14" fmla="*/ 12 w 50"/>
                  <a:gd name="T15" fmla="*/ 46 h 48"/>
                  <a:gd name="T16" fmla="*/ 14 w 50"/>
                  <a:gd name="T17" fmla="*/ 46 h 48"/>
                  <a:gd name="T18" fmla="*/ 14 w 50"/>
                  <a:gd name="T19" fmla="*/ 48 h 48"/>
                  <a:gd name="T20" fmla="*/ 0 w 50"/>
                  <a:gd name="T21" fmla="*/ 48 h 48"/>
                  <a:gd name="T22" fmla="*/ 0 w 50"/>
                  <a:gd name="T23" fmla="*/ 46 h 48"/>
                  <a:gd name="T24" fmla="*/ 2 w 50"/>
                  <a:gd name="T25" fmla="*/ 46 h 48"/>
                  <a:gd name="T26" fmla="*/ 4 w 50"/>
                  <a:gd name="T27" fmla="*/ 46 h 48"/>
                  <a:gd name="T28" fmla="*/ 6 w 50"/>
                  <a:gd name="T29" fmla="*/ 42 h 48"/>
                  <a:gd name="T30" fmla="*/ 8 w 50"/>
                  <a:gd name="T31" fmla="*/ 38 h 48"/>
                  <a:gd name="T32" fmla="*/ 24 w 50"/>
                  <a:gd name="T33" fmla="*/ 0 h 48"/>
                  <a:gd name="T34" fmla="*/ 26 w 50"/>
                  <a:gd name="T35" fmla="*/ 0 h 48"/>
                  <a:gd name="T36" fmla="*/ 42 w 50"/>
                  <a:gd name="T37" fmla="*/ 38 h 48"/>
                  <a:gd name="T38" fmla="*/ 44 w 50"/>
                  <a:gd name="T39" fmla="*/ 42 h 48"/>
                  <a:gd name="T40" fmla="*/ 44 w 50"/>
                  <a:gd name="T41" fmla="*/ 44 h 48"/>
                  <a:gd name="T42" fmla="*/ 46 w 50"/>
                  <a:gd name="T43" fmla="*/ 46 h 48"/>
                  <a:gd name="T44" fmla="*/ 50 w 50"/>
                  <a:gd name="T45" fmla="*/ 46 h 48"/>
                  <a:gd name="T46" fmla="*/ 50 w 50"/>
                  <a:gd name="T47" fmla="*/ 48 h 48"/>
                  <a:gd name="T48" fmla="*/ 30 w 50"/>
                  <a:gd name="T49" fmla="*/ 48 h 48"/>
                  <a:gd name="T50" fmla="*/ 30 w 50"/>
                  <a:gd name="T51" fmla="*/ 46 h 48"/>
                  <a:gd name="T52" fmla="*/ 34 w 50"/>
                  <a:gd name="T53" fmla="*/ 46 h 48"/>
                  <a:gd name="T54" fmla="*/ 34 w 50"/>
                  <a:gd name="T55" fmla="*/ 46 h 48"/>
                  <a:gd name="T56" fmla="*/ 36 w 50"/>
                  <a:gd name="T57" fmla="*/ 44 h 48"/>
                  <a:gd name="T58" fmla="*/ 36 w 50"/>
                  <a:gd name="T59" fmla="*/ 44 h 48"/>
                  <a:gd name="T60" fmla="*/ 36 w 50"/>
                  <a:gd name="T61" fmla="*/ 42 h 48"/>
                  <a:gd name="T62" fmla="*/ 34 w 50"/>
                  <a:gd name="T63" fmla="*/ 38 h 48"/>
                  <a:gd name="T64" fmla="*/ 32 w 50"/>
                  <a:gd name="T65" fmla="*/ 32 h 48"/>
                  <a:gd name="T66" fmla="*/ 30 w 50"/>
                  <a:gd name="T67" fmla="*/ 30 h 48"/>
                  <a:gd name="T68" fmla="*/ 22 w 50"/>
                  <a:gd name="T69" fmla="*/ 10 h 48"/>
                  <a:gd name="T70" fmla="*/ 14 w 50"/>
                  <a:gd name="T71" fmla="*/ 30 h 48"/>
                  <a:gd name="T72" fmla="*/ 30 w 50"/>
                  <a:gd name="T73" fmla="*/ 30 h 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
                  <a:gd name="T112" fmla="*/ 0 h 48"/>
                  <a:gd name="T113" fmla="*/ 50 w 50"/>
                  <a:gd name="T114" fmla="*/ 48 h 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 h="48">
                    <a:moveTo>
                      <a:pt x="32" y="32"/>
                    </a:moveTo>
                    <a:lnTo>
                      <a:pt x="14" y="32"/>
                    </a:lnTo>
                    <a:lnTo>
                      <a:pt x="10" y="38"/>
                    </a:lnTo>
                    <a:lnTo>
                      <a:pt x="8" y="42"/>
                    </a:lnTo>
                    <a:lnTo>
                      <a:pt x="8" y="44"/>
                    </a:lnTo>
                    <a:lnTo>
                      <a:pt x="10" y="46"/>
                    </a:lnTo>
                    <a:lnTo>
                      <a:pt x="12" y="46"/>
                    </a:lnTo>
                    <a:lnTo>
                      <a:pt x="14" y="46"/>
                    </a:lnTo>
                    <a:lnTo>
                      <a:pt x="14" y="48"/>
                    </a:lnTo>
                    <a:lnTo>
                      <a:pt x="0" y="48"/>
                    </a:lnTo>
                    <a:lnTo>
                      <a:pt x="0" y="46"/>
                    </a:lnTo>
                    <a:lnTo>
                      <a:pt x="2" y="46"/>
                    </a:lnTo>
                    <a:lnTo>
                      <a:pt x="4" y="46"/>
                    </a:lnTo>
                    <a:lnTo>
                      <a:pt x="6" y="42"/>
                    </a:lnTo>
                    <a:lnTo>
                      <a:pt x="8" y="38"/>
                    </a:lnTo>
                    <a:lnTo>
                      <a:pt x="24" y="0"/>
                    </a:lnTo>
                    <a:lnTo>
                      <a:pt x="26" y="0"/>
                    </a:lnTo>
                    <a:lnTo>
                      <a:pt x="42" y="38"/>
                    </a:lnTo>
                    <a:lnTo>
                      <a:pt x="44" y="42"/>
                    </a:lnTo>
                    <a:lnTo>
                      <a:pt x="44" y="44"/>
                    </a:lnTo>
                    <a:lnTo>
                      <a:pt x="46" y="46"/>
                    </a:lnTo>
                    <a:lnTo>
                      <a:pt x="50" y="46"/>
                    </a:lnTo>
                    <a:lnTo>
                      <a:pt x="50" y="48"/>
                    </a:lnTo>
                    <a:lnTo>
                      <a:pt x="30" y="48"/>
                    </a:lnTo>
                    <a:lnTo>
                      <a:pt x="30" y="46"/>
                    </a:lnTo>
                    <a:lnTo>
                      <a:pt x="34" y="46"/>
                    </a:lnTo>
                    <a:lnTo>
                      <a:pt x="36" y="44"/>
                    </a:lnTo>
                    <a:lnTo>
                      <a:pt x="36" y="42"/>
                    </a:lnTo>
                    <a:lnTo>
                      <a:pt x="34" y="38"/>
                    </a:lnTo>
                    <a:lnTo>
                      <a:pt x="32" y="32"/>
                    </a:lnTo>
                    <a:close/>
                    <a:moveTo>
                      <a:pt x="30" y="30"/>
                    </a:moveTo>
                    <a:lnTo>
                      <a:pt x="22" y="10"/>
                    </a:lnTo>
                    <a:lnTo>
                      <a:pt x="14" y="30"/>
                    </a:lnTo>
                    <a:lnTo>
                      <a:pt x="30"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5" name="Freeform 405"/>
              <p:cNvSpPr>
                <a:spLocks/>
              </p:cNvSpPr>
              <p:nvPr/>
            </p:nvSpPr>
            <p:spPr bwMode="auto">
              <a:xfrm>
                <a:off x="1742" y="3060"/>
                <a:ext cx="40" cy="48"/>
              </a:xfrm>
              <a:custGeom>
                <a:avLst/>
                <a:gdLst>
                  <a:gd name="T0" fmla="*/ 38 w 40"/>
                  <a:gd name="T1" fmla="*/ 34 h 48"/>
                  <a:gd name="T2" fmla="*/ 40 w 40"/>
                  <a:gd name="T3" fmla="*/ 36 h 48"/>
                  <a:gd name="T4" fmla="*/ 36 w 40"/>
                  <a:gd name="T5" fmla="*/ 48 h 48"/>
                  <a:gd name="T6" fmla="*/ 0 w 40"/>
                  <a:gd name="T7" fmla="*/ 48 h 48"/>
                  <a:gd name="T8" fmla="*/ 0 w 40"/>
                  <a:gd name="T9" fmla="*/ 46 h 48"/>
                  <a:gd name="T10" fmla="*/ 2 w 40"/>
                  <a:gd name="T11" fmla="*/ 46 h 48"/>
                  <a:gd name="T12" fmla="*/ 4 w 40"/>
                  <a:gd name="T13" fmla="*/ 46 h 48"/>
                  <a:gd name="T14" fmla="*/ 6 w 40"/>
                  <a:gd name="T15" fmla="*/ 44 h 48"/>
                  <a:gd name="T16" fmla="*/ 6 w 40"/>
                  <a:gd name="T17" fmla="*/ 42 h 48"/>
                  <a:gd name="T18" fmla="*/ 8 w 40"/>
                  <a:gd name="T19" fmla="*/ 40 h 48"/>
                  <a:gd name="T20" fmla="*/ 8 w 40"/>
                  <a:gd name="T21" fmla="*/ 8 h 48"/>
                  <a:gd name="T22" fmla="*/ 6 w 40"/>
                  <a:gd name="T23" fmla="*/ 4 h 48"/>
                  <a:gd name="T24" fmla="*/ 6 w 40"/>
                  <a:gd name="T25" fmla="*/ 2 h 48"/>
                  <a:gd name="T26" fmla="*/ 4 w 40"/>
                  <a:gd name="T27" fmla="*/ 2 h 48"/>
                  <a:gd name="T28" fmla="*/ 2 w 40"/>
                  <a:gd name="T29" fmla="*/ 2 h 48"/>
                  <a:gd name="T30" fmla="*/ 0 w 40"/>
                  <a:gd name="T31" fmla="*/ 2 h 48"/>
                  <a:gd name="T32" fmla="*/ 0 w 40"/>
                  <a:gd name="T33" fmla="*/ 0 h 48"/>
                  <a:gd name="T34" fmla="*/ 22 w 40"/>
                  <a:gd name="T35" fmla="*/ 0 h 48"/>
                  <a:gd name="T36" fmla="*/ 22 w 40"/>
                  <a:gd name="T37" fmla="*/ 2 h 48"/>
                  <a:gd name="T38" fmla="*/ 18 w 40"/>
                  <a:gd name="T39" fmla="*/ 2 h 48"/>
                  <a:gd name="T40" fmla="*/ 16 w 40"/>
                  <a:gd name="T41" fmla="*/ 2 h 48"/>
                  <a:gd name="T42" fmla="*/ 16 w 40"/>
                  <a:gd name="T43" fmla="*/ 2 h 48"/>
                  <a:gd name="T44" fmla="*/ 14 w 40"/>
                  <a:gd name="T45" fmla="*/ 4 h 48"/>
                  <a:gd name="T46" fmla="*/ 14 w 40"/>
                  <a:gd name="T47" fmla="*/ 6 h 48"/>
                  <a:gd name="T48" fmla="*/ 14 w 40"/>
                  <a:gd name="T49" fmla="*/ 8 h 48"/>
                  <a:gd name="T50" fmla="*/ 14 w 40"/>
                  <a:gd name="T51" fmla="*/ 40 h 48"/>
                  <a:gd name="T52" fmla="*/ 14 w 40"/>
                  <a:gd name="T53" fmla="*/ 42 h 48"/>
                  <a:gd name="T54" fmla="*/ 14 w 40"/>
                  <a:gd name="T55" fmla="*/ 44 h 48"/>
                  <a:gd name="T56" fmla="*/ 14 w 40"/>
                  <a:gd name="T57" fmla="*/ 44 h 48"/>
                  <a:gd name="T58" fmla="*/ 16 w 40"/>
                  <a:gd name="T59" fmla="*/ 44 h 48"/>
                  <a:gd name="T60" fmla="*/ 18 w 40"/>
                  <a:gd name="T61" fmla="*/ 44 h 48"/>
                  <a:gd name="T62" fmla="*/ 20 w 40"/>
                  <a:gd name="T63" fmla="*/ 46 h 48"/>
                  <a:gd name="T64" fmla="*/ 24 w 40"/>
                  <a:gd name="T65" fmla="*/ 46 h 48"/>
                  <a:gd name="T66" fmla="*/ 28 w 40"/>
                  <a:gd name="T67" fmla="*/ 44 h 48"/>
                  <a:gd name="T68" fmla="*/ 32 w 40"/>
                  <a:gd name="T69" fmla="*/ 44 h 48"/>
                  <a:gd name="T70" fmla="*/ 34 w 40"/>
                  <a:gd name="T71" fmla="*/ 44 h 48"/>
                  <a:gd name="T72" fmla="*/ 36 w 40"/>
                  <a:gd name="T73" fmla="*/ 42 h 48"/>
                  <a:gd name="T74" fmla="*/ 36 w 40"/>
                  <a:gd name="T75" fmla="*/ 38 h 48"/>
                  <a:gd name="T76" fmla="*/ 38 w 40"/>
                  <a:gd name="T77" fmla="*/ 34 h 4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0"/>
                  <a:gd name="T118" fmla="*/ 0 h 48"/>
                  <a:gd name="T119" fmla="*/ 40 w 40"/>
                  <a:gd name="T120" fmla="*/ 48 h 4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0" h="48">
                    <a:moveTo>
                      <a:pt x="38" y="34"/>
                    </a:moveTo>
                    <a:lnTo>
                      <a:pt x="40" y="36"/>
                    </a:lnTo>
                    <a:lnTo>
                      <a:pt x="36" y="48"/>
                    </a:lnTo>
                    <a:lnTo>
                      <a:pt x="0" y="48"/>
                    </a:lnTo>
                    <a:lnTo>
                      <a:pt x="0" y="46"/>
                    </a:lnTo>
                    <a:lnTo>
                      <a:pt x="2" y="46"/>
                    </a:lnTo>
                    <a:lnTo>
                      <a:pt x="4" y="46"/>
                    </a:lnTo>
                    <a:lnTo>
                      <a:pt x="6" y="44"/>
                    </a:lnTo>
                    <a:lnTo>
                      <a:pt x="6" y="42"/>
                    </a:lnTo>
                    <a:lnTo>
                      <a:pt x="8" y="40"/>
                    </a:lnTo>
                    <a:lnTo>
                      <a:pt x="8" y="8"/>
                    </a:lnTo>
                    <a:lnTo>
                      <a:pt x="6" y="4"/>
                    </a:lnTo>
                    <a:lnTo>
                      <a:pt x="6" y="2"/>
                    </a:lnTo>
                    <a:lnTo>
                      <a:pt x="4" y="2"/>
                    </a:lnTo>
                    <a:lnTo>
                      <a:pt x="2" y="2"/>
                    </a:lnTo>
                    <a:lnTo>
                      <a:pt x="0" y="2"/>
                    </a:lnTo>
                    <a:lnTo>
                      <a:pt x="0" y="0"/>
                    </a:lnTo>
                    <a:lnTo>
                      <a:pt x="22" y="0"/>
                    </a:lnTo>
                    <a:lnTo>
                      <a:pt x="22" y="2"/>
                    </a:lnTo>
                    <a:lnTo>
                      <a:pt x="18" y="2"/>
                    </a:lnTo>
                    <a:lnTo>
                      <a:pt x="16" y="2"/>
                    </a:lnTo>
                    <a:lnTo>
                      <a:pt x="14" y="4"/>
                    </a:lnTo>
                    <a:lnTo>
                      <a:pt x="14" y="6"/>
                    </a:lnTo>
                    <a:lnTo>
                      <a:pt x="14" y="8"/>
                    </a:lnTo>
                    <a:lnTo>
                      <a:pt x="14" y="40"/>
                    </a:lnTo>
                    <a:lnTo>
                      <a:pt x="14" y="42"/>
                    </a:lnTo>
                    <a:lnTo>
                      <a:pt x="14" y="44"/>
                    </a:lnTo>
                    <a:lnTo>
                      <a:pt x="16" y="44"/>
                    </a:lnTo>
                    <a:lnTo>
                      <a:pt x="18" y="44"/>
                    </a:lnTo>
                    <a:lnTo>
                      <a:pt x="20" y="46"/>
                    </a:lnTo>
                    <a:lnTo>
                      <a:pt x="24" y="46"/>
                    </a:lnTo>
                    <a:lnTo>
                      <a:pt x="28" y="44"/>
                    </a:lnTo>
                    <a:lnTo>
                      <a:pt x="32" y="44"/>
                    </a:lnTo>
                    <a:lnTo>
                      <a:pt x="34" y="44"/>
                    </a:lnTo>
                    <a:lnTo>
                      <a:pt x="36" y="42"/>
                    </a:lnTo>
                    <a:lnTo>
                      <a:pt x="36" y="38"/>
                    </a:lnTo>
                    <a:lnTo>
                      <a:pt x="38" y="3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4046" name="Rectangle 406"/>
              <p:cNvSpPr>
                <a:spLocks noChangeArrowheads="1"/>
              </p:cNvSpPr>
              <p:nvPr/>
            </p:nvSpPr>
            <p:spPr bwMode="auto">
              <a:xfrm>
                <a:off x="2120" y="302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sp>
          <p:nvSpPr>
            <p:cNvPr id="33805" name="Freeform 407"/>
            <p:cNvSpPr>
              <a:spLocks/>
            </p:cNvSpPr>
            <p:nvPr/>
          </p:nvSpPr>
          <p:spPr bwMode="auto">
            <a:xfrm>
              <a:off x="2166" y="3048"/>
              <a:ext cx="48" cy="60"/>
            </a:xfrm>
            <a:custGeom>
              <a:avLst/>
              <a:gdLst>
                <a:gd name="T0" fmla="*/ 48 w 48"/>
                <a:gd name="T1" fmla="*/ 0 h 60"/>
                <a:gd name="T2" fmla="*/ 48 w 48"/>
                <a:gd name="T3" fmla="*/ 14 h 60"/>
                <a:gd name="T4" fmla="*/ 48 w 48"/>
                <a:gd name="T5" fmla="*/ 14 h 60"/>
                <a:gd name="T6" fmla="*/ 46 w 48"/>
                <a:gd name="T7" fmla="*/ 10 h 60"/>
                <a:gd name="T8" fmla="*/ 46 w 48"/>
                <a:gd name="T9" fmla="*/ 8 h 60"/>
                <a:gd name="T10" fmla="*/ 44 w 48"/>
                <a:gd name="T11" fmla="*/ 6 h 60"/>
                <a:gd name="T12" fmla="*/ 42 w 48"/>
                <a:gd name="T13" fmla="*/ 4 h 60"/>
                <a:gd name="T14" fmla="*/ 40 w 48"/>
                <a:gd name="T15" fmla="*/ 4 h 60"/>
                <a:gd name="T16" fmla="*/ 36 w 48"/>
                <a:gd name="T17" fmla="*/ 4 h 60"/>
                <a:gd name="T18" fmla="*/ 28 w 48"/>
                <a:gd name="T19" fmla="*/ 4 h 60"/>
                <a:gd name="T20" fmla="*/ 28 w 48"/>
                <a:gd name="T21" fmla="*/ 50 h 60"/>
                <a:gd name="T22" fmla="*/ 28 w 48"/>
                <a:gd name="T23" fmla="*/ 54 h 60"/>
                <a:gd name="T24" fmla="*/ 28 w 48"/>
                <a:gd name="T25" fmla="*/ 56 h 60"/>
                <a:gd name="T26" fmla="*/ 30 w 48"/>
                <a:gd name="T27" fmla="*/ 58 h 60"/>
                <a:gd name="T28" fmla="*/ 34 w 48"/>
                <a:gd name="T29" fmla="*/ 58 h 60"/>
                <a:gd name="T30" fmla="*/ 36 w 48"/>
                <a:gd name="T31" fmla="*/ 58 h 60"/>
                <a:gd name="T32" fmla="*/ 36 w 48"/>
                <a:gd name="T33" fmla="*/ 60 h 60"/>
                <a:gd name="T34" fmla="*/ 12 w 48"/>
                <a:gd name="T35" fmla="*/ 60 h 60"/>
                <a:gd name="T36" fmla="*/ 12 w 48"/>
                <a:gd name="T37" fmla="*/ 58 h 60"/>
                <a:gd name="T38" fmla="*/ 14 w 48"/>
                <a:gd name="T39" fmla="*/ 58 h 60"/>
                <a:gd name="T40" fmla="*/ 16 w 48"/>
                <a:gd name="T41" fmla="*/ 58 h 60"/>
                <a:gd name="T42" fmla="*/ 18 w 48"/>
                <a:gd name="T43" fmla="*/ 56 h 60"/>
                <a:gd name="T44" fmla="*/ 20 w 48"/>
                <a:gd name="T45" fmla="*/ 54 h 60"/>
                <a:gd name="T46" fmla="*/ 20 w 48"/>
                <a:gd name="T47" fmla="*/ 50 h 60"/>
                <a:gd name="T48" fmla="*/ 20 w 48"/>
                <a:gd name="T49" fmla="*/ 4 h 60"/>
                <a:gd name="T50" fmla="*/ 12 w 48"/>
                <a:gd name="T51" fmla="*/ 4 h 60"/>
                <a:gd name="T52" fmla="*/ 8 w 48"/>
                <a:gd name="T53" fmla="*/ 4 h 60"/>
                <a:gd name="T54" fmla="*/ 6 w 48"/>
                <a:gd name="T55" fmla="*/ 4 h 60"/>
                <a:gd name="T56" fmla="*/ 4 w 48"/>
                <a:gd name="T57" fmla="*/ 6 h 60"/>
                <a:gd name="T58" fmla="*/ 2 w 48"/>
                <a:gd name="T59" fmla="*/ 8 h 60"/>
                <a:gd name="T60" fmla="*/ 2 w 48"/>
                <a:gd name="T61" fmla="*/ 10 h 60"/>
                <a:gd name="T62" fmla="*/ 2 w 48"/>
                <a:gd name="T63" fmla="*/ 14 h 60"/>
                <a:gd name="T64" fmla="*/ 0 w 48"/>
                <a:gd name="T65" fmla="*/ 14 h 60"/>
                <a:gd name="T66" fmla="*/ 0 w 48"/>
                <a:gd name="T67" fmla="*/ 0 h 60"/>
                <a:gd name="T68" fmla="*/ 48 w 48"/>
                <a:gd name="T69" fmla="*/ 0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
                <a:gd name="T106" fmla="*/ 0 h 60"/>
                <a:gd name="T107" fmla="*/ 48 w 48"/>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 h="60">
                  <a:moveTo>
                    <a:pt x="48" y="0"/>
                  </a:moveTo>
                  <a:lnTo>
                    <a:pt x="48" y="14"/>
                  </a:lnTo>
                  <a:lnTo>
                    <a:pt x="46" y="10"/>
                  </a:lnTo>
                  <a:lnTo>
                    <a:pt x="46" y="8"/>
                  </a:lnTo>
                  <a:lnTo>
                    <a:pt x="44" y="6"/>
                  </a:lnTo>
                  <a:lnTo>
                    <a:pt x="42" y="4"/>
                  </a:lnTo>
                  <a:lnTo>
                    <a:pt x="40" y="4"/>
                  </a:lnTo>
                  <a:lnTo>
                    <a:pt x="36" y="4"/>
                  </a:lnTo>
                  <a:lnTo>
                    <a:pt x="28" y="4"/>
                  </a:lnTo>
                  <a:lnTo>
                    <a:pt x="28" y="50"/>
                  </a:lnTo>
                  <a:lnTo>
                    <a:pt x="28" y="54"/>
                  </a:lnTo>
                  <a:lnTo>
                    <a:pt x="28" y="56"/>
                  </a:lnTo>
                  <a:lnTo>
                    <a:pt x="30" y="58"/>
                  </a:lnTo>
                  <a:lnTo>
                    <a:pt x="34" y="58"/>
                  </a:lnTo>
                  <a:lnTo>
                    <a:pt x="36" y="58"/>
                  </a:lnTo>
                  <a:lnTo>
                    <a:pt x="36" y="60"/>
                  </a:lnTo>
                  <a:lnTo>
                    <a:pt x="12" y="60"/>
                  </a:lnTo>
                  <a:lnTo>
                    <a:pt x="12" y="58"/>
                  </a:lnTo>
                  <a:lnTo>
                    <a:pt x="14" y="58"/>
                  </a:lnTo>
                  <a:lnTo>
                    <a:pt x="16" y="58"/>
                  </a:lnTo>
                  <a:lnTo>
                    <a:pt x="18" y="56"/>
                  </a:lnTo>
                  <a:lnTo>
                    <a:pt x="20" y="54"/>
                  </a:lnTo>
                  <a:lnTo>
                    <a:pt x="20" y="50"/>
                  </a:lnTo>
                  <a:lnTo>
                    <a:pt x="20" y="4"/>
                  </a:lnTo>
                  <a:lnTo>
                    <a:pt x="12" y="4"/>
                  </a:lnTo>
                  <a:lnTo>
                    <a:pt x="8" y="4"/>
                  </a:lnTo>
                  <a:lnTo>
                    <a:pt x="6" y="4"/>
                  </a:lnTo>
                  <a:lnTo>
                    <a:pt x="4" y="6"/>
                  </a:lnTo>
                  <a:lnTo>
                    <a:pt x="2" y="8"/>
                  </a:lnTo>
                  <a:lnTo>
                    <a:pt x="2" y="10"/>
                  </a:lnTo>
                  <a:lnTo>
                    <a:pt x="2" y="14"/>
                  </a:lnTo>
                  <a:lnTo>
                    <a:pt x="0" y="14"/>
                  </a:lnTo>
                  <a:lnTo>
                    <a:pt x="0" y="0"/>
                  </a:lnTo>
                  <a:lnTo>
                    <a:pt x="48"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06" name="Freeform 408"/>
            <p:cNvSpPr>
              <a:spLocks/>
            </p:cNvSpPr>
            <p:nvPr/>
          </p:nvSpPr>
          <p:spPr bwMode="auto">
            <a:xfrm>
              <a:off x="2218" y="3046"/>
              <a:ext cx="42" cy="62"/>
            </a:xfrm>
            <a:custGeom>
              <a:avLst/>
              <a:gdLst>
                <a:gd name="T0" fmla="*/ 12 w 42"/>
                <a:gd name="T1" fmla="*/ 30 h 62"/>
                <a:gd name="T2" fmla="*/ 20 w 42"/>
                <a:gd name="T3" fmla="*/ 22 h 62"/>
                <a:gd name="T4" fmla="*/ 26 w 42"/>
                <a:gd name="T5" fmla="*/ 22 h 62"/>
                <a:gd name="T6" fmla="*/ 32 w 42"/>
                <a:gd name="T7" fmla="*/ 22 h 62"/>
                <a:gd name="T8" fmla="*/ 36 w 42"/>
                <a:gd name="T9" fmla="*/ 28 h 62"/>
                <a:gd name="T10" fmla="*/ 36 w 42"/>
                <a:gd name="T11" fmla="*/ 38 h 62"/>
                <a:gd name="T12" fmla="*/ 36 w 42"/>
                <a:gd name="T13" fmla="*/ 56 h 62"/>
                <a:gd name="T14" fmla="*/ 38 w 42"/>
                <a:gd name="T15" fmla="*/ 58 h 62"/>
                <a:gd name="T16" fmla="*/ 40 w 42"/>
                <a:gd name="T17" fmla="*/ 60 h 62"/>
                <a:gd name="T18" fmla="*/ 42 w 42"/>
                <a:gd name="T19" fmla="*/ 62 h 62"/>
                <a:gd name="T20" fmla="*/ 24 w 42"/>
                <a:gd name="T21" fmla="*/ 60 h 62"/>
                <a:gd name="T22" fmla="*/ 26 w 42"/>
                <a:gd name="T23" fmla="*/ 60 h 62"/>
                <a:gd name="T24" fmla="*/ 28 w 42"/>
                <a:gd name="T25" fmla="*/ 58 h 62"/>
                <a:gd name="T26" fmla="*/ 28 w 42"/>
                <a:gd name="T27" fmla="*/ 56 h 62"/>
                <a:gd name="T28" fmla="*/ 28 w 42"/>
                <a:gd name="T29" fmla="*/ 38 h 62"/>
                <a:gd name="T30" fmla="*/ 28 w 42"/>
                <a:gd name="T31" fmla="*/ 30 h 62"/>
                <a:gd name="T32" fmla="*/ 26 w 42"/>
                <a:gd name="T33" fmla="*/ 28 h 62"/>
                <a:gd name="T34" fmla="*/ 22 w 42"/>
                <a:gd name="T35" fmla="*/ 26 h 62"/>
                <a:gd name="T36" fmla="*/ 18 w 42"/>
                <a:gd name="T37" fmla="*/ 28 h 62"/>
                <a:gd name="T38" fmla="*/ 12 w 42"/>
                <a:gd name="T39" fmla="*/ 32 h 62"/>
                <a:gd name="T40" fmla="*/ 12 w 42"/>
                <a:gd name="T41" fmla="*/ 56 h 62"/>
                <a:gd name="T42" fmla="*/ 14 w 42"/>
                <a:gd name="T43" fmla="*/ 58 h 62"/>
                <a:gd name="T44" fmla="*/ 16 w 42"/>
                <a:gd name="T45" fmla="*/ 60 h 62"/>
                <a:gd name="T46" fmla="*/ 18 w 42"/>
                <a:gd name="T47" fmla="*/ 62 h 62"/>
                <a:gd name="T48" fmla="*/ 0 w 42"/>
                <a:gd name="T49" fmla="*/ 60 h 62"/>
                <a:gd name="T50" fmla="*/ 4 w 42"/>
                <a:gd name="T51" fmla="*/ 60 h 62"/>
                <a:gd name="T52" fmla="*/ 4 w 42"/>
                <a:gd name="T53" fmla="*/ 58 h 62"/>
                <a:gd name="T54" fmla="*/ 4 w 42"/>
                <a:gd name="T55" fmla="*/ 52 h 62"/>
                <a:gd name="T56" fmla="*/ 4 w 42"/>
                <a:gd name="T57" fmla="*/ 10 h 62"/>
                <a:gd name="T58" fmla="*/ 4 w 42"/>
                <a:gd name="T59" fmla="*/ 6 h 62"/>
                <a:gd name="T60" fmla="*/ 4 w 42"/>
                <a:gd name="T61" fmla="*/ 4 h 62"/>
                <a:gd name="T62" fmla="*/ 2 w 42"/>
                <a:gd name="T63" fmla="*/ 6 h 62"/>
                <a:gd name="T64" fmla="*/ 0 w 42"/>
                <a:gd name="T65" fmla="*/ 4 h 62"/>
                <a:gd name="T66" fmla="*/ 12 w 42"/>
                <a:gd name="T67" fmla="*/ 0 h 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2"/>
                <a:gd name="T103" fmla="*/ 0 h 62"/>
                <a:gd name="T104" fmla="*/ 42 w 42"/>
                <a:gd name="T105" fmla="*/ 62 h 6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2" h="62">
                  <a:moveTo>
                    <a:pt x="12" y="0"/>
                  </a:moveTo>
                  <a:lnTo>
                    <a:pt x="12" y="30"/>
                  </a:lnTo>
                  <a:lnTo>
                    <a:pt x="16" y="26"/>
                  </a:lnTo>
                  <a:lnTo>
                    <a:pt x="20" y="22"/>
                  </a:lnTo>
                  <a:lnTo>
                    <a:pt x="22" y="22"/>
                  </a:lnTo>
                  <a:lnTo>
                    <a:pt x="26" y="22"/>
                  </a:lnTo>
                  <a:lnTo>
                    <a:pt x="28" y="22"/>
                  </a:lnTo>
                  <a:lnTo>
                    <a:pt x="32" y="22"/>
                  </a:lnTo>
                  <a:lnTo>
                    <a:pt x="34" y="26"/>
                  </a:lnTo>
                  <a:lnTo>
                    <a:pt x="36" y="28"/>
                  </a:lnTo>
                  <a:lnTo>
                    <a:pt x="36" y="32"/>
                  </a:lnTo>
                  <a:lnTo>
                    <a:pt x="36" y="38"/>
                  </a:lnTo>
                  <a:lnTo>
                    <a:pt x="36" y="52"/>
                  </a:lnTo>
                  <a:lnTo>
                    <a:pt x="36" y="56"/>
                  </a:lnTo>
                  <a:lnTo>
                    <a:pt x="36" y="58"/>
                  </a:lnTo>
                  <a:lnTo>
                    <a:pt x="38" y="58"/>
                  </a:lnTo>
                  <a:lnTo>
                    <a:pt x="38" y="60"/>
                  </a:lnTo>
                  <a:lnTo>
                    <a:pt x="40" y="60"/>
                  </a:lnTo>
                  <a:lnTo>
                    <a:pt x="42" y="60"/>
                  </a:lnTo>
                  <a:lnTo>
                    <a:pt x="42" y="62"/>
                  </a:lnTo>
                  <a:lnTo>
                    <a:pt x="24" y="62"/>
                  </a:lnTo>
                  <a:lnTo>
                    <a:pt x="24" y="60"/>
                  </a:lnTo>
                  <a:lnTo>
                    <a:pt x="26" y="60"/>
                  </a:lnTo>
                  <a:lnTo>
                    <a:pt x="28" y="60"/>
                  </a:lnTo>
                  <a:lnTo>
                    <a:pt x="28" y="58"/>
                  </a:lnTo>
                  <a:lnTo>
                    <a:pt x="28" y="56"/>
                  </a:lnTo>
                  <a:lnTo>
                    <a:pt x="28" y="52"/>
                  </a:lnTo>
                  <a:lnTo>
                    <a:pt x="28" y="38"/>
                  </a:lnTo>
                  <a:lnTo>
                    <a:pt x="28" y="34"/>
                  </a:lnTo>
                  <a:lnTo>
                    <a:pt x="28" y="30"/>
                  </a:lnTo>
                  <a:lnTo>
                    <a:pt x="28" y="28"/>
                  </a:lnTo>
                  <a:lnTo>
                    <a:pt x="26" y="28"/>
                  </a:lnTo>
                  <a:lnTo>
                    <a:pt x="24" y="26"/>
                  </a:lnTo>
                  <a:lnTo>
                    <a:pt x="22" y="26"/>
                  </a:lnTo>
                  <a:lnTo>
                    <a:pt x="20" y="26"/>
                  </a:lnTo>
                  <a:lnTo>
                    <a:pt x="18" y="28"/>
                  </a:lnTo>
                  <a:lnTo>
                    <a:pt x="16" y="30"/>
                  </a:lnTo>
                  <a:lnTo>
                    <a:pt x="12" y="32"/>
                  </a:lnTo>
                  <a:lnTo>
                    <a:pt x="12" y="52"/>
                  </a:lnTo>
                  <a:lnTo>
                    <a:pt x="12" y="56"/>
                  </a:lnTo>
                  <a:lnTo>
                    <a:pt x="12" y="58"/>
                  </a:lnTo>
                  <a:lnTo>
                    <a:pt x="14" y="58"/>
                  </a:lnTo>
                  <a:lnTo>
                    <a:pt x="14" y="60"/>
                  </a:lnTo>
                  <a:lnTo>
                    <a:pt x="16" y="60"/>
                  </a:lnTo>
                  <a:lnTo>
                    <a:pt x="18" y="60"/>
                  </a:lnTo>
                  <a:lnTo>
                    <a:pt x="18" y="62"/>
                  </a:lnTo>
                  <a:lnTo>
                    <a:pt x="0" y="62"/>
                  </a:lnTo>
                  <a:lnTo>
                    <a:pt x="0" y="60"/>
                  </a:lnTo>
                  <a:lnTo>
                    <a:pt x="2" y="60"/>
                  </a:lnTo>
                  <a:lnTo>
                    <a:pt x="4" y="60"/>
                  </a:lnTo>
                  <a:lnTo>
                    <a:pt x="4" y="58"/>
                  </a:lnTo>
                  <a:lnTo>
                    <a:pt x="4" y="56"/>
                  </a:lnTo>
                  <a:lnTo>
                    <a:pt x="4" y="52"/>
                  </a:lnTo>
                  <a:lnTo>
                    <a:pt x="4" y="16"/>
                  </a:lnTo>
                  <a:lnTo>
                    <a:pt x="4" y="10"/>
                  </a:lnTo>
                  <a:lnTo>
                    <a:pt x="4" y="8"/>
                  </a:lnTo>
                  <a:lnTo>
                    <a:pt x="4" y="6"/>
                  </a:lnTo>
                  <a:lnTo>
                    <a:pt x="4" y="4"/>
                  </a:lnTo>
                  <a:lnTo>
                    <a:pt x="2" y="4"/>
                  </a:lnTo>
                  <a:lnTo>
                    <a:pt x="2" y="6"/>
                  </a:lnTo>
                  <a:lnTo>
                    <a:pt x="0" y="6"/>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07" name="Freeform 409"/>
            <p:cNvSpPr>
              <a:spLocks noEditPoints="1"/>
            </p:cNvSpPr>
            <p:nvPr/>
          </p:nvSpPr>
          <p:spPr bwMode="auto">
            <a:xfrm>
              <a:off x="2264" y="3068"/>
              <a:ext cx="32" cy="40"/>
            </a:xfrm>
            <a:custGeom>
              <a:avLst/>
              <a:gdLst>
                <a:gd name="T0" fmla="*/ 6 w 32"/>
                <a:gd name="T1" fmla="*/ 14 h 40"/>
                <a:gd name="T2" fmla="*/ 6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28 w 32"/>
                <a:gd name="T15" fmla="*/ 28 h 40"/>
                <a:gd name="T16" fmla="*/ 30 w 32"/>
                <a:gd name="T17" fmla="*/ 24 h 40"/>
                <a:gd name="T18" fmla="*/ 32 w 32"/>
                <a:gd name="T19" fmla="*/ 24 h 40"/>
                <a:gd name="T20" fmla="*/ 30 w 32"/>
                <a:gd name="T21" fmla="*/ 30 h 40"/>
                <a:gd name="T22" fmla="*/ 26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6 w 32"/>
                <a:gd name="T49" fmla="*/ 0 h 40"/>
                <a:gd name="T50" fmla="*/ 22 w 32"/>
                <a:gd name="T51" fmla="*/ 0 h 40"/>
                <a:gd name="T52" fmla="*/ 28 w 32"/>
                <a:gd name="T53" fmla="*/ 4 h 40"/>
                <a:gd name="T54" fmla="*/ 30 w 32"/>
                <a:gd name="T55" fmla="*/ 8 h 40"/>
                <a:gd name="T56" fmla="*/ 32 w 32"/>
                <a:gd name="T57" fmla="*/ 14 h 40"/>
                <a:gd name="T58" fmla="*/ 6 w 32"/>
                <a:gd name="T59" fmla="*/ 14 h 40"/>
                <a:gd name="T60" fmla="*/ 6 w 32"/>
                <a:gd name="T61" fmla="*/ 12 h 40"/>
                <a:gd name="T62" fmla="*/ 22 w 32"/>
                <a:gd name="T63" fmla="*/ 12 h 40"/>
                <a:gd name="T64" fmla="*/ 22 w 32"/>
                <a:gd name="T65" fmla="*/ 8 h 40"/>
                <a:gd name="T66" fmla="*/ 22 w 32"/>
                <a:gd name="T67" fmla="*/ 6 h 40"/>
                <a:gd name="T68" fmla="*/ 20 w 32"/>
                <a:gd name="T69" fmla="*/ 4 h 40"/>
                <a:gd name="T70" fmla="*/ 18 w 32"/>
                <a:gd name="T71" fmla="*/ 4 h 40"/>
                <a:gd name="T72" fmla="*/ 16 w 32"/>
                <a:gd name="T73" fmla="*/ 2 h 40"/>
                <a:gd name="T74" fmla="*/ 14 w 32"/>
                <a:gd name="T75" fmla="*/ 2 h 40"/>
                <a:gd name="T76" fmla="*/ 12 w 32"/>
                <a:gd name="T77" fmla="*/ 2 h 40"/>
                <a:gd name="T78" fmla="*/ 8 w 32"/>
                <a:gd name="T79" fmla="*/ 4 h 40"/>
                <a:gd name="T80" fmla="*/ 6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6" y="22"/>
                  </a:lnTo>
                  <a:lnTo>
                    <a:pt x="10" y="28"/>
                  </a:lnTo>
                  <a:lnTo>
                    <a:pt x="14" y="32"/>
                  </a:lnTo>
                  <a:lnTo>
                    <a:pt x="20" y="32"/>
                  </a:lnTo>
                  <a:lnTo>
                    <a:pt x="24" y="32"/>
                  </a:lnTo>
                  <a:lnTo>
                    <a:pt x="26" y="30"/>
                  </a:lnTo>
                  <a:lnTo>
                    <a:pt x="28" y="28"/>
                  </a:lnTo>
                  <a:lnTo>
                    <a:pt x="30" y="24"/>
                  </a:lnTo>
                  <a:lnTo>
                    <a:pt x="32" y="24"/>
                  </a:lnTo>
                  <a:lnTo>
                    <a:pt x="30" y="30"/>
                  </a:lnTo>
                  <a:lnTo>
                    <a:pt x="26"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6" y="0"/>
                  </a:lnTo>
                  <a:lnTo>
                    <a:pt x="22" y="0"/>
                  </a:lnTo>
                  <a:lnTo>
                    <a:pt x="28" y="4"/>
                  </a:lnTo>
                  <a:lnTo>
                    <a:pt x="30" y="8"/>
                  </a:lnTo>
                  <a:lnTo>
                    <a:pt x="32" y="14"/>
                  </a:lnTo>
                  <a:lnTo>
                    <a:pt x="6" y="14"/>
                  </a:lnTo>
                  <a:close/>
                  <a:moveTo>
                    <a:pt x="6" y="12"/>
                  </a:moveTo>
                  <a:lnTo>
                    <a:pt x="22" y="12"/>
                  </a:lnTo>
                  <a:lnTo>
                    <a:pt x="22" y="8"/>
                  </a:lnTo>
                  <a:lnTo>
                    <a:pt x="22" y="6"/>
                  </a:lnTo>
                  <a:lnTo>
                    <a:pt x="20" y="4"/>
                  </a:lnTo>
                  <a:lnTo>
                    <a:pt x="18" y="4"/>
                  </a:lnTo>
                  <a:lnTo>
                    <a:pt x="16" y="2"/>
                  </a:lnTo>
                  <a:lnTo>
                    <a:pt x="14" y="2"/>
                  </a:lnTo>
                  <a:lnTo>
                    <a:pt x="12" y="2"/>
                  </a:lnTo>
                  <a:lnTo>
                    <a:pt x="8" y="4"/>
                  </a:lnTo>
                  <a:lnTo>
                    <a:pt x="6"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08" name="Freeform 410"/>
            <p:cNvSpPr>
              <a:spLocks noEditPoints="1"/>
            </p:cNvSpPr>
            <p:nvPr/>
          </p:nvSpPr>
          <p:spPr bwMode="auto">
            <a:xfrm>
              <a:off x="2324" y="3046"/>
              <a:ext cx="40" cy="62"/>
            </a:xfrm>
            <a:custGeom>
              <a:avLst/>
              <a:gdLst>
                <a:gd name="T0" fmla="*/ 28 w 40"/>
                <a:gd name="T1" fmla="*/ 56 h 62"/>
                <a:gd name="T2" fmla="*/ 24 w 40"/>
                <a:gd name="T3" fmla="*/ 58 h 62"/>
                <a:gd name="T4" fmla="*/ 22 w 40"/>
                <a:gd name="T5" fmla="*/ 60 h 62"/>
                <a:gd name="T6" fmla="*/ 20 w 40"/>
                <a:gd name="T7" fmla="*/ 62 h 62"/>
                <a:gd name="T8" fmla="*/ 16 w 40"/>
                <a:gd name="T9" fmla="*/ 62 h 62"/>
                <a:gd name="T10" fmla="*/ 10 w 40"/>
                <a:gd name="T11" fmla="*/ 60 h 62"/>
                <a:gd name="T12" fmla="*/ 6 w 40"/>
                <a:gd name="T13" fmla="*/ 56 h 62"/>
                <a:gd name="T14" fmla="*/ 2 w 40"/>
                <a:gd name="T15" fmla="*/ 50 h 62"/>
                <a:gd name="T16" fmla="*/ 0 w 40"/>
                <a:gd name="T17" fmla="*/ 44 h 62"/>
                <a:gd name="T18" fmla="*/ 2 w 40"/>
                <a:gd name="T19" fmla="*/ 36 h 62"/>
                <a:gd name="T20" fmla="*/ 6 w 40"/>
                <a:gd name="T21" fmla="*/ 28 h 62"/>
                <a:gd name="T22" fmla="*/ 10 w 40"/>
                <a:gd name="T23" fmla="*/ 24 h 62"/>
                <a:gd name="T24" fmla="*/ 14 w 40"/>
                <a:gd name="T25" fmla="*/ 22 h 62"/>
                <a:gd name="T26" fmla="*/ 20 w 40"/>
                <a:gd name="T27" fmla="*/ 22 h 62"/>
                <a:gd name="T28" fmla="*/ 24 w 40"/>
                <a:gd name="T29" fmla="*/ 22 h 62"/>
                <a:gd name="T30" fmla="*/ 28 w 40"/>
                <a:gd name="T31" fmla="*/ 24 h 62"/>
                <a:gd name="T32" fmla="*/ 28 w 40"/>
                <a:gd name="T33" fmla="*/ 16 h 62"/>
                <a:gd name="T34" fmla="*/ 28 w 40"/>
                <a:gd name="T35" fmla="*/ 10 h 62"/>
                <a:gd name="T36" fmla="*/ 28 w 40"/>
                <a:gd name="T37" fmla="*/ 8 h 62"/>
                <a:gd name="T38" fmla="*/ 28 w 40"/>
                <a:gd name="T39" fmla="*/ 6 h 62"/>
                <a:gd name="T40" fmla="*/ 26 w 40"/>
                <a:gd name="T41" fmla="*/ 6 h 62"/>
                <a:gd name="T42" fmla="*/ 26 w 40"/>
                <a:gd name="T43" fmla="*/ 4 h 62"/>
                <a:gd name="T44" fmla="*/ 26 w 40"/>
                <a:gd name="T45" fmla="*/ 4 h 62"/>
                <a:gd name="T46" fmla="*/ 24 w 40"/>
                <a:gd name="T47" fmla="*/ 6 h 62"/>
                <a:gd name="T48" fmla="*/ 22 w 40"/>
                <a:gd name="T49" fmla="*/ 6 h 62"/>
                <a:gd name="T50" fmla="*/ 22 w 40"/>
                <a:gd name="T51" fmla="*/ 4 h 62"/>
                <a:gd name="T52" fmla="*/ 34 w 40"/>
                <a:gd name="T53" fmla="*/ 0 h 62"/>
                <a:gd name="T54" fmla="*/ 36 w 40"/>
                <a:gd name="T55" fmla="*/ 0 h 62"/>
                <a:gd name="T56" fmla="*/ 36 w 40"/>
                <a:gd name="T57" fmla="*/ 46 h 62"/>
                <a:gd name="T58" fmla="*/ 36 w 40"/>
                <a:gd name="T59" fmla="*/ 52 h 62"/>
                <a:gd name="T60" fmla="*/ 36 w 40"/>
                <a:gd name="T61" fmla="*/ 54 h 62"/>
                <a:gd name="T62" fmla="*/ 36 w 40"/>
                <a:gd name="T63" fmla="*/ 56 h 62"/>
                <a:gd name="T64" fmla="*/ 36 w 40"/>
                <a:gd name="T65" fmla="*/ 56 h 62"/>
                <a:gd name="T66" fmla="*/ 36 w 40"/>
                <a:gd name="T67" fmla="*/ 58 h 62"/>
                <a:gd name="T68" fmla="*/ 38 w 40"/>
                <a:gd name="T69" fmla="*/ 58 h 62"/>
                <a:gd name="T70" fmla="*/ 38 w 40"/>
                <a:gd name="T71" fmla="*/ 58 h 62"/>
                <a:gd name="T72" fmla="*/ 40 w 40"/>
                <a:gd name="T73" fmla="*/ 56 h 62"/>
                <a:gd name="T74" fmla="*/ 40 w 40"/>
                <a:gd name="T75" fmla="*/ 58 h 62"/>
                <a:gd name="T76" fmla="*/ 30 w 40"/>
                <a:gd name="T77" fmla="*/ 62 h 62"/>
                <a:gd name="T78" fmla="*/ 28 w 40"/>
                <a:gd name="T79" fmla="*/ 62 h 62"/>
                <a:gd name="T80" fmla="*/ 28 w 40"/>
                <a:gd name="T81" fmla="*/ 56 h 62"/>
                <a:gd name="T82" fmla="*/ 28 w 40"/>
                <a:gd name="T83" fmla="*/ 52 h 62"/>
                <a:gd name="T84" fmla="*/ 28 w 40"/>
                <a:gd name="T85" fmla="*/ 34 h 62"/>
                <a:gd name="T86" fmla="*/ 28 w 40"/>
                <a:gd name="T87" fmla="*/ 30 h 62"/>
                <a:gd name="T88" fmla="*/ 26 w 40"/>
                <a:gd name="T89" fmla="*/ 28 h 62"/>
                <a:gd name="T90" fmla="*/ 24 w 40"/>
                <a:gd name="T91" fmla="*/ 26 h 62"/>
                <a:gd name="T92" fmla="*/ 22 w 40"/>
                <a:gd name="T93" fmla="*/ 24 h 62"/>
                <a:gd name="T94" fmla="*/ 20 w 40"/>
                <a:gd name="T95" fmla="*/ 24 h 62"/>
                <a:gd name="T96" fmla="*/ 18 w 40"/>
                <a:gd name="T97" fmla="*/ 24 h 62"/>
                <a:gd name="T98" fmla="*/ 14 w 40"/>
                <a:gd name="T99" fmla="*/ 24 h 62"/>
                <a:gd name="T100" fmla="*/ 12 w 40"/>
                <a:gd name="T101" fmla="*/ 28 h 62"/>
                <a:gd name="T102" fmla="*/ 8 w 40"/>
                <a:gd name="T103" fmla="*/ 32 h 62"/>
                <a:gd name="T104" fmla="*/ 8 w 40"/>
                <a:gd name="T105" fmla="*/ 40 h 62"/>
                <a:gd name="T106" fmla="*/ 8 w 40"/>
                <a:gd name="T107" fmla="*/ 46 h 62"/>
                <a:gd name="T108" fmla="*/ 12 w 40"/>
                <a:gd name="T109" fmla="*/ 52 h 62"/>
                <a:gd name="T110" fmla="*/ 16 w 40"/>
                <a:gd name="T111" fmla="*/ 56 h 62"/>
                <a:gd name="T112" fmla="*/ 20 w 40"/>
                <a:gd name="T113" fmla="*/ 56 h 62"/>
                <a:gd name="T114" fmla="*/ 24 w 40"/>
                <a:gd name="T115" fmla="*/ 56 h 62"/>
                <a:gd name="T116" fmla="*/ 28 w 40"/>
                <a:gd name="T117" fmla="*/ 52 h 6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0"/>
                <a:gd name="T178" fmla="*/ 0 h 62"/>
                <a:gd name="T179" fmla="*/ 40 w 40"/>
                <a:gd name="T180" fmla="*/ 62 h 6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0" h="62">
                  <a:moveTo>
                    <a:pt x="28" y="56"/>
                  </a:moveTo>
                  <a:lnTo>
                    <a:pt x="24" y="58"/>
                  </a:lnTo>
                  <a:lnTo>
                    <a:pt x="22" y="60"/>
                  </a:lnTo>
                  <a:lnTo>
                    <a:pt x="20" y="62"/>
                  </a:lnTo>
                  <a:lnTo>
                    <a:pt x="16" y="62"/>
                  </a:lnTo>
                  <a:lnTo>
                    <a:pt x="10" y="60"/>
                  </a:lnTo>
                  <a:lnTo>
                    <a:pt x="6" y="56"/>
                  </a:lnTo>
                  <a:lnTo>
                    <a:pt x="2" y="50"/>
                  </a:lnTo>
                  <a:lnTo>
                    <a:pt x="0" y="44"/>
                  </a:lnTo>
                  <a:lnTo>
                    <a:pt x="2" y="36"/>
                  </a:lnTo>
                  <a:lnTo>
                    <a:pt x="6" y="28"/>
                  </a:lnTo>
                  <a:lnTo>
                    <a:pt x="10" y="24"/>
                  </a:lnTo>
                  <a:lnTo>
                    <a:pt x="14" y="22"/>
                  </a:lnTo>
                  <a:lnTo>
                    <a:pt x="20" y="22"/>
                  </a:lnTo>
                  <a:lnTo>
                    <a:pt x="24" y="22"/>
                  </a:lnTo>
                  <a:lnTo>
                    <a:pt x="28" y="24"/>
                  </a:lnTo>
                  <a:lnTo>
                    <a:pt x="28" y="16"/>
                  </a:lnTo>
                  <a:lnTo>
                    <a:pt x="28" y="10"/>
                  </a:lnTo>
                  <a:lnTo>
                    <a:pt x="28" y="8"/>
                  </a:lnTo>
                  <a:lnTo>
                    <a:pt x="28" y="6"/>
                  </a:lnTo>
                  <a:lnTo>
                    <a:pt x="26" y="6"/>
                  </a:lnTo>
                  <a:lnTo>
                    <a:pt x="26" y="4"/>
                  </a:lnTo>
                  <a:lnTo>
                    <a:pt x="24" y="6"/>
                  </a:lnTo>
                  <a:lnTo>
                    <a:pt x="22" y="6"/>
                  </a:lnTo>
                  <a:lnTo>
                    <a:pt x="22" y="4"/>
                  </a:lnTo>
                  <a:lnTo>
                    <a:pt x="34" y="0"/>
                  </a:lnTo>
                  <a:lnTo>
                    <a:pt x="36" y="0"/>
                  </a:lnTo>
                  <a:lnTo>
                    <a:pt x="36" y="46"/>
                  </a:lnTo>
                  <a:lnTo>
                    <a:pt x="36" y="52"/>
                  </a:lnTo>
                  <a:lnTo>
                    <a:pt x="36" y="54"/>
                  </a:lnTo>
                  <a:lnTo>
                    <a:pt x="36" y="56"/>
                  </a:lnTo>
                  <a:lnTo>
                    <a:pt x="36" y="58"/>
                  </a:lnTo>
                  <a:lnTo>
                    <a:pt x="38" y="58"/>
                  </a:lnTo>
                  <a:lnTo>
                    <a:pt x="40" y="56"/>
                  </a:lnTo>
                  <a:lnTo>
                    <a:pt x="40" y="58"/>
                  </a:lnTo>
                  <a:lnTo>
                    <a:pt x="30" y="62"/>
                  </a:lnTo>
                  <a:lnTo>
                    <a:pt x="28" y="62"/>
                  </a:lnTo>
                  <a:lnTo>
                    <a:pt x="28" y="56"/>
                  </a:lnTo>
                  <a:close/>
                  <a:moveTo>
                    <a:pt x="28" y="52"/>
                  </a:moveTo>
                  <a:lnTo>
                    <a:pt x="28" y="34"/>
                  </a:lnTo>
                  <a:lnTo>
                    <a:pt x="28" y="30"/>
                  </a:lnTo>
                  <a:lnTo>
                    <a:pt x="26" y="28"/>
                  </a:lnTo>
                  <a:lnTo>
                    <a:pt x="24" y="26"/>
                  </a:lnTo>
                  <a:lnTo>
                    <a:pt x="22" y="24"/>
                  </a:lnTo>
                  <a:lnTo>
                    <a:pt x="20" y="24"/>
                  </a:lnTo>
                  <a:lnTo>
                    <a:pt x="18" y="24"/>
                  </a:lnTo>
                  <a:lnTo>
                    <a:pt x="14" y="24"/>
                  </a:lnTo>
                  <a:lnTo>
                    <a:pt x="12" y="28"/>
                  </a:lnTo>
                  <a:lnTo>
                    <a:pt x="8" y="32"/>
                  </a:lnTo>
                  <a:lnTo>
                    <a:pt x="8" y="40"/>
                  </a:lnTo>
                  <a:lnTo>
                    <a:pt x="8" y="46"/>
                  </a:lnTo>
                  <a:lnTo>
                    <a:pt x="12" y="52"/>
                  </a:lnTo>
                  <a:lnTo>
                    <a:pt x="16" y="56"/>
                  </a:lnTo>
                  <a:lnTo>
                    <a:pt x="20" y="56"/>
                  </a:lnTo>
                  <a:lnTo>
                    <a:pt x="24" y="56"/>
                  </a:lnTo>
                  <a:lnTo>
                    <a:pt x="28" y="5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09" name="Freeform 411"/>
            <p:cNvSpPr>
              <a:spLocks noEditPoints="1"/>
            </p:cNvSpPr>
            <p:nvPr/>
          </p:nvSpPr>
          <p:spPr bwMode="auto">
            <a:xfrm>
              <a:off x="2368" y="3068"/>
              <a:ext cx="32" cy="40"/>
            </a:xfrm>
            <a:custGeom>
              <a:avLst/>
              <a:gdLst>
                <a:gd name="T0" fmla="*/ 6 w 32"/>
                <a:gd name="T1" fmla="*/ 14 h 40"/>
                <a:gd name="T2" fmla="*/ 8 w 32"/>
                <a:gd name="T3" fmla="*/ 22 h 40"/>
                <a:gd name="T4" fmla="*/ 10 w 32"/>
                <a:gd name="T5" fmla="*/ 28 h 40"/>
                <a:gd name="T6" fmla="*/ 16 w 32"/>
                <a:gd name="T7" fmla="*/ 32 h 40"/>
                <a:gd name="T8" fmla="*/ 20 w 32"/>
                <a:gd name="T9" fmla="*/ 32 h 40"/>
                <a:gd name="T10" fmla="*/ 24 w 32"/>
                <a:gd name="T11" fmla="*/ 32 h 40"/>
                <a:gd name="T12" fmla="*/ 28 w 32"/>
                <a:gd name="T13" fmla="*/ 30 h 40"/>
                <a:gd name="T14" fmla="*/ 30 w 32"/>
                <a:gd name="T15" fmla="*/ 28 h 40"/>
                <a:gd name="T16" fmla="*/ 32 w 32"/>
                <a:gd name="T17" fmla="*/ 24 h 40"/>
                <a:gd name="T18" fmla="*/ 32 w 32"/>
                <a:gd name="T19" fmla="*/ 24 h 40"/>
                <a:gd name="T20" fmla="*/ 32 w 32"/>
                <a:gd name="T21" fmla="*/ 30 h 40"/>
                <a:gd name="T22" fmla="*/ 28 w 32"/>
                <a:gd name="T23" fmla="*/ 36 h 40"/>
                <a:gd name="T24" fmla="*/ 22 w 32"/>
                <a:gd name="T25" fmla="*/ 38 h 40"/>
                <a:gd name="T26" fmla="*/ 18 w 32"/>
                <a:gd name="T27" fmla="*/ 40 h 40"/>
                <a:gd name="T28" fmla="*/ 10 w 32"/>
                <a:gd name="T29" fmla="*/ 38 h 40"/>
                <a:gd name="T30" fmla="*/ 6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6 w 32"/>
                <a:gd name="T43" fmla="*/ 4 h 40"/>
                <a:gd name="T44" fmla="*/ 8 w 32"/>
                <a:gd name="T45" fmla="*/ 2 h 40"/>
                <a:gd name="T46" fmla="*/ 14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4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6" y="32"/>
                  </a:lnTo>
                  <a:lnTo>
                    <a:pt x="20" y="32"/>
                  </a:lnTo>
                  <a:lnTo>
                    <a:pt x="24" y="32"/>
                  </a:lnTo>
                  <a:lnTo>
                    <a:pt x="28" y="30"/>
                  </a:lnTo>
                  <a:lnTo>
                    <a:pt x="30" y="28"/>
                  </a:lnTo>
                  <a:lnTo>
                    <a:pt x="32" y="24"/>
                  </a:lnTo>
                  <a:lnTo>
                    <a:pt x="32" y="30"/>
                  </a:lnTo>
                  <a:lnTo>
                    <a:pt x="28" y="36"/>
                  </a:lnTo>
                  <a:lnTo>
                    <a:pt x="22" y="38"/>
                  </a:lnTo>
                  <a:lnTo>
                    <a:pt x="18" y="40"/>
                  </a:lnTo>
                  <a:lnTo>
                    <a:pt x="10" y="38"/>
                  </a:lnTo>
                  <a:lnTo>
                    <a:pt x="6" y="34"/>
                  </a:lnTo>
                  <a:lnTo>
                    <a:pt x="2" y="30"/>
                  </a:lnTo>
                  <a:lnTo>
                    <a:pt x="0" y="26"/>
                  </a:lnTo>
                  <a:lnTo>
                    <a:pt x="0" y="20"/>
                  </a:lnTo>
                  <a:lnTo>
                    <a:pt x="0" y="14"/>
                  </a:lnTo>
                  <a:lnTo>
                    <a:pt x="2" y="8"/>
                  </a:lnTo>
                  <a:lnTo>
                    <a:pt x="6" y="4"/>
                  </a:lnTo>
                  <a:lnTo>
                    <a:pt x="8" y="2"/>
                  </a:lnTo>
                  <a:lnTo>
                    <a:pt x="14" y="0"/>
                  </a:lnTo>
                  <a:lnTo>
                    <a:pt x="18" y="0"/>
                  </a:lnTo>
                  <a:lnTo>
                    <a:pt x="24" y="0"/>
                  </a:lnTo>
                  <a:lnTo>
                    <a:pt x="28" y="4"/>
                  </a:lnTo>
                  <a:lnTo>
                    <a:pt x="32" y="8"/>
                  </a:lnTo>
                  <a:lnTo>
                    <a:pt x="32"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0" name="Freeform 412"/>
            <p:cNvSpPr>
              <a:spLocks/>
            </p:cNvSpPr>
            <p:nvPr/>
          </p:nvSpPr>
          <p:spPr bwMode="auto">
            <a:xfrm>
              <a:off x="2410" y="3068"/>
              <a:ext cx="26" cy="40"/>
            </a:xfrm>
            <a:custGeom>
              <a:avLst/>
              <a:gdLst>
                <a:gd name="T0" fmla="*/ 22 w 26"/>
                <a:gd name="T1" fmla="*/ 0 h 40"/>
                <a:gd name="T2" fmla="*/ 22 w 26"/>
                <a:gd name="T3" fmla="*/ 12 h 40"/>
                <a:gd name="T4" fmla="*/ 22 w 26"/>
                <a:gd name="T5" fmla="*/ 12 h 40"/>
                <a:gd name="T6" fmla="*/ 20 w 26"/>
                <a:gd name="T7" fmla="*/ 8 h 40"/>
                <a:gd name="T8" fmla="*/ 18 w 26"/>
                <a:gd name="T9" fmla="*/ 4 h 40"/>
                <a:gd name="T10" fmla="*/ 14 w 26"/>
                <a:gd name="T11" fmla="*/ 2 h 40"/>
                <a:gd name="T12" fmla="*/ 12 w 26"/>
                <a:gd name="T13" fmla="*/ 2 h 40"/>
                <a:gd name="T14" fmla="*/ 8 w 26"/>
                <a:gd name="T15" fmla="*/ 2 h 40"/>
                <a:gd name="T16" fmla="*/ 6 w 26"/>
                <a:gd name="T17" fmla="*/ 4 h 40"/>
                <a:gd name="T18" fmla="*/ 6 w 26"/>
                <a:gd name="T19" fmla="*/ 4 h 40"/>
                <a:gd name="T20" fmla="*/ 4 w 26"/>
                <a:gd name="T21" fmla="*/ 6 h 40"/>
                <a:gd name="T22" fmla="*/ 4 w 26"/>
                <a:gd name="T23" fmla="*/ 8 h 40"/>
                <a:gd name="T24" fmla="*/ 6 w 26"/>
                <a:gd name="T25" fmla="*/ 10 h 40"/>
                <a:gd name="T26" fmla="*/ 8 w 26"/>
                <a:gd name="T27" fmla="*/ 12 h 40"/>
                <a:gd name="T28" fmla="*/ 10 w 26"/>
                <a:gd name="T29" fmla="*/ 14 h 40"/>
                <a:gd name="T30" fmla="*/ 18 w 26"/>
                <a:gd name="T31" fmla="*/ 18 h 40"/>
                <a:gd name="T32" fmla="*/ 22 w 26"/>
                <a:gd name="T33" fmla="*/ 20 h 40"/>
                <a:gd name="T34" fmla="*/ 24 w 26"/>
                <a:gd name="T35" fmla="*/ 24 h 40"/>
                <a:gd name="T36" fmla="*/ 26 w 26"/>
                <a:gd name="T37" fmla="*/ 28 h 40"/>
                <a:gd name="T38" fmla="*/ 24 w 26"/>
                <a:gd name="T39" fmla="*/ 34 h 40"/>
                <a:gd name="T40" fmla="*/ 22 w 26"/>
                <a:gd name="T41" fmla="*/ 36 h 40"/>
                <a:gd name="T42" fmla="*/ 18 w 26"/>
                <a:gd name="T43" fmla="*/ 40 h 40"/>
                <a:gd name="T44" fmla="*/ 12 w 26"/>
                <a:gd name="T45" fmla="*/ 40 h 40"/>
                <a:gd name="T46" fmla="*/ 8 w 26"/>
                <a:gd name="T47" fmla="*/ 40 h 40"/>
                <a:gd name="T48" fmla="*/ 4 w 26"/>
                <a:gd name="T49" fmla="*/ 38 h 40"/>
                <a:gd name="T50" fmla="*/ 2 w 26"/>
                <a:gd name="T51" fmla="*/ 38 h 40"/>
                <a:gd name="T52" fmla="*/ 2 w 26"/>
                <a:gd name="T53" fmla="*/ 38 h 40"/>
                <a:gd name="T54" fmla="*/ 0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4 w 26"/>
                <a:gd name="T67" fmla="*/ 34 h 40"/>
                <a:gd name="T68" fmla="*/ 8 w 26"/>
                <a:gd name="T69" fmla="*/ 36 h 40"/>
                <a:gd name="T70" fmla="*/ 12 w 26"/>
                <a:gd name="T71" fmla="*/ 38 h 40"/>
                <a:gd name="T72" fmla="*/ 16 w 26"/>
                <a:gd name="T73" fmla="*/ 36 h 40"/>
                <a:gd name="T74" fmla="*/ 18 w 26"/>
                <a:gd name="T75" fmla="*/ 36 h 40"/>
                <a:gd name="T76" fmla="*/ 18 w 26"/>
                <a:gd name="T77" fmla="*/ 34 h 40"/>
                <a:gd name="T78" fmla="*/ 20 w 26"/>
                <a:gd name="T79" fmla="*/ 32 h 40"/>
                <a:gd name="T80" fmla="*/ 18 w 26"/>
                <a:gd name="T81" fmla="*/ 28 h 40"/>
                <a:gd name="T82" fmla="*/ 18 w 26"/>
                <a:gd name="T83" fmla="*/ 26 h 40"/>
                <a:gd name="T84" fmla="*/ 14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2 w 26"/>
                <a:gd name="T99" fmla="*/ 2 h 40"/>
                <a:gd name="T100" fmla="*/ 6 w 26"/>
                <a:gd name="T101" fmla="*/ 0 h 40"/>
                <a:gd name="T102" fmla="*/ 12 w 26"/>
                <a:gd name="T103" fmla="*/ 0 h 40"/>
                <a:gd name="T104" fmla="*/ 14 w 26"/>
                <a:gd name="T105" fmla="*/ 0 h 40"/>
                <a:gd name="T106" fmla="*/ 18 w 26"/>
                <a:gd name="T107" fmla="*/ 0 h 40"/>
                <a:gd name="T108" fmla="*/ 18 w 26"/>
                <a:gd name="T109" fmla="*/ 0 h 40"/>
                <a:gd name="T110" fmla="*/ 20 w 26"/>
                <a:gd name="T111" fmla="*/ 0 h 40"/>
                <a:gd name="T112" fmla="*/ 20 w 26"/>
                <a:gd name="T113" fmla="*/ 0 h 40"/>
                <a:gd name="T114" fmla="*/ 22 w 26"/>
                <a:gd name="T115" fmla="*/ 0 h 40"/>
                <a:gd name="T116" fmla="*/ 22 w 26"/>
                <a:gd name="T117" fmla="*/ 0 h 40"/>
                <a:gd name="T118" fmla="*/ 22 w 26"/>
                <a:gd name="T119" fmla="*/ 0 h 40"/>
                <a:gd name="T120" fmla="*/ 22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2" y="0"/>
                  </a:moveTo>
                  <a:lnTo>
                    <a:pt x="22" y="12"/>
                  </a:lnTo>
                  <a:lnTo>
                    <a:pt x="20" y="8"/>
                  </a:lnTo>
                  <a:lnTo>
                    <a:pt x="18" y="4"/>
                  </a:lnTo>
                  <a:lnTo>
                    <a:pt x="14" y="2"/>
                  </a:lnTo>
                  <a:lnTo>
                    <a:pt x="12" y="2"/>
                  </a:lnTo>
                  <a:lnTo>
                    <a:pt x="8" y="2"/>
                  </a:lnTo>
                  <a:lnTo>
                    <a:pt x="6" y="4"/>
                  </a:lnTo>
                  <a:lnTo>
                    <a:pt x="4" y="6"/>
                  </a:lnTo>
                  <a:lnTo>
                    <a:pt x="4" y="8"/>
                  </a:lnTo>
                  <a:lnTo>
                    <a:pt x="6" y="10"/>
                  </a:lnTo>
                  <a:lnTo>
                    <a:pt x="8" y="12"/>
                  </a:lnTo>
                  <a:lnTo>
                    <a:pt x="10" y="14"/>
                  </a:lnTo>
                  <a:lnTo>
                    <a:pt x="18" y="18"/>
                  </a:lnTo>
                  <a:lnTo>
                    <a:pt x="22" y="20"/>
                  </a:lnTo>
                  <a:lnTo>
                    <a:pt x="24" y="24"/>
                  </a:lnTo>
                  <a:lnTo>
                    <a:pt x="26" y="28"/>
                  </a:lnTo>
                  <a:lnTo>
                    <a:pt x="24" y="34"/>
                  </a:lnTo>
                  <a:lnTo>
                    <a:pt x="22" y="36"/>
                  </a:lnTo>
                  <a:lnTo>
                    <a:pt x="18" y="40"/>
                  </a:lnTo>
                  <a:lnTo>
                    <a:pt x="12" y="40"/>
                  </a:lnTo>
                  <a:lnTo>
                    <a:pt x="8" y="40"/>
                  </a:lnTo>
                  <a:lnTo>
                    <a:pt x="4" y="38"/>
                  </a:lnTo>
                  <a:lnTo>
                    <a:pt x="2" y="38"/>
                  </a:lnTo>
                  <a:lnTo>
                    <a:pt x="0" y="38"/>
                  </a:lnTo>
                  <a:lnTo>
                    <a:pt x="0" y="40"/>
                  </a:lnTo>
                  <a:lnTo>
                    <a:pt x="0" y="26"/>
                  </a:lnTo>
                  <a:lnTo>
                    <a:pt x="2" y="32"/>
                  </a:lnTo>
                  <a:lnTo>
                    <a:pt x="4" y="34"/>
                  </a:lnTo>
                  <a:lnTo>
                    <a:pt x="8" y="36"/>
                  </a:lnTo>
                  <a:lnTo>
                    <a:pt x="12" y="38"/>
                  </a:lnTo>
                  <a:lnTo>
                    <a:pt x="16" y="36"/>
                  </a:lnTo>
                  <a:lnTo>
                    <a:pt x="18" y="36"/>
                  </a:lnTo>
                  <a:lnTo>
                    <a:pt x="18" y="34"/>
                  </a:lnTo>
                  <a:lnTo>
                    <a:pt x="20" y="32"/>
                  </a:lnTo>
                  <a:lnTo>
                    <a:pt x="18" y="28"/>
                  </a:lnTo>
                  <a:lnTo>
                    <a:pt x="18" y="26"/>
                  </a:lnTo>
                  <a:lnTo>
                    <a:pt x="14" y="24"/>
                  </a:lnTo>
                  <a:lnTo>
                    <a:pt x="10" y="22"/>
                  </a:lnTo>
                  <a:lnTo>
                    <a:pt x="4" y="18"/>
                  </a:lnTo>
                  <a:lnTo>
                    <a:pt x="2" y="16"/>
                  </a:lnTo>
                  <a:lnTo>
                    <a:pt x="0" y="14"/>
                  </a:lnTo>
                  <a:lnTo>
                    <a:pt x="0" y="10"/>
                  </a:lnTo>
                  <a:lnTo>
                    <a:pt x="0" y="6"/>
                  </a:lnTo>
                  <a:lnTo>
                    <a:pt x="2" y="2"/>
                  </a:lnTo>
                  <a:lnTo>
                    <a:pt x="6" y="0"/>
                  </a:lnTo>
                  <a:lnTo>
                    <a:pt x="12" y="0"/>
                  </a:lnTo>
                  <a:lnTo>
                    <a:pt x="14" y="0"/>
                  </a:lnTo>
                  <a:lnTo>
                    <a:pt x="18" y="0"/>
                  </a:lnTo>
                  <a:lnTo>
                    <a:pt x="20" y="0"/>
                  </a:lnTo>
                  <a:lnTo>
                    <a:pt x="2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1" name="Freeform 413"/>
            <p:cNvSpPr>
              <a:spLocks/>
            </p:cNvSpPr>
            <p:nvPr/>
          </p:nvSpPr>
          <p:spPr bwMode="auto">
            <a:xfrm>
              <a:off x="243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2" name="Freeform 414"/>
            <p:cNvSpPr>
              <a:spLocks noEditPoints="1"/>
            </p:cNvSpPr>
            <p:nvPr/>
          </p:nvSpPr>
          <p:spPr bwMode="auto">
            <a:xfrm>
              <a:off x="2466" y="3046"/>
              <a:ext cx="18" cy="62"/>
            </a:xfrm>
            <a:custGeom>
              <a:avLst/>
              <a:gdLst>
                <a:gd name="T0" fmla="*/ 10 w 18"/>
                <a:gd name="T1" fmla="*/ 0 h 62"/>
                <a:gd name="T2" fmla="*/ 12 w 18"/>
                <a:gd name="T3" fmla="*/ 0 h 62"/>
                <a:gd name="T4" fmla="*/ 12 w 18"/>
                <a:gd name="T5" fmla="*/ 2 h 62"/>
                <a:gd name="T6" fmla="*/ 14 w 18"/>
                <a:gd name="T7" fmla="*/ 4 h 62"/>
                <a:gd name="T8" fmla="*/ 14 w 18"/>
                <a:gd name="T9" fmla="*/ 6 h 62"/>
                <a:gd name="T10" fmla="*/ 14 w 18"/>
                <a:gd name="T11" fmla="*/ 6 h 62"/>
                <a:gd name="T12" fmla="*/ 12 w 18"/>
                <a:gd name="T13" fmla="*/ 8 h 62"/>
                <a:gd name="T14" fmla="*/ 12 w 18"/>
                <a:gd name="T15" fmla="*/ 10 h 62"/>
                <a:gd name="T16" fmla="*/ 10 w 18"/>
                <a:gd name="T17" fmla="*/ 10 h 62"/>
                <a:gd name="T18" fmla="*/ 8 w 18"/>
                <a:gd name="T19" fmla="*/ 10 h 62"/>
                <a:gd name="T20" fmla="*/ 6 w 18"/>
                <a:gd name="T21" fmla="*/ 8 h 62"/>
                <a:gd name="T22" fmla="*/ 4 w 18"/>
                <a:gd name="T23" fmla="*/ 6 h 62"/>
                <a:gd name="T24" fmla="*/ 4 w 18"/>
                <a:gd name="T25" fmla="*/ 6 h 62"/>
                <a:gd name="T26" fmla="*/ 4 w 18"/>
                <a:gd name="T27" fmla="*/ 4 h 62"/>
                <a:gd name="T28" fmla="*/ 6 w 18"/>
                <a:gd name="T29" fmla="*/ 2 h 62"/>
                <a:gd name="T30" fmla="*/ 8 w 18"/>
                <a:gd name="T31" fmla="*/ 0 h 62"/>
                <a:gd name="T32" fmla="*/ 10 w 18"/>
                <a:gd name="T33" fmla="*/ 0 h 62"/>
                <a:gd name="T34" fmla="*/ 14 w 18"/>
                <a:gd name="T35" fmla="*/ 22 h 62"/>
                <a:gd name="T36" fmla="*/ 14 w 18"/>
                <a:gd name="T37" fmla="*/ 52 h 62"/>
                <a:gd name="T38" fmla="*/ 14 w 18"/>
                <a:gd name="T39" fmla="*/ 56 h 62"/>
                <a:gd name="T40" fmla="*/ 14 w 18"/>
                <a:gd name="T41" fmla="*/ 58 h 62"/>
                <a:gd name="T42" fmla="*/ 14 w 18"/>
                <a:gd name="T43" fmla="*/ 58 h 62"/>
                <a:gd name="T44" fmla="*/ 16 w 18"/>
                <a:gd name="T45" fmla="*/ 60 h 62"/>
                <a:gd name="T46" fmla="*/ 16 w 18"/>
                <a:gd name="T47" fmla="*/ 60 h 62"/>
                <a:gd name="T48" fmla="*/ 18 w 18"/>
                <a:gd name="T49" fmla="*/ 60 h 62"/>
                <a:gd name="T50" fmla="*/ 18 w 18"/>
                <a:gd name="T51" fmla="*/ 62 h 62"/>
                <a:gd name="T52" fmla="*/ 0 w 18"/>
                <a:gd name="T53" fmla="*/ 62 h 62"/>
                <a:gd name="T54" fmla="*/ 0 w 18"/>
                <a:gd name="T55" fmla="*/ 60 h 62"/>
                <a:gd name="T56" fmla="*/ 2 w 18"/>
                <a:gd name="T57" fmla="*/ 60 h 62"/>
                <a:gd name="T58" fmla="*/ 4 w 18"/>
                <a:gd name="T59" fmla="*/ 60 h 62"/>
                <a:gd name="T60" fmla="*/ 6 w 18"/>
                <a:gd name="T61" fmla="*/ 58 h 62"/>
                <a:gd name="T62" fmla="*/ 6 w 18"/>
                <a:gd name="T63" fmla="*/ 58 h 62"/>
                <a:gd name="T64" fmla="*/ 6 w 18"/>
                <a:gd name="T65" fmla="*/ 56 h 62"/>
                <a:gd name="T66" fmla="*/ 6 w 18"/>
                <a:gd name="T67" fmla="*/ 52 h 62"/>
                <a:gd name="T68" fmla="*/ 6 w 18"/>
                <a:gd name="T69" fmla="*/ 38 h 62"/>
                <a:gd name="T70" fmla="*/ 6 w 18"/>
                <a:gd name="T71" fmla="*/ 32 h 62"/>
                <a:gd name="T72" fmla="*/ 6 w 18"/>
                <a:gd name="T73" fmla="*/ 28 h 62"/>
                <a:gd name="T74" fmla="*/ 6 w 18"/>
                <a:gd name="T75" fmla="*/ 28 h 62"/>
                <a:gd name="T76" fmla="*/ 6 w 18"/>
                <a:gd name="T77" fmla="*/ 26 h 62"/>
                <a:gd name="T78" fmla="*/ 4 w 18"/>
                <a:gd name="T79" fmla="*/ 26 h 62"/>
                <a:gd name="T80" fmla="*/ 4 w 18"/>
                <a:gd name="T81" fmla="*/ 26 h 62"/>
                <a:gd name="T82" fmla="*/ 2 w 18"/>
                <a:gd name="T83" fmla="*/ 26 h 62"/>
                <a:gd name="T84" fmla="*/ 2 w 18"/>
                <a:gd name="T85" fmla="*/ 26 h 62"/>
                <a:gd name="T86" fmla="*/ 0 w 18"/>
                <a:gd name="T87" fmla="*/ 26 h 62"/>
                <a:gd name="T88" fmla="*/ 12 w 18"/>
                <a:gd name="T89" fmla="*/ 22 h 62"/>
                <a:gd name="T90" fmla="*/ 14 w 18"/>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8"/>
                <a:gd name="T139" fmla="*/ 0 h 62"/>
                <a:gd name="T140" fmla="*/ 18 w 18"/>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8" h="62">
                  <a:moveTo>
                    <a:pt x="10" y="0"/>
                  </a:moveTo>
                  <a:lnTo>
                    <a:pt x="12" y="0"/>
                  </a:lnTo>
                  <a:lnTo>
                    <a:pt x="12" y="2"/>
                  </a:lnTo>
                  <a:lnTo>
                    <a:pt x="14" y="4"/>
                  </a:lnTo>
                  <a:lnTo>
                    <a:pt x="14" y="6"/>
                  </a:lnTo>
                  <a:lnTo>
                    <a:pt x="12" y="8"/>
                  </a:lnTo>
                  <a:lnTo>
                    <a:pt x="12" y="10"/>
                  </a:lnTo>
                  <a:lnTo>
                    <a:pt x="10" y="10"/>
                  </a:lnTo>
                  <a:lnTo>
                    <a:pt x="8" y="10"/>
                  </a:lnTo>
                  <a:lnTo>
                    <a:pt x="6" y="8"/>
                  </a:lnTo>
                  <a:lnTo>
                    <a:pt x="4" y="6"/>
                  </a:lnTo>
                  <a:lnTo>
                    <a:pt x="4" y="4"/>
                  </a:lnTo>
                  <a:lnTo>
                    <a:pt x="6" y="2"/>
                  </a:lnTo>
                  <a:lnTo>
                    <a:pt x="8" y="0"/>
                  </a:lnTo>
                  <a:lnTo>
                    <a:pt x="10" y="0"/>
                  </a:lnTo>
                  <a:close/>
                  <a:moveTo>
                    <a:pt x="14" y="22"/>
                  </a:moveTo>
                  <a:lnTo>
                    <a:pt x="14" y="52"/>
                  </a:lnTo>
                  <a:lnTo>
                    <a:pt x="14" y="56"/>
                  </a:lnTo>
                  <a:lnTo>
                    <a:pt x="14" y="58"/>
                  </a:lnTo>
                  <a:lnTo>
                    <a:pt x="16" y="60"/>
                  </a:lnTo>
                  <a:lnTo>
                    <a:pt x="18" y="60"/>
                  </a:lnTo>
                  <a:lnTo>
                    <a:pt x="18" y="62"/>
                  </a:lnTo>
                  <a:lnTo>
                    <a:pt x="0" y="62"/>
                  </a:lnTo>
                  <a:lnTo>
                    <a:pt x="0" y="60"/>
                  </a:lnTo>
                  <a:lnTo>
                    <a:pt x="2"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3" name="Freeform 415"/>
            <p:cNvSpPr>
              <a:spLocks/>
            </p:cNvSpPr>
            <p:nvPr/>
          </p:nvSpPr>
          <p:spPr bwMode="auto">
            <a:xfrm>
              <a:off x="2488"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4" name="Freeform 416"/>
            <p:cNvSpPr>
              <a:spLocks noEditPoints="1"/>
            </p:cNvSpPr>
            <p:nvPr/>
          </p:nvSpPr>
          <p:spPr bwMode="auto">
            <a:xfrm>
              <a:off x="2534"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0" y="4"/>
                  </a:lnTo>
                  <a:lnTo>
                    <a:pt x="10" y="6"/>
                  </a:lnTo>
                  <a:lnTo>
                    <a:pt x="10" y="10"/>
                  </a:lnTo>
                  <a:lnTo>
                    <a:pt x="10" y="12"/>
                  </a:lnTo>
                  <a:lnTo>
                    <a:pt x="8" y="12"/>
                  </a:lnTo>
                  <a:lnTo>
                    <a:pt x="8" y="14"/>
                  </a:lnTo>
                  <a:lnTo>
                    <a:pt x="6" y="14"/>
                  </a:lnTo>
                  <a:lnTo>
                    <a:pt x="4" y="14"/>
                  </a:lnTo>
                  <a:lnTo>
                    <a:pt x="4" y="12"/>
                  </a:lnTo>
                  <a:lnTo>
                    <a:pt x="2" y="12"/>
                  </a:lnTo>
                  <a:lnTo>
                    <a:pt x="2" y="10"/>
                  </a:lnTo>
                  <a:lnTo>
                    <a:pt x="2" y="6"/>
                  </a:lnTo>
                  <a:lnTo>
                    <a:pt x="6" y="2"/>
                  </a:lnTo>
                  <a:lnTo>
                    <a:pt x="10" y="0"/>
                  </a:lnTo>
                  <a:lnTo>
                    <a:pt x="16" y="0"/>
                  </a:lnTo>
                  <a:lnTo>
                    <a:pt x="22" y="0"/>
                  </a:lnTo>
                  <a:lnTo>
                    <a:pt x="24"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5" name="Freeform 417"/>
            <p:cNvSpPr>
              <a:spLocks/>
            </p:cNvSpPr>
            <p:nvPr/>
          </p:nvSpPr>
          <p:spPr bwMode="auto">
            <a:xfrm>
              <a:off x="2570"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8 w 26"/>
                <a:gd name="T49" fmla="*/ 42 h 52"/>
                <a:gd name="T50" fmla="*/ 8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8" y="42"/>
                  </a:lnTo>
                  <a:lnTo>
                    <a:pt x="8"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6" name="Freeform 418"/>
            <p:cNvSpPr>
              <a:spLocks noEditPoints="1"/>
            </p:cNvSpPr>
            <p:nvPr/>
          </p:nvSpPr>
          <p:spPr bwMode="auto">
            <a:xfrm>
              <a:off x="2598" y="3046"/>
              <a:ext cx="20" cy="62"/>
            </a:xfrm>
            <a:custGeom>
              <a:avLst/>
              <a:gdLst>
                <a:gd name="T0" fmla="*/ 10 w 20"/>
                <a:gd name="T1" fmla="*/ 0 h 62"/>
                <a:gd name="T2" fmla="*/ 12 w 20"/>
                <a:gd name="T3" fmla="*/ 0 h 62"/>
                <a:gd name="T4" fmla="*/ 14 w 20"/>
                <a:gd name="T5" fmla="*/ 2 h 62"/>
                <a:gd name="T6" fmla="*/ 14 w 20"/>
                <a:gd name="T7" fmla="*/ 4 h 62"/>
                <a:gd name="T8" fmla="*/ 14 w 20"/>
                <a:gd name="T9" fmla="*/ 6 h 62"/>
                <a:gd name="T10" fmla="*/ 14 w 20"/>
                <a:gd name="T11" fmla="*/ 6 h 62"/>
                <a:gd name="T12" fmla="*/ 14 w 20"/>
                <a:gd name="T13" fmla="*/ 8 h 62"/>
                <a:gd name="T14" fmla="*/ 12 w 20"/>
                <a:gd name="T15" fmla="*/ 10 h 62"/>
                <a:gd name="T16" fmla="*/ 10 w 20"/>
                <a:gd name="T17" fmla="*/ 10 h 62"/>
                <a:gd name="T18" fmla="*/ 8 w 20"/>
                <a:gd name="T19" fmla="*/ 10 h 62"/>
                <a:gd name="T20" fmla="*/ 6 w 20"/>
                <a:gd name="T21" fmla="*/ 8 h 62"/>
                <a:gd name="T22" fmla="*/ 6 w 20"/>
                <a:gd name="T23" fmla="*/ 6 h 62"/>
                <a:gd name="T24" fmla="*/ 4 w 20"/>
                <a:gd name="T25" fmla="*/ 6 h 62"/>
                <a:gd name="T26" fmla="*/ 6 w 20"/>
                <a:gd name="T27" fmla="*/ 4 h 62"/>
                <a:gd name="T28" fmla="*/ 6 w 20"/>
                <a:gd name="T29" fmla="*/ 2 h 62"/>
                <a:gd name="T30" fmla="*/ 8 w 20"/>
                <a:gd name="T31" fmla="*/ 0 h 62"/>
                <a:gd name="T32" fmla="*/ 10 w 20"/>
                <a:gd name="T33" fmla="*/ 0 h 62"/>
                <a:gd name="T34" fmla="*/ 14 w 20"/>
                <a:gd name="T35" fmla="*/ 22 h 62"/>
                <a:gd name="T36" fmla="*/ 14 w 20"/>
                <a:gd name="T37" fmla="*/ 52 h 62"/>
                <a:gd name="T38" fmla="*/ 14 w 20"/>
                <a:gd name="T39" fmla="*/ 56 h 62"/>
                <a:gd name="T40" fmla="*/ 14 w 20"/>
                <a:gd name="T41" fmla="*/ 58 h 62"/>
                <a:gd name="T42" fmla="*/ 14 w 20"/>
                <a:gd name="T43" fmla="*/ 58 h 62"/>
                <a:gd name="T44" fmla="*/ 16 w 20"/>
                <a:gd name="T45" fmla="*/ 60 h 62"/>
                <a:gd name="T46" fmla="*/ 18 w 20"/>
                <a:gd name="T47" fmla="*/ 60 h 62"/>
                <a:gd name="T48" fmla="*/ 20 w 20"/>
                <a:gd name="T49" fmla="*/ 60 h 62"/>
                <a:gd name="T50" fmla="*/ 20 w 20"/>
                <a:gd name="T51" fmla="*/ 62 h 62"/>
                <a:gd name="T52" fmla="*/ 0 w 20"/>
                <a:gd name="T53" fmla="*/ 62 h 62"/>
                <a:gd name="T54" fmla="*/ 0 w 20"/>
                <a:gd name="T55" fmla="*/ 60 h 62"/>
                <a:gd name="T56" fmla="*/ 4 w 20"/>
                <a:gd name="T57" fmla="*/ 60 h 62"/>
                <a:gd name="T58" fmla="*/ 4 w 20"/>
                <a:gd name="T59" fmla="*/ 60 h 62"/>
                <a:gd name="T60" fmla="*/ 6 w 20"/>
                <a:gd name="T61" fmla="*/ 58 h 62"/>
                <a:gd name="T62" fmla="*/ 6 w 20"/>
                <a:gd name="T63" fmla="*/ 58 h 62"/>
                <a:gd name="T64" fmla="*/ 6 w 20"/>
                <a:gd name="T65" fmla="*/ 56 h 62"/>
                <a:gd name="T66" fmla="*/ 6 w 20"/>
                <a:gd name="T67" fmla="*/ 52 h 62"/>
                <a:gd name="T68" fmla="*/ 6 w 20"/>
                <a:gd name="T69" fmla="*/ 38 h 62"/>
                <a:gd name="T70" fmla="*/ 6 w 20"/>
                <a:gd name="T71" fmla="*/ 32 h 62"/>
                <a:gd name="T72" fmla="*/ 6 w 20"/>
                <a:gd name="T73" fmla="*/ 28 h 62"/>
                <a:gd name="T74" fmla="*/ 6 w 20"/>
                <a:gd name="T75" fmla="*/ 28 h 62"/>
                <a:gd name="T76" fmla="*/ 6 w 20"/>
                <a:gd name="T77" fmla="*/ 26 h 62"/>
                <a:gd name="T78" fmla="*/ 4 w 20"/>
                <a:gd name="T79" fmla="*/ 26 h 62"/>
                <a:gd name="T80" fmla="*/ 4 w 20"/>
                <a:gd name="T81" fmla="*/ 26 h 62"/>
                <a:gd name="T82" fmla="*/ 2 w 20"/>
                <a:gd name="T83" fmla="*/ 26 h 62"/>
                <a:gd name="T84" fmla="*/ 2 w 20"/>
                <a:gd name="T85" fmla="*/ 26 h 62"/>
                <a:gd name="T86" fmla="*/ 0 w 20"/>
                <a:gd name="T87" fmla="*/ 26 h 62"/>
                <a:gd name="T88" fmla="*/ 12 w 20"/>
                <a:gd name="T89" fmla="*/ 22 h 62"/>
                <a:gd name="T90" fmla="*/ 14 w 20"/>
                <a:gd name="T91" fmla="*/ 22 h 6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
                <a:gd name="T139" fmla="*/ 0 h 62"/>
                <a:gd name="T140" fmla="*/ 20 w 20"/>
                <a:gd name="T141" fmla="*/ 62 h 6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 h="62">
                  <a:moveTo>
                    <a:pt x="10" y="0"/>
                  </a:moveTo>
                  <a:lnTo>
                    <a:pt x="12" y="0"/>
                  </a:lnTo>
                  <a:lnTo>
                    <a:pt x="14" y="2"/>
                  </a:lnTo>
                  <a:lnTo>
                    <a:pt x="14" y="4"/>
                  </a:lnTo>
                  <a:lnTo>
                    <a:pt x="14" y="6"/>
                  </a:lnTo>
                  <a:lnTo>
                    <a:pt x="14" y="8"/>
                  </a:lnTo>
                  <a:lnTo>
                    <a:pt x="12" y="10"/>
                  </a:lnTo>
                  <a:lnTo>
                    <a:pt x="10" y="10"/>
                  </a:lnTo>
                  <a:lnTo>
                    <a:pt x="8" y="10"/>
                  </a:lnTo>
                  <a:lnTo>
                    <a:pt x="6" y="8"/>
                  </a:lnTo>
                  <a:lnTo>
                    <a:pt x="6" y="6"/>
                  </a:lnTo>
                  <a:lnTo>
                    <a:pt x="4" y="6"/>
                  </a:lnTo>
                  <a:lnTo>
                    <a:pt x="6" y="4"/>
                  </a:lnTo>
                  <a:lnTo>
                    <a:pt x="6" y="2"/>
                  </a:lnTo>
                  <a:lnTo>
                    <a:pt x="8" y="0"/>
                  </a:lnTo>
                  <a:lnTo>
                    <a:pt x="10" y="0"/>
                  </a:lnTo>
                  <a:close/>
                  <a:moveTo>
                    <a:pt x="14" y="22"/>
                  </a:moveTo>
                  <a:lnTo>
                    <a:pt x="14" y="52"/>
                  </a:lnTo>
                  <a:lnTo>
                    <a:pt x="14" y="56"/>
                  </a:lnTo>
                  <a:lnTo>
                    <a:pt x="14" y="58"/>
                  </a:lnTo>
                  <a:lnTo>
                    <a:pt x="16" y="60"/>
                  </a:lnTo>
                  <a:lnTo>
                    <a:pt x="18" y="60"/>
                  </a:lnTo>
                  <a:lnTo>
                    <a:pt x="20" y="60"/>
                  </a:lnTo>
                  <a:lnTo>
                    <a:pt x="20" y="62"/>
                  </a:lnTo>
                  <a:lnTo>
                    <a:pt x="0" y="62"/>
                  </a:lnTo>
                  <a:lnTo>
                    <a:pt x="0" y="60"/>
                  </a:lnTo>
                  <a:lnTo>
                    <a:pt x="4" y="60"/>
                  </a:lnTo>
                  <a:lnTo>
                    <a:pt x="6" y="58"/>
                  </a:lnTo>
                  <a:lnTo>
                    <a:pt x="6" y="56"/>
                  </a:lnTo>
                  <a:lnTo>
                    <a:pt x="6" y="52"/>
                  </a:lnTo>
                  <a:lnTo>
                    <a:pt x="6" y="38"/>
                  </a:lnTo>
                  <a:lnTo>
                    <a:pt x="6" y="32"/>
                  </a:lnTo>
                  <a:lnTo>
                    <a:pt x="6" y="28"/>
                  </a:lnTo>
                  <a:lnTo>
                    <a:pt x="6" y="26"/>
                  </a:lnTo>
                  <a:lnTo>
                    <a:pt x="4" y="26"/>
                  </a:lnTo>
                  <a:lnTo>
                    <a:pt x="2" y="26"/>
                  </a:lnTo>
                  <a:lnTo>
                    <a:pt x="0" y="26"/>
                  </a:lnTo>
                  <a:lnTo>
                    <a:pt x="12" y="22"/>
                  </a:lnTo>
                  <a:lnTo>
                    <a:pt x="1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7" name="Freeform 419"/>
            <p:cNvSpPr>
              <a:spLocks noEditPoints="1"/>
            </p:cNvSpPr>
            <p:nvPr/>
          </p:nvSpPr>
          <p:spPr bwMode="auto">
            <a:xfrm>
              <a:off x="2622"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6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2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6"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2"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8" name="Freeform 420"/>
            <p:cNvSpPr>
              <a:spLocks/>
            </p:cNvSpPr>
            <p:nvPr/>
          </p:nvSpPr>
          <p:spPr bwMode="auto">
            <a:xfrm>
              <a:off x="2664"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6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6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6"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6" y="4"/>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19" name="Freeform 421"/>
            <p:cNvSpPr>
              <a:spLocks noEditPoints="1"/>
            </p:cNvSpPr>
            <p:nvPr/>
          </p:nvSpPr>
          <p:spPr bwMode="auto">
            <a:xfrm>
              <a:off x="2736" y="3068"/>
              <a:ext cx="38" cy="40"/>
            </a:xfrm>
            <a:custGeom>
              <a:avLst/>
              <a:gdLst>
                <a:gd name="T0" fmla="*/ 18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6 w 38"/>
                <a:gd name="T49" fmla="*/ 2 h 40"/>
                <a:gd name="T50" fmla="*/ 12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0" y="14"/>
                  </a:lnTo>
                  <a:lnTo>
                    <a:pt x="2" y="10"/>
                  </a:lnTo>
                  <a:lnTo>
                    <a:pt x="6" y="4"/>
                  </a:lnTo>
                  <a:lnTo>
                    <a:pt x="10" y="2"/>
                  </a:lnTo>
                  <a:lnTo>
                    <a:pt x="14" y="0"/>
                  </a:lnTo>
                  <a:lnTo>
                    <a:pt x="18" y="0"/>
                  </a:lnTo>
                  <a:close/>
                  <a:moveTo>
                    <a:pt x="18" y="2"/>
                  </a:moveTo>
                  <a:lnTo>
                    <a:pt x="16" y="2"/>
                  </a:lnTo>
                  <a:lnTo>
                    <a:pt x="12" y="4"/>
                  </a:lnTo>
                  <a:lnTo>
                    <a:pt x="10" y="4"/>
                  </a:lnTo>
                  <a:lnTo>
                    <a:pt x="10" y="8"/>
                  </a:lnTo>
                  <a:lnTo>
                    <a:pt x="8" y="12"/>
                  </a:lnTo>
                  <a:lnTo>
                    <a:pt x="8" y="16"/>
                  </a:lnTo>
                  <a:lnTo>
                    <a:pt x="8" y="24"/>
                  </a:lnTo>
                  <a:lnTo>
                    <a:pt x="12"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0" name="Freeform 422"/>
            <p:cNvSpPr>
              <a:spLocks/>
            </p:cNvSpPr>
            <p:nvPr/>
          </p:nvSpPr>
          <p:spPr bwMode="auto">
            <a:xfrm>
              <a:off x="278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6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6"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1" name="Freeform 423"/>
            <p:cNvSpPr>
              <a:spLocks noEditPoints="1"/>
            </p:cNvSpPr>
            <p:nvPr/>
          </p:nvSpPr>
          <p:spPr bwMode="auto">
            <a:xfrm>
              <a:off x="2830" y="3068"/>
              <a:ext cx="36" cy="40"/>
            </a:xfrm>
            <a:custGeom>
              <a:avLst/>
              <a:gdLst>
                <a:gd name="T0" fmla="*/ 18 w 36"/>
                <a:gd name="T1" fmla="*/ 36 h 40"/>
                <a:gd name="T2" fmla="*/ 14 w 36"/>
                <a:gd name="T3" fmla="*/ 38 h 40"/>
                <a:gd name="T4" fmla="*/ 10 w 36"/>
                <a:gd name="T5" fmla="*/ 40 h 40"/>
                <a:gd name="T6" fmla="*/ 4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4 w 36"/>
                <a:gd name="T31" fmla="*/ 12 h 40"/>
                <a:gd name="T32" fmla="*/ 2 w 36"/>
                <a:gd name="T33" fmla="*/ 10 h 40"/>
                <a:gd name="T34" fmla="*/ 6 w 36"/>
                <a:gd name="T35" fmla="*/ 2 h 40"/>
                <a:gd name="T36" fmla="*/ 16 w 36"/>
                <a:gd name="T37" fmla="*/ 0 h 40"/>
                <a:gd name="T38" fmla="*/ 26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10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4" y="38"/>
                  </a:lnTo>
                  <a:lnTo>
                    <a:pt x="2" y="34"/>
                  </a:lnTo>
                  <a:lnTo>
                    <a:pt x="0" y="30"/>
                  </a:lnTo>
                  <a:lnTo>
                    <a:pt x="0" y="28"/>
                  </a:lnTo>
                  <a:lnTo>
                    <a:pt x="2" y="26"/>
                  </a:lnTo>
                  <a:lnTo>
                    <a:pt x="4" y="22"/>
                  </a:lnTo>
                  <a:lnTo>
                    <a:pt x="8" y="20"/>
                  </a:lnTo>
                  <a:lnTo>
                    <a:pt x="14" y="18"/>
                  </a:lnTo>
                  <a:lnTo>
                    <a:pt x="22" y="14"/>
                  </a:lnTo>
                  <a:lnTo>
                    <a:pt x="22" y="12"/>
                  </a:lnTo>
                  <a:lnTo>
                    <a:pt x="22" y="8"/>
                  </a:lnTo>
                  <a:lnTo>
                    <a:pt x="20" y="4"/>
                  </a:lnTo>
                  <a:lnTo>
                    <a:pt x="18" y="2"/>
                  </a:lnTo>
                  <a:lnTo>
                    <a:pt x="16" y="2"/>
                  </a:lnTo>
                  <a:lnTo>
                    <a:pt x="12" y="2"/>
                  </a:lnTo>
                  <a:lnTo>
                    <a:pt x="12" y="4"/>
                  </a:lnTo>
                  <a:lnTo>
                    <a:pt x="10" y="4"/>
                  </a:lnTo>
                  <a:lnTo>
                    <a:pt x="10" y="6"/>
                  </a:lnTo>
                  <a:lnTo>
                    <a:pt x="10" y="10"/>
                  </a:lnTo>
                  <a:lnTo>
                    <a:pt x="10" y="12"/>
                  </a:lnTo>
                  <a:lnTo>
                    <a:pt x="8" y="12"/>
                  </a:lnTo>
                  <a:lnTo>
                    <a:pt x="8" y="14"/>
                  </a:lnTo>
                  <a:lnTo>
                    <a:pt x="6" y="14"/>
                  </a:lnTo>
                  <a:lnTo>
                    <a:pt x="4" y="14"/>
                  </a:lnTo>
                  <a:lnTo>
                    <a:pt x="4" y="12"/>
                  </a:lnTo>
                  <a:lnTo>
                    <a:pt x="2" y="12"/>
                  </a:lnTo>
                  <a:lnTo>
                    <a:pt x="2" y="10"/>
                  </a:lnTo>
                  <a:lnTo>
                    <a:pt x="4" y="6"/>
                  </a:lnTo>
                  <a:lnTo>
                    <a:pt x="6" y="2"/>
                  </a:lnTo>
                  <a:lnTo>
                    <a:pt x="10" y="0"/>
                  </a:lnTo>
                  <a:lnTo>
                    <a:pt x="16" y="0"/>
                  </a:lnTo>
                  <a:lnTo>
                    <a:pt x="22" y="0"/>
                  </a:lnTo>
                  <a:lnTo>
                    <a:pt x="26" y="0"/>
                  </a:lnTo>
                  <a:lnTo>
                    <a:pt x="28"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2" y="38"/>
                  </a:lnTo>
                  <a:lnTo>
                    <a:pt x="26" y="40"/>
                  </a:lnTo>
                  <a:lnTo>
                    <a:pt x="24" y="38"/>
                  </a:lnTo>
                  <a:lnTo>
                    <a:pt x="22" y="36"/>
                  </a:lnTo>
                  <a:lnTo>
                    <a:pt x="22" y="34"/>
                  </a:lnTo>
                  <a:close/>
                  <a:moveTo>
                    <a:pt x="22" y="30"/>
                  </a:moveTo>
                  <a:lnTo>
                    <a:pt x="22" y="16"/>
                  </a:lnTo>
                  <a:lnTo>
                    <a:pt x="18" y="18"/>
                  </a:lnTo>
                  <a:lnTo>
                    <a:pt x="14" y="20"/>
                  </a:lnTo>
                  <a:lnTo>
                    <a:pt x="12" y="22"/>
                  </a:lnTo>
                  <a:lnTo>
                    <a:pt x="10"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2" name="Freeform 424"/>
            <p:cNvSpPr>
              <a:spLocks/>
            </p:cNvSpPr>
            <p:nvPr/>
          </p:nvSpPr>
          <p:spPr bwMode="auto">
            <a:xfrm>
              <a:off x="2868" y="3068"/>
              <a:ext cx="42" cy="40"/>
            </a:xfrm>
            <a:custGeom>
              <a:avLst/>
              <a:gdLst>
                <a:gd name="T0" fmla="*/ 12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6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28 w 42"/>
                <a:gd name="T49" fmla="*/ 34 h 40"/>
                <a:gd name="T50" fmla="*/ 28 w 42"/>
                <a:gd name="T51" fmla="*/ 34 h 40"/>
                <a:gd name="T52" fmla="*/ 30 w 42"/>
                <a:gd name="T53" fmla="*/ 30 h 40"/>
                <a:gd name="T54" fmla="*/ 30 w 42"/>
                <a:gd name="T55" fmla="*/ 14 h 40"/>
                <a:gd name="T56" fmla="*/ 28 w 42"/>
                <a:gd name="T57" fmla="*/ 10 h 40"/>
                <a:gd name="T58" fmla="*/ 28 w 42"/>
                <a:gd name="T59" fmla="*/ 6 h 40"/>
                <a:gd name="T60" fmla="*/ 26 w 42"/>
                <a:gd name="T61" fmla="*/ 6 h 40"/>
                <a:gd name="T62" fmla="*/ 22 w 42"/>
                <a:gd name="T63" fmla="*/ 4 h 40"/>
                <a:gd name="T64" fmla="*/ 18 w 42"/>
                <a:gd name="T65" fmla="*/ 6 h 40"/>
                <a:gd name="T66" fmla="*/ 12 w 42"/>
                <a:gd name="T67" fmla="*/ 10 h 40"/>
                <a:gd name="T68" fmla="*/ 12 w 42"/>
                <a:gd name="T69" fmla="*/ 30 h 40"/>
                <a:gd name="T70" fmla="*/ 12 w 42"/>
                <a:gd name="T71" fmla="*/ 34 h 40"/>
                <a:gd name="T72" fmla="*/ 12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0 w 42"/>
                <a:gd name="T89" fmla="*/ 38 h 40"/>
                <a:gd name="T90" fmla="*/ 2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4 w 42"/>
                <a:gd name="T105" fmla="*/ 6 h 40"/>
                <a:gd name="T106" fmla="*/ 4 w 42"/>
                <a:gd name="T107" fmla="*/ 4 h 40"/>
                <a:gd name="T108" fmla="*/ 4 w 42"/>
                <a:gd name="T109" fmla="*/ 4 h 40"/>
                <a:gd name="T110" fmla="*/ 2 w 42"/>
                <a:gd name="T111" fmla="*/ 4 h 40"/>
                <a:gd name="T112" fmla="*/ 2 w 42"/>
                <a:gd name="T113" fmla="*/ 4 h 40"/>
                <a:gd name="T114" fmla="*/ 0 w 42"/>
                <a:gd name="T115" fmla="*/ 4 h 40"/>
                <a:gd name="T116" fmla="*/ 0 w 42"/>
                <a:gd name="T117" fmla="*/ 4 h 40"/>
                <a:gd name="T118" fmla="*/ 10 w 42"/>
                <a:gd name="T119" fmla="*/ 0 h 40"/>
                <a:gd name="T120" fmla="*/ 12 w 42"/>
                <a:gd name="T121" fmla="*/ 0 h 40"/>
                <a:gd name="T122" fmla="*/ 12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2"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6" y="36"/>
                  </a:lnTo>
                  <a:lnTo>
                    <a:pt x="38" y="36"/>
                  </a:lnTo>
                  <a:lnTo>
                    <a:pt x="38" y="38"/>
                  </a:lnTo>
                  <a:lnTo>
                    <a:pt x="40" y="38"/>
                  </a:lnTo>
                  <a:lnTo>
                    <a:pt x="42" y="38"/>
                  </a:lnTo>
                  <a:lnTo>
                    <a:pt x="42" y="40"/>
                  </a:lnTo>
                  <a:lnTo>
                    <a:pt x="24" y="40"/>
                  </a:lnTo>
                  <a:lnTo>
                    <a:pt x="24" y="38"/>
                  </a:lnTo>
                  <a:lnTo>
                    <a:pt x="26" y="38"/>
                  </a:lnTo>
                  <a:lnTo>
                    <a:pt x="28" y="38"/>
                  </a:lnTo>
                  <a:lnTo>
                    <a:pt x="28" y="36"/>
                  </a:lnTo>
                  <a:lnTo>
                    <a:pt x="28" y="34"/>
                  </a:lnTo>
                  <a:lnTo>
                    <a:pt x="30" y="30"/>
                  </a:lnTo>
                  <a:lnTo>
                    <a:pt x="30" y="14"/>
                  </a:lnTo>
                  <a:lnTo>
                    <a:pt x="28" y="10"/>
                  </a:lnTo>
                  <a:lnTo>
                    <a:pt x="28" y="6"/>
                  </a:lnTo>
                  <a:lnTo>
                    <a:pt x="26" y="6"/>
                  </a:lnTo>
                  <a:lnTo>
                    <a:pt x="22" y="4"/>
                  </a:lnTo>
                  <a:lnTo>
                    <a:pt x="18" y="6"/>
                  </a:lnTo>
                  <a:lnTo>
                    <a:pt x="12" y="10"/>
                  </a:lnTo>
                  <a:lnTo>
                    <a:pt x="12" y="30"/>
                  </a:lnTo>
                  <a:lnTo>
                    <a:pt x="12" y="34"/>
                  </a:lnTo>
                  <a:lnTo>
                    <a:pt x="12" y="36"/>
                  </a:lnTo>
                  <a:lnTo>
                    <a:pt x="14" y="36"/>
                  </a:lnTo>
                  <a:lnTo>
                    <a:pt x="14" y="38"/>
                  </a:lnTo>
                  <a:lnTo>
                    <a:pt x="16" y="38"/>
                  </a:lnTo>
                  <a:lnTo>
                    <a:pt x="18" y="38"/>
                  </a:lnTo>
                  <a:lnTo>
                    <a:pt x="18" y="40"/>
                  </a:lnTo>
                  <a:lnTo>
                    <a:pt x="0" y="40"/>
                  </a:lnTo>
                  <a:lnTo>
                    <a:pt x="0" y="38"/>
                  </a:lnTo>
                  <a:lnTo>
                    <a:pt x="2" y="38"/>
                  </a:lnTo>
                  <a:lnTo>
                    <a:pt x="4" y="36"/>
                  </a:lnTo>
                  <a:lnTo>
                    <a:pt x="6" y="34"/>
                  </a:lnTo>
                  <a:lnTo>
                    <a:pt x="6" y="30"/>
                  </a:lnTo>
                  <a:lnTo>
                    <a:pt x="6" y="16"/>
                  </a:lnTo>
                  <a:lnTo>
                    <a:pt x="6" y="10"/>
                  </a:lnTo>
                  <a:lnTo>
                    <a:pt x="6" y="6"/>
                  </a:lnTo>
                  <a:lnTo>
                    <a:pt x="4" y="6"/>
                  </a:lnTo>
                  <a:lnTo>
                    <a:pt x="4" y="4"/>
                  </a:lnTo>
                  <a:lnTo>
                    <a:pt x="2" y="4"/>
                  </a:lnTo>
                  <a:lnTo>
                    <a:pt x="0" y="4"/>
                  </a:lnTo>
                  <a:lnTo>
                    <a:pt x="10" y="0"/>
                  </a:lnTo>
                  <a:lnTo>
                    <a:pt x="12" y="0"/>
                  </a:lnTo>
                  <a:lnTo>
                    <a:pt x="12"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3" name="Freeform 425"/>
            <p:cNvSpPr>
              <a:spLocks noEditPoints="1"/>
            </p:cNvSpPr>
            <p:nvPr/>
          </p:nvSpPr>
          <p:spPr bwMode="auto">
            <a:xfrm>
              <a:off x="2936" y="3068"/>
              <a:ext cx="38" cy="40"/>
            </a:xfrm>
            <a:custGeom>
              <a:avLst/>
              <a:gdLst>
                <a:gd name="T0" fmla="*/ 20 w 38"/>
                <a:gd name="T1" fmla="*/ 0 h 40"/>
                <a:gd name="T2" fmla="*/ 24 w 38"/>
                <a:gd name="T3" fmla="*/ 0 h 40"/>
                <a:gd name="T4" fmla="*/ 30 w 38"/>
                <a:gd name="T5" fmla="*/ 2 h 40"/>
                <a:gd name="T6" fmla="*/ 34 w 38"/>
                <a:gd name="T7" fmla="*/ 6 h 40"/>
                <a:gd name="T8" fmla="*/ 36 w 38"/>
                <a:gd name="T9" fmla="*/ 12 h 40"/>
                <a:gd name="T10" fmla="*/ 38 w 38"/>
                <a:gd name="T11" fmla="*/ 18 h 40"/>
                <a:gd name="T12" fmla="*/ 38 w 38"/>
                <a:gd name="T13" fmla="*/ 24 h 40"/>
                <a:gd name="T14" fmla="*/ 36 w 38"/>
                <a:gd name="T15" fmla="*/ 30 h 40"/>
                <a:gd name="T16" fmla="*/ 32 w 38"/>
                <a:gd name="T17" fmla="*/ 34 h 40"/>
                <a:gd name="T18" fmla="*/ 28 w 38"/>
                <a:gd name="T19" fmla="*/ 38 h 40"/>
                <a:gd name="T20" fmla="*/ 24 w 38"/>
                <a:gd name="T21" fmla="*/ 40 h 40"/>
                <a:gd name="T22" fmla="*/ 18 w 38"/>
                <a:gd name="T23" fmla="*/ 40 h 40"/>
                <a:gd name="T24" fmla="*/ 14 w 38"/>
                <a:gd name="T25" fmla="*/ 40 h 40"/>
                <a:gd name="T26" fmla="*/ 8 w 38"/>
                <a:gd name="T27" fmla="*/ 38 h 40"/>
                <a:gd name="T28" fmla="*/ 4 w 38"/>
                <a:gd name="T29" fmla="*/ 34 h 40"/>
                <a:gd name="T30" fmla="*/ 2 w 38"/>
                <a:gd name="T31" fmla="*/ 26 h 40"/>
                <a:gd name="T32" fmla="*/ 0 w 38"/>
                <a:gd name="T33" fmla="*/ 20 h 40"/>
                <a:gd name="T34" fmla="*/ 2 w 38"/>
                <a:gd name="T35" fmla="*/ 14 h 40"/>
                <a:gd name="T36" fmla="*/ 4 w 38"/>
                <a:gd name="T37" fmla="*/ 10 h 40"/>
                <a:gd name="T38" fmla="*/ 6 w 38"/>
                <a:gd name="T39" fmla="*/ 4 h 40"/>
                <a:gd name="T40" fmla="*/ 10 w 38"/>
                <a:gd name="T41" fmla="*/ 2 h 40"/>
                <a:gd name="T42" fmla="*/ 14 w 38"/>
                <a:gd name="T43" fmla="*/ 0 h 40"/>
                <a:gd name="T44" fmla="*/ 20 w 38"/>
                <a:gd name="T45" fmla="*/ 0 h 40"/>
                <a:gd name="T46" fmla="*/ 18 w 38"/>
                <a:gd name="T47" fmla="*/ 2 h 40"/>
                <a:gd name="T48" fmla="*/ 16 w 38"/>
                <a:gd name="T49" fmla="*/ 2 h 40"/>
                <a:gd name="T50" fmla="*/ 14 w 38"/>
                <a:gd name="T51" fmla="*/ 4 h 40"/>
                <a:gd name="T52" fmla="*/ 10 w 38"/>
                <a:gd name="T53" fmla="*/ 4 h 40"/>
                <a:gd name="T54" fmla="*/ 10 w 38"/>
                <a:gd name="T55" fmla="*/ 8 h 40"/>
                <a:gd name="T56" fmla="*/ 8 w 38"/>
                <a:gd name="T57" fmla="*/ 12 h 40"/>
                <a:gd name="T58" fmla="*/ 8 w 38"/>
                <a:gd name="T59" fmla="*/ 16 h 40"/>
                <a:gd name="T60" fmla="*/ 8 w 38"/>
                <a:gd name="T61" fmla="*/ 24 h 40"/>
                <a:gd name="T62" fmla="*/ 12 w 38"/>
                <a:gd name="T63" fmla="*/ 32 h 40"/>
                <a:gd name="T64" fmla="*/ 14 w 38"/>
                <a:gd name="T65" fmla="*/ 34 h 40"/>
                <a:gd name="T66" fmla="*/ 18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20" y="0"/>
                  </a:moveTo>
                  <a:lnTo>
                    <a:pt x="24" y="0"/>
                  </a:lnTo>
                  <a:lnTo>
                    <a:pt x="30" y="2"/>
                  </a:lnTo>
                  <a:lnTo>
                    <a:pt x="34" y="6"/>
                  </a:lnTo>
                  <a:lnTo>
                    <a:pt x="36" y="12"/>
                  </a:lnTo>
                  <a:lnTo>
                    <a:pt x="38" y="18"/>
                  </a:lnTo>
                  <a:lnTo>
                    <a:pt x="38" y="24"/>
                  </a:lnTo>
                  <a:lnTo>
                    <a:pt x="36" y="30"/>
                  </a:lnTo>
                  <a:lnTo>
                    <a:pt x="32" y="34"/>
                  </a:lnTo>
                  <a:lnTo>
                    <a:pt x="28" y="38"/>
                  </a:lnTo>
                  <a:lnTo>
                    <a:pt x="24" y="40"/>
                  </a:lnTo>
                  <a:lnTo>
                    <a:pt x="18" y="40"/>
                  </a:lnTo>
                  <a:lnTo>
                    <a:pt x="14" y="40"/>
                  </a:lnTo>
                  <a:lnTo>
                    <a:pt x="8" y="38"/>
                  </a:lnTo>
                  <a:lnTo>
                    <a:pt x="4" y="34"/>
                  </a:lnTo>
                  <a:lnTo>
                    <a:pt x="2" y="26"/>
                  </a:lnTo>
                  <a:lnTo>
                    <a:pt x="0" y="20"/>
                  </a:lnTo>
                  <a:lnTo>
                    <a:pt x="2" y="14"/>
                  </a:lnTo>
                  <a:lnTo>
                    <a:pt x="4" y="10"/>
                  </a:lnTo>
                  <a:lnTo>
                    <a:pt x="6" y="4"/>
                  </a:lnTo>
                  <a:lnTo>
                    <a:pt x="10" y="2"/>
                  </a:lnTo>
                  <a:lnTo>
                    <a:pt x="14" y="0"/>
                  </a:lnTo>
                  <a:lnTo>
                    <a:pt x="20" y="0"/>
                  </a:lnTo>
                  <a:close/>
                  <a:moveTo>
                    <a:pt x="18" y="2"/>
                  </a:moveTo>
                  <a:lnTo>
                    <a:pt x="16" y="2"/>
                  </a:lnTo>
                  <a:lnTo>
                    <a:pt x="14" y="4"/>
                  </a:lnTo>
                  <a:lnTo>
                    <a:pt x="10" y="4"/>
                  </a:lnTo>
                  <a:lnTo>
                    <a:pt x="10" y="8"/>
                  </a:lnTo>
                  <a:lnTo>
                    <a:pt x="8" y="12"/>
                  </a:lnTo>
                  <a:lnTo>
                    <a:pt x="8" y="16"/>
                  </a:lnTo>
                  <a:lnTo>
                    <a:pt x="8" y="24"/>
                  </a:lnTo>
                  <a:lnTo>
                    <a:pt x="12" y="32"/>
                  </a:lnTo>
                  <a:lnTo>
                    <a:pt x="14" y="34"/>
                  </a:lnTo>
                  <a:lnTo>
                    <a:pt x="18"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4" name="Freeform 426"/>
            <p:cNvSpPr>
              <a:spLocks noEditPoints="1"/>
            </p:cNvSpPr>
            <p:nvPr/>
          </p:nvSpPr>
          <p:spPr bwMode="auto">
            <a:xfrm>
              <a:off x="2978" y="3046"/>
              <a:ext cx="40" cy="62"/>
            </a:xfrm>
            <a:custGeom>
              <a:avLst/>
              <a:gdLst>
                <a:gd name="T0" fmla="*/ 14 w 40"/>
                <a:gd name="T1" fmla="*/ 30 h 62"/>
                <a:gd name="T2" fmla="*/ 18 w 40"/>
                <a:gd name="T3" fmla="*/ 24 h 62"/>
                <a:gd name="T4" fmla="*/ 22 w 40"/>
                <a:gd name="T5" fmla="*/ 22 h 62"/>
                <a:gd name="T6" fmla="*/ 26 w 40"/>
                <a:gd name="T7" fmla="*/ 22 h 62"/>
                <a:gd name="T8" fmla="*/ 32 w 40"/>
                <a:gd name="T9" fmla="*/ 22 h 62"/>
                <a:gd name="T10" fmla="*/ 36 w 40"/>
                <a:gd name="T11" fmla="*/ 26 h 62"/>
                <a:gd name="T12" fmla="*/ 38 w 40"/>
                <a:gd name="T13" fmla="*/ 30 h 62"/>
                <a:gd name="T14" fmla="*/ 40 w 40"/>
                <a:gd name="T15" fmla="*/ 34 h 62"/>
                <a:gd name="T16" fmla="*/ 40 w 40"/>
                <a:gd name="T17" fmla="*/ 40 h 62"/>
                <a:gd name="T18" fmla="*/ 40 w 40"/>
                <a:gd name="T19" fmla="*/ 46 h 62"/>
                <a:gd name="T20" fmla="*/ 38 w 40"/>
                <a:gd name="T21" fmla="*/ 52 h 62"/>
                <a:gd name="T22" fmla="*/ 34 w 40"/>
                <a:gd name="T23" fmla="*/ 56 h 62"/>
                <a:gd name="T24" fmla="*/ 28 w 40"/>
                <a:gd name="T25" fmla="*/ 60 h 62"/>
                <a:gd name="T26" fmla="*/ 20 w 40"/>
                <a:gd name="T27" fmla="*/ 62 h 62"/>
                <a:gd name="T28" fmla="*/ 16 w 40"/>
                <a:gd name="T29" fmla="*/ 62 h 62"/>
                <a:gd name="T30" fmla="*/ 14 w 40"/>
                <a:gd name="T31" fmla="*/ 60 h 62"/>
                <a:gd name="T32" fmla="*/ 10 w 40"/>
                <a:gd name="T33" fmla="*/ 60 h 62"/>
                <a:gd name="T34" fmla="*/ 6 w 40"/>
                <a:gd name="T35" fmla="*/ 58 h 62"/>
                <a:gd name="T36" fmla="*/ 6 w 40"/>
                <a:gd name="T37" fmla="*/ 16 h 62"/>
                <a:gd name="T38" fmla="*/ 6 w 40"/>
                <a:gd name="T39" fmla="*/ 10 h 62"/>
                <a:gd name="T40" fmla="*/ 6 w 40"/>
                <a:gd name="T41" fmla="*/ 8 h 62"/>
                <a:gd name="T42" fmla="*/ 6 w 40"/>
                <a:gd name="T43" fmla="*/ 6 h 62"/>
                <a:gd name="T44" fmla="*/ 4 w 40"/>
                <a:gd name="T45" fmla="*/ 6 h 62"/>
                <a:gd name="T46" fmla="*/ 4 w 40"/>
                <a:gd name="T47" fmla="*/ 4 h 62"/>
                <a:gd name="T48" fmla="*/ 4 w 40"/>
                <a:gd name="T49" fmla="*/ 4 h 62"/>
                <a:gd name="T50" fmla="*/ 2 w 40"/>
                <a:gd name="T51" fmla="*/ 6 h 62"/>
                <a:gd name="T52" fmla="*/ 0 w 40"/>
                <a:gd name="T53" fmla="*/ 6 h 62"/>
                <a:gd name="T54" fmla="*/ 0 w 40"/>
                <a:gd name="T55" fmla="*/ 4 h 62"/>
                <a:gd name="T56" fmla="*/ 12 w 40"/>
                <a:gd name="T57" fmla="*/ 0 h 62"/>
                <a:gd name="T58" fmla="*/ 14 w 40"/>
                <a:gd name="T59" fmla="*/ 0 h 62"/>
                <a:gd name="T60" fmla="*/ 14 w 40"/>
                <a:gd name="T61" fmla="*/ 30 h 62"/>
                <a:gd name="T62" fmla="*/ 14 w 40"/>
                <a:gd name="T63" fmla="*/ 32 h 62"/>
                <a:gd name="T64" fmla="*/ 14 w 40"/>
                <a:gd name="T65" fmla="*/ 56 h 62"/>
                <a:gd name="T66" fmla="*/ 16 w 40"/>
                <a:gd name="T67" fmla="*/ 56 h 62"/>
                <a:gd name="T68" fmla="*/ 18 w 40"/>
                <a:gd name="T69" fmla="*/ 58 h 62"/>
                <a:gd name="T70" fmla="*/ 20 w 40"/>
                <a:gd name="T71" fmla="*/ 60 h 62"/>
                <a:gd name="T72" fmla="*/ 22 w 40"/>
                <a:gd name="T73" fmla="*/ 60 h 62"/>
                <a:gd name="T74" fmla="*/ 26 w 40"/>
                <a:gd name="T75" fmla="*/ 58 h 62"/>
                <a:gd name="T76" fmla="*/ 30 w 40"/>
                <a:gd name="T77" fmla="*/ 56 h 62"/>
                <a:gd name="T78" fmla="*/ 32 w 40"/>
                <a:gd name="T79" fmla="*/ 50 h 62"/>
                <a:gd name="T80" fmla="*/ 34 w 40"/>
                <a:gd name="T81" fmla="*/ 42 h 62"/>
                <a:gd name="T82" fmla="*/ 32 w 40"/>
                <a:gd name="T83" fmla="*/ 36 h 62"/>
                <a:gd name="T84" fmla="*/ 30 w 40"/>
                <a:gd name="T85" fmla="*/ 32 h 62"/>
                <a:gd name="T86" fmla="*/ 26 w 40"/>
                <a:gd name="T87" fmla="*/ 28 h 62"/>
                <a:gd name="T88" fmla="*/ 22 w 40"/>
                <a:gd name="T89" fmla="*/ 28 h 62"/>
                <a:gd name="T90" fmla="*/ 20 w 40"/>
                <a:gd name="T91" fmla="*/ 28 h 62"/>
                <a:gd name="T92" fmla="*/ 18 w 40"/>
                <a:gd name="T93" fmla="*/ 28 h 62"/>
                <a:gd name="T94" fmla="*/ 16 w 40"/>
                <a:gd name="T95" fmla="*/ 30 h 62"/>
                <a:gd name="T96" fmla="*/ 14 w 40"/>
                <a:gd name="T97" fmla="*/ 32 h 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0"/>
                <a:gd name="T148" fmla="*/ 0 h 62"/>
                <a:gd name="T149" fmla="*/ 40 w 40"/>
                <a:gd name="T150" fmla="*/ 62 h 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0" h="62">
                  <a:moveTo>
                    <a:pt x="14" y="30"/>
                  </a:moveTo>
                  <a:lnTo>
                    <a:pt x="18" y="24"/>
                  </a:lnTo>
                  <a:lnTo>
                    <a:pt x="22" y="22"/>
                  </a:lnTo>
                  <a:lnTo>
                    <a:pt x="26" y="22"/>
                  </a:lnTo>
                  <a:lnTo>
                    <a:pt x="32" y="22"/>
                  </a:lnTo>
                  <a:lnTo>
                    <a:pt x="36" y="26"/>
                  </a:lnTo>
                  <a:lnTo>
                    <a:pt x="38" y="30"/>
                  </a:lnTo>
                  <a:lnTo>
                    <a:pt x="40" y="34"/>
                  </a:lnTo>
                  <a:lnTo>
                    <a:pt x="40" y="40"/>
                  </a:lnTo>
                  <a:lnTo>
                    <a:pt x="40" y="46"/>
                  </a:lnTo>
                  <a:lnTo>
                    <a:pt x="38" y="52"/>
                  </a:lnTo>
                  <a:lnTo>
                    <a:pt x="34" y="56"/>
                  </a:lnTo>
                  <a:lnTo>
                    <a:pt x="28" y="60"/>
                  </a:lnTo>
                  <a:lnTo>
                    <a:pt x="20" y="62"/>
                  </a:lnTo>
                  <a:lnTo>
                    <a:pt x="16" y="62"/>
                  </a:lnTo>
                  <a:lnTo>
                    <a:pt x="14" y="60"/>
                  </a:lnTo>
                  <a:lnTo>
                    <a:pt x="10" y="60"/>
                  </a:lnTo>
                  <a:lnTo>
                    <a:pt x="6" y="58"/>
                  </a:lnTo>
                  <a:lnTo>
                    <a:pt x="6" y="16"/>
                  </a:lnTo>
                  <a:lnTo>
                    <a:pt x="6" y="10"/>
                  </a:lnTo>
                  <a:lnTo>
                    <a:pt x="6" y="8"/>
                  </a:lnTo>
                  <a:lnTo>
                    <a:pt x="6" y="6"/>
                  </a:lnTo>
                  <a:lnTo>
                    <a:pt x="4" y="6"/>
                  </a:lnTo>
                  <a:lnTo>
                    <a:pt x="4" y="4"/>
                  </a:lnTo>
                  <a:lnTo>
                    <a:pt x="2" y="6"/>
                  </a:lnTo>
                  <a:lnTo>
                    <a:pt x="0" y="6"/>
                  </a:lnTo>
                  <a:lnTo>
                    <a:pt x="0" y="4"/>
                  </a:lnTo>
                  <a:lnTo>
                    <a:pt x="12" y="0"/>
                  </a:lnTo>
                  <a:lnTo>
                    <a:pt x="14" y="0"/>
                  </a:lnTo>
                  <a:lnTo>
                    <a:pt x="14" y="30"/>
                  </a:lnTo>
                  <a:close/>
                  <a:moveTo>
                    <a:pt x="14" y="32"/>
                  </a:moveTo>
                  <a:lnTo>
                    <a:pt x="14" y="56"/>
                  </a:lnTo>
                  <a:lnTo>
                    <a:pt x="16" y="56"/>
                  </a:lnTo>
                  <a:lnTo>
                    <a:pt x="18" y="58"/>
                  </a:lnTo>
                  <a:lnTo>
                    <a:pt x="20" y="60"/>
                  </a:lnTo>
                  <a:lnTo>
                    <a:pt x="22" y="60"/>
                  </a:lnTo>
                  <a:lnTo>
                    <a:pt x="26" y="58"/>
                  </a:lnTo>
                  <a:lnTo>
                    <a:pt x="30" y="56"/>
                  </a:lnTo>
                  <a:lnTo>
                    <a:pt x="32" y="50"/>
                  </a:lnTo>
                  <a:lnTo>
                    <a:pt x="34" y="42"/>
                  </a:lnTo>
                  <a:lnTo>
                    <a:pt x="32" y="36"/>
                  </a:lnTo>
                  <a:lnTo>
                    <a:pt x="30" y="32"/>
                  </a:lnTo>
                  <a:lnTo>
                    <a:pt x="26" y="28"/>
                  </a:lnTo>
                  <a:lnTo>
                    <a:pt x="22" y="28"/>
                  </a:lnTo>
                  <a:lnTo>
                    <a:pt x="20" y="28"/>
                  </a:lnTo>
                  <a:lnTo>
                    <a:pt x="18" y="28"/>
                  </a:lnTo>
                  <a:lnTo>
                    <a:pt x="16" y="30"/>
                  </a:lnTo>
                  <a:lnTo>
                    <a:pt x="14" y="3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5" name="Freeform 427"/>
            <p:cNvSpPr>
              <a:spLocks noEditPoints="1"/>
            </p:cNvSpPr>
            <p:nvPr/>
          </p:nvSpPr>
          <p:spPr bwMode="auto">
            <a:xfrm>
              <a:off x="3014" y="3046"/>
              <a:ext cx="24" cy="80"/>
            </a:xfrm>
            <a:custGeom>
              <a:avLst/>
              <a:gdLst>
                <a:gd name="T0" fmla="*/ 18 w 24"/>
                <a:gd name="T1" fmla="*/ 0 h 80"/>
                <a:gd name="T2" fmla="*/ 20 w 24"/>
                <a:gd name="T3" fmla="*/ 0 h 80"/>
                <a:gd name="T4" fmla="*/ 22 w 24"/>
                <a:gd name="T5" fmla="*/ 2 h 80"/>
                <a:gd name="T6" fmla="*/ 24 w 24"/>
                <a:gd name="T7" fmla="*/ 4 h 80"/>
                <a:gd name="T8" fmla="*/ 24 w 24"/>
                <a:gd name="T9" fmla="*/ 6 h 80"/>
                <a:gd name="T10" fmla="*/ 24 w 24"/>
                <a:gd name="T11" fmla="*/ 8 h 80"/>
                <a:gd name="T12" fmla="*/ 22 w 24"/>
                <a:gd name="T13" fmla="*/ 8 h 80"/>
                <a:gd name="T14" fmla="*/ 20 w 24"/>
                <a:gd name="T15" fmla="*/ 10 h 80"/>
                <a:gd name="T16" fmla="*/ 18 w 24"/>
                <a:gd name="T17" fmla="*/ 10 h 80"/>
                <a:gd name="T18" fmla="*/ 16 w 24"/>
                <a:gd name="T19" fmla="*/ 10 h 80"/>
                <a:gd name="T20" fmla="*/ 16 w 24"/>
                <a:gd name="T21" fmla="*/ 8 h 80"/>
                <a:gd name="T22" fmla="*/ 14 w 24"/>
                <a:gd name="T23" fmla="*/ 8 h 80"/>
                <a:gd name="T24" fmla="*/ 14 w 24"/>
                <a:gd name="T25" fmla="*/ 6 h 80"/>
                <a:gd name="T26" fmla="*/ 14 w 24"/>
                <a:gd name="T27" fmla="*/ 4 h 80"/>
                <a:gd name="T28" fmla="*/ 16 w 24"/>
                <a:gd name="T29" fmla="*/ 2 h 80"/>
                <a:gd name="T30" fmla="*/ 16 w 24"/>
                <a:gd name="T31" fmla="*/ 0 h 80"/>
                <a:gd name="T32" fmla="*/ 18 w 24"/>
                <a:gd name="T33" fmla="*/ 0 h 80"/>
                <a:gd name="T34" fmla="*/ 24 w 24"/>
                <a:gd name="T35" fmla="*/ 22 h 80"/>
                <a:gd name="T36" fmla="*/ 24 w 24"/>
                <a:gd name="T37" fmla="*/ 60 h 80"/>
                <a:gd name="T38" fmla="*/ 24 w 24"/>
                <a:gd name="T39" fmla="*/ 66 h 80"/>
                <a:gd name="T40" fmla="*/ 22 w 24"/>
                <a:gd name="T41" fmla="*/ 72 h 80"/>
                <a:gd name="T42" fmla="*/ 20 w 24"/>
                <a:gd name="T43" fmla="*/ 76 h 80"/>
                <a:gd name="T44" fmla="*/ 14 w 24"/>
                <a:gd name="T45" fmla="*/ 80 h 80"/>
                <a:gd name="T46" fmla="*/ 8 w 24"/>
                <a:gd name="T47" fmla="*/ 80 h 80"/>
                <a:gd name="T48" fmla="*/ 4 w 24"/>
                <a:gd name="T49" fmla="*/ 80 h 80"/>
                <a:gd name="T50" fmla="*/ 2 w 24"/>
                <a:gd name="T51" fmla="*/ 78 h 80"/>
                <a:gd name="T52" fmla="*/ 0 w 24"/>
                <a:gd name="T53" fmla="*/ 78 h 80"/>
                <a:gd name="T54" fmla="*/ 0 w 24"/>
                <a:gd name="T55" fmla="*/ 76 h 80"/>
                <a:gd name="T56" fmla="*/ 0 w 24"/>
                <a:gd name="T57" fmla="*/ 74 h 80"/>
                <a:gd name="T58" fmla="*/ 2 w 24"/>
                <a:gd name="T59" fmla="*/ 74 h 80"/>
                <a:gd name="T60" fmla="*/ 2 w 24"/>
                <a:gd name="T61" fmla="*/ 72 h 80"/>
                <a:gd name="T62" fmla="*/ 4 w 24"/>
                <a:gd name="T63" fmla="*/ 72 h 80"/>
                <a:gd name="T64" fmla="*/ 6 w 24"/>
                <a:gd name="T65" fmla="*/ 72 h 80"/>
                <a:gd name="T66" fmla="*/ 6 w 24"/>
                <a:gd name="T67" fmla="*/ 72 h 80"/>
                <a:gd name="T68" fmla="*/ 8 w 24"/>
                <a:gd name="T69" fmla="*/ 74 h 80"/>
                <a:gd name="T70" fmla="*/ 8 w 24"/>
                <a:gd name="T71" fmla="*/ 76 h 80"/>
                <a:gd name="T72" fmla="*/ 10 w 24"/>
                <a:gd name="T73" fmla="*/ 78 h 80"/>
                <a:gd name="T74" fmla="*/ 12 w 24"/>
                <a:gd name="T75" fmla="*/ 78 h 80"/>
                <a:gd name="T76" fmla="*/ 14 w 24"/>
                <a:gd name="T77" fmla="*/ 78 h 80"/>
                <a:gd name="T78" fmla="*/ 14 w 24"/>
                <a:gd name="T79" fmla="*/ 76 h 80"/>
                <a:gd name="T80" fmla="*/ 16 w 24"/>
                <a:gd name="T81" fmla="*/ 76 h 80"/>
                <a:gd name="T82" fmla="*/ 16 w 24"/>
                <a:gd name="T83" fmla="*/ 74 h 80"/>
                <a:gd name="T84" fmla="*/ 16 w 24"/>
                <a:gd name="T85" fmla="*/ 72 h 80"/>
                <a:gd name="T86" fmla="*/ 16 w 24"/>
                <a:gd name="T87" fmla="*/ 66 h 80"/>
                <a:gd name="T88" fmla="*/ 16 w 24"/>
                <a:gd name="T89" fmla="*/ 38 h 80"/>
                <a:gd name="T90" fmla="*/ 16 w 24"/>
                <a:gd name="T91" fmla="*/ 32 h 80"/>
                <a:gd name="T92" fmla="*/ 16 w 24"/>
                <a:gd name="T93" fmla="*/ 28 h 80"/>
                <a:gd name="T94" fmla="*/ 16 w 24"/>
                <a:gd name="T95" fmla="*/ 28 h 80"/>
                <a:gd name="T96" fmla="*/ 16 w 24"/>
                <a:gd name="T97" fmla="*/ 26 h 80"/>
                <a:gd name="T98" fmla="*/ 14 w 24"/>
                <a:gd name="T99" fmla="*/ 26 h 80"/>
                <a:gd name="T100" fmla="*/ 14 w 24"/>
                <a:gd name="T101" fmla="*/ 26 h 80"/>
                <a:gd name="T102" fmla="*/ 12 w 24"/>
                <a:gd name="T103" fmla="*/ 26 h 80"/>
                <a:gd name="T104" fmla="*/ 12 w 24"/>
                <a:gd name="T105" fmla="*/ 26 h 80"/>
                <a:gd name="T106" fmla="*/ 10 w 24"/>
                <a:gd name="T107" fmla="*/ 26 h 80"/>
                <a:gd name="T108" fmla="*/ 22 w 24"/>
                <a:gd name="T109" fmla="*/ 22 h 80"/>
                <a:gd name="T110" fmla="*/ 24 w 24"/>
                <a:gd name="T111" fmla="*/ 22 h 8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
                <a:gd name="T169" fmla="*/ 0 h 80"/>
                <a:gd name="T170" fmla="*/ 24 w 24"/>
                <a:gd name="T171" fmla="*/ 80 h 8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 h="80">
                  <a:moveTo>
                    <a:pt x="18" y="0"/>
                  </a:moveTo>
                  <a:lnTo>
                    <a:pt x="20" y="0"/>
                  </a:lnTo>
                  <a:lnTo>
                    <a:pt x="22" y="2"/>
                  </a:lnTo>
                  <a:lnTo>
                    <a:pt x="24" y="4"/>
                  </a:lnTo>
                  <a:lnTo>
                    <a:pt x="24" y="6"/>
                  </a:lnTo>
                  <a:lnTo>
                    <a:pt x="24" y="8"/>
                  </a:lnTo>
                  <a:lnTo>
                    <a:pt x="22" y="8"/>
                  </a:lnTo>
                  <a:lnTo>
                    <a:pt x="20" y="10"/>
                  </a:lnTo>
                  <a:lnTo>
                    <a:pt x="18" y="10"/>
                  </a:lnTo>
                  <a:lnTo>
                    <a:pt x="16" y="10"/>
                  </a:lnTo>
                  <a:lnTo>
                    <a:pt x="16" y="8"/>
                  </a:lnTo>
                  <a:lnTo>
                    <a:pt x="14" y="8"/>
                  </a:lnTo>
                  <a:lnTo>
                    <a:pt x="14" y="6"/>
                  </a:lnTo>
                  <a:lnTo>
                    <a:pt x="14" y="4"/>
                  </a:lnTo>
                  <a:lnTo>
                    <a:pt x="16" y="2"/>
                  </a:lnTo>
                  <a:lnTo>
                    <a:pt x="16" y="0"/>
                  </a:lnTo>
                  <a:lnTo>
                    <a:pt x="18" y="0"/>
                  </a:lnTo>
                  <a:close/>
                  <a:moveTo>
                    <a:pt x="24" y="22"/>
                  </a:moveTo>
                  <a:lnTo>
                    <a:pt x="24" y="60"/>
                  </a:lnTo>
                  <a:lnTo>
                    <a:pt x="24" y="66"/>
                  </a:lnTo>
                  <a:lnTo>
                    <a:pt x="22" y="72"/>
                  </a:lnTo>
                  <a:lnTo>
                    <a:pt x="20" y="76"/>
                  </a:lnTo>
                  <a:lnTo>
                    <a:pt x="14" y="80"/>
                  </a:lnTo>
                  <a:lnTo>
                    <a:pt x="8" y="80"/>
                  </a:lnTo>
                  <a:lnTo>
                    <a:pt x="4" y="80"/>
                  </a:lnTo>
                  <a:lnTo>
                    <a:pt x="2" y="78"/>
                  </a:lnTo>
                  <a:lnTo>
                    <a:pt x="0" y="78"/>
                  </a:lnTo>
                  <a:lnTo>
                    <a:pt x="0" y="76"/>
                  </a:lnTo>
                  <a:lnTo>
                    <a:pt x="0" y="74"/>
                  </a:lnTo>
                  <a:lnTo>
                    <a:pt x="2" y="74"/>
                  </a:lnTo>
                  <a:lnTo>
                    <a:pt x="2" y="72"/>
                  </a:lnTo>
                  <a:lnTo>
                    <a:pt x="4" y="72"/>
                  </a:lnTo>
                  <a:lnTo>
                    <a:pt x="6" y="72"/>
                  </a:lnTo>
                  <a:lnTo>
                    <a:pt x="8" y="74"/>
                  </a:lnTo>
                  <a:lnTo>
                    <a:pt x="8" y="76"/>
                  </a:lnTo>
                  <a:lnTo>
                    <a:pt x="10" y="78"/>
                  </a:lnTo>
                  <a:lnTo>
                    <a:pt x="12" y="78"/>
                  </a:lnTo>
                  <a:lnTo>
                    <a:pt x="14" y="78"/>
                  </a:lnTo>
                  <a:lnTo>
                    <a:pt x="14" y="76"/>
                  </a:lnTo>
                  <a:lnTo>
                    <a:pt x="16" y="76"/>
                  </a:lnTo>
                  <a:lnTo>
                    <a:pt x="16" y="74"/>
                  </a:lnTo>
                  <a:lnTo>
                    <a:pt x="16" y="72"/>
                  </a:lnTo>
                  <a:lnTo>
                    <a:pt x="16" y="66"/>
                  </a:lnTo>
                  <a:lnTo>
                    <a:pt x="16" y="38"/>
                  </a:lnTo>
                  <a:lnTo>
                    <a:pt x="16" y="32"/>
                  </a:lnTo>
                  <a:lnTo>
                    <a:pt x="16" y="28"/>
                  </a:lnTo>
                  <a:lnTo>
                    <a:pt x="16" y="26"/>
                  </a:lnTo>
                  <a:lnTo>
                    <a:pt x="14" y="26"/>
                  </a:lnTo>
                  <a:lnTo>
                    <a:pt x="12" y="26"/>
                  </a:lnTo>
                  <a:lnTo>
                    <a:pt x="10" y="26"/>
                  </a:lnTo>
                  <a:lnTo>
                    <a:pt x="22" y="22"/>
                  </a:lnTo>
                  <a:lnTo>
                    <a:pt x="24" y="2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6" name="Freeform 428"/>
            <p:cNvSpPr>
              <a:spLocks noEditPoints="1"/>
            </p:cNvSpPr>
            <p:nvPr/>
          </p:nvSpPr>
          <p:spPr bwMode="auto">
            <a:xfrm>
              <a:off x="3048"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2 w 34"/>
                <a:gd name="T33" fmla="*/ 30 h 40"/>
                <a:gd name="T34" fmla="*/ 2 w 34"/>
                <a:gd name="T35" fmla="*/ 26 h 40"/>
                <a:gd name="T36" fmla="*/ 0 w 34"/>
                <a:gd name="T37" fmla="*/ 20 h 40"/>
                <a:gd name="T38" fmla="*/ 2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4" y="32"/>
                  </a:lnTo>
                  <a:lnTo>
                    <a:pt x="28" y="30"/>
                  </a:lnTo>
                  <a:lnTo>
                    <a:pt x="30" y="28"/>
                  </a:lnTo>
                  <a:lnTo>
                    <a:pt x="32" y="24"/>
                  </a:lnTo>
                  <a:lnTo>
                    <a:pt x="34" y="24"/>
                  </a:lnTo>
                  <a:lnTo>
                    <a:pt x="32" y="30"/>
                  </a:lnTo>
                  <a:lnTo>
                    <a:pt x="28" y="36"/>
                  </a:lnTo>
                  <a:lnTo>
                    <a:pt x="24" y="38"/>
                  </a:lnTo>
                  <a:lnTo>
                    <a:pt x="18" y="40"/>
                  </a:lnTo>
                  <a:lnTo>
                    <a:pt x="12" y="38"/>
                  </a:lnTo>
                  <a:lnTo>
                    <a:pt x="6" y="34"/>
                  </a:lnTo>
                  <a:lnTo>
                    <a:pt x="2" y="30"/>
                  </a:lnTo>
                  <a:lnTo>
                    <a:pt x="2" y="26"/>
                  </a:lnTo>
                  <a:lnTo>
                    <a:pt x="0" y="20"/>
                  </a:lnTo>
                  <a:lnTo>
                    <a:pt x="2" y="14"/>
                  </a:lnTo>
                  <a:lnTo>
                    <a:pt x="2"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7" name="Freeform 429"/>
            <p:cNvSpPr>
              <a:spLocks/>
            </p:cNvSpPr>
            <p:nvPr/>
          </p:nvSpPr>
          <p:spPr bwMode="auto">
            <a:xfrm>
              <a:off x="3088" y="3068"/>
              <a:ext cx="32" cy="40"/>
            </a:xfrm>
            <a:custGeom>
              <a:avLst/>
              <a:gdLst>
                <a:gd name="T0" fmla="*/ 32 w 32"/>
                <a:gd name="T1" fmla="*/ 24 h 40"/>
                <a:gd name="T2" fmla="*/ 30 w 32"/>
                <a:gd name="T3" fmla="*/ 30 h 40"/>
                <a:gd name="T4" fmla="*/ 26 w 32"/>
                <a:gd name="T5" fmla="*/ 36 h 40"/>
                <a:gd name="T6" fmla="*/ 22 w 32"/>
                <a:gd name="T7" fmla="*/ 40 h 40"/>
                <a:gd name="T8" fmla="*/ 16 w 32"/>
                <a:gd name="T9" fmla="*/ 40 h 40"/>
                <a:gd name="T10" fmla="*/ 10 w 32"/>
                <a:gd name="T11" fmla="*/ 38 h 40"/>
                <a:gd name="T12" fmla="*/ 4 w 32"/>
                <a:gd name="T13" fmla="*/ 34 h 40"/>
                <a:gd name="T14" fmla="*/ 2 w 32"/>
                <a:gd name="T15" fmla="*/ 30 h 40"/>
                <a:gd name="T16" fmla="*/ 0 w 32"/>
                <a:gd name="T17" fmla="*/ 26 h 40"/>
                <a:gd name="T18" fmla="*/ 0 w 32"/>
                <a:gd name="T19" fmla="*/ 20 h 40"/>
                <a:gd name="T20" fmla="*/ 0 w 32"/>
                <a:gd name="T21" fmla="*/ 14 h 40"/>
                <a:gd name="T22" fmla="*/ 2 w 32"/>
                <a:gd name="T23" fmla="*/ 8 h 40"/>
                <a:gd name="T24" fmla="*/ 6 w 32"/>
                <a:gd name="T25" fmla="*/ 4 h 40"/>
                <a:gd name="T26" fmla="*/ 12 w 32"/>
                <a:gd name="T27" fmla="*/ 0 h 40"/>
                <a:gd name="T28" fmla="*/ 18 w 32"/>
                <a:gd name="T29" fmla="*/ 0 h 40"/>
                <a:gd name="T30" fmla="*/ 24 w 32"/>
                <a:gd name="T31" fmla="*/ 0 h 40"/>
                <a:gd name="T32" fmla="*/ 28 w 32"/>
                <a:gd name="T33" fmla="*/ 2 h 40"/>
                <a:gd name="T34" fmla="*/ 30 w 32"/>
                <a:gd name="T35" fmla="*/ 6 h 40"/>
                <a:gd name="T36" fmla="*/ 30 w 32"/>
                <a:gd name="T37" fmla="*/ 8 h 40"/>
                <a:gd name="T38" fmla="*/ 30 w 32"/>
                <a:gd name="T39" fmla="*/ 10 h 40"/>
                <a:gd name="T40" fmla="*/ 30 w 32"/>
                <a:gd name="T41" fmla="*/ 10 h 40"/>
                <a:gd name="T42" fmla="*/ 28 w 32"/>
                <a:gd name="T43" fmla="*/ 12 h 40"/>
                <a:gd name="T44" fmla="*/ 28 w 32"/>
                <a:gd name="T45" fmla="*/ 12 h 40"/>
                <a:gd name="T46" fmla="*/ 26 w 32"/>
                <a:gd name="T47" fmla="*/ 12 h 40"/>
                <a:gd name="T48" fmla="*/ 24 w 32"/>
                <a:gd name="T49" fmla="*/ 10 h 40"/>
                <a:gd name="T50" fmla="*/ 24 w 32"/>
                <a:gd name="T51" fmla="*/ 8 h 40"/>
                <a:gd name="T52" fmla="*/ 22 w 32"/>
                <a:gd name="T53" fmla="*/ 6 h 40"/>
                <a:gd name="T54" fmla="*/ 22 w 32"/>
                <a:gd name="T55" fmla="*/ 4 h 40"/>
                <a:gd name="T56" fmla="*/ 22 w 32"/>
                <a:gd name="T57" fmla="*/ 4 h 40"/>
                <a:gd name="T58" fmla="*/ 20 w 32"/>
                <a:gd name="T59" fmla="*/ 2 h 40"/>
                <a:gd name="T60" fmla="*/ 18 w 32"/>
                <a:gd name="T61" fmla="*/ 2 h 40"/>
                <a:gd name="T62" fmla="*/ 14 w 32"/>
                <a:gd name="T63" fmla="*/ 2 h 40"/>
                <a:gd name="T64" fmla="*/ 10 w 32"/>
                <a:gd name="T65" fmla="*/ 4 h 40"/>
                <a:gd name="T66" fmla="*/ 8 w 32"/>
                <a:gd name="T67" fmla="*/ 10 h 40"/>
                <a:gd name="T68" fmla="*/ 8 w 32"/>
                <a:gd name="T69" fmla="*/ 16 h 40"/>
                <a:gd name="T70" fmla="*/ 8 w 32"/>
                <a:gd name="T71" fmla="*/ 22 h 40"/>
                <a:gd name="T72" fmla="*/ 10 w 32"/>
                <a:gd name="T73" fmla="*/ 28 h 40"/>
                <a:gd name="T74" fmla="*/ 14 w 32"/>
                <a:gd name="T75" fmla="*/ 32 h 40"/>
                <a:gd name="T76" fmla="*/ 20 w 32"/>
                <a:gd name="T77" fmla="*/ 32 h 40"/>
                <a:gd name="T78" fmla="*/ 24 w 32"/>
                <a:gd name="T79" fmla="*/ 32 h 40"/>
                <a:gd name="T80" fmla="*/ 28 w 32"/>
                <a:gd name="T81" fmla="*/ 30 h 40"/>
                <a:gd name="T82" fmla="*/ 30 w 32"/>
                <a:gd name="T83" fmla="*/ 28 h 40"/>
                <a:gd name="T84" fmla="*/ 32 w 32"/>
                <a:gd name="T85" fmla="*/ 22 h 40"/>
                <a:gd name="T86" fmla="*/ 32 w 32"/>
                <a:gd name="T87" fmla="*/ 24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
                <a:gd name="T133" fmla="*/ 0 h 40"/>
                <a:gd name="T134" fmla="*/ 32 w 32"/>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 h="40">
                  <a:moveTo>
                    <a:pt x="32" y="24"/>
                  </a:moveTo>
                  <a:lnTo>
                    <a:pt x="30" y="30"/>
                  </a:lnTo>
                  <a:lnTo>
                    <a:pt x="26" y="36"/>
                  </a:lnTo>
                  <a:lnTo>
                    <a:pt x="22" y="40"/>
                  </a:lnTo>
                  <a:lnTo>
                    <a:pt x="16" y="40"/>
                  </a:lnTo>
                  <a:lnTo>
                    <a:pt x="10" y="38"/>
                  </a:lnTo>
                  <a:lnTo>
                    <a:pt x="4" y="34"/>
                  </a:lnTo>
                  <a:lnTo>
                    <a:pt x="2" y="30"/>
                  </a:lnTo>
                  <a:lnTo>
                    <a:pt x="0" y="26"/>
                  </a:lnTo>
                  <a:lnTo>
                    <a:pt x="0" y="20"/>
                  </a:lnTo>
                  <a:lnTo>
                    <a:pt x="0" y="14"/>
                  </a:lnTo>
                  <a:lnTo>
                    <a:pt x="2" y="8"/>
                  </a:lnTo>
                  <a:lnTo>
                    <a:pt x="6" y="4"/>
                  </a:lnTo>
                  <a:lnTo>
                    <a:pt x="12" y="0"/>
                  </a:lnTo>
                  <a:lnTo>
                    <a:pt x="18" y="0"/>
                  </a:lnTo>
                  <a:lnTo>
                    <a:pt x="24" y="0"/>
                  </a:lnTo>
                  <a:lnTo>
                    <a:pt x="28" y="2"/>
                  </a:lnTo>
                  <a:lnTo>
                    <a:pt x="30" y="6"/>
                  </a:lnTo>
                  <a:lnTo>
                    <a:pt x="30" y="8"/>
                  </a:lnTo>
                  <a:lnTo>
                    <a:pt x="30" y="10"/>
                  </a:lnTo>
                  <a:lnTo>
                    <a:pt x="28" y="12"/>
                  </a:lnTo>
                  <a:lnTo>
                    <a:pt x="26" y="12"/>
                  </a:lnTo>
                  <a:lnTo>
                    <a:pt x="24" y="10"/>
                  </a:lnTo>
                  <a:lnTo>
                    <a:pt x="24" y="8"/>
                  </a:lnTo>
                  <a:lnTo>
                    <a:pt x="22" y="6"/>
                  </a:lnTo>
                  <a:lnTo>
                    <a:pt x="22" y="4"/>
                  </a:lnTo>
                  <a:lnTo>
                    <a:pt x="20" y="2"/>
                  </a:lnTo>
                  <a:lnTo>
                    <a:pt x="18" y="2"/>
                  </a:lnTo>
                  <a:lnTo>
                    <a:pt x="14" y="2"/>
                  </a:lnTo>
                  <a:lnTo>
                    <a:pt x="10" y="4"/>
                  </a:lnTo>
                  <a:lnTo>
                    <a:pt x="8" y="10"/>
                  </a:lnTo>
                  <a:lnTo>
                    <a:pt x="8" y="16"/>
                  </a:lnTo>
                  <a:lnTo>
                    <a:pt x="8" y="22"/>
                  </a:lnTo>
                  <a:lnTo>
                    <a:pt x="10" y="28"/>
                  </a:lnTo>
                  <a:lnTo>
                    <a:pt x="14" y="32"/>
                  </a:lnTo>
                  <a:lnTo>
                    <a:pt x="20" y="32"/>
                  </a:lnTo>
                  <a:lnTo>
                    <a:pt x="24" y="32"/>
                  </a:lnTo>
                  <a:lnTo>
                    <a:pt x="28" y="30"/>
                  </a:lnTo>
                  <a:lnTo>
                    <a:pt x="30" y="28"/>
                  </a:lnTo>
                  <a:lnTo>
                    <a:pt x="32" y="22"/>
                  </a:lnTo>
                  <a:lnTo>
                    <a:pt x="32"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8" name="Freeform 430"/>
            <p:cNvSpPr>
              <a:spLocks/>
            </p:cNvSpPr>
            <p:nvPr/>
          </p:nvSpPr>
          <p:spPr bwMode="auto">
            <a:xfrm>
              <a:off x="3124"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8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2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8" y="50"/>
                  </a:lnTo>
                  <a:lnTo>
                    <a:pt x="8" y="48"/>
                  </a:lnTo>
                  <a:lnTo>
                    <a:pt x="8" y="46"/>
                  </a:lnTo>
                  <a:lnTo>
                    <a:pt x="6" y="42"/>
                  </a:lnTo>
                  <a:lnTo>
                    <a:pt x="6" y="14"/>
                  </a:lnTo>
                  <a:lnTo>
                    <a:pt x="0" y="14"/>
                  </a:lnTo>
                  <a:lnTo>
                    <a:pt x="2"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29" name="Freeform 431"/>
            <p:cNvSpPr>
              <a:spLocks noEditPoints="1"/>
            </p:cNvSpPr>
            <p:nvPr/>
          </p:nvSpPr>
          <p:spPr bwMode="auto">
            <a:xfrm>
              <a:off x="3176" y="3068"/>
              <a:ext cx="38" cy="40"/>
            </a:xfrm>
            <a:custGeom>
              <a:avLst/>
              <a:gdLst>
                <a:gd name="T0" fmla="*/ 18 w 38"/>
                <a:gd name="T1" fmla="*/ 0 h 40"/>
                <a:gd name="T2" fmla="*/ 24 w 38"/>
                <a:gd name="T3" fmla="*/ 0 h 40"/>
                <a:gd name="T4" fmla="*/ 28 w 38"/>
                <a:gd name="T5" fmla="*/ 2 h 40"/>
                <a:gd name="T6" fmla="*/ 32 w 38"/>
                <a:gd name="T7" fmla="*/ 6 h 40"/>
                <a:gd name="T8" fmla="*/ 36 w 38"/>
                <a:gd name="T9" fmla="*/ 12 h 40"/>
                <a:gd name="T10" fmla="*/ 38 w 38"/>
                <a:gd name="T11" fmla="*/ 18 h 40"/>
                <a:gd name="T12" fmla="*/ 36 w 38"/>
                <a:gd name="T13" fmla="*/ 24 h 40"/>
                <a:gd name="T14" fmla="*/ 34 w 38"/>
                <a:gd name="T15" fmla="*/ 30 h 40"/>
                <a:gd name="T16" fmla="*/ 32 w 38"/>
                <a:gd name="T17" fmla="*/ 34 h 40"/>
                <a:gd name="T18" fmla="*/ 28 w 38"/>
                <a:gd name="T19" fmla="*/ 38 h 40"/>
                <a:gd name="T20" fmla="*/ 24 w 38"/>
                <a:gd name="T21" fmla="*/ 40 h 40"/>
                <a:gd name="T22" fmla="*/ 18 w 38"/>
                <a:gd name="T23" fmla="*/ 40 h 40"/>
                <a:gd name="T24" fmla="*/ 12 w 38"/>
                <a:gd name="T25" fmla="*/ 40 h 40"/>
                <a:gd name="T26" fmla="*/ 8 w 38"/>
                <a:gd name="T27" fmla="*/ 38 h 40"/>
                <a:gd name="T28" fmla="*/ 4 w 38"/>
                <a:gd name="T29" fmla="*/ 34 h 40"/>
                <a:gd name="T30" fmla="*/ 0 w 38"/>
                <a:gd name="T31" fmla="*/ 26 h 40"/>
                <a:gd name="T32" fmla="*/ 0 w 38"/>
                <a:gd name="T33" fmla="*/ 20 h 40"/>
                <a:gd name="T34" fmla="*/ 0 w 38"/>
                <a:gd name="T35" fmla="*/ 14 h 40"/>
                <a:gd name="T36" fmla="*/ 2 w 38"/>
                <a:gd name="T37" fmla="*/ 10 h 40"/>
                <a:gd name="T38" fmla="*/ 6 w 38"/>
                <a:gd name="T39" fmla="*/ 4 h 40"/>
                <a:gd name="T40" fmla="*/ 10 w 38"/>
                <a:gd name="T41" fmla="*/ 2 h 40"/>
                <a:gd name="T42" fmla="*/ 14 w 38"/>
                <a:gd name="T43" fmla="*/ 0 h 40"/>
                <a:gd name="T44" fmla="*/ 18 w 38"/>
                <a:gd name="T45" fmla="*/ 0 h 40"/>
                <a:gd name="T46" fmla="*/ 18 w 38"/>
                <a:gd name="T47" fmla="*/ 2 h 40"/>
                <a:gd name="T48" fmla="*/ 14 w 38"/>
                <a:gd name="T49" fmla="*/ 2 h 40"/>
                <a:gd name="T50" fmla="*/ 12 w 38"/>
                <a:gd name="T51" fmla="*/ 4 h 40"/>
                <a:gd name="T52" fmla="*/ 10 w 38"/>
                <a:gd name="T53" fmla="*/ 4 h 40"/>
                <a:gd name="T54" fmla="*/ 8 w 38"/>
                <a:gd name="T55" fmla="*/ 8 h 40"/>
                <a:gd name="T56" fmla="*/ 8 w 38"/>
                <a:gd name="T57" fmla="*/ 12 h 40"/>
                <a:gd name="T58" fmla="*/ 8 w 38"/>
                <a:gd name="T59" fmla="*/ 16 h 40"/>
                <a:gd name="T60" fmla="*/ 8 w 38"/>
                <a:gd name="T61" fmla="*/ 24 h 40"/>
                <a:gd name="T62" fmla="*/ 10 w 38"/>
                <a:gd name="T63" fmla="*/ 32 h 40"/>
                <a:gd name="T64" fmla="*/ 14 w 38"/>
                <a:gd name="T65" fmla="*/ 34 h 40"/>
                <a:gd name="T66" fmla="*/ 16 w 38"/>
                <a:gd name="T67" fmla="*/ 36 h 40"/>
                <a:gd name="T68" fmla="*/ 20 w 38"/>
                <a:gd name="T69" fmla="*/ 38 h 40"/>
                <a:gd name="T70" fmla="*/ 24 w 38"/>
                <a:gd name="T71" fmla="*/ 36 h 40"/>
                <a:gd name="T72" fmla="*/ 28 w 38"/>
                <a:gd name="T73" fmla="*/ 34 h 40"/>
                <a:gd name="T74" fmla="*/ 30 w 38"/>
                <a:gd name="T75" fmla="*/ 30 h 40"/>
                <a:gd name="T76" fmla="*/ 30 w 38"/>
                <a:gd name="T77" fmla="*/ 22 h 40"/>
                <a:gd name="T78" fmla="*/ 30 w 38"/>
                <a:gd name="T79" fmla="*/ 16 h 40"/>
                <a:gd name="T80" fmla="*/ 28 w 38"/>
                <a:gd name="T81" fmla="*/ 10 h 40"/>
                <a:gd name="T82" fmla="*/ 26 w 38"/>
                <a:gd name="T83" fmla="*/ 6 h 40"/>
                <a:gd name="T84" fmla="*/ 22 w 38"/>
                <a:gd name="T85" fmla="*/ 2 h 40"/>
                <a:gd name="T86" fmla="*/ 18 w 38"/>
                <a:gd name="T87" fmla="*/ 2 h 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8"/>
                <a:gd name="T133" fmla="*/ 0 h 40"/>
                <a:gd name="T134" fmla="*/ 38 w 38"/>
                <a:gd name="T135" fmla="*/ 40 h 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8" h="40">
                  <a:moveTo>
                    <a:pt x="18" y="0"/>
                  </a:moveTo>
                  <a:lnTo>
                    <a:pt x="24" y="0"/>
                  </a:lnTo>
                  <a:lnTo>
                    <a:pt x="28" y="2"/>
                  </a:lnTo>
                  <a:lnTo>
                    <a:pt x="32" y="6"/>
                  </a:lnTo>
                  <a:lnTo>
                    <a:pt x="36" y="12"/>
                  </a:lnTo>
                  <a:lnTo>
                    <a:pt x="38" y="18"/>
                  </a:lnTo>
                  <a:lnTo>
                    <a:pt x="36" y="24"/>
                  </a:lnTo>
                  <a:lnTo>
                    <a:pt x="34" y="30"/>
                  </a:lnTo>
                  <a:lnTo>
                    <a:pt x="32" y="34"/>
                  </a:lnTo>
                  <a:lnTo>
                    <a:pt x="28" y="38"/>
                  </a:lnTo>
                  <a:lnTo>
                    <a:pt x="24" y="40"/>
                  </a:lnTo>
                  <a:lnTo>
                    <a:pt x="18" y="40"/>
                  </a:lnTo>
                  <a:lnTo>
                    <a:pt x="12" y="40"/>
                  </a:lnTo>
                  <a:lnTo>
                    <a:pt x="8" y="38"/>
                  </a:lnTo>
                  <a:lnTo>
                    <a:pt x="4" y="34"/>
                  </a:lnTo>
                  <a:lnTo>
                    <a:pt x="0" y="26"/>
                  </a:lnTo>
                  <a:lnTo>
                    <a:pt x="0" y="20"/>
                  </a:lnTo>
                  <a:lnTo>
                    <a:pt x="0" y="14"/>
                  </a:lnTo>
                  <a:lnTo>
                    <a:pt x="2" y="10"/>
                  </a:lnTo>
                  <a:lnTo>
                    <a:pt x="6" y="4"/>
                  </a:lnTo>
                  <a:lnTo>
                    <a:pt x="10" y="2"/>
                  </a:lnTo>
                  <a:lnTo>
                    <a:pt x="14" y="0"/>
                  </a:lnTo>
                  <a:lnTo>
                    <a:pt x="18" y="0"/>
                  </a:lnTo>
                  <a:close/>
                  <a:moveTo>
                    <a:pt x="18" y="2"/>
                  </a:moveTo>
                  <a:lnTo>
                    <a:pt x="14" y="2"/>
                  </a:lnTo>
                  <a:lnTo>
                    <a:pt x="12" y="4"/>
                  </a:lnTo>
                  <a:lnTo>
                    <a:pt x="10" y="4"/>
                  </a:lnTo>
                  <a:lnTo>
                    <a:pt x="8" y="8"/>
                  </a:lnTo>
                  <a:lnTo>
                    <a:pt x="8" y="12"/>
                  </a:lnTo>
                  <a:lnTo>
                    <a:pt x="8" y="16"/>
                  </a:lnTo>
                  <a:lnTo>
                    <a:pt x="8" y="24"/>
                  </a:lnTo>
                  <a:lnTo>
                    <a:pt x="10" y="32"/>
                  </a:lnTo>
                  <a:lnTo>
                    <a:pt x="14" y="34"/>
                  </a:lnTo>
                  <a:lnTo>
                    <a:pt x="16" y="36"/>
                  </a:lnTo>
                  <a:lnTo>
                    <a:pt x="20" y="38"/>
                  </a:lnTo>
                  <a:lnTo>
                    <a:pt x="24" y="36"/>
                  </a:lnTo>
                  <a:lnTo>
                    <a:pt x="28" y="34"/>
                  </a:lnTo>
                  <a:lnTo>
                    <a:pt x="30" y="30"/>
                  </a:lnTo>
                  <a:lnTo>
                    <a:pt x="30" y="22"/>
                  </a:lnTo>
                  <a:lnTo>
                    <a:pt x="30" y="16"/>
                  </a:lnTo>
                  <a:lnTo>
                    <a:pt x="28" y="10"/>
                  </a:lnTo>
                  <a:lnTo>
                    <a:pt x="26" y="6"/>
                  </a:lnTo>
                  <a:lnTo>
                    <a:pt x="22" y="2"/>
                  </a:lnTo>
                  <a:lnTo>
                    <a:pt x="18" y="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0" name="Freeform 432"/>
            <p:cNvSpPr>
              <a:spLocks/>
            </p:cNvSpPr>
            <p:nvPr/>
          </p:nvSpPr>
          <p:spPr bwMode="auto">
            <a:xfrm>
              <a:off x="3220"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2 w 34"/>
                <a:gd name="T23" fmla="*/ 60 h 62"/>
                <a:gd name="T24" fmla="*/ 4 w 34"/>
                <a:gd name="T25" fmla="*/ 60 h 62"/>
                <a:gd name="T26" fmla="*/ 6 w 34"/>
                <a:gd name="T27" fmla="*/ 58 h 62"/>
                <a:gd name="T28" fmla="*/ 6 w 34"/>
                <a:gd name="T29" fmla="*/ 58 h 62"/>
                <a:gd name="T30" fmla="*/ 6 w 34"/>
                <a:gd name="T31" fmla="*/ 54 h 62"/>
                <a:gd name="T32" fmla="*/ 6 w 34"/>
                <a:gd name="T33" fmla="*/ 52 h 62"/>
                <a:gd name="T34" fmla="*/ 6 w 34"/>
                <a:gd name="T35" fmla="*/ 24 h 62"/>
                <a:gd name="T36" fmla="*/ 0 w 34"/>
                <a:gd name="T37" fmla="*/ 24 h 62"/>
                <a:gd name="T38" fmla="*/ 0 w 34"/>
                <a:gd name="T39" fmla="*/ 22 h 62"/>
                <a:gd name="T40" fmla="*/ 6 w 34"/>
                <a:gd name="T41" fmla="*/ 22 h 62"/>
                <a:gd name="T42" fmla="*/ 6 w 34"/>
                <a:gd name="T43" fmla="*/ 20 h 62"/>
                <a:gd name="T44" fmla="*/ 8 w 34"/>
                <a:gd name="T45" fmla="*/ 14 h 62"/>
                <a:gd name="T46" fmla="*/ 8 w 34"/>
                <a:gd name="T47" fmla="*/ 10 h 62"/>
                <a:gd name="T48" fmla="*/ 12 w 34"/>
                <a:gd name="T49" fmla="*/ 6 h 62"/>
                <a:gd name="T50" fmla="*/ 14 w 34"/>
                <a:gd name="T51" fmla="*/ 2 h 62"/>
                <a:gd name="T52" fmla="*/ 18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0 w 34"/>
                <a:gd name="T71" fmla="*/ 12 h 62"/>
                <a:gd name="T72" fmla="*/ 30 w 34"/>
                <a:gd name="T73" fmla="*/ 10 h 62"/>
                <a:gd name="T74" fmla="*/ 28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6 w 34"/>
                <a:gd name="T91" fmla="*/ 4 h 62"/>
                <a:gd name="T92" fmla="*/ 16 w 34"/>
                <a:gd name="T93" fmla="*/ 6 h 62"/>
                <a:gd name="T94" fmla="*/ 14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6" y="54"/>
                  </a:lnTo>
                  <a:lnTo>
                    <a:pt x="6" y="52"/>
                  </a:lnTo>
                  <a:lnTo>
                    <a:pt x="6" y="24"/>
                  </a:lnTo>
                  <a:lnTo>
                    <a:pt x="0" y="24"/>
                  </a:lnTo>
                  <a:lnTo>
                    <a:pt x="0" y="22"/>
                  </a:lnTo>
                  <a:lnTo>
                    <a:pt x="6" y="22"/>
                  </a:lnTo>
                  <a:lnTo>
                    <a:pt x="6" y="20"/>
                  </a:lnTo>
                  <a:lnTo>
                    <a:pt x="8" y="14"/>
                  </a:lnTo>
                  <a:lnTo>
                    <a:pt x="8" y="10"/>
                  </a:lnTo>
                  <a:lnTo>
                    <a:pt x="12" y="6"/>
                  </a:lnTo>
                  <a:lnTo>
                    <a:pt x="14" y="2"/>
                  </a:lnTo>
                  <a:lnTo>
                    <a:pt x="18" y="0"/>
                  </a:lnTo>
                  <a:lnTo>
                    <a:pt x="24" y="0"/>
                  </a:lnTo>
                  <a:lnTo>
                    <a:pt x="28" y="0"/>
                  </a:lnTo>
                  <a:lnTo>
                    <a:pt x="32" y="4"/>
                  </a:lnTo>
                  <a:lnTo>
                    <a:pt x="34" y="6"/>
                  </a:lnTo>
                  <a:lnTo>
                    <a:pt x="34" y="8"/>
                  </a:lnTo>
                  <a:lnTo>
                    <a:pt x="34" y="10"/>
                  </a:lnTo>
                  <a:lnTo>
                    <a:pt x="32" y="10"/>
                  </a:lnTo>
                  <a:lnTo>
                    <a:pt x="30" y="12"/>
                  </a:lnTo>
                  <a:lnTo>
                    <a:pt x="30" y="10"/>
                  </a:lnTo>
                  <a:lnTo>
                    <a:pt x="28" y="10"/>
                  </a:lnTo>
                  <a:lnTo>
                    <a:pt x="26" y="8"/>
                  </a:lnTo>
                  <a:lnTo>
                    <a:pt x="24" y="4"/>
                  </a:lnTo>
                  <a:lnTo>
                    <a:pt x="22" y="4"/>
                  </a:lnTo>
                  <a:lnTo>
                    <a:pt x="20" y="2"/>
                  </a:lnTo>
                  <a:lnTo>
                    <a:pt x="18" y="4"/>
                  </a:lnTo>
                  <a:lnTo>
                    <a:pt x="16" y="4"/>
                  </a:lnTo>
                  <a:lnTo>
                    <a:pt x="16" y="6"/>
                  </a:lnTo>
                  <a:lnTo>
                    <a:pt x="14"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1" name="Freeform 433"/>
            <p:cNvSpPr>
              <a:spLocks noEditPoints="1"/>
            </p:cNvSpPr>
            <p:nvPr/>
          </p:nvSpPr>
          <p:spPr bwMode="auto">
            <a:xfrm>
              <a:off x="3270" y="3068"/>
              <a:ext cx="36" cy="40"/>
            </a:xfrm>
            <a:custGeom>
              <a:avLst/>
              <a:gdLst>
                <a:gd name="T0" fmla="*/ 18 w 36"/>
                <a:gd name="T1" fmla="*/ 36 h 40"/>
                <a:gd name="T2" fmla="*/ 14 w 36"/>
                <a:gd name="T3" fmla="*/ 38 h 40"/>
                <a:gd name="T4" fmla="*/ 10 w 36"/>
                <a:gd name="T5" fmla="*/ 40 h 40"/>
                <a:gd name="T6" fmla="*/ 2 w 36"/>
                <a:gd name="T7" fmla="*/ 38 h 40"/>
                <a:gd name="T8" fmla="*/ 0 w 36"/>
                <a:gd name="T9" fmla="*/ 30 h 40"/>
                <a:gd name="T10" fmla="*/ 2 w 36"/>
                <a:gd name="T11" fmla="*/ 26 h 40"/>
                <a:gd name="T12" fmla="*/ 8 w 36"/>
                <a:gd name="T13" fmla="*/ 20 h 40"/>
                <a:gd name="T14" fmla="*/ 22 w 36"/>
                <a:gd name="T15" fmla="*/ 14 h 40"/>
                <a:gd name="T16" fmla="*/ 22 w 36"/>
                <a:gd name="T17" fmla="*/ 8 h 40"/>
                <a:gd name="T18" fmla="*/ 18 w 36"/>
                <a:gd name="T19" fmla="*/ 2 h 40"/>
                <a:gd name="T20" fmla="*/ 12 w 36"/>
                <a:gd name="T21" fmla="*/ 2 h 40"/>
                <a:gd name="T22" fmla="*/ 10 w 36"/>
                <a:gd name="T23" fmla="*/ 4 h 40"/>
                <a:gd name="T24" fmla="*/ 10 w 36"/>
                <a:gd name="T25" fmla="*/ 10 h 40"/>
                <a:gd name="T26" fmla="*/ 8 w 36"/>
                <a:gd name="T27" fmla="*/ 12 h 40"/>
                <a:gd name="T28" fmla="*/ 6 w 36"/>
                <a:gd name="T29" fmla="*/ 14 h 40"/>
                <a:gd name="T30" fmla="*/ 2 w 36"/>
                <a:gd name="T31" fmla="*/ 12 h 40"/>
                <a:gd name="T32" fmla="*/ 2 w 36"/>
                <a:gd name="T33" fmla="*/ 10 h 40"/>
                <a:gd name="T34" fmla="*/ 6 w 36"/>
                <a:gd name="T35" fmla="*/ 2 h 40"/>
                <a:gd name="T36" fmla="*/ 16 w 36"/>
                <a:gd name="T37" fmla="*/ 0 h 40"/>
                <a:gd name="T38" fmla="*/ 24 w 36"/>
                <a:gd name="T39" fmla="*/ 0 h 40"/>
                <a:gd name="T40" fmla="*/ 28 w 36"/>
                <a:gd name="T41" fmla="*/ 4 h 40"/>
                <a:gd name="T42" fmla="*/ 30 w 36"/>
                <a:gd name="T43" fmla="*/ 12 h 40"/>
                <a:gd name="T44" fmla="*/ 30 w 36"/>
                <a:gd name="T45" fmla="*/ 30 h 40"/>
                <a:gd name="T46" fmla="*/ 30 w 36"/>
                <a:gd name="T47" fmla="*/ 34 h 40"/>
                <a:gd name="T48" fmla="*/ 30 w 36"/>
                <a:gd name="T49" fmla="*/ 34 h 40"/>
                <a:gd name="T50" fmla="*/ 32 w 36"/>
                <a:gd name="T51" fmla="*/ 34 h 40"/>
                <a:gd name="T52" fmla="*/ 34 w 36"/>
                <a:gd name="T53" fmla="*/ 34 h 40"/>
                <a:gd name="T54" fmla="*/ 36 w 36"/>
                <a:gd name="T55" fmla="*/ 34 h 40"/>
                <a:gd name="T56" fmla="*/ 26 w 36"/>
                <a:gd name="T57" fmla="*/ 40 h 40"/>
                <a:gd name="T58" fmla="*/ 24 w 36"/>
                <a:gd name="T59" fmla="*/ 38 h 40"/>
                <a:gd name="T60" fmla="*/ 22 w 36"/>
                <a:gd name="T61" fmla="*/ 34 h 40"/>
                <a:gd name="T62" fmla="*/ 22 w 36"/>
                <a:gd name="T63" fmla="*/ 16 h 40"/>
                <a:gd name="T64" fmla="*/ 14 w 36"/>
                <a:gd name="T65" fmla="*/ 20 h 40"/>
                <a:gd name="T66" fmla="*/ 8 w 36"/>
                <a:gd name="T67" fmla="*/ 24 h 40"/>
                <a:gd name="T68" fmla="*/ 8 w 36"/>
                <a:gd name="T69" fmla="*/ 28 h 40"/>
                <a:gd name="T70" fmla="*/ 10 w 36"/>
                <a:gd name="T71" fmla="*/ 32 h 40"/>
                <a:gd name="T72" fmla="*/ 14 w 36"/>
                <a:gd name="T73" fmla="*/ 34 h 40"/>
                <a:gd name="T74" fmla="*/ 22 w 36"/>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
                <a:gd name="T115" fmla="*/ 0 h 40"/>
                <a:gd name="T116" fmla="*/ 36 w 36"/>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 h="40">
                  <a:moveTo>
                    <a:pt x="22" y="34"/>
                  </a:moveTo>
                  <a:lnTo>
                    <a:pt x="18" y="36"/>
                  </a:lnTo>
                  <a:lnTo>
                    <a:pt x="16" y="38"/>
                  </a:lnTo>
                  <a:lnTo>
                    <a:pt x="14" y="38"/>
                  </a:lnTo>
                  <a:lnTo>
                    <a:pt x="12" y="40"/>
                  </a:lnTo>
                  <a:lnTo>
                    <a:pt x="10" y="40"/>
                  </a:lnTo>
                  <a:lnTo>
                    <a:pt x="6" y="40"/>
                  </a:lnTo>
                  <a:lnTo>
                    <a:pt x="2" y="38"/>
                  </a:lnTo>
                  <a:lnTo>
                    <a:pt x="0" y="34"/>
                  </a:lnTo>
                  <a:lnTo>
                    <a:pt x="0" y="30"/>
                  </a:lnTo>
                  <a:lnTo>
                    <a:pt x="0" y="28"/>
                  </a:lnTo>
                  <a:lnTo>
                    <a:pt x="2" y="26"/>
                  </a:lnTo>
                  <a:lnTo>
                    <a:pt x="4" y="22"/>
                  </a:lnTo>
                  <a:lnTo>
                    <a:pt x="8" y="20"/>
                  </a:lnTo>
                  <a:lnTo>
                    <a:pt x="14" y="18"/>
                  </a:lnTo>
                  <a:lnTo>
                    <a:pt x="22" y="14"/>
                  </a:lnTo>
                  <a:lnTo>
                    <a:pt x="22" y="12"/>
                  </a:lnTo>
                  <a:lnTo>
                    <a:pt x="22" y="8"/>
                  </a:lnTo>
                  <a:lnTo>
                    <a:pt x="20" y="4"/>
                  </a:lnTo>
                  <a:lnTo>
                    <a:pt x="18" y="2"/>
                  </a:lnTo>
                  <a:lnTo>
                    <a:pt x="14" y="2"/>
                  </a:lnTo>
                  <a:lnTo>
                    <a:pt x="12" y="2"/>
                  </a:lnTo>
                  <a:lnTo>
                    <a:pt x="10" y="4"/>
                  </a:lnTo>
                  <a:lnTo>
                    <a:pt x="10" y="6"/>
                  </a:lnTo>
                  <a:lnTo>
                    <a:pt x="10" y="10"/>
                  </a:lnTo>
                  <a:lnTo>
                    <a:pt x="8" y="12"/>
                  </a:lnTo>
                  <a:lnTo>
                    <a:pt x="6" y="14"/>
                  </a:lnTo>
                  <a:lnTo>
                    <a:pt x="4" y="14"/>
                  </a:lnTo>
                  <a:lnTo>
                    <a:pt x="2" y="12"/>
                  </a:lnTo>
                  <a:lnTo>
                    <a:pt x="2" y="10"/>
                  </a:lnTo>
                  <a:lnTo>
                    <a:pt x="2" y="6"/>
                  </a:lnTo>
                  <a:lnTo>
                    <a:pt x="6" y="2"/>
                  </a:lnTo>
                  <a:lnTo>
                    <a:pt x="10" y="0"/>
                  </a:lnTo>
                  <a:lnTo>
                    <a:pt x="16" y="0"/>
                  </a:lnTo>
                  <a:lnTo>
                    <a:pt x="20" y="0"/>
                  </a:lnTo>
                  <a:lnTo>
                    <a:pt x="24" y="0"/>
                  </a:lnTo>
                  <a:lnTo>
                    <a:pt x="26" y="2"/>
                  </a:lnTo>
                  <a:lnTo>
                    <a:pt x="28" y="4"/>
                  </a:lnTo>
                  <a:lnTo>
                    <a:pt x="30" y="8"/>
                  </a:lnTo>
                  <a:lnTo>
                    <a:pt x="30" y="12"/>
                  </a:lnTo>
                  <a:lnTo>
                    <a:pt x="30" y="26"/>
                  </a:lnTo>
                  <a:lnTo>
                    <a:pt x="30" y="30"/>
                  </a:lnTo>
                  <a:lnTo>
                    <a:pt x="30" y="32"/>
                  </a:lnTo>
                  <a:lnTo>
                    <a:pt x="30" y="34"/>
                  </a:lnTo>
                  <a:lnTo>
                    <a:pt x="32" y="34"/>
                  </a:lnTo>
                  <a:lnTo>
                    <a:pt x="34" y="34"/>
                  </a:lnTo>
                  <a:lnTo>
                    <a:pt x="36" y="32"/>
                  </a:lnTo>
                  <a:lnTo>
                    <a:pt x="36" y="34"/>
                  </a:lnTo>
                  <a:lnTo>
                    <a:pt x="30" y="38"/>
                  </a:lnTo>
                  <a:lnTo>
                    <a:pt x="26" y="40"/>
                  </a:lnTo>
                  <a:lnTo>
                    <a:pt x="24" y="40"/>
                  </a:lnTo>
                  <a:lnTo>
                    <a:pt x="24" y="38"/>
                  </a:lnTo>
                  <a:lnTo>
                    <a:pt x="22" y="36"/>
                  </a:lnTo>
                  <a:lnTo>
                    <a:pt x="22" y="34"/>
                  </a:lnTo>
                  <a:close/>
                  <a:moveTo>
                    <a:pt x="22" y="30"/>
                  </a:moveTo>
                  <a:lnTo>
                    <a:pt x="22" y="16"/>
                  </a:lnTo>
                  <a:lnTo>
                    <a:pt x="16" y="18"/>
                  </a:lnTo>
                  <a:lnTo>
                    <a:pt x="14" y="20"/>
                  </a:lnTo>
                  <a:lnTo>
                    <a:pt x="10" y="22"/>
                  </a:lnTo>
                  <a:lnTo>
                    <a:pt x="8" y="24"/>
                  </a:lnTo>
                  <a:lnTo>
                    <a:pt x="8" y="26"/>
                  </a:lnTo>
                  <a:lnTo>
                    <a:pt x="8" y="28"/>
                  </a:lnTo>
                  <a:lnTo>
                    <a:pt x="8" y="30"/>
                  </a:lnTo>
                  <a:lnTo>
                    <a:pt x="10" y="32"/>
                  </a:lnTo>
                  <a:lnTo>
                    <a:pt x="12" y="34"/>
                  </a:lnTo>
                  <a:lnTo>
                    <a:pt x="14" y="34"/>
                  </a:lnTo>
                  <a:lnTo>
                    <a:pt x="18"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2" name="Freeform 434"/>
            <p:cNvSpPr>
              <a:spLocks/>
            </p:cNvSpPr>
            <p:nvPr/>
          </p:nvSpPr>
          <p:spPr bwMode="auto">
            <a:xfrm>
              <a:off x="3328" y="3056"/>
              <a:ext cx="26" cy="52"/>
            </a:xfrm>
            <a:custGeom>
              <a:avLst/>
              <a:gdLst>
                <a:gd name="T0" fmla="*/ 14 w 26"/>
                <a:gd name="T1" fmla="*/ 0 h 52"/>
                <a:gd name="T2" fmla="*/ 14 w 26"/>
                <a:gd name="T3" fmla="*/ 12 h 52"/>
                <a:gd name="T4" fmla="*/ 24 w 26"/>
                <a:gd name="T5" fmla="*/ 12 h 52"/>
                <a:gd name="T6" fmla="*/ 24 w 26"/>
                <a:gd name="T7" fmla="*/ 14 h 52"/>
                <a:gd name="T8" fmla="*/ 14 w 26"/>
                <a:gd name="T9" fmla="*/ 14 h 52"/>
                <a:gd name="T10" fmla="*/ 14 w 26"/>
                <a:gd name="T11" fmla="*/ 40 h 52"/>
                <a:gd name="T12" fmla="*/ 14 w 26"/>
                <a:gd name="T13" fmla="*/ 44 h 52"/>
                <a:gd name="T14" fmla="*/ 16 w 26"/>
                <a:gd name="T15" fmla="*/ 46 h 52"/>
                <a:gd name="T16" fmla="*/ 16 w 26"/>
                <a:gd name="T17" fmla="*/ 46 h 52"/>
                <a:gd name="T18" fmla="*/ 18 w 26"/>
                <a:gd name="T19" fmla="*/ 46 h 52"/>
                <a:gd name="T20" fmla="*/ 20 w 26"/>
                <a:gd name="T21" fmla="*/ 46 h 52"/>
                <a:gd name="T22" fmla="*/ 22 w 26"/>
                <a:gd name="T23" fmla="*/ 46 h 52"/>
                <a:gd name="T24" fmla="*/ 22 w 26"/>
                <a:gd name="T25" fmla="*/ 46 h 52"/>
                <a:gd name="T26" fmla="*/ 24 w 26"/>
                <a:gd name="T27" fmla="*/ 44 h 52"/>
                <a:gd name="T28" fmla="*/ 26 w 26"/>
                <a:gd name="T29" fmla="*/ 44 h 52"/>
                <a:gd name="T30" fmla="*/ 24 w 26"/>
                <a:gd name="T31" fmla="*/ 48 h 52"/>
                <a:gd name="T32" fmla="*/ 20 w 26"/>
                <a:gd name="T33" fmla="*/ 50 h 52"/>
                <a:gd name="T34" fmla="*/ 18 w 26"/>
                <a:gd name="T35" fmla="*/ 52 h 52"/>
                <a:gd name="T36" fmla="*/ 14 w 26"/>
                <a:gd name="T37" fmla="*/ 52 h 52"/>
                <a:gd name="T38" fmla="*/ 12 w 26"/>
                <a:gd name="T39" fmla="*/ 52 h 52"/>
                <a:gd name="T40" fmla="*/ 10 w 26"/>
                <a:gd name="T41" fmla="*/ 52 h 52"/>
                <a:gd name="T42" fmla="*/ 10 w 26"/>
                <a:gd name="T43" fmla="*/ 50 h 52"/>
                <a:gd name="T44" fmla="*/ 8 w 26"/>
                <a:gd name="T45" fmla="*/ 48 h 52"/>
                <a:gd name="T46" fmla="*/ 8 w 26"/>
                <a:gd name="T47" fmla="*/ 46 h 52"/>
                <a:gd name="T48" fmla="*/ 6 w 26"/>
                <a:gd name="T49" fmla="*/ 42 h 52"/>
                <a:gd name="T50" fmla="*/ 6 w 26"/>
                <a:gd name="T51" fmla="*/ 14 h 52"/>
                <a:gd name="T52" fmla="*/ 0 w 26"/>
                <a:gd name="T53" fmla="*/ 14 h 52"/>
                <a:gd name="T54" fmla="*/ 0 w 26"/>
                <a:gd name="T55" fmla="*/ 14 h 52"/>
                <a:gd name="T56" fmla="*/ 4 w 26"/>
                <a:gd name="T57" fmla="*/ 12 h 52"/>
                <a:gd name="T58" fmla="*/ 6 w 26"/>
                <a:gd name="T59" fmla="*/ 10 h 52"/>
                <a:gd name="T60" fmla="*/ 8 w 26"/>
                <a:gd name="T61" fmla="*/ 8 h 52"/>
                <a:gd name="T62" fmla="*/ 10 w 26"/>
                <a:gd name="T63" fmla="*/ 6 h 52"/>
                <a:gd name="T64" fmla="*/ 12 w 26"/>
                <a:gd name="T65" fmla="*/ 2 h 52"/>
                <a:gd name="T66" fmla="*/ 14 w 26"/>
                <a:gd name="T67" fmla="*/ 0 h 52"/>
                <a:gd name="T68" fmla="*/ 14 w 26"/>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6"/>
                <a:gd name="T106" fmla="*/ 0 h 52"/>
                <a:gd name="T107" fmla="*/ 26 w 26"/>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6" h="52">
                  <a:moveTo>
                    <a:pt x="14" y="0"/>
                  </a:moveTo>
                  <a:lnTo>
                    <a:pt x="14" y="12"/>
                  </a:lnTo>
                  <a:lnTo>
                    <a:pt x="24" y="12"/>
                  </a:lnTo>
                  <a:lnTo>
                    <a:pt x="24" y="14"/>
                  </a:lnTo>
                  <a:lnTo>
                    <a:pt x="14" y="14"/>
                  </a:lnTo>
                  <a:lnTo>
                    <a:pt x="14" y="40"/>
                  </a:lnTo>
                  <a:lnTo>
                    <a:pt x="14" y="44"/>
                  </a:lnTo>
                  <a:lnTo>
                    <a:pt x="16" y="46"/>
                  </a:lnTo>
                  <a:lnTo>
                    <a:pt x="18" y="46"/>
                  </a:lnTo>
                  <a:lnTo>
                    <a:pt x="20" y="46"/>
                  </a:lnTo>
                  <a:lnTo>
                    <a:pt x="22" y="46"/>
                  </a:lnTo>
                  <a:lnTo>
                    <a:pt x="24" y="44"/>
                  </a:lnTo>
                  <a:lnTo>
                    <a:pt x="26" y="44"/>
                  </a:lnTo>
                  <a:lnTo>
                    <a:pt x="24" y="48"/>
                  </a:lnTo>
                  <a:lnTo>
                    <a:pt x="20" y="50"/>
                  </a:lnTo>
                  <a:lnTo>
                    <a:pt x="18" y="52"/>
                  </a:lnTo>
                  <a:lnTo>
                    <a:pt x="14" y="52"/>
                  </a:lnTo>
                  <a:lnTo>
                    <a:pt x="12" y="52"/>
                  </a:lnTo>
                  <a:lnTo>
                    <a:pt x="10" y="52"/>
                  </a:lnTo>
                  <a:lnTo>
                    <a:pt x="10" y="50"/>
                  </a:lnTo>
                  <a:lnTo>
                    <a:pt x="8" y="48"/>
                  </a:lnTo>
                  <a:lnTo>
                    <a:pt x="8" y="46"/>
                  </a:lnTo>
                  <a:lnTo>
                    <a:pt x="6" y="42"/>
                  </a:lnTo>
                  <a:lnTo>
                    <a:pt x="6" y="14"/>
                  </a:lnTo>
                  <a:lnTo>
                    <a:pt x="0" y="14"/>
                  </a:lnTo>
                  <a:lnTo>
                    <a:pt x="4" y="12"/>
                  </a:lnTo>
                  <a:lnTo>
                    <a:pt x="6" y="10"/>
                  </a:lnTo>
                  <a:lnTo>
                    <a:pt x="8" y="8"/>
                  </a:lnTo>
                  <a:lnTo>
                    <a:pt x="10" y="6"/>
                  </a:lnTo>
                  <a:lnTo>
                    <a:pt x="12" y="2"/>
                  </a:lnTo>
                  <a:lnTo>
                    <a:pt x="1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3" name="Freeform 435"/>
            <p:cNvSpPr>
              <a:spLocks/>
            </p:cNvSpPr>
            <p:nvPr/>
          </p:nvSpPr>
          <p:spPr bwMode="auto">
            <a:xfrm>
              <a:off x="3354"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6 w 28"/>
                <a:gd name="T11" fmla="*/ 0 h 40"/>
                <a:gd name="T12" fmla="*/ 26 w 28"/>
                <a:gd name="T13" fmla="*/ 0 h 40"/>
                <a:gd name="T14" fmla="*/ 28 w 28"/>
                <a:gd name="T15" fmla="*/ 2 h 40"/>
                <a:gd name="T16" fmla="*/ 28 w 28"/>
                <a:gd name="T17" fmla="*/ 4 h 40"/>
                <a:gd name="T18" fmla="*/ 28 w 28"/>
                <a:gd name="T19" fmla="*/ 6 h 40"/>
                <a:gd name="T20" fmla="*/ 28 w 28"/>
                <a:gd name="T21" fmla="*/ 8 h 40"/>
                <a:gd name="T22" fmla="*/ 26 w 28"/>
                <a:gd name="T23" fmla="*/ 8 h 40"/>
                <a:gd name="T24" fmla="*/ 24 w 28"/>
                <a:gd name="T25" fmla="*/ 10 h 40"/>
                <a:gd name="T26" fmla="*/ 24 w 28"/>
                <a:gd name="T27" fmla="*/ 8 h 40"/>
                <a:gd name="T28" fmla="*/ 22 w 28"/>
                <a:gd name="T29" fmla="*/ 8 h 40"/>
                <a:gd name="T30" fmla="*/ 20 w 28"/>
                <a:gd name="T31" fmla="*/ 6 h 40"/>
                <a:gd name="T32" fmla="*/ 18 w 28"/>
                <a:gd name="T33" fmla="*/ 6 h 40"/>
                <a:gd name="T34" fmla="*/ 18 w 28"/>
                <a:gd name="T35" fmla="*/ 6 h 40"/>
                <a:gd name="T36" fmla="*/ 18 w 28"/>
                <a:gd name="T37" fmla="*/ 6 h 40"/>
                <a:gd name="T38" fmla="*/ 16 w 28"/>
                <a:gd name="T39" fmla="*/ 8 h 40"/>
                <a:gd name="T40" fmla="*/ 12 w 28"/>
                <a:gd name="T41" fmla="*/ 12 h 40"/>
                <a:gd name="T42" fmla="*/ 12 w 28"/>
                <a:gd name="T43" fmla="*/ 30 h 40"/>
                <a:gd name="T44" fmla="*/ 14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6 w 28"/>
                <a:gd name="T69" fmla="*/ 34 h 40"/>
                <a:gd name="T70" fmla="*/ 6 w 28"/>
                <a:gd name="T71" fmla="*/ 34 h 40"/>
                <a:gd name="T72" fmla="*/ 6 w 28"/>
                <a:gd name="T73" fmla="*/ 30 h 40"/>
                <a:gd name="T74" fmla="*/ 6 w 28"/>
                <a:gd name="T75" fmla="*/ 16 h 40"/>
                <a:gd name="T76" fmla="*/ 6 w 28"/>
                <a:gd name="T77" fmla="*/ 10 h 40"/>
                <a:gd name="T78" fmla="*/ 6 w 28"/>
                <a:gd name="T79" fmla="*/ 6 h 40"/>
                <a:gd name="T80" fmla="*/ 6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2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6" y="0"/>
                  </a:lnTo>
                  <a:lnTo>
                    <a:pt x="28" y="2"/>
                  </a:lnTo>
                  <a:lnTo>
                    <a:pt x="28" y="4"/>
                  </a:lnTo>
                  <a:lnTo>
                    <a:pt x="28" y="6"/>
                  </a:lnTo>
                  <a:lnTo>
                    <a:pt x="28" y="8"/>
                  </a:lnTo>
                  <a:lnTo>
                    <a:pt x="26" y="8"/>
                  </a:lnTo>
                  <a:lnTo>
                    <a:pt x="24" y="10"/>
                  </a:lnTo>
                  <a:lnTo>
                    <a:pt x="24" y="8"/>
                  </a:lnTo>
                  <a:lnTo>
                    <a:pt x="22" y="8"/>
                  </a:lnTo>
                  <a:lnTo>
                    <a:pt x="20" y="6"/>
                  </a:lnTo>
                  <a:lnTo>
                    <a:pt x="18" y="6"/>
                  </a:lnTo>
                  <a:lnTo>
                    <a:pt x="16" y="8"/>
                  </a:lnTo>
                  <a:lnTo>
                    <a:pt x="12" y="12"/>
                  </a:lnTo>
                  <a:lnTo>
                    <a:pt x="12" y="30"/>
                  </a:lnTo>
                  <a:lnTo>
                    <a:pt x="14" y="32"/>
                  </a:lnTo>
                  <a:lnTo>
                    <a:pt x="14" y="36"/>
                  </a:lnTo>
                  <a:lnTo>
                    <a:pt x="16" y="38"/>
                  </a:lnTo>
                  <a:lnTo>
                    <a:pt x="18" y="38"/>
                  </a:lnTo>
                  <a:lnTo>
                    <a:pt x="20" y="38"/>
                  </a:lnTo>
                  <a:lnTo>
                    <a:pt x="20"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4" name="Freeform 436"/>
            <p:cNvSpPr>
              <a:spLocks noEditPoints="1"/>
            </p:cNvSpPr>
            <p:nvPr/>
          </p:nvSpPr>
          <p:spPr bwMode="auto">
            <a:xfrm>
              <a:off x="3386" y="3068"/>
              <a:ext cx="34" cy="40"/>
            </a:xfrm>
            <a:custGeom>
              <a:avLst/>
              <a:gdLst>
                <a:gd name="T0" fmla="*/ 18 w 34"/>
                <a:gd name="T1" fmla="*/ 36 h 40"/>
                <a:gd name="T2" fmla="*/ 14 w 34"/>
                <a:gd name="T3" fmla="*/ 38 h 40"/>
                <a:gd name="T4" fmla="*/ 8 w 34"/>
                <a:gd name="T5" fmla="*/ 40 h 40"/>
                <a:gd name="T6" fmla="*/ 2 w 34"/>
                <a:gd name="T7" fmla="*/ 38 h 40"/>
                <a:gd name="T8" fmla="*/ 0 w 34"/>
                <a:gd name="T9" fmla="*/ 30 h 40"/>
                <a:gd name="T10" fmla="*/ 0 w 34"/>
                <a:gd name="T11" fmla="*/ 26 h 40"/>
                <a:gd name="T12" fmla="*/ 6 w 34"/>
                <a:gd name="T13" fmla="*/ 20 h 40"/>
                <a:gd name="T14" fmla="*/ 22 w 34"/>
                <a:gd name="T15" fmla="*/ 14 h 40"/>
                <a:gd name="T16" fmla="*/ 20 w 34"/>
                <a:gd name="T17" fmla="*/ 8 h 40"/>
                <a:gd name="T18" fmla="*/ 18 w 34"/>
                <a:gd name="T19" fmla="*/ 2 h 40"/>
                <a:gd name="T20" fmla="*/ 12 w 34"/>
                <a:gd name="T21" fmla="*/ 2 h 40"/>
                <a:gd name="T22" fmla="*/ 8 w 34"/>
                <a:gd name="T23" fmla="*/ 4 h 40"/>
                <a:gd name="T24" fmla="*/ 8 w 34"/>
                <a:gd name="T25" fmla="*/ 10 h 40"/>
                <a:gd name="T26" fmla="*/ 8 w 34"/>
                <a:gd name="T27" fmla="*/ 12 h 40"/>
                <a:gd name="T28" fmla="*/ 4 w 34"/>
                <a:gd name="T29" fmla="*/ 14 h 40"/>
                <a:gd name="T30" fmla="*/ 2 w 34"/>
                <a:gd name="T31" fmla="*/ 12 h 40"/>
                <a:gd name="T32" fmla="*/ 0 w 34"/>
                <a:gd name="T33" fmla="*/ 10 h 40"/>
                <a:gd name="T34" fmla="*/ 4 w 34"/>
                <a:gd name="T35" fmla="*/ 2 h 40"/>
                <a:gd name="T36" fmla="*/ 16 w 34"/>
                <a:gd name="T37" fmla="*/ 0 h 40"/>
                <a:gd name="T38" fmla="*/ 24 w 34"/>
                <a:gd name="T39" fmla="*/ 0 h 40"/>
                <a:gd name="T40" fmla="*/ 28 w 34"/>
                <a:gd name="T41" fmla="*/ 4 h 40"/>
                <a:gd name="T42" fmla="*/ 28 w 34"/>
                <a:gd name="T43" fmla="*/ 12 h 40"/>
                <a:gd name="T44" fmla="*/ 28 w 34"/>
                <a:gd name="T45" fmla="*/ 30 h 40"/>
                <a:gd name="T46" fmla="*/ 28 w 34"/>
                <a:gd name="T47" fmla="*/ 34 h 40"/>
                <a:gd name="T48" fmla="*/ 30 w 34"/>
                <a:gd name="T49" fmla="*/ 34 h 40"/>
                <a:gd name="T50" fmla="*/ 30 w 34"/>
                <a:gd name="T51" fmla="*/ 34 h 40"/>
                <a:gd name="T52" fmla="*/ 32 w 34"/>
                <a:gd name="T53" fmla="*/ 34 h 40"/>
                <a:gd name="T54" fmla="*/ 34 w 34"/>
                <a:gd name="T55" fmla="*/ 34 h 40"/>
                <a:gd name="T56" fmla="*/ 26 w 34"/>
                <a:gd name="T57" fmla="*/ 40 h 40"/>
                <a:gd name="T58" fmla="*/ 22 w 34"/>
                <a:gd name="T59" fmla="*/ 38 h 40"/>
                <a:gd name="T60" fmla="*/ 22 w 34"/>
                <a:gd name="T61" fmla="*/ 34 h 40"/>
                <a:gd name="T62" fmla="*/ 22 w 34"/>
                <a:gd name="T63" fmla="*/ 16 h 40"/>
                <a:gd name="T64" fmla="*/ 12 w 34"/>
                <a:gd name="T65" fmla="*/ 20 h 40"/>
                <a:gd name="T66" fmla="*/ 8 w 34"/>
                <a:gd name="T67" fmla="*/ 24 h 40"/>
                <a:gd name="T68" fmla="*/ 6 w 34"/>
                <a:gd name="T69" fmla="*/ 28 h 40"/>
                <a:gd name="T70" fmla="*/ 8 w 34"/>
                <a:gd name="T71" fmla="*/ 32 h 40"/>
                <a:gd name="T72" fmla="*/ 12 w 34"/>
                <a:gd name="T73" fmla="*/ 34 h 40"/>
                <a:gd name="T74" fmla="*/ 22 w 34"/>
                <a:gd name="T75" fmla="*/ 30 h 4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4"/>
                <a:gd name="T115" fmla="*/ 0 h 40"/>
                <a:gd name="T116" fmla="*/ 34 w 34"/>
                <a:gd name="T117" fmla="*/ 40 h 4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4" h="40">
                  <a:moveTo>
                    <a:pt x="22" y="34"/>
                  </a:moveTo>
                  <a:lnTo>
                    <a:pt x="18" y="36"/>
                  </a:lnTo>
                  <a:lnTo>
                    <a:pt x="14" y="38"/>
                  </a:lnTo>
                  <a:lnTo>
                    <a:pt x="12" y="40"/>
                  </a:lnTo>
                  <a:lnTo>
                    <a:pt x="8" y="40"/>
                  </a:lnTo>
                  <a:lnTo>
                    <a:pt x="4" y="40"/>
                  </a:lnTo>
                  <a:lnTo>
                    <a:pt x="2" y="38"/>
                  </a:lnTo>
                  <a:lnTo>
                    <a:pt x="0" y="34"/>
                  </a:lnTo>
                  <a:lnTo>
                    <a:pt x="0" y="30"/>
                  </a:lnTo>
                  <a:lnTo>
                    <a:pt x="0" y="28"/>
                  </a:lnTo>
                  <a:lnTo>
                    <a:pt x="0" y="26"/>
                  </a:lnTo>
                  <a:lnTo>
                    <a:pt x="2" y="22"/>
                  </a:lnTo>
                  <a:lnTo>
                    <a:pt x="6" y="20"/>
                  </a:lnTo>
                  <a:lnTo>
                    <a:pt x="12" y="18"/>
                  </a:lnTo>
                  <a:lnTo>
                    <a:pt x="22" y="14"/>
                  </a:lnTo>
                  <a:lnTo>
                    <a:pt x="22" y="12"/>
                  </a:lnTo>
                  <a:lnTo>
                    <a:pt x="20" y="8"/>
                  </a:lnTo>
                  <a:lnTo>
                    <a:pt x="20" y="4"/>
                  </a:lnTo>
                  <a:lnTo>
                    <a:pt x="18" y="2"/>
                  </a:lnTo>
                  <a:lnTo>
                    <a:pt x="14" y="2"/>
                  </a:lnTo>
                  <a:lnTo>
                    <a:pt x="12" y="2"/>
                  </a:lnTo>
                  <a:lnTo>
                    <a:pt x="10" y="4"/>
                  </a:lnTo>
                  <a:lnTo>
                    <a:pt x="8" y="4"/>
                  </a:lnTo>
                  <a:lnTo>
                    <a:pt x="8" y="6"/>
                  </a:lnTo>
                  <a:lnTo>
                    <a:pt x="8" y="10"/>
                  </a:lnTo>
                  <a:lnTo>
                    <a:pt x="8" y="12"/>
                  </a:lnTo>
                  <a:lnTo>
                    <a:pt x="6" y="14"/>
                  </a:lnTo>
                  <a:lnTo>
                    <a:pt x="4" y="14"/>
                  </a:lnTo>
                  <a:lnTo>
                    <a:pt x="2" y="12"/>
                  </a:lnTo>
                  <a:lnTo>
                    <a:pt x="0" y="10"/>
                  </a:lnTo>
                  <a:lnTo>
                    <a:pt x="2" y="6"/>
                  </a:lnTo>
                  <a:lnTo>
                    <a:pt x="4" y="2"/>
                  </a:lnTo>
                  <a:lnTo>
                    <a:pt x="10" y="0"/>
                  </a:lnTo>
                  <a:lnTo>
                    <a:pt x="16" y="0"/>
                  </a:lnTo>
                  <a:lnTo>
                    <a:pt x="20" y="0"/>
                  </a:lnTo>
                  <a:lnTo>
                    <a:pt x="24" y="0"/>
                  </a:lnTo>
                  <a:lnTo>
                    <a:pt x="26" y="2"/>
                  </a:lnTo>
                  <a:lnTo>
                    <a:pt x="28" y="4"/>
                  </a:lnTo>
                  <a:lnTo>
                    <a:pt x="28" y="8"/>
                  </a:lnTo>
                  <a:lnTo>
                    <a:pt x="28" y="12"/>
                  </a:lnTo>
                  <a:lnTo>
                    <a:pt x="28" y="26"/>
                  </a:lnTo>
                  <a:lnTo>
                    <a:pt x="28" y="30"/>
                  </a:lnTo>
                  <a:lnTo>
                    <a:pt x="28" y="32"/>
                  </a:lnTo>
                  <a:lnTo>
                    <a:pt x="28" y="34"/>
                  </a:lnTo>
                  <a:lnTo>
                    <a:pt x="30" y="34"/>
                  </a:lnTo>
                  <a:lnTo>
                    <a:pt x="32" y="34"/>
                  </a:lnTo>
                  <a:lnTo>
                    <a:pt x="34" y="32"/>
                  </a:lnTo>
                  <a:lnTo>
                    <a:pt x="34" y="34"/>
                  </a:lnTo>
                  <a:lnTo>
                    <a:pt x="30" y="38"/>
                  </a:lnTo>
                  <a:lnTo>
                    <a:pt x="26" y="40"/>
                  </a:lnTo>
                  <a:lnTo>
                    <a:pt x="24" y="40"/>
                  </a:lnTo>
                  <a:lnTo>
                    <a:pt x="22" y="38"/>
                  </a:lnTo>
                  <a:lnTo>
                    <a:pt x="22" y="36"/>
                  </a:lnTo>
                  <a:lnTo>
                    <a:pt x="22" y="34"/>
                  </a:lnTo>
                  <a:close/>
                  <a:moveTo>
                    <a:pt x="22" y="30"/>
                  </a:moveTo>
                  <a:lnTo>
                    <a:pt x="22" y="16"/>
                  </a:lnTo>
                  <a:lnTo>
                    <a:pt x="16" y="18"/>
                  </a:lnTo>
                  <a:lnTo>
                    <a:pt x="12" y="20"/>
                  </a:lnTo>
                  <a:lnTo>
                    <a:pt x="10" y="22"/>
                  </a:lnTo>
                  <a:lnTo>
                    <a:pt x="8" y="24"/>
                  </a:lnTo>
                  <a:lnTo>
                    <a:pt x="6" y="26"/>
                  </a:lnTo>
                  <a:lnTo>
                    <a:pt x="6" y="28"/>
                  </a:lnTo>
                  <a:lnTo>
                    <a:pt x="6" y="30"/>
                  </a:lnTo>
                  <a:lnTo>
                    <a:pt x="8" y="32"/>
                  </a:lnTo>
                  <a:lnTo>
                    <a:pt x="10" y="34"/>
                  </a:lnTo>
                  <a:lnTo>
                    <a:pt x="12" y="34"/>
                  </a:lnTo>
                  <a:lnTo>
                    <a:pt x="16" y="34"/>
                  </a:lnTo>
                  <a:lnTo>
                    <a:pt x="22" y="3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5" name="Freeform 437"/>
            <p:cNvSpPr>
              <a:spLocks/>
            </p:cNvSpPr>
            <p:nvPr/>
          </p:nvSpPr>
          <p:spPr bwMode="auto">
            <a:xfrm>
              <a:off x="3422"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8 w 42"/>
                <a:gd name="T19" fmla="*/ 14 h 40"/>
                <a:gd name="T20" fmla="*/ 38 w 42"/>
                <a:gd name="T21" fmla="*/ 30 h 40"/>
                <a:gd name="T22" fmla="*/ 38 w 42"/>
                <a:gd name="T23" fmla="*/ 34 h 40"/>
                <a:gd name="T24" fmla="*/ 38 w 42"/>
                <a:gd name="T25" fmla="*/ 36 h 40"/>
                <a:gd name="T26" fmla="*/ 38 w 42"/>
                <a:gd name="T27" fmla="*/ 36 h 40"/>
                <a:gd name="T28" fmla="*/ 40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8 w 42"/>
                <a:gd name="T43" fmla="*/ 38 h 40"/>
                <a:gd name="T44" fmla="*/ 28 w 42"/>
                <a:gd name="T45" fmla="*/ 38 h 40"/>
                <a:gd name="T46" fmla="*/ 30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6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6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2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8" y="14"/>
                  </a:lnTo>
                  <a:lnTo>
                    <a:pt x="38" y="30"/>
                  </a:lnTo>
                  <a:lnTo>
                    <a:pt x="38" y="34"/>
                  </a:lnTo>
                  <a:lnTo>
                    <a:pt x="38" y="36"/>
                  </a:lnTo>
                  <a:lnTo>
                    <a:pt x="40" y="38"/>
                  </a:lnTo>
                  <a:lnTo>
                    <a:pt x="42" y="38"/>
                  </a:lnTo>
                  <a:lnTo>
                    <a:pt x="42" y="40"/>
                  </a:lnTo>
                  <a:lnTo>
                    <a:pt x="24" y="40"/>
                  </a:lnTo>
                  <a:lnTo>
                    <a:pt x="24" y="38"/>
                  </a:lnTo>
                  <a:lnTo>
                    <a:pt x="28" y="38"/>
                  </a:lnTo>
                  <a:lnTo>
                    <a:pt x="30"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6" y="38"/>
                  </a:lnTo>
                  <a:lnTo>
                    <a:pt x="18" y="38"/>
                  </a:lnTo>
                  <a:lnTo>
                    <a:pt x="18" y="40"/>
                  </a:lnTo>
                  <a:lnTo>
                    <a:pt x="0" y="40"/>
                  </a:lnTo>
                  <a:lnTo>
                    <a:pt x="0" y="38"/>
                  </a:lnTo>
                  <a:lnTo>
                    <a:pt x="2" y="38"/>
                  </a:lnTo>
                  <a:lnTo>
                    <a:pt x="4" y="38"/>
                  </a:lnTo>
                  <a:lnTo>
                    <a:pt x="6"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6" name="Freeform 438"/>
            <p:cNvSpPr>
              <a:spLocks/>
            </p:cNvSpPr>
            <p:nvPr/>
          </p:nvSpPr>
          <p:spPr bwMode="auto">
            <a:xfrm>
              <a:off x="3470" y="3068"/>
              <a:ext cx="26" cy="40"/>
            </a:xfrm>
            <a:custGeom>
              <a:avLst/>
              <a:gdLst>
                <a:gd name="T0" fmla="*/ 24 w 26"/>
                <a:gd name="T1" fmla="*/ 0 h 40"/>
                <a:gd name="T2" fmla="*/ 24 w 26"/>
                <a:gd name="T3" fmla="*/ 12 h 40"/>
                <a:gd name="T4" fmla="*/ 22 w 26"/>
                <a:gd name="T5" fmla="*/ 12 h 40"/>
                <a:gd name="T6" fmla="*/ 20 w 26"/>
                <a:gd name="T7" fmla="*/ 8 h 40"/>
                <a:gd name="T8" fmla="*/ 18 w 26"/>
                <a:gd name="T9" fmla="*/ 4 h 40"/>
                <a:gd name="T10" fmla="*/ 16 w 26"/>
                <a:gd name="T11" fmla="*/ 2 h 40"/>
                <a:gd name="T12" fmla="*/ 12 w 26"/>
                <a:gd name="T13" fmla="*/ 2 h 40"/>
                <a:gd name="T14" fmla="*/ 10 w 26"/>
                <a:gd name="T15" fmla="*/ 2 h 40"/>
                <a:gd name="T16" fmla="*/ 8 w 26"/>
                <a:gd name="T17" fmla="*/ 4 h 40"/>
                <a:gd name="T18" fmla="*/ 6 w 26"/>
                <a:gd name="T19" fmla="*/ 4 h 40"/>
                <a:gd name="T20" fmla="*/ 6 w 26"/>
                <a:gd name="T21" fmla="*/ 6 h 40"/>
                <a:gd name="T22" fmla="*/ 6 w 26"/>
                <a:gd name="T23" fmla="*/ 8 h 40"/>
                <a:gd name="T24" fmla="*/ 6 w 26"/>
                <a:gd name="T25" fmla="*/ 10 h 40"/>
                <a:gd name="T26" fmla="*/ 8 w 26"/>
                <a:gd name="T27" fmla="*/ 12 h 40"/>
                <a:gd name="T28" fmla="*/ 12 w 26"/>
                <a:gd name="T29" fmla="*/ 14 h 40"/>
                <a:gd name="T30" fmla="*/ 18 w 26"/>
                <a:gd name="T31" fmla="*/ 18 h 40"/>
                <a:gd name="T32" fmla="*/ 22 w 26"/>
                <a:gd name="T33" fmla="*/ 20 h 40"/>
                <a:gd name="T34" fmla="*/ 26 w 26"/>
                <a:gd name="T35" fmla="*/ 24 h 40"/>
                <a:gd name="T36" fmla="*/ 26 w 26"/>
                <a:gd name="T37" fmla="*/ 28 h 40"/>
                <a:gd name="T38" fmla="*/ 26 w 26"/>
                <a:gd name="T39" fmla="*/ 34 h 40"/>
                <a:gd name="T40" fmla="*/ 22 w 26"/>
                <a:gd name="T41" fmla="*/ 36 h 40"/>
                <a:gd name="T42" fmla="*/ 18 w 26"/>
                <a:gd name="T43" fmla="*/ 40 h 40"/>
                <a:gd name="T44" fmla="*/ 14 w 26"/>
                <a:gd name="T45" fmla="*/ 40 h 40"/>
                <a:gd name="T46" fmla="*/ 10 w 26"/>
                <a:gd name="T47" fmla="*/ 40 h 40"/>
                <a:gd name="T48" fmla="*/ 4 w 26"/>
                <a:gd name="T49" fmla="*/ 38 h 40"/>
                <a:gd name="T50" fmla="*/ 4 w 26"/>
                <a:gd name="T51" fmla="*/ 38 h 40"/>
                <a:gd name="T52" fmla="*/ 2 w 26"/>
                <a:gd name="T53" fmla="*/ 38 h 40"/>
                <a:gd name="T54" fmla="*/ 2 w 26"/>
                <a:gd name="T55" fmla="*/ 38 h 40"/>
                <a:gd name="T56" fmla="*/ 0 w 26"/>
                <a:gd name="T57" fmla="*/ 40 h 40"/>
                <a:gd name="T58" fmla="*/ 0 w 26"/>
                <a:gd name="T59" fmla="*/ 40 h 40"/>
                <a:gd name="T60" fmla="*/ 0 w 26"/>
                <a:gd name="T61" fmla="*/ 26 h 40"/>
                <a:gd name="T62" fmla="*/ 0 w 26"/>
                <a:gd name="T63" fmla="*/ 26 h 40"/>
                <a:gd name="T64" fmla="*/ 2 w 26"/>
                <a:gd name="T65" fmla="*/ 32 h 40"/>
                <a:gd name="T66" fmla="*/ 6 w 26"/>
                <a:gd name="T67" fmla="*/ 34 h 40"/>
                <a:gd name="T68" fmla="*/ 10 w 26"/>
                <a:gd name="T69" fmla="*/ 36 h 40"/>
                <a:gd name="T70" fmla="*/ 14 w 26"/>
                <a:gd name="T71" fmla="*/ 38 h 40"/>
                <a:gd name="T72" fmla="*/ 16 w 26"/>
                <a:gd name="T73" fmla="*/ 36 h 40"/>
                <a:gd name="T74" fmla="*/ 18 w 26"/>
                <a:gd name="T75" fmla="*/ 36 h 40"/>
                <a:gd name="T76" fmla="*/ 20 w 26"/>
                <a:gd name="T77" fmla="*/ 34 h 40"/>
                <a:gd name="T78" fmla="*/ 20 w 26"/>
                <a:gd name="T79" fmla="*/ 32 h 40"/>
                <a:gd name="T80" fmla="*/ 20 w 26"/>
                <a:gd name="T81" fmla="*/ 28 h 40"/>
                <a:gd name="T82" fmla="*/ 18 w 26"/>
                <a:gd name="T83" fmla="*/ 26 h 40"/>
                <a:gd name="T84" fmla="*/ 16 w 26"/>
                <a:gd name="T85" fmla="*/ 24 h 40"/>
                <a:gd name="T86" fmla="*/ 10 w 26"/>
                <a:gd name="T87" fmla="*/ 22 h 40"/>
                <a:gd name="T88" fmla="*/ 4 w 26"/>
                <a:gd name="T89" fmla="*/ 18 h 40"/>
                <a:gd name="T90" fmla="*/ 2 w 26"/>
                <a:gd name="T91" fmla="*/ 16 h 40"/>
                <a:gd name="T92" fmla="*/ 0 w 26"/>
                <a:gd name="T93" fmla="*/ 14 h 40"/>
                <a:gd name="T94" fmla="*/ 0 w 26"/>
                <a:gd name="T95" fmla="*/ 10 h 40"/>
                <a:gd name="T96" fmla="*/ 0 w 26"/>
                <a:gd name="T97" fmla="*/ 6 h 40"/>
                <a:gd name="T98" fmla="*/ 4 w 26"/>
                <a:gd name="T99" fmla="*/ 2 h 40"/>
                <a:gd name="T100" fmla="*/ 8 w 26"/>
                <a:gd name="T101" fmla="*/ 0 h 40"/>
                <a:gd name="T102" fmla="*/ 12 w 26"/>
                <a:gd name="T103" fmla="*/ 0 h 40"/>
                <a:gd name="T104" fmla="*/ 14 w 26"/>
                <a:gd name="T105" fmla="*/ 0 h 40"/>
                <a:gd name="T106" fmla="*/ 18 w 26"/>
                <a:gd name="T107" fmla="*/ 0 h 40"/>
                <a:gd name="T108" fmla="*/ 20 w 26"/>
                <a:gd name="T109" fmla="*/ 0 h 40"/>
                <a:gd name="T110" fmla="*/ 20 w 26"/>
                <a:gd name="T111" fmla="*/ 0 h 40"/>
                <a:gd name="T112" fmla="*/ 22 w 26"/>
                <a:gd name="T113" fmla="*/ 0 h 40"/>
                <a:gd name="T114" fmla="*/ 22 w 26"/>
                <a:gd name="T115" fmla="*/ 0 h 40"/>
                <a:gd name="T116" fmla="*/ 22 w 26"/>
                <a:gd name="T117" fmla="*/ 0 h 40"/>
                <a:gd name="T118" fmla="*/ 22 w 26"/>
                <a:gd name="T119" fmla="*/ 0 h 40"/>
                <a:gd name="T120" fmla="*/ 24 w 26"/>
                <a:gd name="T121" fmla="*/ 0 h 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
                <a:gd name="T184" fmla="*/ 0 h 40"/>
                <a:gd name="T185" fmla="*/ 26 w 26"/>
                <a:gd name="T186" fmla="*/ 40 h 4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 h="40">
                  <a:moveTo>
                    <a:pt x="24" y="0"/>
                  </a:moveTo>
                  <a:lnTo>
                    <a:pt x="24" y="12"/>
                  </a:lnTo>
                  <a:lnTo>
                    <a:pt x="22" y="12"/>
                  </a:lnTo>
                  <a:lnTo>
                    <a:pt x="20" y="8"/>
                  </a:lnTo>
                  <a:lnTo>
                    <a:pt x="18" y="4"/>
                  </a:lnTo>
                  <a:lnTo>
                    <a:pt x="16" y="2"/>
                  </a:lnTo>
                  <a:lnTo>
                    <a:pt x="12" y="2"/>
                  </a:lnTo>
                  <a:lnTo>
                    <a:pt x="10" y="2"/>
                  </a:lnTo>
                  <a:lnTo>
                    <a:pt x="8" y="4"/>
                  </a:lnTo>
                  <a:lnTo>
                    <a:pt x="6" y="4"/>
                  </a:lnTo>
                  <a:lnTo>
                    <a:pt x="6" y="6"/>
                  </a:lnTo>
                  <a:lnTo>
                    <a:pt x="6" y="8"/>
                  </a:lnTo>
                  <a:lnTo>
                    <a:pt x="6" y="10"/>
                  </a:lnTo>
                  <a:lnTo>
                    <a:pt x="8" y="12"/>
                  </a:lnTo>
                  <a:lnTo>
                    <a:pt x="12" y="14"/>
                  </a:lnTo>
                  <a:lnTo>
                    <a:pt x="18" y="18"/>
                  </a:lnTo>
                  <a:lnTo>
                    <a:pt x="22" y="20"/>
                  </a:lnTo>
                  <a:lnTo>
                    <a:pt x="26" y="24"/>
                  </a:lnTo>
                  <a:lnTo>
                    <a:pt x="26" y="28"/>
                  </a:lnTo>
                  <a:lnTo>
                    <a:pt x="26" y="34"/>
                  </a:lnTo>
                  <a:lnTo>
                    <a:pt x="22" y="36"/>
                  </a:lnTo>
                  <a:lnTo>
                    <a:pt x="18" y="40"/>
                  </a:lnTo>
                  <a:lnTo>
                    <a:pt x="14" y="40"/>
                  </a:lnTo>
                  <a:lnTo>
                    <a:pt x="10" y="40"/>
                  </a:lnTo>
                  <a:lnTo>
                    <a:pt x="4" y="38"/>
                  </a:lnTo>
                  <a:lnTo>
                    <a:pt x="2" y="38"/>
                  </a:lnTo>
                  <a:lnTo>
                    <a:pt x="0" y="40"/>
                  </a:lnTo>
                  <a:lnTo>
                    <a:pt x="0" y="26"/>
                  </a:lnTo>
                  <a:lnTo>
                    <a:pt x="2" y="32"/>
                  </a:lnTo>
                  <a:lnTo>
                    <a:pt x="6" y="34"/>
                  </a:lnTo>
                  <a:lnTo>
                    <a:pt x="10" y="36"/>
                  </a:lnTo>
                  <a:lnTo>
                    <a:pt x="14" y="38"/>
                  </a:lnTo>
                  <a:lnTo>
                    <a:pt x="16" y="36"/>
                  </a:lnTo>
                  <a:lnTo>
                    <a:pt x="18" y="36"/>
                  </a:lnTo>
                  <a:lnTo>
                    <a:pt x="20" y="34"/>
                  </a:lnTo>
                  <a:lnTo>
                    <a:pt x="20" y="32"/>
                  </a:lnTo>
                  <a:lnTo>
                    <a:pt x="20" y="28"/>
                  </a:lnTo>
                  <a:lnTo>
                    <a:pt x="18" y="26"/>
                  </a:lnTo>
                  <a:lnTo>
                    <a:pt x="16" y="24"/>
                  </a:lnTo>
                  <a:lnTo>
                    <a:pt x="10" y="22"/>
                  </a:lnTo>
                  <a:lnTo>
                    <a:pt x="4" y="18"/>
                  </a:lnTo>
                  <a:lnTo>
                    <a:pt x="2" y="16"/>
                  </a:lnTo>
                  <a:lnTo>
                    <a:pt x="0" y="14"/>
                  </a:lnTo>
                  <a:lnTo>
                    <a:pt x="0" y="10"/>
                  </a:lnTo>
                  <a:lnTo>
                    <a:pt x="0" y="6"/>
                  </a:lnTo>
                  <a:lnTo>
                    <a:pt x="4" y="2"/>
                  </a:lnTo>
                  <a:lnTo>
                    <a:pt x="8" y="0"/>
                  </a:lnTo>
                  <a:lnTo>
                    <a:pt x="12" y="0"/>
                  </a:lnTo>
                  <a:lnTo>
                    <a:pt x="14" y="0"/>
                  </a:lnTo>
                  <a:lnTo>
                    <a:pt x="18" y="0"/>
                  </a:lnTo>
                  <a:lnTo>
                    <a:pt x="20" y="0"/>
                  </a:lnTo>
                  <a:lnTo>
                    <a:pt x="22" y="0"/>
                  </a:lnTo>
                  <a:lnTo>
                    <a:pt x="24"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7" name="Freeform 439"/>
            <p:cNvSpPr>
              <a:spLocks/>
            </p:cNvSpPr>
            <p:nvPr/>
          </p:nvSpPr>
          <p:spPr bwMode="auto">
            <a:xfrm>
              <a:off x="3502" y="3046"/>
              <a:ext cx="34" cy="62"/>
            </a:xfrm>
            <a:custGeom>
              <a:avLst/>
              <a:gdLst>
                <a:gd name="T0" fmla="*/ 14 w 34"/>
                <a:gd name="T1" fmla="*/ 24 h 62"/>
                <a:gd name="T2" fmla="*/ 14 w 34"/>
                <a:gd name="T3" fmla="*/ 52 h 62"/>
                <a:gd name="T4" fmla="*/ 14 w 34"/>
                <a:gd name="T5" fmla="*/ 56 h 62"/>
                <a:gd name="T6" fmla="*/ 16 w 34"/>
                <a:gd name="T7" fmla="*/ 58 h 62"/>
                <a:gd name="T8" fmla="*/ 18 w 34"/>
                <a:gd name="T9" fmla="*/ 60 h 62"/>
                <a:gd name="T10" fmla="*/ 20 w 34"/>
                <a:gd name="T11" fmla="*/ 60 h 62"/>
                <a:gd name="T12" fmla="*/ 24 w 34"/>
                <a:gd name="T13" fmla="*/ 60 h 62"/>
                <a:gd name="T14" fmla="*/ 24 w 34"/>
                <a:gd name="T15" fmla="*/ 62 h 62"/>
                <a:gd name="T16" fmla="*/ 0 w 34"/>
                <a:gd name="T17" fmla="*/ 62 h 62"/>
                <a:gd name="T18" fmla="*/ 0 w 34"/>
                <a:gd name="T19" fmla="*/ 60 h 62"/>
                <a:gd name="T20" fmla="*/ 2 w 34"/>
                <a:gd name="T21" fmla="*/ 60 h 62"/>
                <a:gd name="T22" fmla="*/ 4 w 34"/>
                <a:gd name="T23" fmla="*/ 60 h 62"/>
                <a:gd name="T24" fmla="*/ 4 w 34"/>
                <a:gd name="T25" fmla="*/ 60 h 62"/>
                <a:gd name="T26" fmla="*/ 6 w 34"/>
                <a:gd name="T27" fmla="*/ 58 h 62"/>
                <a:gd name="T28" fmla="*/ 6 w 34"/>
                <a:gd name="T29" fmla="*/ 58 h 62"/>
                <a:gd name="T30" fmla="*/ 8 w 34"/>
                <a:gd name="T31" fmla="*/ 54 h 62"/>
                <a:gd name="T32" fmla="*/ 8 w 34"/>
                <a:gd name="T33" fmla="*/ 52 h 62"/>
                <a:gd name="T34" fmla="*/ 8 w 34"/>
                <a:gd name="T35" fmla="*/ 24 h 62"/>
                <a:gd name="T36" fmla="*/ 0 w 34"/>
                <a:gd name="T37" fmla="*/ 24 h 62"/>
                <a:gd name="T38" fmla="*/ 0 w 34"/>
                <a:gd name="T39" fmla="*/ 22 h 62"/>
                <a:gd name="T40" fmla="*/ 8 w 34"/>
                <a:gd name="T41" fmla="*/ 22 h 62"/>
                <a:gd name="T42" fmla="*/ 8 w 34"/>
                <a:gd name="T43" fmla="*/ 20 h 62"/>
                <a:gd name="T44" fmla="*/ 8 w 34"/>
                <a:gd name="T45" fmla="*/ 14 h 62"/>
                <a:gd name="T46" fmla="*/ 10 w 34"/>
                <a:gd name="T47" fmla="*/ 10 h 62"/>
                <a:gd name="T48" fmla="*/ 12 w 34"/>
                <a:gd name="T49" fmla="*/ 6 h 62"/>
                <a:gd name="T50" fmla="*/ 14 w 34"/>
                <a:gd name="T51" fmla="*/ 2 h 62"/>
                <a:gd name="T52" fmla="*/ 20 w 34"/>
                <a:gd name="T53" fmla="*/ 0 h 62"/>
                <a:gd name="T54" fmla="*/ 24 w 34"/>
                <a:gd name="T55" fmla="*/ 0 h 62"/>
                <a:gd name="T56" fmla="*/ 28 w 34"/>
                <a:gd name="T57" fmla="*/ 0 h 62"/>
                <a:gd name="T58" fmla="*/ 32 w 34"/>
                <a:gd name="T59" fmla="*/ 4 h 62"/>
                <a:gd name="T60" fmla="*/ 34 w 34"/>
                <a:gd name="T61" fmla="*/ 6 h 62"/>
                <a:gd name="T62" fmla="*/ 34 w 34"/>
                <a:gd name="T63" fmla="*/ 8 h 62"/>
                <a:gd name="T64" fmla="*/ 34 w 34"/>
                <a:gd name="T65" fmla="*/ 8 h 62"/>
                <a:gd name="T66" fmla="*/ 34 w 34"/>
                <a:gd name="T67" fmla="*/ 10 h 62"/>
                <a:gd name="T68" fmla="*/ 32 w 34"/>
                <a:gd name="T69" fmla="*/ 10 h 62"/>
                <a:gd name="T70" fmla="*/ 32 w 34"/>
                <a:gd name="T71" fmla="*/ 12 h 62"/>
                <a:gd name="T72" fmla="*/ 30 w 34"/>
                <a:gd name="T73" fmla="*/ 10 h 62"/>
                <a:gd name="T74" fmla="*/ 30 w 34"/>
                <a:gd name="T75" fmla="*/ 10 h 62"/>
                <a:gd name="T76" fmla="*/ 28 w 34"/>
                <a:gd name="T77" fmla="*/ 10 h 62"/>
                <a:gd name="T78" fmla="*/ 26 w 34"/>
                <a:gd name="T79" fmla="*/ 8 h 62"/>
                <a:gd name="T80" fmla="*/ 24 w 34"/>
                <a:gd name="T81" fmla="*/ 4 h 62"/>
                <a:gd name="T82" fmla="*/ 24 w 34"/>
                <a:gd name="T83" fmla="*/ 4 h 62"/>
                <a:gd name="T84" fmla="*/ 22 w 34"/>
                <a:gd name="T85" fmla="*/ 4 h 62"/>
                <a:gd name="T86" fmla="*/ 20 w 34"/>
                <a:gd name="T87" fmla="*/ 2 h 62"/>
                <a:gd name="T88" fmla="*/ 18 w 34"/>
                <a:gd name="T89" fmla="*/ 4 h 62"/>
                <a:gd name="T90" fmla="*/ 18 w 34"/>
                <a:gd name="T91" fmla="*/ 4 h 62"/>
                <a:gd name="T92" fmla="*/ 16 w 34"/>
                <a:gd name="T93" fmla="*/ 6 h 62"/>
                <a:gd name="T94" fmla="*/ 16 w 34"/>
                <a:gd name="T95" fmla="*/ 8 h 62"/>
                <a:gd name="T96" fmla="*/ 14 w 34"/>
                <a:gd name="T97" fmla="*/ 12 h 62"/>
                <a:gd name="T98" fmla="*/ 14 w 34"/>
                <a:gd name="T99" fmla="*/ 20 h 62"/>
                <a:gd name="T100" fmla="*/ 14 w 34"/>
                <a:gd name="T101" fmla="*/ 22 h 62"/>
                <a:gd name="T102" fmla="*/ 24 w 34"/>
                <a:gd name="T103" fmla="*/ 22 h 62"/>
                <a:gd name="T104" fmla="*/ 24 w 34"/>
                <a:gd name="T105" fmla="*/ 24 h 62"/>
                <a:gd name="T106" fmla="*/ 14 w 34"/>
                <a:gd name="T107" fmla="*/ 24 h 6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
                <a:gd name="T163" fmla="*/ 0 h 62"/>
                <a:gd name="T164" fmla="*/ 34 w 34"/>
                <a:gd name="T165" fmla="*/ 62 h 6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 h="62">
                  <a:moveTo>
                    <a:pt x="14" y="24"/>
                  </a:moveTo>
                  <a:lnTo>
                    <a:pt x="14" y="52"/>
                  </a:lnTo>
                  <a:lnTo>
                    <a:pt x="14" y="56"/>
                  </a:lnTo>
                  <a:lnTo>
                    <a:pt x="16" y="58"/>
                  </a:lnTo>
                  <a:lnTo>
                    <a:pt x="18" y="60"/>
                  </a:lnTo>
                  <a:lnTo>
                    <a:pt x="20" y="60"/>
                  </a:lnTo>
                  <a:lnTo>
                    <a:pt x="24" y="60"/>
                  </a:lnTo>
                  <a:lnTo>
                    <a:pt x="24" y="62"/>
                  </a:lnTo>
                  <a:lnTo>
                    <a:pt x="0" y="62"/>
                  </a:lnTo>
                  <a:lnTo>
                    <a:pt x="0" y="60"/>
                  </a:lnTo>
                  <a:lnTo>
                    <a:pt x="2" y="60"/>
                  </a:lnTo>
                  <a:lnTo>
                    <a:pt x="4" y="60"/>
                  </a:lnTo>
                  <a:lnTo>
                    <a:pt x="6" y="58"/>
                  </a:lnTo>
                  <a:lnTo>
                    <a:pt x="8" y="54"/>
                  </a:lnTo>
                  <a:lnTo>
                    <a:pt x="8" y="52"/>
                  </a:lnTo>
                  <a:lnTo>
                    <a:pt x="8" y="24"/>
                  </a:lnTo>
                  <a:lnTo>
                    <a:pt x="0" y="24"/>
                  </a:lnTo>
                  <a:lnTo>
                    <a:pt x="0" y="22"/>
                  </a:lnTo>
                  <a:lnTo>
                    <a:pt x="8" y="22"/>
                  </a:lnTo>
                  <a:lnTo>
                    <a:pt x="8" y="20"/>
                  </a:lnTo>
                  <a:lnTo>
                    <a:pt x="8" y="14"/>
                  </a:lnTo>
                  <a:lnTo>
                    <a:pt x="10" y="10"/>
                  </a:lnTo>
                  <a:lnTo>
                    <a:pt x="12" y="6"/>
                  </a:lnTo>
                  <a:lnTo>
                    <a:pt x="14" y="2"/>
                  </a:lnTo>
                  <a:lnTo>
                    <a:pt x="20" y="0"/>
                  </a:lnTo>
                  <a:lnTo>
                    <a:pt x="24" y="0"/>
                  </a:lnTo>
                  <a:lnTo>
                    <a:pt x="28" y="0"/>
                  </a:lnTo>
                  <a:lnTo>
                    <a:pt x="32" y="4"/>
                  </a:lnTo>
                  <a:lnTo>
                    <a:pt x="34" y="6"/>
                  </a:lnTo>
                  <a:lnTo>
                    <a:pt x="34" y="8"/>
                  </a:lnTo>
                  <a:lnTo>
                    <a:pt x="34" y="10"/>
                  </a:lnTo>
                  <a:lnTo>
                    <a:pt x="32" y="10"/>
                  </a:lnTo>
                  <a:lnTo>
                    <a:pt x="32" y="12"/>
                  </a:lnTo>
                  <a:lnTo>
                    <a:pt x="30" y="10"/>
                  </a:lnTo>
                  <a:lnTo>
                    <a:pt x="28" y="10"/>
                  </a:lnTo>
                  <a:lnTo>
                    <a:pt x="26" y="8"/>
                  </a:lnTo>
                  <a:lnTo>
                    <a:pt x="24" y="4"/>
                  </a:lnTo>
                  <a:lnTo>
                    <a:pt x="22" y="4"/>
                  </a:lnTo>
                  <a:lnTo>
                    <a:pt x="20" y="2"/>
                  </a:lnTo>
                  <a:lnTo>
                    <a:pt x="18" y="4"/>
                  </a:lnTo>
                  <a:lnTo>
                    <a:pt x="16" y="6"/>
                  </a:lnTo>
                  <a:lnTo>
                    <a:pt x="16" y="8"/>
                  </a:lnTo>
                  <a:lnTo>
                    <a:pt x="14" y="12"/>
                  </a:lnTo>
                  <a:lnTo>
                    <a:pt x="14" y="20"/>
                  </a:lnTo>
                  <a:lnTo>
                    <a:pt x="14" y="22"/>
                  </a:lnTo>
                  <a:lnTo>
                    <a:pt x="24" y="22"/>
                  </a:lnTo>
                  <a:lnTo>
                    <a:pt x="24" y="24"/>
                  </a:lnTo>
                  <a:lnTo>
                    <a:pt x="14" y="24"/>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8" name="Freeform 440"/>
            <p:cNvSpPr>
              <a:spLocks noEditPoints="1"/>
            </p:cNvSpPr>
            <p:nvPr/>
          </p:nvSpPr>
          <p:spPr bwMode="auto">
            <a:xfrm>
              <a:off x="3530" y="3068"/>
              <a:ext cx="34" cy="40"/>
            </a:xfrm>
            <a:custGeom>
              <a:avLst/>
              <a:gdLst>
                <a:gd name="T0" fmla="*/ 6 w 34"/>
                <a:gd name="T1" fmla="*/ 14 h 40"/>
                <a:gd name="T2" fmla="*/ 8 w 34"/>
                <a:gd name="T3" fmla="*/ 22 h 40"/>
                <a:gd name="T4" fmla="*/ 10 w 34"/>
                <a:gd name="T5" fmla="*/ 28 h 40"/>
                <a:gd name="T6" fmla="*/ 16 w 34"/>
                <a:gd name="T7" fmla="*/ 32 h 40"/>
                <a:gd name="T8" fmla="*/ 20 w 34"/>
                <a:gd name="T9" fmla="*/ 32 h 40"/>
                <a:gd name="T10" fmla="*/ 24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0 w 34"/>
                <a:gd name="T29" fmla="*/ 38 h 40"/>
                <a:gd name="T30" fmla="*/ 6 w 34"/>
                <a:gd name="T31" fmla="*/ 34 h 40"/>
                <a:gd name="T32" fmla="*/ 2 w 34"/>
                <a:gd name="T33" fmla="*/ 30 h 40"/>
                <a:gd name="T34" fmla="*/ 0 w 34"/>
                <a:gd name="T35" fmla="*/ 26 h 40"/>
                <a:gd name="T36" fmla="*/ 0 w 34"/>
                <a:gd name="T37" fmla="*/ 20 h 40"/>
                <a:gd name="T38" fmla="*/ 0 w 34"/>
                <a:gd name="T39" fmla="*/ 14 h 40"/>
                <a:gd name="T40" fmla="*/ 2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28 w 34"/>
                <a:gd name="T53" fmla="*/ 4 h 40"/>
                <a:gd name="T54" fmla="*/ 32 w 34"/>
                <a:gd name="T55" fmla="*/ 8 h 40"/>
                <a:gd name="T56" fmla="*/ 34 w 34"/>
                <a:gd name="T57" fmla="*/ 14 h 40"/>
                <a:gd name="T58" fmla="*/ 6 w 34"/>
                <a:gd name="T59" fmla="*/ 14 h 40"/>
                <a:gd name="T60" fmla="*/ 6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2 w 34"/>
                <a:gd name="T77" fmla="*/ 2 h 40"/>
                <a:gd name="T78" fmla="*/ 10 w 34"/>
                <a:gd name="T79" fmla="*/ 4 h 40"/>
                <a:gd name="T80" fmla="*/ 8 w 34"/>
                <a:gd name="T81" fmla="*/ 8 h 40"/>
                <a:gd name="T82" fmla="*/ 6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6" y="14"/>
                  </a:moveTo>
                  <a:lnTo>
                    <a:pt x="8" y="22"/>
                  </a:lnTo>
                  <a:lnTo>
                    <a:pt x="10" y="28"/>
                  </a:lnTo>
                  <a:lnTo>
                    <a:pt x="16" y="32"/>
                  </a:lnTo>
                  <a:lnTo>
                    <a:pt x="20" y="32"/>
                  </a:lnTo>
                  <a:lnTo>
                    <a:pt x="24" y="32"/>
                  </a:lnTo>
                  <a:lnTo>
                    <a:pt x="28" y="30"/>
                  </a:lnTo>
                  <a:lnTo>
                    <a:pt x="30" y="28"/>
                  </a:lnTo>
                  <a:lnTo>
                    <a:pt x="32" y="24"/>
                  </a:lnTo>
                  <a:lnTo>
                    <a:pt x="34" y="24"/>
                  </a:lnTo>
                  <a:lnTo>
                    <a:pt x="32" y="30"/>
                  </a:lnTo>
                  <a:lnTo>
                    <a:pt x="28" y="36"/>
                  </a:lnTo>
                  <a:lnTo>
                    <a:pt x="24" y="38"/>
                  </a:lnTo>
                  <a:lnTo>
                    <a:pt x="18" y="40"/>
                  </a:lnTo>
                  <a:lnTo>
                    <a:pt x="10" y="38"/>
                  </a:lnTo>
                  <a:lnTo>
                    <a:pt x="6" y="34"/>
                  </a:lnTo>
                  <a:lnTo>
                    <a:pt x="2" y="30"/>
                  </a:lnTo>
                  <a:lnTo>
                    <a:pt x="0" y="26"/>
                  </a:lnTo>
                  <a:lnTo>
                    <a:pt x="0" y="20"/>
                  </a:lnTo>
                  <a:lnTo>
                    <a:pt x="0" y="14"/>
                  </a:lnTo>
                  <a:lnTo>
                    <a:pt x="2" y="8"/>
                  </a:lnTo>
                  <a:lnTo>
                    <a:pt x="6" y="4"/>
                  </a:lnTo>
                  <a:lnTo>
                    <a:pt x="10" y="2"/>
                  </a:lnTo>
                  <a:lnTo>
                    <a:pt x="14" y="0"/>
                  </a:lnTo>
                  <a:lnTo>
                    <a:pt x="18" y="0"/>
                  </a:lnTo>
                  <a:lnTo>
                    <a:pt x="24" y="0"/>
                  </a:lnTo>
                  <a:lnTo>
                    <a:pt x="28" y="4"/>
                  </a:lnTo>
                  <a:lnTo>
                    <a:pt x="32" y="8"/>
                  </a:lnTo>
                  <a:lnTo>
                    <a:pt x="34" y="14"/>
                  </a:lnTo>
                  <a:lnTo>
                    <a:pt x="6" y="14"/>
                  </a:lnTo>
                  <a:close/>
                  <a:moveTo>
                    <a:pt x="6" y="12"/>
                  </a:moveTo>
                  <a:lnTo>
                    <a:pt x="24" y="12"/>
                  </a:lnTo>
                  <a:lnTo>
                    <a:pt x="24" y="8"/>
                  </a:lnTo>
                  <a:lnTo>
                    <a:pt x="24"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39" name="Freeform 441"/>
            <p:cNvSpPr>
              <a:spLocks/>
            </p:cNvSpPr>
            <p:nvPr/>
          </p:nvSpPr>
          <p:spPr bwMode="auto">
            <a:xfrm>
              <a:off x="3568" y="3068"/>
              <a:ext cx="28" cy="40"/>
            </a:xfrm>
            <a:custGeom>
              <a:avLst/>
              <a:gdLst>
                <a:gd name="T0" fmla="*/ 12 w 28"/>
                <a:gd name="T1" fmla="*/ 0 h 40"/>
                <a:gd name="T2" fmla="*/ 12 w 28"/>
                <a:gd name="T3" fmla="*/ 10 h 40"/>
                <a:gd name="T4" fmla="*/ 16 w 28"/>
                <a:gd name="T5" fmla="*/ 4 h 40"/>
                <a:gd name="T6" fmla="*/ 20 w 28"/>
                <a:gd name="T7" fmla="*/ 0 h 40"/>
                <a:gd name="T8" fmla="*/ 22 w 28"/>
                <a:gd name="T9" fmla="*/ 0 h 40"/>
                <a:gd name="T10" fmla="*/ 24 w 28"/>
                <a:gd name="T11" fmla="*/ 0 h 40"/>
                <a:gd name="T12" fmla="*/ 26 w 28"/>
                <a:gd name="T13" fmla="*/ 0 h 40"/>
                <a:gd name="T14" fmla="*/ 28 w 28"/>
                <a:gd name="T15" fmla="*/ 2 h 40"/>
                <a:gd name="T16" fmla="*/ 28 w 28"/>
                <a:gd name="T17" fmla="*/ 4 h 40"/>
                <a:gd name="T18" fmla="*/ 28 w 28"/>
                <a:gd name="T19" fmla="*/ 6 h 40"/>
                <a:gd name="T20" fmla="*/ 26 w 28"/>
                <a:gd name="T21" fmla="*/ 8 h 40"/>
                <a:gd name="T22" fmla="*/ 26 w 28"/>
                <a:gd name="T23" fmla="*/ 8 h 40"/>
                <a:gd name="T24" fmla="*/ 24 w 28"/>
                <a:gd name="T25" fmla="*/ 10 h 40"/>
                <a:gd name="T26" fmla="*/ 22 w 28"/>
                <a:gd name="T27" fmla="*/ 8 h 40"/>
                <a:gd name="T28" fmla="*/ 22 w 28"/>
                <a:gd name="T29" fmla="*/ 8 h 40"/>
                <a:gd name="T30" fmla="*/ 20 w 28"/>
                <a:gd name="T31" fmla="*/ 6 h 40"/>
                <a:gd name="T32" fmla="*/ 18 w 28"/>
                <a:gd name="T33" fmla="*/ 6 h 40"/>
                <a:gd name="T34" fmla="*/ 18 w 28"/>
                <a:gd name="T35" fmla="*/ 6 h 40"/>
                <a:gd name="T36" fmla="*/ 16 w 28"/>
                <a:gd name="T37" fmla="*/ 6 h 40"/>
                <a:gd name="T38" fmla="*/ 14 w 28"/>
                <a:gd name="T39" fmla="*/ 8 h 40"/>
                <a:gd name="T40" fmla="*/ 12 w 28"/>
                <a:gd name="T41" fmla="*/ 12 h 40"/>
                <a:gd name="T42" fmla="*/ 12 w 28"/>
                <a:gd name="T43" fmla="*/ 30 h 40"/>
                <a:gd name="T44" fmla="*/ 12 w 28"/>
                <a:gd name="T45" fmla="*/ 32 h 40"/>
                <a:gd name="T46" fmla="*/ 14 w 28"/>
                <a:gd name="T47" fmla="*/ 36 h 40"/>
                <a:gd name="T48" fmla="*/ 14 w 28"/>
                <a:gd name="T49" fmla="*/ 36 h 40"/>
                <a:gd name="T50" fmla="*/ 16 w 28"/>
                <a:gd name="T51" fmla="*/ 38 h 40"/>
                <a:gd name="T52" fmla="*/ 18 w 28"/>
                <a:gd name="T53" fmla="*/ 38 h 40"/>
                <a:gd name="T54" fmla="*/ 20 w 28"/>
                <a:gd name="T55" fmla="*/ 38 h 40"/>
                <a:gd name="T56" fmla="*/ 20 w 28"/>
                <a:gd name="T57" fmla="*/ 40 h 40"/>
                <a:gd name="T58" fmla="*/ 0 w 28"/>
                <a:gd name="T59" fmla="*/ 40 h 40"/>
                <a:gd name="T60" fmla="*/ 0 w 28"/>
                <a:gd name="T61" fmla="*/ 38 h 40"/>
                <a:gd name="T62" fmla="*/ 2 w 28"/>
                <a:gd name="T63" fmla="*/ 38 h 40"/>
                <a:gd name="T64" fmla="*/ 4 w 28"/>
                <a:gd name="T65" fmla="*/ 38 h 40"/>
                <a:gd name="T66" fmla="*/ 4 w 28"/>
                <a:gd name="T67" fmla="*/ 36 h 40"/>
                <a:gd name="T68" fmla="*/ 4 w 28"/>
                <a:gd name="T69" fmla="*/ 34 h 40"/>
                <a:gd name="T70" fmla="*/ 6 w 28"/>
                <a:gd name="T71" fmla="*/ 34 h 40"/>
                <a:gd name="T72" fmla="*/ 6 w 28"/>
                <a:gd name="T73" fmla="*/ 30 h 40"/>
                <a:gd name="T74" fmla="*/ 6 w 28"/>
                <a:gd name="T75" fmla="*/ 16 h 40"/>
                <a:gd name="T76" fmla="*/ 6 w 28"/>
                <a:gd name="T77" fmla="*/ 10 h 40"/>
                <a:gd name="T78" fmla="*/ 4 w 28"/>
                <a:gd name="T79" fmla="*/ 6 h 40"/>
                <a:gd name="T80" fmla="*/ 4 w 28"/>
                <a:gd name="T81" fmla="*/ 6 h 40"/>
                <a:gd name="T82" fmla="*/ 4 w 28"/>
                <a:gd name="T83" fmla="*/ 4 h 40"/>
                <a:gd name="T84" fmla="*/ 4 w 28"/>
                <a:gd name="T85" fmla="*/ 4 h 40"/>
                <a:gd name="T86" fmla="*/ 2 w 28"/>
                <a:gd name="T87" fmla="*/ 4 h 40"/>
                <a:gd name="T88" fmla="*/ 2 w 28"/>
                <a:gd name="T89" fmla="*/ 4 h 40"/>
                <a:gd name="T90" fmla="*/ 0 w 28"/>
                <a:gd name="T91" fmla="*/ 4 h 40"/>
                <a:gd name="T92" fmla="*/ 0 w 28"/>
                <a:gd name="T93" fmla="*/ 4 h 40"/>
                <a:gd name="T94" fmla="*/ 10 w 28"/>
                <a:gd name="T95" fmla="*/ 0 h 40"/>
                <a:gd name="T96" fmla="*/ 12 w 28"/>
                <a:gd name="T97" fmla="*/ 0 h 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
                <a:gd name="T148" fmla="*/ 0 h 40"/>
                <a:gd name="T149" fmla="*/ 28 w 28"/>
                <a:gd name="T150" fmla="*/ 40 h 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 h="40">
                  <a:moveTo>
                    <a:pt x="12" y="0"/>
                  </a:moveTo>
                  <a:lnTo>
                    <a:pt x="12" y="10"/>
                  </a:lnTo>
                  <a:lnTo>
                    <a:pt x="16" y="4"/>
                  </a:lnTo>
                  <a:lnTo>
                    <a:pt x="20" y="0"/>
                  </a:lnTo>
                  <a:lnTo>
                    <a:pt x="22" y="0"/>
                  </a:lnTo>
                  <a:lnTo>
                    <a:pt x="24" y="0"/>
                  </a:lnTo>
                  <a:lnTo>
                    <a:pt x="26" y="0"/>
                  </a:lnTo>
                  <a:lnTo>
                    <a:pt x="28" y="2"/>
                  </a:lnTo>
                  <a:lnTo>
                    <a:pt x="28" y="4"/>
                  </a:lnTo>
                  <a:lnTo>
                    <a:pt x="28" y="6"/>
                  </a:lnTo>
                  <a:lnTo>
                    <a:pt x="26" y="8"/>
                  </a:lnTo>
                  <a:lnTo>
                    <a:pt x="24" y="10"/>
                  </a:lnTo>
                  <a:lnTo>
                    <a:pt x="22" y="8"/>
                  </a:lnTo>
                  <a:lnTo>
                    <a:pt x="20" y="6"/>
                  </a:lnTo>
                  <a:lnTo>
                    <a:pt x="18" y="6"/>
                  </a:lnTo>
                  <a:lnTo>
                    <a:pt x="16" y="6"/>
                  </a:lnTo>
                  <a:lnTo>
                    <a:pt x="14" y="8"/>
                  </a:lnTo>
                  <a:lnTo>
                    <a:pt x="12" y="12"/>
                  </a:lnTo>
                  <a:lnTo>
                    <a:pt x="12" y="30"/>
                  </a:lnTo>
                  <a:lnTo>
                    <a:pt x="12" y="32"/>
                  </a:lnTo>
                  <a:lnTo>
                    <a:pt x="14" y="36"/>
                  </a:lnTo>
                  <a:lnTo>
                    <a:pt x="16" y="38"/>
                  </a:lnTo>
                  <a:lnTo>
                    <a:pt x="18" y="38"/>
                  </a:lnTo>
                  <a:lnTo>
                    <a:pt x="20" y="38"/>
                  </a:lnTo>
                  <a:lnTo>
                    <a:pt x="20" y="40"/>
                  </a:lnTo>
                  <a:lnTo>
                    <a:pt x="0" y="40"/>
                  </a:lnTo>
                  <a:lnTo>
                    <a:pt x="0" y="38"/>
                  </a:lnTo>
                  <a:lnTo>
                    <a:pt x="2" y="38"/>
                  </a:lnTo>
                  <a:lnTo>
                    <a:pt x="4" y="38"/>
                  </a:lnTo>
                  <a:lnTo>
                    <a:pt x="4" y="36"/>
                  </a:lnTo>
                  <a:lnTo>
                    <a:pt x="4" y="34"/>
                  </a:lnTo>
                  <a:lnTo>
                    <a:pt x="6" y="34"/>
                  </a:lnTo>
                  <a:lnTo>
                    <a:pt x="6" y="30"/>
                  </a:lnTo>
                  <a:lnTo>
                    <a:pt x="6" y="16"/>
                  </a:lnTo>
                  <a:lnTo>
                    <a:pt x="6" y="10"/>
                  </a:lnTo>
                  <a:lnTo>
                    <a:pt x="4" y="6"/>
                  </a:lnTo>
                  <a:lnTo>
                    <a:pt x="4" y="4"/>
                  </a:lnTo>
                  <a:lnTo>
                    <a:pt x="2" y="4"/>
                  </a:lnTo>
                  <a:lnTo>
                    <a:pt x="0" y="4"/>
                  </a:lnTo>
                  <a:lnTo>
                    <a:pt x="10" y="0"/>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0" name="Freeform 442"/>
            <p:cNvSpPr>
              <a:spLocks noEditPoints="1"/>
            </p:cNvSpPr>
            <p:nvPr/>
          </p:nvSpPr>
          <p:spPr bwMode="auto">
            <a:xfrm>
              <a:off x="3624" y="3068"/>
              <a:ext cx="32" cy="40"/>
            </a:xfrm>
            <a:custGeom>
              <a:avLst/>
              <a:gdLst>
                <a:gd name="T0" fmla="*/ 6 w 32"/>
                <a:gd name="T1" fmla="*/ 14 h 40"/>
                <a:gd name="T2" fmla="*/ 8 w 32"/>
                <a:gd name="T3" fmla="*/ 22 h 40"/>
                <a:gd name="T4" fmla="*/ 10 w 32"/>
                <a:gd name="T5" fmla="*/ 28 h 40"/>
                <a:gd name="T6" fmla="*/ 14 w 32"/>
                <a:gd name="T7" fmla="*/ 32 h 40"/>
                <a:gd name="T8" fmla="*/ 20 w 32"/>
                <a:gd name="T9" fmla="*/ 32 h 40"/>
                <a:gd name="T10" fmla="*/ 24 w 32"/>
                <a:gd name="T11" fmla="*/ 32 h 40"/>
                <a:gd name="T12" fmla="*/ 26 w 32"/>
                <a:gd name="T13" fmla="*/ 30 h 40"/>
                <a:gd name="T14" fmla="*/ 30 w 32"/>
                <a:gd name="T15" fmla="*/ 28 h 40"/>
                <a:gd name="T16" fmla="*/ 32 w 32"/>
                <a:gd name="T17" fmla="*/ 24 h 40"/>
                <a:gd name="T18" fmla="*/ 32 w 32"/>
                <a:gd name="T19" fmla="*/ 24 h 40"/>
                <a:gd name="T20" fmla="*/ 30 w 32"/>
                <a:gd name="T21" fmla="*/ 30 h 40"/>
                <a:gd name="T22" fmla="*/ 28 w 32"/>
                <a:gd name="T23" fmla="*/ 36 h 40"/>
                <a:gd name="T24" fmla="*/ 22 w 32"/>
                <a:gd name="T25" fmla="*/ 38 h 40"/>
                <a:gd name="T26" fmla="*/ 16 w 32"/>
                <a:gd name="T27" fmla="*/ 40 h 40"/>
                <a:gd name="T28" fmla="*/ 10 w 32"/>
                <a:gd name="T29" fmla="*/ 38 h 40"/>
                <a:gd name="T30" fmla="*/ 4 w 32"/>
                <a:gd name="T31" fmla="*/ 34 h 40"/>
                <a:gd name="T32" fmla="*/ 2 w 32"/>
                <a:gd name="T33" fmla="*/ 30 h 40"/>
                <a:gd name="T34" fmla="*/ 0 w 32"/>
                <a:gd name="T35" fmla="*/ 26 h 40"/>
                <a:gd name="T36" fmla="*/ 0 w 32"/>
                <a:gd name="T37" fmla="*/ 20 h 40"/>
                <a:gd name="T38" fmla="*/ 0 w 32"/>
                <a:gd name="T39" fmla="*/ 14 h 40"/>
                <a:gd name="T40" fmla="*/ 2 w 32"/>
                <a:gd name="T41" fmla="*/ 8 h 40"/>
                <a:gd name="T42" fmla="*/ 4 w 32"/>
                <a:gd name="T43" fmla="*/ 4 h 40"/>
                <a:gd name="T44" fmla="*/ 8 w 32"/>
                <a:gd name="T45" fmla="*/ 2 h 40"/>
                <a:gd name="T46" fmla="*/ 12 w 32"/>
                <a:gd name="T47" fmla="*/ 0 h 40"/>
                <a:gd name="T48" fmla="*/ 18 w 32"/>
                <a:gd name="T49" fmla="*/ 0 h 40"/>
                <a:gd name="T50" fmla="*/ 24 w 32"/>
                <a:gd name="T51" fmla="*/ 0 h 40"/>
                <a:gd name="T52" fmla="*/ 28 w 32"/>
                <a:gd name="T53" fmla="*/ 4 h 40"/>
                <a:gd name="T54" fmla="*/ 32 w 32"/>
                <a:gd name="T55" fmla="*/ 8 h 40"/>
                <a:gd name="T56" fmla="*/ 32 w 32"/>
                <a:gd name="T57" fmla="*/ 14 h 40"/>
                <a:gd name="T58" fmla="*/ 6 w 32"/>
                <a:gd name="T59" fmla="*/ 14 h 40"/>
                <a:gd name="T60" fmla="*/ 6 w 32"/>
                <a:gd name="T61" fmla="*/ 12 h 40"/>
                <a:gd name="T62" fmla="*/ 24 w 32"/>
                <a:gd name="T63" fmla="*/ 12 h 40"/>
                <a:gd name="T64" fmla="*/ 24 w 32"/>
                <a:gd name="T65" fmla="*/ 8 h 40"/>
                <a:gd name="T66" fmla="*/ 22 w 32"/>
                <a:gd name="T67" fmla="*/ 6 h 40"/>
                <a:gd name="T68" fmla="*/ 22 w 32"/>
                <a:gd name="T69" fmla="*/ 4 h 40"/>
                <a:gd name="T70" fmla="*/ 20 w 32"/>
                <a:gd name="T71" fmla="*/ 4 h 40"/>
                <a:gd name="T72" fmla="*/ 18 w 32"/>
                <a:gd name="T73" fmla="*/ 2 h 40"/>
                <a:gd name="T74" fmla="*/ 16 w 32"/>
                <a:gd name="T75" fmla="*/ 2 h 40"/>
                <a:gd name="T76" fmla="*/ 12 w 32"/>
                <a:gd name="T77" fmla="*/ 2 h 40"/>
                <a:gd name="T78" fmla="*/ 10 w 32"/>
                <a:gd name="T79" fmla="*/ 4 h 40"/>
                <a:gd name="T80" fmla="*/ 8 w 32"/>
                <a:gd name="T81" fmla="*/ 8 h 40"/>
                <a:gd name="T82" fmla="*/ 6 w 32"/>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2"/>
                <a:gd name="T127" fmla="*/ 0 h 40"/>
                <a:gd name="T128" fmla="*/ 32 w 32"/>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2" h="40">
                  <a:moveTo>
                    <a:pt x="6" y="14"/>
                  </a:moveTo>
                  <a:lnTo>
                    <a:pt x="8" y="22"/>
                  </a:lnTo>
                  <a:lnTo>
                    <a:pt x="10" y="28"/>
                  </a:lnTo>
                  <a:lnTo>
                    <a:pt x="14" y="32"/>
                  </a:lnTo>
                  <a:lnTo>
                    <a:pt x="20" y="32"/>
                  </a:lnTo>
                  <a:lnTo>
                    <a:pt x="24" y="32"/>
                  </a:lnTo>
                  <a:lnTo>
                    <a:pt x="26" y="30"/>
                  </a:lnTo>
                  <a:lnTo>
                    <a:pt x="30" y="28"/>
                  </a:lnTo>
                  <a:lnTo>
                    <a:pt x="32" y="24"/>
                  </a:lnTo>
                  <a:lnTo>
                    <a:pt x="30" y="30"/>
                  </a:lnTo>
                  <a:lnTo>
                    <a:pt x="28" y="36"/>
                  </a:lnTo>
                  <a:lnTo>
                    <a:pt x="22" y="38"/>
                  </a:lnTo>
                  <a:lnTo>
                    <a:pt x="16" y="40"/>
                  </a:lnTo>
                  <a:lnTo>
                    <a:pt x="10" y="38"/>
                  </a:lnTo>
                  <a:lnTo>
                    <a:pt x="4" y="34"/>
                  </a:lnTo>
                  <a:lnTo>
                    <a:pt x="2" y="30"/>
                  </a:lnTo>
                  <a:lnTo>
                    <a:pt x="0" y="26"/>
                  </a:lnTo>
                  <a:lnTo>
                    <a:pt x="0" y="20"/>
                  </a:lnTo>
                  <a:lnTo>
                    <a:pt x="0" y="14"/>
                  </a:lnTo>
                  <a:lnTo>
                    <a:pt x="2" y="8"/>
                  </a:lnTo>
                  <a:lnTo>
                    <a:pt x="4" y="4"/>
                  </a:lnTo>
                  <a:lnTo>
                    <a:pt x="8" y="2"/>
                  </a:lnTo>
                  <a:lnTo>
                    <a:pt x="12" y="0"/>
                  </a:lnTo>
                  <a:lnTo>
                    <a:pt x="18" y="0"/>
                  </a:lnTo>
                  <a:lnTo>
                    <a:pt x="24" y="0"/>
                  </a:lnTo>
                  <a:lnTo>
                    <a:pt x="28" y="4"/>
                  </a:lnTo>
                  <a:lnTo>
                    <a:pt x="32" y="8"/>
                  </a:lnTo>
                  <a:lnTo>
                    <a:pt x="32" y="14"/>
                  </a:lnTo>
                  <a:lnTo>
                    <a:pt x="6" y="14"/>
                  </a:lnTo>
                  <a:close/>
                  <a:moveTo>
                    <a:pt x="6" y="12"/>
                  </a:moveTo>
                  <a:lnTo>
                    <a:pt x="24" y="12"/>
                  </a:lnTo>
                  <a:lnTo>
                    <a:pt x="24" y="8"/>
                  </a:lnTo>
                  <a:lnTo>
                    <a:pt x="22" y="6"/>
                  </a:lnTo>
                  <a:lnTo>
                    <a:pt x="22" y="4"/>
                  </a:lnTo>
                  <a:lnTo>
                    <a:pt x="20" y="4"/>
                  </a:lnTo>
                  <a:lnTo>
                    <a:pt x="18" y="2"/>
                  </a:lnTo>
                  <a:lnTo>
                    <a:pt x="16" y="2"/>
                  </a:lnTo>
                  <a:lnTo>
                    <a:pt x="12" y="2"/>
                  </a:lnTo>
                  <a:lnTo>
                    <a:pt x="10" y="4"/>
                  </a:lnTo>
                  <a:lnTo>
                    <a:pt x="8" y="8"/>
                  </a:lnTo>
                  <a:lnTo>
                    <a:pt x="6"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1" name="Freeform 443"/>
            <p:cNvSpPr>
              <a:spLocks/>
            </p:cNvSpPr>
            <p:nvPr/>
          </p:nvSpPr>
          <p:spPr bwMode="auto">
            <a:xfrm>
              <a:off x="3658" y="3068"/>
              <a:ext cx="42" cy="40"/>
            </a:xfrm>
            <a:custGeom>
              <a:avLst/>
              <a:gdLst>
                <a:gd name="T0" fmla="*/ 0 w 42"/>
                <a:gd name="T1" fmla="*/ 0 h 40"/>
                <a:gd name="T2" fmla="*/ 20 w 42"/>
                <a:gd name="T3" fmla="*/ 0 h 40"/>
                <a:gd name="T4" fmla="*/ 20 w 42"/>
                <a:gd name="T5" fmla="*/ 0 h 40"/>
                <a:gd name="T6" fmla="*/ 18 w 42"/>
                <a:gd name="T7" fmla="*/ 0 h 40"/>
                <a:gd name="T8" fmla="*/ 16 w 42"/>
                <a:gd name="T9" fmla="*/ 2 h 40"/>
                <a:gd name="T10" fmla="*/ 16 w 42"/>
                <a:gd name="T11" fmla="*/ 2 h 40"/>
                <a:gd name="T12" fmla="*/ 16 w 42"/>
                <a:gd name="T13" fmla="*/ 2 h 40"/>
                <a:gd name="T14" fmla="*/ 14 w 42"/>
                <a:gd name="T15" fmla="*/ 4 h 40"/>
                <a:gd name="T16" fmla="*/ 16 w 42"/>
                <a:gd name="T17" fmla="*/ 6 h 40"/>
                <a:gd name="T18" fmla="*/ 16 w 42"/>
                <a:gd name="T19" fmla="*/ 8 h 40"/>
                <a:gd name="T20" fmla="*/ 24 w 42"/>
                <a:gd name="T21" fmla="*/ 30 h 40"/>
                <a:gd name="T22" fmla="*/ 34 w 42"/>
                <a:gd name="T23" fmla="*/ 6 h 40"/>
                <a:gd name="T24" fmla="*/ 34 w 42"/>
                <a:gd name="T25" fmla="*/ 4 h 40"/>
                <a:gd name="T26" fmla="*/ 34 w 42"/>
                <a:gd name="T27" fmla="*/ 2 h 40"/>
                <a:gd name="T28" fmla="*/ 34 w 42"/>
                <a:gd name="T29" fmla="*/ 2 h 40"/>
                <a:gd name="T30" fmla="*/ 34 w 42"/>
                <a:gd name="T31" fmla="*/ 2 h 40"/>
                <a:gd name="T32" fmla="*/ 34 w 42"/>
                <a:gd name="T33" fmla="*/ 2 h 40"/>
                <a:gd name="T34" fmla="*/ 32 w 42"/>
                <a:gd name="T35" fmla="*/ 2 h 40"/>
                <a:gd name="T36" fmla="*/ 32 w 42"/>
                <a:gd name="T37" fmla="*/ 0 h 40"/>
                <a:gd name="T38" fmla="*/ 30 w 42"/>
                <a:gd name="T39" fmla="*/ 0 h 40"/>
                <a:gd name="T40" fmla="*/ 30 w 42"/>
                <a:gd name="T41" fmla="*/ 0 h 40"/>
                <a:gd name="T42" fmla="*/ 42 w 42"/>
                <a:gd name="T43" fmla="*/ 0 h 40"/>
                <a:gd name="T44" fmla="*/ 42 w 42"/>
                <a:gd name="T45" fmla="*/ 0 h 40"/>
                <a:gd name="T46" fmla="*/ 40 w 42"/>
                <a:gd name="T47" fmla="*/ 2 h 40"/>
                <a:gd name="T48" fmla="*/ 38 w 42"/>
                <a:gd name="T49" fmla="*/ 2 h 40"/>
                <a:gd name="T50" fmla="*/ 38 w 42"/>
                <a:gd name="T51" fmla="*/ 4 h 40"/>
                <a:gd name="T52" fmla="*/ 36 w 42"/>
                <a:gd name="T53" fmla="*/ 6 h 40"/>
                <a:gd name="T54" fmla="*/ 24 w 42"/>
                <a:gd name="T55" fmla="*/ 40 h 40"/>
                <a:gd name="T56" fmla="*/ 20 w 42"/>
                <a:gd name="T57" fmla="*/ 40 h 40"/>
                <a:gd name="T58" fmla="*/ 8 w 42"/>
                <a:gd name="T59" fmla="*/ 6 h 40"/>
                <a:gd name="T60" fmla="*/ 6 w 42"/>
                <a:gd name="T61" fmla="*/ 4 h 40"/>
                <a:gd name="T62" fmla="*/ 6 w 42"/>
                <a:gd name="T63" fmla="*/ 4 h 40"/>
                <a:gd name="T64" fmla="*/ 4 w 42"/>
                <a:gd name="T65" fmla="*/ 2 h 40"/>
                <a:gd name="T66" fmla="*/ 4 w 42"/>
                <a:gd name="T67" fmla="*/ 2 h 40"/>
                <a:gd name="T68" fmla="*/ 2 w 42"/>
                <a:gd name="T69" fmla="*/ 2 h 40"/>
                <a:gd name="T70" fmla="*/ 0 w 42"/>
                <a:gd name="T71" fmla="*/ 0 h 40"/>
                <a:gd name="T72" fmla="*/ 0 w 42"/>
                <a:gd name="T73" fmla="*/ 0 h 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40"/>
                <a:gd name="T113" fmla="*/ 42 w 42"/>
                <a:gd name="T114" fmla="*/ 40 h 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40">
                  <a:moveTo>
                    <a:pt x="0" y="0"/>
                  </a:moveTo>
                  <a:lnTo>
                    <a:pt x="20" y="0"/>
                  </a:lnTo>
                  <a:lnTo>
                    <a:pt x="18" y="0"/>
                  </a:lnTo>
                  <a:lnTo>
                    <a:pt x="16" y="2"/>
                  </a:lnTo>
                  <a:lnTo>
                    <a:pt x="14" y="4"/>
                  </a:lnTo>
                  <a:lnTo>
                    <a:pt x="16" y="6"/>
                  </a:lnTo>
                  <a:lnTo>
                    <a:pt x="16" y="8"/>
                  </a:lnTo>
                  <a:lnTo>
                    <a:pt x="24" y="30"/>
                  </a:lnTo>
                  <a:lnTo>
                    <a:pt x="34" y="6"/>
                  </a:lnTo>
                  <a:lnTo>
                    <a:pt x="34" y="4"/>
                  </a:lnTo>
                  <a:lnTo>
                    <a:pt x="34" y="2"/>
                  </a:lnTo>
                  <a:lnTo>
                    <a:pt x="32" y="2"/>
                  </a:lnTo>
                  <a:lnTo>
                    <a:pt x="32" y="0"/>
                  </a:lnTo>
                  <a:lnTo>
                    <a:pt x="30" y="0"/>
                  </a:lnTo>
                  <a:lnTo>
                    <a:pt x="42" y="0"/>
                  </a:lnTo>
                  <a:lnTo>
                    <a:pt x="40" y="2"/>
                  </a:lnTo>
                  <a:lnTo>
                    <a:pt x="38" y="2"/>
                  </a:lnTo>
                  <a:lnTo>
                    <a:pt x="38" y="4"/>
                  </a:lnTo>
                  <a:lnTo>
                    <a:pt x="36" y="6"/>
                  </a:lnTo>
                  <a:lnTo>
                    <a:pt x="24" y="40"/>
                  </a:lnTo>
                  <a:lnTo>
                    <a:pt x="20" y="40"/>
                  </a:lnTo>
                  <a:lnTo>
                    <a:pt x="8" y="6"/>
                  </a:lnTo>
                  <a:lnTo>
                    <a:pt x="6" y="4"/>
                  </a:lnTo>
                  <a:lnTo>
                    <a:pt x="4" y="2"/>
                  </a:lnTo>
                  <a:lnTo>
                    <a:pt x="2" y="2"/>
                  </a:lnTo>
                  <a:lnTo>
                    <a:pt x="0"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2" name="Freeform 444"/>
            <p:cNvSpPr>
              <a:spLocks noEditPoints="1"/>
            </p:cNvSpPr>
            <p:nvPr/>
          </p:nvSpPr>
          <p:spPr bwMode="auto">
            <a:xfrm>
              <a:off x="3702" y="3068"/>
              <a:ext cx="34" cy="40"/>
            </a:xfrm>
            <a:custGeom>
              <a:avLst/>
              <a:gdLst>
                <a:gd name="T0" fmla="*/ 8 w 34"/>
                <a:gd name="T1" fmla="*/ 14 h 40"/>
                <a:gd name="T2" fmla="*/ 8 w 34"/>
                <a:gd name="T3" fmla="*/ 22 h 40"/>
                <a:gd name="T4" fmla="*/ 12 w 34"/>
                <a:gd name="T5" fmla="*/ 28 h 40"/>
                <a:gd name="T6" fmla="*/ 16 w 34"/>
                <a:gd name="T7" fmla="*/ 32 h 40"/>
                <a:gd name="T8" fmla="*/ 22 w 34"/>
                <a:gd name="T9" fmla="*/ 32 h 40"/>
                <a:gd name="T10" fmla="*/ 26 w 34"/>
                <a:gd name="T11" fmla="*/ 32 h 40"/>
                <a:gd name="T12" fmla="*/ 28 w 34"/>
                <a:gd name="T13" fmla="*/ 30 h 40"/>
                <a:gd name="T14" fmla="*/ 30 w 34"/>
                <a:gd name="T15" fmla="*/ 28 h 40"/>
                <a:gd name="T16" fmla="*/ 32 w 34"/>
                <a:gd name="T17" fmla="*/ 24 h 40"/>
                <a:gd name="T18" fmla="*/ 34 w 34"/>
                <a:gd name="T19" fmla="*/ 24 h 40"/>
                <a:gd name="T20" fmla="*/ 32 w 34"/>
                <a:gd name="T21" fmla="*/ 30 h 40"/>
                <a:gd name="T22" fmla="*/ 28 w 34"/>
                <a:gd name="T23" fmla="*/ 36 h 40"/>
                <a:gd name="T24" fmla="*/ 24 w 34"/>
                <a:gd name="T25" fmla="*/ 38 h 40"/>
                <a:gd name="T26" fmla="*/ 18 w 34"/>
                <a:gd name="T27" fmla="*/ 40 h 40"/>
                <a:gd name="T28" fmla="*/ 12 w 34"/>
                <a:gd name="T29" fmla="*/ 38 h 40"/>
                <a:gd name="T30" fmla="*/ 6 w 34"/>
                <a:gd name="T31" fmla="*/ 34 h 40"/>
                <a:gd name="T32" fmla="*/ 4 w 34"/>
                <a:gd name="T33" fmla="*/ 30 h 40"/>
                <a:gd name="T34" fmla="*/ 2 w 34"/>
                <a:gd name="T35" fmla="*/ 26 h 40"/>
                <a:gd name="T36" fmla="*/ 0 w 34"/>
                <a:gd name="T37" fmla="*/ 20 h 40"/>
                <a:gd name="T38" fmla="*/ 2 w 34"/>
                <a:gd name="T39" fmla="*/ 14 h 40"/>
                <a:gd name="T40" fmla="*/ 4 w 34"/>
                <a:gd name="T41" fmla="*/ 8 h 40"/>
                <a:gd name="T42" fmla="*/ 6 w 34"/>
                <a:gd name="T43" fmla="*/ 4 h 40"/>
                <a:gd name="T44" fmla="*/ 10 w 34"/>
                <a:gd name="T45" fmla="*/ 2 h 40"/>
                <a:gd name="T46" fmla="*/ 14 w 34"/>
                <a:gd name="T47" fmla="*/ 0 h 40"/>
                <a:gd name="T48" fmla="*/ 18 w 34"/>
                <a:gd name="T49" fmla="*/ 0 h 40"/>
                <a:gd name="T50" fmla="*/ 24 w 34"/>
                <a:gd name="T51" fmla="*/ 0 h 40"/>
                <a:gd name="T52" fmla="*/ 30 w 34"/>
                <a:gd name="T53" fmla="*/ 4 h 40"/>
                <a:gd name="T54" fmla="*/ 32 w 34"/>
                <a:gd name="T55" fmla="*/ 8 h 40"/>
                <a:gd name="T56" fmla="*/ 34 w 34"/>
                <a:gd name="T57" fmla="*/ 14 h 40"/>
                <a:gd name="T58" fmla="*/ 8 w 34"/>
                <a:gd name="T59" fmla="*/ 14 h 40"/>
                <a:gd name="T60" fmla="*/ 8 w 34"/>
                <a:gd name="T61" fmla="*/ 12 h 40"/>
                <a:gd name="T62" fmla="*/ 24 w 34"/>
                <a:gd name="T63" fmla="*/ 12 h 40"/>
                <a:gd name="T64" fmla="*/ 24 w 34"/>
                <a:gd name="T65" fmla="*/ 8 h 40"/>
                <a:gd name="T66" fmla="*/ 24 w 34"/>
                <a:gd name="T67" fmla="*/ 6 h 40"/>
                <a:gd name="T68" fmla="*/ 22 w 34"/>
                <a:gd name="T69" fmla="*/ 4 h 40"/>
                <a:gd name="T70" fmla="*/ 20 w 34"/>
                <a:gd name="T71" fmla="*/ 4 h 40"/>
                <a:gd name="T72" fmla="*/ 18 w 34"/>
                <a:gd name="T73" fmla="*/ 2 h 40"/>
                <a:gd name="T74" fmla="*/ 16 w 34"/>
                <a:gd name="T75" fmla="*/ 2 h 40"/>
                <a:gd name="T76" fmla="*/ 14 w 34"/>
                <a:gd name="T77" fmla="*/ 2 h 40"/>
                <a:gd name="T78" fmla="*/ 10 w 34"/>
                <a:gd name="T79" fmla="*/ 4 h 40"/>
                <a:gd name="T80" fmla="*/ 8 w 34"/>
                <a:gd name="T81" fmla="*/ 8 h 40"/>
                <a:gd name="T82" fmla="*/ 8 w 34"/>
                <a:gd name="T83" fmla="*/ 12 h 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40"/>
                <a:gd name="T128" fmla="*/ 34 w 34"/>
                <a:gd name="T129" fmla="*/ 40 h 4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40">
                  <a:moveTo>
                    <a:pt x="8" y="14"/>
                  </a:moveTo>
                  <a:lnTo>
                    <a:pt x="8" y="22"/>
                  </a:lnTo>
                  <a:lnTo>
                    <a:pt x="12" y="28"/>
                  </a:lnTo>
                  <a:lnTo>
                    <a:pt x="16" y="32"/>
                  </a:lnTo>
                  <a:lnTo>
                    <a:pt x="22" y="32"/>
                  </a:lnTo>
                  <a:lnTo>
                    <a:pt x="26" y="32"/>
                  </a:lnTo>
                  <a:lnTo>
                    <a:pt x="28" y="30"/>
                  </a:lnTo>
                  <a:lnTo>
                    <a:pt x="30" y="28"/>
                  </a:lnTo>
                  <a:lnTo>
                    <a:pt x="32" y="24"/>
                  </a:lnTo>
                  <a:lnTo>
                    <a:pt x="34" y="24"/>
                  </a:lnTo>
                  <a:lnTo>
                    <a:pt x="32" y="30"/>
                  </a:lnTo>
                  <a:lnTo>
                    <a:pt x="28" y="36"/>
                  </a:lnTo>
                  <a:lnTo>
                    <a:pt x="24" y="38"/>
                  </a:lnTo>
                  <a:lnTo>
                    <a:pt x="18" y="40"/>
                  </a:lnTo>
                  <a:lnTo>
                    <a:pt x="12" y="38"/>
                  </a:lnTo>
                  <a:lnTo>
                    <a:pt x="6" y="34"/>
                  </a:lnTo>
                  <a:lnTo>
                    <a:pt x="4" y="30"/>
                  </a:lnTo>
                  <a:lnTo>
                    <a:pt x="2" y="26"/>
                  </a:lnTo>
                  <a:lnTo>
                    <a:pt x="0" y="20"/>
                  </a:lnTo>
                  <a:lnTo>
                    <a:pt x="2" y="14"/>
                  </a:lnTo>
                  <a:lnTo>
                    <a:pt x="4" y="8"/>
                  </a:lnTo>
                  <a:lnTo>
                    <a:pt x="6" y="4"/>
                  </a:lnTo>
                  <a:lnTo>
                    <a:pt x="10" y="2"/>
                  </a:lnTo>
                  <a:lnTo>
                    <a:pt x="14" y="0"/>
                  </a:lnTo>
                  <a:lnTo>
                    <a:pt x="18" y="0"/>
                  </a:lnTo>
                  <a:lnTo>
                    <a:pt x="24" y="0"/>
                  </a:lnTo>
                  <a:lnTo>
                    <a:pt x="30" y="4"/>
                  </a:lnTo>
                  <a:lnTo>
                    <a:pt x="32" y="8"/>
                  </a:lnTo>
                  <a:lnTo>
                    <a:pt x="34" y="14"/>
                  </a:lnTo>
                  <a:lnTo>
                    <a:pt x="8" y="14"/>
                  </a:lnTo>
                  <a:close/>
                  <a:moveTo>
                    <a:pt x="8" y="12"/>
                  </a:moveTo>
                  <a:lnTo>
                    <a:pt x="24" y="12"/>
                  </a:lnTo>
                  <a:lnTo>
                    <a:pt x="24" y="8"/>
                  </a:lnTo>
                  <a:lnTo>
                    <a:pt x="24" y="6"/>
                  </a:lnTo>
                  <a:lnTo>
                    <a:pt x="22" y="4"/>
                  </a:lnTo>
                  <a:lnTo>
                    <a:pt x="20" y="4"/>
                  </a:lnTo>
                  <a:lnTo>
                    <a:pt x="18" y="2"/>
                  </a:lnTo>
                  <a:lnTo>
                    <a:pt x="16" y="2"/>
                  </a:lnTo>
                  <a:lnTo>
                    <a:pt x="14" y="2"/>
                  </a:lnTo>
                  <a:lnTo>
                    <a:pt x="10" y="4"/>
                  </a:lnTo>
                  <a:lnTo>
                    <a:pt x="8" y="8"/>
                  </a:lnTo>
                  <a:lnTo>
                    <a:pt x="8" y="12"/>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3" name="Freeform 445"/>
            <p:cNvSpPr>
              <a:spLocks/>
            </p:cNvSpPr>
            <p:nvPr/>
          </p:nvSpPr>
          <p:spPr bwMode="auto">
            <a:xfrm>
              <a:off x="3740" y="3068"/>
              <a:ext cx="42" cy="40"/>
            </a:xfrm>
            <a:custGeom>
              <a:avLst/>
              <a:gdLst>
                <a:gd name="T0" fmla="*/ 14 w 42"/>
                <a:gd name="T1" fmla="*/ 8 h 40"/>
                <a:gd name="T2" fmla="*/ 18 w 42"/>
                <a:gd name="T3" fmla="*/ 2 h 40"/>
                <a:gd name="T4" fmla="*/ 22 w 42"/>
                <a:gd name="T5" fmla="*/ 0 h 40"/>
                <a:gd name="T6" fmla="*/ 26 w 42"/>
                <a:gd name="T7" fmla="*/ 0 h 40"/>
                <a:gd name="T8" fmla="*/ 30 w 42"/>
                <a:gd name="T9" fmla="*/ 0 h 40"/>
                <a:gd name="T10" fmla="*/ 32 w 42"/>
                <a:gd name="T11" fmla="*/ 0 h 40"/>
                <a:gd name="T12" fmla="*/ 34 w 42"/>
                <a:gd name="T13" fmla="*/ 2 h 40"/>
                <a:gd name="T14" fmla="*/ 36 w 42"/>
                <a:gd name="T15" fmla="*/ 6 h 40"/>
                <a:gd name="T16" fmla="*/ 36 w 42"/>
                <a:gd name="T17" fmla="*/ 10 h 40"/>
                <a:gd name="T18" fmla="*/ 36 w 42"/>
                <a:gd name="T19" fmla="*/ 14 h 40"/>
                <a:gd name="T20" fmla="*/ 36 w 42"/>
                <a:gd name="T21" fmla="*/ 30 h 40"/>
                <a:gd name="T22" fmla="*/ 36 w 42"/>
                <a:gd name="T23" fmla="*/ 34 h 40"/>
                <a:gd name="T24" fmla="*/ 38 w 42"/>
                <a:gd name="T25" fmla="*/ 36 h 40"/>
                <a:gd name="T26" fmla="*/ 38 w 42"/>
                <a:gd name="T27" fmla="*/ 36 h 40"/>
                <a:gd name="T28" fmla="*/ 38 w 42"/>
                <a:gd name="T29" fmla="*/ 38 h 40"/>
                <a:gd name="T30" fmla="*/ 40 w 42"/>
                <a:gd name="T31" fmla="*/ 38 h 40"/>
                <a:gd name="T32" fmla="*/ 42 w 42"/>
                <a:gd name="T33" fmla="*/ 38 h 40"/>
                <a:gd name="T34" fmla="*/ 42 w 42"/>
                <a:gd name="T35" fmla="*/ 40 h 40"/>
                <a:gd name="T36" fmla="*/ 24 w 42"/>
                <a:gd name="T37" fmla="*/ 40 h 40"/>
                <a:gd name="T38" fmla="*/ 24 w 42"/>
                <a:gd name="T39" fmla="*/ 38 h 40"/>
                <a:gd name="T40" fmla="*/ 24 w 42"/>
                <a:gd name="T41" fmla="*/ 38 h 40"/>
                <a:gd name="T42" fmla="*/ 26 w 42"/>
                <a:gd name="T43" fmla="*/ 38 h 40"/>
                <a:gd name="T44" fmla="*/ 28 w 42"/>
                <a:gd name="T45" fmla="*/ 38 h 40"/>
                <a:gd name="T46" fmla="*/ 28 w 42"/>
                <a:gd name="T47" fmla="*/ 36 h 40"/>
                <a:gd name="T48" fmla="*/ 30 w 42"/>
                <a:gd name="T49" fmla="*/ 34 h 40"/>
                <a:gd name="T50" fmla="*/ 30 w 42"/>
                <a:gd name="T51" fmla="*/ 34 h 40"/>
                <a:gd name="T52" fmla="*/ 30 w 42"/>
                <a:gd name="T53" fmla="*/ 30 h 40"/>
                <a:gd name="T54" fmla="*/ 30 w 42"/>
                <a:gd name="T55" fmla="*/ 14 h 40"/>
                <a:gd name="T56" fmla="*/ 30 w 42"/>
                <a:gd name="T57" fmla="*/ 10 h 40"/>
                <a:gd name="T58" fmla="*/ 28 w 42"/>
                <a:gd name="T59" fmla="*/ 6 h 40"/>
                <a:gd name="T60" fmla="*/ 26 w 42"/>
                <a:gd name="T61" fmla="*/ 6 h 40"/>
                <a:gd name="T62" fmla="*/ 24 w 42"/>
                <a:gd name="T63" fmla="*/ 4 h 40"/>
                <a:gd name="T64" fmla="*/ 18 w 42"/>
                <a:gd name="T65" fmla="*/ 6 h 40"/>
                <a:gd name="T66" fmla="*/ 14 w 42"/>
                <a:gd name="T67" fmla="*/ 10 h 40"/>
                <a:gd name="T68" fmla="*/ 14 w 42"/>
                <a:gd name="T69" fmla="*/ 30 h 40"/>
                <a:gd name="T70" fmla="*/ 14 w 42"/>
                <a:gd name="T71" fmla="*/ 34 h 40"/>
                <a:gd name="T72" fmla="*/ 14 w 42"/>
                <a:gd name="T73" fmla="*/ 36 h 40"/>
                <a:gd name="T74" fmla="*/ 14 w 42"/>
                <a:gd name="T75" fmla="*/ 36 h 40"/>
                <a:gd name="T76" fmla="*/ 14 w 42"/>
                <a:gd name="T77" fmla="*/ 38 h 40"/>
                <a:gd name="T78" fmla="*/ 16 w 42"/>
                <a:gd name="T79" fmla="*/ 38 h 40"/>
                <a:gd name="T80" fmla="*/ 18 w 42"/>
                <a:gd name="T81" fmla="*/ 38 h 40"/>
                <a:gd name="T82" fmla="*/ 18 w 42"/>
                <a:gd name="T83" fmla="*/ 40 h 40"/>
                <a:gd name="T84" fmla="*/ 0 w 42"/>
                <a:gd name="T85" fmla="*/ 40 h 40"/>
                <a:gd name="T86" fmla="*/ 0 w 42"/>
                <a:gd name="T87" fmla="*/ 38 h 40"/>
                <a:gd name="T88" fmla="*/ 2 w 42"/>
                <a:gd name="T89" fmla="*/ 38 h 40"/>
                <a:gd name="T90" fmla="*/ 4 w 42"/>
                <a:gd name="T91" fmla="*/ 38 h 40"/>
                <a:gd name="T92" fmla="*/ 4 w 42"/>
                <a:gd name="T93" fmla="*/ 36 h 40"/>
                <a:gd name="T94" fmla="*/ 6 w 42"/>
                <a:gd name="T95" fmla="*/ 34 h 40"/>
                <a:gd name="T96" fmla="*/ 6 w 42"/>
                <a:gd name="T97" fmla="*/ 30 h 40"/>
                <a:gd name="T98" fmla="*/ 6 w 42"/>
                <a:gd name="T99" fmla="*/ 16 h 40"/>
                <a:gd name="T100" fmla="*/ 6 w 42"/>
                <a:gd name="T101" fmla="*/ 10 h 40"/>
                <a:gd name="T102" fmla="*/ 6 w 42"/>
                <a:gd name="T103" fmla="*/ 6 h 40"/>
                <a:gd name="T104" fmla="*/ 6 w 42"/>
                <a:gd name="T105" fmla="*/ 6 h 40"/>
                <a:gd name="T106" fmla="*/ 4 w 42"/>
                <a:gd name="T107" fmla="*/ 4 h 40"/>
                <a:gd name="T108" fmla="*/ 4 w 42"/>
                <a:gd name="T109" fmla="*/ 4 h 40"/>
                <a:gd name="T110" fmla="*/ 4 w 42"/>
                <a:gd name="T111" fmla="*/ 4 h 40"/>
                <a:gd name="T112" fmla="*/ 2 w 42"/>
                <a:gd name="T113" fmla="*/ 4 h 40"/>
                <a:gd name="T114" fmla="*/ 0 w 42"/>
                <a:gd name="T115" fmla="*/ 4 h 40"/>
                <a:gd name="T116" fmla="*/ 0 w 42"/>
                <a:gd name="T117" fmla="*/ 4 h 40"/>
                <a:gd name="T118" fmla="*/ 12 w 42"/>
                <a:gd name="T119" fmla="*/ 0 h 40"/>
                <a:gd name="T120" fmla="*/ 14 w 42"/>
                <a:gd name="T121" fmla="*/ 0 h 40"/>
                <a:gd name="T122" fmla="*/ 14 w 42"/>
                <a:gd name="T123" fmla="*/ 8 h 4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2"/>
                <a:gd name="T187" fmla="*/ 0 h 40"/>
                <a:gd name="T188" fmla="*/ 42 w 42"/>
                <a:gd name="T189" fmla="*/ 40 h 4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2" h="40">
                  <a:moveTo>
                    <a:pt x="14" y="8"/>
                  </a:moveTo>
                  <a:lnTo>
                    <a:pt x="18" y="2"/>
                  </a:lnTo>
                  <a:lnTo>
                    <a:pt x="22" y="0"/>
                  </a:lnTo>
                  <a:lnTo>
                    <a:pt x="26" y="0"/>
                  </a:lnTo>
                  <a:lnTo>
                    <a:pt x="30" y="0"/>
                  </a:lnTo>
                  <a:lnTo>
                    <a:pt x="32" y="0"/>
                  </a:lnTo>
                  <a:lnTo>
                    <a:pt x="34" y="2"/>
                  </a:lnTo>
                  <a:lnTo>
                    <a:pt x="36" y="6"/>
                  </a:lnTo>
                  <a:lnTo>
                    <a:pt x="36" y="10"/>
                  </a:lnTo>
                  <a:lnTo>
                    <a:pt x="36" y="14"/>
                  </a:lnTo>
                  <a:lnTo>
                    <a:pt x="36" y="30"/>
                  </a:lnTo>
                  <a:lnTo>
                    <a:pt x="36" y="34"/>
                  </a:lnTo>
                  <a:lnTo>
                    <a:pt x="38" y="36"/>
                  </a:lnTo>
                  <a:lnTo>
                    <a:pt x="38" y="38"/>
                  </a:lnTo>
                  <a:lnTo>
                    <a:pt x="40" y="38"/>
                  </a:lnTo>
                  <a:lnTo>
                    <a:pt x="42" y="38"/>
                  </a:lnTo>
                  <a:lnTo>
                    <a:pt x="42" y="40"/>
                  </a:lnTo>
                  <a:lnTo>
                    <a:pt x="24" y="40"/>
                  </a:lnTo>
                  <a:lnTo>
                    <a:pt x="24" y="38"/>
                  </a:lnTo>
                  <a:lnTo>
                    <a:pt x="26" y="38"/>
                  </a:lnTo>
                  <a:lnTo>
                    <a:pt x="28" y="38"/>
                  </a:lnTo>
                  <a:lnTo>
                    <a:pt x="28" y="36"/>
                  </a:lnTo>
                  <a:lnTo>
                    <a:pt x="30" y="34"/>
                  </a:lnTo>
                  <a:lnTo>
                    <a:pt x="30" y="30"/>
                  </a:lnTo>
                  <a:lnTo>
                    <a:pt x="30" y="14"/>
                  </a:lnTo>
                  <a:lnTo>
                    <a:pt x="30" y="10"/>
                  </a:lnTo>
                  <a:lnTo>
                    <a:pt x="28" y="6"/>
                  </a:lnTo>
                  <a:lnTo>
                    <a:pt x="26" y="6"/>
                  </a:lnTo>
                  <a:lnTo>
                    <a:pt x="24" y="4"/>
                  </a:lnTo>
                  <a:lnTo>
                    <a:pt x="18" y="6"/>
                  </a:lnTo>
                  <a:lnTo>
                    <a:pt x="14" y="10"/>
                  </a:lnTo>
                  <a:lnTo>
                    <a:pt x="14" y="30"/>
                  </a:lnTo>
                  <a:lnTo>
                    <a:pt x="14" y="34"/>
                  </a:lnTo>
                  <a:lnTo>
                    <a:pt x="14" y="36"/>
                  </a:lnTo>
                  <a:lnTo>
                    <a:pt x="14" y="38"/>
                  </a:lnTo>
                  <a:lnTo>
                    <a:pt x="16" y="38"/>
                  </a:lnTo>
                  <a:lnTo>
                    <a:pt x="18" y="38"/>
                  </a:lnTo>
                  <a:lnTo>
                    <a:pt x="18" y="40"/>
                  </a:lnTo>
                  <a:lnTo>
                    <a:pt x="0" y="40"/>
                  </a:lnTo>
                  <a:lnTo>
                    <a:pt x="0" y="38"/>
                  </a:lnTo>
                  <a:lnTo>
                    <a:pt x="2" y="38"/>
                  </a:lnTo>
                  <a:lnTo>
                    <a:pt x="4" y="38"/>
                  </a:lnTo>
                  <a:lnTo>
                    <a:pt x="4" y="36"/>
                  </a:lnTo>
                  <a:lnTo>
                    <a:pt x="6" y="34"/>
                  </a:lnTo>
                  <a:lnTo>
                    <a:pt x="6" y="30"/>
                  </a:lnTo>
                  <a:lnTo>
                    <a:pt x="6" y="16"/>
                  </a:lnTo>
                  <a:lnTo>
                    <a:pt x="6" y="10"/>
                  </a:lnTo>
                  <a:lnTo>
                    <a:pt x="6" y="6"/>
                  </a:lnTo>
                  <a:lnTo>
                    <a:pt x="4" y="4"/>
                  </a:lnTo>
                  <a:lnTo>
                    <a:pt x="2" y="4"/>
                  </a:lnTo>
                  <a:lnTo>
                    <a:pt x="0" y="4"/>
                  </a:lnTo>
                  <a:lnTo>
                    <a:pt x="12" y="0"/>
                  </a:lnTo>
                  <a:lnTo>
                    <a:pt x="14" y="0"/>
                  </a:lnTo>
                  <a:lnTo>
                    <a:pt x="14" y="8"/>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4" name="Freeform 446"/>
            <p:cNvSpPr>
              <a:spLocks/>
            </p:cNvSpPr>
            <p:nvPr/>
          </p:nvSpPr>
          <p:spPr bwMode="auto">
            <a:xfrm>
              <a:off x="3784" y="3056"/>
              <a:ext cx="24" cy="52"/>
            </a:xfrm>
            <a:custGeom>
              <a:avLst/>
              <a:gdLst>
                <a:gd name="T0" fmla="*/ 12 w 24"/>
                <a:gd name="T1" fmla="*/ 0 h 52"/>
                <a:gd name="T2" fmla="*/ 12 w 24"/>
                <a:gd name="T3" fmla="*/ 12 h 52"/>
                <a:gd name="T4" fmla="*/ 22 w 24"/>
                <a:gd name="T5" fmla="*/ 12 h 52"/>
                <a:gd name="T6" fmla="*/ 22 w 24"/>
                <a:gd name="T7" fmla="*/ 14 h 52"/>
                <a:gd name="T8" fmla="*/ 12 w 24"/>
                <a:gd name="T9" fmla="*/ 14 h 52"/>
                <a:gd name="T10" fmla="*/ 12 w 24"/>
                <a:gd name="T11" fmla="*/ 40 h 52"/>
                <a:gd name="T12" fmla="*/ 14 w 24"/>
                <a:gd name="T13" fmla="*/ 44 h 52"/>
                <a:gd name="T14" fmla="*/ 14 w 24"/>
                <a:gd name="T15" fmla="*/ 46 h 52"/>
                <a:gd name="T16" fmla="*/ 16 w 24"/>
                <a:gd name="T17" fmla="*/ 46 h 52"/>
                <a:gd name="T18" fmla="*/ 16 w 24"/>
                <a:gd name="T19" fmla="*/ 46 h 52"/>
                <a:gd name="T20" fmla="*/ 18 w 24"/>
                <a:gd name="T21" fmla="*/ 46 h 52"/>
                <a:gd name="T22" fmla="*/ 20 w 24"/>
                <a:gd name="T23" fmla="*/ 46 h 52"/>
                <a:gd name="T24" fmla="*/ 22 w 24"/>
                <a:gd name="T25" fmla="*/ 46 h 52"/>
                <a:gd name="T26" fmla="*/ 22 w 24"/>
                <a:gd name="T27" fmla="*/ 44 h 52"/>
                <a:gd name="T28" fmla="*/ 24 w 24"/>
                <a:gd name="T29" fmla="*/ 44 h 52"/>
                <a:gd name="T30" fmla="*/ 22 w 24"/>
                <a:gd name="T31" fmla="*/ 48 h 52"/>
                <a:gd name="T32" fmla="*/ 20 w 24"/>
                <a:gd name="T33" fmla="*/ 50 h 52"/>
                <a:gd name="T34" fmla="*/ 16 w 24"/>
                <a:gd name="T35" fmla="*/ 52 h 52"/>
                <a:gd name="T36" fmla="*/ 14 w 24"/>
                <a:gd name="T37" fmla="*/ 52 h 52"/>
                <a:gd name="T38" fmla="*/ 12 w 24"/>
                <a:gd name="T39" fmla="*/ 52 h 52"/>
                <a:gd name="T40" fmla="*/ 10 w 24"/>
                <a:gd name="T41" fmla="*/ 52 h 52"/>
                <a:gd name="T42" fmla="*/ 8 w 24"/>
                <a:gd name="T43" fmla="*/ 50 h 52"/>
                <a:gd name="T44" fmla="*/ 6 w 24"/>
                <a:gd name="T45" fmla="*/ 48 h 52"/>
                <a:gd name="T46" fmla="*/ 6 w 24"/>
                <a:gd name="T47" fmla="*/ 46 h 52"/>
                <a:gd name="T48" fmla="*/ 6 w 24"/>
                <a:gd name="T49" fmla="*/ 42 h 52"/>
                <a:gd name="T50" fmla="*/ 6 w 24"/>
                <a:gd name="T51" fmla="*/ 14 h 52"/>
                <a:gd name="T52" fmla="*/ 0 w 24"/>
                <a:gd name="T53" fmla="*/ 14 h 52"/>
                <a:gd name="T54" fmla="*/ 0 w 24"/>
                <a:gd name="T55" fmla="*/ 14 h 52"/>
                <a:gd name="T56" fmla="*/ 2 w 24"/>
                <a:gd name="T57" fmla="*/ 12 h 52"/>
                <a:gd name="T58" fmla="*/ 4 w 24"/>
                <a:gd name="T59" fmla="*/ 10 h 52"/>
                <a:gd name="T60" fmla="*/ 6 w 24"/>
                <a:gd name="T61" fmla="*/ 8 h 52"/>
                <a:gd name="T62" fmla="*/ 8 w 24"/>
                <a:gd name="T63" fmla="*/ 6 h 52"/>
                <a:gd name="T64" fmla="*/ 10 w 24"/>
                <a:gd name="T65" fmla="*/ 2 h 52"/>
                <a:gd name="T66" fmla="*/ 12 w 24"/>
                <a:gd name="T67" fmla="*/ 0 h 52"/>
                <a:gd name="T68" fmla="*/ 12 w 24"/>
                <a:gd name="T69" fmla="*/ 0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4"/>
                <a:gd name="T106" fmla="*/ 0 h 52"/>
                <a:gd name="T107" fmla="*/ 24 w 24"/>
                <a:gd name="T108" fmla="*/ 52 h 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4" h="52">
                  <a:moveTo>
                    <a:pt x="12" y="0"/>
                  </a:moveTo>
                  <a:lnTo>
                    <a:pt x="12" y="12"/>
                  </a:lnTo>
                  <a:lnTo>
                    <a:pt x="22" y="12"/>
                  </a:lnTo>
                  <a:lnTo>
                    <a:pt x="22" y="14"/>
                  </a:lnTo>
                  <a:lnTo>
                    <a:pt x="12" y="14"/>
                  </a:lnTo>
                  <a:lnTo>
                    <a:pt x="12" y="40"/>
                  </a:lnTo>
                  <a:lnTo>
                    <a:pt x="14" y="44"/>
                  </a:lnTo>
                  <a:lnTo>
                    <a:pt x="14" y="46"/>
                  </a:lnTo>
                  <a:lnTo>
                    <a:pt x="16" y="46"/>
                  </a:lnTo>
                  <a:lnTo>
                    <a:pt x="18" y="46"/>
                  </a:lnTo>
                  <a:lnTo>
                    <a:pt x="20" y="46"/>
                  </a:lnTo>
                  <a:lnTo>
                    <a:pt x="22" y="46"/>
                  </a:lnTo>
                  <a:lnTo>
                    <a:pt x="22" y="44"/>
                  </a:lnTo>
                  <a:lnTo>
                    <a:pt x="24" y="44"/>
                  </a:lnTo>
                  <a:lnTo>
                    <a:pt x="22" y="48"/>
                  </a:lnTo>
                  <a:lnTo>
                    <a:pt x="20" y="50"/>
                  </a:lnTo>
                  <a:lnTo>
                    <a:pt x="16" y="52"/>
                  </a:lnTo>
                  <a:lnTo>
                    <a:pt x="14" y="52"/>
                  </a:lnTo>
                  <a:lnTo>
                    <a:pt x="12" y="52"/>
                  </a:lnTo>
                  <a:lnTo>
                    <a:pt x="10" y="52"/>
                  </a:lnTo>
                  <a:lnTo>
                    <a:pt x="8" y="50"/>
                  </a:lnTo>
                  <a:lnTo>
                    <a:pt x="6" y="48"/>
                  </a:lnTo>
                  <a:lnTo>
                    <a:pt x="6" y="46"/>
                  </a:lnTo>
                  <a:lnTo>
                    <a:pt x="6" y="42"/>
                  </a:lnTo>
                  <a:lnTo>
                    <a:pt x="6" y="14"/>
                  </a:lnTo>
                  <a:lnTo>
                    <a:pt x="0" y="14"/>
                  </a:lnTo>
                  <a:lnTo>
                    <a:pt x="2" y="12"/>
                  </a:lnTo>
                  <a:lnTo>
                    <a:pt x="4" y="10"/>
                  </a:lnTo>
                  <a:lnTo>
                    <a:pt x="6" y="8"/>
                  </a:lnTo>
                  <a:lnTo>
                    <a:pt x="8" y="6"/>
                  </a:lnTo>
                  <a:lnTo>
                    <a:pt x="10" y="2"/>
                  </a:lnTo>
                  <a:lnTo>
                    <a:pt x="12" y="0"/>
                  </a:lnTo>
                  <a:close/>
                </a:path>
              </a:pathLst>
            </a:custGeom>
            <a:solidFill>
              <a:srgbClr val="000000"/>
            </a:solidFill>
            <a:ln w="0">
              <a:solidFill>
                <a:srgbClr val="000000"/>
              </a:solidFill>
              <a:round/>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5" name="Rectangle 447"/>
            <p:cNvSpPr>
              <a:spLocks noChangeArrowheads="1"/>
            </p:cNvSpPr>
            <p:nvPr/>
          </p:nvSpPr>
          <p:spPr bwMode="auto">
            <a:xfrm>
              <a:off x="4200" y="3028"/>
              <a:ext cx="4" cy="108"/>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sp>
          <p:nvSpPr>
            <p:cNvPr id="33846" name="Rectangle 448"/>
            <p:cNvSpPr>
              <a:spLocks noChangeArrowheads="1"/>
            </p:cNvSpPr>
            <p:nvPr/>
          </p:nvSpPr>
          <p:spPr bwMode="auto">
            <a:xfrm>
              <a:off x="1552" y="3140"/>
              <a:ext cx="2650" cy="4"/>
            </a:xfrm>
            <a:prstGeom prst="rect">
              <a:avLst/>
            </a:prstGeom>
            <a:solidFill>
              <a:srgbClr val="000000"/>
            </a:solidFill>
            <a:ln w="0">
              <a:solidFill>
                <a:srgbClr val="000000"/>
              </a:solidFill>
              <a:miter lim="800000"/>
              <a:headEnd/>
              <a:tailEnd/>
            </a:ln>
          </p:spPr>
          <p:txBody>
            <a:bodyPr/>
            <a:lstStyle/>
            <a:p>
              <a:pPr fontAlgn="base">
                <a:spcBef>
                  <a:spcPct val="0"/>
                </a:spcBef>
                <a:spcAft>
                  <a:spcPct val="0"/>
                </a:spcAft>
              </a:pPr>
              <a:endParaRPr lang="en-US" sz="1600" b="1">
                <a:solidFill>
                  <a:srgbClr val="000000"/>
                </a:solidFill>
                <a:latin typeface="Times New Roman" pitchFamily="18" charset="0"/>
              </a:endParaRPr>
            </a:p>
          </p:txBody>
        </p:sp>
      </p:grpSp>
      <p:sp>
        <p:nvSpPr>
          <p:cNvPr id="33799" name="Text Box 449"/>
          <p:cNvSpPr txBox="1">
            <a:spLocks noChangeArrowheads="1"/>
          </p:cNvSpPr>
          <p:nvPr/>
        </p:nvSpPr>
        <p:spPr bwMode="auto">
          <a:xfrm>
            <a:off x="4076700" y="1231900"/>
            <a:ext cx="369888"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Times New Roman" pitchFamily="18" charset="0"/>
              </a:rPr>
              <a:t>fi</a:t>
            </a:r>
          </a:p>
        </p:txBody>
      </p:sp>
      <p:sp>
        <p:nvSpPr>
          <p:cNvPr id="33800" name="Text Box 450"/>
          <p:cNvSpPr txBox="1">
            <a:spLocks noChangeArrowheads="1"/>
          </p:cNvSpPr>
          <p:nvPr/>
        </p:nvSpPr>
        <p:spPr bwMode="auto">
          <a:xfrm>
            <a:off x="4757739" y="4025900"/>
            <a:ext cx="369887" cy="457200"/>
          </a:xfrm>
          <a:prstGeom prst="rect">
            <a:avLst/>
          </a:prstGeom>
          <a:noFill/>
          <a:ln w="9525">
            <a:noFill/>
            <a:miter lim="800000"/>
            <a:headEnd/>
            <a:tailEnd/>
          </a:ln>
        </p:spPr>
        <p:txBody>
          <a:bodyPr wrap="none">
            <a:spAutoFit/>
          </a:bodyPr>
          <a:lstStyle/>
          <a:p>
            <a:pPr fontAlgn="base">
              <a:spcBef>
                <a:spcPct val="0"/>
              </a:spcBef>
              <a:spcAft>
                <a:spcPct val="0"/>
              </a:spcAft>
            </a:pPr>
            <a:r>
              <a:rPr lang="en-US" sz="2400" b="1">
                <a:solidFill>
                  <a:srgbClr val="000000"/>
                </a:solidFill>
                <a:latin typeface="Times New Roman" pitchFamily="18" charset="0"/>
              </a:rPr>
              <a:t>fi</a:t>
            </a:r>
          </a:p>
        </p:txBody>
      </p:sp>
      <p:sp>
        <p:nvSpPr>
          <p:cNvPr id="33801" name="Rectangle 451"/>
          <p:cNvSpPr>
            <a:spLocks noChangeArrowheads="1"/>
          </p:cNvSpPr>
          <p:nvPr/>
        </p:nvSpPr>
        <p:spPr bwMode="auto">
          <a:xfrm>
            <a:off x="1752600" y="5410200"/>
            <a:ext cx="8534400" cy="609600"/>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800" b="1">
                <a:solidFill>
                  <a:srgbClr val="3333CC"/>
                </a:solidFill>
                <a:latin typeface="Comic Sans MS" pitchFamily="66" charset="0"/>
              </a:rPr>
              <a:t>Not definitive, not from a single theory!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Date Placeholder 3"/>
          <p:cNvSpPr>
            <a:spLocks noGrp="1"/>
          </p:cNvSpPr>
          <p:nvPr>
            <p:ph type="dt" sz="quarter" idx="10"/>
          </p:nvPr>
        </p:nvSpPr>
        <p:spPr>
          <a:xfrm>
            <a:off x="2514600" y="6629400"/>
            <a:ext cx="1905000" cy="457200"/>
          </a:xfrm>
          <a:noFill/>
        </p:spPr>
        <p:txBody>
          <a:bodyPr/>
          <a:lstStyle/>
          <a:p>
            <a:pPr fontAlgn="base">
              <a:spcBef>
                <a:spcPct val="0"/>
              </a:spcBef>
              <a:spcAft>
                <a:spcPct val="0"/>
              </a:spcAft>
            </a:pPr>
            <a:fld id="{8A79DD16-6100-4865-9695-46DC0DA57C63}" type="datetime1">
              <a:rPr lang="en-US" smtClean="0">
                <a:solidFill>
                  <a:srgbClr val="000000"/>
                </a:solidFill>
                <a:latin typeface="Times New Roman" pitchFamily="18" charset="0"/>
              </a:rPr>
              <a:t>10/27/2021</a:t>
            </a:fld>
            <a:endParaRPr lang="en-US">
              <a:solidFill>
                <a:srgbClr val="000000"/>
              </a:solidFill>
              <a:latin typeface="Times New Roman" pitchFamily="18" charset="0"/>
            </a:endParaRPr>
          </a:p>
        </p:txBody>
      </p:sp>
      <p:sp>
        <p:nvSpPr>
          <p:cNvPr id="13316" name="Footer Placeholder 4"/>
          <p:cNvSpPr>
            <a:spLocks noGrp="1"/>
          </p:cNvSpPr>
          <p:nvPr>
            <p:ph type="ftr" sz="quarter" idx="11"/>
          </p:nvPr>
        </p:nvSpPr>
        <p:spPr>
          <a:xfrm>
            <a:off x="4953000" y="6629400"/>
            <a:ext cx="2895600" cy="457200"/>
          </a:xfrm>
          <a:noFill/>
        </p:spPr>
        <p:txBody>
          <a:bodyPr/>
          <a:lstStyle/>
          <a:p>
            <a:pPr fontAlgn="base">
              <a:spcBef>
                <a:spcPct val="0"/>
              </a:spcBef>
              <a:spcAft>
                <a:spcPct val="0"/>
              </a:spcAft>
            </a:pPr>
            <a:r>
              <a:rPr lang="en-US">
                <a:solidFill>
                  <a:srgbClr val="000000"/>
                </a:solidFill>
                <a:latin typeface="Times New Roman" pitchFamily="18" charset="0"/>
              </a:rPr>
              <a:t>CPSC503 Winter 2021</a:t>
            </a:r>
          </a:p>
        </p:txBody>
      </p:sp>
      <p:sp>
        <p:nvSpPr>
          <p:cNvPr id="13317" name="Slide Number Placeholder 5"/>
          <p:cNvSpPr>
            <a:spLocks noGrp="1"/>
          </p:cNvSpPr>
          <p:nvPr>
            <p:ph type="sldNum" sz="quarter" idx="12"/>
          </p:nvPr>
        </p:nvSpPr>
        <p:spPr>
          <a:xfrm>
            <a:off x="8382000" y="6629400"/>
            <a:ext cx="1905000" cy="457200"/>
          </a:xfrm>
          <a:noFill/>
        </p:spPr>
        <p:txBody>
          <a:bodyPr/>
          <a:lstStyle/>
          <a:p>
            <a:pPr fontAlgn="base">
              <a:spcBef>
                <a:spcPct val="0"/>
              </a:spcBef>
              <a:spcAft>
                <a:spcPct val="0"/>
              </a:spcAft>
            </a:pPr>
            <a:fld id="{ED98467F-E7ED-48EC-918F-15ECD723EB6D}" type="slidenum">
              <a:rPr lang="en-US">
                <a:solidFill>
                  <a:srgbClr val="000000"/>
                </a:solidFill>
                <a:latin typeface="Times New Roman" pitchFamily="18" charset="0"/>
              </a:rPr>
              <a:pPr fontAlgn="base">
                <a:spcBef>
                  <a:spcPct val="0"/>
                </a:spcBef>
                <a:spcAft>
                  <a:spcPct val="0"/>
                </a:spcAft>
              </a:pPr>
              <a:t>21</a:t>
            </a:fld>
            <a:endParaRPr lang="en-US">
              <a:solidFill>
                <a:srgbClr val="000000"/>
              </a:solidFill>
              <a:latin typeface="Times New Roman" pitchFamily="18" charset="0"/>
            </a:endParaRPr>
          </a:p>
        </p:txBody>
      </p:sp>
      <p:sp>
        <p:nvSpPr>
          <p:cNvPr id="13318" name="Rectangle 2"/>
          <p:cNvSpPr>
            <a:spLocks noGrp="1" noChangeArrowheads="1"/>
          </p:cNvSpPr>
          <p:nvPr>
            <p:ph type="title"/>
          </p:nvPr>
        </p:nvSpPr>
        <p:spPr>
          <a:xfrm>
            <a:off x="2209800" y="0"/>
            <a:ext cx="7772400" cy="1143000"/>
          </a:xfrm>
        </p:spPr>
        <p:txBody>
          <a:bodyPr/>
          <a:lstStyle/>
          <a:p>
            <a:pPr eaLnBrk="1" hangingPunct="1"/>
            <a:r>
              <a:rPr lang="en-US"/>
              <a:t>Problem with Thematic Roles</a:t>
            </a:r>
          </a:p>
        </p:txBody>
      </p:sp>
      <p:sp>
        <p:nvSpPr>
          <p:cNvPr id="13319" name="Rectangle 3"/>
          <p:cNvSpPr>
            <a:spLocks noChangeArrowheads="1"/>
          </p:cNvSpPr>
          <p:nvPr/>
        </p:nvSpPr>
        <p:spPr bwMode="auto">
          <a:xfrm>
            <a:off x="1447800" y="972207"/>
            <a:ext cx="9525000" cy="13716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dirty="0">
                <a:solidFill>
                  <a:srgbClr val="FF0000"/>
                </a:solidFill>
                <a:latin typeface="Comic Sans MS" pitchFamily="66" charset="0"/>
              </a:rPr>
              <a:t>NO agreement </a:t>
            </a:r>
            <a:r>
              <a:rPr lang="en-US" sz="2800" b="1" dirty="0">
                <a:solidFill>
                  <a:srgbClr val="000000"/>
                </a:solidFill>
                <a:latin typeface="Comic Sans MS" pitchFamily="66" charset="0"/>
              </a:rPr>
              <a:t>on what standard set should be</a:t>
            </a:r>
          </a:p>
          <a:p>
            <a:pPr marL="342900" indent="-342900" fontAlgn="base">
              <a:spcBef>
                <a:spcPct val="20000"/>
              </a:spcBef>
              <a:spcAft>
                <a:spcPct val="0"/>
              </a:spcAft>
              <a:buFontTx/>
              <a:buChar char="•"/>
            </a:pPr>
            <a:r>
              <a:rPr lang="en-US" sz="2800" b="1" dirty="0">
                <a:solidFill>
                  <a:srgbClr val="FF0000"/>
                </a:solidFill>
                <a:latin typeface="Comic Sans MS" pitchFamily="66" charset="0"/>
              </a:rPr>
              <a:t>NO agreement </a:t>
            </a:r>
            <a:r>
              <a:rPr lang="en-US" sz="2800" b="1" dirty="0">
                <a:solidFill>
                  <a:srgbClr val="000000"/>
                </a:solidFill>
                <a:latin typeface="Comic Sans MS" pitchFamily="66" charset="0"/>
              </a:rPr>
              <a:t>on formal definition</a:t>
            </a:r>
          </a:p>
        </p:txBody>
      </p:sp>
      <p:sp>
        <p:nvSpPr>
          <p:cNvPr id="688132" name="Rectangle 4"/>
          <p:cNvSpPr>
            <a:spLocks noChangeArrowheads="1"/>
          </p:cNvSpPr>
          <p:nvPr/>
        </p:nvSpPr>
        <p:spPr bwMode="auto">
          <a:xfrm>
            <a:off x="1676400" y="2057400"/>
            <a:ext cx="8610600" cy="15240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dirty="0">
                <a:solidFill>
                  <a:srgbClr val="3333CC"/>
                </a:solidFill>
                <a:latin typeface="Comic Sans MS" pitchFamily="66" charset="0"/>
              </a:rPr>
              <a:t>Fragmentation problem:</a:t>
            </a:r>
            <a:r>
              <a:rPr lang="en-US" sz="2800" b="1" dirty="0">
                <a:solidFill>
                  <a:srgbClr val="000000"/>
                </a:solidFill>
                <a:latin typeface="Comic Sans MS" pitchFamily="66" charset="0"/>
              </a:rPr>
              <a:t> when you try to formally define a role you end up creating more specific sub-roles</a:t>
            </a:r>
          </a:p>
        </p:txBody>
      </p:sp>
      <p:sp>
        <p:nvSpPr>
          <p:cNvPr id="688133" name="Rectangle 5"/>
          <p:cNvSpPr>
            <a:spLocks noChangeArrowheads="1"/>
          </p:cNvSpPr>
          <p:nvPr/>
        </p:nvSpPr>
        <p:spPr bwMode="auto">
          <a:xfrm>
            <a:off x="2057400" y="3352800"/>
            <a:ext cx="7848600" cy="14478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US" sz="2800" b="1">
              <a:solidFill>
                <a:srgbClr val="000000"/>
              </a:solidFill>
              <a:latin typeface="Comic Sans MS" pitchFamily="66" charset="0"/>
            </a:endParaRPr>
          </a:p>
        </p:txBody>
      </p:sp>
      <p:sp>
        <p:nvSpPr>
          <p:cNvPr id="13322" name="Rectangle 6"/>
          <p:cNvSpPr>
            <a:spLocks noChangeArrowheads="1"/>
          </p:cNvSpPr>
          <p:nvPr/>
        </p:nvSpPr>
        <p:spPr bwMode="auto">
          <a:xfrm>
            <a:off x="1763110" y="4419600"/>
            <a:ext cx="8915400" cy="2209800"/>
          </a:xfrm>
          <a:prstGeom prst="rect">
            <a:avLst/>
          </a:prstGeom>
          <a:noFill/>
          <a:ln w="9525">
            <a:noFill/>
            <a:miter lim="800000"/>
            <a:headEnd/>
            <a:tailEnd/>
          </a:ln>
        </p:spPr>
        <p:txBody>
          <a:bodyPr/>
          <a:lstStyle/>
          <a:p>
            <a:pPr marL="342900" indent="-342900" algn="ctr" fontAlgn="base">
              <a:spcBef>
                <a:spcPct val="20000"/>
              </a:spcBef>
              <a:spcAft>
                <a:spcPct val="0"/>
              </a:spcAft>
            </a:pPr>
            <a:r>
              <a:rPr lang="en-US" sz="3200" b="1" dirty="0">
                <a:solidFill>
                  <a:srgbClr val="3333CC"/>
                </a:solidFill>
                <a:latin typeface="Comic Sans MS" pitchFamily="66" charset="0"/>
              </a:rPr>
              <a:t>Solutions</a:t>
            </a:r>
          </a:p>
          <a:p>
            <a:pPr marL="342900" indent="-342900" fontAlgn="base">
              <a:spcBef>
                <a:spcPct val="20000"/>
              </a:spcBef>
              <a:spcAft>
                <a:spcPct val="0"/>
              </a:spcAft>
              <a:buFontTx/>
              <a:buChar char="•"/>
            </a:pPr>
            <a:r>
              <a:rPr lang="en-US" sz="2800" b="1" dirty="0">
                <a:solidFill>
                  <a:srgbClr val="000000"/>
                </a:solidFill>
                <a:latin typeface="Comic Sans MS" pitchFamily="66" charset="0"/>
              </a:rPr>
              <a:t>Generalized semantic roles</a:t>
            </a:r>
          </a:p>
          <a:p>
            <a:pPr marL="342900" indent="-342900" fontAlgn="base">
              <a:spcBef>
                <a:spcPct val="20000"/>
              </a:spcBef>
              <a:spcAft>
                <a:spcPct val="0"/>
              </a:spcAft>
              <a:buFontTx/>
              <a:buChar char="•"/>
            </a:pPr>
            <a:r>
              <a:rPr lang="en-US" sz="2800" b="1" dirty="0">
                <a:solidFill>
                  <a:srgbClr val="000000"/>
                </a:solidFill>
                <a:latin typeface="Comic Sans MS" pitchFamily="66" charset="0"/>
              </a:rPr>
              <a:t>Define verb specific semantic roles</a:t>
            </a:r>
          </a:p>
          <a:p>
            <a:pPr marL="342900" indent="-342900" fontAlgn="base">
              <a:spcBef>
                <a:spcPct val="20000"/>
              </a:spcBef>
              <a:spcAft>
                <a:spcPct val="0"/>
              </a:spcAft>
              <a:buFontTx/>
              <a:buChar char="•"/>
            </a:pPr>
            <a:r>
              <a:rPr lang="en-US" sz="2800" b="1" dirty="0">
                <a:solidFill>
                  <a:srgbClr val="000000"/>
                </a:solidFill>
                <a:latin typeface="Comic Sans MS" pitchFamily="66" charset="0"/>
              </a:rPr>
              <a:t>Define  semantic roles for classes of verbs</a:t>
            </a:r>
          </a:p>
          <a:p>
            <a:pPr marL="342900" indent="-342900" fontAlgn="base">
              <a:spcBef>
                <a:spcPct val="20000"/>
              </a:spcBef>
              <a:spcAft>
                <a:spcPct val="0"/>
              </a:spcAft>
              <a:buFontTx/>
              <a:buChar char="•"/>
            </a:pPr>
            <a:endParaRPr lang="en-US" sz="2800" b="1" dirty="0">
              <a:solidFill>
                <a:srgbClr val="000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13520" y="3384720"/>
              <a:ext cx="8010720" cy="1075320"/>
            </p14:xfrm>
          </p:contentPart>
        </mc:Choice>
        <mc:Fallback xmlns="">
          <p:pic>
            <p:nvPicPr>
              <p:cNvPr id="2" name="Ink 1"/>
              <p:cNvPicPr/>
              <p:nvPr/>
            </p:nvPicPr>
            <p:blipFill>
              <a:blip r:embed="rId4"/>
              <a:stretch>
                <a:fillRect/>
              </a:stretch>
            </p:blipFill>
            <p:spPr>
              <a:xfrm>
                <a:off x="1904160" y="3375360"/>
                <a:ext cx="8029440" cy="109404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88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88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132" grpId="0" autoUpdateAnimBg="0"/>
      <p:bldP spid="688133" grpId="0" autoUpdateAnimBg="0"/>
      <p:bldP spid="1332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Date Placeholder 3"/>
          <p:cNvSpPr>
            <a:spLocks noGrp="1"/>
          </p:cNvSpPr>
          <p:nvPr>
            <p:ph type="dt" sz="quarter" idx="10"/>
          </p:nvPr>
        </p:nvSpPr>
        <p:spPr>
          <a:xfrm>
            <a:off x="14344" y="6485292"/>
            <a:ext cx="1905000" cy="457200"/>
          </a:xfrm>
          <a:noFill/>
        </p:spPr>
        <p:txBody>
          <a:bodyPr/>
          <a:lstStyle/>
          <a:p>
            <a:pPr fontAlgn="base">
              <a:spcBef>
                <a:spcPct val="0"/>
              </a:spcBef>
              <a:spcAft>
                <a:spcPct val="0"/>
              </a:spcAft>
            </a:pPr>
            <a:fld id="{DF29E125-971A-48F4-A445-F30929380DAB}" type="datetime1">
              <a:rPr lang="en-US" smtClean="0">
                <a:solidFill>
                  <a:srgbClr val="000000"/>
                </a:solidFill>
                <a:latin typeface="Times New Roman" pitchFamily="18" charset="0"/>
              </a:rPr>
              <a:t>10/27/2021</a:t>
            </a:fld>
            <a:endParaRPr lang="en-US" dirty="0">
              <a:solidFill>
                <a:srgbClr val="000000"/>
              </a:solidFill>
              <a:latin typeface="Times New Roman" pitchFamily="18" charset="0"/>
            </a:endParaRPr>
          </a:p>
        </p:txBody>
      </p:sp>
      <p:sp>
        <p:nvSpPr>
          <p:cNvPr id="14341" name="Footer Placeholder 4"/>
          <p:cNvSpPr>
            <a:spLocks noGrp="1"/>
          </p:cNvSpPr>
          <p:nvPr>
            <p:ph type="ftr" sz="quarter" idx="11"/>
          </p:nvPr>
        </p:nvSpPr>
        <p:spPr>
          <a:xfrm>
            <a:off x="446685" y="6487904"/>
            <a:ext cx="2895600" cy="457200"/>
          </a:xfrm>
          <a:noFill/>
        </p:spPr>
        <p:txBody>
          <a:bodyPr/>
          <a:lstStyle/>
          <a:p>
            <a:pPr fontAlgn="base">
              <a:spcBef>
                <a:spcPct val="0"/>
              </a:spcBef>
              <a:spcAft>
                <a:spcPct val="0"/>
              </a:spcAft>
            </a:pPr>
            <a:r>
              <a:rPr lang="en-US">
                <a:solidFill>
                  <a:srgbClr val="000000"/>
                </a:solidFill>
                <a:latin typeface="Times New Roman" pitchFamily="18" charset="0"/>
              </a:rPr>
              <a:t>CPSC503 Winter 2021</a:t>
            </a:r>
            <a:endParaRPr lang="en-US" dirty="0">
              <a:solidFill>
                <a:srgbClr val="000000"/>
              </a:solidFill>
              <a:latin typeface="Times New Roman" pitchFamily="18" charset="0"/>
            </a:endParaRPr>
          </a:p>
        </p:txBody>
      </p:sp>
      <p:sp>
        <p:nvSpPr>
          <p:cNvPr id="14342" name="Slide Number Placeholder 5"/>
          <p:cNvSpPr>
            <a:spLocks noGrp="1"/>
          </p:cNvSpPr>
          <p:nvPr>
            <p:ph type="sldNum" sz="quarter" idx="12"/>
          </p:nvPr>
        </p:nvSpPr>
        <p:spPr>
          <a:xfrm>
            <a:off x="10338471" y="6477000"/>
            <a:ext cx="1905000" cy="457200"/>
          </a:xfrm>
          <a:noFill/>
        </p:spPr>
        <p:txBody>
          <a:bodyPr/>
          <a:lstStyle/>
          <a:p>
            <a:pPr fontAlgn="base">
              <a:spcBef>
                <a:spcPct val="0"/>
              </a:spcBef>
              <a:spcAft>
                <a:spcPct val="0"/>
              </a:spcAft>
            </a:pPr>
            <a:fld id="{8DBD4E8A-E016-43B8-9F67-97BE115277CB}" type="slidenum">
              <a:rPr lang="en-US">
                <a:solidFill>
                  <a:srgbClr val="000000"/>
                </a:solidFill>
                <a:latin typeface="Times New Roman" pitchFamily="18" charset="0"/>
              </a:rPr>
              <a:pPr fontAlgn="base">
                <a:spcBef>
                  <a:spcPct val="0"/>
                </a:spcBef>
                <a:spcAft>
                  <a:spcPct val="0"/>
                </a:spcAft>
              </a:pPr>
              <a:t>22</a:t>
            </a:fld>
            <a:endParaRPr lang="en-US" dirty="0">
              <a:solidFill>
                <a:srgbClr val="000000"/>
              </a:solidFill>
              <a:latin typeface="Times New Roman" pitchFamily="18" charset="0"/>
            </a:endParaRPr>
          </a:p>
        </p:txBody>
      </p:sp>
      <p:sp>
        <p:nvSpPr>
          <p:cNvPr id="14343" name="Rectangle 2"/>
          <p:cNvSpPr>
            <a:spLocks noGrp="1" noChangeArrowheads="1"/>
          </p:cNvSpPr>
          <p:nvPr>
            <p:ph type="title"/>
          </p:nvPr>
        </p:nvSpPr>
        <p:spPr>
          <a:xfrm>
            <a:off x="2209800" y="0"/>
            <a:ext cx="7772400" cy="1143000"/>
          </a:xfrm>
        </p:spPr>
        <p:txBody>
          <a:bodyPr/>
          <a:lstStyle/>
          <a:p>
            <a:pPr eaLnBrk="1" hangingPunct="1"/>
            <a:r>
              <a:rPr lang="en-US"/>
              <a:t>Generalized Semantic Roles</a:t>
            </a:r>
          </a:p>
        </p:txBody>
      </p:sp>
      <p:sp>
        <p:nvSpPr>
          <p:cNvPr id="690181" name="Rectangle 5"/>
          <p:cNvSpPr>
            <a:spLocks noChangeArrowheads="1"/>
          </p:cNvSpPr>
          <p:nvPr/>
        </p:nvSpPr>
        <p:spPr bwMode="auto">
          <a:xfrm>
            <a:off x="2057400" y="3352800"/>
            <a:ext cx="7848600" cy="14478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US" sz="2800" b="1">
              <a:solidFill>
                <a:srgbClr val="000000"/>
              </a:solidFill>
              <a:latin typeface="Comic Sans MS" pitchFamily="66" charset="0"/>
            </a:endParaRPr>
          </a:p>
        </p:txBody>
      </p:sp>
      <p:sp>
        <p:nvSpPr>
          <p:cNvPr id="14345" name="Rectangle 6"/>
          <p:cNvSpPr>
            <a:spLocks noChangeArrowheads="1"/>
          </p:cNvSpPr>
          <p:nvPr/>
        </p:nvSpPr>
        <p:spPr bwMode="auto">
          <a:xfrm>
            <a:off x="1524000" y="914400"/>
            <a:ext cx="8915400" cy="19050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Very abstract</a:t>
            </a:r>
            <a:r>
              <a:rPr lang="en-US" sz="2800" b="1">
                <a:solidFill>
                  <a:srgbClr val="000000"/>
                </a:solidFill>
                <a:latin typeface="Comic Sans MS" pitchFamily="66" charset="0"/>
              </a:rPr>
              <a:t> roles are defined </a:t>
            </a:r>
            <a:r>
              <a:rPr lang="en-US" sz="2800" b="1">
                <a:solidFill>
                  <a:srgbClr val="3333CC"/>
                </a:solidFill>
                <a:latin typeface="Comic Sans MS" pitchFamily="66" charset="0"/>
              </a:rPr>
              <a:t>heuristically</a:t>
            </a:r>
            <a:r>
              <a:rPr lang="en-US" sz="2800" b="1">
                <a:solidFill>
                  <a:srgbClr val="000000"/>
                </a:solidFill>
                <a:latin typeface="Comic Sans MS" pitchFamily="66" charset="0"/>
              </a:rPr>
              <a:t> as a set of conditions</a:t>
            </a:r>
          </a:p>
          <a:p>
            <a:pPr marL="342900" indent="-342900" fontAlgn="base">
              <a:spcBef>
                <a:spcPct val="20000"/>
              </a:spcBef>
              <a:spcAft>
                <a:spcPct val="0"/>
              </a:spcAft>
              <a:buFontTx/>
              <a:buChar char="•"/>
            </a:pPr>
            <a:r>
              <a:rPr lang="en-US" sz="2800" b="1">
                <a:solidFill>
                  <a:srgbClr val="000000"/>
                </a:solidFill>
                <a:latin typeface="Comic Sans MS" pitchFamily="66" charset="0"/>
              </a:rPr>
              <a:t>The more conditions are satisfied the more likely an argument fulfills that role</a:t>
            </a:r>
          </a:p>
        </p:txBody>
      </p:sp>
      <p:sp>
        <p:nvSpPr>
          <p:cNvPr id="14346" name="Rectangle 7"/>
          <p:cNvSpPr>
            <a:spLocks noChangeArrowheads="1"/>
          </p:cNvSpPr>
          <p:nvPr/>
        </p:nvSpPr>
        <p:spPr bwMode="auto">
          <a:xfrm>
            <a:off x="1676400" y="2895600"/>
            <a:ext cx="4800600" cy="3505200"/>
          </a:xfrm>
          <a:prstGeom prst="rect">
            <a:avLst/>
          </a:prstGeom>
          <a:noFill/>
          <a:ln w="9525">
            <a:noFill/>
            <a:miter lim="800000"/>
            <a:headEnd/>
            <a:tailEnd/>
          </a:ln>
        </p:spPr>
        <p:txBody>
          <a:bodyPr/>
          <a:lstStyle/>
          <a:p>
            <a:pPr marL="342900" indent="-342900" fontAlgn="base">
              <a:lnSpc>
                <a:spcPct val="90000"/>
              </a:lnSpc>
              <a:spcBef>
                <a:spcPct val="20000"/>
              </a:spcBef>
              <a:spcAft>
                <a:spcPct val="0"/>
              </a:spcAft>
              <a:buFontTx/>
              <a:buChar char="•"/>
            </a:pPr>
            <a:r>
              <a:rPr lang="en-US" sz="2400" b="1" dirty="0">
                <a:solidFill>
                  <a:srgbClr val="3333CC"/>
                </a:solidFill>
                <a:latin typeface="Comic Sans MS" pitchFamily="66" charset="0"/>
              </a:rPr>
              <a:t>Proto-Agent</a:t>
            </a:r>
          </a:p>
          <a:p>
            <a:pPr marL="742950" lvl="1" indent="-285750" fontAlgn="base">
              <a:lnSpc>
                <a:spcPct val="90000"/>
              </a:lnSpc>
              <a:spcBef>
                <a:spcPct val="20000"/>
              </a:spcBef>
              <a:spcAft>
                <a:spcPct val="0"/>
              </a:spcAft>
              <a:buFontTx/>
              <a:buChar char="–"/>
            </a:pPr>
            <a:r>
              <a:rPr lang="en-US" sz="2000" b="1" dirty="0">
                <a:solidFill>
                  <a:srgbClr val="000000"/>
                </a:solidFill>
                <a:latin typeface="Comic Sans MS" pitchFamily="66" charset="0"/>
              </a:rPr>
              <a:t>Volitional involvement in event or state</a:t>
            </a:r>
          </a:p>
          <a:p>
            <a:pPr marL="742950" lvl="1" indent="-285750" fontAlgn="base">
              <a:lnSpc>
                <a:spcPct val="90000"/>
              </a:lnSpc>
              <a:spcBef>
                <a:spcPct val="20000"/>
              </a:spcBef>
              <a:spcAft>
                <a:spcPct val="0"/>
              </a:spcAft>
              <a:buFontTx/>
              <a:buChar char="–"/>
            </a:pPr>
            <a:r>
              <a:rPr lang="en-US" sz="2000" b="1" dirty="0">
                <a:solidFill>
                  <a:srgbClr val="000000"/>
                </a:solidFill>
                <a:latin typeface="Comic Sans MS" pitchFamily="66" charset="0"/>
              </a:rPr>
              <a:t>Sentience (and/or perception)</a:t>
            </a:r>
          </a:p>
          <a:p>
            <a:pPr marL="742950" lvl="1" indent="-285750" fontAlgn="base">
              <a:lnSpc>
                <a:spcPct val="90000"/>
              </a:lnSpc>
              <a:spcBef>
                <a:spcPct val="20000"/>
              </a:spcBef>
              <a:spcAft>
                <a:spcPct val="0"/>
              </a:spcAft>
              <a:buFontTx/>
              <a:buChar char="–"/>
            </a:pPr>
            <a:r>
              <a:rPr lang="en-US" sz="2000" b="1" dirty="0">
                <a:solidFill>
                  <a:srgbClr val="000000"/>
                </a:solidFill>
                <a:latin typeface="Comic Sans MS" pitchFamily="66" charset="0"/>
              </a:rPr>
              <a:t>Causing an event or change of state in another participant</a:t>
            </a:r>
          </a:p>
          <a:p>
            <a:pPr marL="742950" lvl="1" indent="-285750" fontAlgn="base">
              <a:lnSpc>
                <a:spcPct val="90000"/>
              </a:lnSpc>
              <a:spcBef>
                <a:spcPct val="20000"/>
              </a:spcBef>
              <a:spcAft>
                <a:spcPct val="0"/>
              </a:spcAft>
              <a:buFontTx/>
              <a:buChar char="–"/>
            </a:pPr>
            <a:r>
              <a:rPr lang="en-US" sz="2000" b="1" dirty="0">
                <a:solidFill>
                  <a:srgbClr val="000000"/>
                </a:solidFill>
                <a:latin typeface="Comic Sans MS" pitchFamily="66" charset="0"/>
              </a:rPr>
              <a:t>Movement (relative to position of another participant) </a:t>
            </a:r>
          </a:p>
          <a:p>
            <a:pPr lvl="1" fontAlgn="base">
              <a:lnSpc>
                <a:spcPct val="90000"/>
              </a:lnSpc>
              <a:spcBef>
                <a:spcPct val="20000"/>
              </a:spcBef>
              <a:spcAft>
                <a:spcPct val="0"/>
              </a:spcAft>
            </a:pPr>
            <a:r>
              <a:rPr lang="en-US" sz="2000" b="1" dirty="0">
                <a:solidFill>
                  <a:srgbClr val="000000"/>
                </a:solidFill>
                <a:latin typeface="Comic Sans MS" pitchFamily="66" charset="0"/>
              </a:rPr>
              <a:t>(exists independently of event named) </a:t>
            </a:r>
          </a:p>
        </p:txBody>
      </p:sp>
      <p:sp>
        <p:nvSpPr>
          <p:cNvPr id="14347" name="Rectangle 9"/>
          <p:cNvSpPr>
            <a:spLocks noChangeArrowheads="1"/>
          </p:cNvSpPr>
          <p:nvPr/>
        </p:nvSpPr>
        <p:spPr bwMode="auto">
          <a:xfrm>
            <a:off x="6313170" y="2746375"/>
            <a:ext cx="4343400" cy="3505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400" b="1" dirty="0">
                <a:solidFill>
                  <a:srgbClr val="3333CC"/>
                </a:solidFill>
                <a:latin typeface="Comic Sans MS" pitchFamily="66" charset="0"/>
              </a:rPr>
              <a:t>Proto-Patient</a:t>
            </a:r>
            <a:endParaRPr lang="en-US" sz="2800" b="1" dirty="0">
              <a:solidFill>
                <a:srgbClr val="000000"/>
              </a:solidFill>
              <a:latin typeface="Comic Sans MS" pitchFamily="66" charset="0"/>
            </a:endParaRPr>
          </a:p>
          <a:p>
            <a:pPr marL="742950" lvl="1" indent="-285750" fontAlgn="base">
              <a:spcBef>
                <a:spcPct val="20000"/>
              </a:spcBef>
              <a:spcAft>
                <a:spcPct val="0"/>
              </a:spcAft>
              <a:buFontTx/>
              <a:buChar char="–"/>
            </a:pPr>
            <a:r>
              <a:rPr lang="en-US" sz="2000" b="1" dirty="0">
                <a:solidFill>
                  <a:srgbClr val="000000"/>
                </a:solidFill>
                <a:latin typeface="Comic Sans MS" pitchFamily="66" charset="0"/>
              </a:rPr>
              <a:t>Undergoes change of state</a:t>
            </a:r>
          </a:p>
          <a:p>
            <a:pPr marL="742950" lvl="1" indent="-285750" fontAlgn="base">
              <a:spcBef>
                <a:spcPct val="20000"/>
              </a:spcBef>
              <a:spcAft>
                <a:spcPct val="0"/>
              </a:spcAft>
              <a:buFontTx/>
              <a:buChar char="–"/>
            </a:pPr>
            <a:r>
              <a:rPr lang="en-US" sz="2000" b="1" dirty="0">
                <a:solidFill>
                  <a:srgbClr val="000000"/>
                </a:solidFill>
                <a:latin typeface="Comic Sans MS" pitchFamily="66" charset="0"/>
              </a:rPr>
              <a:t>Incremental theme</a:t>
            </a:r>
          </a:p>
          <a:p>
            <a:pPr marL="742950" lvl="1" indent="-285750" fontAlgn="base">
              <a:spcBef>
                <a:spcPct val="20000"/>
              </a:spcBef>
              <a:spcAft>
                <a:spcPct val="0"/>
              </a:spcAft>
              <a:buFontTx/>
              <a:buChar char="–"/>
            </a:pPr>
            <a:r>
              <a:rPr lang="en-US" sz="2000" b="1" dirty="0">
                <a:solidFill>
                  <a:srgbClr val="000000"/>
                </a:solidFill>
                <a:latin typeface="Comic Sans MS" pitchFamily="66" charset="0"/>
              </a:rPr>
              <a:t>Causally affected by another participant</a:t>
            </a:r>
          </a:p>
          <a:p>
            <a:pPr marL="742950" lvl="1" indent="-285750" fontAlgn="base">
              <a:spcBef>
                <a:spcPct val="20000"/>
              </a:spcBef>
              <a:spcAft>
                <a:spcPct val="0"/>
              </a:spcAft>
              <a:buFontTx/>
              <a:buChar char="–"/>
            </a:pPr>
            <a:r>
              <a:rPr lang="en-US" sz="2000" b="1" dirty="0">
                <a:solidFill>
                  <a:srgbClr val="000000"/>
                </a:solidFill>
                <a:latin typeface="Comic Sans MS" pitchFamily="66" charset="0"/>
              </a:rPr>
              <a:t>Stationary relative to movement of another participant</a:t>
            </a:r>
          </a:p>
          <a:p>
            <a:pPr marL="742950" lvl="1" indent="-285750" fontAlgn="base">
              <a:spcBef>
                <a:spcPct val="20000"/>
              </a:spcBef>
              <a:spcAft>
                <a:spcPct val="0"/>
              </a:spcAft>
              <a:buFontTx/>
              <a:buChar char="–"/>
            </a:pPr>
            <a:r>
              <a:rPr lang="en-US" sz="2000" b="1" dirty="0">
                <a:solidFill>
                  <a:srgbClr val="000000"/>
                </a:solidFill>
                <a:latin typeface="Comic Sans MS" pitchFamily="66" charset="0"/>
              </a:rPr>
              <a:t>(does not exist independently of the event, or at all)</a:t>
            </a:r>
            <a:endParaRPr lang="en-US" sz="2400" b="1" dirty="0">
              <a:solidFill>
                <a:srgbClr val="000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4348" name="Ink 12"/>
              <p14:cNvContentPartPr>
                <a14:cpLocks xmlns:a14="http://schemas.microsoft.com/office/drawing/2010/main" noRot="1" noChangeAspect="1" noEditPoints="1" noChangeArrowheads="1" noChangeShapeType="1"/>
              </p14:cNvContentPartPr>
              <p14:nvPr/>
            </p14:nvContentPartPr>
            <p14:xfrm>
              <a:off x="1943100" y="2824163"/>
              <a:ext cx="2279650" cy="500062"/>
            </p14:xfrm>
          </p:contentPart>
        </mc:Choice>
        <mc:Fallback xmlns="">
          <p:pic>
            <p:nvPicPr>
              <p:cNvPr id="14348" name="Ink 12"/>
              <p:cNvPicPr>
                <a:picLocks noRot="1" noChangeAspect="1" noEditPoints="1" noChangeArrowheads="1" noChangeShapeType="1"/>
              </p:cNvPicPr>
              <p:nvPr/>
            </p:nvPicPr>
            <p:blipFill>
              <a:blip r:embed="rId4"/>
              <a:stretch>
                <a:fillRect/>
              </a:stretch>
            </p:blipFill>
            <p:spPr>
              <a:xfrm>
                <a:off x="1933741" y="2814816"/>
                <a:ext cx="2298368" cy="51875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349" name="Ink 13"/>
              <p14:cNvContentPartPr>
                <a14:cpLocks xmlns:a14="http://schemas.microsoft.com/office/drawing/2010/main" noRot="1" noChangeAspect="1" noEditPoints="1" noChangeArrowheads="1" noChangeShapeType="1"/>
              </p14:cNvContentPartPr>
              <p14:nvPr/>
            </p14:nvContentPartPr>
            <p14:xfrm>
              <a:off x="6511925" y="2746375"/>
              <a:ext cx="2535238" cy="541338"/>
            </p14:xfrm>
          </p:contentPart>
        </mc:Choice>
        <mc:Fallback xmlns="">
          <p:pic>
            <p:nvPicPr>
              <p:cNvPr id="14349" name="Ink 13"/>
              <p:cNvPicPr>
                <a:picLocks noRot="1" noChangeAspect="1" noEditPoints="1" noChangeArrowheads="1" noChangeShapeType="1"/>
              </p:cNvPicPr>
              <p:nvPr/>
            </p:nvPicPr>
            <p:blipFill>
              <a:blip r:embed="rId6"/>
              <a:stretch>
                <a:fillRect/>
              </a:stretch>
            </p:blipFill>
            <p:spPr>
              <a:xfrm>
                <a:off x="6502565" y="2737017"/>
                <a:ext cx="2553959" cy="560054"/>
              </a:xfrm>
              <a:prstGeom prst="rect">
                <a:avLst/>
              </a:prstGeom>
            </p:spPr>
          </p:pic>
        </mc:Fallback>
      </mc:AlternateContent>
      <p:sp>
        <p:nvSpPr>
          <p:cNvPr id="12" name="Rectangle 7"/>
          <p:cNvSpPr>
            <a:spLocks noChangeArrowheads="1"/>
          </p:cNvSpPr>
          <p:nvPr/>
        </p:nvSpPr>
        <p:spPr bwMode="auto">
          <a:xfrm>
            <a:off x="4656248" y="6465887"/>
            <a:ext cx="6856106" cy="410203"/>
          </a:xfrm>
          <a:prstGeom prst="rect">
            <a:avLst/>
          </a:prstGeom>
          <a:noFill/>
          <a:ln w="9525">
            <a:noFill/>
            <a:miter lim="800000"/>
            <a:headEnd/>
            <a:tailEnd/>
          </a:ln>
        </p:spPr>
        <p:txBody>
          <a:bodyPr/>
          <a:lstStyle/>
          <a:p>
            <a:pPr fontAlgn="base">
              <a:lnSpc>
                <a:spcPct val="90000"/>
              </a:lnSpc>
              <a:spcBef>
                <a:spcPct val="20000"/>
              </a:spcBef>
              <a:spcAft>
                <a:spcPct val="0"/>
              </a:spcAft>
            </a:pPr>
            <a:r>
              <a:rPr lang="en-US" b="1" i="1" dirty="0">
                <a:solidFill>
                  <a:srgbClr val="000000"/>
                </a:solidFill>
                <a:latin typeface="Times New Roman" pitchFamily="18" charset="0"/>
                <a:cs typeface="Times New Roman" panose="02020603050405020304" pitchFamily="18" charset="0"/>
              </a:rPr>
              <a:t>Taylor ate the apricot (</a:t>
            </a:r>
            <a:r>
              <a:rPr lang="en-US" sz="1600" dirty="0"/>
              <a:t>the apricot is half-eaten the event is half done)</a:t>
            </a:r>
            <a:endParaRPr lang="en-US" sz="1600" b="1" i="1" dirty="0">
              <a:solidFill>
                <a:srgbClr val="000000"/>
              </a:solidFill>
              <a:latin typeface="Times New Roman" pitchFamily="18" charset="0"/>
              <a:cs typeface="Times New Roman" panose="02020603050405020304" pitchFamily="18" charset="0"/>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7148104" y="3720366"/>
              <a:ext cx="35640" cy="9000"/>
            </p14:xfrm>
          </p:contentPart>
        </mc:Choice>
        <mc:Fallback xmlns="">
          <p:pic>
            <p:nvPicPr>
              <p:cNvPr id="2" name="Ink 1"/>
              <p:cNvPicPr/>
              <p:nvPr/>
            </p:nvPicPr>
            <p:blipFill>
              <a:blip r:embed="rId8"/>
              <a:stretch>
                <a:fillRect/>
              </a:stretch>
            </p:blipFill>
            <p:spPr>
              <a:xfrm>
                <a:off x="7070626" y="3570366"/>
                <a:ext cx="190209" cy="308625"/>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 name="Ink 2"/>
              <p14:cNvContentPartPr/>
              <p14:nvPr/>
            </p14:nvContentPartPr>
            <p14:xfrm>
              <a:off x="7198864" y="3703086"/>
              <a:ext cx="2312640" cy="53280"/>
            </p14:xfrm>
          </p:contentPart>
        </mc:Choice>
        <mc:Fallback xmlns="">
          <p:pic>
            <p:nvPicPr>
              <p:cNvPr id="3" name="Ink 2"/>
              <p:cNvPicPr/>
              <p:nvPr/>
            </p:nvPicPr>
            <p:blipFill>
              <a:blip r:embed="rId10"/>
              <a:stretch>
                <a:fillRect/>
              </a:stretch>
            </p:blipFill>
            <p:spPr>
              <a:xfrm>
                <a:off x="7126797" y="3546380"/>
                <a:ext cx="2456414" cy="3663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4783264" y="6575886"/>
              <a:ext cx="31680" cy="1440"/>
            </p14:xfrm>
          </p:contentPart>
        </mc:Choice>
        <mc:Fallback xmlns="">
          <p:pic>
            <p:nvPicPr>
              <p:cNvPr id="4" name="Ink 3"/>
              <p:cNvPicPr/>
              <p:nvPr/>
            </p:nvPicPr>
            <p:blipFill>
              <a:blip r:embed="rId12"/>
              <a:stretch>
                <a:fillRect/>
              </a:stretch>
            </p:blipFill>
            <p:spPr>
              <a:xfrm>
                <a:off x="4711264" y="6460686"/>
                <a:ext cx="175320" cy="231552"/>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 name="Ink 4"/>
              <p14:cNvContentPartPr/>
              <p14:nvPr/>
            </p14:nvContentPartPr>
            <p14:xfrm>
              <a:off x="4606839" y="6615112"/>
              <a:ext cx="2148120" cy="32040"/>
            </p14:xfrm>
          </p:contentPart>
        </mc:Choice>
        <mc:Fallback xmlns="">
          <p:pic>
            <p:nvPicPr>
              <p:cNvPr id="5" name="Ink 4"/>
              <p:cNvPicPr/>
              <p:nvPr/>
            </p:nvPicPr>
            <p:blipFill>
              <a:blip r:embed="rId14"/>
              <a:stretch>
                <a:fillRect/>
              </a:stretch>
            </p:blipFill>
            <p:spPr>
              <a:xfrm>
                <a:off x="4534984" y="6484336"/>
                <a:ext cx="2291472" cy="293264"/>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499"/>
                                          </p:stCondLst>
                                        </p:cTn>
                                        <p:tgtEl>
                                          <p:spTgt spid="690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0181"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Date Placeholder 3"/>
          <p:cNvSpPr>
            <a:spLocks noGrp="1"/>
          </p:cNvSpPr>
          <p:nvPr>
            <p:ph type="dt" sz="quarter" idx="10"/>
          </p:nvPr>
        </p:nvSpPr>
        <p:spPr>
          <a:noFill/>
        </p:spPr>
        <p:txBody>
          <a:bodyPr/>
          <a:lstStyle/>
          <a:p>
            <a:pPr fontAlgn="base">
              <a:spcBef>
                <a:spcPct val="0"/>
              </a:spcBef>
              <a:spcAft>
                <a:spcPct val="0"/>
              </a:spcAft>
            </a:pPr>
            <a:fld id="{26C82180-89BB-4808-91DA-E8EF81341FA0}" type="datetime1">
              <a:rPr lang="en-US" smtClean="0">
                <a:solidFill>
                  <a:srgbClr val="000000"/>
                </a:solidFill>
                <a:latin typeface="Times New Roman" pitchFamily="18" charset="0"/>
              </a:rPr>
              <a:t>10/27/2021</a:t>
            </a:fld>
            <a:endParaRPr lang="en-US">
              <a:solidFill>
                <a:srgbClr val="000000"/>
              </a:solidFill>
              <a:latin typeface="Times New Roman" pitchFamily="18" charset="0"/>
            </a:endParaRPr>
          </a:p>
        </p:txBody>
      </p:sp>
      <p:sp>
        <p:nvSpPr>
          <p:cNvPr id="15366"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2021</a:t>
            </a:r>
          </a:p>
        </p:txBody>
      </p:sp>
      <p:sp>
        <p:nvSpPr>
          <p:cNvPr id="15367" name="Slide Number Placeholder 5"/>
          <p:cNvSpPr>
            <a:spLocks noGrp="1"/>
          </p:cNvSpPr>
          <p:nvPr>
            <p:ph type="sldNum" sz="quarter" idx="12"/>
          </p:nvPr>
        </p:nvSpPr>
        <p:spPr>
          <a:noFill/>
        </p:spPr>
        <p:txBody>
          <a:bodyPr/>
          <a:lstStyle/>
          <a:p>
            <a:pPr fontAlgn="base">
              <a:spcBef>
                <a:spcPct val="0"/>
              </a:spcBef>
              <a:spcAft>
                <a:spcPct val="0"/>
              </a:spcAft>
            </a:pPr>
            <a:fld id="{F64E54A8-3172-44E5-91EE-F234ACEBB7EE}" type="slidenum">
              <a:rPr lang="en-US">
                <a:solidFill>
                  <a:srgbClr val="000000"/>
                </a:solidFill>
                <a:latin typeface="Times New Roman" pitchFamily="18" charset="0"/>
              </a:rPr>
              <a:pPr fontAlgn="base">
                <a:spcBef>
                  <a:spcPct val="0"/>
                </a:spcBef>
                <a:spcAft>
                  <a:spcPct val="0"/>
                </a:spcAft>
              </a:pPr>
              <a:t>23</a:t>
            </a:fld>
            <a:endParaRPr lang="en-US">
              <a:solidFill>
                <a:srgbClr val="000000"/>
              </a:solidFill>
              <a:latin typeface="Times New Roman" pitchFamily="18" charset="0"/>
            </a:endParaRPr>
          </a:p>
        </p:txBody>
      </p:sp>
      <p:sp>
        <p:nvSpPr>
          <p:cNvPr id="15368" name="Rectangle 2"/>
          <p:cNvSpPr>
            <a:spLocks noGrp="1" noChangeArrowheads="1"/>
          </p:cNvSpPr>
          <p:nvPr>
            <p:ph type="title"/>
          </p:nvPr>
        </p:nvSpPr>
        <p:spPr>
          <a:xfrm>
            <a:off x="2209800" y="228600"/>
            <a:ext cx="7772400" cy="1143000"/>
          </a:xfrm>
        </p:spPr>
        <p:txBody>
          <a:bodyPr/>
          <a:lstStyle/>
          <a:p>
            <a:pPr eaLnBrk="1" hangingPunct="1"/>
            <a:r>
              <a:rPr lang="en-US"/>
              <a:t>Semantic Roles: Resources</a:t>
            </a:r>
          </a:p>
        </p:txBody>
      </p:sp>
      <p:sp>
        <p:nvSpPr>
          <p:cNvPr id="15369" name="Rectangle 3"/>
          <p:cNvSpPr>
            <a:spLocks noChangeArrowheads="1"/>
          </p:cNvSpPr>
          <p:nvPr/>
        </p:nvSpPr>
        <p:spPr bwMode="auto">
          <a:xfrm>
            <a:off x="1752600" y="1219200"/>
            <a:ext cx="8610600" cy="1219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000000"/>
                </a:solidFill>
                <a:latin typeface="Comic Sans MS" pitchFamily="66" charset="0"/>
              </a:rPr>
              <a:t>Databases containing for each </a:t>
            </a:r>
            <a:r>
              <a:rPr lang="en-US" sz="2800" b="1">
                <a:solidFill>
                  <a:srgbClr val="3333CC"/>
                </a:solidFill>
                <a:latin typeface="Comic Sans MS" pitchFamily="66" charset="0"/>
              </a:rPr>
              <a:t>verb</a:t>
            </a:r>
            <a:r>
              <a:rPr lang="en-US" sz="2800" b="1">
                <a:solidFill>
                  <a:srgbClr val="000000"/>
                </a:solidFill>
                <a:latin typeface="Comic Sans MS" pitchFamily="66" charset="0"/>
              </a:rPr>
              <a:t> its syntactic and thematic argument structures</a:t>
            </a:r>
          </a:p>
        </p:txBody>
      </p:sp>
      <p:sp>
        <p:nvSpPr>
          <p:cNvPr id="696324" name="Rectangle 4"/>
          <p:cNvSpPr>
            <a:spLocks noChangeArrowheads="1"/>
          </p:cNvSpPr>
          <p:nvPr/>
        </p:nvSpPr>
        <p:spPr bwMode="auto">
          <a:xfrm>
            <a:off x="2362200" y="5181600"/>
            <a:ext cx="4038600" cy="5334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(see also VerbNet)</a:t>
            </a:r>
            <a:endParaRPr lang="en-US" sz="2800" b="1">
              <a:solidFill>
                <a:srgbClr val="000000"/>
              </a:solidFill>
              <a:latin typeface="Comic Sans MS" pitchFamily="66" charset="0"/>
            </a:endParaRPr>
          </a:p>
        </p:txBody>
      </p:sp>
      <p:sp>
        <p:nvSpPr>
          <p:cNvPr id="696325" name="Rectangle 5"/>
          <p:cNvSpPr>
            <a:spLocks noChangeArrowheads="1"/>
          </p:cNvSpPr>
          <p:nvPr/>
        </p:nvSpPr>
        <p:spPr bwMode="auto">
          <a:xfrm>
            <a:off x="1981200" y="2362200"/>
            <a:ext cx="7848600" cy="14478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PropBank: </a:t>
            </a:r>
            <a:r>
              <a:rPr lang="en-US" sz="2800" b="1">
                <a:solidFill>
                  <a:srgbClr val="000000"/>
                </a:solidFill>
                <a:latin typeface="Comic Sans MS" pitchFamily="66" charset="0"/>
              </a:rPr>
              <a:t>sentences in the Penn Treebank annotated with semantic roles</a:t>
            </a:r>
          </a:p>
          <a:p>
            <a:pPr marL="342900" indent="-342900" fontAlgn="base">
              <a:spcBef>
                <a:spcPct val="20000"/>
              </a:spcBef>
              <a:spcAft>
                <a:spcPct val="0"/>
              </a:spcAft>
              <a:buFontTx/>
              <a:buChar char="•"/>
            </a:pPr>
            <a:r>
              <a:rPr lang="en-US" sz="2800" b="1">
                <a:solidFill>
                  <a:srgbClr val="000000"/>
                </a:solidFill>
                <a:latin typeface="Comic Sans MS" pitchFamily="66" charset="0"/>
              </a:rPr>
              <a:t>Roles are verb-sense specific</a:t>
            </a:r>
          </a:p>
          <a:p>
            <a:pPr marL="342900" indent="-342900" fontAlgn="base">
              <a:spcBef>
                <a:spcPct val="20000"/>
              </a:spcBef>
              <a:spcAft>
                <a:spcPct val="0"/>
              </a:spcAft>
              <a:buFontTx/>
              <a:buChar char="•"/>
            </a:pPr>
            <a:r>
              <a:rPr lang="en-US" sz="2800" b="1">
                <a:solidFill>
                  <a:srgbClr val="000000"/>
                </a:solidFill>
                <a:latin typeface="Comic Sans MS" pitchFamily="66" charset="0"/>
              </a:rPr>
              <a:t>Arg0 (PROTO-AGENT), Arg1(PROTO-PATIENT), Arg2,…….</a:t>
            </a:r>
          </a:p>
          <a:p>
            <a:pPr marL="342900" indent="-342900" fontAlgn="base">
              <a:spcBef>
                <a:spcPct val="20000"/>
              </a:spcBef>
              <a:spcAft>
                <a:spcPct val="0"/>
              </a:spcAft>
              <a:buFontTx/>
              <a:buChar char="•"/>
            </a:pPr>
            <a:endParaRPr lang="en-US" sz="2800" b="1">
              <a:solidFill>
                <a:srgbClr val="0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24" grpId="0" autoUpdateAnimBg="0"/>
      <p:bldP spid="69632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7" name="Date Placeholder 3"/>
          <p:cNvSpPr>
            <a:spLocks noGrp="1"/>
          </p:cNvSpPr>
          <p:nvPr>
            <p:ph type="dt" sz="quarter" idx="10"/>
          </p:nvPr>
        </p:nvSpPr>
        <p:spPr>
          <a:noFill/>
        </p:spPr>
        <p:txBody>
          <a:bodyPr/>
          <a:lstStyle/>
          <a:p>
            <a:pPr defTabSz="685800" fontAlgn="base">
              <a:spcBef>
                <a:spcPct val="0"/>
              </a:spcBef>
              <a:spcAft>
                <a:spcPct val="0"/>
              </a:spcAft>
            </a:pPr>
            <a:fld id="{1014BA20-6B93-481C-BE6E-241F68CE1BB9}" type="datetime1">
              <a:rPr lang="en-US" smtClean="0">
                <a:solidFill>
                  <a:srgbClr val="000000"/>
                </a:solidFill>
                <a:latin typeface="Times New Roman" pitchFamily="18" charset="0"/>
              </a:rPr>
              <a:t>10/27/2021</a:t>
            </a:fld>
            <a:endParaRPr lang="en-US">
              <a:solidFill>
                <a:srgbClr val="000000"/>
              </a:solidFill>
              <a:latin typeface="Times New Roman" pitchFamily="18" charset="0"/>
            </a:endParaRPr>
          </a:p>
        </p:txBody>
      </p:sp>
      <p:sp>
        <p:nvSpPr>
          <p:cNvPr id="16408" name="Footer Placeholder 4"/>
          <p:cNvSpPr>
            <a:spLocks noGrp="1"/>
          </p:cNvSpPr>
          <p:nvPr>
            <p:ph type="ftr" sz="quarter" idx="11"/>
          </p:nvPr>
        </p:nvSpPr>
        <p:spPr>
          <a:noFill/>
        </p:spPr>
        <p:txBody>
          <a:bodyPr/>
          <a:lstStyle/>
          <a:p>
            <a:pPr defTabSz="685800" fontAlgn="base">
              <a:spcBef>
                <a:spcPct val="0"/>
              </a:spcBef>
              <a:spcAft>
                <a:spcPct val="0"/>
              </a:spcAft>
            </a:pPr>
            <a:r>
              <a:rPr lang="en-US">
                <a:solidFill>
                  <a:srgbClr val="000000"/>
                </a:solidFill>
                <a:latin typeface="Times New Roman" pitchFamily="18" charset="0"/>
              </a:rPr>
              <a:t>CPSC503 Winter 2021</a:t>
            </a:r>
          </a:p>
        </p:txBody>
      </p:sp>
      <p:sp>
        <p:nvSpPr>
          <p:cNvPr id="16409" name="Slide Number Placeholder 5"/>
          <p:cNvSpPr>
            <a:spLocks noGrp="1"/>
          </p:cNvSpPr>
          <p:nvPr>
            <p:ph type="sldNum" sz="quarter" idx="12"/>
          </p:nvPr>
        </p:nvSpPr>
        <p:spPr>
          <a:noFill/>
        </p:spPr>
        <p:txBody>
          <a:bodyPr/>
          <a:lstStyle/>
          <a:p>
            <a:pPr defTabSz="685800" fontAlgn="base">
              <a:spcBef>
                <a:spcPct val="0"/>
              </a:spcBef>
              <a:spcAft>
                <a:spcPct val="0"/>
              </a:spcAft>
            </a:pPr>
            <a:fld id="{94083A98-14AD-45BF-825F-ACECD8E7B5C7}" type="slidenum">
              <a:rPr lang="en-US">
                <a:solidFill>
                  <a:srgbClr val="000000"/>
                </a:solidFill>
                <a:latin typeface="Times New Roman" pitchFamily="18" charset="0"/>
              </a:rPr>
              <a:pPr defTabSz="685800" fontAlgn="base">
                <a:spcBef>
                  <a:spcPct val="0"/>
                </a:spcBef>
                <a:spcAft>
                  <a:spcPct val="0"/>
                </a:spcAft>
              </a:pPr>
              <a:t>24</a:t>
            </a:fld>
            <a:endParaRPr lang="en-US">
              <a:solidFill>
                <a:srgbClr val="000000"/>
              </a:solidFill>
              <a:latin typeface="Times New Roman" pitchFamily="18" charset="0"/>
            </a:endParaRPr>
          </a:p>
        </p:txBody>
      </p:sp>
      <p:sp>
        <p:nvSpPr>
          <p:cNvPr id="16410" name="Rectangle 2"/>
          <p:cNvSpPr>
            <a:spLocks noGrp="1" noChangeArrowheads="1"/>
          </p:cNvSpPr>
          <p:nvPr>
            <p:ph type="title"/>
          </p:nvPr>
        </p:nvSpPr>
        <p:spPr>
          <a:xfrm>
            <a:off x="3092324" y="255735"/>
            <a:ext cx="5829300" cy="857250"/>
          </a:xfrm>
        </p:spPr>
        <p:txBody>
          <a:bodyPr/>
          <a:lstStyle/>
          <a:p>
            <a:pPr eaLnBrk="1" hangingPunct="1"/>
            <a:r>
              <a:rPr lang="en-US" dirty="0" err="1"/>
              <a:t>PropBank</a:t>
            </a:r>
            <a:r>
              <a:rPr lang="en-US" dirty="0"/>
              <a:t> Example</a:t>
            </a:r>
          </a:p>
        </p:txBody>
      </p:sp>
      <p:sp>
        <p:nvSpPr>
          <p:cNvPr id="698375" name="Rectangle 7"/>
          <p:cNvSpPr>
            <a:spLocks noChangeArrowheads="1"/>
          </p:cNvSpPr>
          <p:nvPr/>
        </p:nvSpPr>
        <p:spPr bwMode="auto">
          <a:xfrm>
            <a:off x="1783080" y="1101060"/>
            <a:ext cx="6057900" cy="2228850"/>
          </a:xfrm>
          <a:prstGeom prst="rect">
            <a:avLst/>
          </a:prstGeom>
          <a:noFill/>
          <a:ln w="9525">
            <a:noFill/>
            <a:miter lim="800000"/>
            <a:headEnd/>
            <a:tailEnd/>
          </a:ln>
        </p:spPr>
        <p:txBody>
          <a:bodyPr/>
          <a:lstStyle/>
          <a:p>
            <a:pPr marL="257175" indent="-257175" defTabSz="685800" fontAlgn="base">
              <a:spcBef>
                <a:spcPct val="20000"/>
              </a:spcBef>
              <a:spcAft>
                <a:spcPct val="0"/>
              </a:spcAft>
              <a:buFontTx/>
              <a:buChar char="•"/>
            </a:pPr>
            <a:r>
              <a:rPr lang="en-US" sz="2400" b="1" dirty="0">
                <a:solidFill>
                  <a:srgbClr val="3333CC"/>
                </a:solidFill>
                <a:latin typeface="Comic Sans MS" pitchFamily="66" charset="0"/>
              </a:rPr>
              <a:t>Increase “</a:t>
            </a:r>
            <a:r>
              <a:rPr lang="en-US" sz="2400" b="1" dirty="0">
                <a:solidFill>
                  <a:srgbClr val="000000"/>
                </a:solidFill>
                <a:latin typeface="Comic Sans MS" pitchFamily="66" charset="0"/>
              </a:rPr>
              <a:t>go up incrementally”</a:t>
            </a:r>
          </a:p>
          <a:p>
            <a:pPr marL="557213" lvl="1" indent="-214313" defTabSz="685800" fontAlgn="base">
              <a:spcBef>
                <a:spcPct val="20000"/>
              </a:spcBef>
              <a:spcAft>
                <a:spcPct val="0"/>
              </a:spcAft>
              <a:buFontTx/>
              <a:buChar char="–"/>
            </a:pPr>
            <a:r>
              <a:rPr lang="en-US" sz="2400" b="1" dirty="0">
                <a:solidFill>
                  <a:srgbClr val="000000"/>
                </a:solidFill>
                <a:latin typeface="Comic Sans MS" pitchFamily="66" charset="0"/>
              </a:rPr>
              <a:t>Arg0: causer of increase</a:t>
            </a:r>
          </a:p>
          <a:p>
            <a:pPr marL="557213" lvl="1" indent="-214313" defTabSz="685800" fontAlgn="base">
              <a:spcBef>
                <a:spcPct val="20000"/>
              </a:spcBef>
              <a:spcAft>
                <a:spcPct val="0"/>
              </a:spcAft>
              <a:buFontTx/>
              <a:buChar char="–"/>
            </a:pPr>
            <a:r>
              <a:rPr lang="en-US" sz="2400" b="1" dirty="0">
                <a:solidFill>
                  <a:srgbClr val="000000"/>
                </a:solidFill>
                <a:latin typeface="Comic Sans MS" pitchFamily="66" charset="0"/>
              </a:rPr>
              <a:t>Arg1: thing increasing</a:t>
            </a:r>
          </a:p>
          <a:p>
            <a:pPr marL="557213" lvl="1" indent="-214313" defTabSz="685800" fontAlgn="base">
              <a:spcBef>
                <a:spcPct val="20000"/>
              </a:spcBef>
              <a:spcAft>
                <a:spcPct val="0"/>
              </a:spcAft>
              <a:buFontTx/>
              <a:buChar char="–"/>
            </a:pPr>
            <a:r>
              <a:rPr lang="en-US" sz="2400" b="1" dirty="0">
                <a:solidFill>
                  <a:srgbClr val="000000"/>
                </a:solidFill>
                <a:latin typeface="Comic Sans MS" pitchFamily="66" charset="0"/>
              </a:rPr>
              <a:t>Arg2: amount increase by</a:t>
            </a:r>
          </a:p>
          <a:p>
            <a:pPr marL="557213" lvl="1" indent="-214313" defTabSz="685800" fontAlgn="base">
              <a:spcBef>
                <a:spcPct val="20000"/>
              </a:spcBef>
              <a:spcAft>
                <a:spcPct val="0"/>
              </a:spcAft>
              <a:buFontTx/>
              <a:buChar char="–"/>
            </a:pPr>
            <a:r>
              <a:rPr lang="en-US" sz="2400" b="1" dirty="0">
                <a:solidFill>
                  <a:srgbClr val="000000"/>
                </a:solidFill>
                <a:latin typeface="Comic Sans MS" pitchFamily="66" charset="0"/>
              </a:rPr>
              <a:t>Arg3: start point</a:t>
            </a:r>
          </a:p>
          <a:p>
            <a:pPr marL="557213" lvl="1" indent="-214313" defTabSz="685800" fontAlgn="base">
              <a:spcBef>
                <a:spcPct val="20000"/>
              </a:spcBef>
              <a:spcAft>
                <a:spcPct val="0"/>
              </a:spcAft>
              <a:buFontTx/>
              <a:buChar char="–"/>
            </a:pPr>
            <a:r>
              <a:rPr lang="en-US" sz="2400" b="1" dirty="0">
                <a:solidFill>
                  <a:srgbClr val="000000"/>
                </a:solidFill>
                <a:latin typeface="Comic Sans MS" pitchFamily="66" charset="0"/>
              </a:rPr>
              <a:t>Arg4: end point</a:t>
            </a:r>
          </a:p>
          <a:p>
            <a:pPr marL="257175" indent="-257175" defTabSz="685800" fontAlgn="base">
              <a:spcBef>
                <a:spcPct val="20000"/>
              </a:spcBef>
              <a:spcAft>
                <a:spcPct val="0"/>
              </a:spcAft>
              <a:buFontTx/>
              <a:buChar char="•"/>
            </a:pPr>
            <a:endParaRPr lang="en-US" sz="2400" b="1" dirty="0">
              <a:solidFill>
                <a:srgbClr val="000000"/>
              </a:solidFill>
              <a:latin typeface="Comic Sans MS" pitchFamily="66" charset="0"/>
            </a:endParaRPr>
          </a:p>
        </p:txBody>
      </p:sp>
      <p:sp>
        <p:nvSpPr>
          <p:cNvPr id="16412" name="Rectangle 8"/>
          <p:cNvSpPr>
            <a:spLocks noChangeArrowheads="1"/>
          </p:cNvSpPr>
          <p:nvPr/>
        </p:nvSpPr>
        <p:spPr bwMode="auto">
          <a:xfrm>
            <a:off x="2115820" y="4092450"/>
            <a:ext cx="7749540" cy="2400300"/>
          </a:xfrm>
          <a:prstGeom prst="rect">
            <a:avLst/>
          </a:prstGeom>
          <a:solidFill>
            <a:schemeClr val="bg1"/>
          </a:solidFill>
          <a:ln w="9525">
            <a:noFill/>
            <a:miter lim="800000"/>
            <a:headEnd/>
            <a:tailEnd/>
          </a:ln>
        </p:spPr>
        <p:txBody>
          <a:bodyPr/>
          <a:lstStyle/>
          <a:p>
            <a:pPr marL="257175" indent="-257175" defTabSz="685800" fontAlgn="base">
              <a:spcBef>
                <a:spcPct val="20000"/>
              </a:spcBef>
              <a:spcAft>
                <a:spcPct val="0"/>
              </a:spcAft>
              <a:buFontTx/>
              <a:buChar char="•"/>
            </a:pPr>
            <a:r>
              <a:rPr lang="en-US" sz="2000" b="1" dirty="0" err="1">
                <a:solidFill>
                  <a:srgbClr val="000000"/>
                </a:solidFill>
                <a:latin typeface="Comic Sans MS" pitchFamily="66" charset="0"/>
              </a:rPr>
              <a:t>PropBank</a:t>
            </a:r>
            <a:r>
              <a:rPr lang="en-US" sz="2000" b="1" dirty="0">
                <a:solidFill>
                  <a:srgbClr val="000000"/>
                </a:solidFill>
                <a:latin typeface="Comic Sans MS" pitchFamily="66" charset="0"/>
              </a:rPr>
              <a:t> semantic role labeling would identify common aspects among these three examples</a:t>
            </a:r>
          </a:p>
          <a:p>
            <a:pPr marL="257175" indent="-257175" defTabSz="685800" fontAlgn="base">
              <a:spcBef>
                <a:spcPct val="40000"/>
              </a:spcBef>
              <a:spcAft>
                <a:spcPct val="0"/>
              </a:spcAft>
            </a:pPr>
            <a:r>
              <a:rPr lang="en-US" sz="2000" b="1" i="1" dirty="0">
                <a:solidFill>
                  <a:srgbClr val="000000"/>
                </a:solidFill>
                <a:latin typeface="Comic Sans MS" pitchFamily="66" charset="0"/>
              </a:rPr>
              <a:t>“ Y performance increased by 3% ” </a:t>
            </a:r>
          </a:p>
          <a:p>
            <a:pPr marL="257175" indent="-257175" defTabSz="685800" fontAlgn="base">
              <a:spcBef>
                <a:spcPct val="40000"/>
              </a:spcBef>
              <a:spcAft>
                <a:spcPct val="0"/>
              </a:spcAft>
            </a:pPr>
            <a:r>
              <a:rPr lang="en-US" sz="2000" b="1" i="1" dirty="0">
                <a:solidFill>
                  <a:srgbClr val="000000"/>
                </a:solidFill>
                <a:latin typeface="Comic Sans MS" pitchFamily="66" charset="0"/>
              </a:rPr>
              <a:t>“ Y performance was increased by the new X technique ”</a:t>
            </a:r>
          </a:p>
          <a:p>
            <a:pPr marL="257175" indent="-257175" defTabSz="685800" fontAlgn="base">
              <a:spcBef>
                <a:spcPct val="40000"/>
              </a:spcBef>
              <a:spcAft>
                <a:spcPct val="0"/>
              </a:spcAft>
            </a:pPr>
            <a:r>
              <a:rPr lang="en-US" sz="2000" b="1" i="1" dirty="0">
                <a:solidFill>
                  <a:srgbClr val="000000"/>
                </a:solidFill>
                <a:latin typeface="Comic Sans MS" pitchFamily="66" charset="0"/>
              </a:rPr>
              <a:t>“ The new X technique increased performance of Y”</a:t>
            </a:r>
          </a:p>
        </p:txBody>
      </p:sp>
      <p:sp>
        <p:nvSpPr>
          <p:cNvPr id="16413" name="Right Brace 7"/>
          <p:cNvSpPr>
            <a:spLocks/>
          </p:cNvSpPr>
          <p:nvPr/>
        </p:nvSpPr>
        <p:spPr bwMode="auto">
          <a:xfrm>
            <a:off x="6381750" y="2400300"/>
            <a:ext cx="262890" cy="1273050"/>
          </a:xfrm>
          <a:prstGeom prst="rightBrace">
            <a:avLst>
              <a:gd name="adj1" fmla="val 8327"/>
              <a:gd name="adj2" fmla="val 50000"/>
            </a:avLst>
          </a:prstGeom>
          <a:noFill/>
          <a:ln w="38100" algn="ctr">
            <a:solidFill>
              <a:schemeClr val="accent2"/>
            </a:solidFill>
            <a:round/>
            <a:headEnd/>
            <a:tailEnd/>
          </a:ln>
        </p:spPr>
        <p:txBody>
          <a:bodyPr/>
          <a:lstStyle/>
          <a:p>
            <a:pPr defTabSz="685800" fontAlgn="base">
              <a:spcBef>
                <a:spcPct val="0"/>
              </a:spcBef>
              <a:spcAft>
                <a:spcPct val="0"/>
              </a:spcAft>
            </a:pPr>
            <a:endParaRPr lang="en-US" sz="1200" b="1">
              <a:solidFill>
                <a:srgbClr val="000000"/>
              </a:solidFill>
              <a:latin typeface="Times New Roman" pitchFamily="18" charset="0"/>
            </a:endParaRPr>
          </a:p>
        </p:txBody>
      </p:sp>
      <p:sp>
        <p:nvSpPr>
          <p:cNvPr id="9" name="Rectangle 7"/>
          <p:cNvSpPr>
            <a:spLocks noChangeArrowheads="1"/>
          </p:cNvSpPr>
          <p:nvPr/>
        </p:nvSpPr>
        <p:spPr bwMode="auto">
          <a:xfrm>
            <a:off x="6724650" y="2457450"/>
            <a:ext cx="2514600" cy="971550"/>
          </a:xfrm>
          <a:prstGeom prst="rect">
            <a:avLst/>
          </a:prstGeom>
          <a:noFill/>
          <a:ln w="9525">
            <a:noFill/>
            <a:miter lim="800000"/>
            <a:headEnd/>
            <a:tailEnd/>
          </a:ln>
        </p:spPr>
        <p:txBody>
          <a:bodyPr/>
          <a:lstStyle/>
          <a:p>
            <a:pPr marL="257175" indent="-257175" defTabSz="685800" fontAlgn="base">
              <a:spcBef>
                <a:spcPct val="20000"/>
              </a:spcBef>
              <a:spcAft>
                <a:spcPct val="0"/>
              </a:spcAft>
            </a:pPr>
            <a:r>
              <a:rPr lang="en-US" sz="2000" b="1" dirty="0">
                <a:solidFill>
                  <a:srgbClr val="3333CC"/>
                </a:solidFill>
                <a:latin typeface="Comic Sans MS" pitchFamily="66" charset="0"/>
              </a:rPr>
              <a:t>Glosses for human reader. Not formally defined</a:t>
            </a:r>
            <a:endParaRPr lang="en-US" sz="2000" b="1" dirty="0">
              <a:solidFill>
                <a:srgbClr val="000000"/>
              </a:solidFill>
              <a:latin typeface="Comic Sans MS" pitchFamily="66" charset="0"/>
            </a:endParaRPr>
          </a:p>
          <a:p>
            <a:pPr marL="257175" indent="-257175" defTabSz="685800" fontAlgn="base">
              <a:spcBef>
                <a:spcPct val="20000"/>
              </a:spcBef>
              <a:spcAft>
                <a:spcPct val="0"/>
              </a:spcAft>
            </a:pPr>
            <a:endParaRPr lang="en-US" sz="2000" b="1" dirty="0">
              <a:solidFill>
                <a:srgbClr val="000000"/>
              </a:solidFill>
              <a:latin typeface="Comic Sans MS" pitchFamily="66" charset="0"/>
            </a:endParaRPr>
          </a:p>
        </p:txBody>
      </p:sp>
      <mc:AlternateContent xmlns:mc="http://schemas.openxmlformats.org/markup-compatibility/2006" xmlns:p14="http://schemas.microsoft.com/office/powerpoint/2010/main">
        <mc:Choice Requires="p14">
          <p:contentPart p14:bwMode="auto" r:id="rId3">
            <p14:nvContentPartPr>
              <p14:cNvPr id="16404" name="Ink 26"/>
              <p14:cNvContentPartPr>
                <a14:cpLocks xmlns:a14="http://schemas.microsoft.com/office/drawing/2010/main" noRot="1" noChangeAspect="1" noEditPoints="1" noChangeArrowheads="1" noChangeShapeType="1"/>
              </p14:cNvContentPartPr>
              <p14:nvPr/>
            </p14:nvContentPartPr>
            <p14:xfrm>
              <a:off x="8386845" y="5002088"/>
              <a:ext cx="67865" cy="38100"/>
            </p14:xfrm>
          </p:contentPart>
        </mc:Choice>
        <mc:Fallback xmlns="">
          <p:pic>
            <p:nvPicPr>
              <p:cNvPr id="16404" name="Ink 26"/>
              <p:cNvPicPr>
                <a:picLocks noRot="1" noChangeAspect="1" noEditPoints="1" noChangeArrowheads="1" noChangeShapeType="1"/>
              </p:cNvPicPr>
              <p:nvPr/>
            </p:nvPicPr>
            <p:blipFill>
              <a:blip r:embed="rId4"/>
              <a:stretch>
                <a:fillRect/>
              </a:stretch>
            </p:blipFill>
            <p:spPr>
              <a:xfrm>
                <a:off x="8377459" y="4992830"/>
                <a:ext cx="86636" cy="5661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27937A5E-0E12-48EC-8C5D-DE83C6D868F8}"/>
                  </a:ext>
                </a:extLst>
              </p14:cNvPr>
              <p14:cNvContentPartPr/>
              <p14:nvPr/>
            </p14:nvContentPartPr>
            <p14:xfrm>
              <a:off x="2426844" y="5007259"/>
              <a:ext cx="1738756" cy="100080"/>
            </p14:xfrm>
          </p:contentPart>
        </mc:Choice>
        <mc:Fallback xmlns="">
          <p:pic>
            <p:nvPicPr>
              <p:cNvPr id="3" name="Ink 2">
                <a:extLst>
                  <a:ext uri="{FF2B5EF4-FFF2-40B4-BE49-F238E27FC236}">
                    <a16:creationId xmlns:a16="http://schemas.microsoft.com/office/drawing/2014/main" id="{27937A5E-0E12-48EC-8C5D-DE83C6D868F8}"/>
                  </a:ext>
                </a:extLst>
              </p:cNvPr>
              <p:cNvPicPr/>
              <p:nvPr/>
            </p:nvPicPr>
            <p:blipFill>
              <a:blip r:embed="rId6"/>
              <a:stretch>
                <a:fillRect/>
              </a:stretch>
            </p:blipFill>
            <p:spPr>
              <a:xfrm>
                <a:off x="2354846" y="4863259"/>
                <a:ext cx="1882392"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7741B068-81AF-408F-BEDD-51E5BDA959D0}"/>
                  </a:ext>
                </a:extLst>
              </p14:cNvPr>
              <p14:cNvContentPartPr/>
              <p14:nvPr/>
            </p14:nvContentPartPr>
            <p14:xfrm>
              <a:off x="2362764" y="5375179"/>
              <a:ext cx="1873956" cy="100080"/>
            </p14:xfrm>
          </p:contentPart>
        </mc:Choice>
        <mc:Fallback xmlns="">
          <p:pic>
            <p:nvPicPr>
              <p:cNvPr id="4" name="Ink 3">
                <a:extLst>
                  <a:ext uri="{FF2B5EF4-FFF2-40B4-BE49-F238E27FC236}">
                    <a16:creationId xmlns:a16="http://schemas.microsoft.com/office/drawing/2014/main" id="{7741B068-81AF-408F-BEDD-51E5BDA959D0}"/>
                  </a:ext>
                </a:extLst>
              </p:cNvPr>
              <p:cNvPicPr/>
              <p:nvPr/>
            </p:nvPicPr>
            <p:blipFill>
              <a:blip r:embed="rId8"/>
              <a:stretch>
                <a:fillRect/>
              </a:stretch>
            </p:blipFill>
            <p:spPr>
              <a:xfrm>
                <a:off x="2290744" y="5231179"/>
                <a:ext cx="2017636"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9BA2D51E-39C9-4BB8-9EB0-57565BEDEE0F}"/>
                  </a:ext>
                </a:extLst>
              </p14:cNvPr>
              <p14:cNvContentPartPr/>
              <p14:nvPr/>
            </p14:nvContentPartPr>
            <p14:xfrm>
              <a:off x="6523844" y="5829300"/>
              <a:ext cx="2051195" cy="82639"/>
            </p14:xfrm>
          </p:contentPart>
        </mc:Choice>
        <mc:Fallback xmlns="">
          <p:pic>
            <p:nvPicPr>
              <p:cNvPr id="5" name="Ink 4">
                <a:extLst>
                  <a:ext uri="{FF2B5EF4-FFF2-40B4-BE49-F238E27FC236}">
                    <a16:creationId xmlns:a16="http://schemas.microsoft.com/office/drawing/2014/main" id="{9BA2D51E-39C9-4BB8-9EB0-57565BEDEE0F}"/>
                  </a:ext>
                </a:extLst>
              </p:cNvPr>
              <p:cNvPicPr/>
              <p:nvPr/>
            </p:nvPicPr>
            <p:blipFill>
              <a:blip r:embed="rId10"/>
              <a:stretch>
                <a:fillRect/>
              </a:stretch>
            </p:blipFill>
            <p:spPr>
              <a:xfrm>
                <a:off x="6451834" y="5684952"/>
                <a:ext cx="2194854" cy="370973"/>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Ink 5">
                <a:extLst>
                  <a:ext uri="{FF2B5EF4-FFF2-40B4-BE49-F238E27FC236}">
                    <a16:creationId xmlns:a16="http://schemas.microsoft.com/office/drawing/2014/main" id="{2F3291AE-E140-4BE1-8A63-D2A9C5CB9AD4}"/>
                  </a:ext>
                </a:extLst>
              </p14:cNvPr>
              <p14:cNvContentPartPr/>
              <p14:nvPr/>
            </p14:nvContentPartPr>
            <p14:xfrm>
              <a:off x="2592084" y="2219641"/>
              <a:ext cx="547200" cy="35280"/>
            </p14:xfrm>
          </p:contentPart>
        </mc:Choice>
        <mc:Fallback xmlns="">
          <p:pic>
            <p:nvPicPr>
              <p:cNvPr id="6" name="Ink 5">
                <a:extLst>
                  <a:ext uri="{FF2B5EF4-FFF2-40B4-BE49-F238E27FC236}">
                    <a16:creationId xmlns:a16="http://schemas.microsoft.com/office/drawing/2014/main" id="{2F3291AE-E140-4BE1-8A63-D2A9C5CB9AD4}"/>
                  </a:ext>
                </a:extLst>
              </p:cNvPr>
              <p:cNvPicPr/>
              <p:nvPr/>
            </p:nvPicPr>
            <p:blipFill>
              <a:blip r:embed="rId12"/>
              <a:stretch>
                <a:fillRect/>
              </a:stretch>
            </p:blipFill>
            <p:spPr>
              <a:xfrm>
                <a:off x="2520084" y="2075641"/>
                <a:ext cx="690840" cy="3229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 name="Ink 6">
                <a:extLst>
                  <a:ext uri="{FF2B5EF4-FFF2-40B4-BE49-F238E27FC236}">
                    <a16:creationId xmlns:a16="http://schemas.microsoft.com/office/drawing/2014/main" id="{18CC5065-54F4-4A8D-8AAD-E59767E416C9}"/>
                  </a:ext>
                </a:extLst>
              </p14:cNvPr>
              <p14:cNvContentPartPr/>
              <p14:nvPr/>
            </p14:nvContentPartPr>
            <p14:xfrm>
              <a:off x="2415524" y="1714871"/>
              <a:ext cx="676800" cy="81360"/>
            </p14:xfrm>
          </p:contentPart>
        </mc:Choice>
        <mc:Fallback xmlns="">
          <p:pic>
            <p:nvPicPr>
              <p:cNvPr id="7" name="Ink 6">
                <a:extLst>
                  <a:ext uri="{FF2B5EF4-FFF2-40B4-BE49-F238E27FC236}">
                    <a16:creationId xmlns:a16="http://schemas.microsoft.com/office/drawing/2014/main" id="{18CC5065-54F4-4A8D-8AAD-E59767E416C9}"/>
                  </a:ext>
                </a:extLst>
              </p:cNvPr>
              <p:cNvPicPr/>
              <p:nvPr/>
            </p:nvPicPr>
            <p:blipFill>
              <a:blip r:embed="rId14"/>
              <a:stretch>
                <a:fillRect/>
              </a:stretch>
            </p:blipFill>
            <p:spPr>
              <a:xfrm>
                <a:off x="2343524" y="1570871"/>
                <a:ext cx="82044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8" name="Ink 7">
                <a:extLst>
                  <a:ext uri="{FF2B5EF4-FFF2-40B4-BE49-F238E27FC236}">
                    <a16:creationId xmlns:a16="http://schemas.microsoft.com/office/drawing/2014/main" id="{F72659E9-8545-47DB-9907-5D9CBADF2777}"/>
                  </a:ext>
                </a:extLst>
              </p14:cNvPr>
              <p14:cNvContentPartPr/>
              <p14:nvPr/>
            </p14:nvContentPartPr>
            <p14:xfrm>
              <a:off x="2525564" y="5815699"/>
              <a:ext cx="2381716" cy="96240"/>
            </p14:xfrm>
          </p:contentPart>
        </mc:Choice>
        <mc:Fallback xmlns="">
          <p:pic>
            <p:nvPicPr>
              <p:cNvPr id="8" name="Ink 7">
                <a:extLst>
                  <a:ext uri="{FF2B5EF4-FFF2-40B4-BE49-F238E27FC236}">
                    <a16:creationId xmlns:a16="http://schemas.microsoft.com/office/drawing/2014/main" id="{F72659E9-8545-47DB-9907-5D9CBADF2777}"/>
                  </a:ext>
                </a:extLst>
              </p:cNvPr>
              <p:cNvPicPr/>
              <p:nvPr/>
            </p:nvPicPr>
            <p:blipFill>
              <a:blip r:embed="rId16"/>
              <a:stretch>
                <a:fillRect/>
              </a:stretch>
            </p:blipFill>
            <p:spPr>
              <a:xfrm>
                <a:off x="2453565" y="5671519"/>
                <a:ext cx="2525353" cy="384239"/>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6B70E081-A289-422B-836C-5AD88317B6D8}"/>
                  </a:ext>
                </a:extLst>
              </p14:cNvPr>
              <p14:cNvContentPartPr/>
              <p14:nvPr/>
            </p14:nvContentPartPr>
            <p14:xfrm>
              <a:off x="6600780" y="5428743"/>
              <a:ext cx="2480400" cy="46800"/>
            </p14:xfrm>
          </p:contentPart>
        </mc:Choice>
        <mc:Fallback xmlns="">
          <p:pic>
            <p:nvPicPr>
              <p:cNvPr id="10" name="Ink 9">
                <a:extLst>
                  <a:ext uri="{FF2B5EF4-FFF2-40B4-BE49-F238E27FC236}">
                    <a16:creationId xmlns:a16="http://schemas.microsoft.com/office/drawing/2014/main" id="{6B70E081-A289-422B-836C-5AD88317B6D8}"/>
                  </a:ext>
                </a:extLst>
              </p:cNvPr>
              <p:cNvPicPr/>
              <p:nvPr/>
            </p:nvPicPr>
            <p:blipFill>
              <a:blip r:embed="rId18"/>
              <a:stretch>
                <a:fillRect/>
              </a:stretch>
            </p:blipFill>
            <p:spPr>
              <a:xfrm>
                <a:off x="6528780" y="5284743"/>
                <a:ext cx="262404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ACECDC34-C321-437B-9F70-B0DA62BAD918}"/>
                  </a:ext>
                </a:extLst>
              </p14:cNvPr>
              <p14:cNvContentPartPr/>
              <p14:nvPr/>
            </p14:nvContentPartPr>
            <p14:xfrm>
              <a:off x="2460324" y="2605761"/>
              <a:ext cx="678960" cy="76320"/>
            </p14:xfrm>
          </p:contentPart>
        </mc:Choice>
        <mc:Fallback xmlns="">
          <p:pic>
            <p:nvPicPr>
              <p:cNvPr id="11" name="Ink 10">
                <a:extLst>
                  <a:ext uri="{FF2B5EF4-FFF2-40B4-BE49-F238E27FC236}">
                    <a16:creationId xmlns:a16="http://schemas.microsoft.com/office/drawing/2014/main" id="{ACECDC34-C321-437B-9F70-B0DA62BAD918}"/>
                  </a:ext>
                </a:extLst>
              </p:cNvPr>
              <p:cNvPicPr/>
              <p:nvPr/>
            </p:nvPicPr>
            <p:blipFill>
              <a:blip r:embed="rId20"/>
              <a:stretch>
                <a:fillRect/>
              </a:stretch>
            </p:blipFill>
            <p:spPr>
              <a:xfrm>
                <a:off x="2388362" y="2461761"/>
                <a:ext cx="822524"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74AF3087-FA23-4187-AA63-2AD6752D4152}"/>
                  </a:ext>
                </a:extLst>
              </p14:cNvPr>
              <p14:cNvContentPartPr/>
              <p14:nvPr/>
            </p14:nvContentPartPr>
            <p14:xfrm>
              <a:off x="5658670" y="5011307"/>
              <a:ext cx="663840" cy="53640"/>
            </p14:xfrm>
          </p:contentPart>
        </mc:Choice>
        <mc:Fallback xmlns="">
          <p:pic>
            <p:nvPicPr>
              <p:cNvPr id="12" name="Ink 11">
                <a:extLst>
                  <a:ext uri="{FF2B5EF4-FFF2-40B4-BE49-F238E27FC236}">
                    <a16:creationId xmlns:a16="http://schemas.microsoft.com/office/drawing/2014/main" id="{74AF3087-FA23-4187-AA63-2AD6752D4152}"/>
                  </a:ext>
                </a:extLst>
              </p:cNvPr>
              <p:cNvPicPr/>
              <p:nvPr/>
            </p:nvPicPr>
            <p:blipFill>
              <a:blip r:embed="rId22"/>
              <a:stretch>
                <a:fillRect/>
              </a:stretch>
            </p:blipFill>
            <p:spPr>
              <a:xfrm>
                <a:off x="5586631" y="4867307"/>
                <a:ext cx="807558" cy="34128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83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5" grpId="0" autoUpdateAnimBg="0"/>
      <p:bldP spid="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Date Placeholder 3"/>
          <p:cNvSpPr>
            <a:spLocks noGrp="1"/>
          </p:cNvSpPr>
          <p:nvPr>
            <p:ph type="dt" sz="quarter" idx="10"/>
          </p:nvPr>
        </p:nvSpPr>
        <p:spPr>
          <a:noFill/>
        </p:spPr>
        <p:txBody>
          <a:bodyPr/>
          <a:lstStyle/>
          <a:p>
            <a:pPr fontAlgn="base">
              <a:spcBef>
                <a:spcPct val="0"/>
              </a:spcBef>
              <a:spcAft>
                <a:spcPct val="0"/>
              </a:spcAft>
            </a:pPr>
            <a:fld id="{8A7B196D-0EDB-4EB4-A48A-27F9DBA238ED}" type="datetime1">
              <a:rPr lang="en-US" smtClean="0">
                <a:solidFill>
                  <a:srgbClr val="000000"/>
                </a:solidFill>
                <a:latin typeface="Times New Roman" pitchFamily="18" charset="0"/>
              </a:rPr>
              <a:t>10/27/2021</a:t>
            </a:fld>
            <a:endParaRPr lang="en-US">
              <a:solidFill>
                <a:srgbClr val="000000"/>
              </a:solidFill>
              <a:latin typeface="Times New Roman" pitchFamily="18" charset="0"/>
            </a:endParaRPr>
          </a:p>
        </p:txBody>
      </p:sp>
      <p:sp>
        <p:nvSpPr>
          <p:cNvPr id="17412"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2021</a:t>
            </a:r>
          </a:p>
        </p:txBody>
      </p:sp>
      <p:sp>
        <p:nvSpPr>
          <p:cNvPr id="17413" name="Slide Number Placeholder 5"/>
          <p:cNvSpPr>
            <a:spLocks noGrp="1"/>
          </p:cNvSpPr>
          <p:nvPr>
            <p:ph type="sldNum" sz="quarter" idx="12"/>
          </p:nvPr>
        </p:nvSpPr>
        <p:spPr>
          <a:noFill/>
        </p:spPr>
        <p:txBody>
          <a:bodyPr/>
          <a:lstStyle/>
          <a:p>
            <a:pPr fontAlgn="base">
              <a:spcBef>
                <a:spcPct val="0"/>
              </a:spcBef>
              <a:spcAft>
                <a:spcPct val="0"/>
              </a:spcAft>
            </a:pPr>
            <a:fld id="{F1B7D107-3B2C-4FAA-A6BB-8DBE0FDBE9FD}" type="slidenum">
              <a:rPr lang="en-US">
                <a:solidFill>
                  <a:srgbClr val="000000"/>
                </a:solidFill>
                <a:latin typeface="Times New Roman" pitchFamily="18" charset="0"/>
              </a:rPr>
              <a:pPr fontAlgn="base">
                <a:spcBef>
                  <a:spcPct val="0"/>
                </a:spcBef>
                <a:spcAft>
                  <a:spcPct val="0"/>
                </a:spcAft>
              </a:pPr>
              <a:t>25</a:t>
            </a:fld>
            <a:endParaRPr lang="en-US">
              <a:solidFill>
                <a:srgbClr val="000000"/>
              </a:solidFill>
              <a:latin typeface="Times New Roman" pitchFamily="18" charset="0"/>
            </a:endParaRPr>
          </a:p>
        </p:txBody>
      </p:sp>
      <p:sp>
        <p:nvSpPr>
          <p:cNvPr id="17414" name="Rectangle 2"/>
          <p:cNvSpPr>
            <a:spLocks noGrp="1" noChangeArrowheads="1"/>
          </p:cNvSpPr>
          <p:nvPr>
            <p:ph type="title"/>
          </p:nvPr>
        </p:nvSpPr>
        <p:spPr>
          <a:xfrm>
            <a:off x="2209800" y="228600"/>
            <a:ext cx="7772400" cy="1143000"/>
          </a:xfrm>
        </p:spPr>
        <p:txBody>
          <a:bodyPr/>
          <a:lstStyle/>
          <a:p>
            <a:pPr eaLnBrk="1" hangingPunct="1"/>
            <a:r>
              <a:rPr lang="en-US"/>
              <a:t>Semantic Roles: Resources</a:t>
            </a:r>
          </a:p>
        </p:txBody>
      </p:sp>
      <p:sp>
        <p:nvSpPr>
          <p:cNvPr id="17415" name="Rectangle 3"/>
          <p:cNvSpPr>
            <a:spLocks noChangeArrowheads="1"/>
          </p:cNvSpPr>
          <p:nvPr/>
        </p:nvSpPr>
        <p:spPr bwMode="auto">
          <a:xfrm>
            <a:off x="1752600" y="1219200"/>
            <a:ext cx="8610600" cy="1219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000000"/>
                </a:solidFill>
                <a:latin typeface="Comic Sans MS" pitchFamily="66" charset="0"/>
              </a:rPr>
              <a:t>Move beyond inferences about</a:t>
            </a:r>
            <a:r>
              <a:rPr lang="en-US" sz="2800" b="1">
                <a:solidFill>
                  <a:srgbClr val="3333CC"/>
                </a:solidFill>
                <a:latin typeface="Comic Sans MS" pitchFamily="66" charset="0"/>
              </a:rPr>
              <a:t> </a:t>
            </a:r>
            <a:r>
              <a:rPr lang="en-US" sz="2800" b="1">
                <a:solidFill>
                  <a:srgbClr val="000000"/>
                </a:solidFill>
                <a:latin typeface="Comic Sans MS" pitchFamily="66" charset="0"/>
              </a:rPr>
              <a:t>single verbs</a:t>
            </a:r>
          </a:p>
        </p:txBody>
      </p:sp>
      <p:sp>
        <p:nvSpPr>
          <p:cNvPr id="664581" name="Rectangle 5"/>
          <p:cNvSpPr>
            <a:spLocks noChangeArrowheads="1"/>
          </p:cNvSpPr>
          <p:nvPr/>
        </p:nvSpPr>
        <p:spPr bwMode="auto">
          <a:xfrm>
            <a:off x="1828800" y="4800600"/>
            <a:ext cx="8458200" cy="13716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buFontTx/>
              <a:buChar char="•"/>
            </a:pPr>
            <a:r>
              <a:rPr lang="en-US" sz="2800" b="1" dirty="0">
                <a:solidFill>
                  <a:srgbClr val="000000"/>
                </a:solidFill>
                <a:latin typeface="Comic Sans MS" pitchFamily="66" charset="0"/>
              </a:rPr>
              <a:t>(book online Version </a:t>
            </a:r>
            <a:r>
              <a:rPr lang="en-US" sz="2000" b="1" dirty="0">
                <a:solidFill>
                  <a:srgbClr val="000000"/>
                </a:solidFill>
                <a:latin typeface="Comic Sans MS" pitchFamily="66" charset="0"/>
              </a:rPr>
              <a:t>Revised November 1, 2016</a:t>
            </a:r>
            <a:r>
              <a:rPr lang="en-US" sz="2800" b="1" dirty="0">
                <a:solidFill>
                  <a:srgbClr val="000000"/>
                </a:solidFill>
                <a:latin typeface="Comic Sans MS" pitchFamily="66" charset="0"/>
              </a:rPr>
              <a:t>) </a:t>
            </a:r>
          </a:p>
          <a:p>
            <a:pPr marL="742950" lvl="1" indent="-285750" fontAlgn="base">
              <a:spcBef>
                <a:spcPct val="20000"/>
              </a:spcBef>
              <a:spcAft>
                <a:spcPct val="0"/>
              </a:spcAft>
              <a:buFontTx/>
              <a:buChar char="–"/>
            </a:pPr>
            <a:r>
              <a:rPr lang="en-US" sz="2400" b="1" dirty="0">
                <a:solidFill>
                  <a:srgbClr val="000000"/>
                </a:solidFill>
                <a:latin typeface="Comic Sans MS" pitchFamily="66" charset="0"/>
              </a:rPr>
              <a:t>for English (versions for other languages are under development)</a:t>
            </a:r>
          </a:p>
          <a:p>
            <a:pPr marL="342900" indent="-342900" fontAlgn="base">
              <a:spcBef>
                <a:spcPct val="20000"/>
              </a:spcBef>
              <a:spcAft>
                <a:spcPct val="0"/>
              </a:spcAft>
              <a:buFontTx/>
              <a:buChar char="•"/>
            </a:pPr>
            <a:endParaRPr lang="en-US" sz="2800" b="1" dirty="0">
              <a:solidFill>
                <a:srgbClr val="000000"/>
              </a:solidFill>
              <a:latin typeface="Comic Sans MS" pitchFamily="66" charset="0"/>
            </a:endParaRPr>
          </a:p>
        </p:txBody>
      </p:sp>
      <p:sp>
        <p:nvSpPr>
          <p:cNvPr id="17417" name="Rectangle 6"/>
          <p:cNvSpPr>
            <a:spLocks noChangeArrowheads="1"/>
          </p:cNvSpPr>
          <p:nvPr/>
        </p:nvSpPr>
        <p:spPr bwMode="auto">
          <a:xfrm>
            <a:off x="1752600" y="3429000"/>
            <a:ext cx="8610600" cy="12192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3333CC"/>
                </a:solidFill>
                <a:latin typeface="Comic Sans MS" pitchFamily="66" charset="0"/>
              </a:rPr>
              <a:t>FrameNet:</a:t>
            </a:r>
            <a:r>
              <a:rPr lang="en-US" sz="2800" b="1">
                <a:solidFill>
                  <a:srgbClr val="000000"/>
                </a:solidFill>
                <a:latin typeface="Comic Sans MS" pitchFamily="66" charset="0"/>
              </a:rPr>
              <a:t> Databases containing </a:t>
            </a:r>
            <a:r>
              <a:rPr lang="en-US" sz="2800" b="1">
                <a:solidFill>
                  <a:srgbClr val="3333CC"/>
                </a:solidFill>
                <a:latin typeface="Comic Sans MS" pitchFamily="66" charset="0"/>
              </a:rPr>
              <a:t>frames</a:t>
            </a:r>
            <a:r>
              <a:rPr lang="en-US" sz="2800" b="1">
                <a:solidFill>
                  <a:srgbClr val="000000"/>
                </a:solidFill>
                <a:latin typeface="Comic Sans MS" pitchFamily="66" charset="0"/>
              </a:rPr>
              <a:t> and their syntactic and semantic argument structures</a:t>
            </a:r>
          </a:p>
        </p:txBody>
      </p:sp>
      <p:sp>
        <p:nvSpPr>
          <p:cNvPr id="17418" name="Rectangle 7"/>
          <p:cNvSpPr>
            <a:spLocks noChangeArrowheads="1"/>
          </p:cNvSpPr>
          <p:nvPr/>
        </p:nvSpPr>
        <p:spPr bwMode="auto">
          <a:xfrm>
            <a:off x="3657600" y="1828800"/>
            <a:ext cx="5181600" cy="1600200"/>
          </a:xfrm>
          <a:prstGeom prst="rect">
            <a:avLst/>
          </a:prstGeom>
          <a:solidFill>
            <a:schemeClr val="bg1"/>
          </a:solidFill>
          <a:ln w="9525">
            <a:noFill/>
            <a:miter lim="800000"/>
            <a:headEnd/>
            <a:tailEnd/>
          </a:ln>
        </p:spPr>
        <p:txBody>
          <a:bodyPr/>
          <a:lstStyle/>
          <a:p>
            <a:pPr marL="342900" indent="-342900" fontAlgn="base">
              <a:spcBef>
                <a:spcPct val="20000"/>
              </a:spcBef>
              <a:spcAft>
                <a:spcPct val="0"/>
              </a:spcAft>
            </a:pPr>
            <a:r>
              <a:rPr lang="en-US" sz="2400" b="1" i="1">
                <a:solidFill>
                  <a:srgbClr val="000000"/>
                </a:solidFill>
                <a:latin typeface="Comic Sans MS" pitchFamily="66" charset="0"/>
              </a:rPr>
              <a:t>“ IBM hired John as a CEO  ” </a:t>
            </a:r>
          </a:p>
          <a:p>
            <a:pPr marL="342900" indent="-342900" fontAlgn="base">
              <a:spcBef>
                <a:spcPct val="40000"/>
              </a:spcBef>
              <a:spcAft>
                <a:spcPct val="0"/>
              </a:spcAft>
            </a:pPr>
            <a:r>
              <a:rPr lang="en-US" sz="2400" b="1" i="1">
                <a:solidFill>
                  <a:srgbClr val="000000"/>
                </a:solidFill>
                <a:latin typeface="Comic Sans MS" pitchFamily="66" charset="0"/>
              </a:rPr>
              <a:t>“ John is the new IBM hire ”</a:t>
            </a:r>
          </a:p>
          <a:p>
            <a:pPr marL="342900" indent="-342900" fontAlgn="base">
              <a:spcBef>
                <a:spcPct val="40000"/>
              </a:spcBef>
              <a:spcAft>
                <a:spcPct val="0"/>
              </a:spcAft>
            </a:pPr>
            <a:r>
              <a:rPr lang="en-US" sz="2400" b="1" i="1">
                <a:solidFill>
                  <a:srgbClr val="000000"/>
                </a:solidFill>
                <a:latin typeface="Comic Sans MS" pitchFamily="66" charset="0"/>
              </a:rPr>
              <a:t>“ IBM signed John for 2M$”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4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Date Placeholder 3"/>
          <p:cNvSpPr>
            <a:spLocks noGrp="1"/>
          </p:cNvSpPr>
          <p:nvPr>
            <p:ph type="dt" sz="quarter" idx="10"/>
          </p:nvPr>
        </p:nvSpPr>
        <p:spPr>
          <a:noFill/>
        </p:spPr>
        <p:txBody>
          <a:bodyPr/>
          <a:lstStyle/>
          <a:p>
            <a:pPr fontAlgn="base">
              <a:spcBef>
                <a:spcPct val="0"/>
              </a:spcBef>
              <a:spcAft>
                <a:spcPct val="0"/>
              </a:spcAft>
            </a:pPr>
            <a:fld id="{53C1210E-2250-4C60-9F6E-86AED152BFA2}" type="datetime1">
              <a:rPr lang="en-US" smtClean="0">
                <a:solidFill>
                  <a:srgbClr val="000000"/>
                </a:solidFill>
                <a:latin typeface="Times New Roman" pitchFamily="18" charset="0"/>
              </a:rPr>
              <a:t>10/27/2021</a:t>
            </a:fld>
            <a:endParaRPr lang="en-US">
              <a:solidFill>
                <a:srgbClr val="000000"/>
              </a:solidFill>
              <a:latin typeface="Times New Roman" pitchFamily="18" charset="0"/>
            </a:endParaRPr>
          </a:p>
        </p:txBody>
      </p:sp>
      <p:sp>
        <p:nvSpPr>
          <p:cNvPr id="18441"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2021</a:t>
            </a:r>
          </a:p>
        </p:txBody>
      </p:sp>
      <p:sp>
        <p:nvSpPr>
          <p:cNvPr id="18442" name="Slide Number Placeholder 5"/>
          <p:cNvSpPr>
            <a:spLocks noGrp="1"/>
          </p:cNvSpPr>
          <p:nvPr>
            <p:ph type="sldNum" sz="quarter" idx="12"/>
          </p:nvPr>
        </p:nvSpPr>
        <p:spPr>
          <a:noFill/>
        </p:spPr>
        <p:txBody>
          <a:bodyPr/>
          <a:lstStyle/>
          <a:p>
            <a:pPr fontAlgn="base">
              <a:spcBef>
                <a:spcPct val="0"/>
              </a:spcBef>
              <a:spcAft>
                <a:spcPct val="0"/>
              </a:spcAft>
            </a:pPr>
            <a:fld id="{874EC3B7-6E62-477B-A654-8F352B706A04}" type="slidenum">
              <a:rPr lang="en-US">
                <a:solidFill>
                  <a:srgbClr val="000000"/>
                </a:solidFill>
                <a:latin typeface="Times New Roman" pitchFamily="18" charset="0"/>
              </a:rPr>
              <a:pPr fontAlgn="base">
                <a:spcBef>
                  <a:spcPct val="0"/>
                </a:spcBef>
                <a:spcAft>
                  <a:spcPct val="0"/>
                </a:spcAft>
              </a:pPr>
              <a:t>26</a:t>
            </a:fld>
            <a:endParaRPr lang="en-US">
              <a:solidFill>
                <a:srgbClr val="000000"/>
              </a:solidFill>
              <a:latin typeface="Times New Roman" pitchFamily="18" charset="0"/>
            </a:endParaRPr>
          </a:p>
        </p:txBody>
      </p:sp>
      <p:sp>
        <p:nvSpPr>
          <p:cNvPr id="18443" name="Rectangle 2"/>
          <p:cNvSpPr>
            <a:spLocks noGrp="1" noChangeArrowheads="1"/>
          </p:cNvSpPr>
          <p:nvPr>
            <p:ph type="title"/>
          </p:nvPr>
        </p:nvSpPr>
        <p:spPr>
          <a:xfrm>
            <a:off x="2209800" y="304800"/>
            <a:ext cx="7772400" cy="1143000"/>
          </a:xfrm>
        </p:spPr>
        <p:txBody>
          <a:bodyPr/>
          <a:lstStyle/>
          <a:p>
            <a:pPr eaLnBrk="1" hangingPunct="1"/>
            <a:r>
              <a:rPr lang="en-US"/>
              <a:t>FrameNet Entry</a:t>
            </a:r>
          </a:p>
        </p:txBody>
      </p:sp>
      <p:sp>
        <p:nvSpPr>
          <p:cNvPr id="18444" name="Rectangle 3"/>
          <p:cNvSpPr>
            <a:spLocks noChangeArrowheads="1"/>
          </p:cNvSpPr>
          <p:nvPr/>
        </p:nvSpPr>
        <p:spPr bwMode="auto">
          <a:xfrm>
            <a:off x="5334000" y="1676400"/>
            <a:ext cx="8610600" cy="5334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CA" sz="2800" b="1">
              <a:solidFill>
                <a:srgbClr val="000000"/>
              </a:solidFill>
              <a:latin typeface="Comic Sans MS" pitchFamily="66" charset="0"/>
            </a:endParaRPr>
          </a:p>
        </p:txBody>
      </p:sp>
      <p:sp>
        <p:nvSpPr>
          <p:cNvPr id="18445" name="Rectangle 5"/>
          <p:cNvSpPr>
            <a:spLocks noChangeArrowheads="1"/>
          </p:cNvSpPr>
          <p:nvPr/>
        </p:nvSpPr>
        <p:spPr bwMode="auto">
          <a:xfrm>
            <a:off x="1828800" y="1219200"/>
            <a:ext cx="7848600" cy="3733800"/>
          </a:xfrm>
          <a:prstGeom prst="rect">
            <a:avLst/>
          </a:prstGeom>
          <a:noFill/>
          <a:ln w="9525">
            <a:noFill/>
            <a:miter lim="800000"/>
            <a:headEnd/>
            <a:tailEnd/>
          </a:ln>
        </p:spPr>
        <p:txBody>
          <a:bodyPr/>
          <a:lstStyle/>
          <a:p>
            <a:pPr marL="342900" indent="-342900" fontAlgn="base">
              <a:spcBef>
                <a:spcPct val="20000"/>
              </a:spcBef>
              <a:spcAft>
                <a:spcPct val="0"/>
              </a:spcAft>
            </a:pPr>
            <a:r>
              <a:rPr lang="en-US" sz="3200" b="1" dirty="0">
                <a:solidFill>
                  <a:srgbClr val="3333CC"/>
                </a:solidFill>
                <a:latin typeface="Comic Sans MS" pitchFamily="66" charset="0"/>
              </a:rPr>
              <a:t>Hiring</a:t>
            </a:r>
          </a:p>
          <a:p>
            <a:pPr marL="342900" indent="-342900" fontAlgn="base">
              <a:spcBef>
                <a:spcPct val="20000"/>
              </a:spcBef>
              <a:spcAft>
                <a:spcPct val="0"/>
              </a:spcAft>
              <a:buFontTx/>
              <a:buChar char="•"/>
            </a:pPr>
            <a:r>
              <a:rPr lang="en-US" sz="2800" b="1" dirty="0">
                <a:solidFill>
                  <a:srgbClr val="000000"/>
                </a:solidFill>
                <a:latin typeface="Comic Sans MS" pitchFamily="66" charset="0"/>
              </a:rPr>
              <a:t>Definition: </a:t>
            </a:r>
            <a:r>
              <a:rPr lang="en-US" sz="2800" dirty="0">
                <a:solidFill>
                  <a:srgbClr val="000000"/>
                </a:solidFill>
                <a:latin typeface="Comic Sans MS" pitchFamily="66" charset="0"/>
              </a:rPr>
              <a:t>An </a:t>
            </a:r>
            <a:r>
              <a:rPr lang="en-US" sz="2800" dirty="0">
                <a:solidFill>
                  <a:srgbClr val="FF0000"/>
                </a:solidFill>
                <a:latin typeface="Comic Sans MS" pitchFamily="66" charset="0"/>
              </a:rPr>
              <a:t>Employer</a:t>
            </a:r>
            <a:r>
              <a:rPr lang="en-US" sz="2800" dirty="0">
                <a:solidFill>
                  <a:srgbClr val="000000"/>
                </a:solidFill>
                <a:latin typeface="Comic Sans MS" pitchFamily="66" charset="0"/>
              </a:rPr>
              <a:t> hires an </a:t>
            </a:r>
            <a:r>
              <a:rPr lang="en-US" sz="2800" dirty="0">
                <a:solidFill>
                  <a:srgbClr val="3333CC"/>
                </a:solidFill>
                <a:latin typeface="Comic Sans MS" pitchFamily="66" charset="0"/>
              </a:rPr>
              <a:t>Employee</a:t>
            </a:r>
            <a:r>
              <a:rPr lang="en-US" sz="2800" dirty="0">
                <a:solidFill>
                  <a:srgbClr val="000000"/>
                </a:solidFill>
                <a:latin typeface="Comic Sans MS" pitchFamily="66" charset="0"/>
              </a:rPr>
              <a:t>, promising the </a:t>
            </a:r>
            <a:r>
              <a:rPr lang="en-US" sz="2800" dirty="0">
                <a:solidFill>
                  <a:srgbClr val="3333CC"/>
                </a:solidFill>
                <a:latin typeface="Comic Sans MS" pitchFamily="66" charset="0"/>
              </a:rPr>
              <a:t>Employee</a:t>
            </a:r>
            <a:r>
              <a:rPr lang="en-US" sz="2800" dirty="0">
                <a:solidFill>
                  <a:srgbClr val="000000"/>
                </a:solidFill>
                <a:latin typeface="Comic Sans MS" pitchFamily="66" charset="0"/>
              </a:rPr>
              <a:t> a certain </a:t>
            </a:r>
            <a:r>
              <a:rPr lang="en-US" sz="2800" dirty="0">
                <a:solidFill>
                  <a:srgbClr val="7030A0"/>
                </a:solidFill>
                <a:latin typeface="Comic Sans MS" pitchFamily="66" charset="0"/>
              </a:rPr>
              <a:t>Compensation</a:t>
            </a:r>
            <a:r>
              <a:rPr lang="en-US" sz="2800" dirty="0">
                <a:solidFill>
                  <a:srgbClr val="000000"/>
                </a:solidFill>
                <a:latin typeface="Comic Sans MS" pitchFamily="66" charset="0"/>
              </a:rPr>
              <a:t> in exchange for the performance of a job. The job may be described either in terms of a </a:t>
            </a:r>
            <a:r>
              <a:rPr lang="en-US" sz="2800" dirty="0">
                <a:solidFill>
                  <a:srgbClr val="00B050"/>
                </a:solidFill>
                <a:latin typeface="Comic Sans MS" pitchFamily="66" charset="0"/>
              </a:rPr>
              <a:t>Task</a:t>
            </a:r>
            <a:r>
              <a:rPr lang="en-US" sz="2800" dirty="0">
                <a:solidFill>
                  <a:srgbClr val="000000"/>
                </a:solidFill>
                <a:latin typeface="Comic Sans MS" pitchFamily="66" charset="0"/>
              </a:rPr>
              <a:t> or a </a:t>
            </a:r>
            <a:r>
              <a:rPr lang="en-US" sz="2800" dirty="0">
                <a:solidFill>
                  <a:srgbClr val="FFC000"/>
                </a:solidFill>
                <a:latin typeface="Comic Sans MS" pitchFamily="66" charset="0"/>
              </a:rPr>
              <a:t>Position</a:t>
            </a:r>
            <a:r>
              <a:rPr lang="en-US" sz="2800" dirty="0">
                <a:solidFill>
                  <a:srgbClr val="3333CC"/>
                </a:solidFill>
                <a:latin typeface="Comic Sans MS" pitchFamily="66" charset="0"/>
              </a:rPr>
              <a:t> </a:t>
            </a:r>
            <a:r>
              <a:rPr lang="en-US" sz="2800" dirty="0">
                <a:solidFill>
                  <a:srgbClr val="000000"/>
                </a:solidFill>
                <a:latin typeface="Comic Sans MS" pitchFamily="66" charset="0"/>
              </a:rPr>
              <a:t>in a</a:t>
            </a:r>
            <a:r>
              <a:rPr lang="en-US" sz="2800" dirty="0">
                <a:solidFill>
                  <a:srgbClr val="3333CC"/>
                </a:solidFill>
                <a:latin typeface="Comic Sans MS" pitchFamily="66" charset="0"/>
              </a:rPr>
              <a:t> </a:t>
            </a:r>
            <a:r>
              <a:rPr lang="en-US" sz="2800" dirty="0">
                <a:solidFill>
                  <a:srgbClr val="00B0F0"/>
                </a:solidFill>
                <a:latin typeface="Comic Sans MS" pitchFamily="66" charset="0"/>
              </a:rPr>
              <a:t>Field</a:t>
            </a:r>
            <a:r>
              <a:rPr lang="en-US" sz="2800" dirty="0">
                <a:solidFill>
                  <a:srgbClr val="000000"/>
                </a:solidFill>
                <a:latin typeface="Comic Sans MS" pitchFamily="66" charset="0"/>
              </a:rPr>
              <a:t>.</a:t>
            </a:r>
          </a:p>
        </p:txBody>
      </p:sp>
      <p:sp>
        <p:nvSpPr>
          <p:cNvPr id="18446" name="Rectangle 6"/>
          <p:cNvSpPr>
            <a:spLocks noChangeArrowheads="1"/>
          </p:cNvSpPr>
          <p:nvPr/>
        </p:nvSpPr>
        <p:spPr bwMode="auto">
          <a:xfrm>
            <a:off x="1828800" y="5137150"/>
            <a:ext cx="7924800" cy="884238"/>
          </a:xfrm>
          <a:prstGeom prst="rect">
            <a:avLst/>
          </a:prstGeom>
          <a:noFill/>
          <a:ln w="9525">
            <a:noFill/>
            <a:miter lim="800000"/>
            <a:headEnd/>
            <a:tailEnd/>
          </a:ln>
        </p:spPr>
        <p:txBody>
          <a:bodyPr anchor="ctr">
            <a:spAutoFit/>
          </a:bodyPr>
          <a:lstStyle/>
          <a:p>
            <a:pPr fontAlgn="base">
              <a:spcBef>
                <a:spcPct val="0"/>
              </a:spcBef>
              <a:spcAft>
                <a:spcPct val="0"/>
              </a:spcAft>
              <a:buFontTx/>
              <a:buChar char="•"/>
            </a:pPr>
            <a:r>
              <a:rPr lang="en-US" sz="2800" b="1">
                <a:solidFill>
                  <a:srgbClr val="000000"/>
                </a:solidFill>
                <a:latin typeface="Comic Sans MS" pitchFamily="66" charset="0"/>
              </a:rPr>
              <a:t> Lexical Units: </a:t>
            </a:r>
            <a:r>
              <a:rPr lang="en-US" sz="2400" b="1" i="1">
                <a:solidFill>
                  <a:srgbClr val="000000"/>
                </a:solidFill>
                <a:latin typeface="Helvetica" pitchFamily="34" charset="0"/>
              </a:rPr>
              <a:t>commission.n, commission.v, give job.v, hire.n, hire.v, retain.v, sign.v, take on.v</a:t>
            </a:r>
            <a:r>
              <a:rPr lang="en-US" sz="2400" b="1">
                <a:solidFill>
                  <a:srgbClr val="000000"/>
                </a:solidFill>
                <a:latin typeface="Helvetica" pitchFamily="34" charset="0"/>
              </a:rPr>
              <a:t> </a:t>
            </a:r>
          </a:p>
        </p:txBody>
      </p:sp>
      <p:sp>
        <p:nvSpPr>
          <p:cNvPr id="18447" name="Rectangle 7"/>
          <p:cNvSpPr>
            <a:spLocks noChangeArrowheads="1"/>
          </p:cNvSpPr>
          <p:nvPr/>
        </p:nvSpPr>
        <p:spPr bwMode="auto">
          <a:xfrm>
            <a:off x="1828800" y="4419600"/>
            <a:ext cx="7848600" cy="685800"/>
          </a:xfrm>
          <a:prstGeom prst="rect">
            <a:avLst/>
          </a:prstGeom>
          <a:noFill/>
          <a:ln w="9525">
            <a:noFill/>
            <a:miter lim="800000"/>
            <a:headEnd/>
            <a:tailEnd/>
          </a:ln>
        </p:spPr>
        <p:txBody>
          <a:bodyPr/>
          <a:lstStyle/>
          <a:p>
            <a:pPr marL="342900" indent="-342900" fontAlgn="base">
              <a:spcBef>
                <a:spcPct val="20000"/>
              </a:spcBef>
              <a:spcAft>
                <a:spcPct val="0"/>
              </a:spcAft>
              <a:buFontTx/>
              <a:buChar char="•"/>
            </a:pPr>
            <a:r>
              <a:rPr lang="en-US" sz="2800" b="1">
                <a:solidFill>
                  <a:srgbClr val="000000"/>
                </a:solidFill>
                <a:latin typeface="Comic Sans MS" pitchFamily="66" charset="0"/>
              </a:rPr>
              <a:t>Inherits From: Intentionally affect</a:t>
            </a:r>
          </a:p>
        </p:txBody>
      </p:sp>
      <mc:AlternateContent xmlns:mc="http://schemas.openxmlformats.org/markup-compatibility/2006" xmlns:p14="http://schemas.microsoft.com/office/powerpoint/2010/main">
        <mc:Choice Requires="p14">
          <p:contentPart p14:bwMode="auto" r:id="rId3">
            <p14:nvContentPartPr>
              <p14:cNvPr id="18448" name="Ink 16"/>
              <p14:cNvContentPartPr>
                <a14:cpLocks xmlns:a14="http://schemas.microsoft.com/office/drawing/2010/main" noRot="1" noChangeAspect="1" noEditPoints="1" noChangeArrowheads="1" noChangeShapeType="1"/>
              </p14:cNvContentPartPr>
              <p14:nvPr/>
            </p14:nvContentPartPr>
            <p14:xfrm>
              <a:off x="4806951" y="4264026"/>
              <a:ext cx="4652963" cy="1052513"/>
            </p14:xfrm>
          </p:contentPart>
        </mc:Choice>
        <mc:Fallback xmlns="">
          <p:pic>
            <p:nvPicPr>
              <p:cNvPr id="18448" name="Ink 16"/>
              <p:cNvPicPr>
                <a:picLocks noRot="1" noChangeAspect="1" noEditPoints="1" noChangeArrowheads="1" noChangeShapeType="1"/>
              </p:cNvPicPr>
              <p:nvPr/>
            </p:nvPicPr>
            <p:blipFill>
              <a:blip r:embed="rId4"/>
              <a:stretch>
                <a:fillRect/>
              </a:stretch>
            </p:blipFill>
            <p:spPr>
              <a:xfrm>
                <a:off x="4797591" y="4254667"/>
                <a:ext cx="4671683" cy="107123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8449" name="Ink 17"/>
              <p14:cNvContentPartPr>
                <a14:cpLocks xmlns:a14="http://schemas.microsoft.com/office/drawing/2010/main" noRot="1" noChangeAspect="1" noEditPoints="1" noChangeArrowheads="1" noChangeShapeType="1"/>
              </p14:cNvContentPartPr>
              <p14:nvPr/>
            </p14:nvContentPartPr>
            <p14:xfrm>
              <a:off x="1774825" y="1119189"/>
              <a:ext cx="1841500" cy="752475"/>
            </p14:xfrm>
          </p:contentPart>
        </mc:Choice>
        <mc:Fallback xmlns="">
          <p:pic>
            <p:nvPicPr>
              <p:cNvPr id="18449" name="Ink 17"/>
              <p:cNvPicPr>
                <a:picLocks noRot="1" noChangeAspect="1" noEditPoints="1" noChangeArrowheads="1" noChangeShapeType="1"/>
              </p:cNvPicPr>
              <p:nvPr/>
            </p:nvPicPr>
            <p:blipFill>
              <a:blip r:embed="rId6"/>
              <a:stretch>
                <a:fillRect/>
              </a:stretch>
            </p:blipFill>
            <p:spPr>
              <a:xfrm>
                <a:off x="1765466" y="1109833"/>
                <a:ext cx="1860217" cy="771188"/>
              </a:xfrm>
              <a:prstGeom prst="rect">
                <a:avLst/>
              </a:prstGeom>
            </p:spPr>
          </p:pic>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pPr fontAlgn="base">
              <a:spcBef>
                <a:spcPct val="0"/>
              </a:spcBef>
              <a:spcAft>
                <a:spcPct val="0"/>
              </a:spcAft>
            </a:pPr>
            <a:fld id="{F6C18809-6846-4C74-B5D5-D8B1EC22B17F}" type="datetime1">
              <a:rPr lang="en-US" smtClean="0">
                <a:solidFill>
                  <a:srgbClr val="000000"/>
                </a:solidFill>
                <a:latin typeface="Times New Roman" pitchFamily="18" charset="0"/>
              </a:rPr>
              <a:t>10/27/2021</a:t>
            </a:fld>
            <a:endParaRPr lang="en-US">
              <a:solidFill>
                <a:srgbClr val="000000"/>
              </a:solidFill>
              <a:latin typeface="Times New Roman" pitchFamily="18" charset="0"/>
            </a:endParaRPr>
          </a:p>
        </p:txBody>
      </p:sp>
      <p:sp>
        <p:nvSpPr>
          <p:cNvPr id="25603" name="Footer Placeholder 4"/>
          <p:cNvSpPr>
            <a:spLocks noGrp="1"/>
          </p:cNvSpPr>
          <p:nvPr>
            <p:ph type="ftr" sz="quarter" idx="11"/>
          </p:nvPr>
        </p:nvSpPr>
        <p:spPr>
          <a:noFill/>
        </p:spPr>
        <p:txBody>
          <a:bodyPr/>
          <a:lstStyle/>
          <a:p>
            <a:pPr fontAlgn="base">
              <a:spcBef>
                <a:spcPct val="0"/>
              </a:spcBef>
              <a:spcAft>
                <a:spcPct val="0"/>
              </a:spcAft>
            </a:pPr>
            <a:r>
              <a:rPr lang="en-US">
                <a:solidFill>
                  <a:srgbClr val="000000"/>
                </a:solidFill>
                <a:latin typeface="Times New Roman" pitchFamily="18" charset="0"/>
              </a:rPr>
              <a:t>CPSC503 Winter 2021</a:t>
            </a:r>
          </a:p>
        </p:txBody>
      </p:sp>
      <p:sp>
        <p:nvSpPr>
          <p:cNvPr id="25604" name="Slide Number Placeholder 5"/>
          <p:cNvSpPr>
            <a:spLocks noGrp="1"/>
          </p:cNvSpPr>
          <p:nvPr>
            <p:ph type="sldNum" sz="quarter" idx="12"/>
          </p:nvPr>
        </p:nvSpPr>
        <p:spPr>
          <a:noFill/>
        </p:spPr>
        <p:txBody>
          <a:bodyPr/>
          <a:lstStyle/>
          <a:p>
            <a:pPr fontAlgn="base">
              <a:spcBef>
                <a:spcPct val="0"/>
              </a:spcBef>
              <a:spcAft>
                <a:spcPct val="0"/>
              </a:spcAft>
            </a:pPr>
            <a:fld id="{65CCC9E7-6C63-4CA6-9C9B-2B132028E017}" type="slidenum">
              <a:rPr lang="en-US">
                <a:solidFill>
                  <a:srgbClr val="000000"/>
                </a:solidFill>
                <a:latin typeface="Times New Roman" pitchFamily="18" charset="0"/>
              </a:rPr>
              <a:pPr fontAlgn="base">
                <a:spcBef>
                  <a:spcPct val="0"/>
                </a:spcBef>
                <a:spcAft>
                  <a:spcPct val="0"/>
                </a:spcAft>
              </a:pPr>
              <a:t>27</a:t>
            </a:fld>
            <a:endParaRPr lang="en-US">
              <a:solidFill>
                <a:srgbClr val="000000"/>
              </a:solidFill>
              <a:latin typeface="Times New Roman" pitchFamily="18" charset="0"/>
            </a:endParaRPr>
          </a:p>
        </p:txBody>
      </p:sp>
      <p:sp>
        <p:nvSpPr>
          <p:cNvPr id="25605" name="Rectangle 2"/>
          <p:cNvSpPr>
            <a:spLocks noGrp="1" noChangeArrowheads="1"/>
          </p:cNvSpPr>
          <p:nvPr>
            <p:ph type="title"/>
          </p:nvPr>
        </p:nvSpPr>
        <p:spPr>
          <a:xfrm>
            <a:off x="1752600" y="0"/>
            <a:ext cx="8458200" cy="1143000"/>
          </a:xfrm>
        </p:spPr>
        <p:txBody>
          <a:bodyPr/>
          <a:lstStyle/>
          <a:p>
            <a:pPr eaLnBrk="1" hangingPunct="1"/>
            <a:r>
              <a:rPr lang="en-US"/>
              <a:t>Semantic Role Labeling: Example</a:t>
            </a:r>
          </a:p>
        </p:txBody>
      </p:sp>
      <p:sp>
        <p:nvSpPr>
          <p:cNvPr id="25606" name="Rectangle 3"/>
          <p:cNvSpPr>
            <a:spLocks noChangeArrowheads="1"/>
          </p:cNvSpPr>
          <p:nvPr/>
        </p:nvSpPr>
        <p:spPr bwMode="auto">
          <a:xfrm>
            <a:off x="1676400" y="1887841"/>
            <a:ext cx="8610600" cy="533400"/>
          </a:xfrm>
          <a:prstGeom prst="rect">
            <a:avLst/>
          </a:prstGeom>
          <a:noFill/>
          <a:ln w="9525">
            <a:noFill/>
            <a:miter lim="800000"/>
            <a:headEnd/>
            <a:tailEnd/>
          </a:ln>
        </p:spPr>
        <p:txBody>
          <a:bodyPr/>
          <a:lstStyle/>
          <a:p>
            <a:pPr marL="342900" indent="-342900" fontAlgn="base">
              <a:spcBef>
                <a:spcPct val="20000"/>
              </a:spcBef>
              <a:spcAft>
                <a:spcPct val="0"/>
              </a:spcAft>
              <a:buFontTx/>
              <a:buChar char="•"/>
            </a:pPr>
            <a:endParaRPr lang="en-CA" sz="2800">
              <a:solidFill>
                <a:srgbClr val="000000"/>
              </a:solidFill>
              <a:latin typeface="Comic Sans MS" pitchFamily="66" charset="0"/>
            </a:endParaRPr>
          </a:p>
        </p:txBody>
      </p:sp>
      <p:sp>
        <p:nvSpPr>
          <p:cNvPr id="671748" name="Rectangle 4"/>
          <p:cNvSpPr>
            <a:spLocks noChangeArrowheads="1"/>
          </p:cNvSpPr>
          <p:nvPr/>
        </p:nvSpPr>
        <p:spPr bwMode="auto">
          <a:xfrm>
            <a:off x="-308134" y="2327881"/>
            <a:ext cx="6480334" cy="1828799"/>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a:latin typeface="Comic Sans MS" pitchFamily="66" charset="0"/>
              </a:rPr>
              <a:t>In 1979 , singer Nancy Wilson HIRED him to open her nightclub act . </a:t>
            </a:r>
          </a:p>
        </p:txBody>
      </p:sp>
      <p:sp>
        <p:nvSpPr>
          <p:cNvPr id="25608" name="Rectangle 69"/>
          <p:cNvSpPr>
            <a:spLocks noChangeArrowheads="1"/>
          </p:cNvSpPr>
          <p:nvPr/>
        </p:nvSpPr>
        <p:spPr bwMode="auto">
          <a:xfrm>
            <a:off x="1033462" y="1447801"/>
            <a:ext cx="1709738"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A50021"/>
                </a:solidFill>
                <a:latin typeface="Comic Sans MS" pitchFamily="66" charset="0"/>
              </a:rPr>
              <a:t>Employer</a:t>
            </a:r>
          </a:p>
        </p:txBody>
      </p:sp>
      <p:sp>
        <p:nvSpPr>
          <p:cNvPr id="25609" name="Rectangle 70"/>
          <p:cNvSpPr>
            <a:spLocks noChangeArrowheads="1"/>
          </p:cNvSpPr>
          <p:nvPr/>
        </p:nvSpPr>
        <p:spPr bwMode="auto">
          <a:xfrm>
            <a:off x="2784435" y="1464972"/>
            <a:ext cx="1733550"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3333CC"/>
                </a:solidFill>
                <a:latin typeface="Comic Sans MS" pitchFamily="66" charset="0"/>
              </a:rPr>
              <a:t>Employee</a:t>
            </a:r>
          </a:p>
        </p:txBody>
      </p:sp>
      <p:sp>
        <p:nvSpPr>
          <p:cNvPr id="25610" name="Rectangle 71"/>
          <p:cNvSpPr>
            <a:spLocks noChangeArrowheads="1"/>
          </p:cNvSpPr>
          <p:nvPr/>
        </p:nvSpPr>
        <p:spPr bwMode="auto">
          <a:xfrm>
            <a:off x="4770437" y="1485833"/>
            <a:ext cx="973138"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008000"/>
                </a:solidFill>
                <a:latin typeface="Comic Sans MS" pitchFamily="66" charset="0"/>
              </a:rPr>
              <a:t>Task</a:t>
            </a:r>
          </a:p>
        </p:txBody>
      </p:sp>
      <p:sp>
        <p:nvSpPr>
          <p:cNvPr id="25611" name="Rectangle 72"/>
          <p:cNvSpPr>
            <a:spLocks noChangeArrowheads="1"/>
          </p:cNvSpPr>
          <p:nvPr/>
        </p:nvSpPr>
        <p:spPr bwMode="auto">
          <a:xfrm>
            <a:off x="5998368" y="1482021"/>
            <a:ext cx="1471613" cy="519113"/>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FF9933"/>
                </a:solidFill>
                <a:latin typeface="Comic Sans MS" pitchFamily="66" charset="0"/>
              </a:rPr>
              <a:t>Position</a:t>
            </a:r>
          </a:p>
        </p:txBody>
      </p:sp>
      <p:sp>
        <p:nvSpPr>
          <p:cNvPr id="25612" name="Rectangle 73"/>
          <p:cNvSpPr>
            <a:spLocks noChangeArrowheads="1"/>
          </p:cNvSpPr>
          <p:nvPr/>
        </p:nvSpPr>
        <p:spPr bwMode="auto">
          <a:xfrm>
            <a:off x="2743200" y="1066800"/>
            <a:ext cx="7136890" cy="523220"/>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000000"/>
                </a:solidFill>
                <a:latin typeface="Comic Sans MS" pitchFamily="66" charset="0"/>
              </a:rPr>
              <a:t>Some roles.. (</a:t>
            </a:r>
            <a:r>
              <a:rPr lang="en-US" sz="2800" dirty="0" err="1">
                <a:solidFill>
                  <a:srgbClr val="000000"/>
                </a:solidFill>
                <a:latin typeface="Comic Sans MS" pitchFamily="66" charset="0"/>
              </a:rPr>
              <a:t>FrameNet</a:t>
            </a:r>
            <a:r>
              <a:rPr lang="en-US" sz="2800" dirty="0">
                <a:solidFill>
                  <a:srgbClr val="000000"/>
                </a:solidFill>
                <a:latin typeface="Comic Sans MS" pitchFamily="66" charset="0"/>
              </a:rPr>
              <a:t> for </a:t>
            </a:r>
            <a:r>
              <a:rPr lang="en-US" sz="2800" u="sng" dirty="0">
                <a:solidFill>
                  <a:srgbClr val="000000"/>
                </a:solidFill>
                <a:latin typeface="Arial Unicode MS" pitchFamily="34" charset="-128"/>
                <a:ea typeface="Arial Unicode MS" pitchFamily="34" charset="-128"/>
                <a:cs typeface="Arial Unicode MS" pitchFamily="34" charset="-128"/>
              </a:rPr>
              <a:t>hiring</a:t>
            </a:r>
            <a:r>
              <a:rPr lang="en-US" sz="2800" dirty="0">
                <a:solidFill>
                  <a:srgbClr val="000000"/>
                </a:solidFill>
                <a:latin typeface="Comic Sans MS" pitchFamily="66" charset="0"/>
              </a:rPr>
              <a:t> frame)</a:t>
            </a:r>
          </a:p>
        </p:txBody>
      </p:sp>
      <p:sp>
        <p:nvSpPr>
          <p:cNvPr id="25613" name="Rectangle 74"/>
          <p:cNvSpPr>
            <a:spLocks noChangeArrowheads="1"/>
          </p:cNvSpPr>
          <p:nvPr/>
        </p:nvSpPr>
        <p:spPr bwMode="auto">
          <a:xfrm>
            <a:off x="887925" y="981981"/>
            <a:ext cx="11215096" cy="990600"/>
          </a:xfrm>
          <a:prstGeom prst="rect">
            <a:avLst/>
          </a:prstGeom>
          <a:noFill/>
          <a:ln w="9525">
            <a:solidFill>
              <a:schemeClr val="tx1"/>
            </a:solidFill>
            <a:miter lim="800000"/>
            <a:headEnd/>
            <a:tailEnd/>
          </a:ln>
        </p:spPr>
        <p:txBody>
          <a:bodyPr wrap="none" anchor="ctr"/>
          <a:lstStyle/>
          <a:p>
            <a:pPr fontAlgn="base">
              <a:spcBef>
                <a:spcPct val="0"/>
              </a:spcBef>
              <a:spcAft>
                <a:spcPct val="0"/>
              </a:spcAft>
            </a:pPr>
            <a:endParaRPr lang="en-US">
              <a:solidFill>
                <a:srgbClr val="000000"/>
              </a:solidFill>
              <a:latin typeface="Times New Roman" pitchFamily="18" charset="0"/>
            </a:endParaRPr>
          </a:p>
        </p:txBody>
      </p:sp>
      <p:sp>
        <p:nvSpPr>
          <p:cNvPr id="14" name="Rectangle 4"/>
          <p:cNvSpPr>
            <a:spLocks noChangeArrowheads="1"/>
          </p:cNvSpPr>
          <p:nvPr/>
        </p:nvSpPr>
        <p:spPr bwMode="auto">
          <a:xfrm>
            <a:off x="6076950" y="4058634"/>
            <a:ext cx="5943600" cy="1893984"/>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a:solidFill>
                  <a:srgbClr val="A50021"/>
                </a:solidFill>
                <a:latin typeface="Comic Sans MS" pitchFamily="66" charset="0"/>
              </a:rPr>
              <a:t>Castro</a:t>
            </a:r>
            <a:r>
              <a:rPr lang="en-US" sz="2400" dirty="0">
                <a:solidFill>
                  <a:srgbClr val="000000"/>
                </a:solidFill>
                <a:latin typeface="Comic Sans MS" pitchFamily="66" charset="0"/>
              </a:rPr>
              <a:t> has swallowed his doubts and HIRED </a:t>
            </a:r>
            <a:r>
              <a:rPr lang="en-US" sz="2400" dirty="0">
                <a:solidFill>
                  <a:srgbClr val="3333CC"/>
                </a:solidFill>
                <a:latin typeface="Comic Sans MS" pitchFamily="66" charset="0"/>
              </a:rPr>
              <a:t>Valenzuela</a:t>
            </a:r>
            <a:r>
              <a:rPr lang="en-US" sz="2400" dirty="0">
                <a:solidFill>
                  <a:srgbClr val="000000"/>
                </a:solidFill>
                <a:latin typeface="Comic Sans MS" pitchFamily="66" charset="0"/>
              </a:rPr>
              <a:t> as </a:t>
            </a:r>
            <a:r>
              <a:rPr lang="en-US" sz="2400" dirty="0">
                <a:solidFill>
                  <a:srgbClr val="FF9933"/>
                </a:solidFill>
                <a:latin typeface="Comic Sans MS" pitchFamily="66" charset="0"/>
              </a:rPr>
              <a:t>a cook</a:t>
            </a:r>
            <a:r>
              <a:rPr lang="en-US" sz="2400" dirty="0">
                <a:solidFill>
                  <a:srgbClr val="000000"/>
                </a:solidFill>
                <a:latin typeface="Comic Sans MS" pitchFamily="66" charset="0"/>
              </a:rPr>
              <a:t> in his small restaurant . </a:t>
            </a:r>
          </a:p>
          <a:p>
            <a:pPr marL="342900" indent="-342900" fontAlgn="base">
              <a:spcBef>
                <a:spcPct val="20000"/>
              </a:spcBef>
              <a:spcAft>
                <a:spcPct val="0"/>
              </a:spcAft>
              <a:buFontTx/>
              <a:buChar char="•"/>
            </a:pPr>
            <a:endParaRPr lang="en-US" sz="2800" dirty="0">
              <a:solidFill>
                <a:srgbClr val="000000"/>
              </a:solidFill>
              <a:latin typeface="Comic Sans MS" pitchFamily="66" charset="0"/>
            </a:endParaRPr>
          </a:p>
        </p:txBody>
      </p:sp>
      <p:sp>
        <p:nvSpPr>
          <p:cNvPr id="15" name="Rectangle 4"/>
          <p:cNvSpPr>
            <a:spLocks noChangeArrowheads="1"/>
          </p:cNvSpPr>
          <p:nvPr/>
        </p:nvSpPr>
        <p:spPr bwMode="auto">
          <a:xfrm>
            <a:off x="-456247" y="4058634"/>
            <a:ext cx="5941694" cy="1673604"/>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a:latin typeface="Comic Sans MS" pitchFamily="66" charset="0"/>
              </a:rPr>
              <a:t>Castro has swallowed his doubts and HIRED Valenzuela as a cook in his small restaurant . </a:t>
            </a:r>
          </a:p>
        </p:txBody>
      </p:sp>
      <p:sp>
        <p:nvSpPr>
          <p:cNvPr id="16" name="Rectangle 4"/>
          <p:cNvSpPr>
            <a:spLocks noChangeArrowheads="1"/>
          </p:cNvSpPr>
          <p:nvPr/>
        </p:nvSpPr>
        <p:spPr bwMode="auto">
          <a:xfrm>
            <a:off x="5981700" y="2341604"/>
            <a:ext cx="6536055" cy="1355080"/>
          </a:xfrm>
          <a:prstGeom prst="rect">
            <a:avLst/>
          </a:prstGeom>
          <a:noFill/>
          <a:ln w="9525">
            <a:noFill/>
            <a:miter lim="800000"/>
            <a:headEnd/>
            <a:tailEnd/>
          </a:ln>
        </p:spPr>
        <p:txBody>
          <a:bodyPr/>
          <a:lstStyle/>
          <a:p>
            <a:pPr marL="742950" lvl="1" indent="-285750" fontAlgn="base">
              <a:spcBef>
                <a:spcPct val="20000"/>
              </a:spcBef>
              <a:spcAft>
                <a:spcPct val="0"/>
              </a:spcAft>
              <a:buFontTx/>
              <a:buChar char="–"/>
            </a:pPr>
            <a:r>
              <a:rPr lang="en-US" sz="2400" dirty="0">
                <a:solidFill>
                  <a:srgbClr val="000000"/>
                </a:solidFill>
                <a:latin typeface="Comic Sans MS" pitchFamily="66" charset="0"/>
              </a:rPr>
              <a:t>In 1979 , </a:t>
            </a:r>
            <a:r>
              <a:rPr lang="en-US" sz="2400" dirty="0">
                <a:solidFill>
                  <a:srgbClr val="A50021"/>
                </a:solidFill>
                <a:latin typeface="Comic Sans MS" pitchFamily="66" charset="0"/>
              </a:rPr>
              <a:t>singer Nancy Wilson</a:t>
            </a:r>
            <a:r>
              <a:rPr lang="en-US" sz="2400" dirty="0">
                <a:solidFill>
                  <a:srgbClr val="000000"/>
                </a:solidFill>
                <a:latin typeface="Comic Sans MS" pitchFamily="66" charset="0"/>
              </a:rPr>
              <a:t> HIRED </a:t>
            </a:r>
            <a:r>
              <a:rPr lang="en-US" sz="2400" dirty="0">
                <a:solidFill>
                  <a:srgbClr val="3333CC"/>
                </a:solidFill>
                <a:latin typeface="Comic Sans MS" pitchFamily="66" charset="0"/>
              </a:rPr>
              <a:t>him</a:t>
            </a:r>
            <a:r>
              <a:rPr lang="en-US" sz="2400" dirty="0">
                <a:solidFill>
                  <a:srgbClr val="000000"/>
                </a:solidFill>
                <a:latin typeface="Comic Sans MS" pitchFamily="66" charset="0"/>
              </a:rPr>
              <a:t> </a:t>
            </a:r>
            <a:r>
              <a:rPr lang="en-US" sz="2400" dirty="0">
                <a:solidFill>
                  <a:srgbClr val="008000"/>
                </a:solidFill>
                <a:latin typeface="Comic Sans MS" pitchFamily="66" charset="0"/>
              </a:rPr>
              <a:t>to open her nightclub act</a:t>
            </a:r>
            <a:r>
              <a:rPr lang="en-US" sz="2400" dirty="0">
                <a:solidFill>
                  <a:srgbClr val="000000"/>
                </a:solidFill>
                <a:latin typeface="Comic Sans MS" pitchFamily="66" charset="0"/>
              </a:rPr>
              <a:t> . </a:t>
            </a:r>
          </a:p>
        </p:txBody>
      </p:sp>
      <p:sp>
        <p:nvSpPr>
          <p:cNvPr id="2" name="Right Arrow 1"/>
          <p:cNvSpPr/>
          <p:nvPr/>
        </p:nvSpPr>
        <p:spPr>
          <a:xfrm>
            <a:off x="5981700" y="2725962"/>
            <a:ext cx="476250" cy="44011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ight Arrow 17"/>
          <p:cNvSpPr/>
          <p:nvPr/>
        </p:nvSpPr>
        <p:spPr>
          <a:xfrm>
            <a:off x="5743575" y="4500476"/>
            <a:ext cx="476250" cy="440119"/>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72">
            <a:extLst>
              <a:ext uri="{FF2B5EF4-FFF2-40B4-BE49-F238E27FC236}">
                <a16:creationId xmlns:a16="http://schemas.microsoft.com/office/drawing/2014/main" id="{B0AD00AB-FFC0-4591-BA48-AEECA865A457}"/>
              </a:ext>
            </a:extLst>
          </p:cNvPr>
          <p:cNvSpPr>
            <a:spLocks noChangeArrowheads="1"/>
          </p:cNvSpPr>
          <p:nvPr/>
        </p:nvSpPr>
        <p:spPr bwMode="auto">
          <a:xfrm>
            <a:off x="7562502" y="1467744"/>
            <a:ext cx="2452916" cy="523220"/>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7030A0"/>
                </a:solidFill>
                <a:latin typeface="Comic Sans MS" pitchFamily="66" charset="0"/>
              </a:rPr>
              <a:t>Compensation</a:t>
            </a:r>
          </a:p>
        </p:txBody>
      </p:sp>
      <p:sp>
        <p:nvSpPr>
          <p:cNvPr id="20" name="Rectangle 72">
            <a:extLst>
              <a:ext uri="{FF2B5EF4-FFF2-40B4-BE49-F238E27FC236}">
                <a16:creationId xmlns:a16="http://schemas.microsoft.com/office/drawing/2014/main" id="{35CBE3E6-172D-4C7E-949C-3324A262556F}"/>
              </a:ext>
            </a:extLst>
          </p:cNvPr>
          <p:cNvSpPr>
            <a:spLocks noChangeArrowheads="1"/>
          </p:cNvSpPr>
          <p:nvPr/>
        </p:nvSpPr>
        <p:spPr bwMode="auto">
          <a:xfrm>
            <a:off x="10418785" y="1455113"/>
            <a:ext cx="1010213" cy="523220"/>
          </a:xfrm>
          <a:prstGeom prst="rect">
            <a:avLst/>
          </a:prstGeom>
          <a:noFill/>
          <a:ln w="9525">
            <a:noFill/>
            <a:miter lim="800000"/>
            <a:headEnd/>
            <a:tailEnd/>
          </a:ln>
        </p:spPr>
        <p:txBody>
          <a:bodyPr wrap="none">
            <a:spAutoFit/>
          </a:bodyPr>
          <a:lstStyle/>
          <a:p>
            <a:pPr fontAlgn="base">
              <a:spcBef>
                <a:spcPct val="0"/>
              </a:spcBef>
              <a:spcAft>
                <a:spcPct val="0"/>
              </a:spcAft>
            </a:pPr>
            <a:r>
              <a:rPr lang="en-US" sz="2800" dirty="0">
                <a:solidFill>
                  <a:srgbClr val="00B0F0"/>
                </a:solidFill>
                <a:latin typeface="Comic Sans MS" pitchFamily="66" charset="0"/>
              </a:rPr>
              <a:t>Field</a:t>
            </a:r>
          </a:p>
        </p:txBody>
      </p:sp>
    </p:spTree>
    <p:extLst>
      <p:ext uri="{BB962C8B-B14F-4D97-AF65-F5344CB8AC3E}">
        <p14:creationId xmlns:p14="http://schemas.microsoft.com/office/powerpoint/2010/main" val="40956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utoUpdateAnimBg="0"/>
      <p:bldP spid="16"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5348" r="1241"/>
          <a:stretch/>
        </p:blipFill>
        <p:spPr>
          <a:xfrm>
            <a:off x="321473" y="640080"/>
            <a:ext cx="11405707" cy="6217920"/>
          </a:xfrm>
          <a:prstGeom prst="rect">
            <a:avLst/>
          </a:prstGeom>
        </p:spPr>
      </p:pic>
      <p:sp>
        <p:nvSpPr>
          <p:cNvPr id="5" name="Title 1"/>
          <p:cNvSpPr txBox="1">
            <a:spLocks/>
          </p:cNvSpPr>
          <p:nvPr/>
        </p:nvSpPr>
        <p:spPr>
          <a:xfrm>
            <a:off x="292426" y="-228600"/>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Neural Approach (1)</a:t>
            </a:r>
          </a:p>
        </p:txBody>
      </p:sp>
      <p:sp>
        <p:nvSpPr>
          <p:cNvPr id="3" name="Date Placeholder 2"/>
          <p:cNvSpPr>
            <a:spLocks noGrp="1"/>
          </p:cNvSpPr>
          <p:nvPr>
            <p:ph type="dt" sz="half" idx="10"/>
          </p:nvPr>
        </p:nvSpPr>
        <p:spPr>
          <a:xfrm>
            <a:off x="-4754" y="6595054"/>
            <a:ext cx="2743200" cy="365125"/>
          </a:xfrm>
        </p:spPr>
        <p:txBody>
          <a:bodyPr/>
          <a:lstStyle/>
          <a:p>
            <a:fld id="{93884938-B625-4BCA-9E7A-F000EAE525F3}" type="datetime1">
              <a:rPr lang="en-US" smtClean="0"/>
              <a:t>10/27/2021</a:t>
            </a:fld>
            <a:endParaRPr lang="en-CA" dirty="0"/>
          </a:p>
        </p:txBody>
      </p:sp>
      <p:sp>
        <p:nvSpPr>
          <p:cNvPr id="6" name="Footer Placeholder 5"/>
          <p:cNvSpPr>
            <a:spLocks noGrp="1"/>
          </p:cNvSpPr>
          <p:nvPr>
            <p:ph type="ftr" sz="quarter" idx="11"/>
          </p:nvPr>
        </p:nvSpPr>
        <p:spPr>
          <a:xfrm>
            <a:off x="4038600" y="6538912"/>
            <a:ext cx="4114800" cy="365125"/>
          </a:xfrm>
        </p:spPr>
        <p:txBody>
          <a:bodyPr/>
          <a:lstStyle/>
          <a:p>
            <a:r>
              <a:rPr lang="en-CA"/>
              <a:t>CPSC503 Winter 2021</a:t>
            </a:r>
            <a:endParaRPr lang="en-CA" dirty="0"/>
          </a:p>
        </p:txBody>
      </p:sp>
      <p:sp>
        <p:nvSpPr>
          <p:cNvPr id="7" name="Slide Number Placeholder 6"/>
          <p:cNvSpPr>
            <a:spLocks noGrp="1"/>
          </p:cNvSpPr>
          <p:nvPr>
            <p:ph type="sldNum" sz="quarter" idx="12"/>
          </p:nvPr>
        </p:nvSpPr>
        <p:spPr>
          <a:xfrm>
            <a:off x="9437964" y="6515707"/>
            <a:ext cx="2743200" cy="365125"/>
          </a:xfrm>
        </p:spPr>
        <p:txBody>
          <a:bodyPr/>
          <a:lstStyle/>
          <a:p>
            <a:fld id="{C79E7FD9-0062-48F3-88D9-1AA82886013F}" type="slidenum">
              <a:rPr lang="en-CA" smtClean="0"/>
              <a:t>28</a:t>
            </a:fld>
            <a:endParaRPr lang="en-CA"/>
          </a:p>
        </p:txBody>
      </p:sp>
      <p:sp>
        <p:nvSpPr>
          <p:cNvPr id="8" name="Content Placeholder 2"/>
          <p:cNvSpPr txBox="1">
            <a:spLocks/>
          </p:cNvSpPr>
          <p:nvPr/>
        </p:nvSpPr>
        <p:spPr>
          <a:xfrm>
            <a:off x="9437964" y="81724"/>
            <a:ext cx="2483526" cy="535524"/>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BIO/IOB labeling..</a:t>
            </a:r>
          </a:p>
        </p:txBody>
      </p:sp>
    </p:spTree>
    <p:extLst>
      <p:ext uri="{BB962C8B-B14F-4D97-AF65-F5344CB8AC3E}">
        <p14:creationId xmlns:p14="http://schemas.microsoft.com/office/powerpoint/2010/main" val="2413496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BA0F107-508C-46A6-9A20-99B0A8BA0DB2}"/>
              </a:ext>
            </a:extLst>
          </p:cNvPr>
          <p:cNvSpPr>
            <a:spLocks noGrp="1"/>
          </p:cNvSpPr>
          <p:nvPr>
            <p:ph type="dt" sz="half" idx="10"/>
          </p:nvPr>
        </p:nvSpPr>
        <p:spPr/>
        <p:txBody>
          <a:bodyPr/>
          <a:lstStyle/>
          <a:p>
            <a:fld id="{F0F365FF-B7A7-46B9-AE34-F86D848F148B}" type="datetime1">
              <a:rPr lang="en-US" smtClean="0"/>
              <a:t>10/28/2021</a:t>
            </a:fld>
            <a:endParaRPr lang="en-CA"/>
          </a:p>
        </p:txBody>
      </p:sp>
      <p:sp>
        <p:nvSpPr>
          <p:cNvPr id="5" name="Footer Placeholder 4">
            <a:extLst>
              <a:ext uri="{FF2B5EF4-FFF2-40B4-BE49-F238E27FC236}">
                <a16:creationId xmlns:a16="http://schemas.microsoft.com/office/drawing/2014/main" id="{A3986211-D180-405A-8435-2F25482CEDE3}"/>
              </a:ext>
            </a:extLst>
          </p:cNvPr>
          <p:cNvSpPr>
            <a:spLocks noGrp="1"/>
          </p:cNvSpPr>
          <p:nvPr>
            <p:ph type="ftr" sz="quarter" idx="11"/>
          </p:nvPr>
        </p:nvSpPr>
        <p:spPr/>
        <p:txBody>
          <a:bodyPr/>
          <a:lstStyle/>
          <a:p>
            <a:r>
              <a:rPr lang="en-CA"/>
              <a:t>CPSC503 Winter 2021</a:t>
            </a:r>
          </a:p>
        </p:txBody>
      </p:sp>
      <p:sp>
        <p:nvSpPr>
          <p:cNvPr id="6" name="Slide Number Placeholder 5">
            <a:extLst>
              <a:ext uri="{FF2B5EF4-FFF2-40B4-BE49-F238E27FC236}">
                <a16:creationId xmlns:a16="http://schemas.microsoft.com/office/drawing/2014/main" id="{72C4F50E-39D6-429D-8597-0C49AB2B51A8}"/>
              </a:ext>
            </a:extLst>
          </p:cNvPr>
          <p:cNvSpPr>
            <a:spLocks noGrp="1"/>
          </p:cNvSpPr>
          <p:nvPr>
            <p:ph type="sldNum" sz="quarter" idx="12"/>
          </p:nvPr>
        </p:nvSpPr>
        <p:spPr/>
        <p:txBody>
          <a:bodyPr/>
          <a:lstStyle/>
          <a:p>
            <a:fld id="{C79E7FD9-0062-48F3-88D9-1AA82886013F}" type="slidenum">
              <a:rPr lang="en-CA" smtClean="0"/>
              <a:t>29</a:t>
            </a:fld>
            <a:endParaRPr lang="en-CA"/>
          </a:p>
        </p:txBody>
      </p:sp>
      <p:sp>
        <p:nvSpPr>
          <p:cNvPr id="9" name="Title 1">
            <a:extLst>
              <a:ext uri="{FF2B5EF4-FFF2-40B4-BE49-F238E27FC236}">
                <a16:creationId xmlns:a16="http://schemas.microsoft.com/office/drawing/2014/main" id="{7FE25303-B45F-4187-842F-8046E8444D2A}"/>
              </a:ext>
            </a:extLst>
          </p:cNvPr>
          <p:cNvSpPr txBox="1">
            <a:spLocks/>
          </p:cNvSpPr>
          <p:nvPr/>
        </p:nvSpPr>
        <p:spPr>
          <a:xfrm>
            <a:off x="292426" y="-228600"/>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Neural Approach (2)</a:t>
            </a:r>
          </a:p>
        </p:txBody>
      </p:sp>
      <p:pic>
        <p:nvPicPr>
          <p:cNvPr id="10" name="Picture 9">
            <a:extLst>
              <a:ext uri="{FF2B5EF4-FFF2-40B4-BE49-F238E27FC236}">
                <a16:creationId xmlns:a16="http://schemas.microsoft.com/office/drawing/2014/main" id="{F1B02FF6-4173-4903-BCAC-20CAE585A8EF}"/>
              </a:ext>
            </a:extLst>
          </p:cNvPr>
          <p:cNvPicPr>
            <a:picLocks noChangeAspect="1"/>
          </p:cNvPicPr>
          <p:nvPr/>
        </p:nvPicPr>
        <p:blipFill rotWithShape="1">
          <a:blip r:embed="rId3"/>
          <a:srcRect t="52150"/>
          <a:stretch/>
        </p:blipFill>
        <p:spPr>
          <a:xfrm>
            <a:off x="2512813" y="4671016"/>
            <a:ext cx="6171148" cy="2186984"/>
          </a:xfrm>
          <a:prstGeom prst="rect">
            <a:avLst/>
          </a:prstGeom>
        </p:spPr>
      </p:pic>
      <p:pic>
        <p:nvPicPr>
          <p:cNvPr id="11" name="Picture 10">
            <a:extLst>
              <a:ext uri="{FF2B5EF4-FFF2-40B4-BE49-F238E27FC236}">
                <a16:creationId xmlns:a16="http://schemas.microsoft.com/office/drawing/2014/main" id="{2A4A4980-C367-4D50-9C04-65B21567F096}"/>
              </a:ext>
            </a:extLst>
          </p:cNvPr>
          <p:cNvPicPr>
            <a:picLocks noChangeAspect="1"/>
          </p:cNvPicPr>
          <p:nvPr/>
        </p:nvPicPr>
        <p:blipFill rotWithShape="1">
          <a:blip r:embed="rId3"/>
          <a:srcRect l="575" b="46752"/>
          <a:stretch/>
        </p:blipFill>
        <p:spPr>
          <a:xfrm>
            <a:off x="1618658" y="883922"/>
            <a:ext cx="9624684" cy="3817572"/>
          </a:xfrm>
          <a:prstGeom prst="rect">
            <a:avLst/>
          </a:prstGeom>
        </p:spPr>
      </p:pic>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D78C1322-9750-42EE-BEAD-FADDBF33F9DF}"/>
                  </a:ext>
                </a:extLst>
              </p14:cNvPr>
              <p14:cNvContentPartPr/>
              <p14:nvPr/>
            </p14:nvContentPartPr>
            <p14:xfrm>
              <a:off x="8570292" y="2794172"/>
              <a:ext cx="447120" cy="300600"/>
            </p14:xfrm>
          </p:contentPart>
        </mc:Choice>
        <mc:Fallback>
          <p:pic>
            <p:nvPicPr>
              <p:cNvPr id="13" name="Ink 12">
                <a:extLst>
                  <a:ext uri="{FF2B5EF4-FFF2-40B4-BE49-F238E27FC236}">
                    <a16:creationId xmlns:a16="http://schemas.microsoft.com/office/drawing/2014/main" id="{D78C1322-9750-42EE-BEAD-FADDBF33F9DF}"/>
                  </a:ext>
                </a:extLst>
              </p:cNvPr>
              <p:cNvPicPr/>
              <p:nvPr/>
            </p:nvPicPr>
            <p:blipFill>
              <a:blip r:embed="rId5"/>
              <a:stretch>
                <a:fillRect/>
              </a:stretch>
            </p:blipFill>
            <p:spPr>
              <a:xfrm>
                <a:off x="8498292" y="2650172"/>
                <a:ext cx="590760" cy="588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4" name="Ink 13">
                <a:extLst>
                  <a:ext uri="{FF2B5EF4-FFF2-40B4-BE49-F238E27FC236}">
                    <a16:creationId xmlns:a16="http://schemas.microsoft.com/office/drawing/2014/main" id="{9B8A97CC-41ED-4AB8-9858-5B6CDAED72DC}"/>
                  </a:ext>
                </a:extLst>
              </p14:cNvPr>
              <p14:cNvContentPartPr/>
              <p14:nvPr/>
            </p14:nvContentPartPr>
            <p14:xfrm>
              <a:off x="7758132" y="5349812"/>
              <a:ext cx="355320" cy="49320"/>
            </p14:xfrm>
          </p:contentPart>
        </mc:Choice>
        <mc:Fallback>
          <p:pic>
            <p:nvPicPr>
              <p:cNvPr id="14" name="Ink 13">
                <a:extLst>
                  <a:ext uri="{FF2B5EF4-FFF2-40B4-BE49-F238E27FC236}">
                    <a16:creationId xmlns:a16="http://schemas.microsoft.com/office/drawing/2014/main" id="{9B8A97CC-41ED-4AB8-9858-5B6CDAED72DC}"/>
                  </a:ext>
                </a:extLst>
              </p:cNvPr>
              <p:cNvPicPr/>
              <p:nvPr/>
            </p:nvPicPr>
            <p:blipFill>
              <a:blip r:embed="rId7"/>
              <a:stretch>
                <a:fillRect/>
              </a:stretch>
            </p:blipFill>
            <p:spPr>
              <a:xfrm>
                <a:off x="7686132" y="5205812"/>
                <a:ext cx="49896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0" name="Ink 19">
                <a:extLst>
                  <a:ext uri="{FF2B5EF4-FFF2-40B4-BE49-F238E27FC236}">
                    <a16:creationId xmlns:a16="http://schemas.microsoft.com/office/drawing/2014/main" id="{1704D31E-18E1-43E3-9E78-2CB848D152E4}"/>
                  </a:ext>
                </a:extLst>
              </p14:cNvPr>
              <p14:cNvContentPartPr/>
              <p14:nvPr/>
            </p14:nvContentPartPr>
            <p14:xfrm>
              <a:off x="3645492" y="1493132"/>
              <a:ext cx="1179720" cy="392400"/>
            </p14:xfrm>
          </p:contentPart>
        </mc:Choice>
        <mc:Fallback>
          <p:pic>
            <p:nvPicPr>
              <p:cNvPr id="20" name="Ink 19">
                <a:extLst>
                  <a:ext uri="{FF2B5EF4-FFF2-40B4-BE49-F238E27FC236}">
                    <a16:creationId xmlns:a16="http://schemas.microsoft.com/office/drawing/2014/main" id="{1704D31E-18E1-43E3-9E78-2CB848D152E4}"/>
                  </a:ext>
                </a:extLst>
              </p:cNvPr>
              <p:cNvPicPr/>
              <p:nvPr/>
            </p:nvPicPr>
            <p:blipFill>
              <a:blip r:embed="rId9"/>
              <a:stretch>
                <a:fillRect/>
              </a:stretch>
            </p:blipFill>
            <p:spPr>
              <a:xfrm>
                <a:off x="3573492" y="1349132"/>
                <a:ext cx="1323360" cy="680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2" name="Ink 21">
                <a:extLst>
                  <a:ext uri="{FF2B5EF4-FFF2-40B4-BE49-F238E27FC236}">
                    <a16:creationId xmlns:a16="http://schemas.microsoft.com/office/drawing/2014/main" id="{D0CB3B87-FAEB-4F8A-8C1C-8D6A06EA7DC2}"/>
                  </a:ext>
                </a:extLst>
              </p14:cNvPr>
              <p14:cNvContentPartPr/>
              <p14:nvPr/>
            </p14:nvContentPartPr>
            <p14:xfrm>
              <a:off x="4782012" y="6122012"/>
              <a:ext cx="3747600" cy="75960"/>
            </p14:xfrm>
          </p:contentPart>
        </mc:Choice>
        <mc:Fallback>
          <p:pic>
            <p:nvPicPr>
              <p:cNvPr id="22" name="Ink 21">
                <a:extLst>
                  <a:ext uri="{FF2B5EF4-FFF2-40B4-BE49-F238E27FC236}">
                    <a16:creationId xmlns:a16="http://schemas.microsoft.com/office/drawing/2014/main" id="{D0CB3B87-FAEB-4F8A-8C1C-8D6A06EA7DC2}"/>
                  </a:ext>
                </a:extLst>
              </p:cNvPr>
              <p:cNvPicPr/>
              <p:nvPr/>
            </p:nvPicPr>
            <p:blipFill>
              <a:blip r:embed="rId11"/>
              <a:stretch>
                <a:fillRect/>
              </a:stretch>
            </p:blipFill>
            <p:spPr>
              <a:xfrm>
                <a:off x="4710012" y="5978372"/>
                <a:ext cx="3891240" cy="363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23" name="Ink 22">
                <a:extLst>
                  <a:ext uri="{FF2B5EF4-FFF2-40B4-BE49-F238E27FC236}">
                    <a16:creationId xmlns:a16="http://schemas.microsoft.com/office/drawing/2014/main" id="{3DA671B9-ED82-4DA8-AB6E-52BEC697D47F}"/>
                  </a:ext>
                </a:extLst>
              </p14:cNvPr>
              <p14:cNvContentPartPr/>
              <p14:nvPr/>
            </p14:nvContentPartPr>
            <p14:xfrm>
              <a:off x="2765652" y="6389132"/>
              <a:ext cx="5997960" cy="69480"/>
            </p14:xfrm>
          </p:contentPart>
        </mc:Choice>
        <mc:Fallback>
          <p:pic>
            <p:nvPicPr>
              <p:cNvPr id="23" name="Ink 22">
                <a:extLst>
                  <a:ext uri="{FF2B5EF4-FFF2-40B4-BE49-F238E27FC236}">
                    <a16:creationId xmlns:a16="http://schemas.microsoft.com/office/drawing/2014/main" id="{3DA671B9-ED82-4DA8-AB6E-52BEC697D47F}"/>
                  </a:ext>
                </a:extLst>
              </p:cNvPr>
              <p:cNvPicPr/>
              <p:nvPr/>
            </p:nvPicPr>
            <p:blipFill>
              <a:blip r:embed="rId13"/>
              <a:stretch>
                <a:fillRect/>
              </a:stretch>
            </p:blipFill>
            <p:spPr>
              <a:xfrm>
                <a:off x="2694012" y="6245132"/>
                <a:ext cx="6141600" cy="357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24" name="Ink 23">
                <a:extLst>
                  <a:ext uri="{FF2B5EF4-FFF2-40B4-BE49-F238E27FC236}">
                    <a16:creationId xmlns:a16="http://schemas.microsoft.com/office/drawing/2014/main" id="{309FE0D8-25D3-4EF8-BAB4-E17729EC1B43}"/>
                  </a:ext>
                </a:extLst>
              </p14:cNvPr>
              <p14:cNvContentPartPr/>
              <p14:nvPr/>
            </p14:nvContentPartPr>
            <p14:xfrm>
              <a:off x="2771412" y="6553292"/>
              <a:ext cx="3639600" cy="125280"/>
            </p14:xfrm>
          </p:contentPart>
        </mc:Choice>
        <mc:Fallback>
          <p:pic>
            <p:nvPicPr>
              <p:cNvPr id="24" name="Ink 23">
                <a:extLst>
                  <a:ext uri="{FF2B5EF4-FFF2-40B4-BE49-F238E27FC236}">
                    <a16:creationId xmlns:a16="http://schemas.microsoft.com/office/drawing/2014/main" id="{309FE0D8-25D3-4EF8-BAB4-E17729EC1B43}"/>
                  </a:ext>
                </a:extLst>
              </p:cNvPr>
              <p:cNvPicPr/>
              <p:nvPr/>
            </p:nvPicPr>
            <p:blipFill>
              <a:blip r:embed="rId15"/>
              <a:stretch>
                <a:fillRect/>
              </a:stretch>
            </p:blipFill>
            <p:spPr>
              <a:xfrm>
                <a:off x="2699412" y="6409652"/>
                <a:ext cx="378324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Ink 24">
                <a:extLst>
                  <a:ext uri="{FF2B5EF4-FFF2-40B4-BE49-F238E27FC236}">
                    <a16:creationId xmlns:a16="http://schemas.microsoft.com/office/drawing/2014/main" id="{5FD21091-DC0E-4847-8034-9F9E03BDAB14}"/>
                  </a:ext>
                </a:extLst>
              </p14:cNvPr>
              <p14:cNvContentPartPr/>
              <p14:nvPr/>
            </p14:nvContentPartPr>
            <p14:xfrm>
              <a:off x="5372772" y="1686452"/>
              <a:ext cx="11520" cy="227160"/>
            </p14:xfrm>
          </p:contentPart>
        </mc:Choice>
        <mc:Fallback>
          <p:pic>
            <p:nvPicPr>
              <p:cNvPr id="25" name="Ink 24">
                <a:extLst>
                  <a:ext uri="{FF2B5EF4-FFF2-40B4-BE49-F238E27FC236}">
                    <a16:creationId xmlns:a16="http://schemas.microsoft.com/office/drawing/2014/main" id="{5FD21091-DC0E-4847-8034-9F9E03BDAB14}"/>
                  </a:ext>
                </a:extLst>
              </p:cNvPr>
              <p:cNvPicPr/>
              <p:nvPr/>
            </p:nvPicPr>
            <p:blipFill>
              <a:blip r:embed="rId17"/>
              <a:stretch>
                <a:fillRect/>
              </a:stretch>
            </p:blipFill>
            <p:spPr>
              <a:xfrm>
                <a:off x="5300772" y="1542812"/>
                <a:ext cx="155160" cy="514800"/>
              </a:xfrm>
              <a:prstGeom prst="rect">
                <a:avLst/>
              </a:prstGeom>
            </p:spPr>
          </p:pic>
        </mc:Fallback>
      </mc:AlternateContent>
    </p:spTree>
    <p:extLst>
      <p:ext uri="{BB962C8B-B14F-4D97-AF65-F5344CB8AC3E}">
        <p14:creationId xmlns:p14="http://schemas.microsoft.com/office/powerpoint/2010/main" val="2878538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(Task Specific)</a:t>
            </a:r>
            <a:r>
              <a:rPr lang="en-CA" dirty="0" err="1"/>
              <a:t>Ngram</a:t>
            </a:r>
            <a:r>
              <a:rPr lang="en-CA" dirty="0"/>
              <a:t> Detectors: convolutional Neural Networks (CNNs)</a:t>
            </a:r>
          </a:p>
        </p:txBody>
      </p:sp>
      <p:sp>
        <p:nvSpPr>
          <p:cNvPr id="3" name="Content Placeholder 2"/>
          <p:cNvSpPr>
            <a:spLocks noGrp="1"/>
          </p:cNvSpPr>
          <p:nvPr>
            <p:ph idx="1"/>
          </p:nvPr>
        </p:nvSpPr>
        <p:spPr>
          <a:xfrm>
            <a:off x="251346" y="1847850"/>
            <a:ext cx="11353800" cy="4351338"/>
          </a:xfrm>
        </p:spPr>
        <p:txBody>
          <a:bodyPr>
            <a:normAutofit lnSpcReduction="10000"/>
          </a:bodyPr>
          <a:lstStyle/>
          <a:p>
            <a:r>
              <a:rPr lang="en-CA" sz="3200" dirty="0"/>
              <a:t>A CNN is designed to </a:t>
            </a:r>
          </a:p>
          <a:p>
            <a:pPr lvl="1"/>
            <a:r>
              <a:rPr lang="en-CA" sz="2800" dirty="0"/>
              <a:t>identify </a:t>
            </a:r>
            <a:r>
              <a:rPr lang="en-CA" sz="2800" b="1" dirty="0"/>
              <a:t>indicative local predictors </a:t>
            </a:r>
            <a:r>
              <a:rPr lang="en-CA" sz="2800" dirty="0"/>
              <a:t>in a large structure</a:t>
            </a:r>
          </a:p>
          <a:p>
            <a:pPr lvl="1"/>
            <a:r>
              <a:rPr lang="en-CA" sz="2800" dirty="0"/>
              <a:t>to combine them to produce a </a:t>
            </a:r>
            <a:r>
              <a:rPr lang="en-CA" sz="2800" b="1" dirty="0"/>
              <a:t>fixed size vector representation </a:t>
            </a:r>
            <a:r>
              <a:rPr lang="en-CA" sz="2800" dirty="0"/>
              <a:t>of the structure, capturing the local aspects that are most informative for the prediction task at hand. </a:t>
            </a:r>
          </a:p>
          <a:p>
            <a:r>
              <a:rPr lang="en-CA" sz="3200" dirty="0"/>
              <a:t>The CNN architecture will </a:t>
            </a:r>
          </a:p>
          <a:p>
            <a:pPr lvl="1"/>
            <a:r>
              <a:rPr lang="en-CA" sz="2800" b="1" dirty="0"/>
              <a:t>identify </a:t>
            </a:r>
            <a:r>
              <a:rPr lang="en-CA" sz="2800" b="1" dirty="0" err="1"/>
              <a:t>ngrams</a:t>
            </a:r>
            <a:r>
              <a:rPr lang="en-CA" sz="2800" b="1" dirty="0"/>
              <a:t> </a:t>
            </a:r>
            <a:r>
              <a:rPr lang="en-CA" sz="2800" dirty="0"/>
              <a:t>that are predictive for the task at hand (e.g., Sentiment analysis)</a:t>
            </a:r>
          </a:p>
          <a:p>
            <a:pPr lvl="1"/>
            <a:r>
              <a:rPr lang="en-CA" sz="2800" dirty="0"/>
              <a:t>without the need to pre-specify an embedding vector for each possible </a:t>
            </a:r>
            <a:r>
              <a:rPr lang="en-CA" sz="2800" dirty="0" err="1"/>
              <a:t>ngram</a:t>
            </a:r>
            <a:r>
              <a:rPr lang="en-CA" sz="2800" dirty="0"/>
              <a:t>.</a:t>
            </a:r>
          </a:p>
        </p:txBody>
      </p:sp>
      <p:sp>
        <p:nvSpPr>
          <p:cNvPr id="4" name="Date Placeholder 3"/>
          <p:cNvSpPr>
            <a:spLocks noGrp="1"/>
          </p:cNvSpPr>
          <p:nvPr>
            <p:ph type="dt" sz="half" idx="10"/>
          </p:nvPr>
        </p:nvSpPr>
        <p:spPr/>
        <p:txBody>
          <a:bodyPr/>
          <a:lstStyle/>
          <a:p>
            <a:fld id="{7F7D45C7-1A80-4C42-8F9A-EAA4C6B13469}" type="datetime1">
              <a:rPr lang="en-US" smtClean="0"/>
              <a:t>10/27/2021</a:t>
            </a:fld>
            <a:endParaRPr lang="en-CA"/>
          </a:p>
        </p:txBody>
      </p:sp>
      <p:sp>
        <p:nvSpPr>
          <p:cNvPr id="5" name="Footer Placeholder 4"/>
          <p:cNvSpPr>
            <a:spLocks noGrp="1"/>
          </p:cNvSpPr>
          <p:nvPr>
            <p:ph type="ftr" sz="quarter" idx="11"/>
          </p:nvPr>
        </p:nvSpPr>
        <p:spPr/>
        <p:txBody>
          <a:bodyPr/>
          <a:lstStyle/>
          <a:p>
            <a:r>
              <a:rPr lang="en-CA"/>
              <a:t>CPSC503 Winter 2021</a:t>
            </a:r>
          </a:p>
        </p:txBody>
      </p:sp>
      <p:sp>
        <p:nvSpPr>
          <p:cNvPr id="6" name="Slide Number Placeholder 5"/>
          <p:cNvSpPr>
            <a:spLocks noGrp="1"/>
          </p:cNvSpPr>
          <p:nvPr>
            <p:ph type="sldNum" sz="quarter" idx="12"/>
          </p:nvPr>
        </p:nvSpPr>
        <p:spPr/>
        <p:txBody>
          <a:bodyPr/>
          <a:lstStyle/>
          <a:p>
            <a:fld id="{C79E7FD9-0062-48F3-88D9-1AA82886013F}" type="slidenum">
              <a:rPr lang="en-CA" smtClean="0"/>
              <a:t>3</a:t>
            </a:fld>
            <a:endParaRPr lang="en-CA"/>
          </a:p>
        </p:txBody>
      </p:sp>
    </p:spTree>
    <p:extLst>
      <p:ext uri="{BB962C8B-B14F-4D97-AF65-F5344CB8AC3E}">
        <p14:creationId xmlns:p14="http://schemas.microsoft.com/office/powerpoint/2010/main" val="33483040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D1CFD-794E-4F9E-A3C7-4FDA8318E86C}"/>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09D6280F-0E85-4163-8A59-BCFFBC93536C}"/>
              </a:ext>
            </a:extLst>
          </p:cNvPr>
          <p:cNvSpPr>
            <a:spLocks noGrp="1"/>
          </p:cNvSpPr>
          <p:nvPr>
            <p:ph idx="1"/>
          </p:nvPr>
        </p:nvSpPr>
        <p:spPr/>
        <p:txBody>
          <a:bodyPr/>
          <a:lstStyle/>
          <a:p>
            <a:endParaRPr lang="en-CA"/>
          </a:p>
        </p:txBody>
      </p:sp>
      <p:sp>
        <p:nvSpPr>
          <p:cNvPr id="4" name="Date Placeholder 3">
            <a:extLst>
              <a:ext uri="{FF2B5EF4-FFF2-40B4-BE49-F238E27FC236}">
                <a16:creationId xmlns:a16="http://schemas.microsoft.com/office/drawing/2014/main" id="{ABA0F107-508C-46A6-9A20-99B0A8BA0DB2}"/>
              </a:ext>
            </a:extLst>
          </p:cNvPr>
          <p:cNvSpPr>
            <a:spLocks noGrp="1"/>
          </p:cNvSpPr>
          <p:nvPr>
            <p:ph type="dt" sz="half" idx="10"/>
          </p:nvPr>
        </p:nvSpPr>
        <p:spPr/>
        <p:txBody>
          <a:bodyPr/>
          <a:lstStyle/>
          <a:p>
            <a:fld id="{F0F365FF-B7A7-46B9-AE34-F86D848F148B}" type="datetime1">
              <a:rPr lang="en-US" smtClean="0"/>
              <a:t>10/28/2021</a:t>
            </a:fld>
            <a:endParaRPr lang="en-CA"/>
          </a:p>
        </p:txBody>
      </p:sp>
      <p:sp>
        <p:nvSpPr>
          <p:cNvPr id="5" name="Footer Placeholder 4">
            <a:extLst>
              <a:ext uri="{FF2B5EF4-FFF2-40B4-BE49-F238E27FC236}">
                <a16:creationId xmlns:a16="http://schemas.microsoft.com/office/drawing/2014/main" id="{A3986211-D180-405A-8435-2F25482CEDE3}"/>
              </a:ext>
            </a:extLst>
          </p:cNvPr>
          <p:cNvSpPr>
            <a:spLocks noGrp="1"/>
          </p:cNvSpPr>
          <p:nvPr>
            <p:ph type="ftr" sz="quarter" idx="11"/>
          </p:nvPr>
        </p:nvSpPr>
        <p:spPr/>
        <p:txBody>
          <a:bodyPr/>
          <a:lstStyle/>
          <a:p>
            <a:r>
              <a:rPr lang="en-CA"/>
              <a:t>CPSC503 Winter 2021</a:t>
            </a:r>
          </a:p>
        </p:txBody>
      </p:sp>
      <p:sp>
        <p:nvSpPr>
          <p:cNvPr id="6" name="Slide Number Placeholder 5">
            <a:extLst>
              <a:ext uri="{FF2B5EF4-FFF2-40B4-BE49-F238E27FC236}">
                <a16:creationId xmlns:a16="http://schemas.microsoft.com/office/drawing/2014/main" id="{72C4F50E-39D6-429D-8597-0C49AB2B51A8}"/>
              </a:ext>
            </a:extLst>
          </p:cNvPr>
          <p:cNvSpPr>
            <a:spLocks noGrp="1"/>
          </p:cNvSpPr>
          <p:nvPr>
            <p:ph type="sldNum" sz="quarter" idx="12"/>
          </p:nvPr>
        </p:nvSpPr>
        <p:spPr/>
        <p:txBody>
          <a:bodyPr/>
          <a:lstStyle/>
          <a:p>
            <a:fld id="{C79E7FD9-0062-48F3-88D9-1AA82886013F}" type="slidenum">
              <a:rPr lang="en-CA" smtClean="0"/>
              <a:t>30</a:t>
            </a:fld>
            <a:endParaRPr lang="en-CA"/>
          </a:p>
        </p:txBody>
      </p:sp>
      <p:pic>
        <p:nvPicPr>
          <p:cNvPr id="7" name="Picture 6">
            <a:extLst>
              <a:ext uri="{FF2B5EF4-FFF2-40B4-BE49-F238E27FC236}">
                <a16:creationId xmlns:a16="http://schemas.microsoft.com/office/drawing/2014/main" id="{F4750D9E-CF00-4746-AF59-1294FF1A0464}"/>
              </a:ext>
            </a:extLst>
          </p:cNvPr>
          <p:cNvPicPr>
            <a:picLocks noChangeAspect="1"/>
          </p:cNvPicPr>
          <p:nvPr/>
        </p:nvPicPr>
        <p:blipFill rotWithShape="1">
          <a:blip r:embed="rId3"/>
          <a:srcRect r="110" b="24690"/>
          <a:stretch/>
        </p:blipFill>
        <p:spPr>
          <a:xfrm>
            <a:off x="790422" y="681037"/>
            <a:ext cx="10352764" cy="4143555"/>
          </a:xfrm>
          <a:prstGeom prst="rect">
            <a:avLst/>
          </a:prstGeom>
        </p:spPr>
      </p:pic>
      <p:sp>
        <p:nvSpPr>
          <p:cNvPr id="9" name="Title 1">
            <a:extLst>
              <a:ext uri="{FF2B5EF4-FFF2-40B4-BE49-F238E27FC236}">
                <a16:creationId xmlns:a16="http://schemas.microsoft.com/office/drawing/2014/main" id="{7FE25303-B45F-4187-842F-8046E8444D2A}"/>
              </a:ext>
            </a:extLst>
          </p:cNvPr>
          <p:cNvSpPr txBox="1">
            <a:spLocks/>
          </p:cNvSpPr>
          <p:nvPr/>
        </p:nvSpPr>
        <p:spPr>
          <a:xfrm>
            <a:off x="292426" y="-228600"/>
            <a:ext cx="7772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Neural Approach (2)</a:t>
            </a:r>
          </a:p>
        </p:txBody>
      </p:sp>
    </p:spTree>
    <p:extLst>
      <p:ext uri="{BB962C8B-B14F-4D97-AF65-F5344CB8AC3E}">
        <p14:creationId xmlns:p14="http://schemas.microsoft.com/office/powerpoint/2010/main" val="1601800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110" y="136525"/>
            <a:ext cx="10515600" cy="1325563"/>
          </a:xfrm>
        </p:spPr>
        <p:txBody>
          <a:bodyPr/>
          <a:lstStyle/>
          <a:p>
            <a:r>
              <a:rPr lang="en-CA" dirty="0"/>
              <a:t>Global approach  </a:t>
            </a:r>
          </a:p>
        </p:txBody>
      </p:sp>
      <p:sp>
        <p:nvSpPr>
          <p:cNvPr id="3" name="Content Placeholder 2"/>
          <p:cNvSpPr>
            <a:spLocks noGrp="1"/>
          </p:cNvSpPr>
          <p:nvPr>
            <p:ph idx="1"/>
          </p:nvPr>
        </p:nvSpPr>
        <p:spPr>
          <a:xfrm>
            <a:off x="0" y="1461966"/>
            <a:ext cx="9074612" cy="4894507"/>
          </a:xfrm>
        </p:spPr>
        <p:txBody>
          <a:bodyPr>
            <a:normAutofit/>
          </a:bodyPr>
          <a:lstStyle/>
          <a:p>
            <a:r>
              <a:rPr lang="en-CA" b="1" dirty="0"/>
              <a:t>Exploit global constraints between tags</a:t>
            </a:r>
            <a:r>
              <a:rPr lang="en-CA" dirty="0"/>
              <a:t>; e.g., a tag I-ARG0 must follow another I-ARG0 or B-ARG0.</a:t>
            </a:r>
          </a:p>
          <a:p>
            <a:r>
              <a:rPr lang="en-CA" b="1" dirty="0"/>
              <a:t>Apply Viterbi decoding to HMM-like (CRF) layer</a:t>
            </a:r>
          </a:p>
          <a:p>
            <a:pPr lvl="1"/>
            <a:r>
              <a:rPr lang="en-CA" sz="2800" dirty="0"/>
              <a:t>start with the simple </a:t>
            </a:r>
            <a:r>
              <a:rPr lang="en-CA" sz="2800" dirty="0" err="1"/>
              <a:t>softmax</a:t>
            </a:r>
            <a:r>
              <a:rPr lang="en-CA" sz="2800" dirty="0"/>
              <a:t> output (the entire probability distribution over tags for each word)</a:t>
            </a:r>
          </a:p>
          <a:p>
            <a:pPr lvl="1"/>
            <a:r>
              <a:rPr lang="en-CA" sz="2800" dirty="0"/>
              <a:t>Hard IOB constraints can act as the transition probabilities in the Viterbi decoding (Thus the transition from state I-ARG0 to I-ARG1 would have probability 0). </a:t>
            </a:r>
          </a:p>
          <a:p>
            <a:pPr lvl="1"/>
            <a:r>
              <a:rPr lang="en-CA" sz="2800" dirty="0"/>
              <a:t>Alternatively, the training data can be used to learn bigram tag transition probabilities as if doing CRF decoding. </a:t>
            </a:r>
          </a:p>
        </p:txBody>
      </p:sp>
      <p:sp>
        <p:nvSpPr>
          <p:cNvPr id="4" name="Date Placeholder 3"/>
          <p:cNvSpPr>
            <a:spLocks noGrp="1"/>
          </p:cNvSpPr>
          <p:nvPr>
            <p:ph type="dt" sz="half" idx="10"/>
          </p:nvPr>
        </p:nvSpPr>
        <p:spPr/>
        <p:txBody>
          <a:bodyPr/>
          <a:lstStyle/>
          <a:p>
            <a:fld id="{859BF6D5-1C99-4ED6-ADBF-59B7D5333934}" type="datetime1">
              <a:rPr lang="en-US" smtClean="0"/>
              <a:t>10/27/2021</a:t>
            </a:fld>
            <a:endParaRPr lang="en-CA"/>
          </a:p>
        </p:txBody>
      </p:sp>
      <p:sp>
        <p:nvSpPr>
          <p:cNvPr id="5" name="Footer Placeholder 4"/>
          <p:cNvSpPr>
            <a:spLocks noGrp="1"/>
          </p:cNvSpPr>
          <p:nvPr>
            <p:ph type="ftr" sz="quarter" idx="11"/>
          </p:nvPr>
        </p:nvSpPr>
        <p:spPr/>
        <p:txBody>
          <a:bodyPr/>
          <a:lstStyle/>
          <a:p>
            <a:r>
              <a:rPr lang="en-CA"/>
              <a:t>CPSC503 Winter 2021</a:t>
            </a:r>
          </a:p>
        </p:txBody>
      </p:sp>
      <p:sp>
        <p:nvSpPr>
          <p:cNvPr id="6" name="Slide Number Placeholder 5"/>
          <p:cNvSpPr>
            <a:spLocks noGrp="1"/>
          </p:cNvSpPr>
          <p:nvPr>
            <p:ph type="sldNum" sz="quarter" idx="12"/>
          </p:nvPr>
        </p:nvSpPr>
        <p:spPr/>
        <p:txBody>
          <a:bodyPr/>
          <a:lstStyle/>
          <a:p>
            <a:fld id="{C79E7FD9-0062-48F3-88D9-1AA82886013F}" type="slidenum">
              <a:rPr lang="en-CA" smtClean="0"/>
              <a:t>31</a:t>
            </a:fld>
            <a:endParaRPr lang="en-CA"/>
          </a:p>
        </p:txBody>
      </p:sp>
      <p:sp>
        <p:nvSpPr>
          <p:cNvPr id="7" name="Content Placeholder 2"/>
          <p:cNvSpPr txBox="1">
            <a:spLocks/>
          </p:cNvSpPr>
          <p:nvPr/>
        </p:nvSpPr>
        <p:spPr>
          <a:xfrm>
            <a:off x="5243154" y="297437"/>
            <a:ext cx="6232566" cy="914143"/>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Probably skip in class, but check textbook 19.6.2 if something similar needed for your project</a:t>
            </a:r>
          </a:p>
        </p:txBody>
      </p:sp>
      <mc:AlternateContent xmlns:mc="http://schemas.openxmlformats.org/markup-compatibility/2006" xmlns:p14="http://schemas.microsoft.com/office/powerpoint/2010/main">
        <mc:Choice Requires="p14">
          <p:contentPart p14:bwMode="auto" r:id="rId3">
            <p14:nvContentPartPr>
              <p14:cNvPr id="49" name="Ink 48"/>
              <p14:cNvContentPartPr/>
              <p14:nvPr/>
            </p14:nvContentPartPr>
            <p14:xfrm>
              <a:off x="8893001" y="2031624"/>
              <a:ext cx="2601583" cy="2506798"/>
            </p14:xfrm>
          </p:contentPart>
        </mc:Choice>
        <mc:Fallback xmlns="">
          <p:pic>
            <p:nvPicPr>
              <p:cNvPr id="49" name="Ink 48"/>
              <p:cNvPicPr/>
              <p:nvPr/>
            </p:nvPicPr>
            <p:blipFill>
              <a:blip r:embed="rId4"/>
              <a:stretch>
                <a:fillRect/>
              </a:stretch>
            </p:blipFill>
            <p:spPr>
              <a:xfrm>
                <a:off x="8885081" y="2021184"/>
                <a:ext cx="2621022" cy="253163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0" name="Ink 69"/>
              <p14:cNvContentPartPr/>
              <p14:nvPr/>
            </p14:nvContentPartPr>
            <p14:xfrm>
              <a:off x="829584" y="3836304"/>
              <a:ext cx="6338160" cy="203760"/>
            </p14:xfrm>
          </p:contentPart>
        </mc:Choice>
        <mc:Fallback xmlns="">
          <p:pic>
            <p:nvPicPr>
              <p:cNvPr id="70" name="Ink 69"/>
              <p:cNvPicPr/>
              <p:nvPr/>
            </p:nvPicPr>
            <p:blipFill>
              <a:blip r:embed="rId6"/>
              <a:stretch>
                <a:fillRect/>
              </a:stretch>
            </p:blipFill>
            <p:spPr>
              <a:xfrm>
                <a:off x="795384" y="3707064"/>
                <a:ext cx="6453720" cy="488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1" name="Ink 70"/>
              <p14:cNvContentPartPr/>
              <p14:nvPr/>
            </p14:nvContentPartPr>
            <p14:xfrm>
              <a:off x="759024" y="4235184"/>
              <a:ext cx="1794960" cy="52920"/>
            </p14:xfrm>
          </p:contentPart>
        </mc:Choice>
        <mc:Fallback xmlns="">
          <p:pic>
            <p:nvPicPr>
              <p:cNvPr id="71" name="Ink 70"/>
              <p:cNvPicPr/>
              <p:nvPr/>
            </p:nvPicPr>
            <p:blipFill>
              <a:blip r:embed="rId8"/>
              <a:stretch>
                <a:fillRect/>
              </a:stretch>
            </p:blipFill>
            <p:spPr>
              <a:xfrm>
                <a:off x="696384" y="4084704"/>
                <a:ext cx="193356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2" name="Ink 71"/>
              <p14:cNvContentPartPr/>
              <p14:nvPr/>
            </p14:nvContentPartPr>
            <p14:xfrm>
              <a:off x="10612944" y="3477384"/>
              <a:ext cx="263160" cy="18000"/>
            </p14:xfrm>
          </p:contentPart>
        </mc:Choice>
        <mc:Fallback xmlns="">
          <p:pic>
            <p:nvPicPr>
              <p:cNvPr id="72" name="Ink 71"/>
              <p:cNvPicPr/>
              <p:nvPr/>
            </p:nvPicPr>
            <p:blipFill>
              <a:blip r:embed="rId10"/>
              <a:stretch>
                <a:fillRect/>
              </a:stretch>
            </p:blipFill>
            <p:spPr>
              <a:xfrm>
                <a:off x="10557504" y="3323664"/>
                <a:ext cx="3956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3" name="Ink 72"/>
              <p14:cNvContentPartPr/>
              <p14:nvPr/>
            </p14:nvContentPartPr>
            <p14:xfrm>
              <a:off x="3339864" y="5081184"/>
              <a:ext cx="3600" cy="3600"/>
            </p14:xfrm>
          </p:contentPart>
        </mc:Choice>
        <mc:Fallback xmlns="">
          <p:pic>
            <p:nvPicPr>
              <p:cNvPr id="73" name="Ink 72"/>
              <p:cNvPicPr/>
              <p:nvPr/>
            </p:nvPicPr>
            <p:blipFill>
              <a:blip r:embed="rId12"/>
              <a:stretch>
                <a:fillRect/>
              </a:stretch>
            </p:blipFill>
            <p:spPr>
              <a:xfrm>
                <a:off x="3313584" y="5028984"/>
                <a:ext cx="529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74" name="Ink 73"/>
              <p14:cNvContentPartPr/>
              <p14:nvPr/>
            </p14:nvContentPartPr>
            <p14:xfrm>
              <a:off x="3326544" y="5040144"/>
              <a:ext cx="4642920" cy="106200"/>
            </p14:xfrm>
          </p:contentPart>
        </mc:Choice>
        <mc:Fallback xmlns="">
          <p:pic>
            <p:nvPicPr>
              <p:cNvPr id="74" name="Ink 73"/>
              <p:cNvPicPr/>
              <p:nvPr/>
            </p:nvPicPr>
            <p:blipFill>
              <a:blip r:embed="rId14"/>
              <a:stretch>
                <a:fillRect/>
              </a:stretch>
            </p:blipFill>
            <p:spPr>
              <a:xfrm>
                <a:off x="3285864" y="4926744"/>
                <a:ext cx="476496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75" name="Ink 74"/>
              <p14:cNvContentPartPr/>
              <p14:nvPr/>
            </p14:nvContentPartPr>
            <p14:xfrm>
              <a:off x="698544" y="5455944"/>
              <a:ext cx="5185080" cy="169920"/>
            </p14:xfrm>
          </p:contentPart>
        </mc:Choice>
        <mc:Fallback xmlns="">
          <p:pic>
            <p:nvPicPr>
              <p:cNvPr id="75" name="Ink 74"/>
              <p:cNvPicPr/>
              <p:nvPr/>
            </p:nvPicPr>
            <p:blipFill>
              <a:blip r:embed="rId16"/>
              <a:stretch>
                <a:fillRect/>
              </a:stretch>
            </p:blipFill>
            <p:spPr>
              <a:xfrm>
                <a:off x="644544" y="5323464"/>
                <a:ext cx="5294880" cy="452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76" name="Ink 75"/>
              <p14:cNvContentPartPr/>
              <p14:nvPr/>
            </p14:nvContentPartPr>
            <p14:xfrm>
              <a:off x="11507544" y="3460824"/>
              <a:ext cx="520560" cy="27360"/>
            </p14:xfrm>
          </p:contentPart>
        </mc:Choice>
        <mc:Fallback xmlns="">
          <p:pic>
            <p:nvPicPr>
              <p:cNvPr id="76" name="Ink 75"/>
              <p:cNvPicPr/>
              <p:nvPr/>
            </p:nvPicPr>
            <p:blipFill>
              <a:blip r:embed="rId18"/>
              <a:stretch>
                <a:fillRect/>
              </a:stretch>
            </p:blipFill>
            <p:spPr>
              <a:xfrm>
                <a:off x="11460024" y="3295224"/>
                <a:ext cx="651240" cy="3340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77" name="Ink 76"/>
              <p14:cNvContentPartPr/>
              <p14:nvPr/>
            </p14:nvContentPartPr>
            <p14:xfrm>
              <a:off x="3820464" y="3000384"/>
              <a:ext cx="2242440" cy="136440"/>
            </p14:xfrm>
          </p:contentPart>
        </mc:Choice>
        <mc:Fallback xmlns="">
          <p:pic>
            <p:nvPicPr>
              <p:cNvPr id="77" name="Ink 76"/>
              <p:cNvPicPr/>
              <p:nvPr/>
            </p:nvPicPr>
            <p:blipFill>
              <a:blip r:embed="rId20"/>
              <a:stretch>
                <a:fillRect/>
              </a:stretch>
            </p:blipFill>
            <p:spPr>
              <a:xfrm>
                <a:off x="3769344" y="2863944"/>
                <a:ext cx="2370240" cy="4273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8" name="Ink 77"/>
              <p14:cNvContentPartPr/>
              <p14:nvPr/>
            </p14:nvContentPartPr>
            <p14:xfrm>
              <a:off x="10814904" y="4314744"/>
              <a:ext cx="2880" cy="11160"/>
            </p14:xfrm>
          </p:contentPart>
        </mc:Choice>
        <mc:Fallback xmlns="">
          <p:pic>
            <p:nvPicPr>
              <p:cNvPr id="78" name="Ink 77"/>
              <p:cNvPicPr/>
              <p:nvPr/>
            </p:nvPicPr>
            <p:blipFill>
              <a:blip r:embed="rId22"/>
              <a:stretch>
                <a:fillRect/>
              </a:stretch>
            </p:blipFill>
            <p:spPr>
              <a:xfrm>
                <a:off x="10790064" y="4269384"/>
                <a:ext cx="4932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9" name="Ink 78"/>
              <p14:cNvContentPartPr/>
              <p14:nvPr/>
            </p14:nvContentPartPr>
            <p14:xfrm>
              <a:off x="10822464" y="4283424"/>
              <a:ext cx="673560" cy="31680"/>
            </p14:xfrm>
          </p:contentPart>
        </mc:Choice>
        <mc:Fallback xmlns="">
          <p:pic>
            <p:nvPicPr>
              <p:cNvPr id="79" name="Ink 78"/>
              <p:cNvPicPr/>
              <p:nvPr/>
            </p:nvPicPr>
            <p:blipFill>
              <a:blip r:embed="rId24"/>
              <a:stretch>
                <a:fillRect/>
              </a:stretch>
            </p:blipFill>
            <p:spPr>
              <a:xfrm>
                <a:off x="10774944" y="4109184"/>
                <a:ext cx="80748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80" name="Ink 79"/>
              <p14:cNvContentPartPr/>
              <p14:nvPr/>
            </p14:nvContentPartPr>
            <p14:xfrm>
              <a:off x="10902384" y="2704824"/>
              <a:ext cx="482760" cy="39600"/>
            </p14:xfrm>
          </p:contentPart>
        </mc:Choice>
        <mc:Fallback xmlns="">
          <p:pic>
            <p:nvPicPr>
              <p:cNvPr id="80" name="Ink 79"/>
              <p:cNvPicPr/>
              <p:nvPr/>
            </p:nvPicPr>
            <p:blipFill>
              <a:blip r:embed="rId26"/>
              <a:stretch>
                <a:fillRect/>
              </a:stretch>
            </p:blipFill>
            <p:spPr>
              <a:xfrm>
                <a:off x="10833264" y="2556504"/>
                <a:ext cx="632880" cy="325440"/>
              </a:xfrm>
              <a:prstGeom prst="rect">
                <a:avLst/>
              </a:prstGeom>
            </p:spPr>
          </p:pic>
        </mc:Fallback>
      </mc:AlternateContent>
    </p:spTree>
    <p:extLst>
      <p:ext uri="{BB962C8B-B14F-4D97-AF65-F5344CB8AC3E}">
        <p14:creationId xmlns:p14="http://schemas.microsoft.com/office/powerpoint/2010/main" val="34499030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Today Oct  28</a:t>
            </a:r>
          </a:p>
        </p:txBody>
      </p:sp>
      <p:sp>
        <p:nvSpPr>
          <p:cNvPr id="3" name="Content Placeholder 2"/>
          <p:cNvSpPr>
            <a:spLocks noGrp="1"/>
          </p:cNvSpPr>
          <p:nvPr>
            <p:ph idx="1"/>
          </p:nvPr>
        </p:nvSpPr>
        <p:spPr/>
        <p:txBody>
          <a:bodyPr>
            <a:normAutofit/>
          </a:bodyPr>
          <a:lstStyle/>
          <a:p>
            <a:r>
              <a:rPr lang="en-CA" sz="3200" dirty="0"/>
              <a:t>Convolutional Neural Networks</a:t>
            </a:r>
          </a:p>
          <a:p>
            <a:r>
              <a:rPr lang="en-CA" sz="3200" dirty="0"/>
              <a:t>Semantic Role Labeling  </a:t>
            </a:r>
            <a:r>
              <a:rPr lang="en-CA" sz="3200" dirty="0" err="1"/>
              <a:t>Chp</a:t>
            </a:r>
            <a:r>
              <a:rPr lang="en-CA" sz="3200" dirty="0"/>
              <a:t> 19 J&amp;M</a:t>
            </a:r>
          </a:p>
          <a:p>
            <a:pPr lvl="1"/>
            <a:r>
              <a:rPr lang="en-CA" sz="2800" dirty="0">
                <a:solidFill>
                  <a:schemeClr val="bg2">
                    <a:lumMod val="75000"/>
                  </a:schemeClr>
                </a:solidFill>
              </a:rPr>
              <a:t>CNN R. </a:t>
            </a:r>
            <a:r>
              <a:rPr lang="en-CA" sz="2800" dirty="0" err="1">
                <a:solidFill>
                  <a:schemeClr val="bg2">
                    <a:lumMod val="75000"/>
                  </a:schemeClr>
                </a:solidFill>
              </a:rPr>
              <a:t>Collobert</a:t>
            </a:r>
            <a:r>
              <a:rPr lang="en-CA" sz="2800" dirty="0">
                <a:solidFill>
                  <a:schemeClr val="bg2">
                    <a:lumMod val="75000"/>
                  </a:schemeClr>
                </a:solidFill>
              </a:rPr>
              <a:t> et al. Natural language processing (almost) from scratch. The Journal of Machine Learning Research, 12:2493–2537, 2011.</a:t>
            </a:r>
          </a:p>
          <a:p>
            <a:pPr lvl="1"/>
            <a:r>
              <a:rPr lang="en-CA" sz="2800" dirty="0"/>
              <a:t>RNN-LSTM J&amp;M 3Ed textbook</a:t>
            </a:r>
          </a:p>
          <a:p>
            <a:r>
              <a:rPr lang="en-CA" sz="3200" b="1" dirty="0"/>
              <a:t>Encoder/Decoder</a:t>
            </a:r>
          </a:p>
        </p:txBody>
      </p:sp>
      <p:sp>
        <p:nvSpPr>
          <p:cNvPr id="4" name="Content Placeholder 2"/>
          <p:cNvSpPr txBox="1">
            <a:spLocks/>
          </p:cNvSpPr>
          <p:nvPr/>
        </p:nvSpPr>
        <p:spPr>
          <a:xfrm>
            <a:off x="6539569" y="1304554"/>
            <a:ext cx="2964754" cy="104214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Based on </a:t>
            </a:r>
            <a:r>
              <a:rPr lang="en-CA" sz="2400" i="1" dirty="0" err="1"/>
              <a:t>Chp</a:t>
            </a:r>
            <a:r>
              <a:rPr lang="en-CA" sz="2400" i="1" dirty="0"/>
              <a:t> 13 Y. Goldberg book</a:t>
            </a:r>
          </a:p>
        </p:txBody>
      </p:sp>
      <p:sp>
        <p:nvSpPr>
          <p:cNvPr id="5" name="Date Placeholder 4"/>
          <p:cNvSpPr>
            <a:spLocks noGrp="1"/>
          </p:cNvSpPr>
          <p:nvPr>
            <p:ph type="dt" sz="half" idx="10"/>
          </p:nvPr>
        </p:nvSpPr>
        <p:spPr/>
        <p:txBody>
          <a:bodyPr/>
          <a:lstStyle/>
          <a:p>
            <a:fld id="{4D6DF967-61E3-4710-B51E-A680F67579FB}" type="datetime1">
              <a:rPr lang="en-US" smtClean="0"/>
              <a:t>10/27/2021</a:t>
            </a:fld>
            <a:endParaRPr lang="en-CA"/>
          </a:p>
        </p:txBody>
      </p:sp>
      <p:sp>
        <p:nvSpPr>
          <p:cNvPr id="6" name="Footer Placeholder 5"/>
          <p:cNvSpPr>
            <a:spLocks noGrp="1"/>
          </p:cNvSpPr>
          <p:nvPr>
            <p:ph type="ftr" sz="quarter" idx="11"/>
          </p:nvPr>
        </p:nvSpPr>
        <p:spPr/>
        <p:txBody>
          <a:bodyPr/>
          <a:lstStyle/>
          <a:p>
            <a:r>
              <a:rPr lang="en-CA"/>
              <a:t>CPSC503 Winter 2021</a:t>
            </a:r>
          </a:p>
        </p:txBody>
      </p:sp>
      <p:sp>
        <p:nvSpPr>
          <p:cNvPr id="7" name="Slide Number Placeholder 6"/>
          <p:cNvSpPr>
            <a:spLocks noGrp="1"/>
          </p:cNvSpPr>
          <p:nvPr>
            <p:ph type="sldNum" sz="quarter" idx="12"/>
          </p:nvPr>
        </p:nvSpPr>
        <p:spPr/>
        <p:txBody>
          <a:bodyPr/>
          <a:lstStyle/>
          <a:p>
            <a:fld id="{C79E7FD9-0062-48F3-88D9-1AA82886013F}" type="slidenum">
              <a:rPr lang="en-CA" smtClean="0"/>
              <a:t>32</a:t>
            </a:fld>
            <a:endParaRPr lang="en-CA"/>
          </a:p>
        </p:txBody>
      </p:sp>
    </p:spTree>
    <p:extLst>
      <p:ext uri="{BB962C8B-B14F-4D97-AF65-F5344CB8AC3E}">
        <p14:creationId xmlns:p14="http://schemas.microsoft.com/office/powerpoint/2010/main" val="79234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146-D66D-4BD5-9224-F7B3FBEC0610}"/>
              </a:ext>
            </a:extLst>
          </p:cNvPr>
          <p:cNvSpPr>
            <a:spLocks noGrp="1"/>
          </p:cNvSpPr>
          <p:nvPr>
            <p:ph type="title"/>
          </p:nvPr>
        </p:nvSpPr>
        <p:spPr>
          <a:xfrm>
            <a:off x="662587" y="185169"/>
            <a:ext cx="10515600" cy="1325563"/>
          </a:xfrm>
        </p:spPr>
        <p:txBody>
          <a:bodyPr/>
          <a:lstStyle/>
          <a:p>
            <a:r>
              <a:rPr lang="en-CA" dirty="0"/>
              <a:t>Encoder-Decoder</a:t>
            </a:r>
          </a:p>
        </p:txBody>
      </p:sp>
      <p:sp>
        <p:nvSpPr>
          <p:cNvPr id="3" name="Content Placeholder 2">
            <a:extLst>
              <a:ext uri="{FF2B5EF4-FFF2-40B4-BE49-F238E27FC236}">
                <a16:creationId xmlns:a16="http://schemas.microsoft.com/office/drawing/2014/main" id="{0420B0D2-6E8E-4B0A-AE3B-3C32D8A72619}"/>
              </a:ext>
            </a:extLst>
          </p:cNvPr>
          <p:cNvSpPr>
            <a:spLocks noGrp="1"/>
          </p:cNvSpPr>
          <p:nvPr>
            <p:ph idx="1"/>
          </p:nvPr>
        </p:nvSpPr>
        <p:spPr>
          <a:xfrm>
            <a:off x="583863" y="1510732"/>
            <a:ext cx="6665594" cy="1093189"/>
          </a:xfrm>
        </p:spPr>
        <p:txBody>
          <a:bodyPr>
            <a:normAutofit/>
          </a:bodyPr>
          <a:lstStyle/>
          <a:p>
            <a:r>
              <a:rPr lang="en-CA" b="1" dirty="0"/>
              <a:t>RNN:</a:t>
            </a:r>
            <a:r>
              <a:rPr lang="en-CA" dirty="0"/>
              <a:t> </a:t>
            </a:r>
            <a:r>
              <a:rPr lang="en-US" dirty="0"/>
              <a:t>input sequence is transformed into output sequence in a one-to-one fashion.</a:t>
            </a:r>
          </a:p>
          <a:p>
            <a:endParaRPr lang="en-US" dirty="0"/>
          </a:p>
          <a:p>
            <a:endParaRPr lang="en-CA" dirty="0"/>
          </a:p>
        </p:txBody>
      </p:sp>
      <p:pic>
        <p:nvPicPr>
          <p:cNvPr id="5" name="Picture 4">
            <a:extLst>
              <a:ext uri="{FF2B5EF4-FFF2-40B4-BE49-F238E27FC236}">
                <a16:creationId xmlns:a16="http://schemas.microsoft.com/office/drawing/2014/main" id="{D2D65582-4FA0-4312-9E3E-FA75108DFCE5}"/>
              </a:ext>
            </a:extLst>
          </p:cNvPr>
          <p:cNvPicPr>
            <a:picLocks noChangeAspect="1"/>
          </p:cNvPicPr>
          <p:nvPr/>
        </p:nvPicPr>
        <p:blipFill rotWithShape="1">
          <a:blip r:embed="rId3"/>
          <a:srcRect r="1443" b="19822"/>
          <a:stretch/>
        </p:blipFill>
        <p:spPr>
          <a:xfrm>
            <a:off x="6813452" y="185169"/>
            <a:ext cx="5294396" cy="2642810"/>
          </a:xfrm>
          <a:prstGeom prst="rect">
            <a:avLst/>
          </a:prstGeom>
        </p:spPr>
      </p:pic>
      <p:sp>
        <p:nvSpPr>
          <p:cNvPr id="6" name="Content Placeholder 2">
            <a:extLst>
              <a:ext uri="{FF2B5EF4-FFF2-40B4-BE49-F238E27FC236}">
                <a16:creationId xmlns:a16="http://schemas.microsoft.com/office/drawing/2014/main" id="{775CCDEE-8036-4C20-A92C-95FB5D33C8B1}"/>
              </a:ext>
            </a:extLst>
          </p:cNvPr>
          <p:cNvSpPr txBox="1">
            <a:spLocks/>
          </p:cNvSpPr>
          <p:nvPr/>
        </p:nvSpPr>
        <p:spPr>
          <a:xfrm>
            <a:off x="321579" y="2827979"/>
            <a:ext cx="9746031" cy="3894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b="1" dirty="0"/>
              <a:t>Goal: </a:t>
            </a:r>
            <a:r>
              <a:rPr lang="en-US" dirty="0"/>
              <a:t>Develop an architecture capable of generating </a:t>
            </a:r>
            <a:r>
              <a:rPr lang="en-US" i="1" dirty="0"/>
              <a:t>contextually appropriate</a:t>
            </a:r>
            <a:r>
              <a:rPr lang="en-US" dirty="0"/>
              <a:t>, </a:t>
            </a:r>
            <a:r>
              <a:rPr lang="en-US" i="1" dirty="0"/>
              <a:t>arbitrary length</a:t>
            </a:r>
            <a:r>
              <a:rPr lang="en-US" dirty="0"/>
              <a:t>, output sequences</a:t>
            </a:r>
          </a:p>
          <a:p>
            <a:r>
              <a:rPr lang="en-US" b="1" dirty="0"/>
              <a:t>Applications</a:t>
            </a:r>
            <a:r>
              <a:rPr lang="en-US" dirty="0"/>
              <a:t>: </a:t>
            </a:r>
          </a:p>
          <a:p>
            <a:pPr lvl="1"/>
            <a:r>
              <a:rPr lang="en-US" sz="2800" dirty="0"/>
              <a:t>Machine translation, </a:t>
            </a:r>
          </a:p>
          <a:p>
            <a:pPr lvl="1"/>
            <a:r>
              <a:rPr lang="en-US" sz="2800" dirty="0"/>
              <a:t>Summarization, </a:t>
            </a:r>
          </a:p>
          <a:p>
            <a:pPr lvl="1"/>
            <a:r>
              <a:rPr lang="en-US" sz="2800" dirty="0"/>
              <a:t>Question answering,</a:t>
            </a:r>
          </a:p>
          <a:p>
            <a:pPr lvl="1"/>
            <a:r>
              <a:rPr lang="en-US" sz="2800" dirty="0"/>
              <a:t>Dialogue modeling.</a:t>
            </a:r>
            <a:endParaRPr lang="en-CA" sz="2800" dirty="0"/>
          </a:p>
        </p:txBody>
      </p:sp>
      <p:sp>
        <p:nvSpPr>
          <p:cNvPr id="4" name="Date Placeholder 3">
            <a:extLst>
              <a:ext uri="{FF2B5EF4-FFF2-40B4-BE49-F238E27FC236}">
                <a16:creationId xmlns:a16="http://schemas.microsoft.com/office/drawing/2014/main" id="{6CFFA0CB-278A-4170-940D-FC43A7524530}"/>
              </a:ext>
            </a:extLst>
          </p:cNvPr>
          <p:cNvSpPr>
            <a:spLocks noGrp="1"/>
          </p:cNvSpPr>
          <p:nvPr>
            <p:ph type="dt" sz="half" idx="10"/>
          </p:nvPr>
        </p:nvSpPr>
        <p:spPr/>
        <p:txBody>
          <a:bodyPr/>
          <a:lstStyle/>
          <a:p>
            <a:fld id="{BE8CDDF5-CFE8-4E3F-B001-11DC871810C0}" type="datetime1">
              <a:rPr lang="en-US" smtClean="0"/>
              <a:t>10/27/2021</a:t>
            </a:fld>
            <a:endParaRPr lang="en-CA"/>
          </a:p>
        </p:txBody>
      </p:sp>
      <p:sp>
        <p:nvSpPr>
          <p:cNvPr id="7" name="Footer Placeholder 6">
            <a:extLst>
              <a:ext uri="{FF2B5EF4-FFF2-40B4-BE49-F238E27FC236}">
                <a16:creationId xmlns:a16="http://schemas.microsoft.com/office/drawing/2014/main" id="{9D61B1E3-4F74-4CD2-8793-987EE6992777}"/>
              </a:ext>
            </a:extLst>
          </p:cNvPr>
          <p:cNvSpPr>
            <a:spLocks noGrp="1"/>
          </p:cNvSpPr>
          <p:nvPr>
            <p:ph type="ftr" sz="quarter" idx="11"/>
          </p:nvPr>
        </p:nvSpPr>
        <p:spPr/>
        <p:txBody>
          <a:bodyPr/>
          <a:lstStyle/>
          <a:p>
            <a:r>
              <a:rPr lang="en-CA"/>
              <a:t>CPSC503 Winter 2021</a:t>
            </a:r>
          </a:p>
        </p:txBody>
      </p:sp>
      <p:sp>
        <p:nvSpPr>
          <p:cNvPr id="8" name="Slide Number Placeholder 7">
            <a:extLst>
              <a:ext uri="{FF2B5EF4-FFF2-40B4-BE49-F238E27FC236}">
                <a16:creationId xmlns:a16="http://schemas.microsoft.com/office/drawing/2014/main" id="{E94EA1B4-127C-42BF-BB75-95077DF9D7B1}"/>
              </a:ext>
            </a:extLst>
          </p:cNvPr>
          <p:cNvSpPr>
            <a:spLocks noGrp="1"/>
          </p:cNvSpPr>
          <p:nvPr>
            <p:ph type="sldNum" sz="quarter" idx="12"/>
          </p:nvPr>
        </p:nvSpPr>
        <p:spPr/>
        <p:txBody>
          <a:bodyPr/>
          <a:lstStyle/>
          <a:p>
            <a:fld id="{C79E7FD9-0062-48F3-88D9-1AA82886013F}" type="slidenum">
              <a:rPr lang="en-CA" smtClean="0"/>
              <a:t>33</a:t>
            </a:fld>
            <a:endParaRPr lang="en-CA"/>
          </a:p>
        </p:txBody>
      </p:sp>
    </p:spTree>
    <p:extLst>
      <p:ext uri="{BB962C8B-B14F-4D97-AF65-F5344CB8AC3E}">
        <p14:creationId xmlns:p14="http://schemas.microsoft.com/office/powerpoint/2010/main" val="622326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814" y="56544"/>
            <a:ext cx="10515600" cy="1325563"/>
          </a:xfrm>
        </p:spPr>
        <p:txBody>
          <a:bodyPr/>
          <a:lstStyle/>
          <a:p>
            <a:r>
              <a:rPr lang="en-CA" dirty="0"/>
              <a:t>Simple recurrent neural network illustrated as a feed-forward network</a:t>
            </a:r>
          </a:p>
        </p:txBody>
      </p:sp>
      <p:sp>
        <p:nvSpPr>
          <p:cNvPr id="3" name="TextBox 2">
            <a:extLst>
              <a:ext uri="{FF2B5EF4-FFF2-40B4-BE49-F238E27FC236}">
                <a16:creationId xmlns:a16="http://schemas.microsoft.com/office/drawing/2014/main" id="{94E98002-EBE7-4259-9A6C-C5B6F9CB7255}"/>
              </a:ext>
            </a:extLst>
          </p:cNvPr>
          <p:cNvSpPr txBox="1"/>
          <p:nvPr/>
        </p:nvSpPr>
        <p:spPr>
          <a:xfrm>
            <a:off x="365012" y="1269005"/>
            <a:ext cx="11170059" cy="1846659"/>
          </a:xfrm>
          <a:prstGeom prst="rect">
            <a:avLst/>
          </a:prstGeom>
          <a:noFill/>
        </p:spPr>
        <p:txBody>
          <a:bodyPr wrap="square" rtlCol="0">
            <a:spAutoFit/>
          </a:bodyPr>
          <a:lstStyle/>
          <a:p>
            <a:r>
              <a:rPr lang="en-US" sz="2400" b="1" dirty="0"/>
              <a:t>Most significant change: new set of weights, U</a:t>
            </a:r>
          </a:p>
          <a:p>
            <a:pPr marL="285750" indent="-285750">
              <a:buFont typeface="Arial" panose="020B0604020202020204" pitchFamily="34" charset="0"/>
              <a:buChar char="•"/>
            </a:pPr>
            <a:r>
              <a:rPr lang="en-US" sz="2400" dirty="0"/>
              <a:t>connect the hidden layer from the previous time step to the current hidden layer. </a:t>
            </a:r>
          </a:p>
          <a:p>
            <a:pPr marL="285750" indent="-285750">
              <a:buFont typeface="Arial" panose="020B0604020202020204" pitchFamily="34" charset="0"/>
              <a:buChar char="•"/>
            </a:pPr>
            <a:r>
              <a:rPr lang="en-US" sz="2400" dirty="0"/>
              <a:t>determine how the network should make use of past context in calculating the output for the current input.</a:t>
            </a:r>
            <a:endParaRPr lang="en-CA" sz="2400" dirty="0"/>
          </a:p>
          <a:p>
            <a:endParaRPr lang="en-CA" dirty="0"/>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7F0EA60-7390-4AA9-8B7B-78CD26F78347}"/>
                  </a:ext>
                </a:extLst>
              </p14:cNvPr>
              <p14:cNvContentPartPr/>
              <p14:nvPr/>
            </p14:nvContentPartPr>
            <p14:xfrm>
              <a:off x="6048407" y="1374019"/>
              <a:ext cx="380520" cy="182520"/>
            </p14:xfrm>
          </p:contentPart>
        </mc:Choice>
        <mc:Fallback xmlns="">
          <p:pic>
            <p:nvPicPr>
              <p:cNvPr id="5" name="Ink 4">
                <a:extLst>
                  <a:ext uri="{FF2B5EF4-FFF2-40B4-BE49-F238E27FC236}">
                    <a16:creationId xmlns:a16="http://schemas.microsoft.com/office/drawing/2014/main" id="{D7F0EA60-7390-4AA9-8B7B-78CD26F78347}"/>
                  </a:ext>
                </a:extLst>
              </p:cNvPr>
              <p:cNvPicPr/>
              <p:nvPr/>
            </p:nvPicPr>
            <p:blipFill>
              <a:blip r:embed="rId8"/>
              <a:stretch>
                <a:fillRect/>
              </a:stretch>
            </p:blipFill>
            <p:spPr>
              <a:xfrm>
                <a:off x="5958767" y="1194379"/>
                <a:ext cx="560160" cy="542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Ink 10">
                <a:extLst>
                  <a:ext uri="{FF2B5EF4-FFF2-40B4-BE49-F238E27FC236}">
                    <a16:creationId xmlns:a16="http://schemas.microsoft.com/office/drawing/2014/main" id="{2D12DE43-4E3D-4BCA-AE3B-2AEBFC786A01}"/>
                  </a:ext>
                </a:extLst>
              </p14:cNvPr>
              <p14:cNvContentPartPr/>
              <p14:nvPr/>
            </p14:nvContentPartPr>
            <p14:xfrm>
              <a:off x="2379647" y="1862179"/>
              <a:ext cx="4904640" cy="149040"/>
            </p14:xfrm>
          </p:contentPart>
        </mc:Choice>
        <mc:Fallback xmlns="">
          <p:pic>
            <p:nvPicPr>
              <p:cNvPr id="11" name="Ink 10">
                <a:extLst>
                  <a:ext uri="{FF2B5EF4-FFF2-40B4-BE49-F238E27FC236}">
                    <a16:creationId xmlns:a16="http://schemas.microsoft.com/office/drawing/2014/main" id="{2D12DE43-4E3D-4BCA-AE3B-2AEBFC786A01}"/>
                  </a:ext>
                </a:extLst>
              </p:cNvPr>
              <p:cNvPicPr/>
              <p:nvPr/>
            </p:nvPicPr>
            <p:blipFill>
              <a:blip r:embed="rId12"/>
              <a:stretch>
                <a:fillRect/>
              </a:stretch>
            </p:blipFill>
            <p:spPr>
              <a:xfrm>
                <a:off x="2289647" y="1682179"/>
                <a:ext cx="5084280" cy="508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FBA2EC44-A35D-4B2F-A319-491D0613D76D}"/>
                  </a:ext>
                </a:extLst>
              </p14:cNvPr>
              <p14:cNvContentPartPr/>
              <p14:nvPr/>
            </p14:nvContentPartPr>
            <p14:xfrm>
              <a:off x="8223887" y="1827979"/>
              <a:ext cx="2409120" cy="23400"/>
            </p14:xfrm>
          </p:contentPart>
        </mc:Choice>
        <mc:Fallback xmlns="">
          <p:pic>
            <p:nvPicPr>
              <p:cNvPr id="13" name="Ink 12">
                <a:extLst>
                  <a:ext uri="{FF2B5EF4-FFF2-40B4-BE49-F238E27FC236}">
                    <a16:creationId xmlns:a16="http://schemas.microsoft.com/office/drawing/2014/main" id="{FBA2EC44-A35D-4B2F-A319-491D0613D76D}"/>
                  </a:ext>
                </a:extLst>
              </p:cNvPr>
              <p:cNvPicPr/>
              <p:nvPr/>
            </p:nvPicPr>
            <p:blipFill>
              <a:blip r:embed="rId16"/>
              <a:stretch>
                <a:fillRect/>
              </a:stretch>
            </p:blipFill>
            <p:spPr>
              <a:xfrm>
                <a:off x="8133887" y="1648339"/>
                <a:ext cx="2588760" cy="383040"/>
              </a:xfrm>
              <a:prstGeom prst="rect">
                <a:avLst/>
              </a:prstGeom>
            </p:spPr>
          </p:pic>
        </mc:Fallback>
      </mc:AlternateContent>
      <p:grpSp>
        <p:nvGrpSpPr>
          <p:cNvPr id="10" name="Group 9">
            <a:extLst>
              <a:ext uri="{FF2B5EF4-FFF2-40B4-BE49-F238E27FC236}">
                <a16:creationId xmlns:a16="http://schemas.microsoft.com/office/drawing/2014/main" id="{7FA168B8-3AF4-4BDE-976E-26BB15FA9B04}"/>
              </a:ext>
            </a:extLst>
          </p:cNvPr>
          <p:cNvGrpSpPr/>
          <p:nvPr/>
        </p:nvGrpSpPr>
        <p:grpSpPr>
          <a:xfrm>
            <a:off x="1077267" y="3004457"/>
            <a:ext cx="8012304" cy="3758899"/>
            <a:chOff x="1077267" y="2634717"/>
            <a:chExt cx="8718698" cy="4128639"/>
          </a:xfrm>
        </p:grpSpPr>
        <p:pic>
          <p:nvPicPr>
            <p:cNvPr id="4" name="Picture 3"/>
            <p:cNvPicPr>
              <a:picLocks noChangeAspect="1"/>
            </p:cNvPicPr>
            <p:nvPr/>
          </p:nvPicPr>
          <p:blipFill>
            <a:blip r:embed="rId17"/>
            <a:stretch>
              <a:fillRect/>
            </a:stretch>
          </p:blipFill>
          <p:spPr>
            <a:xfrm>
              <a:off x="1077267" y="2634717"/>
              <a:ext cx="8718698" cy="4128639"/>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3515667" y="4361394"/>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g(U</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r>
                            <a:rPr lang="en-CA" b="0" i="1" smtClean="0">
                              <a:latin typeface="Cambria Math" panose="02040503050406030204" pitchFamily="18" charset="0"/>
                            </a:rPr>
                            <m:t>−1</m:t>
                          </m:r>
                        </m:sub>
                      </m:sSub>
                    </m:oMath>
                  </a14:m>
                  <a:r>
                    <a:rPr lang="en-CA" dirty="0"/>
                    <a:t>+</a:t>
                  </a:r>
                  <a:r>
                    <a:rPr lang="en-CA" dirty="0" err="1"/>
                    <a:t>W</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𝑥</m:t>
                          </m:r>
                        </m:e>
                        <m:sub>
                          <m:r>
                            <a:rPr lang="en-CA" b="0" i="1" smtClean="0">
                              <a:latin typeface="Cambria Math" panose="02040503050406030204" pitchFamily="18" charset="0"/>
                            </a:rPr>
                            <m:t>𝑡</m:t>
                          </m:r>
                        </m:sub>
                      </m:sSub>
                    </m:oMath>
                  </a14:m>
                  <a:r>
                    <a:rPr lang="en-CA"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515667" y="4361394"/>
                  <a:ext cx="2908006" cy="276999"/>
                </a:xfrm>
                <a:prstGeom prst="rect">
                  <a:avLst/>
                </a:prstGeom>
                <a:blipFill>
                  <a:blip r:embed="rId18"/>
                  <a:stretch>
                    <a:fillRect l="-3189" t="-31707" b="-65854"/>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982613" y="30518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 </m:t>
                      </m:r>
                    </m:oMath>
                  </a14:m>
                  <a:r>
                    <a:rPr lang="en-CA" dirty="0"/>
                    <a:t>f(V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3982613" y="3051801"/>
                  <a:ext cx="2908006" cy="276999"/>
                </a:xfrm>
                <a:prstGeom prst="rect">
                  <a:avLst/>
                </a:prstGeom>
                <a:blipFill>
                  <a:blip r:embed="rId19"/>
                  <a:stretch>
                    <a:fillRect l="-3196" t="-30952" b="-64286"/>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732941" y="2913301"/>
                  <a:ext cx="2908006" cy="276999"/>
                </a:xfrm>
                <a:prstGeom prst="rect">
                  <a:avLst/>
                </a:prstGeom>
                <a:noFill/>
              </p:spPr>
              <p:txBody>
                <a:bodyPr wrap="square" lIns="0" tIns="0" rIns="0" bIns="0" rtlCol="0">
                  <a:spAutoFit/>
                </a:bodyPr>
                <a:lstStyle/>
                <a:p>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𝑦</m:t>
                          </m:r>
                        </m:e>
                        <m:sub>
                          <m:r>
                            <a:rPr lang="en-CA" b="0" i="1" smtClean="0">
                              <a:latin typeface="Cambria Math" panose="02040503050406030204" pitchFamily="18" charset="0"/>
                            </a:rPr>
                            <m:t>𝑡</m:t>
                          </m:r>
                        </m:sub>
                      </m:sSub>
                      <m:r>
                        <a:rPr lang="en-CA" b="0" i="1" smtClean="0">
                          <a:latin typeface="Cambria Math" panose="02040503050406030204" pitchFamily="18" charset="0"/>
                        </a:rPr>
                        <m:t>=</m:t>
                      </m:r>
                      <m:r>
                        <m:rPr>
                          <m:sty m:val="p"/>
                        </m:rPr>
                        <a:rPr lang="en-CA" b="0" i="0" smtClean="0">
                          <a:latin typeface="Cambria Math" panose="02040503050406030204" pitchFamily="18" charset="0"/>
                        </a:rPr>
                        <m:t>softmax</m:t>
                      </m:r>
                    </m:oMath>
                  </a14:m>
                  <a:r>
                    <a:rPr lang="en-CA" dirty="0"/>
                    <a:t>(V</a:t>
                  </a:r>
                  <a14:m>
                    <m:oMath xmlns:m="http://schemas.openxmlformats.org/officeDocument/2006/math">
                      <m:sSub>
                        <m:sSubPr>
                          <m:ctrlPr>
                            <a:rPr lang="en-CA" b="0" i="1" smtClean="0">
                              <a:latin typeface="Cambria Math" panose="02040503050406030204" pitchFamily="18" charset="0"/>
                            </a:rPr>
                          </m:ctrlPr>
                        </m:sSubPr>
                        <m:e>
                          <m:r>
                            <a:rPr lang="en-CA" b="0" i="1" smtClean="0">
                              <a:latin typeface="Cambria Math" panose="02040503050406030204" pitchFamily="18" charset="0"/>
                            </a:rPr>
                            <m:t>h</m:t>
                          </m:r>
                        </m:e>
                        <m:sub>
                          <m:r>
                            <a:rPr lang="en-CA" b="0" i="1" smtClean="0">
                              <a:latin typeface="Cambria Math" panose="02040503050406030204" pitchFamily="18" charset="0"/>
                            </a:rPr>
                            <m:t>𝑡</m:t>
                          </m:r>
                        </m:sub>
                      </m:sSub>
                    </m:oMath>
                  </a14:m>
                  <a:r>
                    <a:rPr lang="en-CA"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1732941" y="2913301"/>
                  <a:ext cx="2908006" cy="276999"/>
                </a:xfrm>
                <a:prstGeom prst="rect">
                  <a:avLst/>
                </a:prstGeom>
                <a:blipFill>
                  <a:blip r:embed="rId20"/>
                  <a:stretch>
                    <a:fillRect l="-3196" t="-30952" b="-64286"/>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21">
              <p14:nvContentPartPr>
                <p14:cNvPr id="9" name="Ink 8">
                  <a:extLst>
                    <a:ext uri="{FF2B5EF4-FFF2-40B4-BE49-F238E27FC236}">
                      <a16:creationId xmlns:a16="http://schemas.microsoft.com/office/drawing/2014/main" id="{60D59D71-B688-4ACD-BAB3-89D649AAA256}"/>
                    </a:ext>
                  </a:extLst>
                </p14:cNvPr>
                <p14:cNvContentPartPr/>
                <p14:nvPr/>
              </p14:nvContentPartPr>
              <p14:xfrm>
                <a:off x="5041144" y="5203039"/>
                <a:ext cx="384840" cy="41760"/>
              </p14:xfrm>
            </p:contentPart>
          </mc:Choice>
          <mc:Fallback xmlns="">
            <p:pic>
              <p:nvPicPr>
                <p:cNvPr id="9" name="Ink 8">
                  <a:extLst>
                    <a:ext uri="{FF2B5EF4-FFF2-40B4-BE49-F238E27FC236}">
                      <a16:creationId xmlns:a16="http://schemas.microsoft.com/office/drawing/2014/main" id="{60D59D71-B688-4ACD-BAB3-89D649AAA256}"/>
                    </a:ext>
                  </a:extLst>
                </p:cNvPr>
                <p:cNvPicPr/>
                <p:nvPr/>
              </p:nvPicPr>
              <p:blipFill>
                <a:blip r:embed="rId22"/>
                <a:stretch>
                  <a:fillRect/>
                </a:stretch>
              </p:blipFill>
              <p:spPr>
                <a:xfrm>
                  <a:off x="4943170" y="5006058"/>
                  <a:ext cx="580395" cy="435328"/>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2" name="Ink 11">
                  <a:extLst>
                    <a:ext uri="{FF2B5EF4-FFF2-40B4-BE49-F238E27FC236}">
                      <a16:creationId xmlns:a16="http://schemas.microsoft.com/office/drawing/2014/main" id="{1A8D150D-9BF3-442E-B5CE-058C4454573E}"/>
                    </a:ext>
                  </a:extLst>
                </p14:cNvPr>
                <p14:cNvContentPartPr/>
                <p14:nvPr/>
              </p14:nvContentPartPr>
              <p14:xfrm>
                <a:off x="2064664" y="5940679"/>
                <a:ext cx="2598840" cy="69480"/>
              </p14:xfrm>
            </p:contentPart>
          </mc:Choice>
          <mc:Fallback xmlns="">
            <p:pic>
              <p:nvPicPr>
                <p:cNvPr id="12" name="Ink 11">
                  <a:extLst>
                    <a:ext uri="{FF2B5EF4-FFF2-40B4-BE49-F238E27FC236}">
                      <a16:creationId xmlns:a16="http://schemas.microsoft.com/office/drawing/2014/main" id="{1A8D150D-9BF3-442E-B5CE-058C4454573E}"/>
                    </a:ext>
                  </a:extLst>
                </p:cNvPr>
                <p:cNvPicPr/>
                <p:nvPr/>
              </p:nvPicPr>
              <p:blipFill>
                <a:blip r:embed="rId24"/>
                <a:stretch>
                  <a:fillRect/>
                </a:stretch>
              </p:blipFill>
              <p:spPr>
                <a:xfrm>
                  <a:off x="1966728" y="5743293"/>
                  <a:ext cx="2794321" cy="463858"/>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FBFC19B5-5C7D-4963-A920-12F78FF8C432}"/>
                    </a:ext>
                  </a:extLst>
                </p14:cNvPr>
                <p14:cNvContentPartPr/>
                <p14:nvPr/>
              </p14:nvContentPartPr>
              <p14:xfrm>
                <a:off x="5904064" y="4539199"/>
                <a:ext cx="2531520" cy="360"/>
              </p14:xfrm>
            </p:contentPart>
          </mc:Choice>
          <mc:Fallback xmlns="">
            <p:pic>
              <p:nvPicPr>
                <p:cNvPr id="14" name="Ink 13">
                  <a:extLst>
                    <a:ext uri="{FF2B5EF4-FFF2-40B4-BE49-F238E27FC236}">
                      <a16:creationId xmlns:a16="http://schemas.microsoft.com/office/drawing/2014/main" id="{FBFC19B5-5C7D-4963-A920-12F78FF8C432}"/>
                    </a:ext>
                  </a:extLst>
                </p:cNvPr>
                <p:cNvPicPr/>
                <p:nvPr/>
              </p:nvPicPr>
              <p:blipFill>
                <a:blip r:embed="rId26"/>
                <a:stretch>
                  <a:fillRect/>
                </a:stretch>
              </p:blipFill>
              <p:spPr>
                <a:xfrm>
                  <a:off x="5806125" y="4359199"/>
                  <a:ext cx="2727006" cy="360000"/>
                </a:xfrm>
                <a:prstGeom prst="rect">
                  <a:avLst/>
                </a:prstGeom>
              </p:spPr>
            </p:pic>
          </mc:Fallback>
        </mc:AlternateContent>
      </p:grpSp>
      <p:sp>
        <p:nvSpPr>
          <p:cNvPr id="15" name="Date Placeholder 14">
            <a:extLst>
              <a:ext uri="{FF2B5EF4-FFF2-40B4-BE49-F238E27FC236}">
                <a16:creationId xmlns:a16="http://schemas.microsoft.com/office/drawing/2014/main" id="{12C03131-8142-4E75-959D-AA7678B6CF01}"/>
              </a:ext>
            </a:extLst>
          </p:cNvPr>
          <p:cNvSpPr>
            <a:spLocks noGrp="1"/>
          </p:cNvSpPr>
          <p:nvPr>
            <p:ph type="dt" sz="half" idx="10"/>
          </p:nvPr>
        </p:nvSpPr>
        <p:spPr/>
        <p:txBody>
          <a:bodyPr/>
          <a:lstStyle/>
          <a:p>
            <a:fld id="{F2B9C196-566C-4723-BE0E-941E6FE09F55}" type="datetime1">
              <a:rPr lang="en-US" smtClean="0"/>
              <a:t>10/27/2021</a:t>
            </a:fld>
            <a:endParaRPr lang="en-CA"/>
          </a:p>
        </p:txBody>
      </p:sp>
      <p:sp>
        <p:nvSpPr>
          <p:cNvPr id="16" name="Footer Placeholder 15">
            <a:extLst>
              <a:ext uri="{FF2B5EF4-FFF2-40B4-BE49-F238E27FC236}">
                <a16:creationId xmlns:a16="http://schemas.microsoft.com/office/drawing/2014/main" id="{970D4162-574B-4A0E-9D09-1183FA3A016C}"/>
              </a:ext>
            </a:extLst>
          </p:cNvPr>
          <p:cNvSpPr>
            <a:spLocks noGrp="1"/>
          </p:cNvSpPr>
          <p:nvPr>
            <p:ph type="ftr" sz="quarter" idx="11"/>
          </p:nvPr>
        </p:nvSpPr>
        <p:spPr/>
        <p:txBody>
          <a:bodyPr/>
          <a:lstStyle/>
          <a:p>
            <a:r>
              <a:rPr lang="en-CA"/>
              <a:t>CPSC503 Winter 2021</a:t>
            </a:r>
          </a:p>
        </p:txBody>
      </p:sp>
      <p:sp>
        <p:nvSpPr>
          <p:cNvPr id="17" name="Slide Number Placeholder 16">
            <a:extLst>
              <a:ext uri="{FF2B5EF4-FFF2-40B4-BE49-F238E27FC236}">
                <a16:creationId xmlns:a16="http://schemas.microsoft.com/office/drawing/2014/main" id="{8C607BB0-67D0-4DC6-A1A5-194F2BBF8F79}"/>
              </a:ext>
            </a:extLst>
          </p:cNvPr>
          <p:cNvSpPr>
            <a:spLocks noGrp="1"/>
          </p:cNvSpPr>
          <p:nvPr>
            <p:ph type="sldNum" sz="quarter" idx="12"/>
          </p:nvPr>
        </p:nvSpPr>
        <p:spPr/>
        <p:txBody>
          <a:bodyPr/>
          <a:lstStyle/>
          <a:p>
            <a:fld id="{C79E7FD9-0062-48F3-88D9-1AA82886013F}" type="slidenum">
              <a:rPr lang="en-CA" smtClean="0"/>
              <a:t>34</a:t>
            </a:fld>
            <a:endParaRPr lang="en-CA"/>
          </a:p>
        </p:txBody>
      </p:sp>
    </p:spTree>
    <p:extLst>
      <p:ext uri="{BB962C8B-B14F-4D97-AF65-F5344CB8AC3E}">
        <p14:creationId xmlns:p14="http://schemas.microsoft.com/office/powerpoint/2010/main" val="7613128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4808" t="4385" r="7152" b="19285"/>
          <a:stretch/>
        </p:blipFill>
        <p:spPr>
          <a:xfrm>
            <a:off x="1125583" y="-153254"/>
            <a:ext cx="8057605" cy="4712191"/>
          </a:xfrm>
          <a:prstGeom prst="rect">
            <a:avLst/>
          </a:prstGeom>
        </p:spPr>
      </p:pic>
      <p:pic>
        <p:nvPicPr>
          <p:cNvPr id="6" name="Picture 5"/>
          <p:cNvPicPr>
            <a:picLocks noChangeAspect="1"/>
          </p:cNvPicPr>
          <p:nvPr/>
        </p:nvPicPr>
        <p:blipFill rotWithShape="1">
          <a:blip r:embed="rId4"/>
          <a:srcRect l="4734" t="51671" r="44639" b="17439"/>
          <a:stretch/>
        </p:blipFill>
        <p:spPr>
          <a:xfrm>
            <a:off x="7055316" y="4558937"/>
            <a:ext cx="5001701" cy="1985555"/>
          </a:xfrm>
          <a:prstGeom prst="rect">
            <a:avLst/>
          </a:prstGeom>
        </p:spPr>
      </p:pic>
      <p:sp>
        <p:nvSpPr>
          <p:cNvPr id="2" name="Title 1"/>
          <p:cNvSpPr>
            <a:spLocks noGrp="1"/>
          </p:cNvSpPr>
          <p:nvPr>
            <p:ph type="title"/>
          </p:nvPr>
        </p:nvSpPr>
        <p:spPr>
          <a:xfrm>
            <a:off x="190995" y="-41417"/>
            <a:ext cx="10515600" cy="1325563"/>
          </a:xfrm>
        </p:spPr>
        <p:txBody>
          <a:bodyPr/>
          <a:lstStyle/>
          <a:p>
            <a:r>
              <a:rPr lang="en-CA" b="1" dirty="0"/>
              <a:t>S</a:t>
            </a:r>
            <a:r>
              <a:rPr lang="en-CA" dirty="0"/>
              <a:t>imple-</a:t>
            </a:r>
            <a:r>
              <a:rPr lang="en-CA" b="1" dirty="0"/>
              <a:t>RNN</a:t>
            </a:r>
            <a:r>
              <a:rPr lang="en-CA" dirty="0"/>
              <a:t> abstraction</a:t>
            </a:r>
          </a:p>
        </p:txBody>
      </p:sp>
      <p:cxnSp>
        <p:nvCxnSpPr>
          <p:cNvPr id="7" name="Straight Connector 6"/>
          <p:cNvCxnSpPr/>
          <p:nvPr/>
        </p:nvCxnSpPr>
        <p:spPr>
          <a:xfrm>
            <a:off x="12033069" y="4636681"/>
            <a:ext cx="0" cy="7184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772400" y="4206240"/>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9361715" y="4299857"/>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0951029" y="4315096"/>
            <a:ext cx="0" cy="35269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302137" y="3984171"/>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le 12"/>
          <p:cNvSpPr/>
          <p:nvPr/>
        </p:nvSpPr>
        <p:spPr>
          <a:xfrm>
            <a:off x="9026434" y="4049485"/>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ounded Rectangle 13"/>
          <p:cNvSpPr/>
          <p:nvPr/>
        </p:nvSpPr>
        <p:spPr>
          <a:xfrm>
            <a:off x="10491650" y="4103913"/>
            <a:ext cx="1254034" cy="22206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p:cNvSpPr txBox="1"/>
          <p:nvPr/>
        </p:nvSpPr>
        <p:spPr>
          <a:xfrm>
            <a:off x="9365244" y="3940628"/>
            <a:ext cx="367408" cy="369332"/>
          </a:xfrm>
          <a:prstGeom prst="rect">
            <a:avLst/>
          </a:prstGeom>
          <a:noFill/>
        </p:spPr>
        <p:txBody>
          <a:bodyPr wrap="none" rtlCol="0">
            <a:spAutoFit/>
          </a:bodyPr>
          <a:lstStyle/>
          <a:p>
            <a:r>
              <a:rPr lang="en-CA" dirty="0"/>
              <a:t>y</a:t>
            </a:r>
            <a:r>
              <a:rPr lang="en-CA" baseline="-25000" dirty="0"/>
              <a:t>2</a:t>
            </a:r>
          </a:p>
        </p:txBody>
      </p:sp>
      <p:sp>
        <p:nvSpPr>
          <p:cNvPr id="17" name="TextBox 16"/>
          <p:cNvSpPr txBox="1"/>
          <p:nvPr/>
        </p:nvSpPr>
        <p:spPr>
          <a:xfrm>
            <a:off x="7643950" y="3862251"/>
            <a:ext cx="367408" cy="369332"/>
          </a:xfrm>
          <a:prstGeom prst="rect">
            <a:avLst/>
          </a:prstGeom>
          <a:noFill/>
        </p:spPr>
        <p:txBody>
          <a:bodyPr wrap="none" rtlCol="0">
            <a:spAutoFit/>
          </a:bodyPr>
          <a:lstStyle/>
          <a:p>
            <a:r>
              <a:rPr lang="en-CA" dirty="0"/>
              <a:t>y</a:t>
            </a:r>
            <a:r>
              <a:rPr lang="en-CA" baseline="-25000" dirty="0"/>
              <a:t>1</a:t>
            </a:r>
          </a:p>
        </p:txBody>
      </p:sp>
      <p:sp>
        <p:nvSpPr>
          <p:cNvPr id="18" name="TextBox 17"/>
          <p:cNvSpPr txBox="1"/>
          <p:nvPr/>
        </p:nvSpPr>
        <p:spPr>
          <a:xfrm>
            <a:off x="10918373" y="3975463"/>
            <a:ext cx="367408" cy="369332"/>
          </a:xfrm>
          <a:prstGeom prst="rect">
            <a:avLst/>
          </a:prstGeom>
          <a:noFill/>
        </p:spPr>
        <p:txBody>
          <a:bodyPr wrap="none" rtlCol="0">
            <a:spAutoFit/>
          </a:bodyPr>
          <a:lstStyle/>
          <a:p>
            <a:r>
              <a:rPr lang="en-CA" dirty="0"/>
              <a:t>y</a:t>
            </a:r>
            <a:r>
              <a:rPr lang="en-CA" baseline="-25000" dirty="0"/>
              <a:t>3</a:t>
            </a:r>
          </a:p>
        </p:txBody>
      </p:sp>
      <mc:AlternateContent xmlns:mc="http://schemas.openxmlformats.org/markup-compatibility/2006" xmlns:p14="http://schemas.microsoft.com/office/powerpoint/2010/main">
        <mc:Choice Requires="p14">
          <p:contentPart p14:bwMode="auto" r:id="rId5">
            <p14:nvContentPartPr>
              <p14:cNvPr id="21" name="Ink 20"/>
              <p14:cNvContentPartPr/>
              <p14:nvPr/>
            </p14:nvContentPartPr>
            <p14:xfrm>
              <a:off x="5708314" y="3827469"/>
              <a:ext cx="653760" cy="536040"/>
            </p14:xfrm>
          </p:contentPart>
        </mc:Choice>
        <mc:Fallback xmlns="">
          <p:pic>
            <p:nvPicPr>
              <p:cNvPr id="21" name="Ink 20"/>
              <p:cNvPicPr/>
              <p:nvPr/>
            </p:nvPicPr>
            <p:blipFill>
              <a:blip r:embed="rId6"/>
              <a:stretch>
                <a:fillRect/>
              </a:stretch>
            </p:blipFill>
            <p:spPr>
              <a:xfrm>
                <a:off x="5690314" y="3809469"/>
                <a:ext cx="689760" cy="572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a:extLst>
                  <a:ext uri="{FF2B5EF4-FFF2-40B4-BE49-F238E27FC236}">
                    <a16:creationId xmlns:a16="http://schemas.microsoft.com/office/drawing/2014/main" id="{1A3DD2FC-7907-4441-9393-2F7DDFE43731}"/>
                  </a:ext>
                </a:extLst>
              </p14:cNvPr>
              <p14:cNvContentPartPr/>
              <p14:nvPr/>
            </p14:nvContentPartPr>
            <p14:xfrm>
              <a:off x="2244960" y="2453040"/>
              <a:ext cx="1717200" cy="1544400"/>
            </p14:xfrm>
          </p:contentPart>
        </mc:Choice>
        <mc:Fallback xmlns="">
          <p:pic>
            <p:nvPicPr>
              <p:cNvPr id="3" name="Ink 2">
                <a:extLst>
                  <a:ext uri="{FF2B5EF4-FFF2-40B4-BE49-F238E27FC236}">
                    <a16:creationId xmlns:a16="http://schemas.microsoft.com/office/drawing/2014/main" id="{1A3DD2FC-7907-4441-9393-2F7DDFE43731}"/>
                  </a:ext>
                </a:extLst>
              </p:cNvPr>
              <p:cNvPicPr/>
              <p:nvPr/>
            </p:nvPicPr>
            <p:blipFill>
              <a:blip r:embed="rId8"/>
              <a:stretch>
                <a:fillRect/>
              </a:stretch>
            </p:blipFill>
            <p:spPr>
              <a:xfrm>
                <a:off x="225000" y="710640"/>
                <a:ext cx="3746520" cy="3296160"/>
              </a:xfrm>
              <a:prstGeom prst="rect">
                <a:avLst/>
              </a:prstGeom>
            </p:spPr>
          </p:pic>
        </mc:Fallback>
      </mc:AlternateContent>
      <p:sp>
        <p:nvSpPr>
          <p:cNvPr id="5" name="Date Placeholder 4">
            <a:extLst>
              <a:ext uri="{FF2B5EF4-FFF2-40B4-BE49-F238E27FC236}">
                <a16:creationId xmlns:a16="http://schemas.microsoft.com/office/drawing/2014/main" id="{67CBF53D-D648-4437-A89D-DAE2E9D30194}"/>
              </a:ext>
            </a:extLst>
          </p:cNvPr>
          <p:cNvSpPr>
            <a:spLocks noGrp="1"/>
          </p:cNvSpPr>
          <p:nvPr>
            <p:ph type="dt" sz="half" idx="10"/>
          </p:nvPr>
        </p:nvSpPr>
        <p:spPr/>
        <p:txBody>
          <a:bodyPr/>
          <a:lstStyle/>
          <a:p>
            <a:fld id="{67812224-408B-4F95-A80B-97EC52569C95}" type="datetime1">
              <a:rPr lang="en-US" smtClean="0"/>
              <a:t>10/27/2021</a:t>
            </a:fld>
            <a:endParaRPr lang="en-CA"/>
          </a:p>
        </p:txBody>
      </p:sp>
      <p:sp>
        <p:nvSpPr>
          <p:cNvPr id="8" name="Footer Placeholder 7">
            <a:extLst>
              <a:ext uri="{FF2B5EF4-FFF2-40B4-BE49-F238E27FC236}">
                <a16:creationId xmlns:a16="http://schemas.microsoft.com/office/drawing/2014/main" id="{196EA187-4410-4FE0-9E89-903C765B2483}"/>
              </a:ext>
            </a:extLst>
          </p:cNvPr>
          <p:cNvSpPr>
            <a:spLocks noGrp="1"/>
          </p:cNvSpPr>
          <p:nvPr>
            <p:ph type="ftr" sz="quarter" idx="11"/>
          </p:nvPr>
        </p:nvSpPr>
        <p:spPr/>
        <p:txBody>
          <a:bodyPr/>
          <a:lstStyle/>
          <a:p>
            <a:r>
              <a:rPr lang="en-CA"/>
              <a:t>CPSC503 Winter 2021</a:t>
            </a:r>
          </a:p>
        </p:txBody>
      </p:sp>
      <p:sp>
        <p:nvSpPr>
          <p:cNvPr id="15" name="Slide Number Placeholder 14">
            <a:extLst>
              <a:ext uri="{FF2B5EF4-FFF2-40B4-BE49-F238E27FC236}">
                <a16:creationId xmlns:a16="http://schemas.microsoft.com/office/drawing/2014/main" id="{C382DC59-2096-4920-9D21-94348496B6D4}"/>
              </a:ext>
            </a:extLst>
          </p:cNvPr>
          <p:cNvSpPr>
            <a:spLocks noGrp="1"/>
          </p:cNvSpPr>
          <p:nvPr>
            <p:ph type="sldNum" sz="quarter" idx="12"/>
          </p:nvPr>
        </p:nvSpPr>
        <p:spPr/>
        <p:txBody>
          <a:bodyPr/>
          <a:lstStyle/>
          <a:p>
            <a:fld id="{C79E7FD9-0062-48F3-88D9-1AA82886013F}" type="slidenum">
              <a:rPr lang="en-CA" smtClean="0"/>
              <a:t>35</a:t>
            </a:fld>
            <a:endParaRPr lang="en-CA"/>
          </a:p>
        </p:txBody>
      </p:sp>
    </p:spTree>
    <p:extLst>
      <p:ext uri="{BB962C8B-B14F-4D97-AF65-F5344CB8AC3E}">
        <p14:creationId xmlns:p14="http://schemas.microsoft.com/office/powerpoint/2010/main" val="7815684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219" y="186082"/>
            <a:ext cx="10515600" cy="1325563"/>
          </a:xfrm>
        </p:spPr>
        <p:txBody>
          <a:bodyPr/>
          <a:lstStyle/>
          <a:p>
            <a:r>
              <a:rPr lang="en-CA" dirty="0"/>
              <a:t>RNN Applications </a:t>
            </a:r>
          </a:p>
        </p:txBody>
      </p:sp>
      <p:sp>
        <p:nvSpPr>
          <p:cNvPr id="3" name="Content Placeholder 2"/>
          <p:cNvSpPr>
            <a:spLocks noGrp="1"/>
          </p:cNvSpPr>
          <p:nvPr>
            <p:ph idx="1"/>
          </p:nvPr>
        </p:nvSpPr>
        <p:spPr>
          <a:xfrm>
            <a:off x="318424" y="1841285"/>
            <a:ext cx="4297326" cy="4351338"/>
          </a:xfrm>
        </p:spPr>
        <p:txBody>
          <a:bodyPr/>
          <a:lstStyle/>
          <a:p>
            <a:r>
              <a:rPr lang="en-CA" dirty="0"/>
              <a:t>Language Modeling </a:t>
            </a:r>
          </a:p>
          <a:p>
            <a:endParaRPr lang="en-CA" dirty="0"/>
          </a:p>
          <a:p>
            <a:endParaRPr lang="en-CA" dirty="0"/>
          </a:p>
          <a:p>
            <a:r>
              <a:rPr lang="en-CA" dirty="0"/>
              <a:t>Sequence Classification (Sentiment, Topic)  </a:t>
            </a:r>
          </a:p>
          <a:p>
            <a:endParaRPr lang="en-CA" dirty="0"/>
          </a:p>
          <a:p>
            <a:endParaRPr lang="en-CA" dirty="0"/>
          </a:p>
          <a:p>
            <a:r>
              <a:rPr lang="en-CA" dirty="0"/>
              <a:t>Sequence to Sequence</a:t>
            </a:r>
          </a:p>
          <a:p>
            <a:endParaRPr lang="en-CA" dirty="0"/>
          </a:p>
          <a:p>
            <a:endParaRPr lang="en-CA" dirty="0"/>
          </a:p>
        </p:txBody>
      </p:sp>
      <p:pic>
        <p:nvPicPr>
          <p:cNvPr id="4" name="Picture 3"/>
          <p:cNvPicPr>
            <a:picLocks noChangeAspect="1"/>
          </p:cNvPicPr>
          <p:nvPr/>
        </p:nvPicPr>
        <p:blipFill rotWithShape="1">
          <a:blip r:embed="rId3"/>
          <a:srcRect r="1443" b="19822"/>
          <a:stretch/>
        </p:blipFill>
        <p:spPr>
          <a:xfrm>
            <a:off x="4393611" y="4887828"/>
            <a:ext cx="3928730" cy="1961109"/>
          </a:xfrm>
          <a:prstGeom prst="rect">
            <a:avLst/>
          </a:prstGeom>
        </p:spPr>
      </p:pic>
      <p:pic>
        <p:nvPicPr>
          <p:cNvPr id="5" name="Picture 4"/>
          <p:cNvPicPr>
            <a:picLocks noChangeAspect="1"/>
          </p:cNvPicPr>
          <p:nvPr/>
        </p:nvPicPr>
        <p:blipFill rotWithShape="1">
          <a:blip r:embed="rId4"/>
          <a:srcRect l="3901" t="4683" r="10322" b="14760"/>
          <a:stretch/>
        </p:blipFill>
        <p:spPr>
          <a:xfrm>
            <a:off x="4542467" y="2465994"/>
            <a:ext cx="4502888" cy="2338230"/>
          </a:xfrm>
          <a:prstGeom prst="rect">
            <a:avLst/>
          </a:prstGeom>
        </p:spPr>
      </p:pic>
      <p:pic>
        <p:nvPicPr>
          <p:cNvPr id="6" name="Picture 5"/>
          <p:cNvPicPr>
            <a:picLocks noChangeAspect="1"/>
          </p:cNvPicPr>
          <p:nvPr/>
        </p:nvPicPr>
        <p:blipFill rotWithShape="1">
          <a:blip r:embed="rId3"/>
          <a:srcRect t="1" r="5177" b="46834"/>
          <a:stretch/>
        </p:blipFill>
        <p:spPr>
          <a:xfrm>
            <a:off x="3796378" y="1174688"/>
            <a:ext cx="3779874" cy="1300369"/>
          </a:xfrm>
          <a:prstGeom prst="rect">
            <a:avLst/>
          </a:prstGeom>
        </p:spPr>
      </p:pic>
      <p:pic>
        <p:nvPicPr>
          <p:cNvPr id="7" name="Picture 6"/>
          <p:cNvPicPr>
            <a:picLocks noChangeAspect="1"/>
          </p:cNvPicPr>
          <p:nvPr/>
        </p:nvPicPr>
        <p:blipFill rotWithShape="1">
          <a:blip r:embed="rId4"/>
          <a:srcRect l="3901" t="64983" r="28787" b="14760"/>
          <a:stretch/>
        </p:blipFill>
        <p:spPr>
          <a:xfrm>
            <a:off x="4019069" y="2524514"/>
            <a:ext cx="2906233" cy="587958"/>
          </a:xfrm>
          <a:prstGeom prst="rect">
            <a:avLst/>
          </a:prstGeom>
        </p:spPr>
      </p:pic>
      <p:pic>
        <p:nvPicPr>
          <p:cNvPr id="9" name="Picture 8"/>
          <p:cNvPicPr>
            <a:picLocks noChangeAspect="1"/>
          </p:cNvPicPr>
          <p:nvPr/>
        </p:nvPicPr>
        <p:blipFill>
          <a:blip r:embed="rId5"/>
          <a:stretch>
            <a:fillRect/>
          </a:stretch>
        </p:blipFill>
        <p:spPr>
          <a:xfrm>
            <a:off x="7463809" y="553720"/>
            <a:ext cx="4728191" cy="1633825"/>
          </a:xfrm>
          <a:prstGeom prst="rect">
            <a:avLst/>
          </a:prstGeom>
        </p:spPr>
      </p:pic>
      <p:sp>
        <p:nvSpPr>
          <p:cNvPr id="8" name="Date Placeholder 7">
            <a:extLst>
              <a:ext uri="{FF2B5EF4-FFF2-40B4-BE49-F238E27FC236}">
                <a16:creationId xmlns:a16="http://schemas.microsoft.com/office/drawing/2014/main" id="{BDDF9F5C-4D94-473A-A73B-87E751E8625E}"/>
              </a:ext>
            </a:extLst>
          </p:cNvPr>
          <p:cNvSpPr>
            <a:spLocks noGrp="1"/>
          </p:cNvSpPr>
          <p:nvPr>
            <p:ph type="dt" sz="half" idx="10"/>
          </p:nvPr>
        </p:nvSpPr>
        <p:spPr/>
        <p:txBody>
          <a:bodyPr/>
          <a:lstStyle/>
          <a:p>
            <a:fld id="{ED96B60C-F3E7-4594-848E-2A27A4CE5387}" type="datetime1">
              <a:rPr lang="en-US" smtClean="0"/>
              <a:t>10/27/2021</a:t>
            </a:fld>
            <a:endParaRPr lang="en-CA"/>
          </a:p>
        </p:txBody>
      </p:sp>
      <p:sp>
        <p:nvSpPr>
          <p:cNvPr id="10" name="Footer Placeholder 9">
            <a:extLst>
              <a:ext uri="{FF2B5EF4-FFF2-40B4-BE49-F238E27FC236}">
                <a16:creationId xmlns:a16="http://schemas.microsoft.com/office/drawing/2014/main" id="{A39B2600-33DA-42A7-9656-6FD716A06AE8}"/>
              </a:ext>
            </a:extLst>
          </p:cNvPr>
          <p:cNvSpPr>
            <a:spLocks noGrp="1"/>
          </p:cNvSpPr>
          <p:nvPr>
            <p:ph type="ftr" sz="quarter" idx="11"/>
          </p:nvPr>
        </p:nvSpPr>
        <p:spPr>
          <a:xfrm>
            <a:off x="7576252" y="6356349"/>
            <a:ext cx="4114800" cy="365125"/>
          </a:xfrm>
        </p:spPr>
        <p:txBody>
          <a:bodyPr/>
          <a:lstStyle/>
          <a:p>
            <a:r>
              <a:rPr lang="en-CA" dirty="0"/>
              <a:t>CPSC503 Winter 2021</a:t>
            </a:r>
          </a:p>
        </p:txBody>
      </p:sp>
      <p:sp>
        <p:nvSpPr>
          <p:cNvPr id="11" name="Slide Number Placeholder 10">
            <a:extLst>
              <a:ext uri="{FF2B5EF4-FFF2-40B4-BE49-F238E27FC236}">
                <a16:creationId xmlns:a16="http://schemas.microsoft.com/office/drawing/2014/main" id="{AAC5289F-06A4-4E25-BA01-75AB527C5CF5}"/>
              </a:ext>
            </a:extLst>
          </p:cNvPr>
          <p:cNvSpPr>
            <a:spLocks noGrp="1"/>
          </p:cNvSpPr>
          <p:nvPr>
            <p:ph type="sldNum" sz="quarter" idx="12"/>
          </p:nvPr>
        </p:nvSpPr>
        <p:spPr/>
        <p:txBody>
          <a:bodyPr/>
          <a:lstStyle/>
          <a:p>
            <a:fld id="{C79E7FD9-0062-48F3-88D9-1AA82886013F}" type="slidenum">
              <a:rPr lang="en-CA" smtClean="0"/>
              <a:t>36</a:t>
            </a:fld>
            <a:endParaRPr lang="en-CA"/>
          </a:p>
        </p:txBody>
      </p:sp>
    </p:spTree>
    <p:extLst>
      <p:ext uri="{BB962C8B-B14F-4D97-AF65-F5344CB8AC3E}">
        <p14:creationId xmlns:p14="http://schemas.microsoft.com/office/powerpoint/2010/main" val="1015050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23146-D66D-4BD5-9224-F7B3FBEC0610}"/>
              </a:ext>
            </a:extLst>
          </p:cNvPr>
          <p:cNvSpPr>
            <a:spLocks noGrp="1"/>
          </p:cNvSpPr>
          <p:nvPr>
            <p:ph type="title"/>
          </p:nvPr>
        </p:nvSpPr>
        <p:spPr>
          <a:xfrm>
            <a:off x="87303" y="-115011"/>
            <a:ext cx="10515600" cy="1325563"/>
          </a:xfrm>
        </p:spPr>
        <p:txBody>
          <a:bodyPr/>
          <a:lstStyle/>
          <a:p>
            <a:r>
              <a:rPr lang="en-CA" dirty="0"/>
              <a:t>Sentence Completion using an RNN</a:t>
            </a:r>
          </a:p>
        </p:txBody>
      </p:sp>
      <p:sp>
        <p:nvSpPr>
          <p:cNvPr id="6" name="Content Placeholder 2">
            <a:extLst>
              <a:ext uri="{FF2B5EF4-FFF2-40B4-BE49-F238E27FC236}">
                <a16:creationId xmlns:a16="http://schemas.microsoft.com/office/drawing/2014/main" id="{775CCDEE-8036-4C20-A92C-95FB5D33C8B1}"/>
              </a:ext>
            </a:extLst>
          </p:cNvPr>
          <p:cNvSpPr txBox="1">
            <a:spLocks/>
          </p:cNvSpPr>
          <p:nvPr/>
        </p:nvSpPr>
        <p:spPr>
          <a:xfrm>
            <a:off x="288145" y="5110951"/>
            <a:ext cx="12071393" cy="19728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r>
              <a:rPr lang="en-US" b="1" dirty="0"/>
              <a:t>Trained Neural Language Model </a:t>
            </a:r>
            <a:r>
              <a:rPr lang="en-US" dirty="0"/>
              <a:t>can be used to generate novel sequences </a:t>
            </a:r>
          </a:p>
          <a:p>
            <a:r>
              <a:rPr lang="en-US" sz="2800" dirty="0"/>
              <a:t>Or to </a:t>
            </a:r>
            <a:r>
              <a:rPr lang="en-US" sz="2800" b="1" dirty="0"/>
              <a:t>complete</a:t>
            </a:r>
            <a:r>
              <a:rPr lang="en-US" sz="2800" dirty="0"/>
              <a:t> a given sequence </a:t>
            </a:r>
            <a:r>
              <a:rPr lang="en-US" sz="2400" dirty="0"/>
              <a:t>(until end of sentence token &lt;\s&gt; is generated)</a:t>
            </a:r>
            <a:endParaRPr lang="en-CA" sz="2800" dirty="0"/>
          </a:p>
        </p:txBody>
      </p:sp>
      <p:pic>
        <p:nvPicPr>
          <p:cNvPr id="4" name="Picture 3">
            <a:extLst>
              <a:ext uri="{FF2B5EF4-FFF2-40B4-BE49-F238E27FC236}">
                <a16:creationId xmlns:a16="http://schemas.microsoft.com/office/drawing/2014/main" id="{323332D5-7984-4FE3-B213-AC3C5ABB35E9}"/>
              </a:ext>
            </a:extLst>
          </p:cNvPr>
          <p:cNvPicPr>
            <a:picLocks noChangeAspect="1"/>
          </p:cNvPicPr>
          <p:nvPr/>
        </p:nvPicPr>
        <p:blipFill rotWithShape="1">
          <a:blip r:embed="rId3"/>
          <a:srcRect l="2367" t="7869" r="2546" b="9227"/>
          <a:stretch/>
        </p:blipFill>
        <p:spPr>
          <a:xfrm>
            <a:off x="2393050" y="1247968"/>
            <a:ext cx="9362004" cy="4420609"/>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61ED3C8-3F13-4250-BD4B-19D92F16B881}"/>
                  </a:ext>
                </a:extLst>
              </p:cNvPr>
              <p:cNvSpPr txBox="1"/>
              <p:nvPr/>
            </p:nvSpPr>
            <p:spPr>
              <a:xfrm>
                <a:off x="3420220" y="1425251"/>
                <a:ext cx="2639577" cy="307777"/>
              </a:xfrm>
              <a:prstGeom prst="rect">
                <a:avLst/>
              </a:prstGeom>
              <a:noFill/>
            </p:spPr>
            <p:txBody>
              <a:bodyPr wrap="square" lIns="0" tIns="0" rIns="0" bIns="0" rtlCol="0">
                <a:spAutoFit/>
              </a:bodyPr>
              <a:lstStyle/>
              <a:p>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h</m:t>
                        </m:r>
                      </m:e>
                      <m:sub>
                        <m:r>
                          <a:rPr lang="en-CA" sz="2000" b="0" i="1" smtClean="0">
                            <a:latin typeface="Cambria Math" panose="02040503050406030204" pitchFamily="18" charset="0"/>
                          </a:rPr>
                          <m:t>𝑡</m:t>
                        </m:r>
                      </m:sub>
                    </m:sSub>
                    <m:r>
                      <a:rPr lang="en-CA" sz="2000" b="0" i="1" smtClean="0">
                        <a:latin typeface="Cambria Math" panose="02040503050406030204" pitchFamily="18" charset="0"/>
                      </a:rPr>
                      <m:t>= </m:t>
                    </m:r>
                  </m:oMath>
                </a14:m>
                <a:r>
                  <a:rPr lang="en-CA" sz="2000" dirty="0"/>
                  <a:t>g(</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h</m:t>
                        </m:r>
                      </m:e>
                      <m:sub>
                        <m:r>
                          <a:rPr lang="en-CA" sz="2000" b="0" i="1" smtClean="0">
                            <a:latin typeface="Cambria Math" panose="02040503050406030204" pitchFamily="18" charset="0"/>
                          </a:rPr>
                          <m:t>𝑡</m:t>
                        </m:r>
                        <m:r>
                          <a:rPr lang="en-CA" sz="2000" b="0" i="1" smtClean="0">
                            <a:latin typeface="Cambria Math" panose="02040503050406030204" pitchFamily="18" charset="0"/>
                          </a:rPr>
                          <m:t>−1</m:t>
                        </m:r>
                      </m:sub>
                    </m:sSub>
                  </m:oMath>
                </a14:m>
                <a:r>
                  <a:rPr lang="en-CA" sz="2000" dirty="0"/>
                  <a:t>+</a:t>
                </a:r>
                <a:r>
                  <a:rPr lang="en-CA" sz="2000" dirty="0" err="1"/>
                  <a:t>W</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𝑥</m:t>
                        </m:r>
                      </m:e>
                      <m:sub>
                        <m:r>
                          <a:rPr lang="en-CA" sz="2000" b="0" i="1" smtClean="0">
                            <a:latin typeface="Cambria Math" panose="02040503050406030204" pitchFamily="18" charset="0"/>
                          </a:rPr>
                          <m:t>𝑡</m:t>
                        </m:r>
                      </m:sub>
                    </m:sSub>
                  </m:oMath>
                </a14:m>
                <a:r>
                  <a:rPr lang="en-CA" sz="2000" dirty="0"/>
                  <a:t>)</a:t>
                </a:r>
              </a:p>
            </p:txBody>
          </p:sp>
        </mc:Choice>
        <mc:Fallback xmlns="">
          <p:sp>
            <p:nvSpPr>
              <p:cNvPr id="7" name="TextBox 6">
                <a:extLst>
                  <a:ext uri="{FF2B5EF4-FFF2-40B4-BE49-F238E27FC236}">
                    <a16:creationId xmlns:a16="http://schemas.microsoft.com/office/drawing/2014/main" id="{561ED3C8-3F13-4250-BD4B-19D92F16B881}"/>
                  </a:ext>
                </a:extLst>
              </p:cNvPr>
              <p:cNvSpPr txBox="1">
                <a:spLocks noRot="1" noChangeAspect="1" noMove="1" noResize="1" noEditPoints="1" noAdjustHandles="1" noChangeArrowheads="1" noChangeShapeType="1" noTextEdit="1"/>
              </p:cNvSpPr>
              <p:nvPr/>
            </p:nvSpPr>
            <p:spPr>
              <a:xfrm>
                <a:off x="3420220" y="1425251"/>
                <a:ext cx="2639577" cy="307777"/>
              </a:xfrm>
              <a:prstGeom prst="rect">
                <a:avLst/>
              </a:prstGeom>
              <a:blipFill>
                <a:blip r:embed="rId4"/>
                <a:stretch>
                  <a:fillRect l="-3464" t="-26000" b="-50000"/>
                </a:stretch>
              </a:blipFill>
            </p:spPr>
            <p:txBody>
              <a:bodyPr/>
              <a:lstStyle/>
              <a:p>
                <a:r>
                  <a:rPr lang="en-CA">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4272FBA5-2E00-406E-8330-70EFA86BEA1C}"/>
                  </a:ext>
                </a:extLst>
              </p:cNvPr>
              <p:cNvSpPr txBox="1"/>
              <p:nvPr/>
            </p:nvSpPr>
            <p:spPr>
              <a:xfrm>
                <a:off x="3737722" y="831008"/>
                <a:ext cx="2657635" cy="307777"/>
              </a:xfrm>
              <a:prstGeom prst="rect">
                <a:avLst/>
              </a:prstGeom>
              <a:noFill/>
            </p:spPr>
            <p:txBody>
              <a:bodyPr wrap="square" lIns="0" tIns="0" rIns="0" bIns="0" rtlCol="0">
                <a:spAutoFit/>
              </a:bodyPr>
              <a:lstStyle/>
              <a:p>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𝑦</m:t>
                        </m:r>
                      </m:e>
                      <m:sub>
                        <m:r>
                          <a:rPr lang="en-CA" sz="2000" b="0" i="1" smtClean="0">
                            <a:latin typeface="Cambria Math" panose="02040503050406030204" pitchFamily="18" charset="0"/>
                          </a:rPr>
                          <m:t>𝑡</m:t>
                        </m:r>
                      </m:sub>
                    </m:sSub>
                    <m:r>
                      <a:rPr lang="en-CA" sz="2000" b="0" i="1" smtClean="0">
                        <a:latin typeface="Cambria Math" panose="02040503050406030204" pitchFamily="18" charset="0"/>
                      </a:rPr>
                      <m:t>=</m:t>
                    </m:r>
                    <m:r>
                      <m:rPr>
                        <m:sty m:val="p"/>
                      </m:rPr>
                      <a:rPr lang="en-CA" sz="2000" b="0" i="0" smtClean="0">
                        <a:latin typeface="Cambria Math" panose="02040503050406030204" pitchFamily="18" charset="0"/>
                      </a:rPr>
                      <m:t>softmax</m:t>
                    </m:r>
                  </m:oMath>
                </a14:m>
                <a:r>
                  <a:rPr lang="en-CA" sz="2000" dirty="0"/>
                  <a:t>(V</a:t>
                </a:r>
                <a14:m>
                  <m:oMath xmlns:m="http://schemas.openxmlformats.org/officeDocument/2006/math">
                    <m:sSub>
                      <m:sSubPr>
                        <m:ctrlPr>
                          <a:rPr lang="en-CA" sz="2000" b="0" i="1" smtClean="0">
                            <a:latin typeface="Cambria Math" panose="02040503050406030204" pitchFamily="18" charset="0"/>
                          </a:rPr>
                        </m:ctrlPr>
                      </m:sSubPr>
                      <m:e>
                        <m:r>
                          <a:rPr lang="en-CA" sz="2000" b="0" i="1" smtClean="0">
                            <a:latin typeface="Cambria Math" panose="02040503050406030204" pitchFamily="18" charset="0"/>
                          </a:rPr>
                          <m:t>h</m:t>
                        </m:r>
                      </m:e>
                      <m:sub>
                        <m:r>
                          <a:rPr lang="en-CA" sz="2000" b="0" i="1" smtClean="0">
                            <a:latin typeface="Cambria Math" panose="02040503050406030204" pitchFamily="18" charset="0"/>
                          </a:rPr>
                          <m:t>𝑡</m:t>
                        </m:r>
                      </m:sub>
                    </m:sSub>
                  </m:oMath>
                </a14:m>
                <a:r>
                  <a:rPr lang="en-CA" sz="2000" dirty="0"/>
                  <a:t>)</a:t>
                </a:r>
              </a:p>
            </p:txBody>
          </p:sp>
        </mc:Choice>
        <mc:Fallback xmlns="">
          <p:sp>
            <p:nvSpPr>
              <p:cNvPr id="9" name="TextBox 8">
                <a:extLst>
                  <a:ext uri="{FF2B5EF4-FFF2-40B4-BE49-F238E27FC236}">
                    <a16:creationId xmlns:a16="http://schemas.microsoft.com/office/drawing/2014/main" id="{4272FBA5-2E00-406E-8330-70EFA86BEA1C}"/>
                  </a:ext>
                </a:extLst>
              </p:cNvPr>
              <p:cNvSpPr txBox="1">
                <a:spLocks noRot="1" noChangeAspect="1" noMove="1" noResize="1" noEditPoints="1" noAdjustHandles="1" noChangeArrowheads="1" noChangeShapeType="1" noTextEdit="1"/>
              </p:cNvSpPr>
              <p:nvPr/>
            </p:nvSpPr>
            <p:spPr>
              <a:xfrm>
                <a:off x="3737722" y="831008"/>
                <a:ext cx="2657635" cy="307777"/>
              </a:xfrm>
              <a:prstGeom prst="rect">
                <a:avLst/>
              </a:prstGeom>
              <a:blipFill>
                <a:blip r:embed="rId5"/>
                <a:stretch>
                  <a:fillRect l="-3440" t="-25490" b="-49020"/>
                </a:stretch>
              </a:blipFill>
            </p:spPr>
            <p:txBody>
              <a:bodyPr/>
              <a:lstStyle/>
              <a:p>
                <a:r>
                  <a:rPr lang="en-CA">
                    <a:noFill/>
                  </a:rPr>
                  <a:t> </a:t>
                </a:r>
              </a:p>
            </p:txBody>
          </p:sp>
        </mc:Fallback>
      </mc:AlternateContent>
      <p:pic>
        <p:nvPicPr>
          <p:cNvPr id="10" name="Picture 9">
            <a:extLst>
              <a:ext uri="{FF2B5EF4-FFF2-40B4-BE49-F238E27FC236}">
                <a16:creationId xmlns:a16="http://schemas.microsoft.com/office/drawing/2014/main" id="{9873AAFB-BCB7-40D1-ABAF-B79A195817D2}"/>
              </a:ext>
            </a:extLst>
          </p:cNvPr>
          <p:cNvPicPr>
            <a:picLocks noChangeAspect="1"/>
          </p:cNvPicPr>
          <p:nvPr/>
        </p:nvPicPr>
        <p:blipFill rotWithShape="1">
          <a:blip r:embed="rId6"/>
          <a:srcRect l="9464" t="7790" r="9745" b="9401"/>
          <a:stretch/>
        </p:blipFill>
        <p:spPr>
          <a:xfrm>
            <a:off x="0" y="831008"/>
            <a:ext cx="3420220" cy="1660072"/>
          </a:xfrm>
          <a:prstGeom prst="rect">
            <a:avLst/>
          </a:prstGeom>
        </p:spPr>
      </p:pic>
      <p:sp>
        <p:nvSpPr>
          <p:cNvPr id="3" name="Date Placeholder 2">
            <a:extLst>
              <a:ext uri="{FF2B5EF4-FFF2-40B4-BE49-F238E27FC236}">
                <a16:creationId xmlns:a16="http://schemas.microsoft.com/office/drawing/2014/main" id="{07B0B0EE-988B-4BAF-94D0-32B1257208E3}"/>
              </a:ext>
            </a:extLst>
          </p:cNvPr>
          <p:cNvSpPr>
            <a:spLocks noGrp="1"/>
          </p:cNvSpPr>
          <p:nvPr>
            <p:ph type="dt" sz="half" idx="10"/>
          </p:nvPr>
        </p:nvSpPr>
        <p:spPr>
          <a:xfrm>
            <a:off x="773671" y="6518172"/>
            <a:ext cx="2743200" cy="365125"/>
          </a:xfrm>
        </p:spPr>
        <p:txBody>
          <a:bodyPr/>
          <a:lstStyle/>
          <a:p>
            <a:fld id="{540D1A24-6A76-43B3-9FE8-E39F35C0E6EE}" type="datetime1">
              <a:rPr lang="en-US" smtClean="0"/>
              <a:t>10/27/2021</a:t>
            </a:fld>
            <a:endParaRPr lang="en-CA" dirty="0"/>
          </a:p>
        </p:txBody>
      </p:sp>
      <p:sp>
        <p:nvSpPr>
          <p:cNvPr id="5" name="Footer Placeholder 4">
            <a:extLst>
              <a:ext uri="{FF2B5EF4-FFF2-40B4-BE49-F238E27FC236}">
                <a16:creationId xmlns:a16="http://schemas.microsoft.com/office/drawing/2014/main" id="{E9BF9BA7-749A-481C-87C7-A8C8B32669A3}"/>
              </a:ext>
            </a:extLst>
          </p:cNvPr>
          <p:cNvSpPr>
            <a:spLocks noGrp="1"/>
          </p:cNvSpPr>
          <p:nvPr>
            <p:ph type="ftr" sz="quarter" idx="11"/>
          </p:nvPr>
        </p:nvSpPr>
        <p:spPr>
          <a:xfrm>
            <a:off x="4002397" y="6512491"/>
            <a:ext cx="4114800" cy="365125"/>
          </a:xfrm>
        </p:spPr>
        <p:txBody>
          <a:bodyPr/>
          <a:lstStyle/>
          <a:p>
            <a:r>
              <a:rPr lang="en-CA" dirty="0"/>
              <a:t>CPSC503 Winter 2021</a:t>
            </a:r>
          </a:p>
        </p:txBody>
      </p:sp>
      <p:sp>
        <p:nvSpPr>
          <p:cNvPr id="8" name="Slide Number Placeholder 7">
            <a:extLst>
              <a:ext uri="{FF2B5EF4-FFF2-40B4-BE49-F238E27FC236}">
                <a16:creationId xmlns:a16="http://schemas.microsoft.com/office/drawing/2014/main" id="{CFA90F7B-1764-4A62-9836-E977C5A30C92}"/>
              </a:ext>
            </a:extLst>
          </p:cNvPr>
          <p:cNvSpPr>
            <a:spLocks noGrp="1"/>
          </p:cNvSpPr>
          <p:nvPr>
            <p:ph type="sldNum" sz="quarter" idx="12"/>
          </p:nvPr>
        </p:nvSpPr>
        <p:spPr>
          <a:xfrm>
            <a:off x="8900205" y="6492875"/>
            <a:ext cx="2743200" cy="365125"/>
          </a:xfrm>
        </p:spPr>
        <p:txBody>
          <a:bodyPr/>
          <a:lstStyle/>
          <a:p>
            <a:fld id="{C79E7FD9-0062-48F3-88D9-1AA82886013F}" type="slidenum">
              <a:rPr lang="en-CA" smtClean="0"/>
              <a:t>37</a:t>
            </a:fld>
            <a:endParaRPr lang="en-CA" dirty="0"/>
          </a:p>
        </p:txBody>
      </p:sp>
    </p:spTree>
    <p:extLst>
      <p:ext uri="{BB962C8B-B14F-4D97-AF65-F5344CB8AC3E}">
        <p14:creationId xmlns:p14="http://schemas.microsoft.com/office/powerpoint/2010/main" val="40692654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F47-233E-4632-AF2E-C91D74792EAF}"/>
              </a:ext>
            </a:extLst>
          </p:cNvPr>
          <p:cNvSpPr>
            <a:spLocks noGrp="1"/>
          </p:cNvSpPr>
          <p:nvPr>
            <p:ph type="title"/>
          </p:nvPr>
        </p:nvSpPr>
        <p:spPr>
          <a:xfrm>
            <a:off x="135747" y="225846"/>
            <a:ext cx="11454727" cy="1325563"/>
          </a:xfrm>
        </p:spPr>
        <p:txBody>
          <a:bodyPr/>
          <a:lstStyle/>
          <a:p>
            <a:r>
              <a:rPr lang="en-CA" dirty="0"/>
              <a:t>Extending (autoregressive) generation to Machine Translation</a:t>
            </a:r>
          </a:p>
        </p:txBody>
      </p:sp>
      <p:sp>
        <p:nvSpPr>
          <p:cNvPr id="3" name="Content Placeholder 2">
            <a:extLst>
              <a:ext uri="{FF2B5EF4-FFF2-40B4-BE49-F238E27FC236}">
                <a16:creationId xmlns:a16="http://schemas.microsoft.com/office/drawing/2014/main" id="{BB87F644-CF7E-4166-B2F4-AE8A7E769F4A}"/>
              </a:ext>
            </a:extLst>
          </p:cNvPr>
          <p:cNvSpPr>
            <a:spLocks noGrp="1"/>
          </p:cNvSpPr>
          <p:nvPr>
            <p:ph idx="1"/>
          </p:nvPr>
        </p:nvSpPr>
        <p:spPr>
          <a:xfrm>
            <a:off x="584873" y="3954325"/>
            <a:ext cx="9886319" cy="805620"/>
          </a:xfrm>
        </p:spPr>
        <p:txBody>
          <a:bodyPr>
            <a:normAutofit lnSpcReduction="10000"/>
          </a:bodyPr>
          <a:lstStyle/>
          <a:p>
            <a:r>
              <a:rPr lang="en-CA" dirty="0"/>
              <a:t>Build an RNN language model on the concatenation of source and target </a:t>
            </a:r>
          </a:p>
        </p:txBody>
      </p:sp>
      <p:sp>
        <p:nvSpPr>
          <p:cNvPr id="5" name="Content Placeholder 2">
            <a:extLst>
              <a:ext uri="{FF2B5EF4-FFF2-40B4-BE49-F238E27FC236}">
                <a16:creationId xmlns:a16="http://schemas.microsoft.com/office/drawing/2014/main" id="{4A3ABAA8-4ED6-4B88-913A-5B8C1912E2E9}"/>
              </a:ext>
            </a:extLst>
          </p:cNvPr>
          <p:cNvSpPr txBox="1">
            <a:spLocks/>
          </p:cNvSpPr>
          <p:nvPr/>
        </p:nvSpPr>
        <p:spPr>
          <a:xfrm>
            <a:off x="584873" y="2140551"/>
            <a:ext cx="9886319" cy="8056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Training data are parallel text  e.g., </a:t>
            </a:r>
            <a:r>
              <a:rPr lang="en-CA" dirty="0">
                <a:solidFill>
                  <a:srgbClr val="00B0F0"/>
                </a:solidFill>
              </a:rPr>
              <a:t>English</a:t>
            </a:r>
            <a:r>
              <a:rPr lang="en-CA" dirty="0"/>
              <a:t> / </a:t>
            </a:r>
            <a:r>
              <a:rPr lang="en-CA" dirty="0">
                <a:solidFill>
                  <a:schemeClr val="accent2"/>
                </a:solidFill>
              </a:rPr>
              <a:t>French</a:t>
            </a:r>
          </a:p>
        </p:txBody>
      </p:sp>
      <p:sp>
        <p:nvSpPr>
          <p:cNvPr id="6" name="Content Placeholder 2">
            <a:extLst>
              <a:ext uri="{FF2B5EF4-FFF2-40B4-BE49-F238E27FC236}">
                <a16:creationId xmlns:a16="http://schemas.microsoft.com/office/drawing/2014/main" id="{AC581587-C83B-45C4-83B9-D8B0EB99E22F}"/>
              </a:ext>
            </a:extLst>
          </p:cNvPr>
          <p:cNvSpPr txBox="1">
            <a:spLocks/>
          </p:cNvSpPr>
          <p:nvPr/>
        </p:nvSpPr>
        <p:spPr>
          <a:xfrm>
            <a:off x="1342836" y="2798931"/>
            <a:ext cx="9886319" cy="8056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solidFill>
                  <a:srgbClr val="00B0F0"/>
                </a:solidFill>
              </a:rPr>
              <a:t>there lived a hobbit       </a:t>
            </a:r>
            <a:r>
              <a:rPr lang="en-CA" i="1" dirty="0" err="1">
                <a:solidFill>
                  <a:schemeClr val="accent2"/>
                </a:solidFill>
              </a:rPr>
              <a:t>vivait</a:t>
            </a:r>
            <a:r>
              <a:rPr lang="en-CA" i="1" dirty="0">
                <a:solidFill>
                  <a:schemeClr val="accent2"/>
                </a:solidFill>
              </a:rPr>
              <a:t> un hobbit</a:t>
            </a:r>
          </a:p>
          <a:p>
            <a:pPr marL="0" indent="0">
              <a:buNone/>
            </a:pPr>
            <a:r>
              <a:rPr lang="en-CA" i="1" dirty="0"/>
              <a:t>……..</a:t>
            </a:r>
          </a:p>
        </p:txBody>
      </p:sp>
      <p:sp>
        <p:nvSpPr>
          <p:cNvPr id="7" name="Content Placeholder 2">
            <a:extLst>
              <a:ext uri="{FF2B5EF4-FFF2-40B4-BE49-F238E27FC236}">
                <a16:creationId xmlns:a16="http://schemas.microsoft.com/office/drawing/2014/main" id="{A2193479-8DC7-44AC-A05C-95D11E05CECB}"/>
              </a:ext>
            </a:extLst>
          </p:cNvPr>
          <p:cNvSpPr txBox="1">
            <a:spLocks/>
          </p:cNvSpPr>
          <p:nvPr/>
        </p:nvSpPr>
        <p:spPr>
          <a:xfrm>
            <a:off x="1755628" y="5135393"/>
            <a:ext cx="9886319" cy="80562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i="1" dirty="0"/>
              <a:t>there lived a hobbit </a:t>
            </a:r>
            <a:r>
              <a:rPr lang="en-US" dirty="0"/>
              <a:t>&lt;\s&gt;</a:t>
            </a:r>
            <a:r>
              <a:rPr lang="en-CA" i="1" dirty="0"/>
              <a:t> </a:t>
            </a:r>
            <a:r>
              <a:rPr lang="en-CA" i="1" dirty="0" err="1"/>
              <a:t>vivait</a:t>
            </a:r>
            <a:r>
              <a:rPr lang="en-CA" i="1" dirty="0"/>
              <a:t> un hobbit </a:t>
            </a:r>
            <a:r>
              <a:rPr lang="en-US" dirty="0"/>
              <a:t>&lt;\s&gt;</a:t>
            </a:r>
            <a:endParaRPr lang="en-CA" i="1" dirty="0"/>
          </a:p>
          <a:p>
            <a:pPr marL="0" indent="0">
              <a:buNone/>
            </a:pPr>
            <a:r>
              <a:rPr lang="en-CA" i="1" dirty="0"/>
              <a:t>……..</a:t>
            </a:r>
          </a:p>
        </p:txBody>
      </p:sp>
      <p:sp>
        <p:nvSpPr>
          <p:cNvPr id="8" name="Content Placeholder 2">
            <a:extLst>
              <a:ext uri="{FF2B5EF4-FFF2-40B4-BE49-F238E27FC236}">
                <a16:creationId xmlns:a16="http://schemas.microsoft.com/office/drawing/2014/main" id="{A2E78D14-BB14-497E-AE14-238A6A775EDE}"/>
              </a:ext>
            </a:extLst>
          </p:cNvPr>
          <p:cNvSpPr txBox="1">
            <a:spLocks/>
          </p:cNvSpPr>
          <p:nvPr/>
        </p:nvSpPr>
        <p:spPr>
          <a:xfrm>
            <a:off x="5441698" y="938842"/>
            <a:ext cx="5743049" cy="941757"/>
          </a:xfrm>
          <a:prstGeom prst="rect">
            <a:avLst/>
          </a:prstGeom>
          <a:solidFill>
            <a:schemeClr val="accent4">
              <a:lumMod val="40000"/>
              <a:lumOff val="60000"/>
            </a:schemeClr>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word generated at each time step is conditioned on word from previous </a:t>
            </a:r>
            <a:r>
              <a:rPr lang="en-CA" dirty="0"/>
              <a:t>step.</a:t>
            </a:r>
            <a:endParaRPr lang="en-CA" dirty="0">
              <a:solidFill>
                <a:schemeClr val="accent2"/>
              </a:solidFill>
            </a:endParaRPr>
          </a:p>
        </p:txBody>
      </p:sp>
      <p:cxnSp>
        <p:nvCxnSpPr>
          <p:cNvPr id="9" name="Straight Arrow Connector 8">
            <a:extLst>
              <a:ext uri="{FF2B5EF4-FFF2-40B4-BE49-F238E27FC236}">
                <a16:creationId xmlns:a16="http://schemas.microsoft.com/office/drawing/2014/main" id="{B4D35606-74F6-45C6-9AA2-384425F76931}"/>
              </a:ext>
            </a:extLst>
          </p:cNvPr>
          <p:cNvCxnSpPr/>
          <p:nvPr/>
        </p:nvCxnSpPr>
        <p:spPr>
          <a:xfrm>
            <a:off x="4549515" y="916987"/>
            <a:ext cx="884419" cy="3384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325E5F-6830-4CEE-A3DD-C8B6BE55A4A7}"/>
              </a:ext>
            </a:extLst>
          </p:cNvPr>
          <p:cNvSpPr>
            <a:spLocks noGrp="1"/>
          </p:cNvSpPr>
          <p:nvPr>
            <p:ph type="dt" sz="half" idx="10"/>
          </p:nvPr>
        </p:nvSpPr>
        <p:spPr/>
        <p:txBody>
          <a:bodyPr/>
          <a:lstStyle/>
          <a:p>
            <a:fld id="{1A4CFBEE-A90B-471E-AEE8-9CC329E5360F}" type="datetime1">
              <a:rPr lang="en-US" smtClean="0"/>
              <a:t>10/27/2021</a:t>
            </a:fld>
            <a:endParaRPr lang="en-CA"/>
          </a:p>
        </p:txBody>
      </p:sp>
      <p:sp>
        <p:nvSpPr>
          <p:cNvPr id="10" name="Footer Placeholder 9">
            <a:extLst>
              <a:ext uri="{FF2B5EF4-FFF2-40B4-BE49-F238E27FC236}">
                <a16:creationId xmlns:a16="http://schemas.microsoft.com/office/drawing/2014/main" id="{89822607-3EC3-4C31-B55B-7DC4CD975455}"/>
              </a:ext>
            </a:extLst>
          </p:cNvPr>
          <p:cNvSpPr>
            <a:spLocks noGrp="1"/>
          </p:cNvSpPr>
          <p:nvPr>
            <p:ph type="ftr" sz="quarter" idx="11"/>
          </p:nvPr>
        </p:nvSpPr>
        <p:spPr/>
        <p:txBody>
          <a:bodyPr/>
          <a:lstStyle/>
          <a:p>
            <a:r>
              <a:rPr lang="en-CA"/>
              <a:t>CPSC503 Winter 2021</a:t>
            </a:r>
          </a:p>
        </p:txBody>
      </p:sp>
      <p:sp>
        <p:nvSpPr>
          <p:cNvPr id="11" name="Slide Number Placeholder 10">
            <a:extLst>
              <a:ext uri="{FF2B5EF4-FFF2-40B4-BE49-F238E27FC236}">
                <a16:creationId xmlns:a16="http://schemas.microsoft.com/office/drawing/2014/main" id="{94639CEF-8B59-4350-864A-398FFB8E0DEF}"/>
              </a:ext>
            </a:extLst>
          </p:cNvPr>
          <p:cNvSpPr>
            <a:spLocks noGrp="1"/>
          </p:cNvSpPr>
          <p:nvPr>
            <p:ph type="sldNum" sz="quarter" idx="12"/>
          </p:nvPr>
        </p:nvSpPr>
        <p:spPr/>
        <p:txBody>
          <a:bodyPr/>
          <a:lstStyle/>
          <a:p>
            <a:fld id="{C79E7FD9-0062-48F3-88D9-1AA82886013F}" type="slidenum">
              <a:rPr lang="en-CA" smtClean="0"/>
              <a:t>38</a:t>
            </a:fld>
            <a:endParaRPr lang="en-CA"/>
          </a:p>
        </p:txBody>
      </p:sp>
    </p:spTree>
    <p:extLst>
      <p:ext uri="{BB962C8B-B14F-4D97-AF65-F5344CB8AC3E}">
        <p14:creationId xmlns:p14="http://schemas.microsoft.com/office/powerpoint/2010/main" val="833217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4F47-233E-4632-AF2E-C91D74792EAF}"/>
              </a:ext>
            </a:extLst>
          </p:cNvPr>
          <p:cNvSpPr>
            <a:spLocks noGrp="1"/>
          </p:cNvSpPr>
          <p:nvPr>
            <p:ph type="title"/>
          </p:nvPr>
        </p:nvSpPr>
        <p:spPr>
          <a:xfrm>
            <a:off x="135747" y="225846"/>
            <a:ext cx="11454727" cy="1325563"/>
          </a:xfrm>
        </p:spPr>
        <p:txBody>
          <a:bodyPr/>
          <a:lstStyle/>
          <a:p>
            <a:r>
              <a:rPr lang="en-CA" dirty="0"/>
              <a:t>Extending (autoregressive) generation to Machine Translation</a:t>
            </a:r>
          </a:p>
        </p:txBody>
      </p:sp>
      <p:sp>
        <p:nvSpPr>
          <p:cNvPr id="3" name="Content Placeholder 2">
            <a:extLst>
              <a:ext uri="{FF2B5EF4-FFF2-40B4-BE49-F238E27FC236}">
                <a16:creationId xmlns:a16="http://schemas.microsoft.com/office/drawing/2014/main" id="{BB87F644-CF7E-4166-B2F4-AE8A7E769F4A}"/>
              </a:ext>
            </a:extLst>
          </p:cNvPr>
          <p:cNvSpPr>
            <a:spLocks noGrp="1"/>
          </p:cNvSpPr>
          <p:nvPr>
            <p:ph idx="1"/>
          </p:nvPr>
        </p:nvSpPr>
        <p:spPr>
          <a:xfrm>
            <a:off x="232637" y="2805272"/>
            <a:ext cx="2347061" cy="1512115"/>
          </a:xfrm>
        </p:spPr>
        <p:txBody>
          <a:bodyPr/>
          <a:lstStyle/>
          <a:p>
            <a:r>
              <a:rPr lang="en-CA" dirty="0"/>
              <a:t>Translation as Sentence Completion !</a:t>
            </a:r>
          </a:p>
        </p:txBody>
      </p:sp>
      <p:pic>
        <p:nvPicPr>
          <p:cNvPr id="4" name="Picture 3">
            <a:extLst>
              <a:ext uri="{FF2B5EF4-FFF2-40B4-BE49-F238E27FC236}">
                <a16:creationId xmlns:a16="http://schemas.microsoft.com/office/drawing/2014/main" id="{18FF6B0C-BA18-463E-8B1E-5729AE844678}"/>
              </a:ext>
            </a:extLst>
          </p:cNvPr>
          <p:cNvPicPr>
            <a:picLocks noChangeAspect="1"/>
          </p:cNvPicPr>
          <p:nvPr/>
        </p:nvPicPr>
        <p:blipFill rotWithShape="1">
          <a:blip r:embed="rId2"/>
          <a:srcRect r="2505" b="9515"/>
          <a:stretch/>
        </p:blipFill>
        <p:spPr>
          <a:xfrm>
            <a:off x="2720979" y="1105930"/>
            <a:ext cx="9059759" cy="5294870"/>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1301B5F4-B686-4F19-8B96-33EAEECEEB6B}"/>
                  </a:ext>
                </a:extLst>
              </p14:cNvPr>
              <p14:cNvContentPartPr/>
              <p14:nvPr/>
            </p14:nvContentPartPr>
            <p14:xfrm>
              <a:off x="4789802" y="6036838"/>
              <a:ext cx="506880" cy="360"/>
            </p14:xfrm>
          </p:contentPart>
        </mc:Choice>
        <mc:Fallback xmlns="">
          <p:pic>
            <p:nvPicPr>
              <p:cNvPr id="5" name="Ink 4">
                <a:extLst>
                  <a:ext uri="{FF2B5EF4-FFF2-40B4-BE49-F238E27FC236}">
                    <a16:creationId xmlns:a16="http://schemas.microsoft.com/office/drawing/2014/main" id="{1301B5F4-B686-4F19-8B96-33EAEECEEB6B}"/>
                  </a:ext>
                </a:extLst>
              </p:cNvPr>
              <p:cNvPicPr/>
              <p:nvPr/>
            </p:nvPicPr>
            <p:blipFill>
              <a:blip r:embed="rId4"/>
              <a:stretch>
                <a:fillRect/>
              </a:stretch>
            </p:blipFill>
            <p:spPr>
              <a:xfrm>
                <a:off x="4699802" y="5857198"/>
                <a:ext cx="686520" cy="360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FDE63B40-58C5-4082-AAC7-869BC8FB410E}"/>
                  </a:ext>
                </a:extLst>
              </p14:cNvPr>
              <p14:cNvContentPartPr/>
              <p14:nvPr/>
            </p14:nvContentPartPr>
            <p14:xfrm>
              <a:off x="9144002" y="6018478"/>
              <a:ext cx="498240" cy="43200"/>
            </p14:xfrm>
          </p:contentPart>
        </mc:Choice>
        <mc:Fallback xmlns="">
          <p:pic>
            <p:nvPicPr>
              <p:cNvPr id="6" name="Ink 5">
                <a:extLst>
                  <a:ext uri="{FF2B5EF4-FFF2-40B4-BE49-F238E27FC236}">
                    <a16:creationId xmlns:a16="http://schemas.microsoft.com/office/drawing/2014/main" id="{FDE63B40-58C5-4082-AAC7-869BC8FB410E}"/>
                  </a:ext>
                </a:extLst>
              </p:cNvPr>
              <p:cNvPicPr/>
              <p:nvPr/>
            </p:nvPicPr>
            <p:blipFill>
              <a:blip r:embed="rId6"/>
              <a:stretch>
                <a:fillRect/>
              </a:stretch>
            </p:blipFill>
            <p:spPr>
              <a:xfrm>
                <a:off x="9054002" y="5838838"/>
                <a:ext cx="677880" cy="402840"/>
              </a:xfrm>
              <a:prstGeom prst="rect">
                <a:avLst/>
              </a:prstGeom>
            </p:spPr>
          </p:pic>
        </mc:Fallback>
      </mc:AlternateContent>
      <p:sp>
        <p:nvSpPr>
          <p:cNvPr id="8" name="Rectangle 7">
            <a:extLst>
              <a:ext uri="{FF2B5EF4-FFF2-40B4-BE49-F238E27FC236}">
                <a16:creationId xmlns:a16="http://schemas.microsoft.com/office/drawing/2014/main" id="{A6F2636D-D496-4F9F-AE9A-D87888D1C7B6}"/>
              </a:ext>
            </a:extLst>
          </p:cNvPr>
          <p:cNvSpPr/>
          <p:nvPr/>
        </p:nvSpPr>
        <p:spPr>
          <a:xfrm>
            <a:off x="2855160" y="1438578"/>
            <a:ext cx="4436743" cy="143275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Date Placeholder 6">
            <a:extLst>
              <a:ext uri="{FF2B5EF4-FFF2-40B4-BE49-F238E27FC236}">
                <a16:creationId xmlns:a16="http://schemas.microsoft.com/office/drawing/2014/main" id="{9A9E9B38-6867-4124-BCBE-7C8CC09BFA0D}"/>
              </a:ext>
            </a:extLst>
          </p:cNvPr>
          <p:cNvSpPr>
            <a:spLocks noGrp="1"/>
          </p:cNvSpPr>
          <p:nvPr>
            <p:ph type="dt" sz="half" idx="10"/>
          </p:nvPr>
        </p:nvSpPr>
        <p:spPr/>
        <p:txBody>
          <a:bodyPr/>
          <a:lstStyle/>
          <a:p>
            <a:fld id="{85A02E2D-47E3-48DD-8B1C-CD4A4BB9CF1F}" type="datetime1">
              <a:rPr lang="en-US" smtClean="0"/>
              <a:t>10/27/2021</a:t>
            </a:fld>
            <a:endParaRPr lang="en-CA"/>
          </a:p>
        </p:txBody>
      </p:sp>
      <p:sp>
        <p:nvSpPr>
          <p:cNvPr id="9" name="Footer Placeholder 8">
            <a:extLst>
              <a:ext uri="{FF2B5EF4-FFF2-40B4-BE49-F238E27FC236}">
                <a16:creationId xmlns:a16="http://schemas.microsoft.com/office/drawing/2014/main" id="{A5098ACC-4C66-428F-BE90-559A29B872A1}"/>
              </a:ext>
            </a:extLst>
          </p:cNvPr>
          <p:cNvSpPr>
            <a:spLocks noGrp="1"/>
          </p:cNvSpPr>
          <p:nvPr>
            <p:ph type="ftr" sz="quarter" idx="11"/>
          </p:nvPr>
        </p:nvSpPr>
        <p:spPr/>
        <p:txBody>
          <a:bodyPr/>
          <a:lstStyle/>
          <a:p>
            <a:r>
              <a:rPr lang="en-CA"/>
              <a:t>CPSC503 Winter 2021</a:t>
            </a:r>
          </a:p>
        </p:txBody>
      </p:sp>
      <p:sp>
        <p:nvSpPr>
          <p:cNvPr id="10" name="Slide Number Placeholder 9">
            <a:extLst>
              <a:ext uri="{FF2B5EF4-FFF2-40B4-BE49-F238E27FC236}">
                <a16:creationId xmlns:a16="http://schemas.microsoft.com/office/drawing/2014/main" id="{44E5E780-7475-4FEA-87A8-4EBAA9E28E2E}"/>
              </a:ext>
            </a:extLst>
          </p:cNvPr>
          <p:cNvSpPr>
            <a:spLocks noGrp="1"/>
          </p:cNvSpPr>
          <p:nvPr>
            <p:ph type="sldNum" sz="quarter" idx="12"/>
          </p:nvPr>
        </p:nvSpPr>
        <p:spPr/>
        <p:txBody>
          <a:bodyPr/>
          <a:lstStyle/>
          <a:p>
            <a:fld id="{C79E7FD9-0062-48F3-88D9-1AA82886013F}" type="slidenum">
              <a:rPr lang="en-CA" smtClean="0"/>
              <a:t>39</a:t>
            </a:fld>
            <a:endParaRPr lang="en-CA"/>
          </a:p>
        </p:txBody>
      </p:sp>
    </p:spTree>
    <p:extLst>
      <p:ext uri="{BB962C8B-B14F-4D97-AF65-F5344CB8AC3E}">
        <p14:creationId xmlns:p14="http://schemas.microsoft.com/office/powerpoint/2010/main" val="2795771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CNN example: Predicting Sentiment of Sentence (on white-board)</a:t>
            </a:r>
          </a:p>
        </p:txBody>
      </p:sp>
      <p:sp>
        <p:nvSpPr>
          <p:cNvPr id="4" name="Date Placeholder 3"/>
          <p:cNvSpPr>
            <a:spLocks noGrp="1"/>
          </p:cNvSpPr>
          <p:nvPr>
            <p:ph type="dt" sz="half" idx="10"/>
          </p:nvPr>
        </p:nvSpPr>
        <p:spPr/>
        <p:txBody>
          <a:bodyPr/>
          <a:lstStyle/>
          <a:p>
            <a:fld id="{F795B219-2174-487E-AFE4-AC3921560305}" type="datetime1">
              <a:rPr lang="en-US" smtClean="0"/>
              <a:t>10/27/2021</a:t>
            </a:fld>
            <a:endParaRPr lang="en-CA"/>
          </a:p>
        </p:txBody>
      </p:sp>
      <p:sp>
        <p:nvSpPr>
          <p:cNvPr id="5" name="Footer Placeholder 4"/>
          <p:cNvSpPr>
            <a:spLocks noGrp="1"/>
          </p:cNvSpPr>
          <p:nvPr>
            <p:ph type="ftr" sz="quarter" idx="11"/>
          </p:nvPr>
        </p:nvSpPr>
        <p:spPr/>
        <p:txBody>
          <a:bodyPr/>
          <a:lstStyle/>
          <a:p>
            <a:r>
              <a:rPr lang="en-CA"/>
              <a:t>CPSC503 Winter 2021</a:t>
            </a:r>
          </a:p>
        </p:txBody>
      </p:sp>
      <p:sp>
        <p:nvSpPr>
          <p:cNvPr id="6" name="Slide Number Placeholder 5"/>
          <p:cNvSpPr>
            <a:spLocks noGrp="1"/>
          </p:cNvSpPr>
          <p:nvPr>
            <p:ph type="sldNum" sz="quarter" idx="12"/>
          </p:nvPr>
        </p:nvSpPr>
        <p:spPr/>
        <p:txBody>
          <a:bodyPr/>
          <a:lstStyle/>
          <a:p>
            <a:fld id="{C79E7FD9-0062-48F3-88D9-1AA82886013F}" type="slidenum">
              <a:rPr lang="en-CA" smtClean="0"/>
              <a:t>4</a:t>
            </a:fld>
            <a:endParaRPr lang="en-CA"/>
          </a:p>
        </p:txBody>
      </p:sp>
      <mc:AlternateContent xmlns:mc="http://schemas.openxmlformats.org/markup-compatibility/2006" xmlns:p14="http://schemas.microsoft.com/office/powerpoint/2010/main">
        <mc:Choice Requires="p14">
          <p:contentPart p14:bwMode="auto" r:id="rId2">
            <p14:nvContentPartPr>
              <p14:cNvPr id="3" name="Ink 2">
                <a:extLst>
                  <a:ext uri="{FF2B5EF4-FFF2-40B4-BE49-F238E27FC236}">
                    <a16:creationId xmlns:a16="http://schemas.microsoft.com/office/drawing/2014/main" id="{A5202F0A-240A-4B2A-82D2-56DCC2DEFC19}"/>
                  </a:ext>
                </a:extLst>
              </p14:cNvPr>
              <p14:cNvContentPartPr/>
              <p14:nvPr/>
            </p14:nvContentPartPr>
            <p14:xfrm>
              <a:off x="87905" y="1985498"/>
              <a:ext cx="11840400" cy="4434480"/>
            </p14:xfrm>
          </p:contentPart>
        </mc:Choice>
        <mc:Fallback xmlns="">
          <p:pic>
            <p:nvPicPr>
              <p:cNvPr id="3" name="Ink 2">
                <a:extLst>
                  <a:ext uri="{FF2B5EF4-FFF2-40B4-BE49-F238E27FC236}">
                    <a16:creationId xmlns:a16="http://schemas.microsoft.com/office/drawing/2014/main" id="{A5202F0A-240A-4B2A-82D2-56DCC2DEFC19}"/>
                  </a:ext>
                </a:extLst>
              </p:cNvPr>
              <p:cNvPicPr/>
              <p:nvPr/>
            </p:nvPicPr>
            <p:blipFill>
              <a:blip r:embed="rId3"/>
              <a:stretch>
                <a:fillRect/>
              </a:stretch>
            </p:blipFill>
            <p:spPr>
              <a:xfrm>
                <a:off x="75305" y="1967498"/>
                <a:ext cx="11865240" cy="4464720"/>
              </a:xfrm>
              <a:prstGeom prst="rect">
                <a:avLst/>
              </a:prstGeom>
            </p:spPr>
          </p:pic>
        </mc:Fallback>
      </mc:AlternateContent>
    </p:spTree>
    <p:extLst>
      <p:ext uri="{BB962C8B-B14F-4D97-AF65-F5344CB8AC3E}">
        <p14:creationId xmlns:p14="http://schemas.microsoft.com/office/powerpoint/2010/main" val="2674216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B8FCE-7174-4533-84A7-E7D1640EC7E6}"/>
              </a:ext>
            </a:extLst>
          </p:cNvPr>
          <p:cNvSpPr>
            <a:spLocks noGrp="1"/>
          </p:cNvSpPr>
          <p:nvPr>
            <p:ph type="title"/>
          </p:nvPr>
        </p:nvSpPr>
        <p:spPr>
          <a:xfrm>
            <a:off x="93357" y="-139191"/>
            <a:ext cx="10515600" cy="1325563"/>
          </a:xfrm>
        </p:spPr>
        <p:txBody>
          <a:bodyPr/>
          <a:lstStyle/>
          <a:p>
            <a:r>
              <a:rPr lang="en-CA" dirty="0"/>
              <a:t>(simple) </a:t>
            </a:r>
            <a:r>
              <a:rPr lang="en-CA" b="1" dirty="0"/>
              <a:t>E</a:t>
            </a:r>
            <a:r>
              <a:rPr lang="en-CA" dirty="0"/>
              <a:t>ncoder </a:t>
            </a:r>
            <a:r>
              <a:rPr lang="en-CA" b="1" dirty="0"/>
              <a:t>D</a:t>
            </a:r>
            <a:r>
              <a:rPr lang="en-CA" dirty="0"/>
              <a:t>ecoder Networks</a:t>
            </a:r>
          </a:p>
        </p:txBody>
      </p:sp>
      <p:sp>
        <p:nvSpPr>
          <p:cNvPr id="3" name="Content Placeholder 2">
            <a:extLst>
              <a:ext uri="{FF2B5EF4-FFF2-40B4-BE49-F238E27FC236}">
                <a16:creationId xmlns:a16="http://schemas.microsoft.com/office/drawing/2014/main" id="{6C8A9ECA-5045-4253-97DA-BACD8FA2A77F}"/>
              </a:ext>
            </a:extLst>
          </p:cNvPr>
          <p:cNvSpPr>
            <a:spLocks noGrp="1"/>
          </p:cNvSpPr>
          <p:nvPr>
            <p:ph idx="1"/>
          </p:nvPr>
        </p:nvSpPr>
        <p:spPr>
          <a:xfrm>
            <a:off x="209622" y="5737523"/>
            <a:ext cx="11887958" cy="983952"/>
          </a:xfrm>
        </p:spPr>
        <p:txBody>
          <a:bodyPr>
            <a:normAutofit lnSpcReduction="10000"/>
          </a:bodyPr>
          <a:lstStyle/>
          <a:p>
            <a:r>
              <a:rPr lang="en-US" dirty="0"/>
              <a:t>Encoder generates a contextualized representation of the input (last state).</a:t>
            </a:r>
          </a:p>
          <a:p>
            <a:r>
              <a:rPr lang="en-US" dirty="0"/>
              <a:t>Decoder takes that state and autoregressively generates a sequence of outputs</a:t>
            </a:r>
            <a:endParaRPr lang="en-CA" dirty="0"/>
          </a:p>
        </p:txBody>
      </p:sp>
      <p:pic>
        <p:nvPicPr>
          <p:cNvPr id="4" name="Picture 3">
            <a:extLst>
              <a:ext uri="{FF2B5EF4-FFF2-40B4-BE49-F238E27FC236}">
                <a16:creationId xmlns:a16="http://schemas.microsoft.com/office/drawing/2014/main" id="{E7E160DB-0513-44E8-A6A4-273E80B28F02}"/>
              </a:ext>
            </a:extLst>
          </p:cNvPr>
          <p:cNvPicPr>
            <a:picLocks noChangeAspect="1"/>
          </p:cNvPicPr>
          <p:nvPr/>
        </p:nvPicPr>
        <p:blipFill rotWithShape="1">
          <a:blip r:embed="rId3"/>
          <a:srcRect l="-1" r="3310" b="10829"/>
          <a:stretch/>
        </p:blipFill>
        <p:spPr>
          <a:xfrm>
            <a:off x="2906701" y="949691"/>
            <a:ext cx="9410661" cy="4769056"/>
          </a:xfrm>
          <a:prstGeom prst="rect">
            <a:avLst/>
          </a:prstGeom>
        </p:spPr>
      </p:pic>
      <p:sp>
        <p:nvSpPr>
          <p:cNvPr id="5" name="Content Placeholder 2">
            <a:extLst>
              <a:ext uri="{FF2B5EF4-FFF2-40B4-BE49-F238E27FC236}">
                <a16:creationId xmlns:a16="http://schemas.microsoft.com/office/drawing/2014/main" id="{C53212F0-CBBA-4AD4-AAA8-029CF9C45A73}"/>
              </a:ext>
            </a:extLst>
          </p:cNvPr>
          <p:cNvSpPr txBox="1">
            <a:spLocks/>
          </p:cNvSpPr>
          <p:nvPr/>
        </p:nvSpPr>
        <p:spPr>
          <a:xfrm>
            <a:off x="147354" y="1186372"/>
            <a:ext cx="2759347" cy="3779244"/>
          </a:xfrm>
          <a:prstGeom prst="rect">
            <a:avLst/>
          </a:prstGeom>
          <a:solidFill>
            <a:schemeClr val="accent4">
              <a:lumMod val="40000"/>
              <a:lumOff val="60000"/>
            </a:schemeClr>
          </a:solidFill>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Limiting design choices</a:t>
            </a:r>
          </a:p>
          <a:p>
            <a:r>
              <a:rPr lang="en-US" b="1" dirty="0"/>
              <a:t>E</a:t>
            </a:r>
            <a:r>
              <a:rPr lang="en-US" dirty="0"/>
              <a:t> and </a:t>
            </a:r>
            <a:r>
              <a:rPr lang="en-US" b="1" dirty="0"/>
              <a:t>D</a:t>
            </a:r>
            <a:r>
              <a:rPr lang="en-US" dirty="0"/>
              <a:t> assumed to have the same internal structure (here RNNs)</a:t>
            </a:r>
          </a:p>
          <a:p>
            <a:r>
              <a:rPr lang="en-US" dirty="0"/>
              <a:t>Final state of the </a:t>
            </a:r>
            <a:r>
              <a:rPr lang="en-US" b="1" dirty="0"/>
              <a:t>E</a:t>
            </a:r>
            <a:r>
              <a:rPr lang="en-US" dirty="0"/>
              <a:t> is the only context available to </a:t>
            </a:r>
            <a:r>
              <a:rPr lang="en-US" b="1" dirty="0"/>
              <a:t>D</a:t>
            </a:r>
          </a:p>
          <a:p>
            <a:r>
              <a:rPr lang="en-US" dirty="0"/>
              <a:t>this context is only available to </a:t>
            </a:r>
            <a:r>
              <a:rPr lang="en-US" b="1" dirty="0"/>
              <a:t>D</a:t>
            </a:r>
            <a:r>
              <a:rPr lang="en-US" dirty="0"/>
              <a:t> as its initial hidden state. </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F6791789-383B-4F04-B296-D4719CF876CA}"/>
                  </a:ext>
                </a:extLst>
              </p14:cNvPr>
              <p14:cNvContentPartPr/>
              <p14:nvPr/>
            </p14:nvContentPartPr>
            <p14:xfrm>
              <a:off x="9114020" y="1258448"/>
              <a:ext cx="661320" cy="55440"/>
            </p14:xfrm>
          </p:contentPart>
        </mc:Choice>
        <mc:Fallback xmlns="">
          <p:pic>
            <p:nvPicPr>
              <p:cNvPr id="6" name="Ink 5">
                <a:extLst>
                  <a:ext uri="{FF2B5EF4-FFF2-40B4-BE49-F238E27FC236}">
                    <a16:creationId xmlns:a16="http://schemas.microsoft.com/office/drawing/2014/main" id="{F6791789-383B-4F04-B296-D4719CF876CA}"/>
                  </a:ext>
                </a:extLst>
              </p:cNvPr>
              <p:cNvPicPr/>
              <p:nvPr/>
            </p:nvPicPr>
            <p:blipFill>
              <a:blip r:embed="rId5"/>
              <a:stretch>
                <a:fillRect/>
              </a:stretch>
            </p:blipFill>
            <p:spPr>
              <a:xfrm>
                <a:off x="9042380" y="1114808"/>
                <a:ext cx="804960" cy="34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0527A4B0-6A06-4D10-911E-C2338BDC72EB}"/>
                  </a:ext>
                </a:extLst>
              </p14:cNvPr>
              <p14:cNvContentPartPr/>
              <p14:nvPr/>
            </p14:nvContentPartPr>
            <p14:xfrm>
              <a:off x="4804100" y="5319248"/>
              <a:ext cx="610560" cy="24480"/>
            </p14:xfrm>
          </p:contentPart>
        </mc:Choice>
        <mc:Fallback xmlns="">
          <p:pic>
            <p:nvPicPr>
              <p:cNvPr id="7" name="Ink 6">
                <a:extLst>
                  <a:ext uri="{FF2B5EF4-FFF2-40B4-BE49-F238E27FC236}">
                    <a16:creationId xmlns:a16="http://schemas.microsoft.com/office/drawing/2014/main" id="{0527A4B0-6A06-4D10-911E-C2338BDC72EB}"/>
                  </a:ext>
                </a:extLst>
              </p:cNvPr>
              <p:cNvPicPr/>
              <p:nvPr/>
            </p:nvPicPr>
            <p:blipFill>
              <a:blip r:embed="rId7"/>
              <a:stretch>
                <a:fillRect/>
              </a:stretch>
            </p:blipFill>
            <p:spPr>
              <a:xfrm>
                <a:off x="4732460" y="5175608"/>
                <a:ext cx="754200" cy="312120"/>
              </a:xfrm>
              <a:prstGeom prst="rect">
                <a:avLst/>
              </a:prstGeom>
            </p:spPr>
          </p:pic>
        </mc:Fallback>
      </mc:AlternateContent>
      <p:sp>
        <p:nvSpPr>
          <p:cNvPr id="8" name="Date Placeholder 7">
            <a:extLst>
              <a:ext uri="{FF2B5EF4-FFF2-40B4-BE49-F238E27FC236}">
                <a16:creationId xmlns:a16="http://schemas.microsoft.com/office/drawing/2014/main" id="{A3447597-28C5-4633-B2F0-5ED7558D07DD}"/>
              </a:ext>
            </a:extLst>
          </p:cNvPr>
          <p:cNvSpPr>
            <a:spLocks noGrp="1"/>
          </p:cNvSpPr>
          <p:nvPr>
            <p:ph type="dt" sz="half" idx="10"/>
          </p:nvPr>
        </p:nvSpPr>
        <p:spPr>
          <a:xfrm>
            <a:off x="838200" y="6625066"/>
            <a:ext cx="2743200" cy="365125"/>
          </a:xfrm>
        </p:spPr>
        <p:txBody>
          <a:bodyPr/>
          <a:lstStyle/>
          <a:p>
            <a:fld id="{A69B7073-7E49-4D6F-AF7F-4075AF8881C7}" type="datetime1">
              <a:rPr lang="en-US" smtClean="0"/>
              <a:t>10/27/2021</a:t>
            </a:fld>
            <a:endParaRPr lang="en-CA" dirty="0"/>
          </a:p>
        </p:txBody>
      </p:sp>
      <p:sp>
        <p:nvSpPr>
          <p:cNvPr id="9" name="Footer Placeholder 8">
            <a:extLst>
              <a:ext uri="{FF2B5EF4-FFF2-40B4-BE49-F238E27FC236}">
                <a16:creationId xmlns:a16="http://schemas.microsoft.com/office/drawing/2014/main" id="{FA506EED-9D9C-4BE6-9BEB-4E926ABFF97B}"/>
              </a:ext>
            </a:extLst>
          </p:cNvPr>
          <p:cNvSpPr>
            <a:spLocks noGrp="1"/>
          </p:cNvSpPr>
          <p:nvPr>
            <p:ph type="ftr" sz="quarter" idx="11"/>
          </p:nvPr>
        </p:nvSpPr>
        <p:spPr>
          <a:xfrm>
            <a:off x="4038600" y="6564352"/>
            <a:ext cx="4114800" cy="365125"/>
          </a:xfrm>
        </p:spPr>
        <p:txBody>
          <a:bodyPr/>
          <a:lstStyle/>
          <a:p>
            <a:r>
              <a:rPr lang="en-CA" dirty="0"/>
              <a:t>CPSC503 Winter 2021</a:t>
            </a:r>
          </a:p>
        </p:txBody>
      </p:sp>
      <p:sp>
        <p:nvSpPr>
          <p:cNvPr id="10" name="Slide Number Placeholder 9">
            <a:extLst>
              <a:ext uri="{FF2B5EF4-FFF2-40B4-BE49-F238E27FC236}">
                <a16:creationId xmlns:a16="http://schemas.microsoft.com/office/drawing/2014/main" id="{F1CDCC5D-F1E1-4D55-9F80-4B28EA4A05EC}"/>
              </a:ext>
            </a:extLst>
          </p:cNvPr>
          <p:cNvSpPr>
            <a:spLocks noGrp="1"/>
          </p:cNvSpPr>
          <p:nvPr>
            <p:ph type="sldNum" sz="quarter" idx="12"/>
          </p:nvPr>
        </p:nvSpPr>
        <p:spPr>
          <a:xfrm>
            <a:off x="9163899" y="6564352"/>
            <a:ext cx="2743200" cy="365125"/>
          </a:xfrm>
        </p:spPr>
        <p:txBody>
          <a:bodyPr/>
          <a:lstStyle/>
          <a:p>
            <a:fld id="{C79E7FD9-0062-48F3-88D9-1AA82886013F}" type="slidenum">
              <a:rPr lang="en-CA" smtClean="0"/>
              <a:t>40</a:t>
            </a:fld>
            <a:endParaRPr lang="en-CA" dirty="0"/>
          </a:p>
        </p:txBody>
      </p:sp>
    </p:spTree>
    <p:extLst>
      <p:ext uri="{BB962C8B-B14F-4D97-AF65-F5344CB8AC3E}">
        <p14:creationId xmlns:p14="http://schemas.microsoft.com/office/powerpoint/2010/main" val="16756188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83BBBE29-4DCB-4CA5-AB95-3036FFF4F553}"/>
              </a:ext>
            </a:extLst>
          </p:cNvPr>
          <p:cNvGrpSpPr/>
          <p:nvPr/>
        </p:nvGrpSpPr>
        <p:grpSpPr>
          <a:xfrm>
            <a:off x="3160054" y="3272990"/>
            <a:ext cx="8982299" cy="3630647"/>
            <a:chOff x="3160054" y="3272990"/>
            <a:chExt cx="8982299" cy="3630647"/>
          </a:xfrm>
        </p:grpSpPr>
        <p:pic>
          <p:nvPicPr>
            <p:cNvPr id="5" name="Picture 4">
              <a:extLst>
                <a:ext uri="{FF2B5EF4-FFF2-40B4-BE49-F238E27FC236}">
                  <a16:creationId xmlns:a16="http://schemas.microsoft.com/office/drawing/2014/main" id="{59F96169-AF6B-424D-9CEC-7288216EF0A8}"/>
                </a:ext>
              </a:extLst>
            </p:cNvPr>
            <p:cNvPicPr>
              <a:picLocks noChangeAspect="1"/>
            </p:cNvPicPr>
            <p:nvPr/>
          </p:nvPicPr>
          <p:blipFill>
            <a:blip r:embed="rId3"/>
            <a:stretch>
              <a:fillRect/>
            </a:stretch>
          </p:blipFill>
          <p:spPr>
            <a:xfrm>
              <a:off x="3160054" y="3272990"/>
              <a:ext cx="8982299" cy="3630647"/>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97EAD41C-2350-46D2-BA80-BFCB82D9D52F}"/>
                    </a:ext>
                  </a:extLst>
                </p14:cNvPr>
                <p14:cNvContentPartPr/>
                <p14:nvPr/>
              </p14:nvContentPartPr>
              <p14:xfrm>
                <a:off x="3687649" y="6551638"/>
                <a:ext cx="313200" cy="37440"/>
              </p14:xfrm>
            </p:contentPart>
          </mc:Choice>
          <mc:Fallback xmlns="">
            <p:pic>
              <p:nvPicPr>
                <p:cNvPr id="11" name="Ink 10">
                  <a:extLst>
                    <a:ext uri="{FF2B5EF4-FFF2-40B4-BE49-F238E27FC236}">
                      <a16:creationId xmlns:a16="http://schemas.microsoft.com/office/drawing/2014/main" id="{97EAD41C-2350-46D2-BA80-BFCB82D9D52F}"/>
                    </a:ext>
                  </a:extLst>
                </p:cNvPr>
                <p:cNvPicPr/>
                <p:nvPr/>
              </p:nvPicPr>
              <p:blipFill>
                <a:blip r:embed="rId5"/>
                <a:stretch>
                  <a:fillRect/>
                </a:stretch>
              </p:blipFill>
              <p:spPr>
                <a:xfrm>
                  <a:off x="3615649" y="6406240"/>
                  <a:ext cx="456840" cy="327873"/>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6254C459-11AB-413E-81E1-8A1170DFB35A}"/>
                    </a:ext>
                  </a:extLst>
                </p14:cNvPr>
                <p14:cNvContentPartPr/>
                <p14:nvPr/>
              </p14:nvContentPartPr>
              <p14:xfrm>
                <a:off x="4729129" y="6551998"/>
                <a:ext cx="356400" cy="42120"/>
              </p14:xfrm>
            </p:contentPart>
          </mc:Choice>
          <mc:Fallback xmlns="">
            <p:pic>
              <p:nvPicPr>
                <p:cNvPr id="12" name="Ink 11">
                  <a:extLst>
                    <a:ext uri="{FF2B5EF4-FFF2-40B4-BE49-F238E27FC236}">
                      <a16:creationId xmlns:a16="http://schemas.microsoft.com/office/drawing/2014/main" id="{6254C459-11AB-413E-81E1-8A1170DFB35A}"/>
                    </a:ext>
                  </a:extLst>
                </p:cNvPr>
                <p:cNvPicPr/>
                <p:nvPr/>
              </p:nvPicPr>
              <p:blipFill>
                <a:blip r:embed="rId7"/>
                <a:stretch>
                  <a:fillRect/>
                </a:stretch>
              </p:blipFill>
              <p:spPr>
                <a:xfrm>
                  <a:off x="4657129" y="6407998"/>
                  <a:ext cx="500040" cy="329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AEBB954A-F951-49B1-8EF1-E9DFE6024023}"/>
                    </a:ext>
                  </a:extLst>
                </p14:cNvPr>
                <p14:cNvContentPartPr/>
                <p14:nvPr/>
              </p14:nvContentPartPr>
              <p14:xfrm>
                <a:off x="7066609" y="6549478"/>
                <a:ext cx="253800" cy="63360"/>
              </p14:xfrm>
            </p:contentPart>
          </mc:Choice>
          <mc:Fallback xmlns="">
            <p:pic>
              <p:nvPicPr>
                <p:cNvPr id="13" name="Ink 12">
                  <a:extLst>
                    <a:ext uri="{FF2B5EF4-FFF2-40B4-BE49-F238E27FC236}">
                      <a16:creationId xmlns:a16="http://schemas.microsoft.com/office/drawing/2014/main" id="{AEBB954A-F951-49B1-8EF1-E9DFE6024023}"/>
                    </a:ext>
                  </a:extLst>
                </p:cNvPr>
                <p:cNvPicPr/>
                <p:nvPr/>
              </p:nvPicPr>
              <p:blipFill>
                <a:blip r:embed="rId9"/>
                <a:stretch>
                  <a:fillRect/>
                </a:stretch>
              </p:blipFill>
              <p:spPr>
                <a:xfrm>
                  <a:off x="6994609" y="6405478"/>
                  <a:ext cx="3974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BCFB25A7-D807-4FA0-8533-031A8DCF6973}"/>
                    </a:ext>
                  </a:extLst>
                </p14:cNvPr>
                <p14:cNvContentPartPr/>
                <p14:nvPr/>
              </p14:nvContentPartPr>
              <p14:xfrm>
                <a:off x="6897049" y="4983118"/>
                <a:ext cx="1384920" cy="44280"/>
              </p14:xfrm>
            </p:contentPart>
          </mc:Choice>
          <mc:Fallback xmlns="">
            <p:pic>
              <p:nvPicPr>
                <p:cNvPr id="15" name="Ink 14">
                  <a:extLst>
                    <a:ext uri="{FF2B5EF4-FFF2-40B4-BE49-F238E27FC236}">
                      <a16:creationId xmlns:a16="http://schemas.microsoft.com/office/drawing/2014/main" id="{BCFB25A7-D807-4FA0-8533-031A8DCF6973}"/>
                    </a:ext>
                  </a:extLst>
                </p:cNvPr>
                <p:cNvPicPr/>
                <p:nvPr/>
              </p:nvPicPr>
              <p:blipFill>
                <a:blip r:embed="rId11"/>
                <a:stretch>
                  <a:fillRect/>
                </a:stretch>
              </p:blipFill>
              <p:spPr>
                <a:xfrm>
                  <a:off x="6825049" y="4839118"/>
                  <a:ext cx="152856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12E5EF53-8B65-476A-B5D8-5745F5793EBD}"/>
                    </a:ext>
                  </a:extLst>
                </p14:cNvPr>
                <p14:cNvContentPartPr/>
                <p14:nvPr/>
              </p14:nvContentPartPr>
              <p14:xfrm>
                <a:off x="4602049" y="4886638"/>
                <a:ext cx="591840" cy="18720"/>
              </p14:xfrm>
            </p:contentPart>
          </mc:Choice>
          <mc:Fallback xmlns="">
            <p:pic>
              <p:nvPicPr>
                <p:cNvPr id="16" name="Ink 15">
                  <a:extLst>
                    <a:ext uri="{FF2B5EF4-FFF2-40B4-BE49-F238E27FC236}">
                      <a16:creationId xmlns:a16="http://schemas.microsoft.com/office/drawing/2014/main" id="{12E5EF53-8B65-476A-B5D8-5745F5793EBD}"/>
                    </a:ext>
                  </a:extLst>
                </p:cNvPr>
                <p:cNvPicPr/>
                <p:nvPr/>
              </p:nvPicPr>
              <p:blipFill>
                <a:blip r:embed="rId13"/>
                <a:stretch>
                  <a:fillRect/>
                </a:stretch>
              </p:blipFill>
              <p:spPr>
                <a:xfrm>
                  <a:off x="4530093" y="4742638"/>
                  <a:ext cx="735393"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AB26FFAC-07CD-4A25-9201-1C40D2194060}"/>
                    </a:ext>
                  </a:extLst>
                </p14:cNvPr>
                <p14:cNvContentPartPr/>
                <p14:nvPr/>
              </p14:nvContentPartPr>
              <p14:xfrm>
                <a:off x="7926649" y="3553918"/>
                <a:ext cx="331920" cy="360"/>
              </p14:xfrm>
            </p:contentPart>
          </mc:Choice>
          <mc:Fallback xmlns="">
            <p:pic>
              <p:nvPicPr>
                <p:cNvPr id="17" name="Ink 16">
                  <a:extLst>
                    <a:ext uri="{FF2B5EF4-FFF2-40B4-BE49-F238E27FC236}">
                      <a16:creationId xmlns:a16="http://schemas.microsoft.com/office/drawing/2014/main" id="{AB26FFAC-07CD-4A25-9201-1C40D2194060}"/>
                    </a:ext>
                  </a:extLst>
                </p:cNvPr>
                <p:cNvPicPr/>
                <p:nvPr/>
              </p:nvPicPr>
              <p:blipFill>
                <a:blip r:embed="rId15"/>
                <a:stretch>
                  <a:fillRect/>
                </a:stretch>
              </p:blipFill>
              <p:spPr>
                <a:xfrm>
                  <a:off x="7854649" y="3409918"/>
                  <a:ext cx="4755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BD5B7EE7-2AB0-4E7D-BB70-EE3F8507717C}"/>
                    </a:ext>
                  </a:extLst>
                </p14:cNvPr>
                <p14:cNvContentPartPr/>
                <p14:nvPr/>
              </p14:nvContentPartPr>
              <p14:xfrm>
                <a:off x="9234529" y="3543838"/>
                <a:ext cx="283320" cy="17280"/>
              </p14:xfrm>
            </p:contentPart>
          </mc:Choice>
          <mc:Fallback xmlns="">
            <p:pic>
              <p:nvPicPr>
                <p:cNvPr id="18" name="Ink 17">
                  <a:extLst>
                    <a:ext uri="{FF2B5EF4-FFF2-40B4-BE49-F238E27FC236}">
                      <a16:creationId xmlns:a16="http://schemas.microsoft.com/office/drawing/2014/main" id="{BD5B7EE7-2AB0-4E7D-BB70-EE3F8507717C}"/>
                    </a:ext>
                  </a:extLst>
                </p:cNvPr>
                <p:cNvPicPr/>
                <p:nvPr/>
              </p:nvPicPr>
              <p:blipFill>
                <a:blip r:embed="rId17"/>
                <a:stretch>
                  <a:fillRect/>
                </a:stretch>
              </p:blipFill>
              <p:spPr>
                <a:xfrm>
                  <a:off x="9162529" y="3399838"/>
                  <a:ext cx="42696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3AF64CA2-81C5-4C2C-964E-F6BBA89EB1AA}"/>
                    </a:ext>
                  </a:extLst>
                </p14:cNvPr>
                <p14:cNvContentPartPr/>
                <p14:nvPr/>
              </p14:nvContentPartPr>
              <p14:xfrm>
                <a:off x="11499289" y="3548158"/>
                <a:ext cx="380160" cy="6480"/>
              </p14:xfrm>
            </p:contentPart>
          </mc:Choice>
          <mc:Fallback xmlns="">
            <p:pic>
              <p:nvPicPr>
                <p:cNvPr id="19" name="Ink 18">
                  <a:extLst>
                    <a:ext uri="{FF2B5EF4-FFF2-40B4-BE49-F238E27FC236}">
                      <a16:creationId xmlns:a16="http://schemas.microsoft.com/office/drawing/2014/main" id="{3AF64CA2-81C5-4C2C-964E-F6BBA89EB1AA}"/>
                    </a:ext>
                  </a:extLst>
                </p:cNvPr>
                <p:cNvPicPr/>
                <p:nvPr/>
              </p:nvPicPr>
              <p:blipFill>
                <a:blip r:embed="rId19"/>
                <a:stretch>
                  <a:fillRect/>
                </a:stretch>
              </p:blipFill>
              <p:spPr>
                <a:xfrm>
                  <a:off x="11427289" y="3404158"/>
                  <a:ext cx="523800" cy="294120"/>
                </a:xfrm>
                <a:prstGeom prst="rect">
                  <a:avLst/>
                </a:prstGeom>
              </p:spPr>
            </p:pic>
          </mc:Fallback>
        </mc:AlternateContent>
        <p:sp>
          <p:nvSpPr>
            <p:cNvPr id="21" name="TextBox 20">
              <a:extLst>
                <a:ext uri="{FF2B5EF4-FFF2-40B4-BE49-F238E27FC236}">
                  <a16:creationId xmlns:a16="http://schemas.microsoft.com/office/drawing/2014/main" id="{0F7FFDE3-48FB-4C19-AF1F-3C719EB2FEB4}"/>
                </a:ext>
              </a:extLst>
            </p:cNvPr>
            <p:cNvSpPr txBox="1"/>
            <p:nvPr/>
          </p:nvSpPr>
          <p:spPr>
            <a:xfrm>
              <a:off x="3546879" y="5462448"/>
              <a:ext cx="453970" cy="461665"/>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22" name="TextBox 21">
              <a:extLst>
                <a:ext uri="{FF2B5EF4-FFF2-40B4-BE49-F238E27FC236}">
                  <a16:creationId xmlns:a16="http://schemas.microsoft.com/office/drawing/2014/main" id="{25DEFF34-7496-4A22-ADAF-5D1DD40CC3E3}"/>
                </a:ext>
              </a:extLst>
            </p:cNvPr>
            <p:cNvSpPr txBox="1"/>
            <p:nvPr/>
          </p:nvSpPr>
          <p:spPr>
            <a:xfrm>
              <a:off x="7868997" y="4026366"/>
              <a:ext cx="453970" cy="461665"/>
            </a:xfrm>
            <a:prstGeom prst="rect">
              <a:avLst/>
            </a:prstGeom>
            <a:solidFill>
              <a:schemeClr val="bg1"/>
            </a:solidFill>
          </p:spPr>
          <p:txBody>
            <a:bodyPr wrap="none" rtlCol="0">
              <a:spAutoFit/>
            </a:bodyPr>
            <a:lstStyle/>
            <a:p>
              <a:r>
                <a:rPr lang="en-CA" sz="2400" b="1" dirty="0"/>
                <a:t>h</a:t>
              </a:r>
              <a:r>
                <a:rPr lang="en-CA" sz="2400" b="1" baseline="-25000" dirty="0"/>
                <a:t>1</a:t>
              </a:r>
            </a:p>
          </p:txBody>
        </p:sp>
        <p:sp>
          <p:nvSpPr>
            <p:cNvPr id="23" name="TextBox 22">
              <a:extLst>
                <a:ext uri="{FF2B5EF4-FFF2-40B4-BE49-F238E27FC236}">
                  <a16:creationId xmlns:a16="http://schemas.microsoft.com/office/drawing/2014/main" id="{D128E298-5417-4044-94B4-FF6E839528E3}"/>
                </a:ext>
              </a:extLst>
            </p:cNvPr>
            <p:cNvSpPr txBox="1"/>
            <p:nvPr/>
          </p:nvSpPr>
          <p:spPr>
            <a:xfrm>
              <a:off x="4571217" y="5495444"/>
              <a:ext cx="453970" cy="461665"/>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24" name="TextBox 23">
              <a:extLst>
                <a:ext uri="{FF2B5EF4-FFF2-40B4-BE49-F238E27FC236}">
                  <a16:creationId xmlns:a16="http://schemas.microsoft.com/office/drawing/2014/main" id="{8017D250-D14E-4A9A-B82A-79F415EBE350}"/>
                </a:ext>
              </a:extLst>
            </p:cNvPr>
            <p:cNvSpPr txBox="1"/>
            <p:nvPr/>
          </p:nvSpPr>
          <p:spPr>
            <a:xfrm>
              <a:off x="9007544" y="3896397"/>
              <a:ext cx="453970" cy="461665"/>
            </a:xfrm>
            <a:prstGeom prst="rect">
              <a:avLst/>
            </a:prstGeom>
            <a:solidFill>
              <a:schemeClr val="bg1"/>
            </a:solidFill>
          </p:spPr>
          <p:txBody>
            <a:bodyPr wrap="none" rtlCol="0">
              <a:spAutoFit/>
            </a:bodyPr>
            <a:lstStyle/>
            <a:p>
              <a:r>
                <a:rPr lang="en-CA" sz="2400" b="1" dirty="0"/>
                <a:t>h</a:t>
              </a:r>
              <a:r>
                <a:rPr lang="en-CA" sz="2400" b="1" baseline="-25000" dirty="0"/>
                <a:t>2</a:t>
              </a:r>
            </a:p>
          </p:txBody>
        </p:sp>
        <p:sp>
          <p:nvSpPr>
            <p:cNvPr id="25" name="TextBox 24">
              <a:extLst>
                <a:ext uri="{FF2B5EF4-FFF2-40B4-BE49-F238E27FC236}">
                  <a16:creationId xmlns:a16="http://schemas.microsoft.com/office/drawing/2014/main" id="{46E30843-519B-4C25-88D6-E0DCACD9F1C8}"/>
                </a:ext>
              </a:extLst>
            </p:cNvPr>
            <p:cNvSpPr txBox="1"/>
            <p:nvPr/>
          </p:nvSpPr>
          <p:spPr>
            <a:xfrm>
              <a:off x="6868859" y="5448230"/>
              <a:ext cx="460382" cy="461665"/>
            </a:xfrm>
            <a:prstGeom prst="rect">
              <a:avLst/>
            </a:prstGeom>
            <a:solidFill>
              <a:schemeClr val="bg1"/>
            </a:solidFill>
          </p:spPr>
          <p:txBody>
            <a:bodyPr wrap="none" rtlCol="0">
              <a:spAutoFit/>
            </a:bodyPr>
            <a:lstStyle/>
            <a:p>
              <a:r>
                <a:rPr lang="en-CA" sz="2400" b="1" dirty="0" err="1"/>
                <a:t>h</a:t>
              </a:r>
              <a:r>
                <a:rPr lang="en-CA" sz="2400" b="1" baseline="-25000" dirty="0" err="1"/>
                <a:t>n</a:t>
              </a:r>
              <a:endParaRPr lang="en-CA" sz="2400" b="1" baseline="-25000" dirty="0"/>
            </a:p>
          </p:txBody>
        </p:sp>
        <p:sp>
          <p:nvSpPr>
            <p:cNvPr id="26" name="TextBox 25">
              <a:extLst>
                <a:ext uri="{FF2B5EF4-FFF2-40B4-BE49-F238E27FC236}">
                  <a16:creationId xmlns:a16="http://schemas.microsoft.com/office/drawing/2014/main" id="{76880677-DAAE-41F3-93F5-42AC9ACCF280}"/>
                </a:ext>
              </a:extLst>
            </p:cNvPr>
            <p:cNvSpPr txBox="1"/>
            <p:nvPr/>
          </p:nvSpPr>
          <p:spPr>
            <a:xfrm>
              <a:off x="11338635" y="4036082"/>
              <a:ext cx="516488" cy="461665"/>
            </a:xfrm>
            <a:prstGeom prst="rect">
              <a:avLst/>
            </a:prstGeom>
            <a:solidFill>
              <a:schemeClr val="bg1"/>
            </a:solidFill>
          </p:spPr>
          <p:txBody>
            <a:bodyPr wrap="square" rtlCol="0">
              <a:spAutoFit/>
            </a:bodyPr>
            <a:lstStyle/>
            <a:p>
              <a:r>
                <a:rPr lang="en-CA" sz="2400" b="1" dirty="0"/>
                <a:t>h</a:t>
              </a:r>
              <a:r>
                <a:rPr lang="en-CA" sz="2400" b="1" baseline="-25000" dirty="0"/>
                <a:t>m</a:t>
              </a:r>
            </a:p>
          </p:txBody>
        </p:sp>
        <mc:AlternateContent xmlns:mc="http://schemas.openxmlformats.org/markup-compatibility/2006" xmlns:p14="http://schemas.microsoft.com/office/powerpoint/2010/main">
          <mc:Choice Requires="p14">
            <p:contentPart p14:bwMode="auto" r:id="rId20">
              <p14:nvContentPartPr>
                <p14:cNvPr id="27" name="Ink 26">
                  <a:extLst>
                    <a:ext uri="{FF2B5EF4-FFF2-40B4-BE49-F238E27FC236}">
                      <a16:creationId xmlns:a16="http://schemas.microsoft.com/office/drawing/2014/main" id="{F2502BCE-94A9-4EB6-AF29-CD1A3CF09F38}"/>
                    </a:ext>
                  </a:extLst>
                </p14:cNvPr>
                <p14:cNvContentPartPr/>
                <p14:nvPr/>
              </p14:nvContentPartPr>
              <p14:xfrm>
                <a:off x="3832460" y="5538488"/>
                <a:ext cx="147600" cy="175680"/>
              </p14:xfrm>
            </p:contentPart>
          </mc:Choice>
          <mc:Fallback xmlns="">
            <p:pic>
              <p:nvPicPr>
                <p:cNvPr id="27" name="Ink 26">
                  <a:extLst>
                    <a:ext uri="{FF2B5EF4-FFF2-40B4-BE49-F238E27FC236}">
                      <a16:creationId xmlns:a16="http://schemas.microsoft.com/office/drawing/2014/main" id="{F2502BCE-94A9-4EB6-AF29-CD1A3CF09F38}"/>
                    </a:ext>
                  </a:extLst>
                </p:cNvPr>
                <p:cNvPicPr/>
                <p:nvPr/>
              </p:nvPicPr>
              <p:blipFill>
                <a:blip r:embed="rId21"/>
                <a:stretch>
                  <a:fillRect/>
                </a:stretch>
              </p:blipFill>
              <p:spPr>
                <a:xfrm>
                  <a:off x="3828140" y="5534168"/>
                  <a:ext cx="15624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5" name="Ink 34">
                  <a:extLst>
                    <a:ext uri="{FF2B5EF4-FFF2-40B4-BE49-F238E27FC236}">
                      <a16:creationId xmlns:a16="http://schemas.microsoft.com/office/drawing/2014/main" id="{F1A22265-EBCD-4321-B437-BEAFE944091F}"/>
                    </a:ext>
                  </a:extLst>
                </p14:cNvPr>
                <p14:cNvContentPartPr/>
                <p14:nvPr/>
              </p14:nvContentPartPr>
              <p14:xfrm>
                <a:off x="4854860" y="5496368"/>
                <a:ext cx="106920" cy="213120"/>
              </p14:xfrm>
            </p:contentPart>
          </mc:Choice>
          <mc:Fallback xmlns="">
            <p:pic>
              <p:nvPicPr>
                <p:cNvPr id="35" name="Ink 34">
                  <a:extLst>
                    <a:ext uri="{FF2B5EF4-FFF2-40B4-BE49-F238E27FC236}">
                      <a16:creationId xmlns:a16="http://schemas.microsoft.com/office/drawing/2014/main" id="{F1A22265-EBCD-4321-B437-BEAFE944091F}"/>
                    </a:ext>
                  </a:extLst>
                </p:cNvPr>
                <p:cNvPicPr/>
                <p:nvPr/>
              </p:nvPicPr>
              <p:blipFill>
                <a:blip r:embed="rId23"/>
                <a:stretch>
                  <a:fillRect/>
                </a:stretch>
              </p:blipFill>
              <p:spPr>
                <a:xfrm>
                  <a:off x="4850540" y="5492048"/>
                  <a:ext cx="115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6" name="Ink 35">
                  <a:extLst>
                    <a:ext uri="{FF2B5EF4-FFF2-40B4-BE49-F238E27FC236}">
                      <a16:creationId xmlns:a16="http://schemas.microsoft.com/office/drawing/2014/main" id="{BAB21942-36C0-44E9-86F7-32D41B58DF9F}"/>
                    </a:ext>
                  </a:extLst>
                </p14:cNvPr>
                <p14:cNvContentPartPr/>
                <p14:nvPr/>
              </p14:nvContentPartPr>
              <p14:xfrm>
                <a:off x="7176500" y="5538488"/>
                <a:ext cx="164880" cy="191880"/>
              </p14:xfrm>
            </p:contentPart>
          </mc:Choice>
          <mc:Fallback xmlns="">
            <p:pic>
              <p:nvPicPr>
                <p:cNvPr id="36" name="Ink 35">
                  <a:extLst>
                    <a:ext uri="{FF2B5EF4-FFF2-40B4-BE49-F238E27FC236}">
                      <a16:creationId xmlns:a16="http://schemas.microsoft.com/office/drawing/2014/main" id="{BAB21942-36C0-44E9-86F7-32D41B58DF9F}"/>
                    </a:ext>
                  </a:extLst>
                </p:cNvPr>
                <p:cNvPicPr/>
                <p:nvPr/>
              </p:nvPicPr>
              <p:blipFill>
                <a:blip r:embed="rId25"/>
                <a:stretch>
                  <a:fillRect/>
                </a:stretch>
              </p:blipFill>
              <p:spPr>
                <a:xfrm>
                  <a:off x="7172180" y="5534168"/>
                  <a:ext cx="1735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9" name="Ink 38">
                  <a:extLst>
                    <a:ext uri="{FF2B5EF4-FFF2-40B4-BE49-F238E27FC236}">
                      <a16:creationId xmlns:a16="http://schemas.microsoft.com/office/drawing/2014/main" id="{A3E9A5C0-AE22-4532-BBC3-4AF3FFB0F523}"/>
                    </a:ext>
                  </a:extLst>
                </p14:cNvPr>
                <p14:cNvContentPartPr/>
                <p14:nvPr/>
              </p14:nvContentPartPr>
              <p14:xfrm>
                <a:off x="8143100" y="3909848"/>
                <a:ext cx="126720" cy="239760"/>
              </p14:xfrm>
            </p:contentPart>
          </mc:Choice>
          <mc:Fallback xmlns="">
            <p:pic>
              <p:nvPicPr>
                <p:cNvPr id="39" name="Ink 38">
                  <a:extLst>
                    <a:ext uri="{FF2B5EF4-FFF2-40B4-BE49-F238E27FC236}">
                      <a16:creationId xmlns:a16="http://schemas.microsoft.com/office/drawing/2014/main" id="{A3E9A5C0-AE22-4532-BBC3-4AF3FFB0F523}"/>
                    </a:ext>
                  </a:extLst>
                </p:cNvPr>
                <p:cNvPicPr/>
                <p:nvPr/>
              </p:nvPicPr>
              <p:blipFill>
                <a:blip r:embed="rId27"/>
                <a:stretch>
                  <a:fillRect/>
                </a:stretch>
              </p:blipFill>
              <p:spPr>
                <a:xfrm>
                  <a:off x="8138780" y="3905528"/>
                  <a:ext cx="1353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2" name="Ink 41">
                  <a:extLst>
                    <a:ext uri="{FF2B5EF4-FFF2-40B4-BE49-F238E27FC236}">
                      <a16:creationId xmlns:a16="http://schemas.microsoft.com/office/drawing/2014/main" id="{26F5896C-030F-4B21-86C1-8BECDD53C550}"/>
                    </a:ext>
                  </a:extLst>
                </p14:cNvPr>
                <p14:cNvContentPartPr/>
                <p14:nvPr/>
              </p14:nvContentPartPr>
              <p14:xfrm>
                <a:off x="9319220" y="3846128"/>
                <a:ext cx="162000" cy="294480"/>
              </p14:xfrm>
            </p:contentPart>
          </mc:Choice>
          <mc:Fallback xmlns="">
            <p:pic>
              <p:nvPicPr>
                <p:cNvPr id="42" name="Ink 41">
                  <a:extLst>
                    <a:ext uri="{FF2B5EF4-FFF2-40B4-BE49-F238E27FC236}">
                      <a16:creationId xmlns:a16="http://schemas.microsoft.com/office/drawing/2014/main" id="{26F5896C-030F-4B21-86C1-8BECDD53C550}"/>
                    </a:ext>
                  </a:extLst>
                </p:cNvPr>
                <p:cNvPicPr/>
                <p:nvPr/>
              </p:nvPicPr>
              <p:blipFill>
                <a:blip r:embed="rId29"/>
                <a:stretch>
                  <a:fillRect/>
                </a:stretch>
              </p:blipFill>
              <p:spPr>
                <a:xfrm>
                  <a:off x="9314900" y="3841808"/>
                  <a:ext cx="1706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5" name="Ink 44">
                  <a:extLst>
                    <a:ext uri="{FF2B5EF4-FFF2-40B4-BE49-F238E27FC236}">
                      <a16:creationId xmlns:a16="http://schemas.microsoft.com/office/drawing/2014/main" id="{9327C80D-AC5A-4D11-901F-53EC1C709BC4}"/>
                    </a:ext>
                  </a:extLst>
                </p14:cNvPr>
                <p14:cNvContentPartPr/>
                <p14:nvPr/>
              </p14:nvContentPartPr>
              <p14:xfrm>
                <a:off x="11608460" y="3909128"/>
                <a:ext cx="128880" cy="290520"/>
              </p14:xfrm>
            </p:contentPart>
          </mc:Choice>
          <mc:Fallback xmlns="">
            <p:pic>
              <p:nvPicPr>
                <p:cNvPr id="45" name="Ink 44">
                  <a:extLst>
                    <a:ext uri="{FF2B5EF4-FFF2-40B4-BE49-F238E27FC236}">
                      <a16:creationId xmlns:a16="http://schemas.microsoft.com/office/drawing/2014/main" id="{9327C80D-AC5A-4D11-901F-53EC1C709BC4}"/>
                    </a:ext>
                  </a:extLst>
                </p:cNvPr>
                <p:cNvPicPr/>
                <p:nvPr/>
              </p:nvPicPr>
              <p:blipFill>
                <a:blip r:embed="rId31"/>
                <a:stretch>
                  <a:fillRect/>
                </a:stretch>
              </p:blipFill>
              <p:spPr>
                <a:xfrm>
                  <a:off x="11604140" y="3904808"/>
                  <a:ext cx="137520" cy="299160"/>
                </a:xfrm>
                <a:prstGeom prst="rect">
                  <a:avLst/>
                </a:prstGeom>
              </p:spPr>
            </p:pic>
          </mc:Fallback>
        </mc:AlternateContent>
      </p:grpSp>
      <p:sp>
        <p:nvSpPr>
          <p:cNvPr id="2" name="Title 1">
            <a:extLst>
              <a:ext uri="{FF2B5EF4-FFF2-40B4-BE49-F238E27FC236}">
                <a16:creationId xmlns:a16="http://schemas.microsoft.com/office/drawing/2014/main" id="{F833AE5D-D226-44EE-815E-8119686E46AB}"/>
              </a:ext>
            </a:extLst>
          </p:cNvPr>
          <p:cNvSpPr>
            <a:spLocks noGrp="1"/>
          </p:cNvSpPr>
          <p:nvPr>
            <p:ph type="title"/>
          </p:nvPr>
        </p:nvSpPr>
        <p:spPr>
          <a:xfrm>
            <a:off x="377972" y="-211638"/>
            <a:ext cx="10515600" cy="1325563"/>
          </a:xfrm>
        </p:spPr>
        <p:txBody>
          <a:bodyPr/>
          <a:lstStyle/>
          <a:p>
            <a:r>
              <a:rPr lang="en-CA" dirty="0"/>
              <a:t>General Encoder Decoder Networks </a:t>
            </a:r>
          </a:p>
        </p:txBody>
      </p:sp>
      <p:sp>
        <p:nvSpPr>
          <p:cNvPr id="3" name="Content Placeholder 2">
            <a:extLst>
              <a:ext uri="{FF2B5EF4-FFF2-40B4-BE49-F238E27FC236}">
                <a16:creationId xmlns:a16="http://schemas.microsoft.com/office/drawing/2014/main" id="{01286A4E-E451-4B99-B9E6-C71E265F754F}"/>
              </a:ext>
            </a:extLst>
          </p:cNvPr>
          <p:cNvSpPr>
            <a:spLocks noGrp="1"/>
          </p:cNvSpPr>
          <p:nvPr>
            <p:ph idx="1"/>
          </p:nvPr>
        </p:nvSpPr>
        <p:spPr>
          <a:xfrm>
            <a:off x="147860" y="785567"/>
            <a:ext cx="7227898" cy="4974847"/>
          </a:xfrm>
        </p:spPr>
        <p:txBody>
          <a:bodyPr>
            <a:normAutofit lnSpcReduction="10000"/>
          </a:bodyPr>
          <a:lstStyle/>
          <a:p>
            <a:pPr marL="0" indent="0">
              <a:buNone/>
            </a:pPr>
            <a:r>
              <a:rPr lang="en-US" sz="3200" dirty="0"/>
              <a:t>Abstracting away from these choices</a:t>
            </a:r>
          </a:p>
          <a:p>
            <a:pPr marL="514350" indent="-514350">
              <a:buAutoNum type="arabicPeriod"/>
            </a:pPr>
            <a:r>
              <a:rPr lang="en-US" b="1" dirty="0"/>
              <a:t>Encoder</a:t>
            </a:r>
            <a:r>
              <a:rPr lang="en-US" dirty="0"/>
              <a:t>: accepts an input sequence, </a:t>
            </a:r>
            <a:r>
              <a:rPr lang="en-US" b="1" dirty="0"/>
              <a:t>x</a:t>
            </a:r>
            <a:r>
              <a:rPr lang="en-US" b="1" baseline="-25000" dirty="0"/>
              <a:t>1:n</a:t>
            </a:r>
            <a:r>
              <a:rPr lang="en-US" dirty="0"/>
              <a:t> and generates a corresponding sequence of contextualized representations, </a:t>
            </a:r>
            <a:r>
              <a:rPr lang="en-US" b="1" dirty="0"/>
              <a:t>h</a:t>
            </a:r>
            <a:r>
              <a:rPr lang="en-US" b="1" baseline="-25000" dirty="0"/>
              <a:t>1:n</a:t>
            </a:r>
            <a:r>
              <a:rPr lang="en-US" dirty="0"/>
              <a:t> </a:t>
            </a:r>
          </a:p>
          <a:p>
            <a:pPr marL="514350" indent="-514350">
              <a:buAutoNum type="arabicPeriod"/>
            </a:pPr>
            <a:r>
              <a:rPr lang="en-US" b="1" dirty="0"/>
              <a:t>Context vector c</a:t>
            </a:r>
            <a:r>
              <a:rPr lang="en-US" dirty="0"/>
              <a:t>:  function of </a:t>
            </a:r>
            <a:r>
              <a:rPr lang="en-US" b="1" dirty="0"/>
              <a:t>h</a:t>
            </a:r>
            <a:r>
              <a:rPr lang="en-US" b="1" baseline="-25000" dirty="0"/>
              <a:t>1:n</a:t>
            </a:r>
            <a:r>
              <a:rPr lang="en-US" dirty="0"/>
              <a:t> and conveys the essence of the </a:t>
            </a:r>
            <a:r>
              <a:rPr lang="en-CA" dirty="0"/>
              <a:t>input to the decoder.</a:t>
            </a:r>
          </a:p>
          <a:p>
            <a:pPr marL="514350" indent="-514350">
              <a:buAutoNum type="arabicPeriod"/>
            </a:pPr>
            <a:r>
              <a:rPr lang="en-CA" b="1" dirty="0"/>
              <a:t>D</a:t>
            </a:r>
            <a:r>
              <a:rPr lang="en-US" b="1" dirty="0" err="1"/>
              <a:t>ecoder</a:t>
            </a:r>
            <a:r>
              <a:rPr lang="en-US" dirty="0"/>
              <a:t>: accepts </a:t>
            </a:r>
            <a:r>
              <a:rPr lang="en-US" b="1" dirty="0"/>
              <a:t>c</a:t>
            </a:r>
            <a:r>
              <a:rPr lang="en-US" dirty="0"/>
              <a:t> as input and generates an arbitrary length sequence of hidden states </a:t>
            </a:r>
            <a:r>
              <a:rPr lang="en-US" b="1" dirty="0"/>
              <a:t>h</a:t>
            </a:r>
            <a:r>
              <a:rPr lang="en-US" b="1" baseline="-25000" dirty="0"/>
              <a:t>1:m</a:t>
            </a:r>
            <a:r>
              <a:rPr lang="en-US" dirty="0"/>
              <a:t> from which a corresponding sequence of output </a:t>
            </a:r>
            <a:r>
              <a:rPr lang="en-CA" dirty="0"/>
              <a:t>states </a:t>
            </a:r>
            <a:r>
              <a:rPr lang="en-CA" b="1" dirty="0"/>
              <a:t>y</a:t>
            </a:r>
            <a:r>
              <a:rPr lang="en-US" b="1" baseline="-25000" dirty="0"/>
              <a:t>1:m</a:t>
            </a:r>
            <a:r>
              <a:rPr lang="en-US" dirty="0"/>
              <a:t> </a:t>
            </a:r>
            <a:r>
              <a:rPr lang="en-CA" dirty="0"/>
              <a:t> can be obtained.</a:t>
            </a:r>
          </a:p>
        </p:txBody>
      </p:sp>
      <mc:AlternateContent xmlns:mc="http://schemas.openxmlformats.org/markup-compatibility/2006" xmlns:p14="http://schemas.microsoft.com/office/powerpoint/2010/main">
        <mc:Choice Requires="p14">
          <p:contentPart p14:bwMode="auto" r:id="rId32">
            <p14:nvContentPartPr>
              <p14:cNvPr id="8" name="Ink 7">
                <a:extLst>
                  <a:ext uri="{FF2B5EF4-FFF2-40B4-BE49-F238E27FC236}">
                    <a16:creationId xmlns:a16="http://schemas.microsoft.com/office/drawing/2014/main" id="{72094619-8409-4366-952A-30A2FA4C67B2}"/>
                  </a:ext>
                </a:extLst>
              </p14:cNvPr>
              <p14:cNvContentPartPr/>
              <p14:nvPr/>
            </p14:nvContentPartPr>
            <p14:xfrm>
              <a:off x="708289" y="1421638"/>
              <a:ext cx="1271880" cy="74160"/>
            </p14:xfrm>
          </p:contentPart>
        </mc:Choice>
        <mc:Fallback xmlns="">
          <p:pic>
            <p:nvPicPr>
              <p:cNvPr id="8" name="Ink 7">
                <a:extLst>
                  <a:ext uri="{FF2B5EF4-FFF2-40B4-BE49-F238E27FC236}">
                    <a16:creationId xmlns:a16="http://schemas.microsoft.com/office/drawing/2014/main" id="{72094619-8409-4366-952A-30A2FA4C67B2}"/>
                  </a:ext>
                </a:extLst>
              </p:cNvPr>
              <p:cNvPicPr/>
              <p:nvPr/>
            </p:nvPicPr>
            <p:blipFill>
              <a:blip r:embed="rId33"/>
              <a:stretch>
                <a:fillRect/>
              </a:stretch>
            </p:blipFill>
            <p:spPr>
              <a:xfrm>
                <a:off x="618289" y="1241638"/>
                <a:ext cx="145152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 name="Ink 8">
                <a:extLst>
                  <a:ext uri="{FF2B5EF4-FFF2-40B4-BE49-F238E27FC236}">
                    <a16:creationId xmlns:a16="http://schemas.microsoft.com/office/drawing/2014/main" id="{435CE98F-4958-43A7-B02C-9BEF27AEC8A5}"/>
                  </a:ext>
                </a:extLst>
              </p14:cNvPr>
              <p14:cNvContentPartPr/>
              <p14:nvPr/>
            </p14:nvContentPartPr>
            <p14:xfrm>
              <a:off x="738529" y="3783958"/>
              <a:ext cx="1275840" cy="44280"/>
            </p14:xfrm>
          </p:contentPart>
        </mc:Choice>
        <mc:Fallback xmlns="">
          <p:pic>
            <p:nvPicPr>
              <p:cNvPr id="9" name="Ink 8">
                <a:extLst>
                  <a:ext uri="{FF2B5EF4-FFF2-40B4-BE49-F238E27FC236}">
                    <a16:creationId xmlns:a16="http://schemas.microsoft.com/office/drawing/2014/main" id="{435CE98F-4958-43A7-B02C-9BEF27AEC8A5}"/>
                  </a:ext>
                </a:extLst>
              </p:cNvPr>
              <p:cNvPicPr/>
              <p:nvPr/>
            </p:nvPicPr>
            <p:blipFill>
              <a:blip r:embed="rId35"/>
              <a:stretch>
                <a:fillRect/>
              </a:stretch>
            </p:blipFill>
            <p:spPr>
              <a:xfrm>
                <a:off x="648529" y="3604318"/>
                <a:ext cx="14554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0" name="Ink 9">
                <a:extLst>
                  <a:ext uri="{FF2B5EF4-FFF2-40B4-BE49-F238E27FC236}">
                    <a16:creationId xmlns:a16="http://schemas.microsoft.com/office/drawing/2014/main" id="{E33C72C0-A14A-4589-8495-F5AB59F1C692}"/>
                  </a:ext>
                </a:extLst>
              </p14:cNvPr>
              <p14:cNvContentPartPr/>
              <p14:nvPr/>
            </p14:nvContentPartPr>
            <p14:xfrm>
              <a:off x="6134209" y="1531798"/>
              <a:ext cx="451800" cy="360"/>
            </p14:xfrm>
          </p:contentPart>
        </mc:Choice>
        <mc:Fallback xmlns="">
          <p:pic>
            <p:nvPicPr>
              <p:cNvPr id="10" name="Ink 9">
                <a:extLst>
                  <a:ext uri="{FF2B5EF4-FFF2-40B4-BE49-F238E27FC236}">
                    <a16:creationId xmlns:a16="http://schemas.microsoft.com/office/drawing/2014/main" id="{E33C72C0-A14A-4589-8495-F5AB59F1C692}"/>
                  </a:ext>
                </a:extLst>
              </p:cNvPr>
              <p:cNvPicPr/>
              <p:nvPr/>
            </p:nvPicPr>
            <p:blipFill>
              <a:blip r:embed="rId37"/>
              <a:stretch>
                <a:fillRect/>
              </a:stretch>
            </p:blipFill>
            <p:spPr>
              <a:xfrm>
                <a:off x="6062209" y="1387798"/>
                <a:ext cx="5954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4" name="Ink 13">
                <a:extLst>
                  <a:ext uri="{FF2B5EF4-FFF2-40B4-BE49-F238E27FC236}">
                    <a16:creationId xmlns:a16="http://schemas.microsoft.com/office/drawing/2014/main" id="{18EAB225-0C40-4A4D-BC85-305D73BF4870}"/>
                  </a:ext>
                </a:extLst>
              </p14:cNvPr>
              <p14:cNvContentPartPr/>
              <p14:nvPr/>
            </p14:nvContentPartPr>
            <p14:xfrm>
              <a:off x="781009" y="2597038"/>
              <a:ext cx="2370240" cy="6480"/>
            </p14:xfrm>
          </p:contentPart>
        </mc:Choice>
        <mc:Fallback xmlns="">
          <p:pic>
            <p:nvPicPr>
              <p:cNvPr id="14" name="Ink 13">
                <a:extLst>
                  <a:ext uri="{FF2B5EF4-FFF2-40B4-BE49-F238E27FC236}">
                    <a16:creationId xmlns:a16="http://schemas.microsoft.com/office/drawing/2014/main" id="{18EAB225-0C40-4A4D-BC85-305D73BF4870}"/>
                  </a:ext>
                </a:extLst>
              </p:cNvPr>
              <p:cNvPicPr/>
              <p:nvPr/>
            </p:nvPicPr>
            <p:blipFill>
              <a:blip r:embed="rId39"/>
              <a:stretch>
                <a:fillRect/>
              </a:stretch>
            </p:blipFill>
            <p:spPr>
              <a:xfrm>
                <a:off x="709369" y="2453398"/>
                <a:ext cx="251388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68" name="Ink 67">
                <a:extLst>
                  <a:ext uri="{FF2B5EF4-FFF2-40B4-BE49-F238E27FC236}">
                    <a16:creationId xmlns:a16="http://schemas.microsoft.com/office/drawing/2014/main" id="{C92A63A6-EE2E-4A14-B201-47357D1C96B9}"/>
                  </a:ext>
                </a:extLst>
              </p14:cNvPr>
              <p14:cNvContentPartPr/>
              <p14:nvPr/>
            </p14:nvContentPartPr>
            <p14:xfrm>
              <a:off x="7424900" y="1376528"/>
              <a:ext cx="551880" cy="877680"/>
            </p14:xfrm>
          </p:contentPart>
        </mc:Choice>
        <mc:Fallback xmlns="">
          <p:pic>
            <p:nvPicPr>
              <p:cNvPr id="68" name="Ink 67">
                <a:extLst>
                  <a:ext uri="{FF2B5EF4-FFF2-40B4-BE49-F238E27FC236}">
                    <a16:creationId xmlns:a16="http://schemas.microsoft.com/office/drawing/2014/main" id="{C92A63A6-EE2E-4A14-B201-47357D1C96B9}"/>
                  </a:ext>
                </a:extLst>
              </p:cNvPr>
              <p:cNvPicPr/>
              <p:nvPr/>
            </p:nvPicPr>
            <p:blipFill>
              <a:blip r:embed="rId41"/>
              <a:stretch>
                <a:fillRect/>
              </a:stretch>
            </p:blipFill>
            <p:spPr>
              <a:xfrm>
                <a:off x="7415900" y="1367528"/>
                <a:ext cx="569520" cy="895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1" name="Ink 70">
                <a:extLst>
                  <a:ext uri="{FF2B5EF4-FFF2-40B4-BE49-F238E27FC236}">
                    <a16:creationId xmlns:a16="http://schemas.microsoft.com/office/drawing/2014/main" id="{BCDE51B8-64AE-4468-9DD3-967CFBC1FF0B}"/>
                  </a:ext>
                </a:extLst>
              </p14:cNvPr>
              <p14:cNvContentPartPr/>
              <p14:nvPr/>
            </p14:nvContentPartPr>
            <p14:xfrm>
              <a:off x="987380" y="5444168"/>
              <a:ext cx="478440" cy="927000"/>
            </p14:xfrm>
          </p:contentPart>
        </mc:Choice>
        <mc:Fallback xmlns="">
          <p:pic>
            <p:nvPicPr>
              <p:cNvPr id="71" name="Ink 70">
                <a:extLst>
                  <a:ext uri="{FF2B5EF4-FFF2-40B4-BE49-F238E27FC236}">
                    <a16:creationId xmlns:a16="http://schemas.microsoft.com/office/drawing/2014/main" id="{BCDE51B8-64AE-4468-9DD3-967CFBC1FF0B}"/>
                  </a:ext>
                </a:extLst>
              </p:cNvPr>
              <p:cNvPicPr/>
              <p:nvPr/>
            </p:nvPicPr>
            <p:blipFill>
              <a:blip r:embed="rId43"/>
              <a:stretch>
                <a:fillRect/>
              </a:stretch>
            </p:blipFill>
            <p:spPr>
              <a:xfrm>
                <a:off x="978733" y="5435528"/>
                <a:ext cx="496093" cy="944640"/>
              </a:xfrm>
              <a:prstGeom prst="rect">
                <a:avLst/>
              </a:prstGeom>
            </p:spPr>
          </p:pic>
        </mc:Fallback>
      </mc:AlternateContent>
      <p:sp>
        <p:nvSpPr>
          <p:cNvPr id="4" name="Date Placeholder 3">
            <a:extLst>
              <a:ext uri="{FF2B5EF4-FFF2-40B4-BE49-F238E27FC236}">
                <a16:creationId xmlns:a16="http://schemas.microsoft.com/office/drawing/2014/main" id="{E8ADFD38-1BD5-4E2E-9A1A-D69C1A7AE424}"/>
              </a:ext>
            </a:extLst>
          </p:cNvPr>
          <p:cNvSpPr>
            <a:spLocks noGrp="1"/>
          </p:cNvSpPr>
          <p:nvPr>
            <p:ph type="dt" sz="half" idx="10"/>
          </p:nvPr>
        </p:nvSpPr>
        <p:spPr/>
        <p:txBody>
          <a:bodyPr/>
          <a:lstStyle/>
          <a:p>
            <a:fld id="{90CC0BF6-D012-4104-8C16-593FCECB0CAF}" type="datetime1">
              <a:rPr lang="en-US" smtClean="0"/>
              <a:t>10/27/2021</a:t>
            </a:fld>
            <a:endParaRPr lang="en-CA"/>
          </a:p>
        </p:txBody>
      </p:sp>
      <p:sp>
        <p:nvSpPr>
          <p:cNvPr id="6" name="Footer Placeholder 5">
            <a:extLst>
              <a:ext uri="{FF2B5EF4-FFF2-40B4-BE49-F238E27FC236}">
                <a16:creationId xmlns:a16="http://schemas.microsoft.com/office/drawing/2014/main" id="{608DB2A1-E5F5-4B0E-A03E-ED53C3A1ED99}"/>
              </a:ext>
            </a:extLst>
          </p:cNvPr>
          <p:cNvSpPr>
            <a:spLocks noGrp="1"/>
          </p:cNvSpPr>
          <p:nvPr>
            <p:ph type="ftr" sz="quarter" idx="11"/>
          </p:nvPr>
        </p:nvSpPr>
        <p:spPr/>
        <p:txBody>
          <a:bodyPr/>
          <a:lstStyle/>
          <a:p>
            <a:r>
              <a:rPr lang="en-CA"/>
              <a:t>CPSC503 Winter 2021</a:t>
            </a:r>
          </a:p>
        </p:txBody>
      </p:sp>
      <p:sp>
        <p:nvSpPr>
          <p:cNvPr id="7" name="Slide Number Placeholder 6">
            <a:extLst>
              <a:ext uri="{FF2B5EF4-FFF2-40B4-BE49-F238E27FC236}">
                <a16:creationId xmlns:a16="http://schemas.microsoft.com/office/drawing/2014/main" id="{FA3ACB71-942D-41A9-8F13-C468B4DEF7B4}"/>
              </a:ext>
            </a:extLst>
          </p:cNvPr>
          <p:cNvSpPr>
            <a:spLocks noGrp="1"/>
          </p:cNvSpPr>
          <p:nvPr>
            <p:ph type="sldNum" sz="quarter" idx="12"/>
          </p:nvPr>
        </p:nvSpPr>
        <p:spPr/>
        <p:txBody>
          <a:bodyPr/>
          <a:lstStyle/>
          <a:p>
            <a:fld id="{C79E7FD9-0062-48F3-88D9-1AA82886013F}" type="slidenum">
              <a:rPr lang="en-CA" smtClean="0"/>
              <a:t>41</a:t>
            </a:fld>
            <a:endParaRPr lang="en-CA"/>
          </a:p>
        </p:txBody>
      </p:sp>
    </p:spTree>
    <p:extLst>
      <p:ext uri="{BB962C8B-B14F-4D97-AF65-F5344CB8AC3E}">
        <p14:creationId xmlns:p14="http://schemas.microsoft.com/office/powerpoint/2010/main" val="18445491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3E902-B251-4E42-909F-BA483F1199D5}"/>
              </a:ext>
            </a:extLst>
          </p:cNvPr>
          <p:cNvSpPr>
            <a:spLocks noGrp="1"/>
          </p:cNvSpPr>
          <p:nvPr>
            <p:ph type="title"/>
          </p:nvPr>
        </p:nvSpPr>
        <p:spPr>
          <a:xfrm>
            <a:off x="-1" y="50232"/>
            <a:ext cx="12290445" cy="1325563"/>
          </a:xfrm>
        </p:spPr>
        <p:txBody>
          <a:bodyPr>
            <a:normAutofit/>
          </a:bodyPr>
          <a:lstStyle/>
          <a:p>
            <a:r>
              <a:rPr lang="en-CA" sz="4000" dirty="0"/>
              <a:t>Stacked architectures are popular choices for Encoders</a:t>
            </a:r>
          </a:p>
        </p:txBody>
      </p:sp>
      <p:sp>
        <p:nvSpPr>
          <p:cNvPr id="3" name="Content Placeholder 2">
            <a:extLst>
              <a:ext uri="{FF2B5EF4-FFF2-40B4-BE49-F238E27FC236}">
                <a16:creationId xmlns:a16="http://schemas.microsoft.com/office/drawing/2014/main" id="{4DF6F877-04FE-4BC6-B7B0-467AD5C1AE1A}"/>
              </a:ext>
            </a:extLst>
          </p:cNvPr>
          <p:cNvSpPr>
            <a:spLocks noGrp="1"/>
          </p:cNvSpPr>
          <p:nvPr>
            <p:ph idx="1"/>
          </p:nvPr>
        </p:nvSpPr>
        <p:spPr>
          <a:xfrm>
            <a:off x="44912" y="1375795"/>
            <a:ext cx="4079339" cy="5297036"/>
          </a:xfrm>
        </p:spPr>
        <p:txBody>
          <a:bodyPr/>
          <a:lstStyle/>
          <a:p>
            <a:pPr marL="0" indent="0">
              <a:buNone/>
            </a:pPr>
            <a:r>
              <a:rPr lang="en-US" b="1" dirty="0"/>
              <a:t>Stacked Bi-LSTMs </a:t>
            </a:r>
          </a:p>
          <a:p>
            <a:r>
              <a:rPr lang="en-US" dirty="0"/>
              <a:t>Contextualized representations for each time step</a:t>
            </a:r>
            <a:r>
              <a:rPr lang="en-US" b="1" dirty="0"/>
              <a:t>: hidden states from top layers </a:t>
            </a:r>
            <a:r>
              <a:rPr lang="en-US" dirty="0"/>
              <a:t>from the forward and backward passes</a:t>
            </a:r>
            <a:endParaRPr lang="en-CA" dirty="0"/>
          </a:p>
        </p:txBody>
      </p:sp>
      <p:grpSp>
        <p:nvGrpSpPr>
          <p:cNvPr id="10" name="Group 9">
            <a:extLst>
              <a:ext uri="{FF2B5EF4-FFF2-40B4-BE49-F238E27FC236}">
                <a16:creationId xmlns:a16="http://schemas.microsoft.com/office/drawing/2014/main" id="{30FC31AA-D28F-432C-84AB-EB69B7D1751D}"/>
              </a:ext>
            </a:extLst>
          </p:cNvPr>
          <p:cNvGrpSpPr/>
          <p:nvPr/>
        </p:nvGrpSpPr>
        <p:grpSpPr>
          <a:xfrm>
            <a:off x="4320757" y="1648528"/>
            <a:ext cx="7027492" cy="5279112"/>
            <a:chOff x="4181478" y="1580519"/>
            <a:chExt cx="6784761" cy="4977571"/>
          </a:xfrm>
        </p:grpSpPr>
        <p:pic>
          <p:nvPicPr>
            <p:cNvPr id="4" name="Picture 3">
              <a:extLst>
                <a:ext uri="{FF2B5EF4-FFF2-40B4-BE49-F238E27FC236}">
                  <a16:creationId xmlns:a16="http://schemas.microsoft.com/office/drawing/2014/main" id="{814B3C8E-FB05-4759-80DA-8FE8D0F29355}"/>
                </a:ext>
              </a:extLst>
            </p:cNvPr>
            <p:cNvPicPr>
              <a:picLocks noChangeAspect="1"/>
            </p:cNvPicPr>
            <p:nvPr/>
          </p:nvPicPr>
          <p:blipFill rotWithShape="1">
            <a:blip r:embed="rId3"/>
            <a:srcRect l="3721" t="10361" r="6370" b="31885"/>
            <a:stretch/>
          </p:blipFill>
          <p:spPr>
            <a:xfrm>
              <a:off x="4181479" y="1580519"/>
              <a:ext cx="6694432" cy="2319305"/>
            </a:xfrm>
            <a:prstGeom prst="rect">
              <a:avLst/>
            </a:prstGeom>
          </p:spPr>
        </p:pic>
        <p:pic>
          <p:nvPicPr>
            <p:cNvPr id="5" name="Picture 4">
              <a:extLst>
                <a:ext uri="{FF2B5EF4-FFF2-40B4-BE49-F238E27FC236}">
                  <a16:creationId xmlns:a16="http://schemas.microsoft.com/office/drawing/2014/main" id="{AE7BF13A-3373-4EA4-81E9-C608ECCE5C1B}"/>
                </a:ext>
              </a:extLst>
            </p:cNvPr>
            <p:cNvPicPr>
              <a:picLocks noChangeAspect="1"/>
            </p:cNvPicPr>
            <p:nvPr/>
          </p:nvPicPr>
          <p:blipFill rotWithShape="1">
            <a:blip r:embed="rId3"/>
            <a:srcRect l="3889" t="10178" r="4990" b="23627"/>
            <a:stretch/>
          </p:blipFill>
          <p:spPr>
            <a:xfrm>
              <a:off x="4181478" y="3899825"/>
              <a:ext cx="6784761" cy="2658265"/>
            </a:xfrm>
            <a:prstGeom prst="rect">
              <a:avLst/>
            </a:prstGeom>
          </p:spPr>
        </p:pic>
      </p:gr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D2DDEE7F-F468-494C-A0B4-82E458A63184}"/>
                  </a:ext>
                </a:extLst>
              </p14:cNvPr>
              <p14:cNvContentPartPr/>
              <p14:nvPr/>
            </p14:nvContentPartPr>
            <p14:xfrm>
              <a:off x="417295" y="2433598"/>
              <a:ext cx="2063160" cy="86400"/>
            </p14:xfrm>
          </p:contentPart>
        </mc:Choice>
        <mc:Fallback xmlns="">
          <p:pic>
            <p:nvPicPr>
              <p:cNvPr id="13" name="Ink 12">
                <a:extLst>
                  <a:ext uri="{FF2B5EF4-FFF2-40B4-BE49-F238E27FC236}">
                    <a16:creationId xmlns:a16="http://schemas.microsoft.com/office/drawing/2014/main" id="{D2DDEE7F-F468-494C-A0B4-82E458A63184}"/>
                  </a:ext>
                </a:extLst>
              </p:cNvPr>
              <p:cNvPicPr/>
              <p:nvPr/>
            </p:nvPicPr>
            <p:blipFill>
              <a:blip r:embed="rId5"/>
              <a:stretch>
                <a:fillRect/>
              </a:stretch>
            </p:blipFill>
            <p:spPr>
              <a:xfrm>
                <a:off x="345655" y="2289958"/>
                <a:ext cx="220680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8ED49786-6E58-47AC-8886-3F06479AE6D8}"/>
                  </a:ext>
                </a:extLst>
              </p14:cNvPr>
              <p14:cNvContentPartPr/>
              <p14:nvPr/>
            </p14:nvContentPartPr>
            <p14:xfrm>
              <a:off x="362935" y="2851918"/>
              <a:ext cx="2237040" cy="62640"/>
            </p14:xfrm>
          </p:contentPart>
        </mc:Choice>
        <mc:Fallback xmlns="">
          <p:pic>
            <p:nvPicPr>
              <p:cNvPr id="14" name="Ink 13">
                <a:extLst>
                  <a:ext uri="{FF2B5EF4-FFF2-40B4-BE49-F238E27FC236}">
                    <a16:creationId xmlns:a16="http://schemas.microsoft.com/office/drawing/2014/main" id="{8ED49786-6E58-47AC-8886-3F06479AE6D8}"/>
                  </a:ext>
                </a:extLst>
              </p:cNvPr>
              <p:cNvPicPr/>
              <p:nvPr/>
            </p:nvPicPr>
            <p:blipFill>
              <a:blip r:embed="rId7"/>
              <a:stretch>
                <a:fillRect/>
              </a:stretch>
            </p:blipFill>
            <p:spPr>
              <a:xfrm>
                <a:off x="291295" y="2707918"/>
                <a:ext cx="238068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Ink 14">
                <a:extLst>
                  <a:ext uri="{FF2B5EF4-FFF2-40B4-BE49-F238E27FC236}">
                    <a16:creationId xmlns:a16="http://schemas.microsoft.com/office/drawing/2014/main" id="{0F92AE2F-7E00-4B66-93AF-134FE025B665}"/>
                  </a:ext>
                </a:extLst>
              </p14:cNvPr>
              <p14:cNvContentPartPr/>
              <p14:nvPr/>
            </p14:nvContentPartPr>
            <p14:xfrm>
              <a:off x="4813975" y="1640878"/>
              <a:ext cx="144720" cy="360"/>
            </p14:xfrm>
          </p:contentPart>
        </mc:Choice>
        <mc:Fallback xmlns="">
          <p:pic>
            <p:nvPicPr>
              <p:cNvPr id="15" name="Ink 14">
                <a:extLst>
                  <a:ext uri="{FF2B5EF4-FFF2-40B4-BE49-F238E27FC236}">
                    <a16:creationId xmlns:a16="http://schemas.microsoft.com/office/drawing/2014/main" id="{0F92AE2F-7E00-4B66-93AF-134FE025B665}"/>
                  </a:ext>
                </a:extLst>
              </p:cNvPr>
              <p:cNvPicPr/>
              <p:nvPr/>
            </p:nvPicPr>
            <p:blipFill>
              <a:blip r:embed="rId9"/>
              <a:stretch>
                <a:fillRect/>
              </a:stretch>
            </p:blipFill>
            <p:spPr>
              <a:xfrm>
                <a:off x="4742335" y="1496878"/>
                <a:ext cx="2883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a:extLst>
                  <a:ext uri="{FF2B5EF4-FFF2-40B4-BE49-F238E27FC236}">
                    <a16:creationId xmlns:a16="http://schemas.microsoft.com/office/drawing/2014/main" id="{73E3E399-193D-4BE2-AB85-ABB7E492BA1F}"/>
                  </a:ext>
                </a:extLst>
              </p14:cNvPr>
              <p14:cNvContentPartPr/>
              <p14:nvPr/>
            </p14:nvContentPartPr>
            <p14:xfrm>
              <a:off x="5843575" y="1598758"/>
              <a:ext cx="278280" cy="36360"/>
            </p14:xfrm>
          </p:contentPart>
        </mc:Choice>
        <mc:Fallback xmlns="">
          <p:pic>
            <p:nvPicPr>
              <p:cNvPr id="16" name="Ink 15">
                <a:extLst>
                  <a:ext uri="{FF2B5EF4-FFF2-40B4-BE49-F238E27FC236}">
                    <a16:creationId xmlns:a16="http://schemas.microsoft.com/office/drawing/2014/main" id="{73E3E399-193D-4BE2-AB85-ABB7E492BA1F}"/>
                  </a:ext>
                </a:extLst>
              </p:cNvPr>
              <p:cNvPicPr/>
              <p:nvPr/>
            </p:nvPicPr>
            <p:blipFill>
              <a:blip r:embed="rId11"/>
              <a:stretch>
                <a:fillRect/>
              </a:stretch>
            </p:blipFill>
            <p:spPr>
              <a:xfrm>
                <a:off x="5771935" y="1454758"/>
                <a:ext cx="4219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a:extLst>
                  <a:ext uri="{FF2B5EF4-FFF2-40B4-BE49-F238E27FC236}">
                    <a16:creationId xmlns:a16="http://schemas.microsoft.com/office/drawing/2014/main" id="{4198835E-AD7C-48BC-AC9D-EDC6D5E32E79}"/>
                  </a:ext>
                </a:extLst>
              </p14:cNvPr>
              <p14:cNvContentPartPr/>
              <p14:nvPr/>
            </p14:nvContentPartPr>
            <p14:xfrm>
              <a:off x="6952015" y="1646638"/>
              <a:ext cx="214560" cy="360"/>
            </p14:xfrm>
          </p:contentPart>
        </mc:Choice>
        <mc:Fallback xmlns="">
          <p:pic>
            <p:nvPicPr>
              <p:cNvPr id="17" name="Ink 16">
                <a:extLst>
                  <a:ext uri="{FF2B5EF4-FFF2-40B4-BE49-F238E27FC236}">
                    <a16:creationId xmlns:a16="http://schemas.microsoft.com/office/drawing/2014/main" id="{4198835E-AD7C-48BC-AC9D-EDC6D5E32E79}"/>
                  </a:ext>
                </a:extLst>
              </p:cNvPr>
              <p:cNvPicPr/>
              <p:nvPr/>
            </p:nvPicPr>
            <p:blipFill>
              <a:blip r:embed="rId13"/>
              <a:stretch>
                <a:fillRect/>
              </a:stretch>
            </p:blipFill>
            <p:spPr>
              <a:xfrm>
                <a:off x="6880015" y="1502998"/>
                <a:ext cx="3582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0D4DF9F3-AD7C-4575-9681-9C39851FDEBA}"/>
                  </a:ext>
                </a:extLst>
              </p14:cNvPr>
              <p14:cNvContentPartPr/>
              <p14:nvPr/>
            </p14:nvContentPartPr>
            <p14:xfrm>
              <a:off x="10760815" y="1604518"/>
              <a:ext cx="185040" cy="360"/>
            </p14:xfrm>
          </p:contentPart>
        </mc:Choice>
        <mc:Fallback xmlns="">
          <p:pic>
            <p:nvPicPr>
              <p:cNvPr id="18" name="Ink 17">
                <a:extLst>
                  <a:ext uri="{FF2B5EF4-FFF2-40B4-BE49-F238E27FC236}">
                    <a16:creationId xmlns:a16="http://schemas.microsoft.com/office/drawing/2014/main" id="{0D4DF9F3-AD7C-4575-9681-9C39851FDEBA}"/>
                  </a:ext>
                </a:extLst>
              </p:cNvPr>
              <p:cNvPicPr/>
              <p:nvPr/>
            </p:nvPicPr>
            <p:blipFill>
              <a:blip r:embed="rId15"/>
              <a:stretch>
                <a:fillRect/>
              </a:stretch>
            </p:blipFill>
            <p:spPr>
              <a:xfrm>
                <a:off x="10688815" y="1460878"/>
                <a:ext cx="3286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9" name="Ink 18">
                <a:extLst>
                  <a:ext uri="{FF2B5EF4-FFF2-40B4-BE49-F238E27FC236}">
                    <a16:creationId xmlns:a16="http://schemas.microsoft.com/office/drawing/2014/main" id="{165F70BB-604D-4191-B822-7E00C7891411}"/>
                  </a:ext>
                </a:extLst>
              </p14:cNvPr>
              <p14:cNvContentPartPr/>
              <p14:nvPr/>
            </p14:nvContentPartPr>
            <p14:xfrm>
              <a:off x="10887535" y="2651758"/>
              <a:ext cx="93960" cy="360"/>
            </p14:xfrm>
          </p:contentPart>
        </mc:Choice>
        <mc:Fallback xmlns="">
          <p:pic>
            <p:nvPicPr>
              <p:cNvPr id="19" name="Ink 18">
                <a:extLst>
                  <a:ext uri="{FF2B5EF4-FFF2-40B4-BE49-F238E27FC236}">
                    <a16:creationId xmlns:a16="http://schemas.microsoft.com/office/drawing/2014/main" id="{165F70BB-604D-4191-B822-7E00C7891411}"/>
                  </a:ext>
                </a:extLst>
              </p:cNvPr>
              <p:cNvPicPr/>
              <p:nvPr/>
            </p:nvPicPr>
            <p:blipFill>
              <a:blip r:embed="rId17"/>
              <a:stretch>
                <a:fillRect/>
              </a:stretch>
            </p:blipFill>
            <p:spPr>
              <a:xfrm>
                <a:off x="10815895" y="2508118"/>
                <a:ext cx="237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0" name="Ink 19">
                <a:extLst>
                  <a:ext uri="{FF2B5EF4-FFF2-40B4-BE49-F238E27FC236}">
                    <a16:creationId xmlns:a16="http://schemas.microsoft.com/office/drawing/2014/main" id="{0232DF05-0227-43F9-881F-79AD4422DB6D}"/>
                  </a:ext>
                </a:extLst>
              </p14:cNvPr>
              <p14:cNvContentPartPr/>
              <p14:nvPr/>
            </p14:nvContentPartPr>
            <p14:xfrm>
              <a:off x="10675495" y="3233158"/>
              <a:ext cx="97200" cy="360"/>
            </p14:xfrm>
          </p:contentPart>
        </mc:Choice>
        <mc:Fallback xmlns="">
          <p:pic>
            <p:nvPicPr>
              <p:cNvPr id="20" name="Ink 19">
                <a:extLst>
                  <a:ext uri="{FF2B5EF4-FFF2-40B4-BE49-F238E27FC236}">
                    <a16:creationId xmlns:a16="http://schemas.microsoft.com/office/drawing/2014/main" id="{0232DF05-0227-43F9-881F-79AD4422DB6D}"/>
                  </a:ext>
                </a:extLst>
              </p:cNvPr>
              <p:cNvPicPr/>
              <p:nvPr/>
            </p:nvPicPr>
            <p:blipFill>
              <a:blip r:embed="rId17"/>
              <a:stretch>
                <a:fillRect/>
              </a:stretch>
            </p:blipFill>
            <p:spPr>
              <a:xfrm>
                <a:off x="10603855" y="3089518"/>
                <a:ext cx="2408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Ink 20">
                <a:extLst>
                  <a:ext uri="{FF2B5EF4-FFF2-40B4-BE49-F238E27FC236}">
                    <a16:creationId xmlns:a16="http://schemas.microsoft.com/office/drawing/2014/main" id="{E746B461-25D9-4EB2-B9E5-E071986ABF6D}"/>
                  </a:ext>
                </a:extLst>
              </p14:cNvPr>
              <p14:cNvContentPartPr/>
              <p14:nvPr/>
            </p14:nvContentPartPr>
            <p14:xfrm>
              <a:off x="7066855" y="2615758"/>
              <a:ext cx="114480" cy="360"/>
            </p14:xfrm>
          </p:contentPart>
        </mc:Choice>
        <mc:Fallback xmlns="">
          <p:pic>
            <p:nvPicPr>
              <p:cNvPr id="21" name="Ink 20">
                <a:extLst>
                  <a:ext uri="{FF2B5EF4-FFF2-40B4-BE49-F238E27FC236}">
                    <a16:creationId xmlns:a16="http://schemas.microsoft.com/office/drawing/2014/main" id="{E746B461-25D9-4EB2-B9E5-E071986ABF6D}"/>
                  </a:ext>
                </a:extLst>
              </p:cNvPr>
              <p:cNvPicPr/>
              <p:nvPr/>
            </p:nvPicPr>
            <p:blipFill>
              <a:blip r:embed="rId20"/>
              <a:stretch>
                <a:fillRect/>
              </a:stretch>
            </p:blipFill>
            <p:spPr>
              <a:xfrm>
                <a:off x="6994855" y="2471758"/>
                <a:ext cx="2581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Ink 21">
                <a:extLst>
                  <a:ext uri="{FF2B5EF4-FFF2-40B4-BE49-F238E27FC236}">
                    <a16:creationId xmlns:a16="http://schemas.microsoft.com/office/drawing/2014/main" id="{69BA03BD-F0A1-41FC-94AD-6F82F0CF3F26}"/>
                  </a:ext>
                </a:extLst>
              </p14:cNvPr>
              <p14:cNvContentPartPr/>
              <p14:nvPr/>
            </p14:nvContentPartPr>
            <p14:xfrm>
              <a:off x="6896935" y="3215518"/>
              <a:ext cx="105120" cy="24840"/>
            </p14:xfrm>
          </p:contentPart>
        </mc:Choice>
        <mc:Fallback xmlns="">
          <p:pic>
            <p:nvPicPr>
              <p:cNvPr id="22" name="Ink 21">
                <a:extLst>
                  <a:ext uri="{FF2B5EF4-FFF2-40B4-BE49-F238E27FC236}">
                    <a16:creationId xmlns:a16="http://schemas.microsoft.com/office/drawing/2014/main" id="{69BA03BD-F0A1-41FC-94AD-6F82F0CF3F26}"/>
                  </a:ext>
                </a:extLst>
              </p:cNvPr>
              <p:cNvPicPr/>
              <p:nvPr/>
            </p:nvPicPr>
            <p:blipFill>
              <a:blip r:embed="rId22"/>
              <a:stretch>
                <a:fillRect/>
              </a:stretch>
            </p:blipFill>
            <p:spPr>
              <a:xfrm>
                <a:off x="6824935" y="3071518"/>
                <a:ext cx="2487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A9E8CE32-A39E-418A-820A-5D31D8B4EC9E}"/>
                  </a:ext>
                </a:extLst>
              </p14:cNvPr>
              <p14:cNvContentPartPr/>
              <p14:nvPr/>
            </p14:nvContentPartPr>
            <p14:xfrm>
              <a:off x="5976775" y="2615038"/>
              <a:ext cx="116640" cy="12600"/>
            </p14:xfrm>
          </p:contentPart>
        </mc:Choice>
        <mc:Fallback xmlns="">
          <p:pic>
            <p:nvPicPr>
              <p:cNvPr id="23" name="Ink 22">
                <a:extLst>
                  <a:ext uri="{FF2B5EF4-FFF2-40B4-BE49-F238E27FC236}">
                    <a16:creationId xmlns:a16="http://schemas.microsoft.com/office/drawing/2014/main" id="{A9E8CE32-A39E-418A-820A-5D31D8B4EC9E}"/>
                  </a:ext>
                </a:extLst>
              </p:cNvPr>
              <p:cNvPicPr/>
              <p:nvPr/>
            </p:nvPicPr>
            <p:blipFill>
              <a:blip r:embed="rId24"/>
              <a:stretch>
                <a:fillRect/>
              </a:stretch>
            </p:blipFill>
            <p:spPr>
              <a:xfrm>
                <a:off x="5905135" y="2471398"/>
                <a:ext cx="26028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C83679D7-BE3A-4D85-9362-C94F01ED067D}"/>
                  </a:ext>
                </a:extLst>
              </p14:cNvPr>
              <p14:cNvContentPartPr/>
              <p14:nvPr/>
            </p14:nvContentPartPr>
            <p14:xfrm>
              <a:off x="5758615" y="3191038"/>
              <a:ext cx="145440" cy="27360"/>
            </p14:xfrm>
          </p:contentPart>
        </mc:Choice>
        <mc:Fallback xmlns="">
          <p:pic>
            <p:nvPicPr>
              <p:cNvPr id="24" name="Ink 23">
                <a:extLst>
                  <a:ext uri="{FF2B5EF4-FFF2-40B4-BE49-F238E27FC236}">
                    <a16:creationId xmlns:a16="http://schemas.microsoft.com/office/drawing/2014/main" id="{C83679D7-BE3A-4D85-9362-C94F01ED067D}"/>
                  </a:ext>
                </a:extLst>
              </p:cNvPr>
              <p:cNvPicPr/>
              <p:nvPr/>
            </p:nvPicPr>
            <p:blipFill>
              <a:blip r:embed="rId26"/>
              <a:stretch>
                <a:fillRect/>
              </a:stretch>
            </p:blipFill>
            <p:spPr>
              <a:xfrm>
                <a:off x="5686615" y="3047398"/>
                <a:ext cx="2890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32D24D07-15EE-46B0-8331-F88028C16911}"/>
                  </a:ext>
                </a:extLst>
              </p14:cNvPr>
              <p14:cNvContentPartPr/>
              <p14:nvPr/>
            </p14:nvContentPartPr>
            <p14:xfrm>
              <a:off x="4910815" y="2597398"/>
              <a:ext cx="77400" cy="360"/>
            </p14:xfrm>
          </p:contentPart>
        </mc:Choice>
        <mc:Fallback xmlns="">
          <p:pic>
            <p:nvPicPr>
              <p:cNvPr id="25" name="Ink 24">
                <a:extLst>
                  <a:ext uri="{FF2B5EF4-FFF2-40B4-BE49-F238E27FC236}">
                    <a16:creationId xmlns:a16="http://schemas.microsoft.com/office/drawing/2014/main" id="{32D24D07-15EE-46B0-8331-F88028C16911}"/>
                  </a:ext>
                </a:extLst>
              </p:cNvPr>
              <p:cNvPicPr/>
              <p:nvPr/>
            </p:nvPicPr>
            <p:blipFill>
              <a:blip r:embed="rId28"/>
              <a:stretch>
                <a:fillRect/>
              </a:stretch>
            </p:blipFill>
            <p:spPr>
              <a:xfrm>
                <a:off x="4838815" y="2453398"/>
                <a:ext cx="221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355BAF10-BB53-4F75-97FD-C6CCF4AB8D91}"/>
                  </a:ext>
                </a:extLst>
              </p14:cNvPr>
              <p14:cNvContentPartPr/>
              <p14:nvPr/>
            </p14:nvContentPartPr>
            <p14:xfrm>
              <a:off x="4698775" y="3228478"/>
              <a:ext cx="104760" cy="11160"/>
            </p14:xfrm>
          </p:contentPart>
        </mc:Choice>
        <mc:Fallback xmlns="">
          <p:pic>
            <p:nvPicPr>
              <p:cNvPr id="26" name="Ink 25">
                <a:extLst>
                  <a:ext uri="{FF2B5EF4-FFF2-40B4-BE49-F238E27FC236}">
                    <a16:creationId xmlns:a16="http://schemas.microsoft.com/office/drawing/2014/main" id="{355BAF10-BB53-4F75-97FD-C6CCF4AB8D91}"/>
                  </a:ext>
                </a:extLst>
              </p:cNvPr>
              <p:cNvPicPr/>
              <p:nvPr/>
            </p:nvPicPr>
            <p:blipFill>
              <a:blip r:embed="rId30"/>
              <a:stretch>
                <a:fillRect/>
              </a:stretch>
            </p:blipFill>
            <p:spPr>
              <a:xfrm>
                <a:off x="4627135" y="3084838"/>
                <a:ext cx="248400" cy="298800"/>
              </a:xfrm>
              <a:prstGeom prst="rect">
                <a:avLst/>
              </a:prstGeom>
            </p:spPr>
          </p:pic>
        </mc:Fallback>
      </mc:AlternateContent>
      <p:sp>
        <p:nvSpPr>
          <p:cNvPr id="6" name="Date Placeholder 5">
            <a:extLst>
              <a:ext uri="{FF2B5EF4-FFF2-40B4-BE49-F238E27FC236}">
                <a16:creationId xmlns:a16="http://schemas.microsoft.com/office/drawing/2014/main" id="{837900F4-3A83-4622-8FF7-5DFAF0B79D48}"/>
              </a:ext>
            </a:extLst>
          </p:cNvPr>
          <p:cNvSpPr>
            <a:spLocks noGrp="1"/>
          </p:cNvSpPr>
          <p:nvPr>
            <p:ph type="dt" sz="half" idx="10"/>
          </p:nvPr>
        </p:nvSpPr>
        <p:spPr>
          <a:xfrm>
            <a:off x="150980" y="6332521"/>
            <a:ext cx="2743200" cy="365125"/>
          </a:xfrm>
        </p:spPr>
        <p:txBody>
          <a:bodyPr/>
          <a:lstStyle/>
          <a:p>
            <a:fld id="{227C2E9F-E383-447F-8CE2-6637FD07DFD2}" type="datetime1">
              <a:rPr lang="en-US" smtClean="0"/>
              <a:t>10/27/2021</a:t>
            </a:fld>
            <a:endParaRPr lang="en-CA" dirty="0"/>
          </a:p>
        </p:txBody>
      </p:sp>
      <p:sp>
        <p:nvSpPr>
          <p:cNvPr id="7" name="Footer Placeholder 6">
            <a:extLst>
              <a:ext uri="{FF2B5EF4-FFF2-40B4-BE49-F238E27FC236}">
                <a16:creationId xmlns:a16="http://schemas.microsoft.com/office/drawing/2014/main" id="{66AE258C-78B9-4015-87B6-BF635E731E5D}"/>
              </a:ext>
            </a:extLst>
          </p:cNvPr>
          <p:cNvSpPr>
            <a:spLocks noGrp="1"/>
          </p:cNvSpPr>
          <p:nvPr>
            <p:ph type="ftr" sz="quarter" idx="11"/>
          </p:nvPr>
        </p:nvSpPr>
        <p:spPr>
          <a:xfrm>
            <a:off x="0" y="6339187"/>
            <a:ext cx="4114800" cy="365125"/>
          </a:xfrm>
        </p:spPr>
        <p:txBody>
          <a:bodyPr/>
          <a:lstStyle/>
          <a:p>
            <a:r>
              <a:rPr lang="en-CA" dirty="0"/>
              <a:t>CPSC503 Winter 2021</a:t>
            </a:r>
          </a:p>
        </p:txBody>
      </p:sp>
      <p:sp>
        <p:nvSpPr>
          <p:cNvPr id="8" name="Slide Number Placeholder 7">
            <a:extLst>
              <a:ext uri="{FF2B5EF4-FFF2-40B4-BE49-F238E27FC236}">
                <a16:creationId xmlns:a16="http://schemas.microsoft.com/office/drawing/2014/main" id="{FEE3326B-AE29-4641-807F-1BD32CA123FF}"/>
              </a:ext>
            </a:extLst>
          </p:cNvPr>
          <p:cNvSpPr>
            <a:spLocks noGrp="1"/>
          </p:cNvSpPr>
          <p:nvPr>
            <p:ph type="sldNum" sz="quarter" idx="12"/>
          </p:nvPr>
        </p:nvSpPr>
        <p:spPr>
          <a:xfrm>
            <a:off x="9352495" y="6339187"/>
            <a:ext cx="2743200" cy="365125"/>
          </a:xfrm>
        </p:spPr>
        <p:txBody>
          <a:bodyPr/>
          <a:lstStyle/>
          <a:p>
            <a:fld id="{C79E7FD9-0062-48F3-88D9-1AA82886013F}" type="slidenum">
              <a:rPr lang="en-CA" smtClean="0"/>
              <a:t>42</a:t>
            </a:fld>
            <a:endParaRPr lang="en-CA" dirty="0"/>
          </a:p>
        </p:txBody>
      </p:sp>
      <p:sp>
        <p:nvSpPr>
          <p:cNvPr id="27" name="Content Placeholder 2">
            <a:extLst>
              <a:ext uri="{FF2B5EF4-FFF2-40B4-BE49-F238E27FC236}">
                <a16:creationId xmlns:a16="http://schemas.microsoft.com/office/drawing/2014/main" id="{E075BA21-113B-43D6-85E0-8EA71CEE5637}"/>
              </a:ext>
            </a:extLst>
          </p:cNvPr>
          <p:cNvSpPr txBox="1">
            <a:spLocks/>
          </p:cNvSpPr>
          <p:nvPr/>
        </p:nvSpPr>
        <p:spPr>
          <a:xfrm>
            <a:off x="276952" y="4987409"/>
            <a:ext cx="2343845" cy="1125837"/>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Next Class:</a:t>
            </a:r>
          </a:p>
          <a:p>
            <a:pPr marL="0" indent="0">
              <a:buNone/>
            </a:pPr>
            <a:r>
              <a:rPr lang="en-US" b="1" dirty="0"/>
              <a:t>Transformers</a:t>
            </a:r>
            <a:endParaRPr lang="en-US" dirty="0"/>
          </a:p>
        </p:txBody>
      </p:sp>
    </p:spTree>
    <p:extLst>
      <p:ext uri="{BB962C8B-B14F-4D97-AF65-F5344CB8AC3E}">
        <p14:creationId xmlns:p14="http://schemas.microsoft.com/office/powerpoint/2010/main" val="1739206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Basic Design</a:t>
            </a:r>
          </a:p>
        </p:txBody>
      </p:sp>
      <p:pic>
        <p:nvPicPr>
          <p:cNvPr id="4" name="Picture 3">
            <a:extLst>
              <a:ext uri="{FF2B5EF4-FFF2-40B4-BE49-F238E27FC236}">
                <a16:creationId xmlns:a16="http://schemas.microsoft.com/office/drawing/2014/main" id="{C1D195FB-BF76-49DD-B934-EB7337C36CD8}"/>
              </a:ext>
            </a:extLst>
          </p:cNvPr>
          <p:cNvPicPr>
            <a:picLocks noChangeAspect="1"/>
          </p:cNvPicPr>
          <p:nvPr/>
        </p:nvPicPr>
        <p:blipFill rotWithShape="1">
          <a:blip r:embed="rId3"/>
          <a:srcRect r="43431" b="67002"/>
          <a:stretch/>
        </p:blipFill>
        <p:spPr>
          <a:xfrm>
            <a:off x="282497" y="2613443"/>
            <a:ext cx="2257338" cy="1116888"/>
          </a:xfrm>
          <a:prstGeom prst="rect">
            <a:avLst/>
          </a:prstGeom>
        </p:spPr>
      </p:pic>
      <p:grpSp>
        <p:nvGrpSpPr>
          <p:cNvPr id="8" name="Group 7">
            <a:extLst>
              <a:ext uri="{FF2B5EF4-FFF2-40B4-BE49-F238E27FC236}">
                <a16:creationId xmlns:a16="http://schemas.microsoft.com/office/drawing/2014/main" id="{7435AEBD-1FD4-43B8-BAD4-22D518CA9F28}"/>
              </a:ext>
            </a:extLst>
          </p:cNvPr>
          <p:cNvGrpSpPr/>
          <p:nvPr/>
        </p:nvGrpSpPr>
        <p:grpSpPr>
          <a:xfrm>
            <a:off x="2737137" y="989462"/>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4"/>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3"/>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3"/>
              <a:srcRect l="6159" t="14940" r="80925" b="68195"/>
              <a:stretch/>
            </p:blipFill>
            <p:spPr>
              <a:xfrm>
                <a:off x="6283151" y="2375608"/>
                <a:ext cx="391692" cy="433809"/>
              </a:xfrm>
              <a:prstGeom prst="rect">
                <a:avLst/>
              </a:prstGeom>
            </p:spPr>
          </p:pic>
        </p:grpSp>
        <p:sp>
          <p:nvSpPr>
            <p:cNvPr id="22" name="TextBox 21">
              <a:extLst>
                <a:ext uri="{FF2B5EF4-FFF2-40B4-BE49-F238E27FC236}">
                  <a16:creationId xmlns:a16="http://schemas.microsoft.com/office/drawing/2014/main" id="{290BA136-E184-4A75-A6A5-5E2642D393CB}"/>
                </a:ext>
              </a:extLst>
            </p:cNvPr>
            <p:cNvSpPr txBox="1"/>
            <p:nvPr/>
          </p:nvSpPr>
          <p:spPr>
            <a:xfrm>
              <a:off x="4081494" y="1957953"/>
              <a:ext cx="1659933" cy="923330"/>
            </a:xfrm>
            <a:prstGeom prst="rect">
              <a:avLst/>
            </a:prstGeom>
            <a:noFill/>
          </p:spPr>
          <p:txBody>
            <a:bodyPr wrap="square" rtlCol="0">
              <a:spAutoFit/>
            </a:bodyPr>
            <a:lstStyle/>
            <a:p>
              <a:r>
                <a:rPr lang="en-CA" dirty="0"/>
                <a:t>Last hidden state of the encoder</a:t>
              </a:r>
            </a:p>
          </p:txBody>
        </p:sp>
        <p:sp>
          <p:nvSpPr>
            <p:cNvPr id="23" name="TextBox 22">
              <a:extLst>
                <a:ext uri="{FF2B5EF4-FFF2-40B4-BE49-F238E27FC236}">
                  <a16:creationId xmlns:a16="http://schemas.microsoft.com/office/drawing/2014/main" id="{C04AA7AC-71F6-4CC4-893E-94167448297F}"/>
                </a:ext>
              </a:extLst>
            </p:cNvPr>
            <p:cNvSpPr txBox="1"/>
            <p:nvPr/>
          </p:nvSpPr>
          <p:spPr>
            <a:xfrm>
              <a:off x="5822748" y="3545316"/>
              <a:ext cx="1819817" cy="646331"/>
            </a:xfrm>
            <a:prstGeom prst="rect">
              <a:avLst/>
            </a:prstGeom>
            <a:noFill/>
          </p:spPr>
          <p:txBody>
            <a:bodyPr wrap="square" rtlCol="0">
              <a:spAutoFit/>
            </a:bodyPr>
            <a:lstStyle/>
            <a:p>
              <a:r>
                <a:rPr lang="en-CA" dirty="0"/>
                <a:t>First hidden state of the decoder</a:t>
              </a:r>
            </a:p>
          </p:txBody>
        </p:sp>
        <p:sp>
          <p:nvSpPr>
            <p:cNvPr id="7" name="TextBox 6">
              <a:extLst>
                <a:ext uri="{FF2B5EF4-FFF2-40B4-BE49-F238E27FC236}">
                  <a16:creationId xmlns:a16="http://schemas.microsoft.com/office/drawing/2014/main" id="{82243183-16A7-4256-ADBD-CC786A9EA7F7}"/>
                </a:ext>
              </a:extLst>
            </p:cNvPr>
            <p:cNvSpPr txBox="1"/>
            <p:nvPr/>
          </p:nvSpPr>
          <p:spPr>
            <a:xfrm>
              <a:off x="6361432" y="229385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663517" y="2293858"/>
              <a:ext cx="448887" cy="461665"/>
            </a:xfrm>
            <a:prstGeom prst="rect">
              <a:avLst/>
            </a:prstGeom>
            <a:noFill/>
          </p:spPr>
          <p:txBody>
            <a:bodyPr wrap="square" rtlCol="0">
              <a:spAutoFit/>
            </a:bodyPr>
            <a:lstStyle/>
            <a:p>
              <a:r>
                <a:rPr lang="en-CA" sz="2400" dirty="0"/>
                <a:t>z</a:t>
              </a:r>
              <a:r>
                <a:rPr lang="en-CA" sz="2400" baseline="-25000" dirty="0"/>
                <a:t>2</a:t>
              </a:r>
            </a:p>
          </p:txBody>
        </p:sp>
      </p:grpSp>
      <p:sp>
        <p:nvSpPr>
          <p:cNvPr id="3" name="Content Placeholder 2">
            <a:extLst>
              <a:ext uri="{FF2B5EF4-FFF2-40B4-BE49-F238E27FC236}">
                <a16:creationId xmlns:a16="http://schemas.microsoft.com/office/drawing/2014/main" id="{37C68A16-9B41-4E5D-944F-1AC46275B581}"/>
              </a:ext>
            </a:extLst>
          </p:cNvPr>
          <p:cNvSpPr>
            <a:spLocks noGrp="1"/>
          </p:cNvSpPr>
          <p:nvPr>
            <p:ph idx="1"/>
          </p:nvPr>
        </p:nvSpPr>
        <p:spPr>
          <a:xfrm>
            <a:off x="275027" y="1033649"/>
            <a:ext cx="4657191" cy="905988"/>
          </a:xfrm>
        </p:spPr>
        <p:txBody>
          <a:bodyPr/>
          <a:lstStyle/>
          <a:p>
            <a:r>
              <a:rPr lang="en-US" dirty="0"/>
              <a:t>produce an output sequence an element at a time</a:t>
            </a:r>
            <a:endParaRPr lang="en-CA" dirty="0"/>
          </a:p>
        </p:txBody>
      </p:sp>
      <p:pic>
        <p:nvPicPr>
          <p:cNvPr id="17" name="Picture 16">
            <a:extLst>
              <a:ext uri="{FF2B5EF4-FFF2-40B4-BE49-F238E27FC236}">
                <a16:creationId xmlns:a16="http://schemas.microsoft.com/office/drawing/2014/main" id="{8C0A2951-CB1C-4F02-9383-4844CE1191D5}"/>
              </a:ext>
            </a:extLst>
          </p:cNvPr>
          <p:cNvPicPr>
            <a:picLocks noChangeAspect="1"/>
          </p:cNvPicPr>
          <p:nvPr/>
        </p:nvPicPr>
        <p:blipFill rotWithShape="1">
          <a:blip r:embed="rId3"/>
          <a:srcRect t="40147" r="13505" b="1425"/>
          <a:stretch/>
        </p:blipFill>
        <p:spPr>
          <a:xfrm>
            <a:off x="6230029" y="4632959"/>
            <a:ext cx="3451528" cy="1977601"/>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413CE5F-BDFA-46EA-97F9-4452FA11B3DD}"/>
                  </a:ext>
                </a:extLst>
              </p:cNvPr>
              <p:cNvSpPr txBox="1"/>
              <p:nvPr/>
            </p:nvSpPr>
            <p:spPr>
              <a:xfrm>
                <a:off x="7659596" y="5502728"/>
                <a:ext cx="1125176" cy="430887"/>
              </a:xfrm>
              <a:prstGeom prst="rect">
                <a:avLst/>
              </a:prstGeom>
              <a:solidFill>
                <a:schemeClr val="bg1"/>
              </a:solidFill>
            </p:spPr>
            <p:txBody>
              <a:bodyPr wrap="square" lIns="0" tIns="0" rIns="0" bIns="0" rtlCol="0">
                <a:spAutoFit/>
              </a:bodyPr>
              <a:lstStyle/>
              <a:p>
                <a:r>
                  <a:rPr lang="en-CA" sz="2800" dirty="0"/>
                  <a:t>(V</a:t>
                </a:r>
                <a14:m>
                  <m:oMath xmlns:m="http://schemas.openxmlformats.org/officeDocument/2006/math">
                    <m:sSub>
                      <m:sSubPr>
                        <m:ctrlPr>
                          <a:rPr lang="en-CA" sz="2800" b="0" i="1" smtClean="0">
                            <a:latin typeface="Cambria Math" panose="02040503050406030204" pitchFamily="18" charset="0"/>
                          </a:rPr>
                        </m:ctrlPr>
                      </m:sSubPr>
                      <m:e>
                        <m:r>
                          <a:rPr lang="en-CA" sz="2800" b="0" i="1" smtClean="0">
                            <a:latin typeface="Cambria Math" panose="02040503050406030204" pitchFamily="18" charset="0"/>
                          </a:rPr>
                          <m:t>h</m:t>
                        </m:r>
                        <m:r>
                          <a:rPr lang="en-CA" sz="2800" b="0" i="1" baseline="30000" smtClean="0">
                            <a:latin typeface="Cambria Math" panose="02040503050406030204" pitchFamily="18" charset="0"/>
                          </a:rPr>
                          <m:t>𝑑</m:t>
                        </m:r>
                      </m:e>
                      <m:sub>
                        <m:r>
                          <a:rPr lang="en-CA" sz="2800" b="0" i="1" smtClean="0">
                            <a:latin typeface="Cambria Math" panose="02040503050406030204" pitchFamily="18" charset="0"/>
                          </a:rPr>
                          <m:t>𝑡</m:t>
                        </m:r>
                      </m:sub>
                    </m:sSub>
                  </m:oMath>
                </a14:m>
                <a:r>
                  <a:rPr lang="en-CA" sz="2800" dirty="0"/>
                  <a:t>)</a:t>
                </a:r>
              </a:p>
            </p:txBody>
          </p:sp>
        </mc:Choice>
        <mc:Fallback xmlns="">
          <p:sp>
            <p:nvSpPr>
              <p:cNvPr id="16" name="TextBox 15">
                <a:extLst>
                  <a:ext uri="{FF2B5EF4-FFF2-40B4-BE49-F238E27FC236}">
                    <a16:creationId xmlns:a16="http://schemas.microsoft.com/office/drawing/2014/main" id="{A413CE5F-BDFA-46EA-97F9-4452FA11B3DD}"/>
                  </a:ext>
                </a:extLst>
              </p:cNvPr>
              <p:cNvSpPr txBox="1">
                <a:spLocks noRot="1" noChangeAspect="1" noMove="1" noResize="1" noEditPoints="1" noAdjustHandles="1" noChangeArrowheads="1" noChangeShapeType="1" noTextEdit="1"/>
              </p:cNvSpPr>
              <p:nvPr/>
            </p:nvSpPr>
            <p:spPr>
              <a:xfrm>
                <a:off x="7659596" y="5502728"/>
                <a:ext cx="1125176" cy="430887"/>
              </a:xfrm>
              <a:prstGeom prst="rect">
                <a:avLst/>
              </a:prstGeom>
              <a:blipFill>
                <a:blip r:embed="rId5"/>
                <a:stretch>
                  <a:fillRect l="-18919" t="-24286" b="-51429"/>
                </a:stretch>
              </a:blipFill>
            </p:spPr>
            <p:txBody>
              <a:bodyPr/>
              <a:lstStyle/>
              <a:p>
                <a:r>
                  <a:rPr lang="en-CA">
                    <a:noFill/>
                  </a:rPr>
                  <a:t> </a:t>
                </a:r>
              </a:p>
            </p:txBody>
          </p:sp>
        </mc:Fallback>
      </mc:AlternateContent>
      <p:sp>
        <p:nvSpPr>
          <p:cNvPr id="9" name="Date Placeholder 8">
            <a:extLst>
              <a:ext uri="{FF2B5EF4-FFF2-40B4-BE49-F238E27FC236}">
                <a16:creationId xmlns:a16="http://schemas.microsoft.com/office/drawing/2014/main" id="{F772BCC7-9F24-408A-85A0-F779B11C502C}"/>
              </a:ext>
            </a:extLst>
          </p:cNvPr>
          <p:cNvSpPr>
            <a:spLocks noGrp="1"/>
          </p:cNvSpPr>
          <p:nvPr>
            <p:ph type="dt" sz="half" idx="10"/>
          </p:nvPr>
        </p:nvSpPr>
        <p:spPr/>
        <p:txBody>
          <a:bodyPr/>
          <a:lstStyle/>
          <a:p>
            <a:fld id="{EA5329CE-AF74-4035-85AB-0756C4B2587B}" type="datetime1">
              <a:rPr lang="en-US" smtClean="0"/>
              <a:t>10/27/2021</a:t>
            </a:fld>
            <a:endParaRPr lang="en-CA"/>
          </a:p>
        </p:txBody>
      </p:sp>
      <p:sp>
        <p:nvSpPr>
          <p:cNvPr id="10" name="Footer Placeholder 9">
            <a:extLst>
              <a:ext uri="{FF2B5EF4-FFF2-40B4-BE49-F238E27FC236}">
                <a16:creationId xmlns:a16="http://schemas.microsoft.com/office/drawing/2014/main" id="{30B82CF0-9C53-4FEC-B2CB-813441FEF5C2}"/>
              </a:ext>
            </a:extLst>
          </p:cNvPr>
          <p:cNvSpPr>
            <a:spLocks noGrp="1"/>
          </p:cNvSpPr>
          <p:nvPr>
            <p:ph type="ftr" sz="quarter" idx="11"/>
          </p:nvPr>
        </p:nvSpPr>
        <p:spPr/>
        <p:txBody>
          <a:bodyPr/>
          <a:lstStyle/>
          <a:p>
            <a:r>
              <a:rPr lang="en-CA"/>
              <a:t>CPSC503 Winter 2021</a:t>
            </a:r>
          </a:p>
        </p:txBody>
      </p:sp>
      <p:sp>
        <p:nvSpPr>
          <p:cNvPr id="11" name="Slide Number Placeholder 10">
            <a:extLst>
              <a:ext uri="{FF2B5EF4-FFF2-40B4-BE49-F238E27FC236}">
                <a16:creationId xmlns:a16="http://schemas.microsoft.com/office/drawing/2014/main" id="{A96077FF-26EE-464A-AE93-6DD5B371CFB8}"/>
              </a:ext>
            </a:extLst>
          </p:cNvPr>
          <p:cNvSpPr>
            <a:spLocks noGrp="1"/>
          </p:cNvSpPr>
          <p:nvPr>
            <p:ph type="sldNum" sz="quarter" idx="12"/>
          </p:nvPr>
        </p:nvSpPr>
        <p:spPr/>
        <p:txBody>
          <a:bodyPr/>
          <a:lstStyle/>
          <a:p>
            <a:fld id="{C79E7FD9-0062-48F3-88D9-1AA82886013F}" type="slidenum">
              <a:rPr lang="en-CA" smtClean="0"/>
              <a:t>43</a:t>
            </a:fld>
            <a:endParaRPr lang="en-CA"/>
          </a:p>
        </p:txBody>
      </p:sp>
      <p:sp>
        <p:nvSpPr>
          <p:cNvPr id="12" name="TextBox 11">
            <a:extLst>
              <a:ext uri="{FF2B5EF4-FFF2-40B4-BE49-F238E27FC236}">
                <a16:creationId xmlns:a16="http://schemas.microsoft.com/office/drawing/2014/main" id="{5772FE57-F877-4781-9067-31473973F9E1}"/>
              </a:ext>
            </a:extLst>
          </p:cNvPr>
          <p:cNvSpPr txBox="1"/>
          <p:nvPr/>
        </p:nvSpPr>
        <p:spPr>
          <a:xfrm>
            <a:off x="441704" y="4491837"/>
            <a:ext cx="1246380" cy="461665"/>
          </a:xfrm>
          <a:prstGeom prst="rect">
            <a:avLst/>
          </a:prstGeom>
          <a:noFill/>
        </p:spPr>
        <p:txBody>
          <a:bodyPr wrap="square" rtlCol="0">
            <a:spAutoFit/>
          </a:bodyPr>
          <a:lstStyle/>
          <a:p>
            <a:r>
              <a:rPr lang="en-CA" sz="2400" b="1" i="1" dirty="0"/>
              <a:t>c</a:t>
            </a:r>
            <a:r>
              <a:rPr lang="en-CA" sz="2400" dirty="0"/>
              <a:t>ontext</a:t>
            </a:r>
          </a:p>
        </p:txBody>
      </p:sp>
      <mc:AlternateContent xmlns:mc="http://schemas.openxmlformats.org/markup-compatibility/2006">
        <mc:Choice xmlns:p14="http://schemas.microsoft.com/office/powerpoint/2010/main" Requires="p14">
          <p:contentPart p14:bwMode="auto" r:id="rId6">
            <p14:nvContentPartPr>
              <p14:cNvPr id="13" name="Ink 12">
                <a:extLst>
                  <a:ext uri="{FF2B5EF4-FFF2-40B4-BE49-F238E27FC236}">
                    <a16:creationId xmlns:a16="http://schemas.microsoft.com/office/drawing/2014/main" id="{9175709A-784E-4406-8BEE-95E298D1BD36}"/>
                  </a:ext>
                </a:extLst>
              </p14:cNvPr>
              <p14:cNvContentPartPr/>
              <p14:nvPr/>
            </p14:nvContentPartPr>
            <p14:xfrm>
              <a:off x="856046" y="2876710"/>
              <a:ext cx="124920" cy="6480"/>
            </p14:xfrm>
          </p:contentPart>
        </mc:Choice>
        <mc:Fallback>
          <p:pic>
            <p:nvPicPr>
              <p:cNvPr id="13" name="Ink 12">
                <a:extLst>
                  <a:ext uri="{FF2B5EF4-FFF2-40B4-BE49-F238E27FC236}">
                    <a16:creationId xmlns:a16="http://schemas.microsoft.com/office/drawing/2014/main" id="{9175709A-784E-4406-8BEE-95E298D1BD36}"/>
                  </a:ext>
                </a:extLst>
              </p:cNvPr>
              <p:cNvPicPr/>
              <p:nvPr/>
            </p:nvPicPr>
            <p:blipFill>
              <a:blip r:embed="rId7"/>
              <a:stretch>
                <a:fillRect/>
              </a:stretch>
            </p:blipFill>
            <p:spPr>
              <a:xfrm>
                <a:off x="784046" y="2732710"/>
                <a:ext cx="2685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4" name="Ink 13">
                <a:extLst>
                  <a:ext uri="{FF2B5EF4-FFF2-40B4-BE49-F238E27FC236}">
                    <a16:creationId xmlns:a16="http://schemas.microsoft.com/office/drawing/2014/main" id="{D05F49EB-48B6-4B5E-B552-79AAC271FD74}"/>
                  </a:ext>
                </a:extLst>
              </p14:cNvPr>
              <p14:cNvContentPartPr/>
              <p14:nvPr/>
            </p14:nvContentPartPr>
            <p14:xfrm>
              <a:off x="1735166" y="3406630"/>
              <a:ext cx="107640" cy="20520"/>
            </p14:xfrm>
          </p:contentPart>
        </mc:Choice>
        <mc:Fallback>
          <p:pic>
            <p:nvPicPr>
              <p:cNvPr id="14" name="Ink 13">
                <a:extLst>
                  <a:ext uri="{FF2B5EF4-FFF2-40B4-BE49-F238E27FC236}">
                    <a16:creationId xmlns:a16="http://schemas.microsoft.com/office/drawing/2014/main" id="{D05F49EB-48B6-4B5E-B552-79AAC271FD74}"/>
                  </a:ext>
                </a:extLst>
              </p:cNvPr>
              <p:cNvPicPr/>
              <p:nvPr/>
            </p:nvPicPr>
            <p:blipFill>
              <a:blip r:embed="rId9"/>
              <a:stretch>
                <a:fillRect/>
              </a:stretch>
            </p:blipFill>
            <p:spPr>
              <a:xfrm>
                <a:off x="1663166" y="3262990"/>
                <a:ext cx="25128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8" name="Ink 17">
                <a:extLst>
                  <a:ext uri="{FF2B5EF4-FFF2-40B4-BE49-F238E27FC236}">
                    <a16:creationId xmlns:a16="http://schemas.microsoft.com/office/drawing/2014/main" id="{9436959A-F180-431F-B827-AF2F3CFA9D46}"/>
                  </a:ext>
                </a:extLst>
              </p14:cNvPr>
              <p14:cNvContentPartPr/>
              <p14:nvPr/>
            </p14:nvContentPartPr>
            <p14:xfrm>
              <a:off x="582086" y="4752310"/>
              <a:ext cx="97920" cy="17640"/>
            </p14:xfrm>
          </p:contentPart>
        </mc:Choice>
        <mc:Fallback>
          <p:pic>
            <p:nvPicPr>
              <p:cNvPr id="18" name="Ink 17">
                <a:extLst>
                  <a:ext uri="{FF2B5EF4-FFF2-40B4-BE49-F238E27FC236}">
                    <a16:creationId xmlns:a16="http://schemas.microsoft.com/office/drawing/2014/main" id="{9436959A-F180-431F-B827-AF2F3CFA9D46}"/>
                  </a:ext>
                </a:extLst>
              </p:cNvPr>
              <p:cNvPicPr/>
              <p:nvPr/>
            </p:nvPicPr>
            <p:blipFill>
              <a:blip r:embed="rId11"/>
              <a:stretch>
                <a:fillRect/>
              </a:stretch>
            </p:blipFill>
            <p:spPr>
              <a:xfrm>
                <a:off x="510446" y="4608670"/>
                <a:ext cx="241560" cy="305280"/>
              </a:xfrm>
              <a:prstGeom prst="rect">
                <a:avLst/>
              </a:prstGeom>
            </p:spPr>
          </p:pic>
        </mc:Fallback>
      </mc:AlternateContent>
    </p:spTree>
    <p:extLst>
      <p:ext uri="{BB962C8B-B14F-4D97-AF65-F5344CB8AC3E}">
        <p14:creationId xmlns:p14="http://schemas.microsoft.com/office/powerpoint/2010/main" val="1669385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35AEBD-1FD4-43B8-BAD4-22D518CA9F28}"/>
              </a:ext>
            </a:extLst>
          </p:cNvPr>
          <p:cNvGrpSpPr/>
          <p:nvPr/>
        </p:nvGrpSpPr>
        <p:grpSpPr>
          <a:xfrm>
            <a:off x="2553107" y="43201"/>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3"/>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4"/>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4"/>
              <a:srcRect l="6159" t="14940" r="80925" b="68195"/>
              <a:stretch/>
            </p:blipFill>
            <p:spPr>
              <a:xfrm>
                <a:off x="6283151" y="2375608"/>
                <a:ext cx="391692" cy="433809"/>
              </a:xfrm>
              <a:prstGeom prst="rect">
                <a:avLst/>
              </a:prstGeom>
            </p:spPr>
          </p:pic>
        </p:grpSp>
        <p:sp>
          <p:nvSpPr>
            <p:cNvPr id="7" name="TextBox 6">
              <a:extLst>
                <a:ext uri="{FF2B5EF4-FFF2-40B4-BE49-F238E27FC236}">
                  <a16:creationId xmlns:a16="http://schemas.microsoft.com/office/drawing/2014/main" id="{82243183-16A7-4256-ADBD-CC786A9EA7F7}"/>
                </a:ext>
              </a:extLst>
            </p:cNvPr>
            <p:cNvSpPr txBox="1"/>
            <p:nvPr/>
          </p:nvSpPr>
          <p:spPr>
            <a:xfrm>
              <a:off x="6361432" y="229385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663517" y="2293858"/>
              <a:ext cx="448887" cy="461665"/>
            </a:xfrm>
            <a:prstGeom prst="rect">
              <a:avLst/>
            </a:prstGeom>
            <a:noFill/>
          </p:spPr>
          <p:txBody>
            <a:bodyPr wrap="square" rtlCol="0">
              <a:spAutoFit/>
            </a:bodyPr>
            <a:lstStyle/>
            <a:p>
              <a:r>
                <a:rPr lang="en-CA" sz="2400" dirty="0"/>
                <a:t>z</a:t>
              </a:r>
              <a:r>
                <a:rPr lang="en-CA" sz="2400" baseline="-25000" dirty="0"/>
                <a:t>2</a:t>
              </a:r>
            </a:p>
          </p:txBody>
        </p:sp>
      </p:grpSp>
      <p:pic>
        <p:nvPicPr>
          <p:cNvPr id="17" name="Picture 16">
            <a:extLst>
              <a:ext uri="{FF2B5EF4-FFF2-40B4-BE49-F238E27FC236}">
                <a16:creationId xmlns:a16="http://schemas.microsoft.com/office/drawing/2014/main" id="{8C0A2951-CB1C-4F02-9383-4844CE1191D5}"/>
              </a:ext>
            </a:extLst>
          </p:cNvPr>
          <p:cNvPicPr>
            <a:picLocks noChangeAspect="1"/>
          </p:cNvPicPr>
          <p:nvPr/>
        </p:nvPicPr>
        <p:blipFill rotWithShape="1">
          <a:blip r:embed="rId4"/>
          <a:srcRect t="40147" r="13505" b="1425"/>
          <a:stretch/>
        </p:blipFill>
        <p:spPr>
          <a:xfrm>
            <a:off x="4132113" y="4621381"/>
            <a:ext cx="3451528" cy="1977601"/>
          </a:xfrm>
          <a:prstGeom prst="rect">
            <a:avLst/>
          </a:prstGeom>
        </p:spPr>
      </p:pic>
      <mc:AlternateContent xmlns:mc="http://schemas.openxmlformats.org/markup-compatibility/2006" xmlns:p14="http://schemas.microsoft.com/office/powerpoint/2010/main">
        <mc:Choice Requires="p14">
          <p:contentPart p14:bwMode="auto" r:id="rId5">
            <p14:nvContentPartPr>
              <p14:cNvPr id="16" name="Ink 15">
                <a:extLst>
                  <a:ext uri="{FF2B5EF4-FFF2-40B4-BE49-F238E27FC236}">
                    <a16:creationId xmlns:a16="http://schemas.microsoft.com/office/drawing/2014/main" id="{51EE02E1-AEDA-45CB-8607-D1E074FC8714}"/>
                  </a:ext>
                </a:extLst>
              </p14:cNvPr>
              <p14:cNvContentPartPr/>
              <p14:nvPr/>
            </p14:nvContentPartPr>
            <p14:xfrm>
              <a:off x="3860778" y="3016870"/>
              <a:ext cx="5835240" cy="1330560"/>
            </p14:xfrm>
          </p:contentPart>
        </mc:Choice>
        <mc:Fallback xmlns="">
          <p:pic>
            <p:nvPicPr>
              <p:cNvPr id="16" name="Ink 15">
                <a:extLst>
                  <a:ext uri="{FF2B5EF4-FFF2-40B4-BE49-F238E27FC236}">
                    <a16:creationId xmlns:a16="http://schemas.microsoft.com/office/drawing/2014/main" id="{51EE02E1-AEDA-45CB-8607-D1E074FC8714}"/>
                  </a:ext>
                </a:extLst>
              </p:cNvPr>
              <p:cNvPicPr/>
              <p:nvPr/>
            </p:nvPicPr>
            <p:blipFill>
              <a:blip r:embed="rId6"/>
              <a:stretch>
                <a:fillRect/>
              </a:stretch>
            </p:blipFill>
            <p:spPr>
              <a:xfrm>
                <a:off x="3851778" y="3008230"/>
                <a:ext cx="5852880" cy="13482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236BF734-AF65-42F1-AD8B-6DD94C91493B}"/>
                  </a:ext>
                </a:extLst>
              </p14:cNvPr>
              <p14:cNvContentPartPr/>
              <p14:nvPr/>
            </p14:nvContentPartPr>
            <p14:xfrm>
              <a:off x="5620067" y="5369227"/>
              <a:ext cx="360" cy="360"/>
            </p14:xfrm>
          </p:contentPart>
        </mc:Choice>
        <mc:Fallback xmlns="">
          <p:pic>
            <p:nvPicPr>
              <p:cNvPr id="9" name="Ink 8">
                <a:extLst>
                  <a:ext uri="{FF2B5EF4-FFF2-40B4-BE49-F238E27FC236}">
                    <a16:creationId xmlns:a16="http://schemas.microsoft.com/office/drawing/2014/main" id="{236BF734-AF65-42F1-AD8B-6DD94C91493B}"/>
                  </a:ext>
                </a:extLst>
              </p:cNvPr>
              <p:cNvPicPr/>
              <p:nvPr/>
            </p:nvPicPr>
            <p:blipFill>
              <a:blip r:embed="rId8"/>
              <a:stretch>
                <a:fillRect/>
              </a:stretch>
            </p:blipFill>
            <p:spPr>
              <a:xfrm>
                <a:off x="5611427" y="536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41825F25-0030-4DA5-AB06-24F2E5B0AA81}"/>
                  </a:ext>
                </a:extLst>
              </p14:cNvPr>
              <p14:cNvContentPartPr/>
              <p14:nvPr/>
            </p14:nvContentPartPr>
            <p14:xfrm>
              <a:off x="1235640" y="2855029"/>
              <a:ext cx="2520" cy="4680"/>
            </p14:xfrm>
          </p:contentPart>
        </mc:Choice>
        <mc:Fallback xmlns="">
          <p:pic>
            <p:nvPicPr>
              <p:cNvPr id="10" name="Ink 9">
                <a:extLst>
                  <a:ext uri="{FF2B5EF4-FFF2-40B4-BE49-F238E27FC236}">
                    <a16:creationId xmlns:a16="http://schemas.microsoft.com/office/drawing/2014/main" id="{41825F25-0030-4DA5-AB06-24F2E5B0AA81}"/>
                  </a:ext>
                </a:extLst>
              </p:cNvPr>
              <p:cNvPicPr/>
              <p:nvPr/>
            </p:nvPicPr>
            <p:blipFill>
              <a:blip r:embed="rId10"/>
              <a:stretch>
                <a:fillRect/>
              </a:stretch>
            </p:blipFill>
            <p:spPr>
              <a:xfrm>
                <a:off x="1226640" y="2846029"/>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751FF3D3-59A8-47C6-B831-F6FB55652DD5}"/>
                  </a:ext>
                </a:extLst>
              </p14:cNvPr>
              <p14:cNvContentPartPr/>
              <p14:nvPr/>
            </p14:nvContentPartPr>
            <p14:xfrm>
              <a:off x="1723080" y="3086509"/>
              <a:ext cx="360" cy="360"/>
            </p14:xfrm>
          </p:contentPart>
        </mc:Choice>
        <mc:Fallback xmlns="">
          <p:pic>
            <p:nvPicPr>
              <p:cNvPr id="11" name="Ink 10">
                <a:extLst>
                  <a:ext uri="{FF2B5EF4-FFF2-40B4-BE49-F238E27FC236}">
                    <a16:creationId xmlns:a16="http://schemas.microsoft.com/office/drawing/2014/main" id="{751FF3D3-59A8-47C6-B831-F6FB55652DD5}"/>
                  </a:ext>
                </a:extLst>
              </p:cNvPr>
              <p:cNvPicPr/>
              <p:nvPr/>
            </p:nvPicPr>
            <p:blipFill>
              <a:blip r:embed="rId8"/>
              <a:stretch>
                <a:fillRect/>
              </a:stretch>
            </p:blipFill>
            <p:spPr>
              <a:xfrm>
                <a:off x="1714080" y="3077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DDCD30C2-B646-4F7F-A00A-DA3E5EC9CA03}"/>
                  </a:ext>
                </a:extLst>
              </p14:cNvPr>
              <p14:cNvContentPartPr/>
              <p14:nvPr/>
            </p14:nvContentPartPr>
            <p14:xfrm>
              <a:off x="1734240" y="5247589"/>
              <a:ext cx="360" cy="360"/>
            </p14:xfrm>
          </p:contentPart>
        </mc:Choice>
        <mc:Fallback xmlns="">
          <p:pic>
            <p:nvPicPr>
              <p:cNvPr id="12" name="Ink 11">
                <a:extLst>
                  <a:ext uri="{FF2B5EF4-FFF2-40B4-BE49-F238E27FC236}">
                    <a16:creationId xmlns:a16="http://schemas.microsoft.com/office/drawing/2014/main" id="{DDCD30C2-B646-4F7F-A00A-DA3E5EC9CA03}"/>
                  </a:ext>
                </a:extLst>
              </p:cNvPr>
              <p:cNvPicPr/>
              <p:nvPr/>
            </p:nvPicPr>
            <p:blipFill>
              <a:blip r:embed="rId8"/>
              <a:stretch>
                <a:fillRect/>
              </a:stretch>
            </p:blipFill>
            <p:spPr>
              <a:xfrm>
                <a:off x="1725600" y="5238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3014E91D-C436-4FCF-9818-8A09008DC7B4}"/>
                  </a:ext>
                </a:extLst>
              </p14:cNvPr>
              <p14:cNvContentPartPr/>
              <p14:nvPr/>
            </p14:nvContentPartPr>
            <p14:xfrm>
              <a:off x="1761960" y="3468829"/>
              <a:ext cx="360" cy="360"/>
            </p14:xfrm>
          </p:contentPart>
        </mc:Choice>
        <mc:Fallback xmlns="">
          <p:pic>
            <p:nvPicPr>
              <p:cNvPr id="13" name="Ink 12">
                <a:extLst>
                  <a:ext uri="{FF2B5EF4-FFF2-40B4-BE49-F238E27FC236}">
                    <a16:creationId xmlns:a16="http://schemas.microsoft.com/office/drawing/2014/main" id="{3014E91D-C436-4FCF-9818-8A09008DC7B4}"/>
                  </a:ext>
                </a:extLst>
              </p:cNvPr>
              <p:cNvPicPr/>
              <p:nvPr/>
            </p:nvPicPr>
            <p:blipFill>
              <a:blip r:embed="rId8"/>
              <a:stretch>
                <a:fillRect/>
              </a:stretch>
            </p:blipFill>
            <p:spPr>
              <a:xfrm>
                <a:off x="1753320" y="3460189"/>
                <a:ext cx="18000" cy="18000"/>
              </a:xfrm>
              <a:prstGeom prst="rect">
                <a:avLst/>
              </a:prstGeom>
            </p:spPr>
          </p:pic>
        </mc:Fallback>
      </mc:AlternateContent>
      <p:pic>
        <p:nvPicPr>
          <p:cNvPr id="4" name="Picture 3">
            <a:extLst>
              <a:ext uri="{FF2B5EF4-FFF2-40B4-BE49-F238E27FC236}">
                <a16:creationId xmlns:a16="http://schemas.microsoft.com/office/drawing/2014/main" id="{C1D195FB-BF76-49DD-B934-EB7337C36CD8}"/>
              </a:ext>
            </a:extLst>
          </p:cNvPr>
          <p:cNvPicPr>
            <a:picLocks noChangeAspect="1"/>
          </p:cNvPicPr>
          <p:nvPr/>
        </p:nvPicPr>
        <p:blipFill rotWithShape="1">
          <a:blip r:embed="rId4"/>
          <a:srcRect r="43431" b="67002"/>
          <a:stretch/>
        </p:blipFill>
        <p:spPr>
          <a:xfrm>
            <a:off x="220525" y="1980594"/>
            <a:ext cx="2257338" cy="1116888"/>
          </a:xfrm>
          <a:prstGeom prst="rect">
            <a:avLst/>
          </a:prstGeom>
        </p:spPr>
      </p:pic>
      <p:pic>
        <p:nvPicPr>
          <p:cNvPr id="25" name="Picture 24">
            <a:extLst>
              <a:ext uri="{FF2B5EF4-FFF2-40B4-BE49-F238E27FC236}">
                <a16:creationId xmlns:a16="http://schemas.microsoft.com/office/drawing/2014/main" id="{BDA2B55C-89B5-43D1-9ABF-B9B8ED497110}"/>
              </a:ext>
            </a:extLst>
          </p:cNvPr>
          <p:cNvPicPr>
            <a:picLocks noChangeAspect="1"/>
          </p:cNvPicPr>
          <p:nvPr/>
        </p:nvPicPr>
        <p:blipFill rotWithShape="1">
          <a:blip r:embed="rId14"/>
          <a:srcRect r="10959" b="20228"/>
          <a:stretch/>
        </p:blipFill>
        <p:spPr>
          <a:xfrm>
            <a:off x="8007570" y="4879102"/>
            <a:ext cx="3029748" cy="580724"/>
          </a:xfrm>
          <a:prstGeom prst="rect">
            <a:avLst/>
          </a:prstGeom>
        </p:spPr>
      </p:pic>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Design</a:t>
            </a:r>
            <a:br>
              <a:rPr lang="en-CA" dirty="0"/>
            </a:br>
            <a:r>
              <a:rPr lang="en-CA" dirty="0"/>
              <a:t>Enhancement</a:t>
            </a:r>
          </a:p>
        </p:txBody>
      </p:sp>
      <p:sp>
        <p:nvSpPr>
          <p:cNvPr id="27" name="Content Placeholder 2">
            <a:extLst>
              <a:ext uri="{FF2B5EF4-FFF2-40B4-BE49-F238E27FC236}">
                <a16:creationId xmlns:a16="http://schemas.microsoft.com/office/drawing/2014/main" id="{83518AB6-C0C4-4CEB-9231-3C6D7DBECBA9}"/>
              </a:ext>
            </a:extLst>
          </p:cNvPr>
          <p:cNvSpPr>
            <a:spLocks noGrp="1"/>
          </p:cNvSpPr>
          <p:nvPr>
            <p:ph idx="1"/>
          </p:nvPr>
        </p:nvSpPr>
        <p:spPr>
          <a:xfrm>
            <a:off x="149267" y="5610181"/>
            <a:ext cx="3550439" cy="755208"/>
          </a:xfrm>
        </p:spPr>
        <p:txBody>
          <a:bodyPr>
            <a:normAutofit fontScale="92500" lnSpcReduction="10000"/>
          </a:bodyPr>
          <a:lstStyle/>
          <a:p>
            <a:pPr marL="0" indent="0">
              <a:buNone/>
            </a:pPr>
            <a:r>
              <a:rPr lang="en-US" dirty="0"/>
              <a:t>Context available at each step of decoding</a:t>
            </a:r>
            <a:endParaRPr lang="en-CA" dirty="0"/>
          </a:p>
        </p:txBody>
      </p:sp>
      <p:sp>
        <p:nvSpPr>
          <p:cNvPr id="28" name="Arrow: Right 27">
            <a:extLst>
              <a:ext uri="{FF2B5EF4-FFF2-40B4-BE49-F238E27FC236}">
                <a16:creationId xmlns:a16="http://schemas.microsoft.com/office/drawing/2014/main" id="{6F199EDF-069B-4B9B-8AF2-6E8D66B69CED}"/>
              </a:ext>
            </a:extLst>
          </p:cNvPr>
          <p:cNvSpPr/>
          <p:nvPr/>
        </p:nvSpPr>
        <p:spPr>
          <a:xfrm>
            <a:off x="7525789" y="5087389"/>
            <a:ext cx="481781" cy="160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mc:AlternateContent xmlns:mc="http://schemas.openxmlformats.org/markup-compatibility/2006" xmlns:p14="http://schemas.microsoft.com/office/powerpoint/2010/main">
        <mc:Choice Requires="p14">
          <p:contentPart p14:bwMode="auto" r:id="rId15">
            <p14:nvContentPartPr>
              <p14:cNvPr id="39" name="Ink 38">
                <a:extLst>
                  <a:ext uri="{FF2B5EF4-FFF2-40B4-BE49-F238E27FC236}">
                    <a16:creationId xmlns:a16="http://schemas.microsoft.com/office/drawing/2014/main" id="{4906DFA2-8D15-418E-A824-04D7001ED49A}"/>
                  </a:ext>
                </a:extLst>
              </p14:cNvPr>
              <p14:cNvContentPartPr/>
              <p14:nvPr/>
            </p14:nvContentPartPr>
            <p14:xfrm>
              <a:off x="3601920" y="1024735"/>
              <a:ext cx="360" cy="360"/>
            </p14:xfrm>
          </p:contentPart>
        </mc:Choice>
        <mc:Fallback xmlns="">
          <p:pic>
            <p:nvPicPr>
              <p:cNvPr id="39" name="Ink 38">
                <a:extLst>
                  <a:ext uri="{FF2B5EF4-FFF2-40B4-BE49-F238E27FC236}">
                    <a16:creationId xmlns:a16="http://schemas.microsoft.com/office/drawing/2014/main" id="{4906DFA2-8D15-418E-A824-04D7001ED49A}"/>
                  </a:ext>
                </a:extLst>
              </p:cNvPr>
              <p:cNvPicPr/>
              <p:nvPr/>
            </p:nvPicPr>
            <p:blipFill>
              <a:blip r:embed="rId16"/>
              <a:stretch>
                <a:fillRect/>
              </a:stretch>
            </p:blipFill>
            <p:spPr>
              <a:xfrm>
                <a:off x="3592920" y="10160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id="{197A6CC3-D2A4-461C-9D15-5A430DAC32E4}"/>
                  </a:ext>
                </a:extLst>
              </p14:cNvPr>
              <p14:cNvContentPartPr/>
              <p14:nvPr/>
            </p14:nvContentPartPr>
            <p14:xfrm>
              <a:off x="3341280" y="969655"/>
              <a:ext cx="360" cy="360"/>
            </p14:xfrm>
          </p:contentPart>
        </mc:Choice>
        <mc:Fallback xmlns="">
          <p:pic>
            <p:nvPicPr>
              <p:cNvPr id="40" name="Ink 39">
                <a:extLst>
                  <a:ext uri="{FF2B5EF4-FFF2-40B4-BE49-F238E27FC236}">
                    <a16:creationId xmlns:a16="http://schemas.microsoft.com/office/drawing/2014/main" id="{197A6CC3-D2A4-461C-9D15-5A430DAC32E4}"/>
                  </a:ext>
                </a:extLst>
              </p:cNvPr>
              <p:cNvPicPr/>
              <p:nvPr/>
            </p:nvPicPr>
            <p:blipFill>
              <a:blip r:embed="rId16"/>
              <a:stretch>
                <a:fillRect/>
              </a:stretch>
            </p:blipFill>
            <p:spPr>
              <a:xfrm>
                <a:off x="3332640" y="960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1" name="Ink 40">
                <a:extLst>
                  <a:ext uri="{FF2B5EF4-FFF2-40B4-BE49-F238E27FC236}">
                    <a16:creationId xmlns:a16="http://schemas.microsoft.com/office/drawing/2014/main" id="{4B16EE09-5B7D-428E-9F8F-ED32DBF420F3}"/>
                  </a:ext>
                </a:extLst>
              </p14:cNvPr>
              <p14:cNvContentPartPr/>
              <p14:nvPr/>
            </p14:nvContentPartPr>
            <p14:xfrm>
              <a:off x="9664680" y="4510615"/>
              <a:ext cx="360" cy="360"/>
            </p14:xfrm>
          </p:contentPart>
        </mc:Choice>
        <mc:Fallback xmlns="">
          <p:pic>
            <p:nvPicPr>
              <p:cNvPr id="41" name="Ink 40">
                <a:extLst>
                  <a:ext uri="{FF2B5EF4-FFF2-40B4-BE49-F238E27FC236}">
                    <a16:creationId xmlns:a16="http://schemas.microsoft.com/office/drawing/2014/main" id="{4B16EE09-5B7D-428E-9F8F-ED32DBF420F3}"/>
                  </a:ext>
                </a:extLst>
              </p:cNvPr>
              <p:cNvPicPr/>
              <p:nvPr/>
            </p:nvPicPr>
            <p:blipFill>
              <a:blip r:embed="rId16"/>
              <a:stretch>
                <a:fillRect/>
              </a:stretch>
            </p:blipFill>
            <p:spPr>
              <a:xfrm>
                <a:off x="9656040" y="450161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2" name="Ink 41">
                <a:extLst>
                  <a:ext uri="{FF2B5EF4-FFF2-40B4-BE49-F238E27FC236}">
                    <a16:creationId xmlns:a16="http://schemas.microsoft.com/office/drawing/2014/main" id="{F451D357-D416-4D3B-8617-06211FEB87B4}"/>
                  </a:ext>
                </a:extLst>
              </p14:cNvPr>
              <p14:cNvContentPartPr/>
              <p14:nvPr/>
            </p14:nvContentPartPr>
            <p14:xfrm>
              <a:off x="10684560" y="5242135"/>
              <a:ext cx="209160" cy="360"/>
            </p14:xfrm>
          </p:contentPart>
        </mc:Choice>
        <mc:Fallback xmlns="">
          <p:pic>
            <p:nvPicPr>
              <p:cNvPr id="42" name="Ink 41">
                <a:extLst>
                  <a:ext uri="{FF2B5EF4-FFF2-40B4-BE49-F238E27FC236}">
                    <a16:creationId xmlns:a16="http://schemas.microsoft.com/office/drawing/2014/main" id="{F451D357-D416-4D3B-8617-06211FEB87B4}"/>
                  </a:ext>
                </a:extLst>
              </p:cNvPr>
              <p:cNvPicPr/>
              <p:nvPr/>
            </p:nvPicPr>
            <p:blipFill>
              <a:blip r:embed="rId20"/>
              <a:stretch>
                <a:fillRect/>
              </a:stretch>
            </p:blipFill>
            <p:spPr>
              <a:xfrm>
                <a:off x="10612560" y="5098135"/>
                <a:ext cx="352800" cy="288000"/>
              </a:xfrm>
              <a:prstGeom prst="rect">
                <a:avLst/>
              </a:prstGeom>
            </p:spPr>
          </p:pic>
        </mc:Fallback>
      </mc:AlternateContent>
      <p:sp>
        <p:nvSpPr>
          <p:cNvPr id="3" name="Date Placeholder 2">
            <a:extLst>
              <a:ext uri="{FF2B5EF4-FFF2-40B4-BE49-F238E27FC236}">
                <a16:creationId xmlns:a16="http://schemas.microsoft.com/office/drawing/2014/main" id="{67BA379A-9721-413E-869C-D2C25A7259F9}"/>
              </a:ext>
            </a:extLst>
          </p:cNvPr>
          <p:cNvSpPr>
            <a:spLocks noGrp="1"/>
          </p:cNvSpPr>
          <p:nvPr>
            <p:ph type="dt" sz="half" idx="10"/>
          </p:nvPr>
        </p:nvSpPr>
        <p:spPr/>
        <p:txBody>
          <a:bodyPr/>
          <a:lstStyle/>
          <a:p>
            <a:fld id="{2B60C12E-AF13-4D29-A80E-9C7BEA8AC403}" type="datetime1">
              <a:rPr lang="en-US" smtClean="0"/>
              <a:t>10/27/2021</a:t>
            </a:fld>
            <a:endParaRPr lang="en-CA"/>
          </a:p>
        </p:txBody>
      </p:sp>
      <p:sp>
        <p:nvSpPr>
          <p:cNvPr id="14" name="Footer Placeholder 13">
            <a:extLst>
              <a:ext uri="{FF2B5EF4-FFF2-40B4-BE49-F238E27FC236}">
                <a16:creationId xmlns:a16="http://schemas.microsoft.com/office/drawing/2014/main" id="{9C3BB4DD-9289-4E4B-A747-F9E0D92EC8C5}"/>
              </a:ext>
            </a:extLst>
          </p:cNvPr>
          <p:cNvSpPr>
            <a:spLocks noGrp="1"/>
          </p:cNvSpPr>
          <p:nvPr>
            <p:ph type="ftr" sz="quarter" idx="11"/>
          </p:nvPr>
        </p:nvSpPr>
        <p:spPr/>
        <p:txBody>
          <a:bodyPr/>
          <a:lstStyle/>
          <a:p>
            <a:r>
              <a:rPr lang="en-CA"/>
              <a:t>CPSC503 Winter 2021</a:t>
            </a:r>
          </a:p>
        </p:txBody>
      </p:sp>
      <p:sp>
        <p:nvSpPr>
          <p:cNvPr id="18" name="Slide Number Placeholder 17">
            <a:extLst>
              <a:ext uri="{FF2B5EF4-FFF2-40B4-BE49-F238E27FC236}">
                <a16:creationId xmlns:a16="http://schemas.microsoft.com/office/drawing/2014/main" id="{F79ACAA8-4AFB-4D6E-A664-06EBCDFC834A}"/>
              </a:ext>
            </a:extLst>
          </p:cNvPr>
          <p:cNvSpPr>
            <a:spLocks noGrp="1"/>
          </p:cNvSpPr>
          <p:nvPr>
            <p:ph type="sldNum" sz="quarter" idx="12"/>
          </p:nvPr>
        </p:nvSpPr>
        <p:spPr/>
        <p:txBody>
          <a:bodyPr/>
          <a:lstStyle/>
          <a:p>
            <a:fld id="{C79E7FD9-0062-48F3-88D9-1AA82886013F}" type="slidenum">
              <a:rPr lang="en-CA" smtClean="0"/>
              <a:t>44</a:t>
            </a:fld>
            <a:endParaRPr lang="en-CA"/>
          </a:p>
        </p:txBody>
      </p:sp>
    </p:spTree>
    <p:extLst>
      <p:ext uri="{BB962C8B-B14F-4D97-AF65-F5344CB8AC3E}">
        <p14:creationId xmlns:p14="http://schemas.microsoft.com/office/powerpoint/2010/main" val="3331280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435AEBD-1FD4-43B8-BAD4-22D518CA9F28}"/>
              </a:ext>
            </a:extLst>
          </p:cNvPr>
          <p:cNvGrpSpPr/>
          <p:nvPr/>
        </p:nvGrpSpPr>
        <p:grpSpPr>
          <a:xfrm>
            <a:off x="698083" y="764991"/>
            <a:ext cx="7835479" cy="5328017"/>
            <a:chOff x="4081494" y="590645"/>
            <a:chExt cx="7595815" cy="4723391"/>
          </a:xfrm>
        </p:grpSpPr>
        <p:grpSp>
          <p:nvGrpSpPr>
            <p:cNvPr id="6" name="Group 5">
              <a:extLst>
                <a:ext uri="{FF2B5EF4-FFF2-40B4-BE49-F238E27FC236}">
                  <a16:creationId xmlns:a16="http://schemas.microsoft.com/office/drawing/2014/main" id="{50B30093-A8C3-4C3C-9B9E-DABC0C622439}"/>
                </a:ext>
              </a:extLst>
            </p:cNvPr>
            <p:cNvGrpSpPr/>
            <p:nvPr/>
          </p:nvGrpSpPr>
          <p:grpSpPr>
            <a:xfrm>
              <a:off x="4081494" y="590645"/>
              <a:ext cx="7595815" cy="4723391"/>
              <a:chOff x="4321158" y="39834"/>
              <a:chExt cx="7595815" cy="4723391"/>
            </a:xfrm>
          </p:grpSpPr>
          <p:pic>
            <p:nvPicPr>
              <p:cNvPr id="5" name="Picture 4">
                <a:extLst>
                  <a:ext uri="{FF2B5EF4-FFF2-40B4-BE49-F238E27FC236}">
                    <a16:creationId xmlns:a16="http://schemas.microsoft.com/office/drawing/2014/main" id="{6FD432A0-75BB-4673-A903-DBB8A0FD4BE8}"/>
                  </a:ext>
                </a:extLst>
              </p:cNvPr>
              <p:cNvPicPr>
                <a:picLocks noChangeAspect="1"/>
              </p:cNvPicPr>
              <p:nvPr/>
            </p:nvPicPr>
            <p:blipFill rotWithShape="1">
              <a:blip r:embed="rId3"/>
              <a:srcRect l="29218" t="2975" r="8704" b="26776"/>
              <a:stretch/>
            </p:blipFill>
            <p:spPr>
              <a:xfrm>
                <a:off x="4321158" y="39834"/>
                <a:ext cx="7595815" cy="4723391"/>
              </a:xfrm>
              <a:prstGeom prst="rect">
                <a:avLst/>
              </a:prstGeom>
            </p:spPr>
          </p:pic>
          <p:pic>
            <p:nvPicPr>
              <p:cNvPr id="20" name="Picture 19">
                <a:extLst>
                  <a:ext uri="{FF2B5EF4-FFF2-40B4-BE49-F238E27FC236}">
                    <a16:creationId xmlns:a16="http://schemas.microsoft.com/office/drawing/2014/main" id="{96543F1F-D6B9-4701-9E48-F3A3C607B572}"/>
                  </a:ext>
                </a:extLst>
              </p:cNvPr>
              <p:cNvPicPr>
                <a:picLocks noChangeAspect="1"/>
              </p:cNvPicPr>
              <p:nvPr/>
            </p:nvPicPr>
            <p:blipFill rotWithShape="1">
              <a:blip r:embed="rId4"/>
              <a:srcRect l="32631" t="1727" r="54870" b="82391"/>
              <a:stretch/>
            </p:blipFill>
            <p:spPr>
              <a:xfrm>
                <a:off x="5034020" y="2361723"/>
                <a:ext cx="402504" cy="433809"/>
              </a:xfrm>
              <a:prstGeom prst="rect">
                <a:avLst/>
              </a:prstGeom>
            </p:spPr>
          </p:pic>
          <p:pic>
            <p:nvPicPr>
              <p:cNvPr id="21" name="Picture 20">
                <a:extLst>
                  <a:ext uri="{FF2B5EF4-FFF2-40B4-BE49-F238E27FC236}">
                    <a16:creationId xmlns:a16="http://schemas.microsoft.com/office/drawing/2014/main" id="{6C7495F5-A900-424A-9CC9-62A2FDEFBD5A}"/>
                  </a:ext>
                </a:extLst>
              </p:cNvPr>
              <p:cNvPicPr>
                <a:picLocks noChangeAspect="1"/>
              </p:cNvPicPr>
              <p:nvPr/>
            </p:nvPicPr>
            <p:blipFill rotWithShape="1">
              <a:blip r:embed="rId4"/>
              <a:srcRect l="6159" t="14940" r="80925" b="68195"/>
              <a:stretch/>
            </p:blipFill>
            <p:spPr>
              <a:xfrm>
                <a:off x="6283151" y="2375608"/>
                <a:ext cx="391692" cy="433809"/>
              </a:xfrm>
              <a:prstGeom prst="rect">
                <a:avLst/>
              </a:prstGeom>
            </p:spPr>
          </p:pic>
        </p:grpSp>
        <p:sp>
          <p:nvSpPr>
            <p:cNvPr id="7" name="TextBox 6">
              <a:extLst>
                <a:ext uri="{FF2B5EF4-FFF2-40B4-BE49-F238E27FC236}">
                  <a16:creationId xmlns:a16="http://schemas.microsoft.com/office/drawing/2014/main" id="{82243183-16A7-4256-ADBD-CC786A9EA7F7}"/>
                </a:ext>
              </a:extLst>
            </p:cNvPr>
            <p:cNvSpPr txBox="1"/>
            <p:nvPr/>
          </p:nvSpPr>
          <p:spPr>
            <a:xfrm>
              <a:off x="6447625" y="2307878"/>
              <a:ext cx="448887" cy="461665"/>
            </a:xfrm>
            <a:prstGeom prst="rect">
              <a:avLst/>
            </a:prstGeom>
            <a:noFill/>
          </p:spPr>
          <p:txBody>
            <a:bodyPr wrap="square" rtlCol="0">
              <a:spAutoFit/>
            </a:bodyPr>
            <a:lstStyle/>
            <a:p>
              <a:r>
                <a:rPr lang="en-CA" sz="2400" dirty="0"/>
                <a:t>z</a:t>
              </a:r>
              <a:r>
                <a:rPr lang="en-CA" sz="2400" baseline="-25000" dirty="0"/>
                <a:t>1</a:t>
              </a:r>
            </a:p>
          </p:txBody>
        </p:sp>
        <p:sp>
          <p:nvSpPr>
            <p:cNvPr id="15" name="TextBox 14">
              <a:extLst>
                <a:ext uri="{FF2B5EF4-FFF2-40B4-BE49-F238E27FC236}">
                  <a16:creationId xmlns:a16="http://schemas.microsoft.com/office/drawing/2014/main" id="{C5D1670E-6172-498A-9C8B-6D5C85C0D176}"/>
                </a:ext>
              </a:extLst>
            </p:cNvPr>
            <p:cNvSpPr txBox="1"/>
            <p:nvPr/>
          </p:nvSpPr>
          <p:spPr>
            <a:xfrm>
              <a:off x="7739664" y="2284403"/>
              <a:ext cx="448887" cy="461665"/>
            </a:xfrm>
            <a:prstGeom prst="rect">
              <a:avLst/>
            </a:prstGeom>
            <a:noFill/>
          </p:spPr>
          <p:txBody>
            <a:bodyPr wrap="square" rtlCol="0">
              <a:spAutoFit/>
            </a:bodyPr>
            <a:lstStyle/>
            <a:p>
              <a:r>
                <a:rPr lang="en-CA" sz="2400" dirty="0"/>
                <a:t>z</a:t>
              </a:r>
              <a:r>
                <a:rPr lang="en-CA" sz="2400" baseline="-25000" dirty="0"/>
                <a:t>2</a:t>
              </a:r>
            </a:p>
          </p:txBody>
        </p:sp>
      </p:grpSp>
      <p:sp>
        <p:nvSpPr>
          <p:cNvPr id="2" name="Title 1">
            <a:extLst>
              <a:ext uri="{FF2B5EF4-FFF2-40B4-BE49-F238E27FC236}">
                <a16:creationId xmlns:a16="http://schemas.microsoft.com/office/drawing/2014/main" id="{059EB4CF-76D9-4F36-9C90-EE12B7EC739F}"/>
              </a:ext>
            </a:extLst>
          </p:cNvPr>
          <p:cNvSpPr>
            <a:spLocks noGrp="1"/>
          </p:cNvSpPr>
          <p:nvPr>
            <p:ph type="title"/>
          </p:nvPr>
        </p:nvSpPr>
        <p:spPr>
          <a:xfrm>
            <a:off x="220525" y="39834"/>
            <a:ext cx="10515600" cy="1325563"/>
          </a:xfrm>
        </p:spPr>
        <p:txBody>
          <a:bodyPr/>
          <a:lstStyle/>
          <a:p>
            <a:r>
              <a:rPr lang="en-CA" dirty="0"/>
              <a:t>Decoder: How output </a:t>
            </a:r>
            <a:r>
              <a:rPr lang="en-CA" i="1" dirty="0"/>
              <a:t>y</a:t>
            </a:r>
            <a:r>
              <a:rPr lang="en-CA" dirty="0"/>
              <a:t> is chosen</a:t>
            </a:r>
          </a:p>
        </p:txBody>
      </p:sp>
      <mc:AlternateContent xmlns:mc="http://schemas.openxmlformats.org/markup-compatibility/2006" xmlns:p14="http://schemas.microsoft.com/office/powerpoint/2010/main">
        <mc:Choice Requires="p14">
          <p:contentPart p14:bwMode="auto" r:id="rId5">
            <p14:nvContentPartPr>
              <p14:cNvPr id="41" name="Ink 40">
                <a:extLst>
                  <a:ext uri="{FF2B5EF4-FFF2-40B4-BE49-F238E27FC236}">
                    <a16:creationId xmlns:a16="http://schemas.microsoft.com/office/drawing/2014/main" id="{4B16EE09-5B7D-428E-9F8F-ED32DBF420F3}"/>
                  </a:ext>
                </a:extLst>
              </p14:cNvPr>
              <p14:cNvContentPartPr/>
              <p14:nvPr/>
            </p14:nvContentPartPr>
            <p14:xfrm>
              <a:off x="9664680" y="4510615"/>
              <a:ext cx="360" cy="360"/>
            </p14:xfrm>
          </p:contentPart>
        </mc:Choice>
        <mc:Fallback xmlns="">
          <p:pic>
            <p:nvPicPr>
              <p:cNvPr id="41" name="Ink 40">
                <a:extLst>
                  <a:ext uri="{FF2B5EF4-FFF2-40B4-BE49-F238E27FC236}">
                    <a16:creationId xmlns:a16="http://schemas.microsoft.com/office/drawing/2014/main" id="{4B16EE09-5B7D-428E-9F8F-ED32DBF420F3}"/>
                  </a:ext>
                </a:extLst>
              </p:cNvPr>
              <p:cNvPicPr/>
              <p:nvPr/>
            </p:nvPicPr>
            <p:blipFill>
              <a:blip r:embed="rId6"/>
              <a:stretch>
                <a:fillRect/>
              </a:stretch>
            </p:blipFill>
            <p:spPr>
              <a:xfrm>
                <a:off x="9656040" y="4501615"/>
                <a:ext cx="18000" cy="18000"/>
              </a:xfrm>
              <a:prstGeom prst="rect">
                <a:avLst/>
              </a:prstGeom>
            </p:spPr>
          </p:pic>
        </mc:Fallback>
      </mc:AlternateContent>
      <p:sp>
        <p:nvSpPr>
          <p:cNvPr id="29" name="Content Placeholder 2">
            <a:extLst>
              <a:ext uri="{FF2B5EF4-FFF2-40B4-BE49-F238E27FC236}">
                <a16:creationId xmlns:a16="http://schemas.microsoft.com/office/drawing/2014/main" id="{7981FCC1-7E47-4FA1-AFB4-30674A47AF0A}"/>
              </a:ext>
            </a:extLst>
          </p:cNvPr>
          <p:cNvSpPr>
            <a:spLocks noGrp="1"/>
          </p:cNvSpPr>
          <p:nvPr>
            <p:ph idx="1"/>
          </p:nvPr>
        </p:nvSpPr>
        <p:spPr>
          <a:xfrm>
            <a:off x="3469906" y="4190641"/>
            <a:ext cx="7469644" cy="1518977"/>
          </a:xfrm>
        </p:spPr>
        <p:txBody>
          <a:bodyPr>
            <a:normAutofit fontScale="85000" lnSpcReduction="10000"/>
          </a:bodyPr>
          <a:lstStyle/>
          <a:p>
            <a:r>
              <a:rPr lang="en-US" b="1" dirty="0"/>
              <a:t>Sample soft-max </a:t>
            </a:r>
            <a:r>
              <a:rPr lang="en-US" dirty="0"/>
              <a:t>distribution (OK for generating novel output, not OK for e.g. MT or </a:t>
            </a:r>
            <a:r>
              <a:rPr lang="en-US" dirty="0" err="1"/>
              <a:t>Summ</a:t>
            </a:r>
            <a:r>
              <a:rPr lang="en-US" dirty="0"/>
              <a:t>)</a:t>
            </a:r>
          </a:p>
          <a:p>
            <a:r>
              <a:rPr lang="en-US" b="1" dirty="0"/>
              <a:t>Pick Most likely output at each step </a:t>
            </a:r>
            <a:r>
              <a:rPr lang="en-US" dirty="0"/>
              <a:t>(doesn’t guarantee individual choices being made make sense together)</a:t>
            </a:r>
            <a:endParaRPr lang="en-CA" dirty="0"/>
          </a:p>
        </p:txBody>
      </p:sp>
      <mc:AlternateContent xmlns:mc="http://schemas.openxmlformats.org/markup-compatibility/2006" xmlns:p14="http://schemas.microsoft.com/office/powerpoint/2010/main">
        <mc:Choice Requires="p14">
          <p:contentPart p14:bwMode="auto" r:id="rId7">
            <p14:nvContentPartPr>
              <p14:cNvPr id="18" name="Ink 17">
                <a:extLst>
                  <a:ext uri="{FF2B5EF4-FFF2-40B4-BE49-F238E27FC236}">
                    <a16:creationId xmlns:a16="http://schemas.microsoft.com/office/drawing/2014/main" id="{5DAECCFF-FD66-4E84-9331-42F689800294}"/>
                  </a:ext>
                </a:extLst>
              </p14:cNvPr>
              <p14:cNvContentPartPr/>
              <p14:nvPr/>
            </p14:nvContentPartPr>
            <p14:xfrm>
              <a:off x="5264400" y="625495"/>
              <a:ext cx="374760" cy="197280"/>
            </p14:xfrm>
          </p:contentPart>
        </mc:Choice>
        <mc:Fallback xmlns="">
          <p:pic>
            <p:nvPicPr>
              <p:cNvPr id="18" name="Ink 17">
                <a:extLst>
                  <a:ext uri="{FF2B5EF4-FFF2-40B4-BE49-F238E27FC236}">
                    <a16:creationId xmlns:a16="http://schemas.microsoft.com/office/drawing/2014/main" id="{5DAECCFF-FD66-4E84-9331-42F689800294}"/>
                  </a:ext>
                </a:extLst>
              </p:cNvPr>
              <p:cNvPicPr/>
              <p:nvPr/>
            </p:nvPicPr>
            <p:blipFill>
              <a:blip r:embed="rId8"/>
              <a:stretch>
                <a:fillRect/>
              </a:stretch>
            </p:blipFill>
            <p:spPr>
              <a:xfrm>
                <a:off x="5192760" y="481855"/>
                <a:ext cx="518400" cy="484920"/>
              </a:xfrm>
              <a:prstGeom prst="rect">
                <a:avLst/>
              </a:prstGeom>
            </p:spPr>
          </p:pic>
        </mc:Fallback>
      </mc:AlternateContent>
      <p:grpSp>
        <p:nvGrpSpPr>
          <p:cNvPr id="33" name="Group 32">
            <a:extLst>
              <a:ext uri="{FF2B5EF4-FFF2-40B4-BE49-F238E27FC236}">
                <a16:creationId xmlns:a16="http://schemas.microsoft.com/office/drawing/2014/main" id="{BC7306CB-D05C-427C-BB0D-C3548D1D7616}"/>
              </a:ext>
            </a:extLst>
          </p:cNvPr>
          <p:cNvGrpSpPr/>
          <p:nvPr/>
        </p:nvGrpSpPr>
        <p:grpSpPr>
          <a:xfrm>
            <a:off x="1235640" y="969655"/>
            <a:ext cx="6728400" cy="4399932"/>
            <a:chOff x="1235640" y="969655"/>
            <a:chExt cx="6728400" cy="4399932"/>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36BF734-AF65-42F1-AD8B-6DD94C91493B}"/>
                    </a:ext>
                  </a:extLst>
                </p14:cNvPr>
                <p14:cNvContentPartPr/>
                <p14:nvPr/>
              </p14:nvContentPartPr>
              <p14:xfrm>
                <a:off x="5620067" y="5369227"/>
                <a:ext cx="360" cy="360"/>
              </p14:xfrm>
            </p:contentPart>
          </mc:Choice>
          <mc:Fallback xmlns="">
            <p:pic>
              <p:nvPicPr>
                <p:cNvPr id="9" name="Ink 8">
                  <a:extLst>
                    <a:ext uri="{FF2B5EF4-FFF2-40B4-BE49-F238E27FC236}">
                      <a16:creationId xmlns:a16="http://schemas.microsoft.com/office/drawing/2014/main" id="{236BF734-AF65-42F1-AD8B-6DD94C91493B}"/>
                    </a:ext>
                  </a:extLst>
                </p:cNvPr>
                <p:cNvPicPr/>
                <p:nvPr/>
              </p:nvPicPr>
              <p:blipFill>
                <a:blip r:embed="rId10"/>
                <a:stretch>
                  <a:fillRect/>
                </a:stretch>
              </p:blipFill>
              <p:spPr>
                <a:xfrm>
                  <a:off x="5611427" y="5360227"/>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41825F25-0030-4DA5-AB06-24F2E5B0AA81}"/>
                    </a:ext>
                  </a:extLst>
                </p14:cNvPr>
                <p14:cNvContentPartPr/>
                <p14:nvPr/>
              </p14:nvContentPartPr>
              <p14:xfrm>
                <a:off x="1235640" y="2855029"/>
                <a:ext cx="2520" cy="4680"/>
              </p14:xfrm>
            </p:contentPart>
          </mc:Choice>
          <mc:Fallback xmlns="">
            <p:pic>
              <p:nvPicPr>
                <p:cNvPr id="10" name="Ink 9">
                  <a:extLst>
                    <a:ext uri="{FF2B5EF4-FFF2-40B4-BE49-F238E27FC236}">
                      <a16:creationId xmlns:a16="http://schemas.microsoft.com/office/drawing/2014/main" id="{41825F25-0030-4DA5-AB06-24F2E5B0AA81}"/>
                    </a:ext>
                  </a:extLst>
                </p:cNvPr>
                <p:cNvPicPr/>
                <p:nvPr/>
              </p:nvPicPr>
              <p:blipFill>
                <a:blip r:embed="rId12"/>
                <a:stretch>
                  <a:fillRect/>
                </a:stretch>
              </p:blipFill>
              <p:spPr>
                <a:xfrm>
                  <a:off x="1226640" y="2846029"/>
                  <a:ext cx="201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751FF3D3-59A8-47C6-B831-F6FB55652DD5}"/>
                    </a:ext>
                  </a:extLst>
                </p14:cNvPr>
                <p14:cNvContentPartPr/>
                <p14:nvPr/>
              </p14:nvContentPartPr>
              <p14:xfrm>
                <a:off x="1723080" y="3086509"/>
                <a:ext cx="360" cy="360"/>
              </p14:xfrm>
            </p:contentPart>
          </mc:Choice>
          <mc:Fallback xmlns="">
            <p:pic>
              <p:nvPicPr>
                <p:cNvPr id="11" name="Ink 10">
                  <a:extLst>
                    <a:ext uri="{FF2B5EF4-FFF2-40B4-BE49-F238E27FC236}">
                      <a16:creationId xmlns:a16="http://schemas.microsoft.com/office/drawing/2014/main" id="{751FF3D3-59A8-47C6-B831-F6FB55652DD5}"/>
                    </a:ext>
                  </a:extLst>
                </p:cNvPr>
                <p:cNvPicPr/>
                <p:nvPr/>
              </p:nvPicPr>
              <p:blipFill>
                <a:blip r:embed="rId10"/>
                <a:stretch>
                  <a:fillRect/>
                </a:stretch>
              </p:blipFill>
              <p:spPr>
                <a:xfrm>
                  <a:off x="1714080" y="307750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DDCD30C2-B646-4F7F-A00A-DA3E5EC9CA03}"/>
                    </a:ext>
                  </a:extLst>
                </p14:cNvPr>
                <p14:cNvContentPartPr/>
                <p14:nvPr/>
              </p14:nvContentPartPr>
              <p14:xfrm>
                <a:off x="1734240" y="5247589"/>
                <a:ext cx="360" cy="360"/>
              </p14:xfrm>
            </p:contentPart>
          </mc:Choice>
          <mc:Fallback xmlns="">
            <p:pic>
              <p:nvPicPr>
                <p:cNvPr id="12" name="Ink 11">
                  <a:extLst>
                    <a:ext uri="{FF2B5EF4-FFF2-40B4-BE49-F238E27FC236}">
                      <a16:creationId xmlns:a16="http://schemas.microsoft.com/office/drawing/2014/main" id="{DDCD30C2-B646-4F7F-A00A-DA3E5EC9CA03}"/>
                    </a:ext>
                  </a:extLst>
                </p:cNvPr>
                <p:cNvPicPr/>
                <p:nvPr/>
              </p:nvPicPr>
              <p:blipFill>
                <a:blip r:embed="rId10"/>
                <a:stretch>
                  <a:fillRect/>
                </a:stretch>
              </p:blipFill>
              <p:spPr>
                <a:xfrm>
                  <a:off x="1725600" y="52385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id="{3014E91D-C436-4FCF-9818-8A09008DC7B4}"/>
                    </a:ext>
                  </a:extLst>
                </p14:cNvPr>
                <p14:cNvContentPartPr/>
                <p14:nvPr/>
              </p14:nvContentPartPr>
              <p14:xfrm>
                <a:off x="1761960" y="3468829"/>
                <a:ext cx="360" cy="360"/>
              </p14:xfrm>
            </p:contentPart>
          </mc:Choice>
          <mc:Fallback xmlns="">
            <p:pic>
              <p:nvPicPr>
                <p:cNvPr id="13" name="Ink 12">
                  <a:extLst>
                    <a:ext uri="{FF2B5EF4-FFF2-40B4-BE49-F238E27FC236}">
                      <a16:creationId xmlns:a16="http://schemas.microsoft.com/office/drawing/2014/main" id="{3014E91D-C436-4FCF-9818-8A09008DC7B4}"/>
                    </a:ext>
                  </a:extLst>
                </p:cNvPr>
                <p:cNvPicPr/>
                <p:nvPr/>
              </p:nvPicPr>
              <p:blipFill>
                <a:blip r:embed="rId10"/>
                <a:stretch>
                  <a:fillRect/>
                </a:stretch>
              </p:blipFill>
              <p:spPr>
                <a:xfrm>
                  <a:off x="1753320" y="3460189"/>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39" name="Ink 38">
                  <a:extLst>
                    <a:ext uri="{FF2B5EF4-FFF2-40B4-BE49-F238E27FC236}">
                      <a16:creationId xmlns:a16="http://schemas.microsoft.com/office/drawing/2014/main" id="{4906DFA2-8D15-418E-A824-04D7001ED49A}"/>
                    </a:ext>
                  </a:extLst>
                </p14:cNvPr>
                <p14:cNvContentPartPr/>
                <p14:nvPr/>
              </p14:nvContentPartPr>
              <p14:xfrm>
                <a:off x="3601920" y="1024735"/>
                <a:ext cx="360" cy="360"/>
              </p14:xfrm>
            </p:contentPart>
          </mc:Choice>
          <mc:Fallback xmlns="">
            <p:pic>
              <p:nvPicPr>
                <p:cNvPr id="39" name="Ink 38">
                  <a:extLst>
                    <a:ext uri="{FF2B5EF4-FFF2-40B4-BE49-F238E27FC236}">
                      <a16:creationId xmlns:a16="http://schemas.microsoft.com/office/drawing/2014/main" id="{4906DFA2-8D15-418E-A824-04D7001ED49A}"/>
                    </a:ext>
                  </a:extLst>
                </p:cNvPr>
                <p:cNvPicPr/>
                <p:nvPr/>
              </p:nvPicPr>
              <p:blipFill>
                <a:blip r:embed="rId6"/>
                <a:stretch>
                  <a:fillRect/>
                </a:stretch>
              </p:blipFill>
              <p:spPr>
                <a:xfrm>
                  <a:off x="3592920" y="101609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40" name="Ink 39">
                  <a:extLst>
                    <a:ext uri="{FF2B5EF4-FFF2-40B4-BE49-F238E27FC236}">
                      <a16:creationId xmlns:a16="http://schemas.microsoft.com/office/drawing/2014/main" id="{197A6CC3-D2A4-461C-9D15-5A430DAC32E4}"/>
                    </a:ext>
                  </a:extLst>
                </p14:cNvPr>
                <p14:cNvContentPartPr/>
                <p14:nvPr/>
              </p14:nvContentPartPr>
              <p14:xfrm>
                <a:off x="3341280" y="969655"/>
                <a:ext cx="360" cy="360"/>
              </p14:xfrm>
            </p:contentPart>
          </mc:Choice>
          <mc:Fallback xmlns="">
            <p:pic>
              <p:nvPicPr>
                <p:cNvPr id="40" name="Ink 39">
                  <a:extLst>
                    <a:ext uri="{FF2B5EF4-FFF2-40B4-BE49-F238E27FC236}">
                      <a16:creationId xmlns:a16="http://schemas.microsoft.com/office/drawing/2014/main" id="{197A6CC3-D2A4-461C-9D15-5A430DAC32E4}"/>
                    </a:ext>
                  </a:extLst>
                </p:cNvPr>
                <p:cNvPicPr/>
                <p:nvPr/>
              </p:nvPicPr>
              <p:blipFill>
                <a:blip r:embed="rId6"/>
                <a:stretch>
                  <a:fillRect/>
                </a:stretch>
              </p:blipFill>
              <p:spPr>
                <a:xfrm>
                  <a:off x="3332640" y="960655"/>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7946C82E-46A6-4B55-A97C-FA0D01327F58}"/>
                    </a:ext>
                  </a:extLst>
                </p14:cNvPr>
                <p14:cNvContentPartPr/>
                <p14:nvPr/>
              </p14:nvContentPartPr>
              <p14:xfrm>
                <a:off x="2798400" y="2044615"/>
                <a:ext cx="270720" cy="28080"/>
              </p14:xfrm>
            </p:contentPart>
          </mc:Choice>
          <mc:Fallback xmlns="">
            <p:pic>
              <p:nvPicPr>
                <p:cNvPr id="19" name="Ink 18">
                  <a:extLst>
                    <a:ext uri="{FF2B5EF4-FFF2-40B4-BE49-F238E27FC236}">
                      <a16:creationId xmlns:a16="http://schemas.microsoft.com/office/drawing/2014/main" id="{7946C82E-46A6-4B55-A97C-FA0D01327F58}"/>
                    </a:ext>
                  </a:extLst>
                </p:cNvPr>
                <p:cNvPicPr/>
                <p:nvPr/>
              </p:nvPicPr>
              <p:blipFill>
                <a:blip r:embed="rId19"/>
                <a:stretch>
                  <a:fillRect/>
                </a:stretch>
              </p:blipFill>
              <p:spPr>
                <a:xfrm>
                  <a:off x="2726760" y="1900615"/>
                  <a:ext cx="4143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a:extLst>
                    <a:ext uri="{FF2B5EF4-FFF2-40B4-BE49-F238E27FC236}">
                      <a16:creationId xmlns:a16="http://schemas.microsoft.com/office/drawing/2014/main" id="{BC301BDA-5DA2-416A-9460-8CCD1646269A}"/>
                    </a:ext>
                  </a:extLst>
                </p14:cNvPr>
                <p14:cNvContentPartPr/>
                <p14:nvPr/>
              </p14:nvContentPartPr>
              <p14:xfrm>
                <a:off x="4128600" y="2044615"/>
                <a:ext cx="383400" cy="360"/>
              </p14:xfrm>
            </p:contentPart>
          </mc:Choice>
          <mc:Fallback xmlns="">
            <p:pic>
              <p:nvPicPr>
                <p:cNvPr id="22" name="Ink 21">
                  <a:extLst>
                    <a:ext uri="{FF2B5EF4-FFF2-40B4-BE49-F238E27FC236}">
                      <a16:creationId xmlns:a16="http://schemas.microsoft.com/office/drawing/2014/main" id="{BC301BDA-5DA2-416A-9460-8CCD1646269A}"/>
                    </a:ext>
                  </a:extLst>
                </p:cNvPr>
                <p:cNvPicPr/>
                <p:nvPr/>
              </p:nvPicPr>
              <p:blipFill>
                <a:blip r:embed="rId21"/>
                <a:stretch>
                  <a:fillRect/>
                </a:stretch>
              </p:blipFill>
              <p:spPr>
                <a:xfrm>
                  <a:off x="4056600" y="1900615"/>
                  <a:ext cx="527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a:extLst>
                    <a:ext uri="{FF2B5EF4-FFF2-40B4-BE49-F238E27FC236}">
                      <a16:creationId xmlns:a16="http://schemas.microsoft.com/office/drawing/2014/main" id="{9964F190-9A7D-42AB-AF3F-2853426DE4D5}"/>
                    </a:ext>
                  </a:extLst>
                </p14:cNvPr>
                <p14:cNvContentPartPr/>
                <p14:nvPr/>
              </p14:nvContentPartPr>
              <p14:xfrm>
                <a:off x="5397240" y="2011495"/>
                <a:ext cx="274680" cy="17640"/>
              </p14:xfrm>
            </p:contentPart>
          </mc:Choice>
          <mc:Fallback xmlns="">
            <p:pic>
              <p:nvPicPr>
                <p:cNvPr id="23" name="Ink 22">
                  <a:extLst>
                    <a:ext uri="{FF2B5EF4-FFF2-40B4-BE49-F238E27FC236}">
                      <a16:creationId xmlns:a16="http://schemas.microsoft.com/office/drawing/2014/main" id="{9964F190-9A7D-42AB-AF3F-2853426DE4D5}"/>
                    </a:ext>
                  </a:extLst>
                </p:cNvPr>
                <p:cNvPicPr/>
                <p:nvPr/>
              </p:nvPicPr>
              <p:blipFill>
                <a:blip r:embed="rId23"/>
                <a:stretch>
                  <a:fillRect/>
                </a:stretch>
              </p:blipFill>
              <p:spPr>
                <a:xfrm>
                  <a:off x="5325600" y="1867495"/>
                  <a:ext cx="41832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a:extLst>
                    <a:ext uri="{FF2B5EF4-FFF2-40B4-BE49-F238E27FC236}">
                      <a16:creationId xmlns:a16="http://schemas.microsoft.com/office/drawing/2014/main" id="{2E43C1E1-10DB-4617-8139-EBB67B1EC12E}"/>
                    </a:ext>
                  </a:extLst>
                </p14:cNvPr>
                <p14:cNvContentPartPr/>
                <p14:nvPr/>
              </p14:nvContentPartPr>
              <p14:xfrm>
                <a:off x="7753080" y="2055775"/>
                <a:ext cx="210960" cy="360"/>
              </p14:xfrm>
            </p:contentPart>
          </mc:Choice>
          <mc:Fallback xmlns="">
            <p:pic>
              <p:nvPicPr>
                <p:cNvPr id="24" name="Ink 23">
                  <a:extLst>
                    <a:ext uri="{FF2B5EF4-FFF2-40B4-BE49-F238E27FC236}">
                      <a16:creationId xmlns:a16="http://schemas.microsoft.com/office/drawing/2014/main" id="{2E43C1E1-10DB-4617-8139-EBB67B1EC12E}"/>
                    </a:ext>
                  </a:extLst>
                </p:cNvPr>
                <p:cNvPicPr/>
                <p:nvPr/>
              </p:nvPicPr>
              <p:blipFill>
                <a:blip r:embed="rId25"/>
                <a:stretch>
                  <a:fillRect/>
                </a:stretch>
              </p:blipFill>
              <p:spPr>
                <a:xfrm>
                  <a:off x="7681080" y="1911775"/>
                  <a:ext cx="35460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66DDAEE6-DB75-4CFA-9FC2-BC8D90697FD2}"/>
                    </a:ext>
                  </a:extLst>
                </p14:cNvPr>
                <p14:cNvContentPartPr/>
                <p14:nvPr/>
              </p14:nvContentPartPr>
              <p14:xfrm>
                <a:off x="2931240" y="2349175"/>
                <a:ext cx="106920" cy="171000"/>
              </p14:xfrm>
            </p:contentPart>
          </mc:Choice>
          <mc:Fallback xmlns="">
            <p:pic>
              <p:nvPicPr>
                <p:cNvPr id="26" name="Ink 25">
                  <a:extLst>
                    <a:ext uri="{FF2B5EF4-FFF2-40B4-BE49-F238E27FC236}">
                      <a16:creationId xmlns:a16="http://schemas.microsoft.com/office/drawing/2014/main" id="{66DDAEE6-DB75-4CFA-9FC2-BC8D90697FD2}"/>
                    </a:ext>
                  </a:extLst>
                </p:cNvPr>
                <p:cNvPicPr/>
                <p:nvPr/>
              </p:nvPicPr>
              <p:blipFill>
                <a:blip r:embed="rId27"/>
                <a:stretch>
                  <a:fillRect/>
                </a:stretch>
              </p:blipFill>
              <p:spPr>
                <a:xfrm>
                  <a:off x="2859240" y="2205175"/>
                  <a:ext cx="250560" cy="458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Ink 29">
                  <a:extLst>
                    <a:ext uri="{FF2B5EF4-FFF2-40B4-BE49-F238E27FC236}">
                      <a16:creationId xmlns:a16="http://schemas.microsoft.com/office/drawing/2014/main" id="{4F547D97-82F5-4E21-91E4-930041FAFC2E}"/>
                    </a:ext>
                  </a:extLst>
                </p14:cNvPr>
                <p14:cNvContentPartPr/>
                <p14:nvPr/>
              </p14:nvContentPartPr>
              <p14:xfrm>
                <a:off x="4181520" y="2160895"/>
                <a:ext cx="136440" cy="374760"/>
              </p14:xfrm>
            </p:contentPart>
          </mc:Choice>
          <mc:Fallback xmlns="">
            <p:pic>
              <p:nvPicPr>
                <p:cNvPr id="30" name="Ink 29">
                  <a:extLst>
                    <a:ext uri="{FF2B5EF4-FFF2-40B4-BE49-F238E27FC236}">
                      <a16:creationId xmlns:a16="http://schemas.microsoft.com/office/drawing/2014/main" id="{4F547D97-82F5-4E21-91E4-930041FAFC2E}"/>
                    </a:ext>
                  </a:extLst>
                </p:cNvPr>
                <p:cNvPicPr/>
                <p:nvPr/>
              </p:nvPicPr>
              <p:blipFill>
                <a:blip r:embed="rId29"/>
                <a:stretch>
                  <a:fillRect/>
                </a:stretch>
              </p:blipFill>
              <p:spPr>
                <a:xfrm>
                  <a:off x="4109520" y="2017255"/>
                  <a:ext cx="280080" cy="6624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Ink 30">
                  <a:extLst>
                    <a:ext uri="{FF2B5EF4-FFF2-40B4-BE49-F238E27FC236}">
                      <a16:creationId xmlns:a16="http://schemas.microsoft.com/office/drawing/2014/main" id="{A8A213A4-AF12-4F75-933B-3EABADAAD81A}"/>
                    </a:ext>
                  </a:extLst>
                </p14:cNvPr>
                <p14:cNvContentPartPr/>
                <p14:nvPr/>
              </p14:nvContentPartPr>
              <p14:xfrm>
                <a:off x="5489400" y="2284015"/>
                <a:ext cx="70200" cy="323640"/>
              </p14:xfrm>
            </p:contentPart>
          </mc:Choice>
          <mc:Fallback xmlns="">
            <p:pic>
              <p:nvPicPr>
                <p:cNvPr id="31" name="Ink 30">
                  <a:extLst>
                    <a:ext uri="{FF2B5EF4-FFF2-40B4-BE49-F238E27FC236}">
                      <a16:creationId xmlns:a16="http://schemas.microsoft.com/office/drawing/2014/main" id="{A8A213A4-AF12-4F75-933B-3EABADAAD81A}"/>
                    </a:ext>
                  </a:extLst>
                </p:cNvPr>
                <p:cNvPicPr/>
                <p:nvPr/>
              </p:nvPicPr>
              <p:blipFill>
                <a:blip r:embed="rId31"/>
                <a:stretch>
                  <a:fillRect/>
                </a:stretch>
              </p:blipFill>
              <p:spPr>
                <a:xfrm>
                  <a:off x="5417760" y="2140375"/>
                  <a:ext cx="21384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Ink 31">
                  <a:extLst>
                    <a:ext uri="{FF2B5EF4-FFF2-40B4-BE49-F238E27FC236}">
                      <a16:creationId xmlns:a16="http://schemas.microsoft.com/office/drawing/2014/main" id="{64375283-5952-4448-819C-552718BA6A3B}"/>
                    </a:ext>
                  </a:extLst>
                </p14:cNvPr>
                <p14:cNvContentPartPr/>
                <p14:nvPr/>
              </p14:nvContentPartPr>
              <p14:xfrm>
                <a:off x="7691880" y="2216335"/>
                <a:ext cx="263520" cy="377280"/>
              </p14:xfrm>
            </p:contentPart>
          </mc:Choice>
          <mc:Fallback xmlns="">
            <p:pic>
              <p:nvPicPr>
                <p:cNvPr id="32" name="Ink 31">
                  <a:extLst>
                    <a:ext uri="{FF2B5EF4-FFF2-40B4-BE49-F238E27FC236}">
                      <a16:creationId xmlns:a16="http://schemas.microsoft.com/office/drawing/2014/main" id="{64375283-5952-4448-819C-552718BA6A3B}"/>
                    </a:ext>
                  </a:extLst>
                </p:cNvPr>
                <p:cNvPicPr/>
                <p:nvPr/>
              </p:nvPicPr>
              <p:blipFill>
                <a:blip r:embed="rId33"/>
                <a:stretch>
                  <a:fillRect/>
                </a:stretch>
              </p:blipFill>
              <p:spPr>
                <a:xfrm>
                  <a:off x="7619880" y="2072335"/>
                  <a:ext cx="407160" cy="664920"/>
                </a:xfrm>
                <a:prstGeom prst="rect">
                  <a:avLst/>
                </a:prstGeom>
              </p:spPr>
            </p:pic>
          </mc:Fallback>
        </mc:AlternateContent>
      </p:grpSp>
      <p:sp>
        <p:nvSpPr>
          <p:cNvPr id="38" name="Content Placeholder 2">
            <a:extLst>
              <a:ext uri="{FF2B5EF4-FFF2-40B4-BE49-F238E27FC236}">
                <a16:creationId xmlns:a16="http://schemas.microsoft.com/office/drawing/2014/main" id="{14AD677B-6202-473E-81F4-20BF933849BD}"/>
              </a:ext>
            </a:extLst>
          </p:cNvPr>
          <p:cNvSpPr txBox="1">
            <a:spLocks/>
          </p:cNvSpPr>
          <p:nvPr/>
        </p:nvSpPr>
        <p:spPr>
          <a:xfrm>
            <a:off x="7024014" y="5772168"/>
            <a:ext cx="4005581" cy="832479"/>
          </a:xfrm>
          <a:prstGeom prst="rect">
            <a:avLst/>
          </a:prstGeom>
          <a:solidFill>
            <a:schemeClr val="accent4">
              <a:lumMod val="40000"/>
              <a:lumOff val="6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t>For sequence labeling we used </a:t>
            </a:r>
            <a:r>
              <a:rPr lang="en-US" sz="2400" b="1" dirty="0"/>
              <a:t>Viterbi</a:t>
            </a:r>
            <a:r>
              <a:rPr lang="en-US" sz="2400" dirty="0"/>
              <a:t> – here not possible </a:t>
            </a:r>
            <a:r>
              <a:rPr lang="en-US" sz="2400" dirty="0">
                <a:sym typeface="Wingdings" panose="05000000000000000000" pitchFamily="2" charset="2"/>
              </a:rPr>
              <a:t></a:t>
            </a:r>
            <a:endParaRPr lang="en-CA" sz="2400" dirty="0"/>
          </a:p>
        </p:txBody>
      </p:sp>
      <p:sp>
        <p:nvSpPr>
          <p:cNvPr id="3" name="Date Placeholder 2">
            <a:extLst>
              <a:ext uri="{FF2B5EF4-FFF2-40B4-BE49-F238E27FC236}">
                <a16:creationId xmlns:a16="http://schemas.microsoft.com/office/drawing/2014/main" id="{EC74ECEE-3A89-4770-BECE-0E67B4B1D642}"/>
              </a:ext>
            </a:extLst>
          </p:cNvPr>
          <p:cNvSpPr>
            <a:spLocks noGrp="1"/>
          </p:cNvSpPr>
          <p:nvPr>
            <p:ph type="dt" sz="half" idx="10"/>
          </p:nvPr>
        </p:nvSpPr>
        <p:spPr/>
        <p:txBody>
          <a:bodyPr/>
          <a:lstStyle/>
          <a:p>
            <a:fld id="{14768031-59D6-4AF5-9F3E-308758052581}" type="datetime1">
              <a:rPr lang="en-US" smtClean="0"/>
              <a:t>10/27/2021</a:t>
            </a:fld>
            <a:endParaRPr lang="en-CA"/>
          </a:p>
        </p:txBody>
      </p:sp>
      <p:sp>
        <p:nvSpPr>
          <p:cNvPr id="4" name="Footer Placeholder 3">
            <a:extLst>
              <a:ext uri="{FF2B5EF4-FFF2-40B4-BE49-F238E27FC236}">
                <a16:creationId xmlns:a16="http://schemas.microsoft.com/office/drawing/2014/main" id="{4297AFA5-0852-4E34-A407-894527351103}"/>
              </a:ext>
            </a:extLst>
          </p:cNvPr>
          <p:cNvSpPr>
            <a:spLocks noGrp="1"/>
          </p:cNvSpPr>
          <p:nvPr>
            <p:ph type="ftr" sz="quarter" idx="11"/>
          </p:nvPr>
        </p:nvSpPr>
        <p:spPr/>
        <p:txBody>
          <a:bodyPr/>
          <a:lstStyle/>
          <a:p>
            <a:r>
              <a:rPr lang="en-CA"/>
              <a:t>CPSC503 Winter 2021</a:t>
            </a:r>
          </a:p>
        </p:txBody>
      </p:sp>
      <p:sp>
        <p:nvSpPr>
          <p:cNvPr id="14" name="Slide Number Placeholder 13">
            <a:extLst>
              <a:ext uri="{FF2B5EF4-FFF2-40B4-BE49-F238E27FC236}">
                <a16:creationId xmlns:a16="http://schemas.microsoft.com/office/drawing/2014/main" id="{56A1C34C-3C0B-476C-B3AA-DD13DF0CFBF7}"/>
              </a:ext>
            </a:extLst>
          </p:cNvPr>
          <p:cNvSpPr>
            <a:spLocks noGrp="1"/>
          </p:cNvSpPr>
          <p:nvPr>
            <p:ph type="sldNum" sz="quarter" idx="12"/>
          </p:nvPr>
        </p:nvSpPr>
        <p:spPr>
          <a:xfrm>
            <a:off x="9133114" y="6453041"/>
            <a:ext cx="2743200" cy="365125"/>
          </a:xfrm>
        </p:spPr>
        <p:txBody>
          <a:bodyPr/>
          <a:lstStyle/>
          <a:p>
            <a:fld id="{C79E7FD9-0062-48F3-88D9-1AA82886013F}" type="slidenum">
              <a:rPr lang="en-CA" smtClean="0"/>
              <a:t>45</a:t>
            </a:fld>
            <a:endParaRPr lang="en-CA" dirty="0"/>
          </a:p>
        </p:txBody>
      </p:sp>
    </p:spTree>
    <p:extLst>
      <p:ext uri="{BB962C8B-B14F-4D97-AF65-F5344CB8AC3E}">
        <p14:creationId xmlns:p14="http://schemas.microsoft.com/office/powerpoint/2010/main" val="3392988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509E6-F1B2-4E63-8212-82F8C7F8399F}"/>
              </a:ext>
            </a:extLst>
          </p:cNvPr>
          <p:cNvSpPr>
            <a:spLocks noGrp="1"/>
          </p:cNvSpPr>
          <p:nvPr>
            <p:ph type="title"/>
          </p:nvPr>
        </p:nvSpPr>
        <p:spPr/>
        <p:txBody>
          <a:bodyPr/>
          <a:lstStyle/>
          <a:p>
            <a:endParaRPr lang="en-CA"/>
          </a:p>
        </p:txBody>
      </p:sp>
      <p:sp>
        <p:nvSpPr>
          <p:cNvPr id="3" name="Content Placeholder 2">
            <a:extLst>
              <a:ext uri="{FF2B5EF4-FFF2-40B4-BE49-F238E27FC236}">
                <a16:creationId xmlns:a16="http://schemas.microsoft.com/office/drawing/2014/main" id="{94CE90DB-4F2C-4AE4-A611-70EA0D163188}"/>
              </a:ext>
            </a:extLst>
          </p:cNvPr>
          <p:cNvSpPr>
            <a:spLocks noGrp="1"/>
          </p:cNvSpPr>
          <p:nvPr>
            <p:ph idx="1"/>
          </p:nvPr>
        </p:nvSpPr>
        <p:spPr/>
        <p:txBody>
          <a:bodyPr/>
          <a:lstStyle/>
          <a:p>
            <a:endParaRPr lang="en-CA"/>
          </a:p>
        </p:txBody>
      </p:sp>
      <p:pic>
        <p:nvPicPr>
          <p:cNvPr id="4" name="Picture 3">
            <a:extLst>
              <a:ext uri="{FF2B5EF4-FFF2-40B4-BE49-F238E27FC236}">
                <a16:creationId xmlns:a16="http://schemas.microsoft.com/office/drawing/2014/main" id="{2D98EACA-4091-4745-9520-EEB0890CE1BF}"/>
              </a:ext>
            </a:extLst>
          </p:cNvPr>
          <p:cNvPicPr>
            <a:picLocks noChangeAspect="1"/>
          </p:cNvPicPr>
          <p:nvPr/>
        </p:nvPicPr>
        <p:blipFill rotWithShape="1">
          <a:blip r:embed="rId3"/>
          <a:srcRect l="1333" t="2913" r="5873" b="23008"/>
          <a:stretch/>
        </p:blipFill>
        <p:spPr>
          <a:xfrm>
            <a:off x="0" y="181495"/>
            <a:ext cx="12128242" cy="6495010"/>
          </a:xfrm>
          <a:prstGeom prst="rect">
            <a:avLst/>
          </a:prstGeom>
        </p:spPr>
      </p:pic>
      <p:sp>
        <p:nvSpPr>
          <p:cNvPr id="5" name="Content Placeholder 2">
            <a:extLst>
              <a:ext uri="{FF2B5EF4-FFF2-40B4-BE49-F238E27FC236}">
                <a16:creationId xmlns:a16="http://schemas.microsoft.com/office/drawing/2014/main" id="{73F58C4E-6C1D-4114-98CB-1D22F02166CB}"/>
              </a:ext>
            </a:extLst>
          </p:cNvPr>
          <p:cNvSpPr txBox="1">
            <a:spLocks/>
          </p:cNvSpPr>
          <p:nvPr/>
        </p:nvSpPr>
        <p:spPr>
          <a:xfrm>
            <a:off x="4539477" y="306648"/>
            <a:ext cx="7491810" cy="1993207"/>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4 most likely  “words” decoded from initial state</a:t>
            </a:r>
          </a:p>
          <a:p>
            <a:r>
              <a:rPr lang="en-US" dirty="0"/>
              <a:t>Feed each of those in decoder and keep most likely 4 sequences of two words</a:t>
            </a:r>
          </a:p>
          <a:p>
            <a:r>
              <a:rPr lang="en-US" dirty="0"/>
              <a:t>Feed most recent word in decoder and keep most likely 4 sequences of three words …….</a:t>
            </a:r>
          </a:p>
          <a:p>
            <a:r>
              <a:rPr lang="en-CA" dirty="0"/>
              <a:t>When EOS is generated. Stop sequence and reduce Beam by 1</a:t>
            </a:r>
          </a:p>
        </p:txBody>
      </p:sp>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488D91D3-6E03-458B-902A-C02EC38B3110}"/>
                  </a:ext>
                </a:extLst>
              </p14:cNvPr>
              <p14:cNvContentPartPr/>
              <p14:nvPr/>
            </p14:nvContentPartPr>
            <p14:xfrm>
              <a:off x="7861940" y="5343368"/>
              <a:ext cx="1543320" cy="41760"/>
            </p14:xfrm>
          </p:contentPart>
        </mc:Choice>
        <mc:Fallback xmlns="">
          <p:pic>
            <p:nvPicPr>
              <p:cNvPr id="6" name="Ink 5">
                <a:extLst>
                  <a:ext uri="{FF2B5EF4-FFF2-40B4-BE49-F238E27FC236}">
                    <a16:creationId xmlns:a16="http://schemas.microsoft.com/office/drawing/2014/main" id="{488D91D3-6E03-458B-902A-C02EC38B3110}"/>
                  </a:ext>
                </a:extLst>
              </p:cNvPr>
              <p:cNvPicPr/>
              <p:nvPr/>
            </p:nvPicPr>
            <p:blipFill>
              <a:blip r:embed="rId5"/>
              <a:stretch>
                <a:fillRect/>
              </a:stretch>
            </p:blipFill>
            <p:spPr>
              <a:xfrm>
                <a:off x="7790300" y="5199368"/>
                <a:ext cx="168696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61EEE57A-C857-4B62-9FDA-E5A5A5A7554E}"/>
                  </a:ext>
                </a:extLst>
              </p14:cNvPr>
              <p14:cNvContentPartPr/>
              <p14:nvPr/>
            </p14:nvContentPartPr>
            <p14:xfrm>
              <a:off x="4849100" y="396968"/>
              <a:ext cx="110880" cy="360"/>
            </p14:xfrm>
          </p:contentPart>
        </mc:Choice>
        <mc:Fallback xmlns="">
          <p:pic>
            <p:nvPicPr>
              <p:cNvPr id="8" name="Ink 7">
                <a:extLst>
                  <a:ext uri="{FF2B5EF4-FFF2-40B4-BE49-F238E27FC236}">
                    <a16:creationId xmlns:a16="http://schemas.microsoft.com/office/drawing/2014/main" id="{61EEE57A-C857-4B62-9FDA-E5A5A5A7554E}"/>
                  </a:ext>
                </a:extLst>
              </p:cNvPr>
              <p:cNvPicPr/>
              <p:nvPr/>
            </p:nvPicPr>
            <p:blipFill>
              <a:blip r:embed="rId7"/>
              <a:stretch>
                <a:fillRect/>
              </a:stretch>
            </p:blipFill>
            <p:spPr>
              <a:xfrm>
                <a:off x="4777100" y="252968"/>
                <a:ext cx="25452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1F6737F9-3694-4A97-B531-F496E941943D}"/>
                  </a:ext>
                </a:extLst>
              </p14:cNvPr>
              <p14:cNvContentPartPr/>
              <p14:nvPr/>
            </p14:nvContentPartPr>
            <p14:xfrm>
              <a:off x="10695500" y="809168"/>
              <a:ext cx="125640" cy="360"/>
            </p14:xfrm>
          </p:contentPart>
        </mc:Choice>
        <mc:Fallback xmlns="">
          <p:pic>
            <p:nvPicPr>
              <p:cNvPr id="9" name="Ink 8">
                <a:extLst>
                  <a:ext uri="{FF2B5EF4-FFF2-40B4-BE49-F238E27FC236}">
                    <a16:creationId xmlns:a16="http://schemas.microsoft.com/office/drawing/2014/main" id="{1F6737F9-3694-4A97-B531-F496E941943D}"/>
                  </a:ext>
                </a:extLst>
              </p:cNvPr>
              <p:cNvPicPr/>
              <p:nvPr/>
            </p:nvPicPr>
            <p:blipFill>
              <a:blip r:embed="rId9"/>
              <a:stretch>
                <a:fillRect/>
              </a:stretch>
            </p:blipFill>
            <p:spPr>
              <a:xfrm>
                <a:off x="10623500" y="665528"/>
                <a:ext cx="26928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E331EA09-ADF3-4018-9181-17B7E4B5AE35}"/>
                  </a:ext>
                </a:extLst>
              </p14:cNvPr>
              <p14:cNvContentPartPr/>
              <p14:nvPr/>
            </p14:nvContentPartPr>
            <p14:xfrm>
              <a:off x="11212460" y="1442408"/>
              <a:ext cx="102600" cy="27720"/>
            </p14:xfrm>
          </p:contentPart>
        </mc:Choice>
        <mc:Fallback xmlns="">
          <p:pic>
            <p:nvPicPr>
              <p:cNvPr id="10" name="Ink 9">
                <a:extLst>
                  <a:ext uri="{FF2B5EF4-FFF2-40B4-BE49-F238E27FC236}">
                    <a16:creationId xmlns:a16="http://schemas.microsoft.com/office/drawing/2014/main" id="{E331EA09-ADF3-4018-9181-17B7E4B5AE35}"/>
                  </a:ext>
                </a:extLst>
              </p:cNvPr>
              <p:cNvPicPr/>
              <p:nvPr/>
            </p:nvPicPr>
            <p:blipFill>
              <a:blip r:embed="rId11"/>
              <a:stretch>
                <a:fillRect/>
              </a:stretch>
            </p:blipFill>
            <p:spPr>
              <a:xfrm>
                <a:off x="11140820" y="1298768"/>
                <a:ext cx="24624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4B4F3D22-58D7-4425-A811-C0443DD2F293}"/>
                  </a:ext>
                </a:extLst>
              </p14:cNvPr>
              <p14:cNvContentPartPr/>
              <p14:nvPr/>
            </p14:nvContentPartPr>
            <p14:xfrm>
              <a:off x="11774780" y="5426168"/>
              <a:ext cx="159120" cy="360"/>
            </p14:xfrm>
          </p:contentPart>
        </mc:Choice>
        <mc:Fallback xmlns="">
          <p:pic>
            <p:nvPicPr>
              <p:cNvPr id="11" name="Ink 10">
                <a:extLst>
                  <a:ext uri="{FF2B5EF4-FFF2-40B4-BE49-F238E27FC236}">
                    <a16:creationId xmlns:a16="http://schemas.microsoft.com/office/drawing/2014/main" id="{4B4F3D22-58D7-4425-A811-C0443DD2F293}"/>
                  </a:ext>
                </a:extLst>
              </p:cNvPr>
              <p:cNvPicPr/>
              <p:nvPr/>
            </p:nvPicPr>
            <p:blipFill>
              <a:blip r:embed="rId13"/>
              <a:stretch>
                <a:fillRect/>
              </a:stretch>
            </p:blipFill>
            <p:spPr>
              <a:xfrm>
                <a:off x="11702780" y="5282168"/>
                <a:ext cx="30276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A8D31940-5BA6-46DC-8DB4-50A07F7D4981}"/>
                  </a:ext>
                </a:extLst>
              </p14:cNvPr>
              <p14:cNvContentPartPr/>
              <p14:nvPr/>
            </p14:nvContentPartPr>
            <p14:xfrm>
              <a:off x="4609340" y="441248"/>
              <a:ext cx="115200" cy="8640"/>
            </p14:xfrm>
          </p:contentPart>
        </mc:Choice>
        <mc:Fallback xmlns="">
          <p:pic>
            <p:nvPicPr>
              <p:cNvPr id="12" name="Ink 11">
                <a:extLst>
                  <a:ext uri="{FF2B5EF4-FFF2-40B4-BE49-F238E27FC236}">
                    <a16:creationId xmlns:a16="http://schemas.microsoft.com/office/drawing/2014/main" id="{A8D31940-5BA6-46DC-8DB4-50A07F7D4981}"/>
                  </a:ext>
                </a:extLst>
              </p:cNvPr>
              <p:cNvPicPr/>
              <p:nvPr/>
            </p:nvPicPr>
            <p:blipFill>
              <a:blip r:embed="rId15"/>
              <a:stretch>
                <a:fillRect/>
              </a:stretch>
            </p:blipFill>
            <p:spPr>
              <a:xfrm>
                <a:off x="4537340" y="297248"/>
                <a:ext cx="2588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BE59E876-7465-4090-AA13-CF6AB285B773}"/>
                  </a:ext>
                </a:extLst>
              </p14:cNvPr>
              <p14:cNvContentPartPr/>
              <p14:nvPr/>
            </p14:nvContentPartPr>
            <p14:xfrm>
              <a:off x="2495420" y="6325088"/>
              <a:ext cx="184680" cy="7920"/>
            </p14:xfrm>
          </p:contentPart>
        </mc:Choice>
        <mc:Fallback xmlns="">
          <p:pic>
            <p:nvPicPr>
              <p:cNvPr id="13" name="Ink 12">
                <a:extLst>
                  <a:ext uri="{FF2B5EF4-FFF2-40B4-BE49-F238E27FC236}">
                    <a16:creationId xmlns:a16="http://schemas.microsoft.com/office/drawing/2014/main" id="{BE59E876-7465-4090-AA13-CF6AB285B773}"/>
                  </a:ext>
                </a:extLst>
              </p:cNvPr>
              <p:cNvPicPr/>
              <p:nvPr/>
            </p:nvPicPr>
            <p:blipFill>
              <a:blip r:embed="rId17"/>
              <a:stretch>
                <a:fillRect/>
              </a:stretch>
            </p:blipFill>
            <p:spPr>
              <a:xfrm>
                <a:off x="2423780" y="6181088"/>
                <a:ext cx="328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8168BAF4-B82F-4D5C-A7D3-A00FB85D20CD}"/>
                  </a:ext>
                </a:extLst>
              </p14:cNvPr>
              <p14:cNvContentPartPr/>
              <p14:nvPr/>
            </p14:nvContentPartPr>
            <p14:xfrm>
              <a:off x="4631300" y="776048"/>
              <a:ext cx="61560" cy="10800"/>
            </p14:xfrm>
          </p:contentPart>
        </mc:Choice>
        <mc:Fallback xmlns="">
          <p:pic>
            <p:nvPicPr>
              <p:cNvPr id="14" name="Ink 13">
                <a:extLst>
                  <a:ext uri="{FF2B5EF4-FFF2-40B4-BE49-F238E27FC236}">
                    <a16:creationId xmlns:a16="http://schemas.microsoft.com/office/drawing/2014/main" id="{8168BAF4-B82F-4D5C-A7D3-A00FB85D20CD}"/>
                  </a:ext>
                </a:extLst>
              </p:cNvPr>
              <p:cNvPicPr/>
              <p:nvPr/>
            </p:nvPicPr>
            <p:blipFill>
              <a:blip r:embed="rId19"/>
              <a:stretch>
                <a:fillRect/>
              </a:stretch>
            </p:blipFill>
            <p:spPr>
              <a:xfrm>
                <a:off x="4559660" y="632408"/>
                <a:ext cx="20520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56CE11B0-AA2E-4D65-9099-5121CAA9B96F}"/>
                  </a:ext>
                </a:extLst>
              </p14:cNvPr>
              <p14:cNvContentPartPr/>
              <p14:nvPr/>
            </p14:nvContentPartPr>
            <p14:xfrm>
              <a:off x="4009220" y="6295208"/>
              <a:ext cx="187560" cy="8280"/>
            </p14:xfrm>
          </p:contentPart>
        </mc:Choice>
        <mc:Fallback xmlns="">
          <p:pic>
            <p:nvPicPr>
              <p:cNvPr id="15" name="Ink 14">
                <a:extLst>
                  <a:ext uri="{FF2B5EF4-FFF2-40B4-BE49-F238E27FC236}">
                    <a16:creationId xmlns:a16="http://schemas.microsoft.com/office/drawing/2014/main" id="{56CE11B0-AA2E-4D65-9099-5121CAA9B96F}"/>
                  </a:ext>
                </a:extLst>
              </p:cNvPr>
              <p:cNvPicPr/>
              <p:nvPr/>
            </p:nvPicPr>
            <p:blipFill>
              <a:blip r:embed="rId21"/>
              <a:stretch>
                <a:fillRect/>
              </a:stretch>
            </p:blipFill>
            <p:spPr>
              <a:xfrm>
                <a:off x="3937580" y="6151568"/>
                <a:ext cx="33120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5FA85998-1863-4D72-B4AF-AC3F67D6D8F1}"/>
                  </a:ext>
                </a:extLst>
              </p14:cNvPr>
              <p14:cNvContentPartPr/>
              <p14:nvPr/>
            </p14:nvContentPartPr>
            <p14:xfrm>
              <a:off x="4571900" y="1423328"/>
              <a:ext cx="149400" cy="360"/>
            </p14:xfrm>
          </p:contentPart>
        </mc:Choice>
        <mc:Fallback xmlns="">
          <p:pic>
            <p:nvPicPr>
              <p:cNvPr id="16" name="Ink 15">
                <a:extLst>
                  <a:ext uri="{FF2B5EF4-FFF2-40B4-BE49-F238E27FC236}">
                    <a16:creationId xmlns:a16="http://schemas.microsoft.com/office/drawing/2014/main" id="{5FA85998-1863-4D72-B4AF-AC3F67D6D8F1}"/>
                  </a:ext>
                </a:extLst>
              </p:cNvPr>
              <p:cNvPicPr/>
              <p:nvPr/>
            </p:nvPicPr>
            <p:blipFill>
              <a:blip r:embed="rId23"/>
              <a:stretch>
                <a:fillRect/>
              </a:stretch>
            </p:blipFill>
            <p:spPr>
              <a:xfrm>
                <a:off x="4500260" y="1279688"/>
                <a:ext cx="293040" cy="28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D2E21B03-5E91-4ADF-8C42-61940CDD2D6A}"/>
                  </a:ext>
                </a:extLst>
              </p14:cNvPr>
              <p14:cNvContentPartPr/>
              <p14:nvPr/>
            </p14:nvContentPartPr>
            <p14:xfrm>
              <a:off x="5621300" y="6302768"/>
              <a:ext cx="155520" cy="7920"/>
            </p14:xfrm>
          </p:contentPart>
        </mc:Choice>
        <mc:Fallback xmlns="">
          <p:pic>
            <p:nvPicPr>
              <p:cNvPr id="17" name="Ink 16">
                <a:extLst>
                  <a:ext uri="{FF2B5EF4-FFF2-40B4-BE49-F238E27FC236}">
                    <a16:creationId xmlns:a16="http://schemas.microsoft.com/office/drawing/2014/main" id="{D2E21B03-5E91-4ADF-8C42-61940CDD2D6A}"/>
                  </a:ext>
                </a:extLst>
              </p:cNvPr>
              <p:cNvPicPr/>
              <p:nvPr/>
            </p:nvPicPr>
            <p:blipFill>
              <a:blip r:embed="rId25"/>
              <a:stretch>
                <a:fillRect/>
              </a:stretch>
            </p:blipFill>
            <p:spPr>
              <a:xfrm>
                <a:off x="5549300" y="6159128"/>
                <a:ext cx="299160" cy="295560"/>
              </a:xfrm>
              <a:prstGeom prst="rect">
                <a:avLst/>
              </a:prstGeom>
            </p:spPr>
          </p:pic>
        </mc:Fallback>
      </mc:AlternateContent>
      <p:sp>
        <p:nvSpPr>
          <p:cNvPr id="7" name="Date Placeholder 6">
            <a:extLst>
              <a:ext uri="{FF2B5EF4-FFF2-40B4-BE49-F238E27FC236}">
                <a16:creationId xmlns:a16="http://schemas.microsoft.com/office/drawing/2014/main" id="{6BEF60FF-0EC8-483F-8FFD-F6A147735DD1}"/>
              </a:ext>
            </a:extLst>
          </p:cNvPr>
          <p:cNvSpPr>
            <a:spLocks noGrp="1"/>
          </p:cNvSpPr>
          <p:nvPr>
            <p:ph type="dt" sz="half" idx="10"/>
          </p:nvPr>
        </p:nvSpPr>
        <p:spPr/>
        <p:txBody>
          <a:bodyPr/>
          <a:lstStyle/>
          <a:p>
            <a:fld id="{6555E58C-596E-44FE-9F7C-63B87B92D22D}" type="datetime1">
              <a:rPr lang="en-US" smtClean="0"/>
              <a:t>10/27/2021</a:t>
            </a:fld>
            <a:endParaRPr lang="en-CA"/>
          </a:p>
        </p:txBody>
      </p:sp>
      <p:sp>
        <p:nvSpPr>
          <p:cNvPr id="18" name="Footer Placeholder 17">
            <a:extLst>
              <a:ext uri="{FF2B5EF4-FFF2-40B4-BE49-F238E27FC236}">
                <a16:creationId xmlns:a16="http://schemas.microsoft.com/office/drawing/2014/main" id="{6B278597-8284-4988-A63C-DE49CD6E97E8}"/>
              </a:ext>
            </a:extLst>
          </p:cNvPr>
          <p:cNvSpPr>
            <a:spLocks noGrp="1"/>
          </p:cNvSpPr>
          <p:nvPr>
            <p:ph type="ftr" sz="quarter" idx="11"/>
          </p:nvPr>
        </p:nvSpPr>
        <p:spPr/>
        <p:txBody>
          <a:bodyPr/>
          <a:lstStyle/>
          <a:p>
            <a:r>
              <a:rPr lang="en-CA"/>
              <a:t>CPSC503 Winter 2021</a:t>
            </a:r>
          </a:p>
        </p:txBody>
      </p:sp>
      <p:sp>
        <p:nvSpPr>
          <p:cNvPr id="19" name="Slide Number Placeholder 18">
            <a:extLst>
              <a:ext uri="{FF2B5EF4-FFF2-40B4-BE49-F238E27FC236}">
                <a16:creationId xmlns:a16="http://schemas.microsoft.com/office/drawing/2014/main" id="{A22DE9F5-F113-4930-B7D2-5D5BE9EF3CB2}"/>
              </a:ext>
            </a:extLst>
          </p:cNvPr>
          <p:cNvSpPr>
            <a:spLocks noGrp="1"/>
          </p:cNvSpPr>
          <p:nvPr>
            <p:ph type="sldNum" sz="quarter" idx="12"/>
          </p:nvPr>
        </p:nvSpPr>
        <p:spPr/>
        <p:txBody>
          <a:bodyPr/>
          <a:lstStyle/>
          <a:p>
            <a:fld id="{C79E7FD9-0062-48F3-88D9-1AA82886013F}" type="slidenum">
              <a:rPr lang="en-CA" smtClean="0"/>
              <a:t>46</a:t>
            </a:fld>
            <a:endParaRPr lang="en-CA"/>
          </a:p>
        </p:txBody>
      </p:sp>
    </p:spTree>
    <p:extLst>
      <p:ext uri="{BB962C8B-B14F-4D97-AF65-F5344CB8AC3E}">
        <p14:creationId xmlns:p14="http://schemas.microsoft.com/office/powerpoint/2010/main" val="1815760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xfrm>
            <a:off x="931439" y="6592144"/>
            <a:ext cx="2540000" cy="457200"/>
          </a:xfrm>
          <a:noFill/>
        </p:spPr>
        <p:txBody>
          <a:bodyPr/>
          <a:lstStyle/>
          <a:p>
            <a:pPr fontAlgn="base">
              <a:spcBef>
                <a:spcPct val="0"/>
              </a:spcBef>
              <a:spcAft>
                <a:spcPct val="0"/>
              </a:spcAft>
            </a:pPr>
            <a:fld id="{ED28FB50-D891-4051-A5A9-B69F586336D2}" type="datetime1">
              <a:rPr lang="en-US" smtClean="0">
                <a:solidFill>
                  <a:srgbClr val="000000"/>
                </a:solidFill>
                <a:latin typeface="Times New Roman" pitchFamily="18" charset="0"/>
              </a:rPr>
              <a:t>10/27/2021</a:t>
            </a:fld>
            <a:endParaRPr lang="en-US">
              <a:solidFill>
                <a:srgbClr val="000000"/>
              </a:solidFill>
              <a:latin typeface="Times New Roman" pitchFamily="18" charset="0"/>
            </a:endParaRPr>
          </a:p>
        </p:txBody>
      </p:sp>
      <p:sp>
        <p:nvSpPr>
          <p:cNvPr id="56323" name="Footer Placeholder 4"/>
          <p:cNvSpPr>
            <a:spLocks noGrp="1"/>
          </p:cNvSpPr>
          <p:nvPr>
            <p:ph type="ftr" sz="quarter" idx="11"/>
          </p:nvPr>
        </p:nvSpPr>
        <p:spPr>
          <a:xfrm>
            <a:off x="4182639" y="6592144"/>
            <a:ext cx="3860800" cy="457200"/>
          </a:xfrm>
          <a:noFill/>
        </p:spPr>
        <p:txBody>
          <a:bodyPr/>
          <a:lstStyle/>
          <a:p>
            <a:pPr fontAlgn="base">
              <a:spcBef>
                <a:spcPct val="0"/>
              </a:spcBef>
              <a:spcAft>
                <a:spcPct val="0"/>
              </a:spcAft>
            </a:pPr>
            <a:r>
              <a:rPr lang="en-US">
                <a:solidFill>
                  <a:srgbClr val="000000"/>
                </a:solidFill>
                <a:latin typeface="Times New Roman" pitchFamily="18" charset="0"/>
              </a:rPr>
              <a:t>CPSC503 Winter 2021</a:t>
            </a:r>
          </a:p>
        </p:txBody>
      </p:sp>
      <p:sp>
        <p:nvSpPr>
          <p:cNvPr id="56324" name="Slide Number Placeholder 5"/>
          <p:cNvSpPr>
            <a:spLocks noGrp="1"/>
          </p:cNvSpPr>
          <p:nvPr>
            <p:ph type="sldNum" sz="quarter" idx="12"/>
          </p:nvPr>
        </p:nvSpPr>
        <p:spPr>
          <a:xfrm>
            <a:off x="8754639" y="6592144"/>
            <a:ext cx="2540000" cy="457200"/>
          </a:xfrm>
          <a:noFill/>
        </p:spPr>
        <p:txBody>
          <a:bodyPr/>
          <a:lstStyle/>
          <a:p>
            <a:pPr fontAlgn="base">
              <a:spcBef>
                <a:spcPct val="0"/>
              </a:spcBef>
              <a:spcAft>
                <a:spcPct val="0"/>
              </a:spcAft>
            </a:pPr>
            <a:fld id="{778BEBBD-3410-4364-8FD4-3C2D9CB46B15}" type="slidenum">
              <a:rPr lang="en-US">
                <a:solidFill>
                  <a:srgbClr val="000000"/>
                </a:solidFill>
                <a:latin typeface="Times New Roman" pitchFamily="18" charset="0"/>
              </a:rPr>
              <a:pPr fontAlgn="base">
                <a:spcBef>
                  <a:spcPct val="0"/>
                </a:spcBef>
                <a:spcAft>
                  <a:spcPct val="0"/>
                </a:spcAft>
              </a:pPr>
              <a:t>47</a:t>
            </a:fld>
            <a:endParaRPr lang="en-US">
              <a:solidFill>
                <a:srgbClr val="000000"/>
              </a:solidFill>
              <a:latin typeface="Times New Roman" pitchFamily="18" charset="0"/>
            </a:endParaRPr>
          </a:p>
        </p:txBody>
      </p:sp>
      <p:sp>
        <p:nvSpPr>
          <p:cNvPr id="56325" name="Rectangle 2"/>
          <p:cNvSpPr>
            <a:spLocks noGrp="1" noChangeArrowheads="1"/>
          </p:cNvSpPr>
          <p:nvPr>
            <p:ph type="title"/>
          </p:nvPr>
        </p:nvSpPr>
        <p:spPr>
          <a:xfrm>
            <a:off x="1778157" y="2226915"/>
            <a:ext cx="7772400" cy="1143000"/>
          </a:xfrm>
        </p:spPr>
        <p:txBody>
          <a:bodyPr/>
          <a:lstStyle/>
          <a:p>
            <a:r>
              <a:rPr lang="en-US" sz="3600" dirty="0">
                <a:solidFill>
                  <a:schemeClr val="accent2"/>
                </a:solidFill>
              </a:rPr>
              <a:t>Next class Tue: Last Lecture</a:t>
            </a:r>
          </a:p>
        </p:txBody>
      </p:sp>
      <p:sp>
        <p:nvSpPr>
          <p:cNvPr id="56326" name="Rectangle 3"/>
          <p:cNvSpPr>
            <a:spLocks noGrp="1" noChangeArrowheads="1"/>
          </p:cNvSpPr>
          <p:nvPr>
            <p:ph type="body" idx="1"/>
          </p:nvPr>
        </p:nvSpPr>
        <p:spPr>
          <a:xfrm>
            <a:off x="0" y="3255893"/>
            <a:ext cx="11735772" cy="2093767"/>
          </a:xfrm>
        </p:spPr>
        <p:txBody>
          <a:bodyPr/>
          <a:lstStyle/>
          <a:p>
            <a:r>
              <a:rPr lang="en-US" sz="3200" b="1" dirty="0"/>
              <a:t>Finish Neural Models </a:t>
            </a:r>
            <a:r>
              <a:rPr lang="en-US" sz="3200" b="0" dirty="0"/>
              <a:t>(J&amp;M </a:t>
            </a:r>
            <a:r>
              <a:rPr lang="en-US" sz="3200" b="0" dirty="0" err="1"/>
              <a:t>Chp</a:t>
            </a:r>
            <a:r>
              <a:rPr lang="en-US" sz="3200" b="0" dirty="0"/>
              <a:t>. 9 &amp; 10, Goldberg </a:t>
            </a:r>
            <a:r>
              <a:rPr lang="en-US" sz="3200" b="0" dirty="0" err="1"/>
              <a:t>Chp</a:t>
            </a:r>
            <a:r>
              <a:rPr lang="en-US" sz="3200" b="0" dirty="0"/>
              <a:t>. 17)</a:t>
            </a:r>
          </a:p>
          <a:p>
            <a:pPr lvl="1"/>
            <a:r>
              <a:rPr lang="en-US" sz="2800" dirty="0"/>
              <a:t>Attention (J&amp;M 10.4) </a:t>
            </a:r>
          </a:p>
          <a:p>
            <a:pPr lvl="1"/>
            <a:r>
              <a:rPr lang="en-US" sz="2800" dirty="0"/>
              <a:t>Transformers (J&amp;M 9.7, 10.6) </a:t>
            </a:r>
          </a:p>
          <a:p>
            <a:pPr lvl="1"/>
            <a:r>
              <a:rPr lang="en-US" sz="2800" dirty="0"/>
              <a:t>(If time) Quick Intro to Pragmatics</a:t>
            </a:r>
          </a:p>
        </p:txBody>
      </p:sp>
      <p:sp>
        <p:nvSpPr>
          <p:cNvPr id="7" name="Rectangle 2"/>
          <p:cNvSpPr txBox="1">
            <a:spLocks noChangeArrowheads="1"/>
          </p:cNvSpPr>
          <p:nvPr/>
        </p:nvSpPr>
        <p:spPr bwMode="auto">
          <a:xfrm>
            <a:off x="7788801" y="4059585"/>
            <a:ext cx="3896462" cy="118623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2800" kern="0" dirty="0">
                <a:solidFill>
                  <a:srgbClr val="3333CC"/>
                </a:solidFill>
                <a:latin typeface="Comic Sans MS"/>
              </a:rPr>
              <a:t>Assignment-4 </a:t>
            </a:r>
          </a:p>
        </p:txBody>
      </p:sp>
      <p:sp>
        <p:nvSpPr>
          <p:cNvPr id="9" name="Rectangle 2">
            <a:extLst>
              <a:ext uri="{FF2B5EF4-FFF2-40B4-BE49-F238E27FC236}">
                <a16:creationId xmlns:a16="http://schemas.microsoft.com/office/drawing/2014/main" id="{BC4B24A3-006D-46A1-9D30-F955207265C5}"/>
              </a:ext>
            </a:extLst>
          </p:cNvPr>
          <p:cNvSpPr txBox="1">
            <a:spLocks noChangeArrowheads="1"/>
          </p:cNvSpPr>
          <p:nvPr/>
        </p:nvSpPr>
        <p:spPr bwMode="auto">
          <a:xfrm>
            <a:off x="2284097" y="5245815"/>
            <a:ext cx="8372269" cy="17144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a:lstStyle>
          <a:p>
            <a:r>
              <a:rPr lang="en-US" sz="3600" kern="0" dirty="0"/>
              <a:t>Next </a:t>
            </a:r>
            <a:r>
              <a:rPr lang="en-US" sz="3600" kern="0" dirty="0" err="1"/>
              <a:t>Thur</a:t>
            </a:r>
            <a:r>
              <a:rPr lang="en-US" sz="3600" kern="0" dirty="0"/>
              <a:t> Nov 4</a:t>
            </a:r>
            <a:r>
              <a:rPr lang="en-US" sz="3600" kern="0" baseline="30000" dirty="0"/>
              <a:t>th</a:t>
            </a:r>
            <a:r>
              <a:rPr lang="en-US" sz="3600" kern="0" dirty="0"/>
              <a:t> : </a:t>
            </a:r>
          </a:p>
          <a:p>
            <a:r>
              <a:rPr lang="en-US" sz="3600" kern="0" dirty="0"/>
              <a:t>Course Project Proposal !</a:t>
            </a:r>
          </a:p>
        </p:txBody>
      </p:sp>
      <p:sp>
        <p:nvSpPr>
          <p:cNvPr id="10" name="Rectangle 3">
            <a:extLst>
              <a:ext uri="{FF2B5EF4-FFF2-40B4-BE49-F238E27FC236}">
                <a16:creationId xmlns:a16="http://schemas.microsoft.com/office/drawing/2014/main" id="{14C0EBEA-0515-44E1-993D-C7C754FDAD9C}"/>
              </a:ext>
            </a:extLst>
          </p:cNvPr>
          <p:cNvSpPr txBox="1">
            <a:spLocks noChangeArrowheads="1"/>
          </p:cNvSpPr>
          <p:nvPr/>
        </p:nvSpPr>
        <p:spPr bwMode="auto">
          <a:xfrm>
            <a:off x="296214" y="310707"/>
            <a:ext cx="11599572" cy="9833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en-US" sz="3200" kern="0" dirty="0"/>
              <a:t>Will send out another G-Form </a:t>
            </a:r>
          </a:p>
          <a:p>
            <a:pPr marL="0" indent="0">
              <a:buNone/>
            </a:pPr>
            <a:r>
              <a:rPr lang="en-US" sz="3200" b="0" kern="0" dirty="0"/>
              <a:t>On your preferences for which paper to present (still have to finalize the list ! )</a:t>
            </a:r>
          </a:p>
          <a:p>
            <a:endParaRPr lang="en-US" sz="3200" b="0" kern="0" dirty="0"/>
          </a:p>
        </p:txBody>
      </p:sp>
    </p:spTree>
    <p:extLst>
      <p:ext uri="{BB962C8B-B14F-4D97-AF65-F5344CB8AC3E}">
        <p14:creationId xmlns:p14="http://schemas.microsoft.com/office/powerpoint/2010/main" val="1749951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CNN: feature-extracting architecture</a:t>
            </a:r>
          </a:p>
        </p:txBody>
      </p:sp>
      <p:sp>
        <p:nvSpPr>
          <p:cNvPr id="3" name="Content Placeholder 2"/>
          <p:cNvSpPr>
            <a:spLocks noGrp="1"/>
          </p:cNvSpPr>
          <p:nvPr>
            <p:ph idx="1"/>
          </p:nvPr>
        </p:nvSpPr>
        <p:spPr>
          <a:xfrm>
            <a:off x="838200" y="1579966"/>
            <a:ext cx="11089943" cy="4384106"/>
          </a:xfrm>
        </p:spPr>
        <p:txBody>
          <a:bodyPr>
            <a:normAutofit/>
          </a:bodyPr>
          <a:lstStyle/>
          <a:p>
            <a:pPr marL="0" indent="0">
              <a:buNone/>
            </a:pPr>
            <a:r>
              <a:rPr lang="en-CA" sz="3200" b="1" dirty="0"/>
              <a:t>Not a standalone, useful network on its own, </a:t>
            </a:r>
          </a:p>
          <a:p>
            <a:r>
              <a:rPr lang="en-CA" dirty="0"/>
              <a:t>but meant to be integrated into a larger network, and to be trained to work in tandem with it in order to produce an end result.</a:t>
            </a:r>
          </a:p>
          <a:p>
            <a:r>
              <a:rPr lang="en-CA" dirty="0"/>
              <a:t>CNN layer’s responsibility is to extract meaningful sub-structures that are useful for the overall prediction task at hand.</a:t>
            </a:r>
          </a:p>
          <a:p>
            <a:pPr marL="0" indent="0">
              <a:buNone/>
            </a:pPr>
            <a:r>
              <a:rPr lang="en-CA" sz="3200" b="1" dirty="0"/>
              <a:t>Initial successes in Vision</a:t>
            </a:r>
          </a:p>
          <a:p>
            <a:r>
              <a:rPr lang="en-CA" dirty="0"/>
              <a:t>When applied to images, the architecture is using 2D (grid) convolutions. </a:t>
            </a:r>
          </a:p>
          <a:p>
            <a:r>
              <a:rPr lang="en-CA" dirty="0"/>
              <a:t>When </a:t>
            </a:r>
            <a:r>
              <a:rPr lang="en-CA" b="1" dirty="0"/>
              <a:t>applied to text (NLP)</a:t>
            </a:r>
            <a:r>
              <a:rPr lang="en-CA" dirty="0"/>
              <a:t>, we are mainly concerned </a:t>
            </a:r>
            <a:r>
              <a:rPr lang="en-CA" b="1" dirty="0"/>
              <a:t>with 1D </a:t>
            </a:r>
            <a:r>
              <a:rPr lang="en-CA" dirty="0"/>
              <a:t>(sequence) convolutions.</a:t>
            </a:r>
          </a:p>
        </p:txBody>
      </p:sp>
      <p:sp>
        <p:nvSpPr>
          <p:cNvPr id="4" name="Date Placeholder 3"/>
          <p:cNvSpPr>
            <a:spLocks noGrp="1"/>
          </p:cNvSpPr>
          <p:nvPr>
            <p:ph type="dt" sz="half" idx="10"/>
          </p:nvPr>
        </p:nvSpPr>
        <p:spPr/>
        <p:txBody>
          <a:bodyPr/>
          <a:lstStyle/>
          <a:p>
            <a:fld id="{F5501093-947C-4E8B-90D5-392CB9B219EC}" type="datetime1">
              <a:rPr lang="en-US" smtClean="0"/>
              <a:t>10/27/2021</a:t>
            </a:fld>
            <a:endParaRPr lang="en-CA"/>
          </a:p>
        </p:txBody>
      </p:sp>
      <p:sp>
        <p:nvSpPr>
          <p:cNvPr id="5" name="Footer Placeholder 4"/>
          <p:cNvSpPr>
            <a:spLocks noGrp="1"/>
          </p:cNvSpPr>
          <p:nvPr>
            <p:ph type="ftr" sz="quarter" idx="11"/>
          </p:nvPr>
        </p:nvSpPr>
        <p:spPr/>
        <p:txBody>
          <a:bodyPr/>
          <a:lstStyle/>
          <a:p>
            <a:r>
              <a:rPr lang="en-CA"/>
              <a:t>CPSC503 Winter 2021</a:t>
            </a:r>
          </a:p>
        </p:txBody>
      </p:sp>
      <p:sp>
        <p:nvSpPr>
          <p:cNvPr id="6" name="Slide Number Placeholder 5"/>
          <p:cNvSpPr>
            <a:spLocks noGrp="1"/>
          </p:cNvSpPr>
          <p:nvPr>
            <p:ph type="sldNum" sz="quarter" idx="12"/>
          </p:nvPr>
        </p:nvSpPr>
        <p:spPr/>
        <p:txBody>
          <a:bodyPr/>
          <a:lstStyle/>
          <a:p>
            <a:fld id="{C79E7FD9-0062-48F3-88D9-1AA82886013F}" type="slidenum">
              <a:rPr lang="en-CA" smtClean="0"/>
              <a:t>5</a:t>
            </a:fld>
            <a:endParaRPr lang="en-CA"/>
          </a:p>
        </p:txBody>
      </p:sp>
    </p:spTree>
    <p:extLst>
      <p:ext uri="{BB962C8B-B14F-4D97-AF65-F5344CB8AC3E}">
        <p14:creationId xmlns:p14="http://schemas.microsoft.com/office/powerpoint/2010/main" val="15406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522483" y="4643137"/>
            <a:ext cx="11236898" cy="1905147"/>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each instantiation of a</a:t>
            </a:r>
            <a:r>
              <a:rPr lang="en-CA" b="1" dirty="0"/>
              <a:t> k</a:t>
            </a:r>
            <a:r>
              <a:rPr lang="en-CA" dirty="0"/>
              <a:t>-word sliding window over the sentence is multiplied by a vector </a:t>
            </a:r>
            <a:r>
              <a:rPr lang="en-CA" b="1" i="1" dirty="0"/>
              <a:t>u</a:t>
            </a:r>
            <a:r>
              <a:rPr lang="en-CA" dirty="0"/>
              <a:t> and a non-linear function is applied to the result.</a:t>
            </a:r>
          </a:p>
          <a:p>
            <a:r>
              <a:rPr lang="en-CA" dirty="0"/>
              <a:t>This column vector </a:t>
            </a:r>
            <a:r>
              <a:rPr lang="en-CA" b="1" i="1" dirty="0"/>
              <a:t>u</a:t>
            </a:r>
            <a:r>
              <a:rPr lang="en-CA" dirty="0"/>
              <a:t> combined with a non-linear function (also called “filter”) transforms a window of k words into a scalar value. </a:t>
            </a:r>
          </a:p>
        </p:txBody>
      </p:sp>
      <p:sp>
        <p:nvSpPr>
          <p:cNvPr id="6" name="Title 1"/>
          <p:cNvSpPr txBox="1">
            <a:spLocks/>
          </p:cNvSpPr>
          <p:nvPr/>
        </p:nvSpPr>
        <p:spPr>
          <a:xfrm>
            <a:off x="0" y="-25818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dirty="0"/>
              <a:t>CNN 1-D convolution over sentence: filter</a:t>
            </a:r>
          </a:p>
        </p:txBody>
      </p:sp>
      <p:grpSp>
        <p:nvGrpSpPr>
          <p:cNvPr id="2" name="Group 1"/>
          <p:cNvGrpSpPr/>
          <p:nvPr/>
        </p:nvGrpSpPr>
        <p:grpSpPr>
          <a:xfrm>
            <a:off x="147484" y="1131864"/>
            <a:ext cx="10795819" cy="3242083"/>
            <a:chOff x="150047" y="1114978"/>
            <a:chExt cx="10365553" cy="2658707"/>
          </a:xfrm>
        </p:grpSpPr>
        <p:pic>
          <p:nvPicPr>
            <p:cNvPr id="4" name="Picture 3"/>
            <p:cNvPicPr>
              <a:picLocks noChangeAspect="1"/>
            </p:cNvPicPr>
            <p:nvPr/>
          </p:nvPicPr>
          <p:blipFill rotWithShape="1">
            <a:blip r:embed="rId3"/>
            <a:srcRect l="1" t="11374" r="44612" b="43103"/>
            <a:stretch/>
          </p:blipFill>
          <p:spPr>
            <a:xfrm>
              <a:off x="150047" y="1114978"/>
              <a:ext cx="7445907" cy="2589195"/>
            </a:xfrm>
            <a:prstGeom prst="rect">
              <a:avLst/>
            </a:prstGeom>
          </p:spPr>
        </p:pic>
        <p:sp>
          <p:nvSpPr>
            <p:cNvPr id="8" name="Content Placeholder 2"/>
            <p:cNvSpPr txBox="1">
              <a:spLocks/>
            </p:cNvSpPr>
            <p:nvPr/>
          </p:nvSpPr>
          <p:spPr>
            <a:xfrm>
              <a:off x="7595954" y="1671189"/>
              <a:ext cx="2919646" cy="5319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 u  -&gt; non-linear function</a:t>
              </a:r>
            </a:p>
          </p:txBody>
        </p:sp>
        <p:sp>
          <p:nvSpPr>
            <p:cNvPr id="9" name="Content Placeholder 2"/>
            <p:cNvSpPr txBox="1">
              <a:spLocks/>
            </p:cNvSpPr>
            <p:nvPr/>
          </p:nvSpPr>
          <p:spPr>
            <a:xfrm>
              <a:off x="7595954" y="2179857"/>
              <a:ext cx="2919646" cy="5319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 u  -&gt; non-linear function</a:t>
              </a:r>
            </a:p>
          </p:txBody>
        </p:sp>
        <p:sp>
          <p:nvSpPr>
            <p:cNvPr id="10" name="Content Placeholder 2"/>
            <p:cNvSpPr txBox="1">
              <a:spLocks/>
            </p:cNvSpPr>
            <p:nvPr/>
          </p:nvSpPr>
          <p:spPr>
            <a:xfrm>
              <a:off x="7595954" y="2709743"/>
              <a:ext cx="2919646" cy="531971"/>
            </a:xfrm>
            <a:prstGeom prst="rect">
              <a:avLst/>
            </a:prstGeom>
            <a:solidFill>
              <a:schemeClr val="bg1"/>
            </a:solid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 u  -&gt; non-linear function</a:t>
              </a:r>
            </a:p>
          </p:txBody>
        </p:sp>
        <p:sp>
          <p:nvSpPr>
            <p:cNvPr id="11" name="Content Placeholder 2"/>
            <p:cNvSpPr txBox="1">
              <a:spLocks/>
            </p:cNvSpPr>
            <p:nvPr/>
          </p:nvSpPr>
          <p:spPr>
            <a:xfrm>
              <a:off x="7595954" y="3241714"/>
              <a:ext cx="2919646" cy="53197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 ………..</a:t>
              </a:r>
            </a:p>
          </p:txBody>
        </p:sp>
      </p:grpSp>
      <p:sp>
        <p:nvSpPr>
          <p:cNvPr id="12" name="Content Placeholder 2"/>
          <p:cNvSpPr txBox="1">
            <a:spLocks/>
          </p:cNvSpPr>
          <p:nvPr/>
        </p:nvSpPr>
        <p:spPr>
          <a:xfrm>
            <a:off x="4169101" y="4107961"/>
            <a:ext cx="1287802" cy="53197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 ………..</a:t>
            </a:r>
          </a:p>
        </p:txBody>
      </p:sp>
      <p:sp>
        <p:nvSpPr>
          <p:cNvPr id="7" name="Content Placeholder 2"/>
          <p:cNvSpPr txBox="1">
            <a:spLocks/>
          </p:cNvSpPr>
          <p:nvPr/>
        </p:nvSpPr>
        <p:spPr>
          <a:xfrm>
            <a:off x="9715092" y="4067217"/>
            <a:ext cx="2023855" cy="456177"/>
          </a:xfrm>
          <a:prstGeom prst="rect">
            <a:avLst/>
          </a:prstGeom>
          <a:solidFill>
            <a:srgbClr val="FFC0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dim  of u ?</a:t>
            </a:r>
          </a:p>
        </p:txBody>
      </p:sp>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7039440" y="1203480"/>
              <a:ext cx="4320" cy="10800"/>
            </p14:xfrm>
          </p:contentPart>
        </mc:Choice>
        <mc:Fallback xmlns="">
          <p:pic>
            <p:nvPicPr>
              <p:cNvPr id="3" name="Ink 2"/>
              <p:cNvPicPr/>
              <p:nvPr/>
            </p:nvPicPr>
            <p:blipFill>
              <a:blip r:embed="rId5"/>
              <a:stretch>
                <a:fillRect/>
              </a:stretch>
            </p:blipFill>
            <p:spPr>
              <a:xfrm>
                <a:off x="7032600" y="1179720"/>
                <a:ext cx="169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3" name="Ink 12"/>
              <p14:cNvContentPartPr/>
              <p14:nvPr/>
            </p14:nvContentPartPr>
            <p14:xfrm>
              <a:off x="7038360" y="1207800"/>
              <a:ext cx="360" cy="1440"/>
            </p14:xfrm>
          </p:contentPart>
        </mc:Choice>
        <mc:Fallback xmlns="">
          <p:pic>
            <p:nvPicPr>
              <p:cNvPr id="13" name="Ink 12"/>
              <p:cNvPicPr/>
              <p:nvPr/>
            </p:nvPicPr>
            <p:blipFill>
              <a:blip r:embed="rId7"/>
              <a:stretch>
                <a:fillRect/>
              </a:stretch>
            </p:blipFill>
            <p:spPr>
              <a:xfrm>
                <a:off x="7030440" y="1177560"/>
                <a:ext cx="158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6" name="Ink 15"/>
              <p14:cNvContentPartPr/>
              <p14:nvPr/>
            </p14:nvContentPartPr>
            <p14:xfrm>
              <a:off x="6193800" y="1969560"/>
              <a:ext cx="12960" cy="7920"/>
            </p14:xfrm>
          </p:contentPart>
        </mc:Choice>
        <mc:Fallback xmlns="">
          <p:pic>
            <p:nvPicPr>
              <p:cNvPr id="16" name="Ink 15"/>
              <p:cNvPicPr/>
              <p:nvPr/>
            </p:nvPicPr>
            <p:blipFill>
              <a:blip r:embed="rId9"/>
              <a:stretch>
                <a:fillRect/>
              </a:stretch>
            </p:blipFill>
            <p:spPr>
              <a:xfrm>
                <a:off x="6187320" y="1936800"/>
                <a:ext cx="280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6205320" y="2057400"/>
              <a:ext cx="1440" cy="2520"/>
            </p14:xfrm>
          </p:contentPart>
        </mc:Choice>
        <mc:Fallback xmlns="">
          <p:pic>
            <p:nvPicPr>
              <p:cNvPr id="17" name="Ink 16"/>
              <p:cNvPicPr/>
              <p:nvPr/>
            </p:nvPicPr>
            <p:blipFill>
              <a:blip r:embed="rId11"/>
              <a:stretch>
                <a:fillRect/>
              </a:stretch>
            </p:blipFill>
            <p:spPr>
              <a:xfrm>
                <a:off x="6199200" y="2029320"/>
                <a:ext cx="1476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p14:cNvContentPartPr/>
              <p14:nvPr/>
            </p14:nvContentPartPr>
            <p14:xfrm>
              <a:off x="6206400" y="2057400"/>
              <a:ext cx="2880" cy="1440"/>
            </p14:xfrm>
          </p:contentPart>
        </mc:Choice>
        <mc:Fallback xmlns="">
          <p:pic>
            <p:nvPicPr>
              <p:cNvPr id="18" name="Ink 17"/>
              <p:cNvPicPr/>
              <p:nvPr/>
            </p:nvPicPr>
            <p:blipFill>
              <a:blip r:embed="rId13"/>
              <a:stretch>
                <a:fillRect/>
              </a:stretch>
            </p:blipFill>
            <p:spPr>
              <a:xfrm>
                <a:off x="6198120" y="2023200"/>
                <a:ext cx="20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p14:cNvContentPartPr/>
              <p14:nvPr/>
            </p14:nvContentPartPr>
            <p14:xfrm>
              <a:off x="235080" y="1899720"/>
              <a:ext cx="315360" cy="29160"/>
            </p14:xfrm>
          </p:contentPart>
        </mc:Choice>
        <mc:Fallback xmlns="">
          <p:pic>
            <p:nvPicPr>
              <p:cNvPr id="19" name="Ink 18"/>
              <p:cNvPicPr/>
              <p:nvPr/>
            </p:nvPicPr>
            <p:blipFill>
              <a:blip r:embed="rId15"/>
              <a:stretch>
                <a:fillRect/>
              </a:stretch>
            </p:blipFill>
            <p:spPr>
              <a:xfrm>
                <a:off x="227880" y="1858680"/>
                <a:ext cx="336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p14:cNvContentPartPr/>
              <p14:nvPr/>
            </p14:nvContentPartPr>
            <p14:xfrm>
              <a:off x="238680" y="2021400"/>
              <a:ext cx="325440" cy="46080"/>
            </p14:xfrm>
          </p:contentPart>
        </mc:Choice>
        <mc:Fallback xmlns="">
          <p:pic>
            <p:nvPicPr>
              <p:cNvPr id="20" name="Ink 19"/>
              <p:cNvPicPr/>
              <p:nvPr/>
            </p:nvPicPr>
            <p:blipFill>
              <a:blip r:embed="rId17"/>
              <a:stretch>
                <a:fillRect/>
              </a:stretch>
            </p:blipFill>
            <p:spPr>
              <a:xfrm>
                <a:off x="232560" y="1998360"/>
                <a:ext cx="3456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p14:cNvContentPartPr/>
              <p14:nvPr/>
            </p14:nvContentPartPr>
            <p14:xfrm>
              <a:off x="265320" y="2075400"/>
              <a:ext cx="302760" cy="81000"/>
            </p14:xfrm>
          </p:contentPart>
        </mc:Choice>
        <mc:Fallback xmlns="">
          <p:pic>
            <p:nvPicPr>
              <p:cNvPr id="21" name="Ink 20"/>
              <p:cNvPicPr/>
              <p:nvPr/>
            </p:nvPicPr>
            <p:blipFill>
              <a:blip r:embed="rId19"/>
              <a:stretch>
                <a:fillRect/>
              </a:stretch>
            </p:blipFill>
            <p:spPr>
              <a:xfrm>
                <a:off x="255240" y="2044440"/>
                <a:ext cx="3250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2" name="Ink 21"/>
              <p14:cNvContentPartPr/>
              <p14:nvPr/>
            </p14:nvContentPartPr>
            <p14:xfrm>
              <a:off x="6234480" y="1994040"/>
              <a:ext cx="420840" cy="21600"/>
            </p14:xfrm>
          </p:contentPart>
        </mc:Choice>
        <mc:Fallback xmlns="">
          <p:pic>
            <p:nvPicPr>
              <p:cNvPr id="22" name="Ink 21"/>
              <p:cNvPicPr/>
              <p:nvPr/>
            </p:nvPicPr>
            <p:blipFill>
              <a:blip r:embed="rId21"/>
              <a:stretch>
                <a:fillRect/>
              </a:stretch>
            </p:blipFill>
            <p:spPr>
              <a:xfrm>
                <a:off x="6228720" y="1941480"/>
                <a:ext cx="4417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3" name="Ink 22"/>
              <p14:cNvContentPartPr/>
              <p14:nvPr/>
            </p14:nvContentPartPr>
            <p14:xfrm>
              <a:off x="6215400" y="2075400"/>
              <a:ext cx="462600" cy="14400"/>
            </p14:xfrm>
          </p:contentPart>
        </mc:Choice>
        <mc:Fallback xmlns="">
          <p:pic>
            <p:nvPicPr>
              <p:cNvPr id="23" name="Ink 22"/>
              <p:cNvPicPr/>
              <p:nvPr/>
            </p:nvPicPr>
            <p:blipFill>
              <a:blip r:embed="rId23"/>
              <a:stretch>
                <a:fillRect/>
              </a:stretch>
            </p:blipFill>
            <p:spPr>
              <a:xfrm>
                <a:off x="6210000" y="2012760"/>
                <a:ext cx="4838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4" name="Ink 23"/>
              <p14:cNvContentPartPr/>
              <p14:nvPr/>
            </p14:nvContentPartPr>
            <p14:xfrm>
              <a:off x="6287760" y="2187720"/>
              <a:ext cx="444960" cy="17280"/>
            </p14:xfrm>
          </p:contentPart>
        </mc:Choice>
        <mc:Fallback xmlns="">
          <p:pic>
            <p:nvPicPr>
              <p:cNvPr id="24" name="Ink 23"/>
              <p:cNvPicPr/>
              <p:nvPr/>
            </p:nvPicPr>
            <p:blipFill>
              <a:blip r:embed="rId25"/>
              <a:stretch>
                <a:fillRect/>
              </a:stretch>
            </p:blipFill>
            <p:spPr>
              <a:xfrm>
                <a:off x="6275880" y="2124360"/>
                <a:ext cx="472680" cy="139680"/>
              </a:xfrm>
              <a:prstGeom prst="rect">
                <a:avLst/>
              </a:prstGeom>
            </p:spPr>
          </p:pic>
        </mc:Fallback>
      </mc:AlternateContent>
      <p:sp>
        <p:nvSpPr>
          <p:cNvPr id="25" name="Content Placeholder 2"/>
          <p:cNvSpPr txBox="1">
            <a:spLocks/>
          </p:cNvSpPr>
          <p:nvPr/>
        </p:nvSpPr>
        <p:spPr>
          <a:xfrm>
            <a:off x="1385779" y="723107"/>
            <a:ext cx="757653" cy="341434"/>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k=3</a:t>
            </a:r>
          </a:p>
        </p:txBody>
      </p:sp>
      <mc:AlternateContent xmlns:mc="http://schemas.openxmlformats.org/markup-compatibility/2006" xmlns:p14="http://schemas.microsoft.com/office/powerpoint/2010/main">
        <mc:Choice Requires="p14">
          <p:contentPart p14:bwMode="auto" r:id="rId26">
            <p14:nvContentPartPr>
              <p14:cNvPr id="26" name="Ink 25"/>
              <p14:cNvContentPartPr/>
              <p14:nvPr/>
            </p14:nvContentPartPr>
            <p14:xfrm>
              <a:off x="590400" y="5490720"/>
              <a:ext cx="6840" cy="3600"/>
            </p14:xfrm>
          </p:contentPart>
        </mc:Choice>
        <mc:Fallback xmlns="">
          <p:pic>
            <p:nvPicPr>
              <p:cNvPr id="26" name="Ink 25"/>
              <p:cNvPicPr/>
              <p:nvPr/>
            </p:nvPicPr>
            <p:blipFill>
              <a:blip r:embed="rId27"/>
              <a:stretch>
                <a:fillRect/>
              </a:stretch>
            </p:blipFill>
            <p:spPr>
              <a:xfrm>
                <a:off x="585720" y="5470920"/>
                <a:ext cx="158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p14:cNvContentPartPr/>
              <p14:nvPr/>
            </p14:nvContentPartPr>
            <p14:xfrm>
              <a:off x="4121280" y="4771080"/>
              <a:ext cx="3186720" cy="99720"/>
            </p14:xfrm>
          </p:contentPart>
        </mc:Choice>
        <mc:Fallback xmlns="">
          <p:pic>
            <p:nvPicPr>
              <p:cNvPr id="27" name="Ink 26"/>
              <p:cNvPicPr/>
              <p:nvPr/>
            </p:nvPicPr>
            <p:blipFill>
              <a:blip r:embed="rId29"/>
              <a:stretch>
                <a:fillRect/>
              </a:stretch>
            </p:blipFill>
            <p:spPr>
              <a:xfrm>
                <a:off x="4115160" y="4694040"/>
                <a:ext cx="32115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p14:cNvContentPartPr/>
              <p14:nvPr/>
            </p14:nvContentPartPr>
            <p14:xfrm>
              <a:off x="4177080" y="4892760"/>
              <a:ext cx="3181680" cy="83880"/>
            </p14:xfrm>
          </p:contentPart>
        </mc:Choice>
        <mc:Fallback xmlns="">
          <p:pic>
            <p:nvPicPr>
              <p:cNvPr id="28" name="Ink 27"/>
              <p:cNvPicPr/>
              <p:nvPr/>
            </p:nvPicPr>
            <p:blipFill>
              <a:blip r:embed="rId31"/>
              <a:stretch>
                <a:fillRect/>
              </a:stretch>
            </p:blipFill>
            <p:spPr>
              <a:xfrm>
                <a:off x="4168800" y="4820400"/>
                <a:ext cx="32061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p14:cNvContentPartPr/>
              <p14:nvPr/>
            </p14:nvContentPartPr>
            <p14:xfrm>
              <a:off x="1418760" y="799200"/>
              <a:ext cx="734400" cy="43560"/>
            </p14:xfrm>
          </p:contentPart>
        </mc:Choice>
        <mc:Fallback xmlns="">
          <p:pic>
            <p:nvPicPr>
              <p:cNvPr id="29" name="Ink 28"/>
              <p:cNvPicPr/>
              <p:nvPr/>
            </p:nvPicPr>
            <p:blipFill>
              <a:blip r:embed="rId33"/>
              <a:stretch>
                <a:fillRect/>
              </a:stretch>
            </p:blipFill>
            <p:spPr>
              <a:xfrm>
                <a:off x="1412640" y="754200"/>
                <a:ext cx="7563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p14:cNvContentPartPr/>
              <p14:nvPr/>
            </p14:nvContentPartPr>
            <p14:xfrm>
              <a:off x="1357560" y="916560"/>
              <a:ext cx="735840" cy="15120"/>
            </p14:xfrm>
          </p:contentPart>
        </mc:Choice>
        <mc:Fallback xmlns="">
          <p:pic>
            <p:nvPicPr>
              <p:cNvPr id="30" name="Ink 29"/>
              <p:cNvPicPr/>
              <p:nvPr/>
            </p:nvPicPr>
            <p:blipFill>
              <a:blip r:embed="rId35"/>
              <a:stretch>
                <a:fillRect/>
              </a:stretch>
            </p:blipFill>
            <p:spPr>
              <a:xfrm>
                <a:off x="1352880" y="857160"/>
                <a:ext cx="75564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p14:cNvContentPartPr/>
              <p14:nvPr/>
            </p14:nvContentPartPr>
            <p14:xfrm>
              <a:off x="1454040" y="995040"/>
              <a:ext cx="593640" cy="18360"/>
            </p14:xfrm>
          </p:contentPart>
        </mc:Choice>
        <mc:Fallback xmlns="">
          <p:pic>
            <p:nvPicPr>
              <p:cNvPr id="31" name="Ink 30"/>
              <p:cNvPicPr/>
              <p:nvPr/>
            </p:nvPicPr>
            <p:blipFill>
              <a:blip r:embed="rId37"/>
              <a:stretch>
                <a:fillRect/>
              </a:stretch>
            </p:blipFill>
            <p:spPr>
              <a:xfrm>
                <a:off x="1449000" y="944280"/>
                <a:ext cx="60804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p14:cNvContentPartPr/>
              <p14:nvPr/>
            </p14:nvContentPartPr>
            <p14:xfrm>
              <a:off x="3018960" y="5148000"/>
              <a:ext cx="4667400" cy="94320"/>
            </p14:xfrm>
          </p:contentPart>
        </mc:Choice>
        <mc:Fallback xmlns="">
          <p:pic>
            <p:nvPicPr>
              <p:cNvPr id="32" name="Ink 31"/>
              <p:cNvPicPr/>
              <p:nvPr/>
            </p:nvPicPr>
            <p:blipFill>
              <a:blip r:embed="rId39"/>
              <a:stretch>
                <a:fillRect/>
              </a:stretch>
            </p:blipFill>
            <p:spPr>
              <a:xfrm>
                <a:off x="3010680" y="5079960"/>
                <a:ext cx="4692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p14:cNvContentPartPr/>
              <p14:nvPr/>
            </p14:nvContentPartPr>
            <p14:xfrm>
              <a:off x="3049380" y="5261060"/>
              <a:ext cx="4606560" cy="52200"/>
            </p14:xfrm>
          </p:contentPart>
        </mc:Choice>
        <mc:Fallback xmlns="">
          <p:pic>
            <p:nvPicPr>
              <p:cNvPr id="33" name="Ink 32"/>
              <p:cNvPicPr/>
              <p:nvPr/>
            </p:nvPicPr>
            <p:blipFill>
              <a:blip r:embed="rId41"/>
              <a:stretch>
                <a:fillRect/>
              </a:stretch>
            </p:blipFill>
            <p:spPr>
              <a:xfrm>
                <a:off x="3041460" y="5195180"/>
                <a:ext cx="463140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p14:cNvContentPartPr/>
              <p14:nvPr/>
            </p14:nvContentPartPr>
            <p14:xfrm>
              <a:off x="8164800" y="1958040"/>
              <a:ext cx="2767680" cy="79560"/>
            </p14:xfrm>
          </p:contentPart>
        </mc:Choice>
        <mc:Fallback xmlns="">
          <p:pic>
            <p:nvPicPr>
              <p:cNvPr id="34" name="Ink 33"/>
              <p:cNvPicPr/>
              <p:nvPr/>
            </p:nvPicPr>
            <p:blipFill>
              <a:blip r:embed="rId43"/>
              <a:stretch>
                <a:fillRect/>
              </a:stretch>
            </p:blipFill>
            <p:spPr>
              <a:xfrm>
                <a:off x="8158680" y="1899720"/>
                <a:ext cx="27885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p14:cNvContentPartPr/>
              <p14:nvPr/>
            </p14:nvContentPartPr>
            <p14:xfrm>
              <a:off x="8142120" y="2092320"/>
              <a:ext cx="12960" cy="5760"/>
            </p14:xfrm>
          </p:contentPart>
        </mc:Choice>
        <mc:Fallback xmlns="">
          <p:pic>
            <p:nvPicPr>
              <p:cNvPr id="35" name="Ink 34"/>
              <p:cNvPicPr/>
              <p:nvPr/>
            </p:nvPicPr>
            <p:blipFill>
              <a:blip r:embed="rId45"/>
              <a:stretch>
                <a:fillRect/>
              </a:stretch>
            </p:blipFill>
            <p:spPr>
              <a:xfrm>
                <a:off x="8136720" y="2064600"/>
                <a:ext cx="26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p14:cNvContentPartPr/>
              <p14:nvPr/>
            </p14:nvContentPartPr>
            <p14:xfrm>
              <a:off x="8161200" y="2058480"/>
              <a:ext cx="2743560" cy="39600"/>
            </p14:xfrm>
          </p:contentPart>
        </mc:Choice>
        <mc:Fallback xmlns="">
          <p:pic>
            <p:nvPicPr>
              <p:cNvPr id="36" name="Ink 35"/>
              <p:cNvPicPr/>
              <p:nvPr/>
            </p:nvPicPr>
            <p:blipFill>
              <a:blip r:embed="rId47"/>
              <a:stretch>
                <a:fillRect/>
              </a:stretch>
            </p:blipFill>
            <p:spPr>
              <a:xfrm>
                <a:off x="8151840" y="2000520"/>
                <a:ext cx="2766600" cy="142560"/>
              </a:xfrm>
              <a:prstGeom prst="rect">
                <a:avLst/>
              </a:prstGeom>
            </p:spPr>
          </p:pic>
        </mc:Fallback>
      </mc:AlternateContent>
      <p:sp>
        <p:nvSpPr>
          <p:cNvPr id="37" name="Content Placeholder 2"/>
          <p:cNvSpPr txBox="1">
            <a:spLocks/>
          </p:cNvSpPr>
          <p:nvPr/>
        </p:nvSpPr>
        <p:spPr>
          <a:xfrm>
            <a:off x="11164530" y="1764337"/>
            <a:ext cx="1027470" cy="502605"/>
          </a:xfrm>
          <a:prstGeom prst="rect">
            <a:avLst/>
          </a:prstGeom>
          <a:solidFill>
            <a:schemeClr val="bg1"/>
          </a:solidFill>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Scalar value</a:t>
            </a:r>
          </a:p>
        </p:txBody>
      </p:sp>
      <p:sp>
        <p:nvSpPr>
          <p:cNvPr id="38" name="Content Placeholder 2"/>
          <p:cNvSpPr txBox="1">
            <a:spLocks/>
          </p:cNvSpPr>
          <p:nvPr/>
        </p:nvSpPr>
        <p:spPr>
          <a:xfrm>
            <a:off x="11181800" y="2385705"/>
            <a:ext cx="985968" cy="369043"/>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a:t>
            </a:r>
          </a:p>
        </p:txBody>
      </p:sp>
      <p:sp>
        <p:nvSpPr>
          <p:cNvPr id="41" name="Content Placeholder 2"/>
          <p:cNvSpPr txBox="1">
            <a:spLocks/>
          </p:cNvSpPr>
          <p:nvPr/>
        </p:nvSpPr>
        <p:spPr>
          <a:xfrm>
            <a:off x="6732720" y="656431"/>
            <a:ext cx="5417106" cy="791421"/>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Each word is represented by its embedding (2-dim here for simplicity)</a:t>
            </a:r>
          </a:p>
        </p:txBody>
      </p:sp>
      <p:sp>
        <p:nvSpPr>
          <p:cNvPr id="39" name="Content Placeholder 2"/>
          <p:cNvSpPr txBox="1">
            <a:spLocks/>
          </p:cNvSpPr>
          <p:nvPr/>
        </p:nvSpPr>
        <p:spPr>
          <a:xfrm>
            <a:off x="11246585" y="3076554"/>
            <a:ext cx="985968" cy="369043"/>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2400" i="1" dirty="0"/>
              <a:t>……</a:t>
            </a:r>
          </a:p>
        </p:txBody>
      </p:sp>
      <mc:AlternateContent xmlns:mc="http://schemas.openxmlformats.org/markup-compatibility/2006" xmlns:p14="http://schemas.microsoft.com/office/powerpoint/2010/main">
        <mc:Choice Requires="p14">
          <p:contentPart p14:bwMode="auto" r:id="rId48">
            <p14:nvContentPartPr>
              <p14:cNvPr id="40" name="Ink 39"/>
              <p14:cNvContentPartPr/>
              <p14:nvPr/>
            </p14:nvContentPartPr>
            <p14:xfrm>
              <a:off x="6012000" y="1716840"/>
              <a:ext cx="165600" cy="591840"/>
            </p14:xfrm>
          </p:contentPart>
        </mc:Choice>
        <mc:Fallback xmlns="">
          <p:pic>
            <p:nvPicPr>
              <p:cNvPr id="40" name="Ink 39"/>
              <p:cNvPicPr/>
              <p:nvPr/>
            </p:nvPicPr>
            <p:blipFill>
              <a:blip r:embed="rId49"/>
              <a:stretch>
                <a:fillRect/>
              </a:stretch>
            </p:blipFill>
            <p:spPr>
              <a:xfrm>
                <a:off x="6004080" y="1534680"/>
                <a:ext cx="5947200" cy="4840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4" name="Ink 13"/>
              <p14:cNvContentPartPr/>
              <p14:nvPr/>
            </p14:nvContentPartPr>
            <p14:xfrm>
              <a:off x="7038360" y="1197000"/>
              <a:ext cx="1350360" cy="46080"/>
            </p14:xfrm>
          </p:contentPart>
        </mc:Choice>
        <mc:Fallback xmlns="">
          <p:pic>
            <p:nvPicPr>
              <p:cNvPr id="14" name="Ink 13"/>
              <p:cNvPicPr/>
              <p:nvPr/>
            </p:nvPicPr>
            <p:blipFill>
              <a:blip r:embed="rId51"/>
              <a:stretch>
                <a:fillRect/>
              </a:stretch>
            </p:blipFill>
            <p:spPr>
              <a:xfrm>
                <a:off x="7030080" y="1144080"/>
                <a:ext cx="13726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5" name="Ink 14"/>
              <p14:cNvContentPartPr/>
              <p14:nvPr/>
            </p14:nvContentPartPr>
            <p14:xfrm>
              <a:off x="7085160" y="1287000"/>
              <a:ext cx="1298520" cy="104040"/>
            </p14:xfrm>
          </p:contentPart>
        </mc:Choice>
        <mc:Fallback xmlns="">
          <p:pic>
            <p:nvPicPr>
              <p:cNvPr id="15" name="Ink 14"/>
              <p:cNvPicPr/>
              <p:nvPr/>
            </p:nvPicPr>
            <p:blipFill>
              <a:blip r:embed="rId53"/>
              <a:stretch>
                <a:fillRect/>
              </a:stretch>
            </p:blipFill>
            <p:spPr>
              <a:xfrm>
                <a:off x="7080480" y="1235880"/>
                <a:ext cx="1315800" cy="198720"/>
              </a:xfrm>
              <a:prstGeom prst="rect">
                <a:avLst/>
              </a:prstGeom>
            </p:spPr>
          </p:pic>
        </mc:Fallback>
      </mc:AlternateContent>
      <p:sp>
        <p:nvSpPr>
          <p:cNvPr id="42" name="Date Placeholder 41"/>
          <p:cNvSpPr>
            <a:spLocks noGrp="1"/>
          </p:cNvSpPr>
          <p:nvPr>
            <p:ph type="dt" sz="half" idx="10"/>
          </p:nvPr>
        </p:nvSpPr>
        <p:spPr/>
        <p:txBody>
          <a:bodyPr/>
          <a:lstStyle/>
          <a:p>
            <a:fld id="{C4D13E82-BFEF-4287-BA59-54F8743047C3}" type="datetime1">
              <a:rPr lang="en-US" smtClean="0"/>
              <a:t>10/27/2021</a:t>
            </a:fld>
            <a:endParaRPr lang="en-CA"/>
          </a:p>
        </p:txBody>
      </p:sp>
      <p:sp>
        <p:nvSpPr>
          <p:cNvPr id="43" name="Footer Placeholder 42"/>
          <p:cNvSpPr>
            <a:spLocks noGrp="1"/>
          </p:cNvSpPr>
          <p:nvPr>
            <p:ph type="ftr" sz="quarter" idx="11"/>
          </p:nvPr>
        </p:nvSpPr>
        <p:spPr/>
        <p:txBody>
          <a:bodyPr/>
          <a:lstStyle/>
          <a:p>
            <a:r>
              <a:rPr lang="en-CA"/>
              <a:t>CPSC503 Winter 2021</a:t>
            </a:r>
          </a:p>
        </p:txBody>
      </p:sp>
      <p:sp>
        <p:nvSpPr>
          <p:cNvPr id="44" name="Slide Number Placeholder 43"/>
          <p:cNvSpPr>
            <a:spLocks noGrp="1"/>
          </p:cNvSpPr>
          <p:nvPr>
            <p:ph type="sldNum" sz="quarter" idx="12"/>
          </p:nvPr>
        </p:nvSpPr>
        <p:spPr/>
        <p:txBody>
          <a:bodyPr/>
          <a:lstStyle/>
          <a:p>
            <a:fld id="{C79E7FD9-0062-48F3-88D9-1AA82886013F}" type="slidenum">
              <a:rPr lang="en-CA" smtClean="0"/>
              <a:t>6</a:t>
            </a:fld>
            <a:endParaRPr lang="en-CA"/>
          </a:p>
        </p:txBody>
      </p:sp>
      <mc:AlternateContent xmlns:mc="http://schemas.openxmlformats.org/markup-compatibility/2006" xmlns:p14="http://schemas.microsoft.com/office/powerpoint/2010/main">
        <mc:Choice Requires="p14">
          <p:contentPart p14:bwMode="auto" r:id="rId54">
            <p14:nvContentPartPr>
              <p14:cNvPr id="46" name="Ink 45"/>
              <p14:cNvContentPartPr/>
              <p14:nvPr/>
            </p14:nvContentPartPr>
            <p14:xfrm>
              <a:off x="8511480" y="1540080"/>
              <a:ext cx="475560" cy="361080"/>
            </p14:xfrm>
          </p:contentPart>
        </mc:Choice>
        <mc:Fallback xmlns="">
          <p:pic>
            <p:nvPicPr>
              <p:cNvPr id="46" name="Ink 45"/>
              <p:cNvPicPr/>
              <p:nvPr/>
            </p:nvPicPr>
            <p:blipFill>
              <a:blip r:embed="rId55"/>
              <a:stretch>
                <a:fillRect/>
              </a:stretch>
            </p:blipFill>
            <p:spPr>
              <a:xfrm>
                <a:off x="8507160" y="1534680"/>
                <a:ext cx="48744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7" name="Ink 46"/>
              <p14:cNvContentPartPr/>
              <p14:nvPr/>
            </p14:nvContentPartPr>
            <p14:xfrm>
              <a:off x="8183880" y="1692360"/>
              <a:ext cx="157680" cy="583560"/>
            </p14:xfrm>
          </p:contentPart>
        </mc:Choice>
        <mc:Fallback xmlns="">
          <p:pic>
            <p:nvPicPr>
              <p:cNvPr id="47" name="Ink 46"/>
              <p:cNvPicPr/>
              <p:nvPr/>
            </p:nvPicPr>
            <p:blipFill>
              <a:blip r:embed="rId57"/>
              <a:stretch>
                <a:fillRect/>
              </a:stretch>
            </p:blipFill>
            <p:spPr>
              <a:xfrm>
                <a:off x="8177760" y="1686960"/>
                <a:ext cx="172440" cy="5990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8" name="Ink 47"/>
              <p14:cNvContentPartPr/>
              <p14:nvPr/>
            </p14:nvContentPartPr>
            <p14:xfrm>
              <a:off x="11026080" y="1973880"/>
              <a:ext cx="187200" cy="106200"/>
            </p14:xfrm>
          </p:contentPart>
        </mc:Choice>
        <mc:Fallback xmlns="">
          <p:pic>
            <p:nvPicPr>
              <p:cNvPr id="48" name="Ink 47"/>
              <p:cNvPicPr/>
              <p:nvPr/>
            </p:nvPicPr>
            <p:blipFill>
              <a:blip r:embed="rId59"/>
              <a:stretch>
                <a:fillRect/>
              </a:stretch>
            </p:blipFill>
            <p:spPr>
              <a:xfrm>
                <a:off x="11021040" y="1967400"/>
                <a:ext cx="20016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9" name="Ink 48"/>
              <p14:cNvContentPartPr/>
              <p14:nvPr/>
            </p14:nvContentPartPr>
            <p14:xfrm>
              <a:off x="11217960" y="1746360"/>
              <a:ext cx="725400" cy="519120"/>
            </p14:xfrm>
          </p:contentPart>
        </mc:Choice>
        <mc:Fallback xmlns="">
          <p:pic>
            <p:nvPicPr>
              <p:cNvPr id="49" name="Ink 48"/>
              <p:cNvPicPr/>
              <p:nvPr/>
            </p:nvPicPr>
            <p:blipFill>
              <a:blip r:embed="rId61"/>
              <a:stretch>
                <a:fillRect/>
              </a:stretch>
            </p:blipFill>
            <p:spPr>
              <a:xfrm>
                <a:off x="11214720" y="1740240"/>
                <a:ext cx="736560" cy="532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Ink 49"/>
              <p14:cNvContentPartPr/>
              <p14:nvPr/>
            </p14:nvContentPartPr>
            <p14:xfrm>
              <a:off x="11278125" y="4186545"/>
              <a:ext cx="142920" cy="288000"/>
            </p14:xfrm>
          </p:contentPart>
        </mc:Choice>
        <mc:Fallback xmlns="">
          <p:pic>
            <p:nvPicPr>
              <p:cNvPr id="50" name="Ink 49"/>
              <p:cNvPicPr/>
              <p:nvPr/>
            </p:nvPicPr>
            <p:blipFill>
              <a:blip r:embed="rId63"/>
              <a:stretch>
                <a:fillRect/>
              </a:stretch>
            </p:blipFill>
            <p:spPr>
              <a:xfrm>
                <a:off x="11264085" y="4176105"/>
                <a:ext cx="17028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Ink 50"/>
              <p14:cNvContentPartPr/>
              <p14:nvPr/>
            </p14:nvContentPartPr>
            <p14:xfrm>
              <a:off x="7582444" y="6263779"/>
              <a:ext cx="1584000" cy="94320"/>
            </p14:xfrm>
          </p:contentPart>
        </mc:Choice>
        <mc:Fallback xmlns="">
          <p:pic>
            <p:nvPicPr>
              <p:cNvPr id="51" name="Ink 50"/>
              <p:cNvPicPr/>
              <p:nvPr/>
            </p:nvPicPr>
            <p:blipFill>
              <a:blip r:embed="rId65"/>
              <a:stretch>
                <a:fillRect/>
              </a:stretch>
            </p:blipFill>
            <p:spPr>
              <a:xfrm>
                <a:off x="7573084" y="6254419"/>
                <a:ext cx="16027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8" name="Ink 57">
                <a:extLst>
                  <a:ext uri="{FF2B5EF4-FFF2-40B4-BE49-F238E27FC236}">
                    <a16:creationId xmlns:a16="http://schemas.microsoft.com/office/drawing/2014/main" id="{80C37142-F5B0-4875-8C73-64A4BE78949E}"/>
                  </a:ext>
                </a:extLst>
              </p14:cNvPr>
              <p14:cNvContentPartPr/>
              <p14:nvPr/>
            </p14:nvContentPartPr>
            <p14:xfrm>
              <a:off x="9193758" y="168159"/>
              <a:ext cx="1766520" cy="911520"/>
            </p14:xfrm>
          </p:contentPart>
        </mc:Choice>
        <mc:Fallback xmlns="">
          <p:pic>
            <p:nvPicPr>
              <p:cNvPr id="58" name="Ink 57">
                <a:extLst>
                  <a:ext uri="{FF2B5EF4-FFF2-40B4-BE49-F238E27FC236}">
                    <a16:creationId xmlns:a16="http://schemas.microsoft.com/office/drawing/2014/main" id="{80C37142-F5B0-4875-8C73-64A4BE78949E}"/>
                  </a:ext>
                </a:extLst>
              </p:cNvPr>
              <p:cNvPicPr/>
              <p:nvPr/>
            </p:nvPicPr>
            <p:blipFill>
              <a:blip r:embed="rId67"/>
              <a:stretch>
                <a:fillRect/>
              </a:stretch>
            </p:blipFill>
            <p:spPr>
              <a:xfrm>
                <a:off x="9189438" y="163841"/>
                <a:ext cx="1775160" cy="920157"/>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9" name="Ink 58">
                <a:extLst>
                  <a:ext uri="{FF2B5EF4-FFF2-40B4-BE49-F238E27FC236}">
                    <a16:creationId xmlns:a16="http://schemas.microsoft.com/office/drawing/2014/main" id="{16B2245C-313E-483D-8F63-D2111DDA3168}"/>
                  </a:ext>
                </a:extLst>
              </p14:cNvPr>
              <p14:cNvContentPartPr/>
              <p14:nvPr/>
            </p14:nvContentPartPr>
            <p14:xfrm>
              <a:off x="10240278" y="3873279"/>
              <a:ext cx="133560" cy="195120"/>
            </p14:xfrm>
          </p:contentPart>
        </mc:Choice>
        <mc:Fallback xmlns="">
          <p:pic>
            <p:nvPicPr>
              <p:cNvPr id="59" name="Ink 58">
                <a:extLst>
                  <a:ext uri="{FF2B5EF4-FFF2-40B4-BE49-F238E27FC236}">
                    <a16:creationId xmlns:a16="http://schemas.microsoft.com/office/drawing/2014/main" id="{16B2245C-313E-483D-8F63-D2111DDA3168}"/>
                  </a:ext>
                </a:extLst>
              </p:cNvPr>
              <p:cNvPicPr/>
              <p:nvPr/>
            </p:nvPicPr>
            <p:blipFill>
              <a:blip r:embed="rId69"/>
              <a:stretch>
                <a:fillRect/>
              </a:stretch>
            </p:blipFill>
            <p:spPr>
              <a:xfrm>
                <a:off x="10235958" y="3868959"/>
                <a:ext cx="14220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3" name="Ink 62">
                <a:extLst>
                  <a:ext uri="{FF2B5EF4-FFF2-40B4-BE49-F238E27FC236}">
                    <a16:creationId xmlns:a16="http://schemas.microsoft.com/office/drawing/2014/main" id="{DF3FC532-ACFF-4F9A-9019-381E2F83DEAA}"/>
                  </a:ext>
                </a:extLst>
              </p14:cNvPr>
              <p14:cNvContentPartPr/>
              <p14:nvPr/>
            </p14:nvContentPartPr>
            <p14:xfrm>
              <a:off x="10901598" y="3771399"/>
              <a:ext cx="123840" cy="111960"/>
            </p14:xfrm>
          </p:contentPart>
        </mc:Choice>
        <mc:Fallback xmlns="">
          <p:pic>
            <p:nvPicPr>
              <p:cNvPr id="63" name="Ink 62">
                <a:extLst>
                  <a:ext uri="{FF2B5EF4-FFF2-40B4-BE49-F238E27FC236}">
                    <a16:creationId xmlns:a16="http://schemas.microsoft.com/office/drawing/2014/main" id="{DF3FC532-ACFF-4F9A-9019-381E2F83DEAA}"/>
                  </a:ext>
                </a:extLst>
              </p:cNvPr>
              <p:cNvPicPr/>
              <p:nvPr/>
            </p:nvPicPr>
            <p:blipFill>
              <a:blip r:embed="rId71"/>
              <a:stretch>
                <a:fillRect/>
              </a:stretch>
            </p:blipFill>
            <p:spPr>
              <a:xfrm>
                <a:off x="10897278" y="3767079"/>
                <a:ext cx="13248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4" name="Ink 63">
                <a:extLst>
                  <a:ext uri="{FF2B5EF4-FFF2-40B4-BE49-F238E27FC236}">
                    <a16:creationId xmlns:a16="http://schemas.microsoft.com/office/drawing/2014/main" id="{64A175C5-BAA8-4F68-88EC-52D12EC5A63F}"/>
                  </a:ext>
                </a:extLst>
              </p14:cNvPr>
              <p14:cNvContentPartPr/>
              <p14:nvPr/>
            </p14:nvContentPartPr>
            <p14:xfrm>
              <a:off x="10510278" y="3620559"/>
              <a:ext cx="258840" cy="352440"/>
            </p14:xfrm>
          </p:contentPart>
        </mc:Choice>
        <mc:Fallback xmlns="">
          <p:pic>
            <p:nvPicPr>
              <p:cNvPr id="64" name="Ink 63">
                <a:extLst>
                  <a:ext uri="{FF2B5EF4-FFF2-40B4-BE49-F238E27FC236}">
                    <a16:creationId xmlns:a16="http://schemas.microsoft.com/office/drawing/2014/main" id="{64A175C5-BAA8-4F68-88EC-52D12EC5A63F}"/>
                  </a:ext>
                </a:extLst>
              </p:cNvPr>
              <p:cNvPicPr/>
              <p:nvPr/>
            </p:nvPicPr>
            <p:blipFill>
              <a:blip r:embed="rId73"/>
              <a:stretch>
                <a:fillRect/>
              </a:stretch>
            </p:blipFill>
            <p:spPr>
              <a:xfrm>
                <a:off x="10505958" y="3616239"/>
                <a:ext cx="26748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7" name="Ink 66">
                <a:extLst>
                  <a:ext uri="{FF2B5EF4-FFF2-40B4-BE49-F238E27FC236}">
                    <a16:creationId xmlns:a16="http://schemas.microsoft.com/office/drawing/2014/main" id="{BDF4C96F-35BB-4138-AD84-F3CD1DAD110E}"/>
                  </a:ext>
                </a:extLst>
              </p14:cNvPr>
              <p14:cNvContentPartPr/>
              <p14:nvPr/>
            </p14:nvContentPartPr>
            <p14:xfrm>
              <a:off x="11180958" y="3711639"/>
              <a:ext cx="178560" cy="212040"/>
            </p14:xfrm>
          </p:contentPart>
        </mc:Choice>
        <mc:Fallback xmlns="">
          <p:pic>
            <p:nvPicPr>
              <p:cNvPr id="67" name="Ink 66">
                <a:extLst>
                  <a:ext uri="{FF2B5EF4-FFF2-40B4-BE49-F238E27FC236}">
                    <a16:creationId xmlns:a16="http://schemas.microsoft.com/office/drawing/2014/main" id="{BDF4C96F-35BB-4138-AD84-F3CD1DAD110E}"/>
                  </a:ext>
                </a:extLst>
              </p:cNvPr>
              <p:cNvPicPr/>
              <p:nvPr/>
            </p:nvPicPr>
            <p:blipFill>
              <a:blip r:embed="rId75"/>
              <a:stretch>
                <a:fillRect/>
              </a:stretch>
            </p:blipFill>
            <p:spPr>
              <a:xfrm>
                <a:off x="11176638" y="3707319"/>
                <a:ext cx="187200" cy="220680"/>
              </a:xfrm>
              <a:prstGeom prst="rect">
                <a:avLst/>
              </a:prstGeom>
            </p:spPr>
          </p:pic>
        </mc:Fallback>
      </mc:AlternateContent>
    </p:spTree>
    <p:extLst>
      <p:ext uri="{BB962C8B-B14F-4D97-AF65-F5344CB8AC3E}">
        <p14:creationId xmlns:p14="http://schemas.microsoft.com/office/powerpoint/2010/main" val="4175379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35078" y="1060681"/>
            <a:ext cx="11580836" cy="4899728"/>
          </a:xfrm>
          <a:prstGeom prst="rect">
            <a:avLst/>
          </a:prstGeom>
        </p:spPr>
      </p:pic>
      <p:sp>
        <p:nvSpPr>
          <p:cNvPr id="3" name="Content Placeholder 2"/>
          <p:cNvSpPr>
            <a:spLocks noGrp="1"/>
          </p:cNvSpPr>
          <p:nvPr>
            <p:ph idx="1"/>
          </p:nvPr>
        </p:nvSpPr>
        <p:spPr>
          <a:xfrm>
            <a:off x="228601" y="5960409"/>
            <a:ext cx="11707760" cy="1074891"/>
          </a:xfrm>
        </p:spPr>
        <p:txBody>
          <a:bodyPr/>
          <a:lstStyle/>
          <a:p>
            <a:r>
              <a:rPr lang="en-CA" dirty="0">
                <a:latin typeface="Script MT Bold" panose="03040602040607080904" pitchFamily="66" charset="0"/>
              </a:rPr>
              <a:t>l</a:t>
            </a:r>
            <a:r>
              <a:rPr lang="en-CA" dirty="0"/>
              <a:t> such filters can be applied (</a:t>
            </a:r>
            <a:r>
              <a:rPr lang="en-CA" dirty="0">
                <a:latin typeface="Script MT Bold" panose="03040602040607080904" pitchFamily="66" charset="0"/>
              </a:rPr>
              <a:t>l</a:t>
            </a:r>
            <a:r>
              <a:rPr lang="en-CA" dirty="0"/>
              <a:t> =3 here), resulting in an </a:t>
            </a:r>
            <a:r>
              <a:rPr lang="en-CA" dirty="0">
                <a:latin typeface="Script MT Bold" panose="03040602040607080904" pitchFamily="66" charset="0"/>
              </a:rPr>
              <a:t>l</a:t>
            </a:r>
            <a:r>
              <a:rPr lang="en-CA" dirty="0"/>
              <a:t> dimensional vector (each dimension corresponding to a filter)</a:t>
            </a:r>
          </a:p>
        </p:txBody>
      </p:sp>
      <p:sp>
        <p:nvSpPr>
          <p:cNvPr id="2" name="Title 1"/>
          <p:cNvSpPr>
            <a:spLocks noGrp="1"/>
          </p:cNvSpPr>
          <p:nvPr>
            <p:ph type="title"/>
          </p:nvPr>
        </p:nvSpPr>
        <p:spPr>
          <a:xfrm>
            <a:off x="435078" y="-259220"/>
            <a:ext cx="10515600" cy="1325563"/>
          </a:xfrm>
        </p:spPr>
        <p:txBody>
          <a:bodyPr/>
          <a:lstStyle/>
          <a:p>
            <a:r>
              <a:rPr lang="en-CA" dirty="0"/>
              <a:t>CNN: </a:t>
            </a:r>
            <a:r>
              <a:rPr lang="en-CA" b="1" u="sng" dirty="0"/>
              <a:t>convolution</a:t>
            </a:r>
            <a:r>
              <a:rPr lang="en-CA" dirty="0"/>
              <a:t> and pooling in NLP</a:t>
            </a:r>
          </a:p>
        </p:txBody>
      </p:sp>
      <p:sp>
        <p:nvSpPr>
          <p:cNvPr id="5" name="Content Placeholder 2"/>
          <p:cNvSpPr txBox="1">
            <a:spLocks/>
          </p:cNvSpPr>
          <p:nvPr/>
        </p:nvSpPr>
        <p:spPr>
          <a:xfrm>
            <a:off x="7024820" y="973471"/>
            <a:ext cx="2385880" cy="550069"/>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i="1" dirty="0"/>
              <a:t>Each column of W is a filter</a:t>
            </a: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418120" y="6097320"/>
              <a:ext cx="9360" cy="2160"/>
            </p14:xfrm>
          </p:contentPart>
        </mc:Choice>
        <mc:Fallback xmlns="">
          <p:pic>
            <p:nvPicPr>
              <p:cNvPr id="6" name="Ink 5"/>
              <p:cNvPicPr/>
              <p:nvPr/>
            </p:nvPicPr>
            <p:blipFill>
              <a:blip r:embed="rId5"/>
              <a:stretch>
                <a:fillRect/>
              </a:stretch>
            </p:blipFill>
            <p:spPr>
              <a:xfrm>
                <a:off x="2413080" y="6073920"/>
                <a:ext cx="20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1398798" y="6041658"/>
              <a:ext cx="4576482" cy="129822"/>
            </p14:xfrm>
          </p:contentPart>
        </mc:Choice>
        <mc:Fallback xmlns="">
          <p:pic>
            <p:nvPicPr>
              <p:cNvPr id="7" name="Ink 6"/>
              <p:cNvPicPr/>
              <p:nvPr/>
            </p:nvPicPr>
            <p:blipFill>
              <a:blip r:embed="rId7"/>
              <a:stretch>
                <a:fillRect/>
              </a:stretch>
            </p:blipFill>
            <p:spPr>
              <a:xfrm>
                <a:off x="1392318" y="5972971"/>
                <a:ext cx="4599883" cy="266117"/>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p14:cNvContentPartPr/>
              <p14:nvPr/>
            </p14:nvContentPartPr>
            <p14:xfrm>
              <a:off x="2438280" y="6189120"/>
              <a:ext cx="11880" cy="2520"/>
            </p14:xfrm>
          </p:contentPart>
        </mc:Choice>
        <mc:Fallback xmlns="">
          <p:pic>
            <p:nvPicPr>
              <p:cNvPr id="8" name="Ink 7"/>
              <p:cNvPicPr/>
              <p:nvPr/>
            </p:nvPicPr>
            <p:blipFill>
              <a:blip r:embed="rId9"/>
              <a:stretch>
                <a:fillRect/>
              </a:stretch>
            </p:blipFill>
            <p:spPr>
              <a:xfrm>
                <a:off x="2430000" y="6158160"/>
                <a:ext cx="25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Ink 8"/>
              <p14:cNvContentPartPr/>
              <p14:nvPr/>
            </p14:nvContentPartPr>
            <p14:xfrm>
              <a:off x="1472958" y="6189120"/>
              <a:ext cx="4502322" cy="88066"/>
            </p14:xfrm>
          </p:contentPart>
        </mc:Choice>
        <mc:Fallback xmlns="">
          <p:pic>
            <p:nvPicPr>
              <p:cNvPr id="9" name="Ink 8"/>
              <p:cNvPicPr/>
              <p:nvPr/>
            </p:nvPicPr>
            <p:blipFill>
              <a:blip r:embed="rId11"/>
              <a:stretch>
                <a:fillRect/>
              </a:stretch>
            </p:blipFill>
            <p:spPr>
              <a:xfrm>
                <a:off x="1464318" y="6135561"/>
                <a:ext cx="4529683" cy="210639"/>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p14:cNvContentPartPr/>
              <p14:nvPr/>
            </p14:nvContentPartPr>
            <p14:xfrm>
              <a:off x="5975280" y="575999"/>
              <a:ext cx="3702120" cy="1302369"/>
            </p14:xfrm>
          </p:contentPart>
        </mc:Choice>
        <mc:Fallback xmlns="">
          <p:pic>
            <p:nvPicPr>
              <p:cNvPr id="10" name="Ink 9"/>
              <p:cNvPicPr/>
              <p:nvPr/>
            </p:nvPicPr>
            <p:blipFill>
              <a:blip r:embed="rId13"/>
              <a:stretch>
                <a:fillRect/>
              </a:stretch>
            </p:blipFill>
            <p:spPr>
              <a:xfrm>
                <a:off x="5961240" y="520924"/>
                <a:ext cx="3730199" cy="140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p14:cNvContentPartPr/>
              <p14:nvPr/>
            </p14:nvContentPartPr>
            <p14:xfrm>
              <a:off x="994320" y="6252840"/>
              <a:ext cx="21960" cy="2520"/>
            </p14:xfrm>
          </p:contentPart>
        </mc:Choice>
        <mc:Fallback xmlns="">
          <p:pic>
            <p:nvPicPr>
              <p:cNvPr id="11" name="Ink 10"/>
              <p:cNvPicPr/>
              <p:nvPr/>
            </p:nvPicPr>
            <p:blipFill>
              <a:blip r:embed="rId15"/>
              <a:stretch>
                <a:fillRect/>
              </a:stretch>
            </p:blipFill>
            <p:spPr>
              <a:xfrm>
                <a:off x="986400" y="6220080"/>
                <a:ext cx="34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p14:cNvContentPartPr/>
              <p14:nvPr/>
            </p14:nvContentPartPr>
            <p14:xfrm>
              <a:off x="8519040" y="6099120"/>
              <a:ext cx="2998800" cy="65160"/>
            </p14:xfrm>
          </p:contentPart>
        </mc:Choice>
        <mc:Fallback xmlns="">
          <p:pic>
            <p:nvPicPr>
              <p:cNvPr id="12" name="Ink 11"/>
              <p:cNvPicPr/>
              <p:nvPr/>
            </p:nvPicPr>
            <p:blipFill>
              <a:blip r:embed="rId17"/>
              <a:stretch>
                <a:fillRect/>
              </a:stretch>
            </p:blipFill>
            <p:spPr>
              <a:xfrm>
                <a:off x="8511120" y="6023160"/>
                <a:ext cx="30268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p14:cNvContentPartPr/>
              <p14:nvPr/>
            </p14:nvContentPartPr>
            <p14:xfrm>
              <a:off x="8514000" y="5879160"/>
              <a:ext cx="2935440" cy="367560"/>
            </p14:xfrm>
          </p:contentPart>
        </mc:Choice>
        <mc:Fallback xmlns="">
          <p:pic>
            <p:nvPicPr>
              <p:cNvPr id="13" name="Ink 12"/>
              <p:cNvPicPr/>
              <p:nvPr/>
            </p:nvPicPr>
            <p:blipFill>
              <a:blip r:embed="rId19"/>
              <a:stretch>
                <a:fillRect/>
              </a:stretch>
            </p:blipFill>
            <p:spPr>
              <a:xfrm>
                <a:off x="8504280" y="5816880"/>
                <a:ext cx="295992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4" name="Ink 13"/>
              <p14:cNvContentPartPr/>
              <p14:nvPr/>
            </p14:nvContentPartPr>
            <p14:xfrm>
              <a:off x="9469080" y="2170800"/>
              <a:ext cx="663480" cy="40680"/>
            </p14:xfrm>
          </p:contentPart>
        </mc:Choice>
        <mc:Fallback xmlns="">
          <p:pic>
            <p:nvPicPr>
              <p:cNvPr id="14" name="Ink 13"/>
              <p:cNvPicPr/>
              <p:nvPr/>
            </p:nvPicPr>
            <p:blipFill>
              <a:blip r:embed="rId21"/>
              <a:stretch>
                <a:fillRect/>
              </a:stretch>
            </p:blipFill>
            <p:spPr>
              <a:xfrm>
                <a:off x="9461880" y="2100960"/>
                <a:ext cx="68544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5" name="Ink 14"/>
              <p14:cNvContentPartPr/>
              <p14:nvPr/>
            </p14:nvContentPartPr>
            <p14:xfrm>
              <a:off x="9487080" y="2273400"/>
              <a:ext cx="635040" cy="48960"/>
            </p14:xfrm>
          </p:contentPart>
        </mc:Choice>
        <mc:Fallback xmlns="">
          <p:pic>
            <p:nvPicPr>
              <p:cNvPr id="15" name="Ink 14"/>
              <p:cNvPicPr/>
              <p:nvPr/>
            </p:nvPicPr>
            <p:blipFill>
              <a:blip r:embed="rId23"/>
              <a:stretch>
                <a:fillRect/>
              </a:stretch>
            </p:blipFill>
            <p:spPr>
              <a:xfrm>
                <a:off x="9476640" y="2214000"/>
                <a:ext cx="663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p14:cNvContentPartPr/>
              <p14:nvPr/>
            </p14:nvContentPartPr>
            <p14:xfrm>
              <a:off x="9554040" y="2374920"/>
              <a:ext cx="601200" cy="31320"/>
            </p14:xfrm>
          </p:contentPart>
        </mc:Choice>
        <mc:Fallback xmlns="">
          <p:pic>
            <p:nvPicPr>
              <p:cNvPr id="16" name="Ink 15"/>
              <p:cNvPicPr/>
              <p:nvPr/>
            </p:nvPicPr>
            <p:blipFill>
              <a:blip r:embed="rId25"/>
              <a:stretch>
                <a:fillRect/>
              </a:stretch>
            </p:blipFill>
            <p:spPr>
              <a:xfrm>
                <a:off x="9546120" y="2314080"/>
                <a:ext cx="626760" cy="151560"/>
              </a:xfrm>
              <a:prstGeom prst="rect">
                <a:avLst/>
              </a:prstGeom>
            </p:spPr>
          </p:pic>
        </mc:Fallback>
      </mc:AlternateContent>
      <p:sp>
        <p:nvSpPr>
          <p:cNvPr id="17" name="Date Placeholder 16"/>
          <p:cNvSpPr>
            <a:spLocks noGrp="1"/>
          </p:cNvSpPr>
          <p:nvPr>
            <p:ph type="dt" sz="half" idx="10"/>
          </p:nvPr>
        </p:nvSpPr>
        <p:spPr>
          <a:xfrm>
            <a:off x="7412040" y="6481676"/>
            <a:ext cx="2743200" cy="365125"/>
          </a:xfrm>
        </p:spPr>
        <p:txBody>
          <a:bodyPr/>
          <a:lstStyle/>
          <a:p>
            <a:fld id="{69CF5A70-BF3F-4971-B09D-8C0AEF3F931B}" type="datetime1">
              <a:rPr lang="en-US" smtClean="0"/>
              <a:t>10/27/2021</a:t>
            </a:fld>
            <a:endParaRPr lang="en-CA" dirty="0"/>
          </a:p>
        </p:txBody>
      </p:sp>
      <p:sp>
        <p:nvSpPr>
          <p:cNvPr id="18" name="Footer Placeholder 17"/>
          <p:cNvSpPr>
            <a:spLocks noGrp="1"/>
          </p:cNvSpPr>
          <p:nvPr>
            <p:ph type="ftr" sz="quarter" idx="11"/>
          </p:nvPr>
        </p:nvSpPr>
        <p:spPr>
          <a:xfrm>
            <a:off x="7496640" y="6497854"/>
            <a:ext cx="4114800" cy="365125"/>
          </a:xfrm>
        </p:spPr>
        <p:txBody>
          <a:bodyPr/>
          <a:lstStyle/>
          <a:p>
            <a:r>
              <a:rPr lang="en-CA"/>
              <a:t>CPSC503 Winter 2021</a:t>
            </a:r>
            <a:endParaRPr lang="en-CA" dirty="0"/>
          </a:p>
        </p:txBody>
      </p:sp>
      <p:sp>
        <p:nvSpPr>
          <p:cNvPr id="19" name="Slide Number Placeholder 18"/>
          <p:cNvSpPr>
            <a:spLocks noGrp="1"/>
          </p:cNvSpPr>
          <p:nvPr>
            <p:ph type="sldNum" sz="quarter" idx="12"/>
          </p:nvPr>
        </p:nvSpPr>
        <p:spPr>
          <a:xfrm>
            <a:off x="8823417" y="6472823"/>
            <a:ext cx="2743200" cy="365125"/>
          </a:xfrm>
        </p:spPr>
        <p:txBody>
          <a:bodyPr/>
          <a:lstStyle/>
          <a:p>
            <a:fld id="{C79E7FD9-0062-48F3-88D9-1AA82886013F}" type="slidenum">
              <a:rPr lang="en-CA" smtClean="0"/>
              <a:t>7</a:t>
            </a:fld>
            <a:endParaRPr lang="en-CA" dirty="0"/>
          </a:p>
        </p:txBody>
      </p:sp>
      <p:cxnSp>
        <p:nvCxnSpPr>
          <p:cNvPr id="21" name="Straight Connector 20">
            <a:extLst>
              <a:ext uri="{FF2B5EF4-FFF2-40B4-BE49-F238E27FC236}">
                <a16:creationId xmlns:a16="http://schemas.microsoft.com/office/drawing/2014/main" id="{7C76E140-8F97-4C34-A172-1F936D39FBC6}"/>
              </a:ext>
            </a:extLst>
          </p:cNvPr>
          <p:cNvCxnSpPr>
            <a:cxnSpLocks/>
          </p:cNvCxnSpPr>
          <p:nvPr/>
        </p:nvCxnSpPr>
        <p:spPr>
          <a:xfrm>
            <a:off x="6693795" y="1610750"/>
            <a:ext cx="718245" cy="635721"/>
          </a:xfrm>
          <a:prstGeom prst="line">
            <a:avLst/>
          </a:prstGeom>
          <a:ln/>
        </p:spPr>
        <p:style>
          <a:lnRef idx="2">
            <a:schemeClr val="dk1"/>
          </a:lnRef>
          <a:fillRef idx="0">
            <a:schemeClr val="dk1"/>
          </a:fillRef>
          <a:effectRef idx="1">
            <a:schemeClr val="dk1"/>
          </a:effectRef>
          <a:fontRef idx="minor">
            <a:schemeClr val="tx1"/>
          </a:fontRef>
        </p:style>
      </p:cxnSp>
      <p:cxnSp>
        <p:nvCxnSpPr>
          <p:cNvPr id="25" name="Straight Connector 24">
            <a:extLst>
              <a:ext uri="{FF2B5EF4-FFF2-40B4-BE49-F238E27FC236}">
                <a16:creationId xmlns:a16="http://schemas.microsoft.com/office/drawing/2014/main" id="{02E4B1A9-FA54-4789-88EF-93E8859E2B03}"/>
              </a:ext>
            </a:extLst>
          </p:cNvPr>
          <p:cNvCxnSpPr>
            <a:cxnSpLocks/>
          </p:cNvCxnSpPr>
          <p:nvPr/>
        </p:nvCxnSpPr>
        <p:spPr>
          <a:xfrm>
            <a:off x="6663695" y="1610749"/>
            <a:ext cx="748345" cy="1120404"/>
          </a:xfrm>
          <a:prstGeom prst="line">
            <a:avLst/>
          </a:prstGeom>
          <a:ln/>
        </p:spPr>
        <p:style>
          <a:lnRef idx="2">
            <a:schemeClr val="dk1"/>
          </a:lnRef>
          <a:fillRef idx="0">
            <a:schemeClr val="dk1"/>
          </a:fillRef>
          <a:effectRef idx="1">
            <a:schemeClr val="dk1"/>
          </a:effectRef>
          <a:fontRef idx="minor">
            <a:schemeClr val="tx1"/>
          </a:fontRef>
        </p:style>
      </p:cxnSp>
      <p:cxnSp>
        <p:nvCxnSpPr>
          <p:cNvPr id="27" name="Straight Connector 26">
            <a:extLst>
              <a:ext uri="{FF2B5EF4-FFF2-40B4-BE49-F238E27FC236}">
                <a16:creationId xmlns:a16="http://schemas.microsoft.com/office/drawing/2014/main" id="{2618D918-4409-403D-9A63-9FB8F6B979FC}"/>
              </a:ext>
            </a:extLst>
          </p:cNvPr>
          <p:cNvCxnSpPr>
            <a:cxnSpLocks/>
          </p:cNvCxnSpPr>
          <p:nvPr/>
        </p:nvCxnSpPr>
        <p:spPr>
          <a:xfrm>
            <a:off x="6638564" y="1604789"/>
            <a:ext cx="773476" cy="1545915"/>
          </a:xfrm>
          <a:prstGeom prst="line">
            <a:avLst/>
          </a:prstGeom>
          <a:ln/>
        </p:spPr>
        <p:style>
          <a:lnRef idx="2">
            <a:schemeClr val="dk1"/>
          </a:lnRef>
          <a:fillRef idx="0">
            <a:schemeClr val="dk1"/>
          </a:fillRef>
          <a:effectRef idx="1">
            <a:schemeClr val="dk1"/>
          </a:effectRef>
          <a:fontRef idx="minor">
            <a:schemeClr val="tx1"/>
          </a:fontRef>
        </p:style>
      </p:cxnSp>
      <p:cxnSp>
        <p:nvCxnSpPr>
          <p:cNvPr id="29" name="Straight Connector 28">
            <a:extLst>
              <a:ext uri="{FF2B5EF4-FFF2-40B4-BE49-F238E27FC236}">
                <a16:creationId xmlns:a16="http://schemas.microsoft.com/office/drawing/2014/main" id="{2717C3EB-AC47-4D69-B682-4ECC82D5C179}"/>
              </a:ext>
            </a:extLst>
          </p:cNvPr>
          <p:cNvCxnSpPr>
            <a:cxnSpLocks/>
          </p:cNvCxnSpPr>
          <p:nvPr/>
        </p:nvCxnSpPr>
        <p:spPr>
          <a:xfrm>
            <a:off x="6613433" y="1598829"/>
            <a:ext cx="798607" cy="1973995"/>
          </a:xfrm>
          <a:prstGeom prst="line">
            <a:avLst/>
          </a:prstGeom>
          <a:ln/>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9B0C17EC-F177-4095-A49F-2539600AA0BA}"/>
              </a:ext>
            </a:extLst>
          </p:cNvPr>
          <p:cNvCxnSpPr>
            <a:cxnSpLocks/>
          </p:cNvCxnSpPr>
          <p:nvPr/>
        </p:nvCxnSpPr>
        <p:spPr>
          <a:xfrm>
            <a:off x="6588302" y="1592869"/>
            <a:ext cx="823738" cy="2464637"/>
          </a:xfrm>
          <a:prstGeom prst="line">
            <a:avLst/>
          </a:prstGeom>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35D36FCD-9C03-47BC-BDC0-5C70C9A4276E}"/>
              </a:ext>
            </a:extLst>
          </p:cNvPr>
          <p:cNvCxnSpPr>
            <a:cxnSpLocks/>
          </p:cNvCxnSpPr>
          <p:nvPr/>
        </p:nvCxnSpPr>
        <p:spPr>
          <a:xfrm>
            <a:off x="6563171" y="1586909"/>
            <a:ext cx="848869" cy="2905578"/>
          </a:xfrm>
          <a:prstGeom prst="line">
            <a:avLst/>
          </a:prstGeom>
          <a:ln/>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C18D319A-7A30-4C9F-8B63-AA82F136C361}"/>
              </a:ext>
            </a:extLst>
          </p:cNvPr>
          <p:cNvCxnSpPr>
            <a:cxnSpLocks/>
          </p:cNvCxnSpPr>
          <p:nvPr/>
        </p:nvCxnSpPr>
        <p:spPr>
          <a:xfrm>
            <a:off x="6538040" y="1580949"/>
            <a:ext cx="874000" cy="3319042"/>
          </a:xfrm>
          <a:prstGeom prst="line">
            <a:avLst/>
          </a:prstGeom>
          <a:ln/>
        </p:spPr>
        <p:style>
          <a:lnRef idx="2">
            <a:schemeClr val="dk1"/>
          </a:lnRef>
          <a:fillRef idx="0">
            <a:schemeClr val="dk1"/>
          </a:fillRef>
          <a:effectRef idx="1">
            <a:schemeClr val="dk1"/>
          </a:effectRef>
          <a:fontRef idx="minor">
            <a:schemeClr val="tx1"/>
          </a:fontRef>
        </p:style>
      </p:cxnSp>
      <p:sp>
        <p:nvSpPr>
          <p:cNvPr id="38" name="TextBox 37">
            <a:extLst>
              <a:ext uri="{FF2B5EF4-FFF2-40B4-BE49-F238E27FC236}">
                <a16:creationId xmlns:a16="http://schemas.microsoft.com/office/drawing/2014/main" id="{7740CD2B-A4EA-46CF-A241-5E54398CD66E}"/>
              </a:ext>
            </a:extLst>
          </p:cNvPr>
          <p:cNvSpPr txBox="1"/>
          <p:nvPr/>
        </p:nvSpPr>
        <p:spPr>
          <a:xfrm>
            <a:off x="5258096" y="1811279"/>
            <a:ext cx="301686" cy="369332"/>
          </a:xfrm>
          <a:prstGeom prst="rect">
            <a:avLst/>
          </a:prstGeom>
          <a:noFill/>
        </p:spPr>
        <p:txBody>
          <a:bodyPr wrap="none" rtlCol="0">
            <a:spAutoFit/>
          </a:bodyPr>
          <a:lstStyle/>
          <a:p>
            <a:r>
              <a:rPr lang="en-CA" dirty="0"/>
              <a:t>6</a:t>
            </a:r>
          </a:p>
        </p:txBody>
      </p:sp>
      <p:sp>
        <p:nvSpPr>
          <p:cNvPr id="39" name="TextBox 38">
            <a:extLst>
              <a:ext uri="{FF2B5EF4-FFF2-40B4-BE49-F238E27FC236}">
                <a16:creationId xmlns:a16="http://schemas.microsoft.com/office/drawing/2014/main" id="{5AEFF337-F94E-4E42-9C85-35CCA39343DD}"/>
              </a:ext>
            </a:extLst>
          </p:cNvPr>
          <p:cNvSpPr txBox="1"/>
          <p:nvPr/>
        </p:nvSpPr>
        <p:spPr>
          <a:xfrm>
            <a:off x="9264761" y="1808407"/>
            <a:ext cx="301686" cy="369332"/>
          </a:xfrm>
          <a:prstGeom prst="rect">
            <a:avLst/>
          </a:prstGeom>
          <a:noFill/>
        </p:spPr>
        <p:txBody>
          <a:bodyPr wrap="none" rtlCol="0">
            <a:spAutoFit/>
          </a:bodyPr>
          <a:lstStyle/>
          <a:p>
            <a:r>
              <a:rPr lang="en-CA" dirty="0"/>
              <a:t>3</a:t>
            </a:r>
          </a:p>
        </p:txBody>
      </p:sp>
    </p:spTree>
    <p:extLst>
      <p:ext uri="{BB962C8B-B14F-4D97-AF65-F5344CB8AC3E}">
        <p14:creationId xmlns:p14="http://schemas.microsoft.com/office/powerpoint/2010/main" val="304838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Multiple filters </a:t>
            </a:r>
            <a:r>
              <a:rPr lang="en-CA" b="1" dirty="0" err="1"/>
              <a:t>u</a:t>
            </a:r>
            <a:r>
              <a:rPr lang="en-CA" b="1" baseline="-25000" dirty="0" err="1"/>
              <a:t>i</a:t>
            </a:r>
            <a:r>
              <a:rPr lang="en-CA" dirty="0"/>
              <a:t>: details</a:t>
            </a:r>
          </a:p>
        </p:txBody>
      </p:sp>
      <p:sp>
        <p:nvSpPr>
          <p:cNvPr id="4" name="Date Placeholder 3"/>
          <p:cNvSpPr>
            <a:spLocks noGrp="1"/>
          </p:cNvSpPr>
          <p:nvPr>
            <p:ph type="dt" sz="half" idx="10"/>
          </p:nvPr>
        </p:nvSpPr>
        <p:spPr/>
        <p:txBody>
          <a:bodyPr/>
          <a:lstStyle/>
          <a:p>
            <a:fld id="{52986AE6-43A9-4EDF-B699-E559D5FCD170}" type="datetime1">
              <a:rPr lang="en-US" smtClean="0"/>
              <a:t>10/27/2021</a:t>
            </a:fld>
            <a:endParaRPr lang="en-CA"/>
          </a:p>
        </p:txBody>
      </p:sp>
      <p:sp>
        <p:nvSpPr>
          <p:cNvPr id="5" name="Footer Placeholder 4"/>
          <p:cNvSpPr>
            <a:spLocks noGrp="1"/>
          </p:cNvSpPr>
          <p:nvPr>
            <p:ph type="ftr" sz="quarter" idx="11"/>
          </p:nvPr>
        </p:nvSpPr>
        <p:spPr/>
        <p:txBody>
          <a:bodyPr/>
          <a:lstStyle/>
          <a:p>
            <a:r>
              <a:rPr lang="en-CA"/>
              <a:t>CPSC503 Winter 2021</a:t>
            </a:r>
          </a:p>
        </p:txBody>
      </p:sp>
      <p:sp>
        <p:nvSpPr>
          <p:cNvPr id="6" name="Slide Number Placeholder 5"/>
          <p:cNvSpPr>
            <a:spLocks noGrp="1"/>
          </p:cNvSpPr>
          <p:nvPr>
            <p:ph type="sldNum" sz="quarter" idx="12"/>
          </p:nvPr>
        </p:nvSpPr>
        <p:spPr/>
        <p:txBody>
          <a:bodyPr/>
          <a:lstStyle/>
          <a:p>
            <a:fld id="{C79E7FD9-0062-48F3-88D9-1AA82886013F}" type="slidenum">
              <a:rPr lang="en-CA" smtClean="0"/>
              <a:t>8</a:t>
            </a:fld>
            <a:endParaRPr lang="en-CA"/>
          </a:p>
        </p:txBody>
      </p:sp>
      <mc:AlternateContent xmlns:mc="http://schemas.openxmlformats.org/markup-compatibility/2006" xmlns:p14="http://schemas.microsoft.com/office/powerpoint/2010/main">
        <mc:Choice Requires="p14">
          <p:contentPart p14:bwMode="auto" r:id="rId2">
            <p14:nvContentPartPr>
              <p14:cNvPr id="33" name="Ink 32"/>
              <p14:cNvContentPartPr/>
              <p14:nvPr/>
            </p14:nvContentPartPr>
            <p14:xfrm>
              <a:off x="2851344" y="2084904"/>
              <a:ext cx="863280" cy="538200"/>
            </p14:xfrm>
          </p:contentPart>
        </mc:Choice>
        <mc:Fallback xmlns="">
          <p:pic>
            <p:nvPicPr>
              <p:cNvPr id="33" name="Ink 32"/>
              <p:cNvPicPr/>
              <p:nvPr/>
            </p:nvPicPr>
            <p:blipFill>
              <a:blip r:embed="rId3"/>
              <a:stretch>
                <a:fillRect/>
              </a:stretch>
            </p:blipFill>
            <p:spPr>
              <a:xfrm>
                <a:off x="2843424" y="2075184"/>
                <a:ext cx="87552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4" name="Ink 33"/>
              <p14:cNvContentPartPr/>
              <p14:nvPr/>
            </p14:nvContentPartPr>
            <p14:xfrm>
              <a:off x="3189384" y="2109384"/>
              <a:ext cx="47880" cy="509400"/>
            </p14:xfrm>
          </p:contentPart>
        </mc:Choice>
        <mc:Fallback xmlns="">
          <p:pic>
            <p:nvPicPr>
              <p:cNvPr id="34" name="Ink 33"/>
              <p:cNvPicPr/>
              <p:nvPr/>
            </p:nvPicPr>
            <p:blipFill>
              <a:blip r:embed="rId5"/>
              <a:stretch>
                <a:fillRect/>
              </a:stretch>
            </p:blipFill>
            <p:spPr>
              <a:xfrm>
                <a:off x="3181464" y="2104704"/>
                <a:ext cx="62640" cy="522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5" name="Ink 34"/>
              <p14:cNvContentPartPr/>
              <p14:nvPr/>
            </p14:nvContentPartPr>
            <p14:xfrm>
              <a:off x="2386944" y="2160864"/>
              <a:ext cx="27360" cy="407520"/>
            </p14:xfrm>
          </p:contentPart>
        </mc:Choice>
        <mc:Fallback xmlns="">
          <p:pic>
            <p:nvPicPr>
              <p:cNvPr id="35" name="Ink 34"/>
              <p:cNvPicPr/>
              <p:nvPr/>
            </p:nvPicPr>
            <p:blipFill>
              <a:blip r:embed="rId7"/>
              <a:stretch>
                <a:fillRect/>
              </a:stretch>
            </p:blipFill>
            <p:spPr>
              <a:xfrm>
                <a:off x="2380104" y="2154744"/>
                <a:ext cx="38520" cy="4215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6" name="Ink 35"/>
              <p14:cNvContentPartPr/>
              <p14:nvPr/>
            </p14:nvContentPartPr>
            <p14:xfrm>
              <a:off x="1981584" y="2106504"/>
              <a:ext cx="864360" cy="468000"/>
            </p14:xfrm>
          </p:contentPart>
        </mc:Choice>
        <mc:Fallback xmlns="">
          <p:pic>
            <p:nvPicPr>
              <p:cNvPr id="36" name="Ink 35"/>
              <p:cNvPicPr/>
              <p:nvPr/>
            </p:nvPicPr>
            <p:blipFill>
              <a:blip r:embed="rId9"/>
              <a:stretch>
                <a:fillRect/>
              </a:stretch>
            </p:blipFill>
            <p:spPr>
              <a:xfrm>
                <a:off x="1974024" y="2095704"/>
                <a:ext cx="88272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1" name="Ink 40"/>
              <p14:cNvContentPartPr/>
              <p14:nvPr/>
            </p14:nvContentPartPr>
            <p14:xfrm>
              <a:off x="940104" y="2148984"/>
              <a:ext cx="488520" cy="531720"/>
            </p14:xfrm>
          </p:contentPart>
        </mc:Choice>
        <mc:Fallback xmlns="">
          <p:pic>
            <p:nvPicPr>
              <p:cNvPr id="41" name="Ink 40"/>
              <p:cNvPicPr/>
              <p:nvPr/>
            </p:nvPicPr>
            <p:blipFill>
              <a:blip r:embed="rId11"/>
              <a:stretch>
                <a:fillRect/>
              </a:stretch>
            </p:blipFill>
            <p:spPr>
              <a:xfrm>
                <a:off x="932904" y="2144304"/>
                <a:ext cx="502200" cy="545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6" name="Ink 45"/>
              <p14:cNvContentPartPr/>
              <p14:nvPr/>
            </p14:nvContentPartPr>
            <p14:xfrm>
              <a:off x="2002824" y="2093904"/>
              <a:ext cx="3564360" cy="1084320"/>
            </p14:xfrm>
          </p:contentPart>
        </mc:Choice>
        <mc:Fallback xmlns="">
          <p:pic>
            <p:nvPicPr>
              <p:cNvPr id="46" name="Ink 45"/>
              <p:cNvPicPr/>
              <p:nvPr/>
            </p:nvPicPr>
            <p:blipFill>
              <a:blip r:embed="rId13"/>
              <a:stretch>
                <a:fillRect/>
              </a:stretch>
            </p:blipFill>
            <p:spPr>
              <a:xfrm>
                <a:off x="1997784" y="2088144"/>
                <a:ext cx="3575520" cy="1098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63" name="Ink 62"/>
              <p14:cNvContentPartPr/>
              <p14:nvPr/>
            </p14:nvContentPartPr>
            <p14:xfrm>
              <a:off x="5545584" y="2107944"/>
              <a:ext cx="1861560" cy="3025800"/>
            </p14:xfrm>
          </p:contentPart>
        </mc:Choice>
        <mc:Fallback xmlns="">
          <p:pic>
            <p:nvPicPr>
              <p:cNvPr id="63" name="Ink 62"/>
              <p:cNvPicPr/>
              <p:nvPr/>
            </p:nvPicPr>
            <p:blipFill>
              <a:blip r:embed="rId15"/>
              <a:stretch>
                <a:fillRect/>
              </a:stretch>
            </p:blipFill>
            <p:spPr>
              <a:xfrm>
                <a:off x="5537304" y="2102905"/>
                <a:ext cx="1882080" cy="3042358"/>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8" name="Ink 67"/>
              <p14:cNvContentPartPr/>
              <p14:nvPr/>
            </p14:nvContentPartPr>
            <p14:xfrm>
              <a:off x="6124824" y="2261664"/>
              <a:ext cx="243360" cy="2851560"/>
            </p14:xfrm>
          </p:contentPart>
        </mc:Choice>
        <mc:Fallback xmlns="">
          <p:pic>
            <p:nvPicPr>
              <p:cNvPr id="68" name="Ink 67"/>
              <p:cNvPicPr/>
              <p:nvPr/>
            </p:nvPicPr>
            <p:blipFill>
              <a:blip r:embed="rId17"/>
              <a:stretch>
                <a:fillRect/>
              </a:stretch>
            </p:blipFill>
            <p:spPr>
              <a:xfrm>
                <a:off x="6115464" y="2253744"/>
                <a:ext cx="259200" cy="2872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73" name="Ink 72"/>
              <p14:cNvContentPartPr/>
              <p14:nvPr/>
            </p14:nvContentPartPr>
            <p14:xfrm>
              <a:off x="6663024" y="2274624"/>
              <a:ext cx="196560" cy="2783520"/>
            </p14:xfrm>
          </p:contentPart>
        </mc:Choice>
        <mc:Fallback xmlns="">
          <p:pic>
            <p:nvPicPr>
              <p:cNvPr id="73" name="Ink 72"/>
              <p:cNvPicPr/>
              <p:nvPr/>
            </p:nvPicPr>
            <p:blipFill>
              <a:blip r:embed="rId19"/>
              <a:stretch>
                <a:fillRect/>
              </a:stretch>
            </p:blipFill>
            <p:spPr>
              <a:xfrm>
                <a:off x="6655824" y="2267424"/>
                <a:ext cx="215640" cy="28026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7" name="Ink 76"/>
              <p14:cNvContentPartPr/>
              <p14:nvPr/>
            </p14:nvContentPartPr>
            <p14:xfrm>
              <a:off x="5638104" y="2611944"/>
              <a:ext cx="1530720" cy="33120"/>
            </p14:xfrm>
          </p:contentPart>
        </mc:Choice>
        <mc:Fallback xmlns="">
          <p:pic>
            <p:nvPicPr>
              <p:cNvPr id="77" name="Ink 76"/>
              <p:cNvPicPr/>
              <p:nvPr/>
            </p:nvPicPr>
            <p:blipFill>
              <a:blip r:embed="rId21"/>
              <a:stretch>
                <a:fillRect/>
              </a:stretch>
            </p:blipFill>
            <p:spPr>
              <a:xfrm>
                <a:off x="5629824" y="2602224"/>
                <a:ext cx="154980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0" name="Ink 79"/>
              <p14:cNvContentPartPr/>
              <p14:nvPr/>
            </p14:nvContentPartPr>
            <p14:xfrm>
              <a:off x="5657544" y="3050064"/>
              <a:ext cx="1611000" cy="29160"/>
            </p14:xfrm>
          </p:contentPart>
        </mc:Choice>
        <mc:Fallback xmlns="">
          <p:pic>
            <p:nvPicPr>
              <p:cNvPr id="80" name="Ink 79"/>
              <p:cNvPicPr/>
              <p:nvPr/>
            </p:nvPicPr>
            <p:blipFill>
              <a:blip r:embed="rId23"/>
              <a:stretch>
                <a:fillRect/>
              </a:stretch>
            </p:blipFill>
            <p:spPr>
              <a:xfrm>
                <a:off x="5651064" y="3042864"/>
                <a:ext cx="162468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82" name="Ink 81"/>
              <p14:cNvContentPartPr/>
              <p14:nvPr/>
            </p14:nvContentPartPr>
            <p14:xfrm>
              <a:off x="5725944" y="3604824"/>
              <a:ext cx="1554480" cy="39600"/>
            </p14:xfrm>
          </p:contentPart>
        </mc:Choice>
        <mc:Fallback xmlns="">
          <p:pic>
            <p:nvPicPr>
              <p:cNvPr id="82" name="Ink 81"/>
              <p:cNvPicPr/>
              <p:nvPr/>
            </p:nvPicPr>
            <p:blipFill>
              <a:blip r:embed="rId25"/>
              <a:stretch>
                <a:fillRect/>
              </a:stretch>
            </p:blipFill>
            <p:spPr>
              <a:xfrm>
                <a:off x="5721984" y="3593664"/>
                <a:ext cx="15696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83" name="Ink 82"/>
              <p14:cNvContentPartPr/>
              <p14:nvPr/>
            </p14:nvContentPartPr>
            <p14:xfrm>
              <a:off x="5823504" y="4100184"/>
              <a:ext cx="1452240" cy="50400"/>
            </p14:xfrm>
          </p:contentPart>
        </mc:Choice>
        <mc:Fallback xmlns="">
          <p:pic>
            <p:nvPicPr>
              <p:cNvPr id="83" name="Ink 82"/>
              <p:cNvPicPr/>
              <p:nvPr/>
            </p:nvPicPr>
            <p:blipFill>
              <a:blip r:embed="rId27"/>
              <a:stretch>
                <a:fillRect/>
              </a:stretch>
            </p:blipFill>
            <p:spPr>
              <a:xfrm>
                <a:off x="5818104" y="4088664"/>
                <a:ext cx="14680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85" name="Ink 84"/>
              <p14:cNvContentPartPr/>
              <p14:nvPr/>
            </p14:nvContentPartPr>
            <p14:xfrm>
              <a:off x="5822784" y="4543344"/>
              <a:ext cx="1484640" cy="68400"/>
            </p14:xfrm>
          </p:contentPart>
        </mc:Choice>
        <mc:Fallback xmlns="">
          <p:pic>
            <p:nvPicPr>
              <p:cNvPr id="85" name="Ink 84"/>
              <p:cNvPicPr/>
              <p:nvPr/>
            </p:nvPicPr>
            <p:blipFill>
              <a:blip r:embed="rId29"/>
              <a:stretch>
                <a:fillRect/>
              </a:stretch>
            </p:blipFill>
            <p:spPr>
              <a:xfrm>
                <a:off x="5816664" y="4530744"/>
                <a:ext cx="150444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9" name="Ink 98"/>
              <p14:cNvContentPartPr/>
              <p14:nvPr/>
            </p14:nvContentPartPr>
            <p14:xfrm>
              <a:off x="7469424" y="249264"/>
              <a:ext cx="2357280" cy="731880"/>
            </p14:xfrm>
          </p:contentPart>
        </mc:Choice>
        <mc:Fallback xmlns="">
          <p:pic>
            <p:nvPicPr>
              <p:cNvPr id="99" name="Ink 98"/>
              <p:cNvPicPr/>
              <p:nvPr/>
            </p:nvPicPr>
            <p:blipFill>
              <a:blip r:embed="rId31"/>
              <a:stretch>
                <a:fillRect/>
              </a:stretch>
            </p:blipFill>
            <p:spPr>
              <a:xfrm>
                <a:off x="7463304" y="241344"/>
                <a:ext cx="2375640" cy="753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02" name="Ink 101"/>
              <p14:cNvContentPartPr/>
              <p14:nvPr/>
            </p14:nvContentPartPr>
            <p14:xfrm>
              <a:off x="4828464" y="4552704"/>
              <a:ext cx="652320" cy="677880"/>
            </p14:xfrm>
          </p:contentPart>
        </mc:Choice>
        <mc:Fallback xmlns="">
          <p:pic>
            <p:nvPicPr>
              <p:cNvPr id="102" name="Ink 101"/>
              <p:cNvPicPr/>
              <p:nvPr/>
            </p:nvPicPr>
            <p:blipFill>
              <a:blip r:embed="rId33"/>
              <a:stretch>
                <a:fillRect/>
              </a:stretch>
            </p:blipFill>
            <p:spPr>
              <a:xfrm>
                <a:off x="4809744" y="4532184"/>
                <a:ext cx="692640" cy="720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28" name="Ink 127"/>
              <p14:cNvContentPartPr/>
              <p14:nvPr/>
            </p14:nvContentPartPr>
            <p14:xfrm>
              <a:off x="7456104" y="899064"/>
              <a:ext cx="2597760" cy="363240"/>
            </p14:xfrm>
          </p:contentPart>
        </mc:Choice>
        <mc:Fallback xmlns="">
          <p:pic>
            <p:nvPicPr>
              <p:cNvPr id="128" name="Ink 127"/>
              <p:cNvPicPr/>
              <p:nvPr/>
            </p:nvPicPr>
            <p:blipFill>
              <a:blip r:embed="rId35"/>
              <a:stretch>
                <a:fillRect/>
              </a:stretch>
            </p:blipFill>
            <p:spPr>
              <a:xfrm>
                <a:off x="7451064" y="894024"/>
                <a:ext cx="2613960" cy="3790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37" name="Ink 136"/>
              <p14:cNvContentPartPr/>
              <p14:nvPr/>
            </p14:nvContentPartPr>
            <p14:xfrm>
              <a:off x="5693184" y="1635264"/>
              <a:ext cx="1476000" cy="407880"/>
            </p14:xfrm>
          </p:contentPart>
        </mc:Choice>
        <mc:Fallback xmlns="">
          <p:pic>
            <p:nvPicPr>
              <p:cNvPr id="137" name="Ink 136"/>
              <p:cNvPicPr/>
              <p:nvPr/>
            </p:nvPicPr>
            <p:blipFill>
              <a:blip r:embed="rId37"/>
              <a:stretch>
                <a:fillRect/>
              </a:stretch>
            </p:blipFill>
            <p:spPr>
              <a:xfrm>
                <a:off x="5683824" y="1623744"/>
                <a:ext cx="14961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1" name="Ink 160"/>
              <p14:cNvContentPartPr/>
              <p14:nvPr/>
            </p14:nvContentPartPr>
            <p14:xfrm>
              <a:off x="8213184" y="1864224"/>
              <a:ext cx="2501640" cy="2818440"/>
            </p14:xfrm>
          </p:contentPart>
        </mc:Choice>
        <mc:Fallback xmlns="">
          <p:pic>
            <p:nvPicPr>
              <p:cNvPr id="161" name="Ink 160"/>
              <p:cNvPicPr/>
              <p:nvPr/>
            </p:nvPicPr>
            <p:blipFill>
              <a:blip r:embed="rId39"/>
              <a:stretch>
                <a:fillRect/>
              </a:stretch>
            </p:blipFill>
            <p:spPr>
              <a:xfrm>
                <a:off x="8201304" y="1854144"/>
                <a:ext cx="2523960" cy="2840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171" name="Ink 170"/>
              <p14:cNvContentPartPr/>
              <p14:nvPr/>
            </p14:nvContentPartPr>
            <p14:xfrm>
              <a:off x="8975304" y="2717784"/>
              <a:ext cx="71280" cy="1209960"/>
            </p14:xfrm>
          </p:contentPart>
        </mc:Choice>
        <mc:Fallback xmlns="">
          <p:pic>
            <p:nvPicPr>
              <p:cNvPr id="171" name="Ink 170"/>
              <p:cNvPicPr/>
              <p:nvPr/>
            </p:nvPicPr>
            <p:blipFill>
              <a:blip r:embed="rId41"/>
              <a:stretch>
                <a:fillRect/>
              </a:stretch>
            </p:blipFill>
            <p:spPr>
              <a:xfrm>
                <a:off x="8963784" y="2705904"/>
                <a:ext cx="94320" cy="12340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175" name="Ink 174"/>
              <p14:cNvContentPartPr/>
              <p14:nvPr/>
            </p14:nvContentPartPr>
            <p14:xfrm>
              <a:off x="8398224" y="1280304"/>
              <a:ext cx="36720" cy="745560"/>
            </p14:xfrm>
          </p:contentPart>
        </mc:Choice>
        <mc:Fallback xmlns="">
          <p:pic>
            <p:nvPicPr>
              <p:cNvPr id="175" name="Ink 174"/>
              <p:cNvPicPr/>
              <p:nvPr/>
            </p:nvPicPr>
            <p:blipFill>
              <a:blip r:embed="rId43"/>
              <a:stretch>
                <a:fillRect/>
              </a:stretch>
            </p:blipFill>
            <p:spPr>
              <a:xfrm>
                <a:off x="8387424" y="1272744"/>
                <a:ext cx="56880" cy="762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176" name="Ink 175"/>
              <p14:cNvContentPartPr/>
              <p14:nvPr/>
            </p14:nvContentPartPr>
            <p14:xfrm>
              <a:off x="8846424" y="2683944"/>
              <a:ext cx="285120" cy="207360"/>
            </p14:xfrm>
          </p:contentPart>
        </mc:Choice>
        <mc:Fallback xmlns="">
          <p:pic>
            <p:nvPicPr>
              <p:cNvPr id="176" name="Ink 175"/>
              <p:cNvPicPr/>
              <p:nvPr/>
            </p:nvPicPr>
            <p:blipFill>
              <a:blip r:embed="rId45"/>
              <a:stretch>
                <a:fillRect/>
              </a:stretch>
            </p:blipFill>
            <p:spPr>
              <a:xfrm>
                <a:off x="8836344" y="2671344"/>
                <a:ext cx="3063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177" name="Ink 176"/>
              <p14:cNvContentPartPr/>
              <p14:nvPr/>
            </p14:nvContentPartPr>
            <p14:xfrm>
              <a:off x="8975664" y="2739024"/>
              <a:ext cx="37080" cy="588240"/>
            </p14:xfrm>
          </p:contentPart>
        </mc:Choice>
        <mc:Fallback xmlns="">
          <p:pic>
            <p:nvPicPr>
              <p:cNvPr id="177" name="Ink 176"/>
              <p:cNvPicPr/>
              <p:nvPr/>
            </p:nvPicPr>
            <p:blipFill>
              <a:blip r:embed="rId47"/>
              <a:stretch>
                <a:fillRect/>
              </a:stretch>
            </p:blipFill>
            <p:spPr>
              <a:xfrm>
                <a:off x="8969544" y="2731464"/>
                <a:ext cx="48600" cy="606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183" name="Ink 182"/>
              <p14:cNvContentPartPr/>
              <p14:nvPr/>
            </p14:nvContentPartPr>
            <p14:xfrm>
              <a:off x="8973504" y="3329784"/>
              <a:ext cx="15480" cy="19800"/>
            </p14:xfrm>
          </p:contentPart>
        </mc:Choice>
        <mc:Fallback xmlns="">
          <p:pic>
            <p:nvPicPr>
              <p:cNvPr id="183" name="Ink 182"/>
              <p:cNvPicPr/>
              <p:nvPr/>
            </p:nvPicPr>
            <p:blipFill>
              <a:blip r:embed="rId49"/>
              <a:stretch>
                <a:fillRect/>
              </a:stretch>
            </p:blipFill>
            <p:spPr>
              <a:xfrm>
                <a:off x="8966304" y="3326544"/>
                <a:ext cx="25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84" name="Ink 183"/>
              <p14:cNvContentPartPr/>
              <p14:nvPr/>
            </p14:nvContentPartPr>
            <p14:xfrm>
              <a:off x="10660104" y="4053024"/>
              <a:ext cx="272880" cy="754920"/>
            </p14:xfrm>
          </p:contentPart>
        </mc:Choice>
        <mc:Fallback xmlns="">
          <p:pic>
            <p:nvPicPr>
              <p:cNvPr id="184" name="Ink 183"/>
              <p:cNvPicPr/>
              <p:nvPr/>
            </p:nvPicPr>
            <p:blipFill>
              <a:blip r:embed="rId51"/>
              <a:stretch>
                <a:fillRect/>
              </a:stretch>
            </p:blipFill>
            <p:spPr>
              <a:xfrm>
                <a:off x="10651464" y="4040784"/>
                <a:ext cx="296280" cy="777240"/>
              </a:xfrm>
              <a:prstGeom prst="rect">
                <a:avLst/>
              </a:prstGeom>
            </p:spPr>
          </p:pic>
        </mc:Fallback>
      </mc:AlternateContent>
    </p:spTree>
    <p:extLst>
      <p:ext uri="{BB962C8B-B14F-4D97-AF65-F5344CB8AC3E}">
        <p14:creationId xmlns:p14="http://schemas.microsoft.com/office/powerpoint/2010/main" val="231535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55525" y="668958"/>
            <a:ext cx="11580836" cy="4899728"/>
          </a:xfrm>
          <a:prstGeom prst="rect">
            <a:avLst/>
          </a:prstGeom>
        </p:spPr>
      </p:pic>
      <p:sp>
        <p:nvSpPr>
          <p:cNvPr id="3" name="Content Placeholder 2"/>
          <p:cNvSpPr>
            <a:spLocks noGrp="1"/>
          </p:cNvSpPr>
          <p:nvPr>
            <p:ph idx="1"/>
          </p:nvPr>
        </p:nvSpPr>
        <p:spPr>
          <a:xfrm>
            <a:off x="228601" y="5421973"/>
            <a:ext cx="11707760" cy="1074891"/>
          </a:xfrm>
        </p:spPr>
        <p:txBody>
          <a:bodyPr>
            <a:normAutofit fontScale="92500" lnSpcReduction="10000"/>
          </a:bodyPr>
          <a:lstStyle/>
          <a:p>
            <a:r>
              <a:rPr lang="en-CA" dirty="0"/>
              <a:t>A “pooling” operation combine </a:t>
            </a:r>
            <a:r>
              <a:rPr lang="en-CA" dirty="0">
                <a:solidFill>
                  <a:srgbClr val="00B0F0"/>
                </a:solidFill>
              </a:rPr>
              <a:t>the vectors resulting from the different windows </a:t>
            </a:r>
            <a:r>
              <a:rPr lang="en-CA" dirty="0"/>
              <a:t>into a </a:t>
            </a:r>
            <a:r>
              <a:rPr lang="en-CA" dirty="0">
                <a:solidFill>
                  <a:srgbClr val="00B050"/>
                </a:solidFill>
              </a:rPr>
              <a:t>single vector</a:t>
            </a:r>
            <a:r>
              <a:rPr lang="en-CA" dirty="0"/>
              <a:t>, by taking the </a:t>
            </a:r>
            <a:r>
              <a:rPr lang="en-CA" b="1" dirty="0"/>
              <a:t>max</a:t>
            </a:r>
            <a:r>
              <a:rPr lang="en-CA" dirty="0"/>
              <a:t> or the </a:t>
            </a:r>
            <a:r>
              <a:rPr lang="en-CA" b="1" dirty="0"/>
              <a:t>average</a:t>
            </a:r>
            <a:r>
              <a:rPr lang="en-CA" dirty="0"/>
              <a:t> value observed in each of the ` dimensions over the different windows. </a:t>
            </a:r>
          </a:p>
        </p:txBody>
      </p:sp>
      <p:sp>
        <p:nvSpPr>
          <p:cNvPr id="2" name="Title 1"/>
          <p:cNvSpPr>
            <a:spLocks noGrp="1"/>
          </p:cNvSpPr>
          <p:nvPr>
            <p:ph type="title"/>
          </p:nvPr>
        </p:nvSpPr>
        <p:spPr>
          <a:xfrm>
            <a:off x="435078" y="-259220"/>
            <a:ext cx="10515600" cy="1325563"/>
          </a:xfrm>
        </p:spPr>
        <p:txBody>
          <a:bodyPr/>
          <a:lstStyle/>
          <a:p>
            <a:r>
              <a:rPr lang="en-CA" dirty="0"/>
              <a:t>CNN: convolution and </a:t>
            </a:r>
            <a:r>
              <a:rPr lang="en-CA" b="1" u="sng" dirty="0"/>
              <a:t>pooling</a:t>
            </a:r>
            <a:r>
              <a:rPr lang="en-CA" dirty="0"/>
              <a:t> in NLP</a:t>
            </a:r>
          </a:p>
        </p:txBody>
      </p:sp>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2418120" y="6097320"/>
              <a:ext cx="9360" cy="2160"/>
            </p14:xfrm>
          </p:contentPart>
        </mc:Choice>
        <mc:Fallback xmlns="">
          <p:pic>
            <p:nvPicPr>
              <p:cNvPr id="6" name="Ink 5"/>
              <p:cNvPicPr/>
              <p:nvPr/>
            </p:nvPicPr>
            <p:blipFill>
              <a:blip r:embed="rId5"/>
              <a:stretch>
                <a:fillRect/>
              </a:stretch>
            </p:blipFill>
            <p:spPr>
              <a:xfrm>
                <a:off x="2413080" y="6073920"/>
                <a:ext cx="2016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p14:cNvContentPartPr/>
              <p14:nvPr/>
            </p14:nvContentPartPr>
            <p14:xfrm>
              <a:off x="2438280" y="6189120"/>
              <a:ext cx="11880" cy="2520"/>
            </p14:xfrm>
          </p:contentPart>
        </mc:Choice>
        <mc:Fallback xmlns="">
          <p:pic>
            <p:nvPicPr>
              <p:cNvPr id="8" name="Ink 7"/>
              <p:cNvPicPr/>
              <p:nvPr/>
            </p:nvPicPr>
            <p:blipFill>
              <a:blip r:embed="rId7"/>
              <a:stretch>
                <a:fillRect/>
              </a:stretch>
            </p:blipFill>
            <p:spPr>
              <a:xfrm>
                <a:off x="2430000" y="6158160"/>
                <a:ext cx="2520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994320" y="6252840"/>
              <a:ext cx="21960" cy="2520"/>
            </p14:xfrm>
          </p:contentPart>
        </mc:Choice>
        <mc:Fallback xmlns="">
          <p:pic>
            <p:nvPicPr>
              <p:cNvPr id="11" name="Ink 10"/>
              <p:cNvPicPr/>
              <p:nvPr/>
            </p:nvPicPr>
            <p:blipFill>
              <a:blip r:embed="rId9"/>
              <a:stretch>
                <a:fillRect/>
              </a:stretch>
            </p:blipFill>
            <p:spPr>
              <a:xfrm>
                <a:off x="986400" y="6220080"/>
                <a:ext cx="3492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7" name="Ink 16"/>
              <p14:cNvContentPartPr/>
              <p14:nvPr/>
            </p14:nvContentPartPr>
            <p14:xfrm>
              <a:off x="9225360" y="1613160"/>
              <a:ext cx="1122840" cy="3230280"/>
            </p14:xfrm>
          </p:contentPart>
        </mc:Choice>
        <mc:Fallback xmlns="">
          <p:pic>
            <p:nvPicPr>
              <p:cNvPr id="17" name="Ink 16"/>
              <p:cNvPicPr/>
              <p:nvPr/>
            </p:nvPicPr>
            <p:blipFill>
              <a:blip r:embed="rId11"/>
              <a:stretch>
                <a:fillRect/>
              </a:stretch>
            </p:blipFill>
            <p:spPr>
              <a:xfrm>
                <a:off x="9212400" y="1555560"/>
                <a:ext cx="1150920" cy="334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8" name="Ink 17"/>
              <p14:cNvContentPartPr/>
              <p14:nvPr/>
            </p14:nvContentPartPr>
            <p14:xfrm>
              <a:off x="1338480" y="6265440"/>
              <a:ext cx="2880" cy="1440"/>
            </p14:xfrm>
          </p:contentPart>
        </mc:Choice>
        <mc:Fallback xmlns="">
          <p:pic>
            <p:nvPicPr>
              <p:cNvPr id="18" name="Ink 17"/>
              <p:cNvPicPr/>
              <p:nvPr/>
            </p:nvPicPr>
            <p:blipFill>
              <a:blip r:embed="rId13"/>
              <a:stretch>
                <a:fillRect/>
              </a:stretch>
            </p:blipFill>
            <p:spPr>
              <a:xfrm>
                <a:off x="1334520" y="6249240"/>
                <a:ext cx="111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9" name="Ink 18"/>
              <p14:cNvContentPartPr/>
              <p14:nvPr/>
            </p14:nvContentPartPr>
            <p14:xfrm>
              <a:off x="10681920" y="3348720"/>
              <a:ext cx="10440" cy="4680"/>
            </p14:xfrm>
          </p:contentPart>
        </mc:Choice>
        <mc:Fallback xmlns="">
          <p:pic>
            <p:nvPicPr>
              <p:cNvPr id="19" name="Ink 18"/>
              <p:cNvPicPr/>
              <p:nvPr/>
            </p:nvPicPr>
            <p:blipFill>
              <a:blip r:embed="rId15"/>
              <a:stretch>
                <a:fillRect/>
              </a:stretch>
            </p:blipFill>
            <p:spPr>
              <a:xfrm>
                <a:off x="10676520" y="3324600"/>
                <a:ext cx="2160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0" name="Ink 19"/>
              <p14:cNvContentPartPr/>
              <p14:nvPr/>
            </p14:nvContentPartPr>
            <p14:xfrm>
              <a:off x="10685880" y="3349800"/>
              <a:ext cx="9000" cy="4680"/>
            </p14:xfrm>
          </p:contentPart>
        </mc:Choice>
        <mc:Fallback xmlns="">
          <p:pic>
            <p:nvPicPr>
              <p:cNvPr id="20" name="Ink 19"/>
              <p:cNvPicPr/>
              <p:nvPr/>
            </p:nvPicPr>
            <p:blipFill>
              <a:blip r:embed="rId17"/>
              <a:stretch>
                <a:fillRect/>
              </a:stretch>
            </p:blipFill>
            <p:spPr>
              <a:xfrm>
                <a:off x="10679760" y="3323520"/>
                <a:ext cx="230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1" name="Ink 20"/>
              <p14:cNvContentPartPr/>
              <p14:nvPr/>
            </p14:nvContentPartPr>
            <p14:xfrm>
              <a:off x="10638720" y="3006720"/>
              <a:ext cx="880560" cy="370800"/>
            </p14:xfrm>
          </p:contentPart>
        </mc:Choice>
        <mc:Fallback xmlns="">
          <p:pic>
            <p:nvPicPr>
              <p:cNvPr id="21" name="Ink 20"/>
              <p:cNvPicPr/>
              <p:nvPr/>
            </p:nvPicPr>
            <p:blipFill>
              <a:blip r:embed="rId19"/>
              <a:stretch>
                <a:fillRect/>
              </a:stretch>
            </p:blipFill>
            <p:spPr>
              <a:xfrm>
                <a:off x="10624680" y="2951280"/>
                <a:ext cx="910080" cy="479160"/>
              </a:xfrm>
              <a:prstGeom prst="rect">
                <a:avLst/>
              </a:prstGeom>
            </p:spPr>
          </p:pic>
        </mc:Fallback>
      </mc:AlternateContent>
      <p:sp>
        <p:nvSpPr>
          <p:cNvPr id="5" name="Date Placeholder 4"/>
          <p:cNvSpPr>
            <a:spLocks noGrp="1"/>
          </p:cNvSpPr>
          <p:nvPr>
            <p:ph type="dt" sz="half" idx="10"/>
          </p:nvPr>
        </p:nvSpPr>
        <p:spPr/>
        <p:txBody>
          <a:bodyPr/>
          <a:lstStyle/>
          <a:p>
            <a:fld id="{20C0DE77-980E-4F37-A225-A550DF044E62}" type="datetime1">
              <a:rPr lang="en-US" smtClean="0"/>
              <a:t>10/27/2021</a:t>
            </a:fld>
            <a:endParaRPr lang="en-CA"/>
          </a:p>
        </p:txBody>
      </p:sp>
      <p:sp>
        <p:nvSpPr>
          <p:cNvPr id="7" name="Footer Placeholder 6"/>
          <p:cNvSpPr>
            <a:spLocks noGrp="1"/>
          </p:cNvSpPr>
          <p:nvPr>
            <p:ph type="ftr" sz="quarter" idx="11"/>
          </p:nvPr>
        </p:nvSpPr>
        <p:spPr/>
        <p:txBody>
          <a:bodyPr/>
          <a:lstStyle/>
          <a:p>
            <a:r>
              <a:rPr lang="en-CA"/>
              <a:t>CPSC503 Winter 2021</a:t>
            </a:r>
          </a:p>
        </p:txBody>
      </p:sp>
      <p:sp>
        <p:nvSpPr>
          <p:cNvPr id="9" name="Slide Number Placeholder 8"/>
          <p:cNvSpPr>
            <a:spLocks noGrp="1"/>
          </p:cNvSpPr>
          <p:nvPr>
            <p:ph type="sldNum" sz="quarter" idx="12"/>
          </p:nvPr>
        </p:nvSpPr>
        <p:spPr/>
        <p:txBody>
          <a:bodyPr/>
          <a:lstStyle/>
          <a:p>
            <a:fld id="{C79E7FD9-0062-48F3-88D9-1AA82886013F}" type="slidenum">
              <a:rPr lang="en-CA" smtClean="0"/>
              <a:t>9</a:t>
            </a:fld>
            <a:endParaRPr lang="en-CA"/>
          </a:p>
        </p:txBody>
      </p:sp>
      <p:sp>
        <p:nvSpPr>
          <p:cNvPr id="16" name="TextBox 15">
            <a:extLst>
              <a:ext uri="{FF2B5EF4-FFF2-40B4-BE49-F238E27FC236}">
                <a16:creationId xmlns:a16="http://schemas.microsoft.com/office/drawing/2014/main" id="{89B9E8CC-998E-4900-B6BA-96267B1ECB68}"/>
              </a:ext>
            </a:extLst>
          </p:cNvPr>
          <p:cNvSpPr txBox="1"/>
          <p:nvPr/>
        </p:nvSpPr>
        <p:spPr>
          <a:xfrm>
            <a:off x="5188523" y="1292186"/>
            <a:ext cx="301686" cy="369332"/>
          </a:xfrm>
          <a:prstGeom prst="rect">
            <a:avLst/>
          </a:prstGeom>
          <a:noFill/>
        </p:spPr>
        <p:txBody>
          <a:bodyPr wrap="none" rtlCol="0">
            <a:spAutoFit/>
          </a:bodyPr>
          <a:lstStyle/>
          <a:p>
            <a:r>
              <a:rPr lang="en-CA" dirty="0"/>
              <a:t>6</a:t>
            </a:r>
          </a:p>
        </p:txBody>
      </p:sp>
      <p:sp>
        <p:nvSpPr>
          <p:cNvPr id="22" name="TextBox 21">
            <a:extLst>
              <a:ext uri="{FF2B5EF4-FFF2-40B4-BE49-F238E27FC236}">
                <a16:creationId xmlns:a16="http://schemas.microsoft.com/office/drawing/2014/main" id="{A6FAC871-8B1A-4F01-A5FE-B932FDE5FB4F}"/>
              </a:ext>
            </a:extLst>
          </p:cNvPr>
          <p:cNvSpPr txBox="1"/>
          <p:nvPr/>
        </p:nvSpPr>
        <p:spPr>
          <a:xfrm>
            <a:off x="9195188" y="1289314"/>
            <a:ext cx="301686" cy="369332"/>
          </a:xfrm>
          <a:prstGeom prst="rect">
            <a:avLst/>
          </a:prstGeom>
          <a:noFill/>
        </p:spPr>
        <p:txBody>
          <a:bodyPr wrap="none" rtlCol="0">
            <a:spAutoFit/>
          </a:bodyPr>
          <a:lstStyle/>
          <a:p>
            <a:r>
              <a:rPr lang="en-CA" dirty="0"/>
              <a:t>3</a:t>
            </a:r>
          </a:p>
        </p:txBody>
      </p:sp>
    </p:spTree>
    <p:extLst>
      <p:ext uri="{BB962C8B-B14F-4D97-AF65-F5344CB8AC3E}">
        <p14:creationId xmlns:p14="http://schemas.microsoft.com/office/powerpoint/2010/main" val="2052867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17820</TotalTime>
  <Words>6568</Words>
  <Application>Microsoft Office PowerPoint</Application>
  <PresentationFormat>Widescreen</PresentationFormat>
  <Paragraphs>724</Paragraphs>
  <Slides>47</Slides>
  <Notes>41</Notes>
  <HiddenSlides>1</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47</vt:i4>
      </vt:variant>
    </vt:vector>
  </HeadingPairs>
  <TitlesOfParts>
    <vt:vector size="64" baseType="lpstr">
      <vt:lpstr>Arial</vt:lpstr>
      <vt:lpstr>Arial Unicode MS</vt:lpstr>
      <vt:lpstr>Calibri</vt:lpstr>
      <vt:lpstr>Calibri Light</vt:lpstr>
      <vt:lpstr>Cambria Math</vt:lpstr>
      <vt:lpstr>Comic Sans MS</vt:lpstr>
      <vt:lpstr>Helvetica</vt:lpstr>
      <vt:lpstr>Mathematica1</vt:lpstr>
      <vt:lpstr>Script MT Bold</vt:lpstr>
      <vt:lpstr>Symbol</vt:lpstr>
      <vt:lpstr>Times New Roman</vt:lpstr>
      <vt:lpstr>Wingdings</vt:lpstr>
      <vt:lpstr>Office Theme</vt:lpstr>
      <vt:lpstr>5832 Template</vt:lpstr>
      <vt:lpstr>1_5832 Template</vt:lpstr>
      <vt:lpstr>2_5832 Template</vt:lpstr>
      <vt:lpstr>3_5832 Template</vt:lpstr>
      <vt:lpstr>CPSC 503 Computational Linguistics</vt:lpstr>
      <vt:lpstr>Today Oct 28</vt:lpstr>
      <vt:lpstr>(Task Specific)Ngram Detectors: convolutional Neural Networks (CNNs)</vt:lpstr>
      <vt:lpstr>CNN example: Predicting Sentiment of Sentence (on white-board)</vt:lpstr>
      <vt:lpstr>CNN: feature-extracting architecture</vt:lpstr>
      <vt:lpstr>PowerPoint Presentation</vt:lpstr>
      <vt:lpstr>CNN: convolution and pooling in NLP</vt:lpstr>
      <vt:lpstr>Multiple filters ui: details</vt:lpstr>
      <vt:lpstr>CNN: convolution and pooling in NLP</vt:lpstr>
      <vt:lpstr>Motivation / Training / Intuitions</vt:lpstr>
      <vt:lpstr>Motivation / Training / Intuitions</vt:lpstr>
      <vt:lpstr>CNN for capturing k-gram of varying length</vt:lpstr>
      <vt:lpstr>Hierarchical Convolutions</vt:lpstr>
      <vt:lpstr>Less popular today but…</vt:lpstr>
      <vt:lpstr>Today Oct  28</vt:lpstr>
      <vt:lpstr>Summary of Lexical Resources/Thesauri/KnowledgeGraphs</vt:lpstr>
      <vt:lpstr>Predicate-Argument Structure</vt:lpstr>
      <vt:lpstr>Semantic/Thematic Roles</vt:lpstr>
      <vt:lpstr>Thematic Role Examples</vt:lpstr>
      <vt:lpstr>Thematic Roles</vt:lpstr>
      <vt:lpstr>Problem with Thematic Roles</vt:lpstr>
      <vt:lpstr>Generalized Semantic Roles</vt:lpstr>
      <vt:lpstr>Semantic Roles: Resources</vt:lpstr>
      <vt:lpstr>PropBank Example</vt:lpstr>
      <vt:lpstr>Semantic Roles: Resources</vt:lpstr>
      <vt:lpstr>FrameNet Entry</vt:lpstr>
      <vt:lpstr>Semantic Role Labeling: Example</vt:lpstr>
      <vt:lpstr>PowerPoint Presentation</vt:lpstr>
      <vt:lpstr>PowerPoint Presentation</vt:lpstr>
      <vt:lpstr>PowerPoint Presentation</vt:lpstr>
      <vt:lpstr>Global approach  </vt:lpstr>
      <vt:lpstr>Today Oct  28</vt:lpstr>
      <vt:lpstr>Encoder-Decoder</vt:lpstr>
      <vt:lpstr>Simple recurrent neural network illustrated as a feed-forward network</vt:lpstr>
      <vt:lpstr>Simple-RNN abstraction</vt:lpstr>
      <vt:lpstr>RNN Applications </vt:lpstr>
      <vt:lpstr>Sentence Completion using an RNN</vt:lpstr>
      <vt:lpstr>Extending (autoregressive) generation to Machine Translation</vt:lpstr>
      <vt:lpstr>Extending (autoregressive) generation to Machine Translation</vt:lpstr>
      <vt:lpstr>(simple) Encoder Decoder Networks</vt:lpstr>
      <vt:lpstr>General Encoder Decoder Networks </vt:lpstr>
      <vt:lpstr>Stacked architectures are popular choices for Encoders</vt:lpstr>
      <vt:lpstr>Decoder Basic Design</vt:lpstr>
      <vt:lpstr>Decoder Design Enhancement</vt:lpstr>
      <vt:lpstr>Decoder: How output y is chosen</vt:lpstr>
      <vt:lpstr>PowerPoint Presentation</vt:lpstr>
      <vt:lpstr>Next class Tue: Last Lecture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530 new lecture</dc:title>
  <dc:creator>carenini</dc:creator>
  <cp:lastModifiedBy>Giuseppe Carenini</cp:lastModifiedBy>
  <cp:revision>88</cp:revision>
  <cp:lastPrinted>2020-11-02T17:13:57Z</cp:lastPrinted>
  <dcterms:created xsi:type="dcterms:W3CDTF">2019-02-14T01:29:23Z</dcterms:created>
  <dcterms:modified xsi:type="dcterms:W3CDTF">2021-10-28T16:07:07Z</dcterms:modified>
</cp:coreProperties>
</file>