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0.xml" ContentType="application/inkml+xml"/>
  <Override PartName="/ppt/ink/ink21.xml" ContentType="application/inkml+xml"/>
  <Override PartName="/ppt/notesSlides/notesSlide7.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9.xml" ContentType="application/inkml+xml"/>
  <Override PartName="/ppt/ink/ink3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38.xml" ContentType="application/inkml+xml"/>
  <Override PartName="/ppt/ink/ink39.xml" ContentType="application/inkml+xml"/>
  <Override PartName="/ppt/notesSlides/notesSlide23.xml" ContentType="application/vnd.openxmlformats-officedocument.presentationml.notesSlide+xml"/>
  <Override PartName="/ppt/ink/ink40.xml" ContentType="application/inkml+xml"/>
  <Override PartName="/ppt/ink/ink41.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42.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43.xml" ContentType="application/inkml+xml"/>
  <Override PartName="/ppt/ink/ink44.xml" ContentType="application/inkml+xml"/>
  <Override PartName="/ppt/notesSlides/notesSlide31.xml" ContentType="application/vnd.openxmlformats-officedocument.presentationml.notesSlide+xml"/>
  <Override PartName="/ppt/ink/ink45.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46.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47.xml" ContentType="application/inkml+xml"/>
  <Override PartName="/ppt/notesSlides/notesSlide41.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64.xml" ContentType="application/inkml+xml"/>
  <Override PartName="/ppt/ink/ink65.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66.xml" ContentType="application/inkml+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3" r:id="rId2"/>
    <p:sldMasterId id="2147483709" r:id="rId3"/>
    <p:sldMasterId id="2147483724" r:id="rId4"/>
  </p:sldMasterIdLst>
  <p:notesMasterIdLst>
    <p:notesMasterId r:id="rId63"/>
  </p:notesMasterIdLst>
  <p:handoutMasterIdLst>
    <p:handoutMasterId r:id="rId64"/>
  </p:handoutMasterIdLst>
  <p:sldIdLst>
    <p:sldId id="293" r:id="rId5"/>
    <p:sldId id="481" r:id="rId6"/>
    <p:sldId id="570" r:id="rId7"/>
    <p:sldId id="498" r:id="rId8"/>
    <p:sldId id="619" r:id="rId9"/>
    <p:sldId id="621" r:id="rId10"/>
    <p:sldId id="622" r:id="rId11"/>
    <p:sldId id="638" r:id="rId12"/>
    <p:sldId id="834" r:id="rId13"/>
    <p:sldId id="294" r:id="rId14"/>
    <p:sldId id="835" r:id="rId15"/>
    <p:sldId id="415" r:id="rId16"/>
    <p:sldId id="444" r:id="rId17"/>
    <p:sldId id="505" r:id="rId18"/>
    <p:sldId id="416" r:id="rId19"/>
    <p:sldId id="417" r:id="rId20"/>
    <p:sldId id="419" r:id="rId21"/>
    <p:sldId id="420" r:id="rId22"/>
    <p:sldId id="423" r:id="rId23"/>
    <p:sldId id="425" r:id="rId24"/>
    <p:sldId id="426" r:id="rId25"/>
    <p:sldId id="427" r:id="rId26"/>
    <p:sldId id="428" r:id="rId27"/>
    <p:sldId id="429" r:id="rId28"/>
    <p:sldId id="430" r:id="rId29"/>
    <p:sldId id="515" r:id="rId30"/>
    <p:sldId id="487" r:id="rId31"/>
    <p:sldId id="451" r:id="rId32"/>
    <p:sldId id="506" r:id="rId33"/>
    <p:sldId id="527" r:id="rId34"/>
    <p:sldId id="528" r:id="rId35"/>
    <p:sldId id="529" r:id="rId36"/>
    <p:sldId id="530" r:id="rId37"/>
    <p:sldId id="510" r:id="rId38"/>
    <p:sldId id="533" r:id="rId39"/>
    <p:sldId id="534" r:id="rId40"/>
    <p:sldId id="535" r:id="rId41"/>
    <p:sldId id="513" r:id="rId42"/>
    <p:sldId id="514" r:id="rId43"/>
    <p:sldId id="640" r:id="rId44"/>
    <p:sldId id="831" r:id="rId45"/>
    <p:sldId id="525" r:id="rId46"/>
    <p:sldId id="453" r:id="rId47"/>
    <p:sldId id="432" r:id="rId48"/>
    <p:sldId id="434" r:id="rId49"/>
    <p:sldId id="433" r:id="rId50"/>
    <p:sldId id="464" r:id="rId51"/>
    <p:sldId id="465" r:id="rId52"/>
    <p:sldId id="466" r:id="rId53"/>
    <p:sldId id="643" r:id="rId54"/>
    <p:sldId id="457" r:id="rId55"/>
    <p:sldId id="458" r:id="rId56"/>
    <p:sldId id="461" r:id="rId57"/>
    <p:sldId id="462" r:id="rId58"/>
    <p:sldId id="642" r:id="rId59"/>
    <p:sldId id="833" r:id="rId60"/>
    <p:sldId id="832" r:id="rId61"/>
    <p:sldId id="438" r:id="rId62"/>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40" autoAdjust="0"/>
  </p:normalViewPr>
  <p:slideViewPr>
    <p:cSldViewPr>
      <p:cViewPr varScale="1">
        <p:scale>
          <a:sx n="99" d="100"/>
          <a:sy n="99" d="100"/>
        </p:scale>
        <p:origin x="1194"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36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0283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57.1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36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4136">2359 1951 9,'-23'1'27,"23"-1"-2,-16 1-4,7-4-5,9 3-3,0 0-2,0 0-3,0 0-2,15-3-3,5-4-1,8-2 0,3-2 1,6-3-2,2-1 1,3-1-1,-2 0 2,-4 2-1,-10 1 1,-3 5 0,-7-2 0,-2 6 0,-14 4 0,15-9-1,-15 9 0,10-7-2,-10 7 1,13-7-1,-13 7 0,9-5 0,-9 5 0,0 0 0,0 0 0,0 0-2,0 0-6,0 0-17,0 0-8,0 0-3,0 0 2</inkml:trace>
  <inkml:trace contextRef="#ctx0" brushRef="#br0" timeOffset="564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1953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2010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3954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23:06.661"/>
    </inkml:context>
    <inkml:brush xml:id="br0">
      <inkml:brushProperty name="width" value="0.07" units="cm"/>
      <inkml:brushProperty name="height" value="0.07" units="cm"/>
      <inkml:brushProperty name="color" value="#3165BB"/>
      <inkml:brushProperty name="fitToCurve" value="1"/>
    </inkml:brush>
  </inkml:definitions>
  <inkml:trace contextRef="#ctx0" brushRef="#br0">0 0 0,'0'53'281,"0"-27"-266,0 0 1,0 0 0,0 27-1,0-27 32,0 0-16,26 0-15,-26 0-16,0 0 31,0 1-15,0 25 62,0-26-62,0 0-1,0 1 17,0 25-1,0-26 16,0 0 31,26 1-63,-26-1 17,0 0 108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24T16:57:37.4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1 103,'1257'0,"-1119"-24,23 8,-116 8,0 2,0 2,1 2,0 2,4 2,30-1,73 14,-59 13,-58-28,0-1,1-1,-1-2,19-6,-54 10,271-61,-234 56,0 1,0 3,38 3,-8-1,330-1,-283 26,73 4,-178-29,-6 0,-1-1,1 1,-1-1,1 0,0 0,-1 0,1 0,-1-1,1 1,-1-1,1 0,-1 0,1 0,-1-1,3-1,0-3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0T20:43:21.542"/>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1,'3'2,"3"6,0 7,2 8,2 2,2 0,-1-3,2-2,1-1,2-1,-1-2,-2-4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0T20:43:23.058"/>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0T20:43:43.516"/>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0 146,'16'-12,"1"1,0 0,0 1,1 1,0 1,1 0,0 1,0 1,0 1,1 1,0 1,14-1,-11 0,118-9,-134 13,0-1,-1 0,1 0,-1-1,1 0,-1 0,0 0,0-1,0 0,6-3,-11 5,0 0,0 0,1 1,-1-1,0 0,1 1,-1-1,1 1,-1-1,0 1,1 0,-1 0,1-1,-1 1,1 0,-1 0,1 1,-1-1,1 0,-1 0,1 1,-1-1,1 1,-1-1,0 1,1 0,-1-1,0 1,0 0,1 0,-1 0,0 0,0 0,0 0,0 0,0 0,0 0,-1 1,1-1,0 0,0 1,-1-1,1 0,-1 1,0-1,1 1,-1-1,0 1,0-1,0 2,2 132,-4-117,0 8,-2 1,-1-1,-1 1,-1-1,-3 3,-59 86,15-29,6 144,40-208</inkml:trace>
  <inkml:trace contextRef="#ctx0" brushRef="#br0" timeOffset="2211.256">274 493,'1'-1,"0"0,0 0,0 0,0 0,0 0,1 0,-1 0,0 1,0-1,1 0,-1 1,0-1,1 1,-1-1,1 1,-1 0,0-1,1 1,-1 0,1 0,-1 0,1 0,-1 0,1 1,2-2,313 0,-300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1T15:13:15.95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1 254,'28'-48,"-14"35,1 1,0 1,1 0,0 1,0 1,1 0,0 2,1 0,0 0,0 2,0 0,8 0,5-4,63-22,-67 20,2 1,-1 2,1 0,0 2,1 1,-1 2,30 0,502 6,-438 16,143 11,-180-29,-49-1,1 1,-1 1,1 3,5 2,130 27,-131-28,46 9,1-5,55-1,-93-9,1 2,-1 2,18 6,112 20,2-9,0-7,70-8,-118-4,-1 6,19 9,233 31,-302-42,0 4,61 16,-52-6,0-4,1-4,1-5,85-4,943-3,-476 22,986-20,1265-2,-2812 0,-1-5,1-3,17-7,156-18,404 29,-408 6,-61-2,1-9,3-9,-1 8,-57-26,-99 28,99-32,-123 33,0 1,0 1,1 1,-1 0,1 2,0 0,0 1,0 0,0 1,7 2,-11-1,156-13,153 12,-302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1T15:13:19.97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1,'5628'0,"-5606"0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3.5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36,'1'-2,"-1"1,1-1,0 0,0 0,0 1,0-1,1 0,-1 1,0-1,1 1,-1 0,1-1,-1 1,1 0,-1 0,1 0,0 0,0 0,0 0,0 1,-1-1,1 0,0 1,0 0,0-1,0 1,0 0,0 0,0 0,0 0,0 1,1-1,2-1,262-4,-161 7,274-2,-153 21,373-21,602 0,-799 28,-231-21,163 0,-211-8,1726 1,-1834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8.11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71,'4796'0,"-4726"-3,-1-4,68-15,61-6,32 18,48 11,-102 1,2183-1,-2341-1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0T20:47:09.793"/>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1 0,'275'0,"-89"31,1-18,711-13,-881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0T20:47:30.545"/>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1 0,'814'0,"-619"16,1651-16,-1822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0T20:47:40.349"/>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31,'1'-2,"1"0,-1 0,1 0,-1 0,1 0,0 0,0 0,0 0,0 1,0-1,0 1,1 0,-1 0,0-1,1 1,-1 1,1-1,-1 0,1 1,-1-1,1 1,-1 0,1 0,0 0,-1 0,1 0,-1 0,1 1,0 0,6-2,141 9,-70 13,-56-13,1-2,-1-1,1-1,0-2,1 0,5-1,-28-1,129 12,69 18,-48 4,-12-21,-72 8,-57-18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0T20:47:42.654"/>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0,'12'5,"0"-1,0-1,0 0,0-1,0 0,1-1,7 0,2 1,142 23,-34-13,-101-11,1 1,-1 1,0 1,18 6,-6-1,1-2,0-2,-1-1,1-3,0-1,7-3,40 2,-75 1,-1 0,1 0,-1-1,1-1,-1 0,0-1,1 0,-1-1,-1-1,9-3,52-30,-54 28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0T20:47:55.796"/>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0 102,'1103'0,"-978"-12,375 10,-226 2,-139-21,-45 3,78 4,1 7,40 8,-59 0,-83 0,18 0,0-4,36-7,-2-2,0 6,55 6,-167 0,2028 0,-2016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51.5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-8 910 1,'-4'11'7,"4"-11"-1,0 0 0,0 0 0,0 0 2,0 0 0,0 0-1,0 0-1,12 4 0,-12-4 0,19 4-1,-5-1 0,-1 0-2,3 1-1,-1 1 1,0-1-2,0-1 1,0 0 0,-1-2 0,0 1 2,2-3-1,3 1 1,1-3 0,9 1 0,0-3 0,8 1-1,5-2-1,8 0 0,5-2 0,5 0-1,5-1 0,2-1 0,2-3 0,0-1 0,0 0 1,2-2-1,-1-2 0,1 1 0,-1-3 0,2 3 0,5-1 0,3 1-1,1-3 1,8 1 0,6-1-1,7 1 1,8-1-1,7-1 1,7-2 0,7 1-1,11 0 1,-1-1-1,5-5 1,-1 2 0,-3-3-1,3 0 1,0-1-1,0 0 1,-1-2 0,4 2 0,-1 5 0,2-1-1,-3 1 1,-5 2-1,-4-1 0,-8 2 1,-10 1-1,-7 2 1,-9 2-1,-6 1 0,-8 1 1,-6 3-1,-7 1 0,-9 3 1,-11 1-1,-10 2 0,-13-1 1,-9 3-1,-8 0 1,-16 3 0,10-1 0,-10 1 0,0 0-1,0 0 1,0 0-1,0 0 1,0 0-1,0 0 0,0 0 0,0 0 0,0 0 0,0 0 0,0 0 0,0 0 0,0 0 0,0 0 0,0 0 0,0 0 0,0 0 0,0 0 0,0 0-1,0 0-1,0 0-2,-21 3-5,5 3-19,-14 0-2,-7-8-2,-9-7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46.2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1123 15,'0'0'10,"0"0"-1,0 0-1,0 0-3,0 0-1,13-4-2,-4 4-1,5-1 0,0 0-1,5-2 1,3-1 1,2-4 0,6-1 1,1-2 0,6-2 1,4-2 0,8-1 0,4-1-1,8-1 1,3 0-2,8 2 0,5-3 1,9-5-1,8-5 0,6-1 1,7-6-1,4 0 1,4-6 0,7 0-1,0-5 1,3 5 0,-5-1 0,1 6 0,-2-2 0,5 4 0,-2 3-1,-3 1-1,-5 3 0,-3 2 0,-5 0-1,-4 2 2,-5 1-2,-7 2 1,-7 0 0,-3 3 0,-2 2 0,-4 3 0,-5 3 0,-4 1-1,-6 2 1,-7-1-1,-6-1 1,-5 3 0,-41 6 0,71-15-1,-71 15 1,73-20-1,-73 20 1,82-20 0,-37 8-1,5-1 0,-2 1 0,-2 1 1,-46 11 0,69-22 0,-69 22 0,43-15 0,-43 15-2,0 0 1,0 0 0,0 0 0,0 0 0,0 0 0,0 0-2,0 0 2,0 0 0,0 0 0,0 0 0,0 0-2,0 0-2,0 0-6,0 0-13,0 0-8,0 0 2,0 0-2</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 contextRef="#ctx0" brushRef="#br0">13648 5178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1">15029 5356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15505 5104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16235 5336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16538 4632 3612,'6'46'4515,"-6"-19"-258,-1 10 0,1 12-3096,0-2-258,1 13-129,2-1-129,7 9 0,-4-1-258,8 9 129,-1-2-258,2-3-129,1-6-129,-2-10-516,5-3-387,-12-17-2838,6-13-903,1-15-258,-4-13-129</inkml:trace>
  <inkml:trace contextRef="#ctx0" brushRef="#br0" timeOffset="2496.142">17327 4925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18347 6780 3999,'5'12'4386,"-5"1"-387,0-13 129,0 19-4386,0-3 129,5 5 129,0 4 129,3 4 129,0 5-129,-1 3 0,2 5-129,1 0 129,-2 1 0,1-1-387,-2-5-774,5-9-2580,0 1-516,-9-18-387</inkml:trace>
  <inkml:trace contextRef="#ctx0" brushRef="#br0" timeOffset="6212.355">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19400 6866 6837,'12'70'4902,"-9"-34"-387,3 8-129,-2 2-4128,4 6-258,0 0-129,4-3 0,1-8-258,2-2-129,-6-14-129,7-3-1419,-16-22-2451,17-3 0,-10-18-258</inkml:trace>
  <inkml:trace contextRef="#ctx0" brushRef="#br0" timeOffset="6916.395">19989 6834 4644,'43'5'3741,"-20"-5"-645,-23 0-129,0 0-4128,7-7 129,-7 7 774,0 0 258,-18 10 258,-1 5 774,-10-4 258,4 11 129,-11-3 0,6 12-258,-7-1-645,7 5-129,0-1-129,4 4-129,5-3 129,7 2-258,8-4 0,6-4 129,6-1-258,13-5 129,5-4 0,8-8-129,9-1-129,2-10 0,6 0-516,-2-11-1677,5-10-1935,3 0-129,-1-13-387</inkml:trace>
  <inkml:trace contextRef="#ctx0" brushRef="#br0" timeOffset="7548.431">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21118 6581 6321,'15'66'4386,"-13"-43"-903,13 11-1419,-8-9-6321,4-5-387,4 5-258</inkml:trace>
  <inkml:trace contextRef="#ctx0" brushRef="#br0" timeOffset="8164.466">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4">16218 9182 774,'-12'0'3225,"12"0"129,-12 7-2967,12-7 0,-6 15-129,4-2 258,-5 2 129,4 5 129,-2 4 0,4 7 0,-3 2-258,4 9 129,-1 4-387,1 8 0,0 3-258,0 0 258,0 0-516,0-6 0,0-2-903,2-4-2580,-2-24-258,6 2 129</inkml:trace>
  <inkml:trace contextRef="#ctx0" brushRef="#br0" timeOffset="15616.893">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17659 9147 1548,'24'-25'4386,"-24"25"387,11-15-645,-11 15-2451,0 0-774,1-13-387,-1 13 0,0 0-258,0 0-129,0 0 0,0 0 129,5 8 0,-2 5 0,-3 3 0,4 10-129,-2 11 129,3 9-129,-2 12 0,-1 9 0,3 3-129,-2 4 129,2-2-129,-1-2-258,8-6-774,-7-10-3354,9-20-129,7-12-645,0-22 258</inkml:trace>
  <inkml:trace contextRef="#ctx0" brushRef="#br0" timeOffset="18160.038">18580 9760 3225,'-4'18'3741,"4"-18"-258,0 0-2580,10-6-903,0-2 129,7-4 258,0-12 129,9-1 258,1-16 129,9 0-129,1-16 258,11-1-129,-1-8-387,9 0-129,-3-3-258,4-1 0,-3 4-129,-2 4 0,-3 4 0,-3 6-129,-8 5 258,-6 9-129,-5 9 0,-7 6 0,-3 10-129,-17 13-258,12 0-129,-12 0-774,-2 27-1419,-4 3-1806,-6-2 0</inkml:trace>
  <inkml:trace contextRef="#ctx0" brushRef="#br0" timeOffset="18589.063">19921 9139 129,'17'-13'2580,"-2"13"387,-15 0-2967,0 0 258,10 24 645,-10-7 258,0 9 0,-2 1 516,2 12-129,-7-2 129,7 12-387,-7-3-129,7 6-516,-4-6-258,4 0-129,1-6-258,4-10-387,6-2-1032,-7-13-1677,-4-15-1419,21-3 0</inkml:trace>
  <inkml:trace contextRef="#ctx0" brushRef="#br0" timeOffset="19212.09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8">20902 9019 6450,'15'8'5031,"-10"6"-258,-5-14-516,0 19-3612,0-9-1032,0 9 129,0 1 0,0 2 258,-1 0 0,-2 2 129,2 5 0,-2 3 129,0 6 0,-1 1 0,-1 3-129,0 0 0,0-1-129,1 0 0,-3-7-129,4-5-387,-4-12-387,10 0-2064,-3-17-1677,17-4-258,-1-11-258</inkml:trace>
  <inkml:trace contextRef="#ctx0" brushRef="#br0" timeOffset="20129.148">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21498 11533 3225,'11'0'4257,"-11"0"-387,0 0 129,0 0-3870,0 11-258,-2 0 258,2 3 258,-3 2 0,3 7 258,-5-3 0,4 7-129,-7-2 258,7 7-387,-4 0 0,4 3-258,0 2 0,1-2-129,0 3 0,0-2 0,1-2 0,0-3 0,-1-4 0,0-7-258,0-3-258,0-17-1290,0 0-2451,0 0-387,0 0-258</inkml:trace>
  <inkml:trace contextRef="#ctx0" brushRef="#br0" timeOffset="42376.422">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22878 11339 3612,'0'25'4773,"0"4"-387,-4-15-258,6 4-2580,-1 4-1548,2 6-258,1 4 258,-2 5 258,-1 5-129,-1 5 258,0 3 0,-1-3 129,1 8-129,-3-10 0,3 2 0,0-8-258,7-8-258,7-5-516,1-18-516,14 0-1935,0-8-1548,1-13-129,6-6-258</inkml:trace>
  <inkml:trace contextRef="#ctx0" brushRef="#br0" timeOffset="43649.496">22863 11671 4902,'20'-3'4902,"-3"-8"-516,16 6-129,0 0-3741,6-4-516,8 1 129,0 4-129,3 0 0,2 3 0,-3 1-258,5 1-1032,-7 7-2967,-7-8 0,1 8-645</inkml:trace>
  <inkml:trace contextRef="#ctx0" brushRef="#br0" timeOffset="45488.6">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6">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59">23083 12141 2580,'0'0'4128,"0"0"-129,17 8-258,-12 4-3354,-2 2 0,-1 5 0,-2-2 129,0 10 387,-3 0-129,0 11 129,-8-2 129,7 10-258,-7-1-129,8 4-258,-4 0 0,7-3-258,0-3-129,2-11-129,8-3-258,0-11 0,9-5-516,-6-13-645,15-8-1935,0-4-1290,-3-12-129,7 3 129</inkml:trace>
  <inkml:trace contextRef="#ctx0" brushRef="#br0" timeOffset="46936.684">22981 12368 3870,'11'3'4386,"-11"-3"-129,17 0-129,1 0-3741,-5-3 0,9 3 0,-3-2 258,8 2 0,-5-2-129,12 2 129,-7-1 0,9 1-258,-3-3 0,5 3-129,-3-2-258,0-2-387,1 4-129,-8-6-645,9 6-2451,-7 0-1161,-9-2 0,0 0-516</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7">22934 14350 1935,'8'0'3741,"-8"0"0,0 0-2322,0 0-516,0-10-129,0 10 0,0 0 129,0 0-258,0 0 258,10 7 0,-10-7-129,0 0-129,0 0 0,4 20-129,-4-20-129,3 21-129,-2-8-129,4 5 0,-2 2-129,2 1 129,0 2-129,0-1 0,1-1-129,-1-1 129,1-1-258,-6-19-387,15 22-1419,-15-22-2193,13 3-387,-2-3-258</inkml:trace>
  <inkml:trace contextRef="#ctx0" brushRef="#br0" timeOffset="1027.05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2">23563 14959 645,'-5'31'2838,"-7"-25"-1161,1 1-129,-4-6-645,-1-2 129,-2-6-387,-1-7 258,-1-1 0,-1-12 129,6 0 258,-4-9-387,11 2 129,0-12-258,8 1-129,4-6-258,14 0-129,3-3 0,8 1-129,3 2 0,3 2 0,1 8 0,1 3-258,-4 9-387,-9 2-1677,-4 6-2064,4 16-129,-24 5-129</inkml:trace>
  <inkml:trace contextRef="#ctx0" brushRef="#br0" timeOffset="2771.158">23554 15023 1419,'13'-8'3354,"-13"8"-1161,0 0-774,5-17 129,-5 17-387,2-11-258,-2 11-129,0-13 0,0 13 129,0-19-129,0 19-258,0-22-129,0 9 0,0-3-129,0-1 0,0 0-129,-2-3 129,1 3-258,0-1 258,-1 0-258,-3 4 129,3-1-258,-5 1 0,7 14-258,-13-20-258,13 20-645,-20-9-1806,3-1-1032,17 10-387</inkml:trace>
  <inkml:trace contextRef="#ctx0" brushRef="#br0" timeOffset="3491.199">23920 13978 1161,'0'14'3483,"0"-14"-516,-11 22-2064,9-6-129,-4 4 387,5 6-258,-5 3 129,6 7-129,-5 6-129,5 4-129,0 7 0,0 7-387,0 2-129,3 7 129,-3 1-258,0 5 0,-3-4 129,-3-5-258,1-2 258,-2-8-258,-2-5 129,0-8-129,3-9 0,0-12 0,3-1-258,3-21-387,-6 19-645,6-19-1677,0 0-1161,-1-11 258</inkml:trace>
  <inkml:trace contextRef="#ctx0" brushRef="#br0" timeOffset="4219.241">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22917 15425 4773,'0'0'4644,"11"11"-258,-11-11-258,0 0-3354,0 0-774,0 0-129,2 15 258,0-4 0,3 7 129,-5 0 0,3 7-129,-3 2 129,4 7-129,-4 0 258,1 4-387,-1 0 129,1 1-129,0 1 0,0-3 0,2 3 0,-2-7 0,0-1 0,0-3-129,3-3-258,-3-10-258,8 7-1290,-3-10-2451,-6-13-387,19 5-258</inkml:trace>
  <inkml:trace contextRef="#ctx0" brushRef="#br0" timeOffset="16571.947">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24700 15386 8643,'14'-6'4773,"-14"6"-387,3-11-1677,-3 11-2580,0 0-129,10 4 0,-10-4 129,8 20 129,-6-8 0,3 7 0,-5 1 258,4 6-258,-4 5 129,1 1-387,1 3 258,1 2-258,-1 4 129,-1 5-258,1-1 258,1 2 0,-1-2-129,3 2 129,1-5-129,0-4 0,1-3-129,0-11 0,3-1-516,-10-23-903,14 16-2838,-14-16-774,0 0-258,13 8 129</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42531">6328 1138 67,'3'11'24,"-3"-11"-2,3 9 0,-3-9-11,0 0-8,0 0-2,0 0 0,0 0 0,0 0-2,0-9-4,0 9-12,2-11-5,-2 11-2,-2-16 2,-3 7-1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0:29:25.36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1365 7064 516,'-19'21'1032,"7"-8"-129,1 1-129,0 3 0,-1 0-129,2 7-258,-1-2 129,-3 5-129,4 3 129,-4 3-129,1 5 129,-5 3-258,-1 6 129,-3 3-129,0 8 387,-4 0-258,2 5 258,-5 0 129,3 8-129,-2-1 129,8 4 0,-1-3 258,2 7-387,2-3 0,4 2 0,-1-3 0,5 4-258,0-10 258,1 4-258,-3-5 129,8 3-129,-3-5 129,3 2-129,-1-4-129,4 0 0,-1-5 0,1-2 0,3-5-129,4-1 129,0-4-129,7 0-129,-1-4 129,1 1-129,2 1 129,1-1-129,0 1 0,1-1 0,0-1 0,2-2 129,0 1-258,0-6 258,1 3 129,2-4-129,-4-2 0,6-2 0,-3-2 129,3-2-129,-2-3 0,2-1 129,2-3-129,1 2 0,-1-2 0,5-1 129,-2-1-129,2 1 129,0-1-129,3 1 258,-5-1-258,7-1 0,-5-2 129,2 1-129,-2-7 0,1 1-129,-2 1 258,1 0-258,-2-5 258,0 2-258,1-3 0,-2 1 0,0 3 129,1-7-129,-1 0 129,-1 2-129,0-3 0,2 0 0,-2 0 0,0-4 129,0 0-129,2 0 0,-1-1 0,3 0 129,-2 0-129,1-2 0,-1 0 0,2 1 0,-4-1 0,-1-1 129,-1-1-258,-3 1 258,-2 0-129,-2 0 0,-2-1 129,0-2-129,-4 0 129,1 3-129,0-4 0,-2-2 0,2-3 0,-2 0 0,0 0-129,-1-2 129,0 2 0,4-3 0,-3-2-129,0-2 129,2 3 0,0-7 0,2 5 0,1-1 0,1-6 0,3 2 0,1-4 0,1 3-129,3-2 258,1 0-129,0-4 0,0-3 0,0 4 0,-1 0 129,-2 0-129,0 5 0,-1 2 0,-4 1 0,1 3 0,-1 2 129,-4 2-258,2 4 129,-2-1 0,1 2 0,-2-2 129,-1 4-129,2-1 0,-1 2 0,0 0 0,3-4-129,-2 2 129,3 1 0,-2-1 0,3 0 0,2 0 0,-1-1-129,0 0 129,1 1 0,-1 3 0,5-1-129,-1 0 129,2 2 0,0-3 0,1 3 0,3-1 0,6 0 0,-2 1 0,0 1 0,2-4 0,0 4 0,0 0 0,1 2 0,-3 1 0,0 3 129,-2-2-258,0 3 129,-2 1 129,-2-2-129,3 0 0,-1 2 0,0 0 0,-2-1-129,0 0 258,2 0-129,0 1-129,-2 0 129,-3 0 0,2-2 129,-3 2-129,1 2 0,-3 0 0,1 3 0,-1-2 0,1-1 0,-2 0 129,0-1-129,3 1 0,-1 0 129,1 1 0,1-1-129,-1 0 0,1-2 129,-1 4-129,1 0-129,-4-2 129,-1 1 0,0-3 0,-2 1 0,-2 1 0,-1 0 0,1 0 0,-1-2 129,1 0-129,0 0 0,-2 0 0,1 0-129,-1 0 258,-3 0-129,0-3 0,-11 3 0,19-4 129,-19 4-258,15-8 129,-15 8 0,11-7 0,-11 7-129,9-11 129,-9 11 0,0 0 0,0 0 0,0 0 0,13-10 0,-13 10 129,0 0-129,0 0 0,0 0 0,0 0 129,0 0-258,0 0 129,0 0 0,0 0 0,0 0-129,0 0 129,0 0 0,0 0 0,0 0 129,0 0-129,0 0 0,0 0 0,0 0 0,0 0 0,0 0-129,0 0 258,0 0-129,0 0 0,0 0 0,0 0 0,0 0 0,0 0 0,0 0 0,0 0 0,0 0 0,0 0 0,0 0 0,0 0 0,0 0-129,12-9 129,-12 9 0,0 0 0,0 0 0,0 0 0,13-11 0,-13 11 0,0 0 0,0 0 0,10-5 0,-10 5 0,0 0 0,0 0 0,13-2 0,-13 2 0,0 0-129,0 0 129,13-4 0,-13 4 0,0 0 0,12-3 0,-12 3 0,0 0 0,11-5 0,-11 5 0,0 0 0,0 0 0,0 0 0,0 0 0,0 0-129,0 0 129,0 0 0,0 0 0,0 0 0,0 0 129,0 0-129,0 0 0,0 0 0,0 0 0,0 0 0,0 0 0,0 0 0,0 0 0,0 0 0,0 0 0,0 0 0,0 0 0,0 0 0,0 0 0,0 0 0,0 0 0,0 0 129,0 0-129,0 0 0,0 0 0,0 0-129,0 0 0,0 0 129,0 0 0,0 0-129,0 0 258,0 0-258,0 0 129,0 0 0,0 0 0,0 0 0,0 0 0,0 0 0,0 0 0,0 0 0,0 0 0,0 0 0,0 0 129,0 0-258,0 0 129,0 0 0,0 0 0,0 0 0,0 0 0,0 0-129,0 0 129,0 0 0,0 0 0,0 0 0,0 0 0,0 0 0,0 0 0,0 0 0,0 0 0,0 0 0,0 0 0,0 0 0,0 0 0,0 0 0,0 0 0,0 0 0,0 0 0,0 0-129,0 0 129,0 0 0,0 0 0,0 0 0,0 0 0,0 0-129,0 0 129,0 0 0,0 0 0,0 0 0,0 0 0,0 0 0,0 0 0,0 0 0,0 0 0,0 0-129,0 0 129,0 0 0,0 0 0,0 0 0,0 0 0,0 0 0,0 0 0,0 0 0,0 0 0,0 0-129,0 0 129,0 0 129,0 0-129,0 0 0,12-3 0,-12 3 0,0 0 0,12-11 0,-12 11 0,12-19 0,-12 19-129,15-22 129,-15 22 0,19-20 0,-10 7 129,4 1-258,-2 0 258,0-2-258,2 0 258,-1 1-129,-2-3-129,1 3 129,-1-7-129,-2-2 129,1 1-129,-1-1 258,1 0-258,-2-3 129,1 2 0,0-3 0,-1 4 0,4 3 0,-4-3 0,0-2 0,-3 0 0,1 2 0,-4-2 0,-1 2 0,0-4 0,-6 1 0,-3 0 129,-2 1-258,-3 1 258,-1-2-258,-2 1 258,-3-2-258,0 4 129,-4 2 0,-2 2 0,-2-1 0,1 3 0,-2 2 0,-2-1 0,1 2 0,-1 1 0,0 1 0,-2 0 0,-1 2 0,-1-2 0,-3 6 0,-2-2 0,-2 1 0,0 2-129,-3-1 258,2-1-129,2-1 0,0 0 0,2-2 129,6-4-258,4 1 258,1-1-258,5-3 258,3 0-258,5-3 129,2-1-129,5-1 129,3 1-129,4-4 129,1 2 0,0-5 0,7 2 0,0 3 0,5-3 0,-2 0 0,2-1 0,3 1-129,3-2 258,0 1-258,1-3 258,2-2-129,1 2 0,1 0 0,2 2 0,-2 1 0,-2-3 0,1 1 0,-3 5 0,0-4-129,-2 5 258,-4-1-129,-2 0 0,-4 6 0,-2-3 0,-5 2 0,0-2-129,-2 3 258,-7 0-258,-3-2 258,-3 1-129,-6-1 0,-2 5 0,-4-3 129,-6 5-129,-3-5 0,-3 2 0,-3-2 0,-2 5 0,1 1 0,-6-3 0,-3 3 0,1 1 129,-4 2-129,-2 3 0,-6 1 0,0 3 0,-2-1 0,-3 1 0,0 1 0,-1 0 0,-2 0 0,2 2 0,-1 2 129,-1-2-129,-2 3 0,-3 3 0,0 2 0,-2-1 0,1 1 129,2 2-129,-1-3 0,2 2 129,3-1-129,5-3 129,3-2-129,3-1 129,1 1-129,0-5 0,1 0 129,1 0-129,-1 0 0,3 0 0,-1 0 0,0 0 0,3 0 0,-1 5 129,0 2-129,2 3 0,0-5 129,2 3-129,-4-2 0,1 6 0,-2-2 129,3-3-129,1 0-129,0 2 129,3 2 0,1-3 0,2 5-258,4-1 387,5-2-258,0 5 129,2-2-129,3 6-258,-6-8-774,15 9-3483,-8-1 129,-2 0-645,-3-6-258</inkml:trace>
  <inkml:trace contextRef="#ctx0" brushRef="#br1" timeOffset="15184.864">11680 6909 1032,'-10'-2'1935,"-3"-5"-129,13 7 258,-12-7-387,12 7-387,-12-6-387,12 6-258,-16-5-129,4 4-258,0 0 0,-5-1-129,3 2 258,-5 0-129,-1 0 0,-3-3 129,2 3-129,-3 0 0,3 0 0,-3 0 0,4 5 129,-5-2-258,3 4 129,-2-2-129,0 3 129,0 1-129,0 3 0,-3-2 258,3 1-258,-5 2 258,1 2-129,-2-2 0,3 4 0,-8-2 258,1 2-387,0 0 129,-3 5-258,-2-1 129,2 1 0,-2-1-129,2 2 129,-2-1-129,3 4 129,-1-3 0,7 1-129,-2-2 0,5-1 129,-1 0-129,5-3 0,0 1 129,-2-2-129,3-2 0,0 3 258,-4 0-258,1 3 129,-1-2 0,2 6 0,-3-8-129,6 4 129,-5 0 0,4 0 0,-1-5-129,2 4 129,0-5-129,0-1 0,3 4 0,-4-1 0,1 2 0,2-2 0,-4-1 129,0 1-129,1 2 0,1 2-129,-5-5 258,4 2-258,-3-1 129,0-1 0,1 3 129,-1-2-258,-3-2 258,2 6-129,-1-3 129,3 3-129,-1-1 0,-1-3 129,0 4-129,2 0 129,-2 0-129,1-2 129,3 1-129,-3 2 129,3 1-258,2 1 129,3-2 0,-1-1 0,5-1 129,0 0-129,4-1-129,2 0 258,0-4 129,3 2-258,0-3 129,1 1-129,2-1 0,1 1 129,0 2-129,1 0 129,3-3 0,3 3-129,0 0 129,1 3 0,1-1 0,4-1 0,-1-2 129,3 0-258,-1 1 258,5 0-258,2-5 258,4 1-258,0-2 258,4-1-258,1 0 0,3 0 258,2-1-258,2-1 129,0-1 129,1 0-258,-3 0 0,5 1 129,-3-3 0,5 2-129,-4-2 129,5 0-129,-1 0 129,1-1-129,-1-1 129,2 2-129,3-2 0,-4-2 0,4 2 129,-2-3-129,3 0 129,2 2-129,3-2 129,2 0-129,3-2 0,0-1 129,5-2-129,-1 2 0,-1-1 0,0-1 0,-1 0 0,-2 2 0,-3 2 0,1-2 0,-5 3 129,2 0-129,2 0 0,0-2 0,-1 2 0,0-3 0,-1 0 0,1 2 0,-2-2 0,-4 1 0,0 2 0,-2 0 0,-2-3 129,-1 1-129,-1-1 0,-1-1 0,0 1 0,2 0 0,-2-2 129,1 1-129,0 3 0,0 0-129,1-2 129,1 0 0,0 3 0,2 0 0,1 0 0,-2 0 0,2 0 0,2 0 0,-1 0 0,1 0 0,2-1 129,0-4-258,1 0 258,1-2 0,2 2-129,-1-5 0,0 2 0,-2-3 129,-2-1-129,-1-3 0,-4 2-258,-2 1 387,-3-4-258,-6 2 258,0-3-129,-2 2-129,-4-4 129,1 4 129,-2-4-129,0-2 0,0-2 0,-2 1 0,0 0 0,3-2 0,-2-3 0,-2 1 0,1-3 0,-2 1 0,2-4 0,-2-6 0,2-2 129,0 2-129,-2-2 0,3 0 0,-1-1 0,-1 0 129,0-1-258,-4 5 258,-1-2-129,-5 3-129,-2 1 129,-2-1 0,-4 1-129,-3-1 129,-1 4 0,-2-2 0,0 0-129,0 2 129,-10-1 0,0 2 0,-6-1 129,-1 0-258,-7 3 129,-3-1 0,-4 5 0,-6-3 0,-4 3 129,0-1-129,-2 4 0,-4 2 0,-4 1 129,2 1-129,-4-3 0,0 3 129,-4 4-129,-1-3 129,-10 1-129,0 2 129,-5 0-129,-4 3 0,-6 4 0,1 4 0,-6-1 0,2 4 0,-3 0 0,0 0 0,1 2 0,2-1 0,4-1 129,4-3-129,7-2 0,0-3 0,10 0 129,8-2-129,3 2-129,7 1 258,2 2-258,4-2 129,3 5 0,4-1 0,1 3 0,2 0 0,3 0 0,1 0 0,0 0 0,0 0 129,-1 0-129,0 0 0,2 0 0,-2 0-129,0 0 129,4 0-129,6 0-258,1 0-516,13 0-3870,0 0-258,0 0-387,4-22-516</inkml:trace>
  <inkml:trace contextRef="#ctx0" brushRef="#br1" timeOffset="18156.038">13177 9261 1419,'11'2'516,"-11"-2"129,0 0 645,0 0-258,0 0 387,0 0 0,0 0 129,0 0-129,0 11 129,0-11-645,0 0 0,0 0-129,0 0 0,0 0-129,15 0 258,-15 0-258,0 0 0,14 0-258,-14 0 129,13 4-129,-13-4-129,17 5 129,-17-5-129,15 0 0,-3 2 0,-12-2-129,17 0 0,-17 0 129,23-4 0,-13-2-129,5 2 0,-2-3 129,5 2-129,-2-5 0,4 0 0,-3-2 0,3 0 0,0 0 0,0-5 0,-2 0 0,1-2 0,-4 0 0,3 2-129,-4-5 258,1-1-258,-5-2 129,0 0-129,-2 0 0,-1-3 0,-1 1 129,-1 0-129,1 3 0,-3 0 0,0 3 0,-1-1 0,2 1 129,-2 3-129,0 0 0,1 1 0,-1-1 258,0 1-258,1 3 0,0 2 129,-2 1-258,3 0 258,-3 0-129,-1 11 0,4-18 0,-4 18 129,1-18-129,-1 18 0,0-17 0,0 17 0,0-14-129,0 14 258,0-16-129,0 16 0,0 0-129,0-16 258,0 16-129,-1-11 129,1 11-129,0 0 0,-4-15 0,4 15-129,-5-14 129,5 14 0,-2-14-129,2 14 0,-3-12 129,3 12 0,0 0 0,-6-13 0,6 13-258,0 0 516,0 0-258,-3-11 0,3 11 0,0 0 0,0 0-258,0 0 258,-3-11 0,3 11 0,0 0 0,0 0-129,0 0 129,0 0 0,0 0 0,0 0 0,0 0 0,-6-11 0,6 11-129,0 0 129,0 0 0,0 0 0,0 0 0,0 0 0,0 0-129,0 0 129,0 0 0,0 0 0,0 0 0,0 0 0,0 0 0,0 0-129,-2 6 129,2-6 0,0 0 0,0 0-129,-12 11 0,12-11 129,-17 19 0,6-5 0,-1 1 129,-6 6-129,1-1 129,-2 3-129,1-1 129,0-2-258,1-1 258,0-2-258,4-2 129,1-3 0,12-12 0,-18 19 129,18-19-258,-14 15 129,14-15 0,-10 9 0,10-9 0,-12 5 0,12-5 0,0 0 0,-11 3 0,11-3 0,0 0 0,0 0 0,0 0 129,0 0-258,7-8 258,-7 8-129,18-16 0,-7 3 0,1-1 0,3-1-129,2-5 129,0-1 0,1 0-129,-1-1 129,0 2-129,-1-2 258,-1 4-258,-1 2 258,-1 2-129,-4 3 0,1 0 0,-10 11 0,17-17 0,-17 17 0,12-16 0,-12 16 0,11-13 129,-11 13-129,7-12 0,-7 12 0,0 0 0,0 0 0,0 0 0,0 0 129,0 0-129,0 0 0,0 0 0,0 0 129,0 0-129,0 0 0,0 0 129,0 0-129,11 0 0,-11 0 0,13 15 0,-13-15 0,17 20 0,-6-9 0,0 6 0,3-4 0,0 4-129,0 1 258,3-1 0,1 2-258,0-1 258,2 1-129,0 0 258,-2-2-516,0-2 645,0-3-516,-3-1 129,-2-1 0,0-2 0,-13-8 0,14 10 0,-14-10 129,0 0-129,0 0 0,0 0 129,0 0-129,0 0 129,0 0-129,0 0 129,0 0-129,1 12 129,-1-12-129,0 0 0,0 0 0,0 0-129,0 0-1032,0-8-3483,-1-3-387,-5-9-258,-3-10-516</inkml:trace>
  <inkml:trace contextRef="#ctx0" brushRef="#br2" timeOffset="29651.695">15007 7161 1,'-18'0'1031,"18"0"259,-13-3-129,13 3 0,-15-3-129,15 3 0,-15-1-258,15 1 0,-19 0-387,8 0 129,0 7-129,-2-1 129,0 5-129,-2-2 0,-1 3-129,0 0 0,1 1 129,-4 1-258,4-2 129,0 1 0,4 3-129,-3-1 258,4 4 0,-2-1-129,4 4 258,0-4-129,6 4 0,-3-1 0,5 1 129,0-3-129,6 1 129,1-7-129,7 3 0,-1-6-129,7 3 0,0-4 0,3-1 0,2-4-129,3-2 0,0 1-129,2 0 129,0-3-129,-1 0 0,3-2 129,0-6 0,-2 0 0,1-5 0,-3-2 0,1-3 0,-4-3 129,1-1-129,-7-6 0,-3 4 0,-3-3 0,-5 0 129,-4 2-129,-4-1 0,-1 2 0,-6 2 0,-4 3 0,-2 1 0,-2 1-129,0 4 0,-1 1 0,-2 6-129,0 0 0,0 4 129,0 2-129,0-1 0,-1 1 129,0 0-129,-2 0 0,0 1 129,1 4-129,-1-4-129,2 8-258,-5-3-516,10 10-1161,-8 1-2193,5-7-387,4 4-129</inkml:trace>
  <inkml:trace contextRef="#ctx0" brushRef="#br2" timeOffset="30904.767">14981 7342 774,'0'0'1419,"0"0"-258,0 0-258,3 11-129,-3-11-129,0 0 0,0 0 258,5 11 0,-5-11 0,0 0 0,0 14 0,0-14-258,0 13 0,0-13-258,0 12 0,0-12-129,-5 17-129,5-17 387,0 0-129,-3 16 258,3-16 129,0 0-129,0 0 258,0 0-129,0 0 0,0 0-258,-4-8-129,4 8-129,0 0-129,-3-13 0,3 13 0,-1-13-129,1 13 0,0-19 129,0 19-129,3-16 0,2 5 0,-5 11 0,8-18 0,-8 18 0,9-11 0,-9 11 0,0 0 0,0 0 0,0 0 0,0 0-129,0 0 129,0 0 0,0 6 0,0-6 0,-5 12 0,5-12 129,-5 12-129,5-12 129,-4 14 0,4-14 0,-2 14-129,2-14 0,-3 13 0,3-13 129,-2 13-129,2-13 129,0 0 0,-2 11 0,2-11 0,0 0 129,0 0 0,0 0 0,-4-7-129,4 7-129,0 0 0,-2-15-129,2 15-129,0-11-387,0 11-516,0-11-1548,0 11-1935,0-12-129,0 12-516</inkml:trace>
  <inkml:trace contextRef="#ctx0" brushRef="#br2" timeOffset="33188.898">14695 8158 1,'0'0'1547,"10"-4"259,-10 4 0,0 0 258,11-3-258,-11 3-129,0 0-516,2-12-516,-2 12-258,0 0-258,9-14-129,-9 14 0,11-12 129,-11 12 0,22-17 129,-9 10 129,4 1-129,-2-1-129,7 3 129,-3-2-129,1 4 0,-1-1-129,-2 3-129,0 0 129,-2 0 0,-2 0 0,-13 0 0,16 3 387,-16-3-258,0 0 258,11 10 0,-11-10-129,0 0 258,-9 15-258,0-2 129,-2-1-258,-3 3 0,-2 0-129,-3 6 0,2-4 0,-4 4 129,0-1 0,2-3 0,-1 0-129,2-2 387,3-1-258,2-2 0,3-3-129,10-9 129,-12 17-129,12-17 129,-2 11 0,2-11 0,0 0 129,17 14 0,-5-14 0,5 0 129,2 0-129,6 0-129,-5-4 0,7-1 0,-4 0-129,-2 1 0,1 0 0,-4 1 0,-4 2-129,0 1 129,-3 0 0,-11 0 0,16 0 0,-16 0-129,0 0 129,13 0 0,-13 0-129,0 0-258,0 0-645,0 0-1032,0 0-2580,0 0 129,-8-5-516</inkml:trace>
  <inkml:trace contextRef="#ctx0" brushRef="#br2" timeOffset="34187.955">14830 7991 516,'-25'-1'1161,"12"1"129,-3 0-258,-2 1-129,3 3 0,-3 1 0,1 2 0,-2-1-129,2 1-129,-3 1-129,4 1-129,-4 3-258,4 3 0,-1-1 0,1 1-129,0 2 0,1-1 129,0 5-129,1 2 258,0-3 0,3 5 0,-4-3 0,8 3 258,-5-1-129,8 2 258,-4-6-258,7 2 258,0-4-258,1 0 258,2-1-258,8 2 129,-1-3 129,7 1-129,-1-3-129,6 0 0,-1-1 129,8-2-129,-1-3-129,7 1 129,0-6-258,3 1 0,2-4 0,3 0 129,1-7-129,1 1 0,-1-5 0,0-1 0,0-4-129,1 3 0,-3-6 129,1 4-258,-3-2 258,1-1-258,-4-1 258,-2-2-129,-4 0 129,-2-1-129,-6-2 0,-3-1 0,-5-1 129,-7 1-129,-2 2 0,-5-2 129,-6-1-129,-6 4 0,-8 0 129,-2 0-129,-4 5 0,-2-1 0,-6 4 0,0 3 0,-4-1 0,-1 4 0,-3 3-129,-1 1 0,-2 4 0,-3 0-129,4 4-258,-6-2-387,10 21-1290,-6-2-2322,3-2-258,2 7 0</inkml:trace>
  <inkml:trace contextRef="#ctx0" brushRef="#br2" timeOffset="35539.032">14641 9022 1548,'6'-10'645,"-6"10"129,0 0 129,18-10 129,-18 10-129,20-8 258,-7 4 0,1-1-129,1 1 0,3 1-129,0 1-258,1 2-258,-3 5 258,0 2-258,-3-1 0,0 3 129,-13-9-387,18 24 258,-18-12-129,2 0 258,-2-12-129,-6 23-129,-8-12 258,2 3-129,-5-3-129,-1-2 0,-1 0-258,2-2 0,0 1-129,3-4 129,14-4-129,-18 8-129,18-8 129,0 0 129,0 0 0,-4 10 129,4-10 0,11 11 129,0-5-129,1 4 129,3-1-129,3 3-129,-2-2 0,1 2 0,-1 2-129,-3-2 0,-2 1 0,-2 1 129,-4-2 129,1 2 0,-5-1 129,-1 0 0,0-2 258,-5 3-129,-6-5 129,0 6 0,-5-7 0,0 6-129,-5-7 129,1 3-129,-3-5-129,0 2-129,2-4-129,-1-3-129,3 0-516,3-10-258,16 10-1161,-20-13-2064,11-1-903,8-1 0</inkml:trace>
  <inkml:trace contextRef="#ctx0" brushRef="#br2" timeOffset="36568.09">14827 8883 1032,'-16'-2'2580,"16"2"-2064,-19-4 0,5 4-129,1 0 258,-5 2 0,3 3 258,-5 1-129,5 2-258,-5 0 129,0 3-387,1 0 258,2 5-258,-3-3 0,4 5 129,-2-1-129,1 3-129,-1 0 129,2 4 129,-4-2 0,4 6 129,-3-6-129,4 7 387,-4-2-258,6 4 258,-4-2-129,4 5 129,-1-5-129,4 4-258,1-3 387,6 3-387,1-5 129,2 2-129,2-5-129,12 2 129,-3-9-129,9 2 0,-2-2 0,6-1-129,1-3 0,2-2 0,5-3 0,0-3 129,2 3-258,2-4 129,0-3-129,5-2 129,1 0 0,1-7 0,0-5-129,1-2 129,0-6 0,2-6-129,-3-1 129,-1-4-129,-4-1 129,-1 1 0,-7-5-258,-3-1 129,-6 3-129,-7 1 0,-7-3 0,-7 1 129,-1-1-129,-14 2 0,-6 0 129,-8 3-129,-5 3 129,-6 3 0,-2 8-129,-7 2 129,0 10-387,-3-2 0,8 11-516,-8-1-903,12 5-2709,1 6-387,3-3-129</inkml:trace>
  <inkml:trace contextRef="#ctx0" brushRef="#br2" timeOffset="39091.234">16766 7117 1677,'-11'-5'2193,"11"5"-387,0 0-129,0 0-516,0 0-129,0 0-129,0 0-258,0 0 0,0 0-129,0 0 0,0 0-129,-10 2 258,10-2-258,-9 20 0,5-5 129,-3 4-258,1 5 0,0 4 0,1 8-258,-1 3 129,4 2-129,0 2 129,2-2-129,0 0 0,0-5 0,0-1 387,0-11-258,0-2 0,-5-6 129,3-4-129,2-12 0,-9 13-129,9-13-129,0 0 0,0 0 0,-8-11-129,8 11-129,0-19 0,0 7 129,0-3 129,0 3 129,0-2-258,0 14 129,0-19-129,0 19 258,2-17-129,-2 17 129,6-18 0,-1 6 129,3-2 129,0-3 0,4-1 129,-2-7 0,8 0 129,-2-6-129,5 4 0,1-5-129,4 1 0,2 2 0,4 0 0,2 2 0,-1 6-258,-1 1 0,-3 4 0,-5 3 0,-6 2-129,-2 6-258,-16 5-129,11 0-645,-11 0-1032,-13 2-2064,1 13-129,-11-7-129</inkml:trace>
  <inkml:trace contextRef="#ctx0" brushRef="#br2" timeOffset="39380.252">16639 7386 774,'15'20'3870,"18"-15"-774,-9 4-903,-3-5-387,7 4-645,-6-2-516,6 5 0,-2-4-258,-1 8-129,-1-2 0,-3 3 0,1 0 0,-3 0 0,-2-3-129,1 4 129,-5-4-516,-2-6-645,0-3-2967,2 4-129,-13-8-258</inkml:trace>
  <inkml:trace contextRef="#ctx0" brushRef="#br2" timeOffset="40279.303">17107 7449 1032,'20'-21'1548,"-13"10"-129,0 0-258,-1-3 129,3 2-258,-3 0-129,4 0-258,-3-1-129,4 5 0,-4-4 258,5 4 129,-12 8 129,17-11 0,-17 11-258,11-5 0,-11 5 0,0 0 0,0 0-129,0 0-258,0 0 129,0 0-129,9 8-129,-9-8 129,1 21-258,2-7 129,-2 1-258,4 2 129,0-2-129,1 3 0,1 0 129,0 2-129,0-2 129,-1 1 0,0-6 0,-1 0 0,-2-1 0,-3-12 0,6 13 0,-6-13 129,0 0-129,0 0 129,0 0 0,0 0 0,7-16-129,-4 3 0,1-7 0,-1-1-129,4-4 0,-1 1 0,0 2 0,2 2 0,2 5 0,-2-2 0,4 8 0,2 2 0,-1 3-129,1 2 129,-3 2 0,1 0 0,1 0 0,-2 10 0,-11-10 129,17 17-129,-11-5 0,1 5 129,-1-2 0,1 4 0,-5-1 0,3 5 0,-4-5 0,0 1 0,0-2-129,-1-3 129,0 0-129,0-14 0,0 15-129,0-15-258,0 0-774,0 0-2709,10-7-774,-3-5-387,2-5-129</inkml:trace>
  <inkml:trace contextRef="#ctx0" brushRef="#br2" timeOffset="40931.341">17781 7492 516,'0'0'1419,"-12"3"258,12-3 387,0 0-129,-11-10 0,11 10-129,-4-11-258,4 11-258,-9-18-387,4 7-129,5 11 0,-5-21-129,5 21-129,0-21-258,0 21-129,10-21 129,5 13-258,3-2 0,3 2-258,4-3 258,2 2-129,0 4 129,-1-1 0,0 5-129,-5 1 0,-4 3 129,0 3 129,-8 8-129,-3 7 129,-6 0 0,0 5 387,-9-5-129,-3 4 129,-8-4 0,1 4-129,-4-8 0,2-5 0,-5-5 0,7-1 0,-2-5-387,1-1 0,3-1-129,0-9-387,6 2-129,-6-13-774,17 10-1935,-4-6-1290,4-2-258,0-2 0</inkml:trace>
  <inkml:trace contextRef="#ctx0" brushRef="#br2" timeOffset="41675.383">18066 7335 1677,'0'0'3225,"0"0"129,0 0-2967,0 0 0,0 0 0,0 0 0,0 0 0,0 0 129,5 8-129,-5-8 0,8 17 258,-4-6 0,0 1 0,5 8 129,-5-3-129,6 2 258,-4-5-129,6 4 0,-12-18-129,19 19 129,-19-19-258,23 2-129,-12-4 0,5-4 0,-4-3-258,1-2 258,-1-1-258,0 2 0,-7-1 0,-5 11-129,10-11 0,-10 11-129,0 0 0,0 0-129,0 0 129,10 0-129,-10 0 129,17 12 0,-7-2 129,4 2 0,0 0 0,1 4 129,1-3-129,-1-1 129,0-6-129,-1 2 129,-3-4 0,2 0 0,-1-4 0,-2 0 129,1-10-129,-1-2 129,0-5-129,1-2 129,-1-3-129,-1-1 0,-1-5 0,1-1-258,-1 5 0,-2 1-258,1 4-129,-4-2-387,8 9-387,-10-9-774,11 11-1935,-12 10-774,15-15-129</inkml:trace>
  <inkml:trace contextRef="#ctx0" brushRef="#br2" timeOffset="41994.401">18776 7215 1935,'3'41'3870,"0"-20"258,-3-7-129,-5 6-3354,5 8 129,-7-4 129,4 6 0,-7-6-129,8 5 0,-7-7-258,7 0-387,2-4-774,0-18-2967,0 0-774,25-1-387,-9-28 258</inkml:trace>
  <inkml:trace contextRef="#ctx0" brushRef="#br2" timeOffset="42595.436">18988 7002 5934,'25'29'4128,"-25"-29"-258,22 23-516,-22-23-3999,18 17-258,-18-17 387,16 17-258,-16-17-129,6 10 258,-6-10 0,0 0 258,0 0-129,0 0 0,0 0 0,2 15 129,-2-15 387,0 21 0,-2-5 129,0 8 129,-2 5 258,2 1 0,0 2 387,-2-3 129,4 0 0,0-9 129,0 4 129,0-24-258,9 15 0,-9-15-387,19-13-258,-4-4-129,4-4 0,3-6 0,4 2-258,1-4 0,-2 6 0,-4 3 0,-1 8 0,-5 3 129,-2 9 0,-13 0-258,18 23 258,-15-3 0,2 4 129,-3 1 0,4 1 129,-2-2-258,0-4 0,3-4-258,-7-16-645,28 18-1032,-13-18-2580,4-4-516,3-11-129,-1-8 129</inkml:trace>
  <inkml:trace contextRef="#ctx0" brushRef="#br2" timeOffset="43163.468">19624 7265 2580,'18'21'4257,"-1"-17"0,-13-9-129,-1-8-3354,-3 13 0,16-27-516,-13 14-129,-3 0-129,0-3-129,-5 5 0,5 11 0,-23-14 129,10 10 0,-4 4 0,2 0 0,-2 5 129,2 8 129,2-1-129,2 3 129,1 2-129,7 4 129,1-3 0,2 6 258,3 2-387,9 6 258,-3 0-258,8 8 129,-4-1-129,2 10 0,0 4-129,-3 5-129,3-1 0,-7-3 0,1-1 0,-5-5 0,-4-3 258,0-7-129,-9-11 258,-4-3 0,-9-5 0,-3-4 0,-5 0-129,-4-6 0,-3-9-129,1 0 129,1-4-258,2-9 258,3-7 0,7-5 0,8-12 0,10 0 129,7-9-129,16-1 0,11-3-129,10 0-129,13 4-903,-4-4-2451,13 1-1161,3 5-258,-4-3 0</inkml:trace>
  <inkml:trace contextRef="#ctx0" brushRef="#br2" timeOffset="45523.602">20285 7256 1161,'0'-13'2064,"0"13"-258,0 0-129,0 0 0,0 0-258,0 0-129,0 0-129,0 0-258,0 0-129,0 0-258,0 0-129,0 0 258,0 6-387,0-6-258,0 16 0,0-3 0,1 3 0,-1-2 0,1 5 0,1 2-129,-1 1 129,2 0 0,-2 1 0,1-2-129,0-2 129,-1-2 0,-1-4-129,0-13 129,0 17-129,0-17 258,0 0-258,0 0 258,0 0-129,0 0 258,-1-12 0,-3-3 129,3 3 258,-5-10-129,5 1-129,-5-3 0,6 2 129,-3 0-258,3 1-129,0 1 0,1-1-258,4 6 0,2 2 0,4 1 0,1 2 0,3 2 0,3 3 129,1 2-258,3 3 258,0 0-129,0 0 0,1 3-129,-5-3-516,6 9-645,-12-7-1032,-1-2-1548,5 3-258,-16-3-258</inkml:trace>
  <inkml:trace contextRef="#ctx0" brushRef="#br2" timeOffset="45841.619">20627 7178 774,'0'17'3612,"0"7"387,0-24-387,0 17-2193,0-3-1548,4 6 0,-1 4 258,1 0 0,-1 0 0,2 1 258,-1 0 0,-3-2 129,1 0 0,-2-8-129,0 0 0,0-15-774,0 18-3096,-2-23-387,2 5-387,-1-39 130</inkml:trace>
  <inkml:trace contextRef="#ctx0" brushRef="#br2" timeOffset="46049.632">20645 6875 8901,'1'28'5031,"4"-17"-774,-5-11-258,16 18-6063,-16-18-2580,19 1-129,-6-1-645,1-6 387</inkml:trace>
  <inkml:trace contextRef="#ctx0" brushRef="#br2" timeOffset="46892.682">20800 7377 903,'23'2'774,"-9"-1"-516,3-1 387,0 0 129,1-6 258,-2 0 258,-2-8 387,3 5 0,-9-8 258,5 8 0,-12-6-387,-1 15-258,4-22-258,-4 22-258,0-15-258,0 15 0,-13-10-387,13 10 0,-20-7-129,8 7 129,0 0-258,2 0 258,10 0-129,-19 0 0,19 0 0,-14 0 0,14 0 0,0 0 0,-13 0-129,13 0 129,0 0 0,-7 18 129,7-18-258,0 21 258,0-8-129,0 3 0,5-3 129,-2 4 0,3 1-129,0-3 0,0 4-129,1 1 129,0-1 0,2 0 0,0 6-129,1-1 129,1 1 0,-3 5 0,1-2 0,-2 0 0,1 1-129,-2-2 258,-3-1 0,-1 0-258,-1-3 258,-1-1-129,0-4 0,0 0-129,0-7 258,-3 0-129,3-11 129,-10 12 0,10-12 0,-20 7-129,6-7 129,-2 0 0,-2 0 0,2 0 0,-3-6 0,2 0 0,1-5-129,2-4 129,3 0-258,5-9 129,4-2-258,2-6 0,7 0-129,5-6-129,9 3-645,-2-6-645,14 1-1935,0 5-774,-3-4 0</inkml:trace>
  <inkml:trace contextRef="#ctx0" brushRef="#br2" timeOffset="47595.719">21047 6928 3483,'-15'-16'3225,"15"16"-903,-3-15-516,3 15-516,0 0-129,0 0-129,0-14 0,0 14-516,0 0 129,0 0-258,0 0 0,0 0 0,0 0-129,0 0 0,0 0 129,3 7-129,-3-7-129,5 19 129,-2-4-129,2 4 129,0 3-129,2 7-129,1 2 129,0 5 0,0 1 0,1 4-129,-5-1 129,3-2-129,-3-2 0,-2-4 129,-2-3-129,0-5 129,0-8-129,0-2 129,0-14 0,0 13 0,0-13 0,0 0 0,0 0 129,10-13-129,-3-1 0,2 0 129,-1-1-129,1 3 0,-2-2 0,1 0-129,-8 14 129,7-15-258,-7 15 129,0 0 0,0 0-129,0 0 0,13 0 129,-13 0 0,9 15-129,-4-4 129,-1 1 0,1 2 0,-1 3 0,-1 1 0,0 7 0,0 0 0,1-1 0,-3-3-258,3 1 0,-2-6-129,6 1-258,-8-17-516,19 10-516,-12-17-1032,13-4-774,-6-6-645,3-11-516</inkml:trace>
  <inkml:trace contextRef="#ctx0" brushRef="#br2" timeOffset="47963.742">21487 6952 258,'-3'-23'3354,"3"23"0,0 0-1677,0 0-903,0 0-129,0 0 129,0 0-129,-5 7 258,5 5 0,0 4 0,0 7 0,0 1-129,0 8 0,0 3 0,0 9-129,-6-3 129,5 7-258,-5-6-129,4 0 0,-3-9 0,4 3-258,0-8 0,1-7-129,0-6 0,0-15-129,14 15-129,-14-15-129,20-1-258,-13-14-645,8 3-774,-9-4-1806,0-9-774,3 3-129</inkml:trace>
  <inkml:trace contextRef="#ctx0" brushRef="#br2" timeOffset="48229.758">21293 7090 1806,'0'13'4128,"29"-8"129,-11-5-258,16-1-2064,2 0-1806,5-1 129,3 1-129,0-3-129,2 2 0,0-3 0,-4-5-387,4 7-645,-10-5-1677,-4-2-1161,9 8-516,-14-11 258</inkml:trace>
  <inkml:trace contextRef="#ctx0" brushRef="#br2" timeOffset="49699.842">22081 7302 1,'0'0'3353,"-8"-13"1,8 13-2322,0 0-129,-1-12 387,1 12-258,0 0 129,7-7 0,-7 7-129,19-8-129,-8 6-129,9 2 0,-2 0-387,6 1 129,-1 0-129,3 4 0,-4 1-129,0 3-129,-2 0 0,-3 6 0,-2-1-129,-5 6 0,-1 0 0,-5 1 0,-2 1 0,-2 1 0,0 0 0,-4-4 129,-4 1 0,-3 0 0,-3-4 129,2 1 0,-8-8 0,3 2 129,-7-7-129,0-2-129,1-2 129,1 0-258,2 0 129,0-4-258,5-2 129,3-2-258,12 8 258,-9-13-129,9 13 0,2-22 129,-2 22-129,22-19 129,-6 9 0,4 3 0,1-1-129,2-4 129,2 4-129,-3-4 0,5 5-258,-7-7-258,6 5-516,-10-13 0,9 7-516,-13-11-258,8 9 0,-15-12 129,9 7 516,-11-7 0,0 1 387,-3 0 516,0 1 258,-2-1 258,-4 0 129,2 4 129,-1 0 0,1 1 129,1 1-258,2 5 258,-2 2-129,3 15 258,-2-19-258,2 19 0,0 0-129,0-12 0,0 12 129,0 0-129,0 0 129,0 0 258,6 8 258,2 3 0,-4-1 129,8 13 0,-7-5 0,7 11-129,-9-2 0,7 11-516,-4 4-129,-2 6-129,-1-2-129,-3-3 0,0 0 0,0-8 0,0 1 0,-1-8 0,-1-10-129,1-6 0,1-12-129,0 0 0,0 0-645,8 0-129,5-5-129,-6-20 0,9 7 129,-5-16-129,7 8 0,-9-12-516,5-2-129,-4 6 0,-2-10 0,0 5 129,-2 0 129</inkml:trace>
  <inkml:trace contextRef="#ctx0" brushRef="#br2" timeOffset="49955.857">22592 6984 129,'3'-12'903,"1"-2"-258,-4 14 129,0 0 0,0 0 387,0 0 258,9 14 129,-9-14 129,5 30 0,-5-16 0,5 12-129,-5-2-129,6 13-129,-6-1-387,5 13-258,-5-3 0,4 5-387,-4-4 0,2 4-129,-1-6-129,-1-7 0,0-8-129,0-10-129,1-4-903,-1-16-1935,-8-3-1032,8-9-645,-11-15 387</inkml:trace>
  <inkml:trace contextRef="#ctx0" brushRef="#br2" timeOffset="50257.874">22274 7121 4128,'2'11'4515,"32"-7"129,-9-6-516,7-5-3096,13 4-645,1-4 0,10 4 129,-3-4-258,4 3 0,-3-3 0,-3 4 0,-1-2-129,-4 2 0,-4 2 0,-5-2-129,-4 3-129,-8 0-516,0 7-774,-12 1-2451,-13-8-774,15 14-129,-15-14-258</inkml:trace>
  <inkml:trace contextRef="#ctx0" brushRef="#br2" timeOffset="51128.924">22940 7377 1161,'0'0'3612,"0"-11"-1032,0 11-645,0 0-258,4-18-258,-4 18 0,8-10-516,-8 10-129,12-10-129,-12 10 129,18-13-258,-5 11-129,0 0-258,5-1 129,0 3 0,1 0-129,2 0-129,-1 0 0,0 2 129,-1 2-258,-2 2 129,0 6 0,-4-2 0,-2 1 0,-2 5 0,-3 4-129,-4 0 129,-2 2 129,-1 0-129,-5-3 0,-1 4 129,-1-2-129,-5-4 129,1-1 0,-4-4 0,2-3 0,-6-5 0,-1 1-129,-2-5 129,0 0-129,-2 0 0,2 0-129,0-5 129,0-2 0,5 2 0,3-1 129,15 6-129,-19-17 0,16 6 0,3 11 0,5-16-129,7 8 129,5 4-129,4-4 0,5 6-129,2-5-387,6 7-258,-6-5-903,7-2-1677,2 3-1032,-8-7 0</inkml:trace>
  <inkml:trace contextRef="#ctx0" brushRef="#br2" timeOffset="51522.946">23537 7294 774,'0'0'3354,"0"0"129,0 0-645,0 0-2580,-9-4-258,9 4 0,-21 2-258,6 5 516,0-2 0,-3 5 0,-3-2 387,-1 6 0,-5-2 129,6 8 129,-6-7 0,8 8-258,-5-3-129,9-1 129,1 0-258,5 1-129,0-5 0,9 4-129,0-17 0,7 18 258,6-14-387,7 1-387,7-2-258,-4-6-645,14 3-774,-6-10-1290,1-7-1290,8 7 129</inkml:trace>
  <inkml:trace contextRef="#ctx0" brushRef="#br2" timeOffset="53328.05">23586 6866 774,'0'0'1806,"0"0"-387,0 0-258,0 0 0,3 15 129,-3-15-258,2 14 129,-2-2-129,0 3-129,0 2-129,0 9-129,0 3 0,0 9-387,0 7 0,0 3-258,-2 2 129,2 2-129,-1 0 0,1 0 129,0-5 129,0-5 129,-2-12-258,2-1 129,-2-9 0,2-3-129,0-17 0,-2 17 258,2-17-258,0 0 129,0 0-129,0 0 129,0-9 0,0 9-129,11-25 129,-1 5-129,2-2 258,3 0-387,0-4 129,3 3 0,-1 0 0,1 0 0,0 3 0,-3 6-129,-3 3 0,-2 1 0,-10 10 0,16-11-129,-16 11 0,0 0 129,11 0 0,-11 0 129,1 7 0,-1-7 0,2 14 129,1-3 0,-3 2 0,4 3 0,-3 0-129,1 3 0,2-3 0,0 1-129,-1 0 129,-1-1-129,0-3 129,-2-13-129,4 15 129,-4-15 129,0 0-258,0 0 258,0 0 129,0 0-129,0 0 0,11 0-129,-11 0 0,15-12 0,-2-3-129,2 3 129,2-7-129,3-2 0,3 2-129,-3 0 0,0 3 129,-5 1 0,0 5 0,-5-1 0,-10 11 0,15-5-129,-15 5 129,0 0-129,0 0 129,10 0 0,-10 0-129,0 0 129,0 0 129,10 16-129,-10-16 129,4 10-129,-4-10 129,5 16 0,-4-1-129,0 4 129,1 1-129,-2 1 0,2 0 0,-2 6 129,0-1-258,0 1 129,0-6 0,-2-4 129,0-3-129,1-4 129,1-10-129,-3 12 258,3-12-129,0 0 0,0 0 0,6-10 0,2-1 0,0-5 0,6-1-129,-2-3 0,4-4 129,-2 1-129,3 3 0,-2 0 0,0-1 0,-3 7 0,1 0 0,-4 3 0,-9 11 0,12-8 0,-12 8 0,0 0-129,13-1 129,-13 1-129,0 0 0,12 0 129,-12 0-129,10 8 129,-10-8 0,10 19 0,-9-5 0,4 3 258,-3 2-258,0 4 0,-1-5 129,-1-4-129,2-2 129,-1-1 129,-1-11-258,0 14 129,0-14 0,0 0-129,15-13 129,-4 2-129,3-3 0,2-5 0,3-1 129,-2 1-129,2 0 0,-5 5 0,-1 4 0,-13 10 129,13-3-129,-13 3 129,0 19-129,0-2-129,0 9 129,0-2 0,0 1 0,0-8 0,1 5-387,-1-22-258,14 25-516,-14-25-1290,17-5-2193,-7-6-387,2-3-387,0-3 129</inkml:trace>
  <inkml:trace contextRef="#ctx0" brushRef="#br2" timeOffset="54132.096">24666 7420 4773,'8'18'4515,"-8"-18"-258,13 4-258,-13-4-3096,18 3-903,-6-5 0,3-9 0,0 0-258,-3-4 516,2 2-258,-6-2 129,0 1 129,-4-2-129,-3 4 0,-1 12 0,-1-14-129,1 14 129,-17-4-129,5 4-129,-3 0 129,-2 5-129,0 3 0,-1 4 129,3-1-129,0 5 129,5-3 0,-1 7-129,7-2 129,0 0 0,3 1 129,1 1-129,0-3 129,0-1-129,2-2 129,-1-3 129,4 2 129,-5-13-129,6 12 258,-6-12-129,0 0 0,0 0 0,19-1 0,-19 1-129,24-24-258,-5 8 129,3-4-258,4-2 129,0 1 0,1 2-129,-1 1 0,-2 5 0,-4 1 129,-1 8-387,-7 4 387,0 6-129,-7 8 0,-1 1 258,-3 1-258,-1 3 258,0 2-129,-2-1 129,1-3 0,-3-7 258,4-10-258,-5 16 129,5-16-129,0 0 129,3 11-129,-3-11 0,10-3 0,-10 3 0,16-12-129,-16 12 129,14-10 129,-14 10-258,9-11 129,-9 11-129,0 0 129,0 0-129,4 13 0,-4 3-129,1-2 0,2 8-129,-2-3 0,5 5-129,-5-9-258,10 7-1161,-11-22-2580,0 0-387,14 0-516,-7-17 387</inkml:trace>
  <inkml:trace contextRef="#ctx0" brushRef="#br2" timeOffset="54483.116">25155 6987 6063,'12'24'4902,"-12"-24"-387,12 22-258,0-8-3999,-4 5-258,-2 6 0,-3-1 0,1 7 258,-4 2-129,0 7 129,-1 4 0,-3 6 0,-5-2-129,3 4 258,-2-2 0,3-1-129,3-5-129,2-8-129,0-3-258,1-13-516,11 1-258,-12-21-1290,15 3-1161,-5-12-1290,-5-11-258,4-5 259</inkml:trace>
  <inkml:trace contextRef="#ctx0" brushRef="#br2" timeOffset="54672.126">25046 7219 4128,'-11'2'5031,"12"13"-387,16-8-258,16 0-2838,-3-7-903,11 3-258,6 6-1161,-5-9-2064,3 0-1806,1 0 129,-14-9-516</inkml:trace>
  <inkml:trace contextRef="#ctx0" brushRef="#br2" timeOffset="55467.172">16872 8003 258,'-1'39'3741,"-2"-21"0,3 17 258,-2 0-3354,-3 3-129,2 11 129,-5 0 129,4 9 0,-6-1 0,4 10 0,-7-10-129,7 2-129,-3-8-129,3-5-516,6-2-516,-1-17-2193,1-11-1419,6-5-258,-6-11-129</inkml:trace>
  <inkml:trace contextRef="#ctx0" brushRef="#br2" timeOffset="55717.186">16647 8490 5805,'0'0'4902,"0"0"-387,8 0-387,11-3-3741,-4-4-129,10-1 0,2-3 0,7 1-129,1-2-129,10 0 0,1 4-258,-2-4-645,12 11-1419,-10 1-2064,-1 0-258,-5 0-387</inkml:trace>
  <inkml:trace contextRef="#ctx0" brushRef="#br2" timeOffset="56099.208">17115 8543 129,'-15'-5'3354,"10"-17"387,5 22-258,5-22-2322,6 5-903,6 4-129,1 0 0,7 1-129,-2 6 0,3 2 129,-4 1 258,3 3 0,-8 3 129,2 9 129,-7-2 129,1 9 0,-10-8 258,7 8-129,-10-5 129,0 6-129,-11-8 0,1 8-129,-13-12 0,3 6-387,-10-9 129,1 1-258,-1-6-387,0-5-258,12 0-1161,-7-20-1677,17 4-1419,8-6-258,4-3-387</inkml:trace>
  <inkml:trace contextRef="#ctx0" brushRef="#br2" timeOffset="56520.232">17440 8358 2193,'17'20'3483,"-7"2"0,-10-11-1806,5 5-1677,3 3 129,0 0 0,1 3-129,-2 2 387,2 1 129,-1-1 387,3 2 0,-6-9 387,7 4-387,-9-10 387,6 6 0,-9-17-129,0 0-129,0 0-387,0 0 0,0 0-129,0 0 0,-3-22-387,-2 5 129,-3-2-387,3-1 129,4-4-129,1 2 129,7-1-258,9 0 258,9 6-129,6 1-129,7 3 129,2-4-645,14 13-1161,-6-5-2580,0-2-258,2 2-516,-9-1 258</inkml:trace>
  <inkml:trace contextRef="#ctx0" brushRef="#br2" timeOffset="57545.289">18593 8320 1548,'0'12'2709,"0"-12"0,0 0-2838,0 0 0,0 0 387,0 0 903,0 12 0,3 4 645,-6-6 0,3 15 0,-12-6-258,11 10 0,-12-7-387,8 10-516,-1-8-387,0-7-774,6 3-774,-8-8-2451,8-12-516,0 0-774,0-15 258</inkml:trace>
  <inkml:trace contextRef="#ctx0" brushRef="#br2" timeOffset="58234.33">18530 8199 1806,'-57'18'2580,"24"-2"-258,0 1-1032,2 7-129,-5-2-387,6 10-258,-1-7 129,4 11 129,0-5-129,6 5 0,2-4 129,9 4-258,4-5-129,6 0 0,1-2-129,12-2-129,5-3-129,6 0 0,3-3 129,5 0-129,1-2 129,2-2 0,2-4 0,2-4 0,1-2 258,0-4-258,4-3 0,-3-6 0,1-11 0,0-7 0,-4-5 0,-3-2 0,-6-9-258,-4-1 258,-5-4-129,-8-1 129,-7 2-129,-2 3 129,-3 0 0,-7 7 0,-6 2 258,-1 4-258,-6 5 129,1 6-129,-4 1 129,-2 6-129,0 3-129,3 3 0,-3 4-258,0-1-645,5 7-387,-11 1-1419,2 6-1548,5 8-645,-8-5 516</inkml:trace>
  <inkml:trace contextRef="#ctx0" brushRef="#br2" timeOffset="65399.74">19328 8682 258,'0'0'1935,"0"0"-258,0 0 129,0 0 0,0 0-258,0 0-387,-6 4-258,6-4-129,0 0-516,0 0-129,-17-4 0,17 4-129,-19-9 0,5 4 0,-2-2 0,-2 0 0,-2-2 129,1-4 129,-1 1-258,3-1 129,-1 0-129,3-4 0,-2 6 0,2-5 0,2 1-129,2 4 129,1-5-387,2 2 387,4-3-258,1-1 258,3-2-258,1 3 129,3-2-129,2-1 258,0 1 0,0-3 0,0 4-129,0 1 0,-1 4 129,0-4-129,0 6 0,1-1 0,-6 12 0,11-9-129,-11 9 258,16-3-129,-16 3 129,18-2 0,-6 2-129,-2-3 129,2 2-129,-12 1 129,22-1-129,-22 1 0,18 0-129,-18 0 258,0 0 0,9 14 0,-9-14 0,-1 21-129,-4-10 129,-2 3-129,-1-2 0,0 5 0,-2-1-258,1-2 258,-2 1 0,3 1 0,-1 1-129,-3 0 258,2 3 0,-1-2 0,-1 1 129,-1 4 0,0-1-129,2-1 129,-2 0 0,2-1-129,1-5 129,-1 2 129,3-5 0,8-12-129,-12 19 0,12-19 0,-9 15 129,9-15-129,-1 13-129,1-13 0,0 11 0,0-11 0,0 0 129,8 14 0,-8-14 0,8 11 0,-8-11 258,0 0-129,13 12 129,-13-12 0,19 2 0,-6-2 129,-2-2-258,7-4 129,0-5 0,5-1-258,-1-5 0,3-2 0,3 1-129,0-1 129,0 0-258,-1 0 0,3 4-516,-8-2-1032,-3-2-2064,8 14-387,-14-13 259</inkml:trace>
  <inkml:trace contextRef="#ctx0" brushRef="#br2" timeOffset="66691.814">20132 8288 774,'1'-11'2322,"-1"11"-129,0 0-129,-9-6-516,9 6-645,-15-5 0,5 1-258,-1 4 0,-4 0-129,0 7 0,-2-6-129,-1 5 129,-7-3-129,6 7 0,-6-1 0,2 1 0,-3 0-129,-1 1 0,1 1-129,1 4 0,-2-1 129,2 3-129,1-1 0,0 5-129,4 2 129,2 0 0,0 0 0,4 3-129,6-2 129,1-1-129,1 0 258,3 2-129,3-4 0,0 2 0,2-2 0,6 2 0,-2-3 258,2 0-258,4-1 129,4-2 0,-1-3-129,8-1 258,0-4-258,5-4 129,4-5-129,3-1 0,4-1 0,4-8-129,1-3 129,1-4-258,4-3 258,-1-1-129,-1-5 0,0 1 0,-5-2 0,-4-6 129,-2 3-129,-7-3 0,-8 2 0,-1 0 0,-7 1 0,-6-1 129,-6 0-129,-1 5 0,-6-1 129,-8 4-129,-7-2 129,1 2-129,-9 5-129,-2 1 129,-2 3 0,-3 3-129,1 4 129,-1 2 0,-2 4-129,0 4 0,2 4 0,-3 4 0,7 9-774,-11-7-1032,10 5-2322,0 5-516,-2-4 129</inkml:trace>
  <inkml:trace contextRef="#ctx0" brushRef="#br2" timeOffset="67606.866">19923 8448 903,'0'0'1548,"0"0"0,7-9 129,-7 9 129,0 0-129,1-13 0,-1 13-258,0 0-129,0 0-387,0 0-258,0 0-129,18-9-258,-7 9 0,2-3 129,4 2-129,2-1 0,0 2-129,-1 0 0,0 0 0,-3 0-129,-2 4-129,-13-4 258,13 16-129,-13-16 0,0 20 0,-7-6 129,-7 7 0,-2-5 0,-4 6 0,-3-6-129,1 2 0,-2 0 129,3-1-129,0-4 0,5-4 0,1 0 0,4-1 0,11-8 0,-15 8 129,15-8-129,0 0 258,0 0-258,0 0 129,0 0 0,3 12 0,-3-12 129,17 1-258,-17-1 258,22 1-129,-10 2-129,1-1 129,-2 0-129,2-2 0,4 4 0,-3-1-258,7 3-516,-5-6-2193,7 0-1419,7-1-129,-3-11-258</inkml:trace>
  <inkml:trace contextRef="#ctx0" brushRef="#br2" timeOffset="68359.909">21119 8518 1677,'0'0'3354,"-12"0"258,12 0-1935,0 0-1548,-17-3 129,5 2 129,-4 0 0,1 1 258,-5 0 129,5 3-129,-8-1 258,4 6 0,-3-3-258,3 7 129,-3-2-258,5 3-258,-3-4 129,6 6-258,-1-2 0,3 2-129,0-1 258,4 0-516,1 1 516,4 0 0,1-1-129,2 3 129,4-5 0,7 3 0,3-9-129,6 5 129,4-6-387,2-5-258,10 0-1161,-6-5-1548,4-7-1419,5 0-129,-7-8-258</inkml:trace>
  <inkml:trace contextRef="#ctx0" brushRef="#br2" timeOffset="69007.939">21207 8528 1935,'0'0'2064,"0"0"-129,0 0 387,6 8-129,-6-8-258,14 6-129,-14-6-387,15 6-258,-15-6-516,19 13-258,-8-8-129,1 5-129,0-2 129,1 3-516,1 1 258,1-2-129,-1 1 129,-1 1 0,-1 1 0,-5-1 0,1 1 0,-3 2 0,-5-5 129,0 1-129,-3-1 258,3-10 0,-17 15-129,3-11 129,-2-1 0,-2 2-129,-3-5 129,3 0-129,-2-3 129,4-1-129,1-4 0,3 3-129,12 5 129,-18-16-129,18 16 0,-7-12 0,7 12-129,0-10 129,0 10 0,13-12-129,0 7 129,2-1-129,8 1 0,0-2-129,8 3-387,-4-4-645,9 8-903,-8-9-516,7 7-903,-3-3-903,-7-3-257</inkml:trace>
  <inkml:trace contextRef="#ctx0" brushRef="#br2" timeOffset="69470.973">21519 8497 1548,'12'9'3483,"-12"-9"129,15 10-258,-15-10-3483,16 12-258,-16-12 387,12 17 387,-6 0 129,-6-17 387,5 24 129,-5-24 129,3 26 0,-3-26-129,6 16-129,-6-16-258,24 0-258,-8-8-258,5 0 129,4-3-258,3-2 129,-1 1-129,0-1 0,-6 4 0,-2 0 129,-7 9 0,-1 0-258,-11 0 129,13 13-129,-9 0 129,-1 4-129,3-1 129,2 4-129,-1-3 129,2-5 0,1 3-645,-10-15-3483,17 5-258,-3-5-387,-6-16-129</inkml:trace>
  <inkml:trace contextRef="#ctx0" brushRef="#br2" timeOffset="70396.026">22272 8187 1161,'11'-8'1290,"-11"8"129,9-12-129,-9 12 387,0 0-129,0 0 129,0 0-387,0 5-258,0 6-387,-1 2-387,1 4 258,0-1-129,0 8-129,4 1 0,3 4 129,-2-1-258,4 6 129,-3 0 0,0 2 129,-4-2 0,0-1-129,-2-5 129,0-1-129,-4-5 0,1-2 0,-2-8-129,5-12-129,-5 17 129,5-17 258,0 0-258,0 0 129,0 0 0,0 0 0,10-17-129,1 5 258,1-2-387,2-1 129,2-2-258,-1 3 258,0 2-387,-2 2 258,1 5-258,-3 3 129,1 2-129,-12 0 258,20 8 0,-12 3-258,4 2 387,-2 3-387,0-1 516,1 6-258,-2-4 258,1 4-387,-4-1 387,3-2-129,-4-2-258,-5-16-645,10 17-2838,-10-17-774,0 0-516,19-5 129</inkml:trace>
  <inkml:trace contextRef="#ctx0" brushRef="#br2" timeOffset="70867.053">22779 8622 516,'16'13'2709,"12"-13"-129,-17-11 0,8 4-3483,5-4-258,4 4 387,-5-6 516,-3 3 774,0 3 1032,-7-5 0,0 8 0,-13 4 129,2-13-258,-2 13-258,-8-11-387,-7 7-387,-2 4-258,-2 0-129,-5 0-129,1 3 129,-3 2-129,0 4 129,1 6 0,1-5 129,7 6 129,-3 0 129,10 2-129,-3-3 129,12 7 0,-2-5-129,3 0 129,6-2 129,7-2-387,5-5 129,4 3-129,4-7-129,4-4-258,6 0-516,-5-12-1161,10-4-2322,4 2-129,-9-9-516</inkml:trace>
  <inkml:trace contextRef="#ctx0" brushRef="#br2" timeOffset="71343.08">23248 8228 2193,'0'0'2064,"0"0"-387,0 0 0,-7 17-258,7-17-129,-3 16-387,3-16-258,-3 21-129,-1-9 129,4 7-129,0 0 0,0 9 0,0 2 0,4 6-129,-4 2 0,0 4-258,0 0 129,0 1 0,0-2 0,-4-3-258,3-8 0,-2-4-516,3-1-903,0-8-2451,0-17-387,0 0-129</inkml:trace>
  <inkml:trace contextRef="#ctx0" brushRef="#br2" timeOffset="71987.117">23462 8546 1419,'5'26'3483,"-5"-26"0,2 26-387,-2-13-3354,0 8-516,3 1 387,1 2 258,1 1 129,-1 1 387,1 8 258,-3-4 129,7 8 0,-8-11 258,6 4-258,-6-7-258,4 0 129,-5-4-258,1-4-129,-1-16 129,0 13-258,0-13-129,-14 0 258,14 0-129,-20-10 129,7-5 0,2-2 129,-5-8 258,5 4-387,-1-9 129,4-2-258,-2-3 129,7-1-258,3 2 129,1 0-258,12 3 129,3 4 129,8 1-258,4 6 258,4 3-258,0 5 258,2 5-129,-4 2 0,-1 1 0,-4 4 0,-7 5 0,-3 4-129,-8 4 129,-5 2-129,-2-1 129,-5 5 0,-7-3 129,-3-1 0,-2-3 129,-2 0-129,-2-4 0,3-4 129,-2-1-387,1-3-387,8 0-1806,-3-3-2064,0-9-387,7-2-258</inkml:trace>
  <inkml:trace contextRef="#ctx0" brushRef="#br2" timeOffset="72827.165">24067 8518 129,'14'18'3096,"-14"-18"387,0 0-2451,0 0-129,0 0 258,0 0 0,0 0 129,0 0 387,0 11-258,0 2 0,0-13-387,0 19-129,-9-8-258,9 6-258,-3-4 0,3 3-258,0-3 0,0-1 0,0-12 0,12 20 0,-2-16 0,4-3 0,4-1 0,1-3-129,-1-6 129,6-1 0,-3-5-129,1 1 129,-4-1 0,-2-2 129,-2 0-516,-1 1 516,-3 4-516,-4-1 258,-3 2-129,-3 11 0,4-15 258,-4 15-258,0 0 258,0 0-129,-9-1 129,9 1-258,0 0 258,-17 16-258,13-5 0,-2 6 0,2-2 0,0 8 129,-1 2-129,0 6-129,-1 3 258,0 2-129,-1 3 129,0-2-129,0 6 129,0-8-129,2-2 0,2-6 0,1-4-387,2-23-903,-2 15-2838,2-15-387,0 0-258,10-14 517</inkml:trace>
  <inkml:trace contextRef="#ctx0" brushRef="#br2" timeOffset="73287.191">24526 8703 2580,'-18'0'3870,"-7"-5"-129,25 5-387,-13-17-3483,13 17 129,-8-16 129,8 4 129,0 12 129,9-21 0,4 14 387,-13 7-387,25-14 129,-13 6 0,3 8-258,-2-4-129,0 3 129,-2 1-258,0 2-129,1 6 129,-5 4-258,0 0 258,-4 1 258,-3 0 258,3 5 129,-4-7 0,-3 5 0,-10-9 129,14-7-129,-24 12-129,13-7 0,-5-5-516,2-1-129,14 1-774,-27-11-1419,27 11-2322,-12-17-129,9 5-387</inkml:trace>
  <inkml:trace contextRef="#ctx0" brushRef="#br2" timeOffset="73956.23">24746 8574 645,'10'9'2709,"-10"-9"-1161,19 0-516,-19 0 387,17 0 129,-17 0-129,13 8 387,-13-8 0,5 16-516,-5-16-258,0 28-258,-1-14-129,1 6 129,-3-2-129,3 2-258,-3-5 129,3 3 0,0-7 0,3 1 0,-3-12 0,10 0-129,-10 0-129,24-16 129,-12 0-258,3 0 0,-2-6 0,2 4 0,-2 0 0,-4 5-129,2 1 0,-11 12-129,9-14 0,-9 14 0,0 0 129,0 0-129,0 0 0,0 0 129,0 0 0,7 11 0,-6 0 0,3 1 0,-2 4 0,4 1 0,0-2-129,-1 4 129,3-2 0,2-2 129,-1-3-129,1-3 129,2-6 0,-1-2-129,3-1 0,0-6-387,9 0-3612,-5-7-774,-2-9-258,2-2-516</inkml:trace>
  <inkml:trace contextRef="#ctx0" brushRef="#br2" timeOffset="75547.321">17714 9387 1548,'0'0'3741,"0"0"-387,0 0-774,0 0-645,-4 12-516,4-1-516,0-11-387,-4 22 129,-5-9-129,7 9 0,-6-3 258,4 10-387,-3-5 129,4 8-129,-4-6 0,6 3-258,-1-5 129,2-6-129,3-4-129,8-5 129,4-6 0,3-5 0,6-8-129,-1-7 129,4-4-129,-1-1 129,1-3 0,-2 2-129,-7-2 129,0 4-129,-6 6 129,3 3 129,-15 12-258,15-15 0,-15 15 0,15-4 0,-15 4 0,11 0 0,-11 0-258,12 7 258,-12-7 0,7 12 0,-6-2 0,1 2 0,0 3 0,-1 2 0,1 3 0,0-3 0,1-2 258,-1 0-129,5-1 129,0-1 0,-7-13 0,19 4 0,-11-9 129,6-11-129,-1-4 0,2 0-129,-1-11 0,-1 1-129,-2 0 0,3 1 129,-5 4-129,0 6-129,2 1-258,-4-2 129,3 12-516,-4-9-1032,5 8-2580,-11 9-774,18-7 129,-18 7-258</inkml:trace>
  <inkml:trace contextRef="#ctx0" brushRef="#br2" timeOffset="75879.34">18352 9415 3354,'4'11'4128,"-4"-11"-258,0 0-129,0 0-2838,0 0-1032,11 14 0,-11-14 387,0 21 0,0-5 258,-3-4 129,1 8 0,-4-3 0,4 4-129,-1-4-129,3-2-258,0-1-387,0-14-1161,0 0-2709,16 9-387,-11-18-258,5-3 258</inkml:trace>
  <inkml:trace contextRef="#ctx0" brushRef="#br2" timeOffset="76187.357">18655 9148 2580,'1'31'3870,"-1"-19"0,5 10-258,-4-5-3483,5 3-387,0 3 0,1 2 258,-1 4-129,-1 1 258,0 4 129,-5 3-129,0-1 129,0 1 0,-1 0-129,-3-7-129,-3-6-387,0-12-3354,6 3 0,-13-15-387</inkml:trace>
  <inkml:trace contextRef="#ctx0" brushRef="#br2" timeOffset="76453.372">18532 9324 5031,'50'14'4386,"-25"-14"0,12 3-516,-2-1-3483,4-1-387,1-1 0,1 0 0,-3 0 0,-2 0-129,-5 0-258,1 0-1161,-10 0-2193,-6-8-387,2 5-645</inkml:trace>
  <inkml:trace contextRef="#ctx0" brushRef="#br2" timeOffset="76940.4">18901 9131 5289,'19'24'4644,"-19"-24"-645,12 17-258,-10-4-3741,6 6-387,-1 3 129,0 6 258,-3 3 0,-1 0 129,0 6 258,-3-5 258,-2-1 0,-3-4 0,4-1-258,-2-13 0,3-13-129,7 12-258,6-15-774,12-6 0,-3-9-129,10 4 258,-4-12 0,5 6-129,-4 1 387,-2 6 129,-6 3 645,-8 5-129,4 5 0,-17 0 129,13 15-129,-9 2-129,-1 1-129,-1 3 129,2 3-129,0-2 129,0 1-129,-1-5 129,2-1-129,2-2-129,-7-15-1806,10 14-2064,6-7 0,-16-7-645</inkml:trace>
  <inkml:trace contextRef="#ctx0" brushRef="#br2" timeOffset="77891.455">19794 9346 1419,'0'0'2967,"8"2"129,-8-2-2580,25-7-387,-4 2 258,-1-3 516,9 4 129,-3-4 0,6 7 0,-6-3 0,2 4 0,-7 0-258,-2 6-258,-5 1-129,-4 7-129,-6-3 129,-4 3-258,-8 0 258,-4 1-129,-7 0 0,0 1 0,-6-6 129,2 2-258,1-2 0,3-2 0,5-2-258,14-6 0,-13 5 0,13-5 0,5-2-129,10-2 129,4 3 0,2-3 0,6 1 129,-2 3 0,-2 0 129,-3 5-129,0 6 0,-5 2 0,-4 4 0,-3 0 129,-7 3 0,-1-2 129,0 0-129,-6 1 258,-8-7 0,0 3 0,-8-4 129,2 1-129,-8-6 0,2 5 0,-6-3-258,5 1-129,0-1 0,2-6 0,4 3-387,-2-6-774,12-5-3225,11 6-258,-15-25-387,15 8 258</inkml:trace>
  <inkml:trace contextRef="#ctx0" brushRef="#br2" timeOffset="78635.495">20093 9180 1677,'0'0'3999,"-10"-3"-129,-10-5-129,-2 8-3225,0 0-387,-4 0 129,-3 7 0,-5 1 129,1 6 258,-7-2-258,5 7 0,-3-2 258,1 3-258,3 1 0,3 3-129,0-1 258,7 3-387,5-1 129,3 5-129,2-2-129,6 3-129,2 3 129,4 1 0,2 1 0,1 0 129,5 2-129,5-5 129,1 2 0,4-1 0,3-5-129,5-7 129,3-1 0,5-4-129,3-6 129,4-5-129,5-6 129,4-5-129,4-11 129,1-6-258,1-7 258,1-5-129,-1-6 0,-4-3 0,-3-4 129,-3 0-129,-9-1 0,-2 2 129,-11 1-129,-7 3 129,-4-2 0,-8 6 129,-5 2-258,-11 6 258,-9 1-129,-7 10 0,-10 3 0,-8 6-387,-4 12-1161,-7 6-2967,-9 3-129,-6 6-645,-3-5 258</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16577 4589 1419,'0'11'1677,"0"-11"-903,0 0-774,-18 0-3741</inkml:trace>
  <inkml:trace contextRef="#ctx0" brushRef="#br0" timeOffset="2628.15">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6">18833 4284 4644,'-3'36'3870,"-8"-18"-258,10 8-129,-6 2-3741,2 5 0,-2 5 0,1-2 516,-2 3-258,1 2 258,0 2 0,-2-2 0,0 4 129,2-1 129,6 2-258,1-5-129,1 4 0,11-8 0,8-4 0,5-4-129,4-8 0,5-5 0,2-7 0,1-6-129,-1-6-129,0-6-903,-7-11-1290,-4-9-1548,1 7 0,-13-13-387</inkml:trace>
  <inkml:trace contextRef="#ctx0" brushRef="#br0" timeOffset="8096.463">18617 4585 5289,'31'8'4257,"-8"-8"-258,10 7-258,6-2-3870,5 3 0,8-3-129,3 5-387,0-6-774,3-3-2193,0 5-516,-6-7 129</inkml:trace>
  <inkml:trace contextRef="#ctx0" brushRef="#br0" timeOffset="15403.88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18295 10483 258,'0'11'1419,"0"-11"-2322</inkml:trace>
  <inkml:trace contextRef="#ctx0" brushRef="#br0" timeOffset="17423.99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28">19516 10155 2709,'3'14'3096,"-3"-14"-387,0 21-258,0-21-3999,4 32 387,-4-13 645,1 5 516,0 3 516,-1-1 516,2 8 516,-2-2 0,0 8 0,0 0-645,0 3-129,0-2-516,0 1 0,0-4-129,0-3 129,0-9-129,4-3-129,-1-8 129,-3-15-258,8 13-903,-8-13-1290,-4-13-1677,4 13-387,-11-31 129</inkml:trace>
  <inkml:trace contextRef="#ctx0" brushRef="#br0" timeOffset="23489.343">19256 10403 3354,'38'0'4257,"-14"0"-129,14 0-387,2-5-3483,5 0-516,0-3 258,0 5-387,-4-5-258,0 6-774,-9 1-1419,-11-6-1290,6 9 387</inkml:trace>
  <inkml:trace contextRef="#ctx0" brushRef="#br0" timeOffset="24343.392">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19406 8443 1,'8'-41'1160,"-2"17"388,2-5 129,6-2 258,-1-8 129,6-2-387,-2-10-258,7-1-387,-2-10 0,8-1-387,-3-10-129,2-1-129,3-7 0,2-3 0,0-7-129,4 1 258,2-2-387,1 5 129,3 2-258,0 7 129,3 6-129,-1 9 0,0 8-129,-4 9 129,-2 9 0,-4 8 0,-6 5-129,-6 7 0,-5 6-129,-7 3-516,-12 8-645,0 0-1548,0 0-1161,-4 12-387</inkml:trace>
  <inkml:trace contextRef="#ctx0" brushRef="#br0" timeOffset="48967.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20382 6620 3225,'8'7'4257,"26"-10"-516,-16-10-129,11 6-3870,1-4-258,2 1-129,0 0 258,0 1-258,-6-1 129,-2 5-387,-6 0-1032,-6-7-1935,5 12 387</inkml:trace>
  <inkml:trace contextRef="#ctx0" brushRef="#br0" timeOffset="49763.846">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21145 6026 4902,'-7'10'4128,"7"-10"-129,0 0-1677,-3 17-2451,3 0 129,2 2 0,2 5 129,3 8-129,2-1 129,2 5-129,0 3 258,3 1-258,-1 2 258,0-1-258,1 1 0,1-1 129,4 0-258,-4-7 129,3 0-387,-4-10 0,2 1-774,-6-12-774,2-10-1806,0 1-516,-12-15 130</inkml:trace>
  <inkml:trace contextRef="#ctx0" brushRef="#br0" timeOffset="50483.887">20856 6330 3354,'19'9'4128,"14"-2"-387,-19-7-258,8 0-3741,4-3 129,4-2 258,2 2 0,-2-8 129,7 4 387,-4-9-129,7 0 258,-3-3-387,8 0 0,-2-5-258,3 4 129,-5-2-387,-1 3 258,1 2-387,-9 4 0,-4 5-258,-13-3-903,6 11-903,-21 0-1935,11 0-258,-11 0 130</inkml:trace>
  <inkml:trace contextRef="#ctx0" brushRef="#br0" timeOffset="51362.937">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22770 5609 1548,'-12'13'2451,"12"6"0,-10-11-2193,8 9-1290,-1-4 645,1 4 774,2 3 258,0-2 645,5 6 129,1 0 0,6 7 129,1 1-387,3 6-387,2-3-516,1 3-129,0-2 0,2-2 0,-4-3-129,1-6 258,-5-6-258,-2-3 258,-2-5-258,-9-11 0,9 12-774,-9-12-1161,-8-7-903,8 7-1419,-29-22 387</inkml:trace>
  <inkml:trace contextRef="#ctx0" brushRef="#br0" timeOffset="54029.09">22580 5874 774,'27'-4'4128,"-11"-4"258,15 8-387,-6-3-2580,10-7-903,7 2-129,-1-5-258,2 1 0,0-2-129,-4 3 0,-3-1-258,-7 0-645,-3 4-645,-7-1-1161,-19 9-1419,23-8 0</inkml:trace>
  <inkml:trace contextRef="#ctx0" brushRef="#br0" timeOffset="54700.128">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2">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6">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24122 9842 1,'18'15'1031,"0"-13"-1031</inkml:trace>
  <inkml:trace contextRef="#ctx0" brushRef="#br0" timeOffset="5011.28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49">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4">10623 9290 516,'0'0'3741,"0"0"258,0 0-387,0 0-3741,0 0-129,3 8 258,-3-8 387,2 19 0,-1-4 129,-1-2 129,0 5 0,0 0 129,0 4-258,-3 1-129,3 4-258,0 5 0,0 1 0,0 5-129,0-1 129,0 7-258,2 1 129,0-2 0,-2-3 0,0-4 0,0-2 0,0-9-129,0-4-258,1-5-645,-1-16-1548,0 0-1806,0 0-129</inkml:trace>
  <inkml:trace contextRef="#ctx0" brushRef="#br0" timeOffset="16039.917">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11705 9293 3483,'0'36'4644,"0"-36"-1548,6 24-2322,-2-9-4257,-4-15-1677</inkml:trace>
  <inkml:trace contextRef="#ctx0" brushRef="#br0" timeOffset="17616.007">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13569 9994 645,'0'12'2838,"-2"-21"-2322,2 9-129,0 0 387,0 0 0,0 0 129,0 0 0,0 0 0,0 0 0,0 0-258,0 0 129,0 0-387,9 5 258,-9-5-129,3 14 0,-3-4-129,2 4 129,-2-1-258,1 6-258,-1-1 129,1 3-258,1 0 0,-1 2 129,0-2 0,0-2-129,1-2 129,0-4 0,-1 1-516,-1-14-129,6 12-1677,-6-12-1677,11 0-258</inkml:trace>
  <inkml:trace contextRef="#ctx0" brushRef="#br0" timeOffset="28511.62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15819 11125 645,'7'11'3612,"-7"-11"258,3 15-258,-3-15-3483,3 17 0,-3-3 129,0-2 387,0 5-129,0 0 387,0 6 0,-5-6-129,5 7 129,-6-7-387,6 3-258,-6-3-129,5-3-258,1 1-387,0-15-645,5 11-1548,-5-11-1677,0 0-387</inkml:trace>
  <inkml:trace contextRef="#ctx0" brushRef="#br0" timeOffset="34859.992">16121 10948 903,'2'14'3483,"-2"-14"258,0 14-387,0-14-3483,0 18 129,1-3 516,-1-2 129,0 8 258,-6-2 258,6 9 0,-8-2-129,4 9-258,-5 0-387,1 5 129,-3-2-387,0 2 0,-1-7-129,2-3 129,3-4-387,-1-8-516,5-1-387,3-17-1935,0 0-1290,0 0-516,0-6 646</inkml:trace>
  <inkml:trace contextRef="#ctx0" brushRef="#br0" timeOffset="35416.024">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17016 11613 2451,'1'22'3999,"-1"10"-258,0-32 0,-6 17-3741,5 0 0,-5-1 387,3 4 0,-6-6 516,9 10 0,-8-7 0,8 5-258,-1-3-258,1-4-774,3 0-387,-3-15-645,19 12-1290,-5-11-1935,0-5-258</inkml:trace>
  <inkml:trace contextRef="#ctx0" brushRef="#br0" timeOffset="36656.096">17361 11425 3354,'3'14'4128,"-3"-14"-258,2 12-129,-2-12-3225,0 17-774,0-17 258,0 17 129,0-2 258,-5 0 516,2 13-129,-9-4 129,7 10-258,-12 5-258,7 7-258,-8 2 0,5 3-258,0-5 129,3-2 0,1-5-129,2-6 0,4-7-258,-5-15-774,8-11-1935,0 0-1419,0 0-516,0-13 387</inkml:trace>
  <inkml:trace contextRef="#ctx0" brushRef="#br0" timeOffset="37391.138">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4T16:48:01.504"/>
    </inkml:context>
    <inkml:brush xml:id="br0">
      <inkml:brushProperty name="width" value="0.05292" units="cm"/>
      <inkml:brushProperty name="height" value="0.05292" units="cm"/>
      <inkml:brushProperty name="color" value="#FF0000"/>
    </inkml:brush>
  </inkml:definitions>
  <inkml:trace contextRef="#ctx0" brushRef="#br0">1801 12099 104 0,'-9'0'41'0,"9"0"-22"0,0 0-9 0,0 0 12 16,0 0-4-16,0 0 0 15,0 0-6-15,0 0 0 16,0 0-7-16,0 0-3 0,9 8 1 15,-1-1-4-15,5 1 0 16,-1 3 1-16,5 0 2 16,8 0-1-16,0-3 2 15,5-1 11-15,3-3 8 16,5 0 2-16,4-4 3 16,0 0-11-16,4 0-4 0,17 3-5 15,4-3-2-15,9 0-6 16,3 0 1-16,-3 0 0 15,8-3 0-15,4-1 0 16,8 0 2-16,5 0 5 16,0 1 4-16,-1 3-4 15,9 0-2-15,9 0 0 16,20 0-1-16,-16 0-5 16,-1 0-1-16,9-4 3 15,5 0 1-15,7 1 2 16,-8-1 2-16,1 0 1 15,16 0 1-15,8 4-4 16,-12 0-1-16,4 0 3 16,8 0 1-16,5 0 3 15,-1 0 1-15,-8 0-1 0,17 0 1 16,0-3-4-16,0-1 1 16,0 4-3-16,4 0 0 15,1 0-3-15,28 4-2 16,1 3 1-16,-5-3-1 15,-17-4 0-15,5 4 0 16,17-4-3-16,-13-4 2 16,-5 4 1-16,18-4 0 15,-9-3 2-15,-8 3 3 16,20 0-4-16,-11 0-3 16,-5 4 7-16,8 0 4 0,4 0 2 15,-12 4 3-15,0 4-5 16,9-5-3-16,-10 1-6 15,1 4 0-15,21-1 0 16,-4 0 0-16,-9 1 0 16,17-4 0-16,-8-1 0 15,-9 1 0-15,22 0 0 16,-18 0 2-16,1 7 1 16,20-8 1-16,-16 5-2 15,4-1 1-15,12-3 0 16,-8 7 1-16,9 0-2 15,8-3 1-15,-5-4-4 16,5 3 0-16,-4 1 1 16,-9-5 0-16,9 1-3 15,-5 0 2-15,-8-4 1 0,13 0 2 16,-9 4-1-16,-12-4-1 16,25 7 3-16,-21-3 0 15,-9-8 3-15,18 8 1 16,-14-1-1-16,1 5 1 15,12-4-4-15,-16-1-2 16,-1 1-3-16,18-4 1 16,-14 0 1-16,-7 0 2 15,12 0-3-15,-13 0 0 16,-8 0 1-16,0-7 2 16,8 3-1-16,-16 0 2 0,-9 0-2 15,21 1 2-15,-13-5-2 16,-3 5-1-16,3-5-2 15,1 4 1-15,-13 4 1 16,-9 0 2-16,1-3 1 16,4 3 3-16,-13 7-1 15,-12-7 0-15,-1 4-3 16,13 3 1-16,-16 1-2 16,-13-5-1-16,-9-3-2 15,-8 8 1-15,-8-8 3 16,-1 0 3-16,-7-4-4 15,-14 0-1-15,-12 1-5 16,-12-1-1-16,-13 0-6 16,-9 1-3-16,-7 3-16 15,-10 0-7-15,-3 0-27 16,-13 7-118 0</inkml:trace>
  <inkml:trace contextRef="#ctx0" brushRef="#br0" timeOffset="796.824">23627 11984 332 0,'0'-8'126'0,"0"8"-68"0,4-4-68 0,0 4 22 16,5 0-18-16,3 4-1 15,1 0-5-15,4 0 0 16,8 3 6-16,0 1-1 0,8 3 0 16,1 0 4-16,4 0 1 15,4 4 10-15,4 4 7 16,4-1 4-16,5 1 3 16,3 3-6-16,-3-3 1 15,-5 3-10-15,-4 1-2 16,-4 3-5-16,-4-4-3 0,0-3-5 15,-13 0 0-15,-4-1 2 16,-4 1 3-16,-5 0 2 16,-3-5 1-16,-5 1 6 15,-4 0 4-15,-4 0 6 16,-9 0 2-16,-4 0-5 16,-8-4-3-16,-8 8-5 15,-14-4-2-15,1 0-1 16,4 0 1-16,0-4 2 15,1 0 4-15,3 0-2 16,4 0-2-16,5 1-2 16,4-1-3-16,4 0 1 15,4 0 1-15,4-3-6 16,5-1-1-16,0 1-3 16,3-1 0-16,1 0-13 0,0 1-6 15,4-1-24-15,0 1-10 16,0 7-84-1</inkml:trace>
  <inkml:trace contextRef="#ctx0" brushRef="#br0" timeOffset="7477.353">16472 16899 116 0,'-21'-18'44'0,"12"14"-24"0,-12-4-32 0,13 8 2 16,0 0-3-16,-5 0 0 16,-4-3 12-16,-4-1 7 15,0 0 26-15,0 0 14 16,0 1 8-16,-4-1 4 0,4-3-28 15,0-1-9-15,0 1-14 16,5-1-7-16,-5 1-3 0,4-5-5 16,-4 5 0-16,0 0 2 15,0-1 3-15,0 1 8 16,4 3 5-16,0 0 1 16,5 0 3-16,3 1-9 15,9-1-3-15,9 0 0 16,8 1 1-16,4-1-1 15,8 4 1-15,9 4-2 16,12 3-1-16,4 0 1 16,18 1 1-16,7 3-3 15,10 0 0-15,-1 0 1 16,12-3 0-16,5 3 2 16,13-3 1-16,-1-1-4 15,-4 1 1-15,0-5 0 0,5 5 0 16,8-1 0-16,0 4 2 15,-1 1 1-15,1-1 1 16,4 4-2-16,9-4-2 16,-1-4 1-16,-8-3 1 15,8 3-3-15,9-3 0 16,4-4 1-16,-12 0 2 16,-1 0-1-16,0 0 2 15,1 0 0-15,-9 0 1 16,-4 0 2-16,-9 4 3 15,1 0 5-15,12-4 1 0,-9-4-4 16,-3-4-1-16,-5-3-4 16,-8 0-1-16,0-4-1 15,-1 0 0-15,1 4 0 16,-4 0 2-16,-13 3 1 16,0 1 1-16,-4-4-4 15,-4 3-3-15,-1 1 4 16,5-1 1-16,0 1-2 15,-8 3-1-15,-5-3 1 16,-8 3 0-16,-4 0-2 16,-9 4 1-16,0 0-2 15,-4 0 2-15,0-3-2 16,1 3-1-16,-1 0 1 16,4 0 1-16,9 0-1 15,8 0 2-15,-8 0-4 16,-1 3-2-16,-3 1 4 15,-5-4 1-15,1 0 0 0,-5 0-2 16,-9 0 1-16,10 0-1 16,-10 0 0-16,-3 0 2 15,-5 0-1-15,1 0-1 16,-1 0-2-16,0 0 1 16,5 0-1-16,-1 0 0 15,-3 0-5-15,-5 0 0 16,-4 0-6-16,-4 0-2 15,-5 4-7-15,-3 3-1 0,-9 1-15 16,-9-1-5 0,-8 1-54-16,-8 3-56 15,-12-7 48-15</inkml:trace>
  <inkml:trace contextRef="#ctx0" brushRef="#br0" timeOffset="8962.884">1277 18141 212 0,'-30'-7'82'0,"22"25"-44"0,4-29-29 0,4 11 22 16,0-4-13-16,0 1 0 15,0-1-10-15,4 0-5 16,4 0-2-16,-4 1-1 0,5-1 2 16,-5 0 5-16,4 1 4 15,1-1-2-15,3 0 2 16,5 0-6-16,8-3-3 15,13-1-1-15,-9 1 1 16,13 0-3-16,4-1-2 16,9 1 4-16,8 3 1 0,8 0-3 15,0 0 1-15,1 1 0 16,7-1 2-16,-7 4 10 16,3 0 7-16,13 0-4 15,5 0 2-15,-5 4 1 16,-4-1 1-16,-5 1 1 15,1 0 0-15,-5 0-9 16,5-1-2-16,0-3-5 16,4 4-3-16,-5-4-3 15,-3 0-1-15,-5 4 2 16,-4 0 2-16,-16-4 0 16,-1 3 2-16,-4 1-2 15,0-4 2-15,-8 0-2 16,4 0-1-16,0-4 1 15,0 4 1-15,4-3-1 0,0-1-1 16,-4-4 1-16,-4 5 1 16,-5-1-3-16,5 0 0 15,-9 0 3-15,5 4 1 16,4-3-4-16,-13-1-1 16,4 0 1-16,1 4 0 15,-9-3-2-15,16 3 2 16,-7 0 1-16,12 0 0 15,8-8-14-15,13 8-3 16,-9-4-9-16,5 1-4 16,-13-5-10-16,0 4-5 0,-8 1-88 15</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3T20:51:43.786"/>
    </inkml:context>
    <inkml:brush xml:id="br0">
      <inkml:brushProperty name="width" value="0.05292" units="cm"/>
      <inkml:brushProperty name="height" value="0.05292" units="cm"/>
      <inkml:brushProperty name="color" value="#0070C0"/>
    </inkml:brush>
  </inkml:definitions>
  <inkml:trace contextRef="#ctx0" brushRef="#br0">1688 5788 140 0,'0'-11'52'0,"0"11"-28"0,0 4-26 0,0-4 11 15,0 0-4-15,0 7 0 16,0 1-1-16,0 3 0 15,0 0-2-15,0 4 3 0,0 0 1 0,0 3 4 16,-9 1 4-16,5 7-4 16,4 8 2-16,-8-1-1 15,-1 5 1-15,1 3-2 16,4 3-1-16,-9 12-3 16,-4 7 1-16,-4 5-2 15,5 2 2-15,-1 9-2 16,0-5 0-16,-4-7-3 15,4-7-2-15,5-4-2 16,3-8-1-16,-3-7 2 16,3-7 0-16,5-8-13 15,4-11-5-15,0-15-28 16,4-4-10-16,5-7-23 16</inkml:trace>
  <inkml:trace contextRef="#ctx0" brushRef="#br0" timeOffset="585.833">1679 5922 184 0,'9'4'71'0,"-5"4"-38"0,0-1-34 16,4 4 15-16,-8 12-10 16,5-1 0-16,3 0-2 15,-8 4 1-15,4 4-2 16,5 0 6-16,-5 4 5 0,8-1 0 15,-8 1 3-15,9 3 1 16,0 4 2-16,-1 4-6 16,1 3 1-16,4-7-6 15,-5-4-2-15,-3 8-2 16,3-4-3-16,9-7 1 16,-13-5-1-16,5-3 0 15,4-3 0-15,-5-8 2 16,1-4 1-16,0-4 3 0,-1-7 1 15,-8-7 3-15,9-12 1 16,0-7 1-16,-1-11 0 16,1-8-4-16,-9-3-3 15,8-8 0-15,1 0-1 16,4-7-2-16,-5 7-2 16,1-4 1-16,4 0-1 15,-5 5 0-15,5-1 0 16,-4 3 0-16,-1 5 0 15,5 3-3-15,-4 8 0 16,3 7 2-16,-11 4 2 0,3 4-11 16,-4 7-6-16,5 4-29 15,-9 3-13-15,0 8-65 16</inkml:trace>
  <inkml:trace contextRef="#ctx0" brushRef="#br0" timeOffset="1441.148">2417 5766 160 0,'0'-4'63'0,"0"8"-34"0,-8-4-27 15,8 4 12-15,-4 3-7 16,0 4 1-16,4 0-1 16,-13 4 1-16,5 4-4 15,-1 0-1-15,1 3 1 0,4 4 4 16,-9 8 5-16,5-5-3 16,3 5 2-16,1 3-9 15,-4 0-2-15,4 8-1 0,-5 0 2 16,1 0-1-1,0 7-1-15,3 0 1 0,-7 0-1 16,3 8 0-16,1-4 0 16,0-8 0-16,3-3 0 15,5-8 4-15,-8-3 5 16,8-8 1-16,8-4 4 16,-8-7 2-16,13-4-1 15,4-3-3-15,0-8 0 16,12-4-5-16,9-4 1 15,-5 1-5-15,9-8-2 16,0 0 0-16,0 4-1 16,0-8 0-16,-9 4 0 0,5 4 0 15,-13 0 2-15,5 0 5 16,-1 0 6-16,0 0-5 16,-12-1 0-16,8 1 0 15,-12 0 0-15,4 4-2 16,-13-1 1-16,4 1-4 15,-3-1-2-15,-5 4-14 16,-5 1-96 0,-7 3-30-16,-9-8 24 15</inkml:trace>
  <inkml:trace contextRef="#ctx0" brushRef="#br0" timeOffset="3106.915">1067 7394 168 0,'-9'-7'66'0,"1"3"-36"0,4 0-20 15,4 4 17-15,-9 0-7 16,5 0-1-16,4 0-9 16,-12 0-2-16,8 0-4 15,4 0-3-15,-9 4 0 0,5 4-1 16,4-1 2-16,0 4-3 16,0 4 0-16,0 8-1 15,0 3 0-15,4 11 4 16,5 15 1-16,-5 4 1 15,0 15 0-15,4-8 2 16,-8-3 1-16,4-1-1 16,5 5-1-16,-9-12-3 15,4-7-2-15,4-8 1 0,-3-7 1 16,7-12-1-16,18-6-1 16,-1-24-4-16,13-10 0 15,0-15-7-15,0-15-3 16,0-8 3-16,-9-3 4 15,5-1 4-15,-9 8 4 16,1 8 4-16,-9 7 4 16,4 0-2-16,-8 11 1 15,4 11-3-15,-5 8 0 16,-3 11-1-16,-9 8 0 0,5 7-2 16,-5 11 1-16,-4 11-2 15,4 4 2-15,4 11 2 16,-8-3 4-16,5-1 0 15,3-3 2-15,-8-4-6 16,4 0-1-16,0-8-4 16,5 1-1-16,-9-12 1 15,12 1 0-15,-8-12 6 16,9-11 6-16,0-11-2 16,-1-8 0-16,5-18-4 15,12-12 1-15,-3-14-4 16,-6-8 0-16,6 0-1 15,-1 0-2-15,4 1 1 16,-8 6-1-16,4 5-3 0,0 10 2 16,-8 1-1-16,0 7-2 15,-4 7-15-15,-1 8-7 16,1 15-29-16,4 11-12 16,-5 11-42-1</inkml:trace>
  <inkml:trace contextRef="#ctx0" brushRef="#br0" timeOffset="3692.985">2061 8043 184 0,'0'-26'68'0,"12"11"-36"0,-12-11-26 15,5 15 15-15,3-8-13 16,0-7-2-16,1 0-6 15,3 0-1-15,5-4 1 16,-4 4 6-16,4 0 4 0,-1 7 1 16,9 4 3-16,-12 4-5 0,4 7-1 15,0 4-4-15,-1 8-3 16,5 3 0-16,-8 4-1 16,-5 7 0-16,1 8 2 15,-5 0 3-15,-4 0 4 16,0-1 2-16,-4 1 3 15,-9 0-1-15,1 4 0 16,-5-1 1-16,-8-3 2 16,4-4-7-16,-5-4-3 15,-11-3-3-15,7-4 0 16,1-4-4-16,-5-3 0 16,5-8-4-16,0-8 1 0,8-7-7 15,8-7-1-15,9-4-4 16,8-4-3-16,5-4-5 15,3 1-2-15,5-4-8 16,0 7-2-16,8 0-35 16,-8 8-41-1,8 3 35-15</inkml:trace>
  <inkml:trace contextRef="#ctx0" brushRef="#br0" timeOffset="4294.557">2631 7588 124 0,'0'0'49'0,"0"8"-26"0,0 3-18 0,0 0 11 16,0 4-7-16,0 4-3 15,0 7-1-15,0 0-1 16,0 4-2-16,0 3 12 0,0 4 7 0,0 1-1 15,0-1 0-15,0 0-2 16,-8 0 0-16,8 1-3 16,0-5-1-16,-4-3-8 15,-1 0-4-15,5-8-1 16,0 1 1-16,-8-5 3 16,4-3 4-16,4-7 0 15,0-5 0-15,0-3-1 16,-9-7 2-16,9-12-3 15,9 1 1-15,-9-9-5 16,4 1 0-16,4-3-1 16,9-9-2-16,-4 1 1 15,-1-4-1-15,5 0 0 16,13 4 0-16,-9-1-5 0,12 1 1 16,-4 4-3-16,1 7 2 15,-1 3-10-15,-8 5-6 16,4 3-6-16,0 7-3 15,-4 8-48 1,0 8-48-16,0 3 40 16</inkml:trace>
  <inkml:trace contextRef="#ctx0" brushRef="#br0" timeOffset="4773.634">3034 8028 160 0,'-13'-22'60'0,"22"10"-32"0,-9-6-22 16,4 10 15-16,0-7-16 15,4 0-2-15,5-3-4 16,0 3-1-16,3 0 2 16,1 0 0-16,8 4 0 0,-8 0 0 15,8 3 2-15,-8 5 3 0,8-1 4 16,-8 4 2 0,0 7 1-16,0 1 0 0,4 3 0 15,-5 4-4-15,-12 0-3 16,5 3-2-16,-9 1 0 15,0 3 0-15,0-3 3 16,-13 0 3-16,1 3 2 16,-5-3 3-16,0 3 2 15,-4-3-5-15,0-4-1 16,-4-4-6-16,-4-4-1 16,4 1-3-16,-1-16-3 15,5-3-16-15,9-4-5 16,8-11-37-16,4-8-13 0,8-7-18 15</inkml:trace>
  <inkml:trace contextRef="#ctx0" brushRef="#br0" timeOffset="5103.563">3327 7216 168 0,'5'22'66'0,"7"-4"-36"0,-8 5-20 16,5-8 20-16,-5 0-14 0,9 7-1 16,-9 0-3-16,4 4 2 15,1 4-7-15,-1 4 7 0,-4 11 3 16,5 7-1-16,-9 7 1 15,4 5-7-15,-4-1-2 16,0 0-4-16,0-7-3 16,0-4 0-16,0-7-1 15,0-4-16-15,8-7-6 16,-8-8-29-16,0-4-12 16,17-3-38-1</inkml:trace>
  <inkml:trace contextRef="#ctx0" brushRef="#br0" timeOffset="5944.64">3835 7514 240 0,'13'0'90'0,"-9"7"-48"0,0 8-47 15,-4-4 17-15,4 4-7 16,-4 11 0-16,4 8-6 15,-4 3 1-15,0 4 0 16,0-4 8-16,0 8 7 0,0-8 2 16,0-3 1-16,0-4-3 15,0-4 1-15,9-11-7 16,-5-1-3-16,4-10-3 16,5-4 0-16,4-11-2 15,-9-4-1-15,5-4 1 0,-1-3 1 16,1 0 1-16,-5-4 3 15,1 3 6-15,-1 1 2 16,0 3-3-16,1 4-1 16,-5 1-6-16,4 2-1 15,-4 5-1-15,5-1 1 16,-9 5-7-16,0 3 1 16,4 3 3-16,4 9 2 15,-3 3 2-15,-5 3 0 16,4 8 0-16,-4 4 2 15,0-4-5-15,0 0-1 0,8-3-7 16,-8-1-3-16,9-3-34 16,-1-8-14-16,5-4-85 15</inkml:trace>
  <inkml:trace contextRef="#ctx0" brushRef="#br0" timeOffset="6454.146">4263 7819 212 0,'0'8'79'0,"8"-5"-42"0,-4 1-32 16,5 0 19-16,7 0-15 15,-3-1-5-15,4-3-2 0,4 0 0 16,0-3-1-16,-4-5 6 15,8 1 5-15,-8-5 3 0,-1-2 3 16,1-5-6-16,-4 0-2 16,-5-3-1-16,0 0-1 15,-3-4-4-15,-5 3-1 16,0-3-1-16,-5 11-2 16,-3 0-2-16,-5 4 1 15,1 0-1-15,-5 3-2 16,-4 5 3-16,-4-1 2 15,0 4 0-15,0 7-1 0,4 5 3 16,0 6 0-16,0 5 3 16,8 10 1-16,-4-3-1 15,9 0-1-15,4 3-3 16,8 1 1-16,9-4-2 16,8-1 2-16,4-2-4 15,4-5 0-15,0-7 1 16,5-4 2-16,4-7-6 15,-1-4-1-15,-3-4-18 16,0-11-5-16,-1-4-15 16,1-7-5-16,-5-7-18 15,0-8-53 1,5-4 23-16</inkml:trace>
  <inkml:trace contextRef="#ctx0" brushRef="#br0" timeOffset="6769.525">4854 6970 152 0,'-4'-30'57'0,"4"26"-30"0,-4-3-18 0,4 7 16 15,0 0-10-15,0 0-1 16,0 0-6-16,-4 7 0 16,4 8-5-16,-9 7 9 0,5 12 7 15,4 11 10-15,0 7 6 16,4 7-9-16,5 5-4 15,-5 3-6-15,4 4-2 16,9 7-6-16,-9 0-3 0,9 0-2 16,0 1 0-16,0-12-2 15,4-11 2-15,0-8-2 16,0-7 2-16,-1-7-7 16,-7-8-1-16,4-8-18 15,0-7-5-15,-5-7-24 16,5-11-9-16,-4-12-49 15</inkml:trace>
  <inkml:trace contextRef="#ctx0" brushRef="#br0" timeOffset="7055.88">4670 7316 296 0,'4'4'112'0,"13"3"-60"0,4-3-43 0,-5 0 25 16,9-1-19-16,9 1-6 15,12-4-5-15,13 0-4 16,4-4 1-16,0 1-4 0,-5-1 2 15,1 0-19-15,-9 4-7 16,1 0-50-16,-13 4-20 0,-5 3-14 16</inkml:trace>
  <inkml:trace contextRef="#ctx0" brushRef="#br0" timeOffset="7940.34">1004 8825 100 0,'0'8'38'0,"0"3"-20"0,0 0-1 0,0-3 14 16,0 3-10-16,0 4-2 15,0 3-5-15,0 5-1 0,0 3-7 16,4 4 7-16,5-1 4 0,-5 9 2 16,8-1 1-16,-8 8-7 15,5-1 0-15,3 9-8 16,-7-1-3-16,7 0-1 15,1-4-1-15,-9-3-14 16,9-4-3-16,-13-7-22 16,4-12-8-16,-4-7-37 15</inkml:trace>
  <inkml:trace contextRef="#ctx0" brushRef="#br0" timeOffset="8300.834">933 8777 256 0,'-13'7'96'0,"13"-14"-52"0,4 11-36 0,5-1 24 16,3 1-18-16,1 0-2 16,4 0-8-16,4-4-3 15,16 0 0-15,5 0-4 0,13-4 2 0,-5 0 1 16,5-7 2-16,3 0-3 16,1 0 0-16,-4-1 1 15,-1-2 0-15,-8 2 0 16,9 5 2-16,-13-1-12 15,0 1-3-15,0 0-32 16,-13 3-10-16,-8 8-54 16</inkml:trace>
  <inkml:trace contextRef="#ctx0" brushRef="#br0" timeOffset="8661.517">1117 9075 244 0,'0'-4'93'0,"17"1"-50"0,-4-1-44 0,-1 4 18 16,5 0-12-16,-5-4-3 16,9 0-4-16,0 1 1 15,9-1 1-15,-9-3 0 0,4-1 0 16,4 1 8-16,1-1 5 0,7 4 7 16,-7 1 2-16,12-1-9 15,0 0-5-15,4 1-5 16,8 3 0-16,5 0-40 15,-13 3-16-15,9 1-71 16</inkml:trace>
  <inkml:trace contextRef="#ctx0" brushRef="#br0" timeOffset="11393.949">1620 9213 140 0,'-4'0'55'0,"4"0"-30"0,0 4-16 0,0-4 16 15,0 0-8-15,0 0 1 16,4 0-2-16,9 0-1 0,-13 0-7 15,13 0 1-15,-13 0 2 16,12 0-4-16,-12 0-2 0,4 0-2 16,1 3 0-16,3 5-2 15,-8-1 2-15,4 5 0 16,5-1 1-16,-9 4 2 16,0 0 1-16,0-1-1 15,4 5 1-15,-4 3-4 16,4 1 0-16,4 3 1 15,-8 0 0-15,0 0-2 16,5 0-2-16,3 0 5 16,-8-3 1-16,4-1 0 15,5-3 1-15,-9-5-2 16,4-2 0-16,0-5 1 0,-4 1 1 16,0-8-3-16,0-4-3 15,0-4-3-15,0-3-1 16,0-4 2-16,-4 0 0 15,0-3 1-15,-5-1 2 16,5 0-1-16,4-3-1 16,-8-4 7-16,3 4 5 15,5-4-8-15,0 3-2 16,0 1-2-16,0 0 2 16,0 3 1-16,13 0 1 15,0 1-5-15,-5-1 1 0,13-3 0 16,-4 3 0-1,-1 4-3-15,10 4 0 0,-10 0 2 16,10 3 2-16,-14 1-2 16,9 3 0-16,-4 0-1 15,4 8 0-15,-4 0 2 16,-1 0 0-16,1 3-16 16,4 0-8-1,-8 1-4-15,3-1-42 16,-11 5-19-16,3-1-7 15</inkml:trace>
  <inkml:trace contextRef="#ctx0" brushRef="#br0" timeOffset="12206.03">2333 9220 124 0,'0'-11'49'0,"5"8"-26"0,3 3-9 16,-8 0 15-16,0-4-8 16,4 0-1-16,5 0-6 15,-9 1 1-15,0-1 14 16,0-4-16-16,0 1 13 15,8 11-8 1,0-8-3-16,5 0-6 16,0 8-1-16,-5-8-3 15,5 8 0-15,3 3-3 16,5-3 1-16,-8 4-4 16,4-1 0-16,-1 1 1 15,10 3 0-15,-10 4-3 0,1 3 0 16,0 1-1-16,4 3 3 15,-9 1-2-15,5-1-1 16,-4 0 3-16,-5-3 0 16,1 0 1-16,-5-1 0 15,4 1 2-15,-8-1 1 16,-8-3-4-16,-1-3 1 16,-3-1-2-16,-1-4 0 15,-4 1-5-15,-4-8 0 16,1 0-2-16,-6-4 3 15,1 0-3-15,4 0 1 0,-8 1-5 16,4-1 1 0,8-3 1-16,-8-1 5 0,8 1 3 15,4-1 4-15,5-3 6 16,4-4 6-16,4-4-7 16,4 5-1-16,4 2-3 15,5-2 1-15,4 2-4 16,0 1-2-16,4 4 4 15,-1-1 1-15,6 5-5 16,-10 3-2-16,10 3-7 16,-10 5 0-16,1-5-25 15,4 5-8-15,0 3-37 16</inkml:trace>
  <inkml:trace contextRef="#ctx0" brushRef="#br0" timeOffset="13255.427">2686 9172 176 0,'-13'-11'66'0,"17"-8"-36"0,5-7-29 15,-9 19 16-15,4-1-16 16,-4 1-2-16,0-1-5 15,0 5-1-15,0-1 4 16,0 0 8-16,0 0 6 0,0 4 6 16,0 0 4-16,0 0-2 15,0 0 0-15,4 8-1 16,5 3 0-16,3-4-3 16,-8 8-1-16,5 0-6 15,-5 0-3-15,0 0-2 0,4 0-3 16,5 0-2-16,-13 0 1 15,4 3 1-15,0 1 2 16,5-4-3-16,-9 0-2 16,0 0 4-16,0-4 1 15,0-4 2-15,0 1 2 16,0-1-1-16,0-7 0 16,4-3-3-16,4-1 1 15,-8-4-2-15,9-3-1 16,-1-7-2-16,5 3 1 15,-9-8 1-15,4 5 0 16,9-8 2-16,-4 3-1 16,-5 5-1-16,5-1-2 15,-1 4-1-15,1 4 4 16,4 0 1-16,-1 0 0 16,5 3 1-16,-8 4 0 15,-5 1 1-15,5-1-2 16,0 4-2-16,-5 4 1 15,0 3 1-15,1 1-1 16,-5 3-1-16,0 0 3 16,0 11 2-16,-4 1 4 15,0-5 2-15,0 1 1 16,0 0 0-16,0-5-4 16,0 1 0-16,0-3-5 15,4-5-2-15,9-7 0 16,4-7 1-16,8-5-3 15,-8-10-2-15,8-4-1 0,-4 0 0 16,0 0 3-16,-4 3 2 16,-1 5 0-16,1-1-1 15,-4 4-2-15,-1 4-1 16,1 4 2-16,0 3 2 16,3 4-2-16,-3 0 0 15,-1 4 1-15,-3 7 2 16,-1 0-1-16,-4 8 2 15,5 3-2-15,-9 0-1 16,0 4 3-16,-9 0 0 16,9 1 1-16,-4-5 0 0,4 0-2 15,-8-3 1-15,4 0-4 16,4-5 0-16,0 1-12 16,0-7-7-16,0-8-36 15,12-4-13-15,-8-3-62 16</inkml:trace>
  <inkml:trace contextRef="#ctx0" brushRef="#br0" timeOffset="13825.882">3533 9165 236 0,'0'22'90'0,"4"-11"-48"0,5-11-47 0,3 4 17 15,1-4-9-15,-5 4-2 16,13-4 2-16,-4-4 2 16,8 0-2-16,-8-7 7 0,4-4 3 15,0 0 0-15,0 0 0 16,0 0-3-16,-9 0-1 15,5-3-3-15,-9-1-1 16,1-3-6-16,3-1 1 16,-12 1-2-16,0 0 0 15,0-1 0-15,-12 1-2 16,-1 3-2-16,1 4-1 16,-5 4 1-16,0 4 2 0,-8 3-1 15,4 4 4-15,0 7 0 16,0 5 1-16,0 3 2 15,0 3 3-15,0 8 0 16,4-3 2-16,-4 3 2 16,9 0 2-16,-1 4-1 15,1-1 1-15,7 1 0 16,5-4 1-16,9 0-9 16,-1 1-1-16,9-5-2 15,8 0 2-15,4-3-3 16,5-4 0-16,4-4-1 0,4 4 0 15,0-4-3-15,0 0-1 16,-5-3-15-16,-3-5-4 16,-5 1-31-16,1-4-12 15,-9 0-41 1</inkml:trace>
  <inkml:trace contextRef="#ctx0" brushRef="#br0" timeOffset="14562.279">4108 9015 132 0,'8'-18'52'0,"-8"10"-28"0,0-3-19 15,0 7 11-15,4 1-1 0,-4-1 1 16,0 0 5-16,0-3 1 16,0 7-11-16,0 0 4 0,9 7 5 15,-9 1-2-15,0 3-1 16,0 4-1-16,0 3 3 16,0 1-7-16,4 11 1 15,0 0-8-15,0 0-1 16,0 3 0-16,1-3 0 15,3 0-2-15,-4-4 1 16,4-4 2-16,-8-3 2 16,5-4-1-16,3-4-1 15,0-4-3-15,5-7-2 16,12-7-2-16,-8-4-1 16,8-4-1-16,4-4 0 0,-8-3 7 15,5-1 5-15,-1-3 2 16,-8 4 4-16,8 3-3 15,-4 4-1-15,-5 4-4 16,1 0-1-16,0 4-3 16,0-1-2-16,-5 4 1 15,1 1-1-15,0 3 0 16,-5 3 2-16,0 5 1 16,-3 7 1-16,-1 0-2 15,0 3-2-15,0 5 1 16,-4-1-1-16,0 0 0 15,0 1 2-15,4-1-10 16,5-7-4-16,-9 0-30 0,8-4-12 16,0-7-82-1</inkml:trace>
  <inkml:trace contextRef="#ctx0" brushRef="#br0" timeOffset="15132.222">4800 9232 244 0,'0'7'90'0,"4"-7"-48"0,4 4-47 16,1 0 17-16,3-4-14 15,5 0-3-15,4-4-2 16,4 0-1-16,4-7 5 16,1-4 1-16,-1-7 2 0,0 3 2 15,-8 0 3-15,0 1 2 16,0-1 3-16,-4-3-1 16,-4-1 0-16,-5 1-5 15,-4 0-3-15,-4 3-7 16,-4 0-1-16,-4 1-2 15,-5-1 3-15,-4 12 4 16,-4 3 3-16,-4 4 0 16,-4 7 2-16,0 8 2 0,-1-4 4 15,5 4 7-15,4 0 2 16,0 4-3-16,0 0 1 16,9-5 0-16,-5 9-1 15,8 3-5-15,5 0-4 16,4 0-1-16,4 0-1 15,5 0-2-15,8 4-2 16,3 0-2-16,6-4 1 16,3 0-1-16,0-4 0 15,1-3 2-15,-1-4 2 16,5-8-8-16,-1-7-1 16,-3-3-27-16,-1-8-10 0,0-8-60 15,1-3-47 1,-1-8 55-16</inkml:trace>
  <inkml:trace contextRef="#ctx0" brushRef="#br0" timeOffset="15508.047">5341 8576 224 0,'-9'15'85'0,"13"-4"-46"0,-8 15-35 0,4-15 19 16,0 8-15-16,-4 3-2 16,4 12-2-16,-4 7 2 15,0 11-3-15,-1 4 7 0,1 7 5 16,0 4-1-16,0-7 2 15,4-1-3-15,4-6 0 16,0-5-3-16,5-7-1 16,7-4-5-16,5-3-3 15,5-12-3-15,7-7 1 16,5-7-19-16,4-5-9 16,8-10-23-16,-8-8-9 15,0-4-48-15,0-3-19 16,-4-4 64-16</inkml:trace>
  <inkml:trace contextRef="#ctx0" brushRef="#br0" timeOffset="15854.217">5097 8647 288 0,'13'-12'110'0,"8"9"-60"0,17-9-47 0,-22 9 21 16,10-5-16-16,3 1-4 15,9-1-1-15,4 1 0 16,8-1-1-16,5-3 1 0,3 0 0 16,5 4-4-16,-4-1 1 15,-5 1-13-15,-3 7-5 16,-5 0-36-16,-8 3-18 16,-1 5-42-1</inkml:trace>
  <inkml:trace contextRef="#ctx0" brushRef="#br0" timeOffset="20402.178">1381 12425 96 0,'0'-22'38'0,"9"15"-20"0,-9-8-1 16,0 11 14-16,0-4-5 16,0 1-3-16,0 0-5 15,0-1-1-15,0 4-9 16,0-3-3-16,4 3 1 0,-4 0-1 0,0 1 0 15,8-1 1 1,-8 4 3-16,0 4 5 16,13 3 1-16,-9 4-2 0,-4 4 2 15,4 4-2-15,5 7 2 16,-9 8-4-16,4 3 1 16,4 4-3-16,-8 4 2 15,0-1 0-15,0 1 1 16,0-8-2-16,0-3 1 15,5-8-6-15,-1-4-1 16,4-7 2-16,5-7 1 16,3-16-3-16,-3-11-3 15,8-7 0-15,0-3 1 16,0-1-3-16,0 0 0 0,-4 4 1 16,-5-4 2-16,5 4-1 15,-4 7-1-15,-1 1-2 16,-3 7 1-16,3-1-1 15,5 5 0-15,4 3 2 16,-4 0 0-16,8 12 0 16,-8 7 0-16,8 3 0 15,-8 1 0-15,-1 3 2 16,1 5 1-16,4-1 3 16,-4-4 1-16,-5-3-1 15,5-5-1-15,-4-6 3 16,4-8 3-16,-1-11-4 15,1-8-2-15,4-7-2 16,-8-7 0-16,3-5-2 0,1 1-1 16,-4 0 1-16,-1-1 1 15,1-3-3-15,-9 4-2 16,9 4 2-16,-9-1 0 16,4 8-4-16,-8 4-1 15,5 3-26-15,-1 4-9 16,-4 8-76-1,8 3-67-15,-8 8 66 16</inkml:trace>
  <inkml:trace contextRef="#ctx0" brushRef="#br0" timeOffset="20942.818">2447 12310 124 0,'0'-11'46'0,"-4"11"-24"0,-1-12-8 0,5 9 17 16,0-1-4-16,0 4 1 15,0 0-2-15,0 0 1 16,0 0-15-16,0 0 2 0,5 7 11 15,-1 1-2 1,8 3-6-16,-8 0-2 16,5 4-7-16,-1 0 0 15,1 4-5-15,3 3 0 16,-8 8 1-16,5 3 0 0,-5 5 0 16,0 6 0-16,-4 5 0 15,0-4 2-15,0-1-3 16,0-6-2-16,0-9-5 15,0-6 0-15,9-5-20 16,-9-6-7-16,12-9-39 16,5-6-15-16,-4-12-16 15</inkml:trace>
  <inkml:trace contextRef="#ctx0" brushRef="#br0" timeOffset="21528.618">2942 11937 252 0,'-5'0'96'0,"10"4"-52"0,-5 3-47 0,4-3 16 16,-4 7-7-16,4 4 1 15,4 4-4-15,-8 7-2 16,5 7 0-16,3 1 1 0,-8 11 3 16,0 3 0-16,0 8 2 15,0-4-2-15,0 4 2 0,0 0-2 16,0-4 0-16,0 0-3 15,0 1 1-15,0-5 0 16,0-7 1-16,0-4-2 16,0-7-2-16,4-4-2 15,-4-4 1-15,4-3-1 16,-4-4 0-16,9-4 2 16,-9-3 0-16,12-5 2 15,-7-10 3-15,11-12 0 16,5-11 0-16,9-7-3 15,-9-8 1-15,4-3-2 16,8-4-1-16,1 0 1 16,-1 0 1-16,1-4-3 15,0 7 0-15,-1 4-1 0,-8 8 0 16,-8 7-5-16,0 4 0 16,-5 8-15-16,-3 3-3 15,-5 0-16-15,0 11-6 16,-4 4-39-1,-4 11-37-15,-4 0 47 16</inkml:trace>
  <inkml:trace contextRef="#ctx0" brushRef="#br0" timeOffset="22099.002">3038 12459 252 0,'-8'0'93'0,"12"0"-50"0,0 0-39 16,4 4 19-16,5-4-13 16,4 0-1-16,0 3-5 15,8 1-1-15,0 0-1 16,4 0-2-16,1 3 1 0,-5 0-1 16,0 8 0-16,0 0 2 15,0 0 1-15,-4 0 5 16,0 0 5-16,-8 4-5 15,4-1 0-15,4 1-4 16,0-1-3-16,0 1 0 16,-1-4-1-16,1-8-7 15,0-7 0-15,0-11-8 0,0-4-1 16,0-3-4-16,4-8-3 16,-8-4 6-16,0 0 5 15,4 4 7-15,-4 0 5 16,-5 0 1-16,1 0 2 15,4 3-2-15,-9 1 2 16,5 3 2-16,-1-3 9 16,-3 3 1-1,-1 4 1-15,-4 4 3 16,-4 4-2-16,0 7-1 16,-4 4-4-16,0 7 0 15,0 0-1-15,4 4 3 0,-9 3-3 16,5 5-1-16,4 3-4 15,0 7-1-15,4 1-3 16,5-4-2-16,-5-4-4 16,4 0 0-16,1-7-16 15,3-8-6-15,1-11-45 16,-1-8-18-16,1-10-31 16</inkml:trace>
  <inkml:trace contextRef="#ctx0" brushRef="#br0" timeOffset="22279.495">3747 11818 312 0,'-13'-4'115'0,"9"4"-62"0,4 0-55 0,0 0 20 16,0 0-13-16,0 0-3 15,13 4-28-15,-9 3-12 16</inkml:trace>
  <inkml:trace contextRef="#ctx0" brushRef="#br0" timeOffset="22775.122">4120 12336 208 0,'0'0'79'0,"0"4"-42"0,0-1-30 0,0-3 18 16,9 12-13-16,-9-1-2 15,0 7-6-15,0 5-1 16,0 10-1-16,-9 5 7 0,5 10 6 16,0 12 4-16,0 3 1 15,-5 0-5-15,9 1 1 16,-8-8-7-16,4-1-3 16,4-10-3-16,0-8-3 15,0-3-15-15,4-12-5 16,4-3-23-16,-4-23-100 15</inkml:trace>
  <inkml:trace contextRef="#ctx0" brushRef="#br0" timeOffset="23223.407">4045 12258 252 0,'-9'-8'93'0,"9"8"-50"0,4 0-41 15,-4 0 17-15,9 0-8 16,3 0 1-16,5 4-5 0,4 0-2 16,-8-1-2-16,8 9-3 0,4-1 3 15,-8 0 0-15,8 4 1 16,-8 0-2-16,-1 3 1 15,1 5-2-15,4-5 2 16,-8 8-2-16,3-3 2 16,-11 3-2-16,3 0 2 15,-8-4 2-15,-8 1 4 16,3 3-2-16,-11 0-2 16,3 0-2-16,-8 0 0 15,4-4-4-15,-4 1 0 16,-4-5 1-16,0-3 2 0,0-7-1 15,0-5-1-15,4-3 1 16,4-3 1-16,4-5-12 16,1-3-6-16,3-4-20 15,9-3-7-15,5-5-40 16,7 1-56 0,-3-4 34-16</inkml:trace>
  <inkml:trace contextRef="#ctx0" brushRef="#br0" timeOffset="23928.84">4556 12392 160 0,'0'-11'63'0,"0"7"-34"0,0 0-34 0,5 4 10 15,-1-4-3-15,0 1 1 16,4-1 5-16,1 0 3 15,-1 1-6-15,5-1 8 0,-5 0 4 0,5 0 2 16,-1 1 1-16,5-1-7 16,-9 0 0-16,5 0-6 15,0-3 1-15,-1 0-3 16,-3-1 0-16,-1 1-3 16,0-1 1-16,-8-3-2 15,0 0-1-15,0 0 1 16,0-1-1-16,-8 1-3 15,4 0 2-15,0 0 1 16,-5 3 2-16,5 5-8 16,-13 3-1-16,5 0-1 15,-1 7 2-15,0 1 6 16,1 3 2-16,-1 4 2 16,1 3 0-16,-1 1 4 0,-4 0 5 15,5-1 2-15,3 1 3 16,-7 0-1-16,3 3-1 15,5 0-6-15,3 4-4 16,-3 4-3-16,8-4 0 16,0 0-2-16,8 0-1 15,-3 1 3-15,3-1 0 16,5 0-1-16,3-4 1 16,-3-3-4-16,8-8 0 15,0-4-1-15,0-7-2 16,4-3-11-16,0-5-5 15,5-3-25-15,-5-4-8 16,0 0-59-16,4 4-29 16,1-4 71-16</inkml:trace>
  <inkml:trace contextRef="#ctx0" brushRef="#br0" timeOffset="24381.161">4955 12489 192 0,'0'18'74'0,"12"-3"-40"0,9 0-33 15,-8-7 14-15,4-1-8 16,-1 1 1-16,1-5-1 0,0 1 3 15,4-4-5-15,0-7-3 0,0-5-1 16,4-3 1-16,-8 1 1 16,4-5-4-16,-4 0 1 15,-1 1 6-15,-3-5 6 16,0 1 3-16,-5 3 0 16,-4-3-7-16,-4 0-5 15,0 3-2-15,-4-3-1 16,-4 3-3-16,-1 8 0 15,-8 0-7-15,-4 11-2 16,0 7 2-16,0 4 1 0,-4 4-5 16,0 4-4-16,-4 3-10 15,4-3-5-15,4-1 4 16,4 1 3-16,0-4 1 16,9 0 4-16,-1-4-20 15,9-4-21 1,5-3 19-16</inkml:trace>
  <inkml:trace contextRef="#ctx0" brushRef="#br0" timeOffset="24756.626">5248 11572 300 0,'-12'-4'112'0,"12"8"-60"0,0-4-54 0,0 0 20 16,0 4-16-16,-4 3 0 15,-1 4-7-15,5 0 1 16,0 12 2-16,0-1 1 0,-8 12 3 15,4 3 3-15,4 11 4 16,0 12 0-16,0 11 0 16,0 7-5-16,0 0-3 0,0-3 0 15,0 3-1-15,0-11-11 16,0-7-3-16,0-8-17 16,0-7-8-16,4-8-34 15,4-7-16-15,-3-4-4 16</inkml:trace>
  <inkml:trace contextRef="#ctx0" brushRef="#br0" timeOffset="25041.514">5450 12150 220 0,'-5'3'82'0,"10"5"-44"0,-1 7-29 0,0-4 22 16,0 11-17-16,0 1-5 15,-4 3-5-15,5 7-4 16,-5 1 1-16,0-1 10 0,0 8 7 16,-5-3 0-16,1-5-1 15,0-3-12-15,4-4-5 16,0-4-22-16,0-7-9 15,0-7-61 1,0-8-58-16,8-19 45 16</inkml:trace>
  <inkml:trace contextRef="#ctx0" brushRef="#br0" timeOffset="25251.66">5571 11837 252 0,'-12'3'96'0,"16"16"-52"0,4-8-69 16,5-7 6-16,-9 7-73 15,4 0-29-15,5 4 51 16,-5 0 27-16</inkml:trace>
  <inkml:trace contextRef="#ctx0" brushRef="#br0" timeOffset="26256.098">5752 12209 212 0,'0'-4'79'0,"4"4"-42"0,0-3-28 0,4 3 22 16,1-4-17-16,3 0-2 15,1-3-8-15,0 7-3 16,3 0 0-16,1 0-1 0,0 7 0 16,0 1-3-16,-1-1 0 15,1 4-1-15,0 8 3 16,0 0 0-16,0-1 3 15,-1 5-6-15,1-1 1 16,4 0 1-16,-4 1 1 16,-5-1 1-16,1 8 0 15,0 0 0-15,-5-4 0 16,-4 0 0-16,-4 0 2 0,0 0 3 16,-4-4 2-16,0-3 1 15,-5-8 0-15,-3 0-9 16,-1-7-1-16,-4-4-9 15,1-4-3-15,-5-3-3 16,4 0-3-16,-4-5-2 16,0-3 1-16,4 1 7 15,0-5 4-15,5 0 3 16,3 1 3-16,5-1 8 16,0-3 7-16,4 3 1 15,4 0 3-15,0 1 1 16,5-1-1-16,3 4-5 15,1 4-2-15,0 0-4 0,3 3-3 16,1 1 0-16,0 7-1 16,0 4 4-16,4 7 2 15,0 0 0-15,4 4 1 16,0 0 2-16,4 3 5 16,5 5 1-16,4-5 0 15,-9 5 1-15,5-5 0 16,-5 1-6-16,-4-4-2 15,0 0-2-15,-8-4 1 16,0 0-4-16,-5 0 3 16,-3 1 0-1,-5-5 0-15,-4-3 1 16,0-4-15-16,-4 0-7 0,0-4-8 16,-1 0-3-16,-3-3-59 15,-5 3-24-15,-3-14 7 16</inkml:trace>
  <inkml:trace contextRef="#ctx0" brushRef="#br0" timeOffset="30221.148">6918 11837 100 0,'0'-8'38'0,"0"4"-20"0,0 1-1 0,0 3 14 16,0 0-1-16,0-4 0 16,0 0-9-16,0 0-2 15,0 1-11-15,0-1-3 0,4 0 1 16,0-3-3-16,4-4 0 15,5-1-3-15,4-2-3 16,4-5 2-16,8-7 2 0,5-8 6 16,3-10 4-16,9-12 0 15,9-4 1 1,8-7-4-16,12-4 0 0,9-18 1 16,4-8 5-16,0-8-2 15,1-3 1-15,7 0-7 16,-4 11-2-16,5-3 0 15,-5 7 0-15,-4-4-5 16,-8 7-1-16,-5 12-8 16,-8 4-2-16,-4 14-17 15,-8 4-9-15,-9 11-46 16,-8 12-43 0,-5 7 42-16</inkml:trace>
  <inkml:trace contextRef="#ctx0" brushRef="#br0" timeOffset="31074.828">6934 8919 100 0,'-16'-4'38'0,"11"4"-20"0,-3-4-10 0,8 4 11 15,-4 0-9-15,0 0-3 16,-1 0-2-16,1 0 1 16,0 0 3-16,0 0 2 15,0 0-5-15,-1 0 5 0,1 0 2 16,0 0 0-16,0 0 2 16,0 0-8-16,4 4-2 15,0-4-3-15,0 4-2 16,0 3 1-16,4 0 1 15,4 1 3-15,1-1 2 16,3 8-3-16,1-4-1 16,4 4 1-16,4 0 2 15,0 0 3-15,8 4 5 16,0-1-4-16,5 9 0 0,4-1-4 16,8-4 1-16,8 4-2 15,13-4 0-15,13 1-1 16,8-1 2-16,4 1-1 15,9-5 0-15,4-3-3 16,16 4 1-16,1-1-2 16,-4 1 2-16,-9 0-2 15,-9-1-1-15,-3 1 1 16,-5-4-1-16,-4 0 0 16,-8 0 0-16,-13-1 0 15,-8 1 2-15,-13-3-1 16,0-1 2-16,-13 0-4 15,-3-4-2-15,-9 1 2 0,-9-1 0 16,-3-3-19-16,-9-4-9 16,0 0-58-1,-4 4-50-15,-13-4 45 16</inkml:trace>
  <inkml:trace contextRef="#ctx0" brushRef="#br0" timeOffset="32187.263">9057 8729 140 0,'0'-4'52'0,"4"19"-28"0,0 0-19 0,0-4 11 16,5 4-3-16,-1 3 2 16,0 8-6-16,1 8-1 15,3 3-4-15,1 4 4 0,4 11 4 16,-1-11-4-16,5 4 0 15,0-8-4-15,5 1-3 16,-1-5 0-16,4-3-1 16,5-4 0-16,8-7 0 15,4-8-11-15,4-4-3 16,0-3-9-16,1-8-2 0,-5-3 2 16,0-8 3-16,0 0 7 15,0-15 4-15,-4 0 5 16,0-3 2-16,-4-4 2 15,-5-4 2-15,-3 0-1 16,3 3-1-16,-12-3 1 16,-4 12 1-16,0 2-3 15,-5 1-2-15,-3 4-7 16,-5 7-8 0,-4 0 7-16,-4 4 1 15,-5 4 4-15,1-1 6 16,-5 4 2-16,-3 4 6 15,-1 4 3-15,-8 4-9 16,-5 3 0-16,1 7 0 0,0 5 1 16,-5 7 1-16,-4 7 2 15,-4-4 1-15,-4 8 3 16,-4 4-1-16,0-4 2 16,-1-4 3-16,5-3 3 15,8-4-5-15,5-4 1 16,4-4-8-16,8-3-1 0,4-4 0 15,4-4-2-15,5-4-2 16,4 1 1-16,4-8-1 16,0 0 0-16,8 0 2 15,0 0-1-15,1 0-1 16,-1 0 1-16,1 4 1 0,-1-1-3 16,5 5-2-16,-5-1 2 15,4 4 2-15,1 12 2 16,0-1 3-16,-1 4 3 15,1 8 2-15,-1 7 1 16,1 3 0-16,0 1 0 16,-1 11 2-16,1-4 2 15,-5-7-1-15,0-4-3 16,1-4-2-16,-1-3-4 16,1-8 1-16,-5 0-2 15,0-7 0-15,0-5-6 16,0 1 1-16,5-7 0 15,-5-1 0-15,4-7-18 16,1-4-8-16,3-7-44 0,5-4-17 16,0-3-1-1</inkml:trace>
  <inkml:trace contextRef="#ctx0" brushRef="#br0" timeOffset="33043.422">9933 9366 156 0,'-8'-15'60'0,"8"15"-32"0,0 0-20 0,0 0 25 15,12-4-11 1,9 0-2-16,0 1 0 16,9-1-12-16,3 0 4 0,5 1 2 15,0-1-1-15,4 4 0 16,0-4-7-16,0 4-2 15,-1 0 0-15,1 0 2 16,-4 4-3-16,4 3 0 16,0 1-1-16,0 10-2 15,0 1-2-15,-4 7 1 16,-1 4 1-16,-3 7 0 0,-9 4-3 16,-4 0 2-16,-8 4 1 15,-9 3 0-15,-8-7 0 16,-9-3 0-16,-4-5 0 15,-8 1 2-15,0-8-1 16,-4-4-1-16,-1-3 3 16,-3-4 2-16,-1-4-7 15,1-4 0-15,-5-3-5 16,0-4 2-16,0-4-2 16,1 1 0-16,3-5 6 15,1-3 2-15,3 0 1 16,9-8-2-16,4-3 3 15,9-1 2-15,4 1 0 16,8-4 0-16,9-4-1 0,3-3 2 16,10-5-3-16,3 5-2 15,0-1 0-15,5 8 1 16,-1 4-1-16,1 3-1 16,-1 4-2-16,1 8-1 15,0 3-7-15,-1 4-4 16,1 0-17-16,-1 4-7 15,1 3-35 1,-1 4-49-16,1 1 34 16</inkml:trace>
  <inkml:trace contextRef="#ctx0" brushRef="#br0" timeOffset="33988.688">11103 9351 160 0,'-12'-8'60'0,"3"8"-32"0,1-7-20 0,4 7 18 15,0 4-9-15,-1-4 1 16,1 3-9-16,0 1-1 16,-9 7-4-16,9 4-3 0,-4 8 2 15,-1 6 7-15,1 9 3 16,4 3-2-16,4 0 1 16,0 0-5-16,8 0-2 0,5-8-2 15,-1-3 0-15,14-15-2 16,-1-8-1-16,8-10-10 15,5-9-4-15,4-6-2 16,0-12 0-16,-4-4 9 16,-5-3 6-16,-8 7 5 15,-4-3 3-15,-8-1 1 16,-13 4 0-16,-4 4-7 16,-9 4-2-16,-4 3-7 15,-4 5 0-15,-4 2-3 16,-4 5 0-16,0-1 6 15,-1 8 4-15,5 0 4 16,4 4 3-16,0 0-1 16,4 0 2-16,5 7-4 15,3 0-2-15,5 4 0 0,0 0-1 16,8 7 0-16,4 8 0 16,9 11 0-16,0 7 2 15,8 12-1-15,0 0-1 16,5 3 1-16,3 8 1 15,5 0-10-15,0 7-2 16,0 0 5-16,-9 0 2 16,0-3 3-16,-8-8 0 15,-4 0 0-15,-4-11 0 16,-5 0 2-16,-4-11 3 16,-8-4-4-16,-4-4-1 15,-9-7 0-15,-13-4 0 16,-3-8 0-16,-1-3 0 0,-3-4 2 15,-1-7 1-15,0-8 5 16,0-7 3-16,5-7 2 16,3-8 3-16,1-12-9 15,8-14-4-15,9-15-20 16,3-7-9-16,9-5-26 16,9 1-12-16,7 3-19 15</inkml:trace>
  <inkml:trace contextRef="#ctx0" brushRef="#br0" timeOffset="34588.466">11711 9813 216 0,'-21'-7'82'0,"9"-1"-44"0,-1-11-38 0,9 8 16 16,-4 0-14-16,-1-4-2 0,1-3-10 15,0-9-4-15,-1-2 8 16,9-5 2-16,0-3 4 0,4 7 4 16,5 4 5-16,3-4 6 15,5 8 3-15,0 3 4 16,0 4 1-16,8 4-4 16,0 4-1-16,0 3-6 15,0 4-2-15,5 4-4 16,-5 3-1-16,4 4-3 15,-4 8 1-15,1 3-2 16,-5 4-1-16,-1 4 1 16,-7 0-1-16,-5 0 2 15,-8-4 3-15,-4 4 0 16,-4-1 0-16,-5 1 3 16,-3-4 5-16,-5-3 2 0,-9-5 0 15,1 1-1-15,-1-4 1 16,5-4-6-16,-4-7-1 15,0-4-6-15,8-8-2 16,0-7-5-16,4-7-1 16,0-4-17-16,0-8-8 15,5-3-43-15,3 0-19 16,1 3-34 0</inkml:trace>
  <inkml:trace contextRef="#ctx0" brushRef="#br0" timeOffset="38837.619">12819 8743 92 0,'12'-11'35'0,"-8"22"-18"0,9-11-20 0,-5 0 6 16,1-3-1-16,-1 3 1 15,1-4 3-15,-1 0 3 16,0 4 11-16,-3-3 5 15,-1 3-2-15,-4-4-2 16,0 0-3-16,0 4-1 16,-9 0-7-16,-3 0-4 15,-5 0-3-15,0 0 0 0,-4 4-4 16,-4 3-2 0,-4 1-3-16,-5 3-1 0,1 0 1 15,3 0 2-15,1 0 2 16,4 1 3-16,4-1 0 15,0 0 2-15,4 0 2 16,4 0 4-16,5 1 0 16,4-5 0-16,8 0-1 15,9-3 2-15,8-4-7 16,8 0-2-16,9 0-3 16,-1 4-2-16,1 0 3 15,0 3 2-15,-4 4 0 16,-5 4-1-16,0 0-4 15,-8 4-2-15,0 3-2 16,-4-3 0-16,-4-1 5 16,-5 1 1-16,0 3 2 0,-8-3 2 15,-4 3 8-15,-4-3 3 16,-5 0 9-16,-8-1 4 16,0-3-8-16,-4 0 0 15,-4-4-7-15,-5-3-1 16,1-1-9-16,-1-3 0 15,5 0-3-15,4-4 0 16,4-4-7-16,4 0-4 16,8-15-22-1,9 1-16-15,9-1-9 16,3-3-28 0</inkml:trace>
  <inkml:trace contextRef="#ctx0" brushRef="#br0" timeOffset="39212.394">13133 8803 208 0,'-4'0'77'0,"8"0"-42"0,-4 4-28 16,0-4 18-16,4 7-11 16,1 1-3-16,-1 3-9 0,0 8-1 15,0 3-1-15,5 11 2 0,-1 5 1 16,0 6-1-16,1 1-2 16,-1 0 5-16,-4 0 4 15,5-1 1-15,-5 1 2 16,4 0-6-16,1-4-4 15,-5-4-1-15,0-3-1 16,0-1-3-16,-4-3 2 16,0-4-21-16,0-7-8 15,0-5-27-15,0-6-9 16,-4-8-20 0</inkml:trace>
  <inkml:trace contextRef="#ctx0" brushRef="#br0" timeOffset="39678.462">13104 8695 256 0,'0'-15'96'0,"4"15"-52"0,0 0-43 15,5 0 19-15,-1 0-13 16,5 0-4-16,-1 4-2 16,5 0-1-16,4-1 0 15,4 1-3-15,0 3 2 0,5 5 1 0,-5-1 0 16,0 4 0-16,0 0 2 16,-4 3-3-16,-4 1 0 15,0 3 1-15,-5 1 0 16,-3 3-7-16,-9 3-3 15,-5 1 3-15,-3 0 4 16,-9 0 2-16,-8-4 3 16,-4 0 8-16,-5 0 3 15,-4-3 5-15,1-5 1 16,7 5-6-16,1-12-3 16,0-4-5-16,3-7-2 15,5-4-3-15,9-7-3 0,4 0-14 16,3-4-6-16,5 0-15 15,9-3-6-15,3-1-36 16,5 0-47 0,8 1 37-16</inkml:trace>
  <inkml:trace contextRef="#ctx0" brushRef="#br0" timeOffset="40263.867">13603 8691 116 0,'8'-11'46'0,"-8"4"-24"0,9-1-8 0,-5 4 15 15,0 1-14-15,5-1-3 16,-1 0-8-16,-4 1-3 16,0 3 0-16,5 0-1 0,-1 0 0 15,0 3 8-15,1 5 7 16,3-1-1-16,1 4 2 16,4 1-3-16,0 2 0 15,-5 5-7-15,1 0-2 16,-1 3 0-16,1 8 0 0,-1 3-5 15,1 5 1-15,-5-1-5 16,1 0-1-16,-1 0-2 16,-8-7 2-16,0 0 4 15,-4 0 1-15,-4-4 3 16,-1-4 3-16,-3-3 7 16,-5-8 4-16,-4 0-6 15,4-7-1-15,0 0-5 16,1-12-1-16,-1-3-1 15,0-4-2-15,0-3-2 16,5-5-1-16,-1-3-3 16,5-4-1-16,-1 1-5 15,5-1-3-15,4 0 2 16,4 8 0-16,1-1 1 0,3 5 0 16,5-1-4-16,7 4-3 15,1 4-9-15,0 3-3 16,0 1-32-1</inkml:trace>
  <inkml:trace contextRef="#ctx0" brushRef="#br0" timeOffset="40699.365">14333 8650 148 0,'-4'-11'57'0,"4"11"-30"0,-5-4-18 16,5 4 16-16,-4-3-12 15,0-1-4-15,-4 0-6 16,-1 4 0-16,-3 0-2 15,-1 0 8-15,-4 4 4 0,0 0 2 16,1 3 4-16,-5 4-5 16,4 0 0-16,0 1-4 15,0 6-1-15,1 5 1 16,-1-1 1-16,0 0 1 16,4 4 0-16,5 4-2 0,4 4-1 15,4-1-5-15,4-3-1 16,9 0-1-16,3 0-2 15,1-12-2-15,8-3-1 16,1-4-23-16,3-3-10 16,0-8-41-1,5-4-62-15,4-3 32 16</inkml:trace>
  <inkml:trace contextRef="#ctx0" brushRef="#br0" timeOffset="41179.842">14547 8803 188 0,'12'0'71'0,"1"0"-38"0,8 0-32 15,-13 0 14-15,5 0-8 16,-1-4-2-16,5 1-2 15,-4-5 0-15,-1-3-2 16,1 0 6-16,-5-8 7 16,-4 1 0-16,-4-1-6 15,0 4 1-15,-4 0-4 16,-4 0 0-16,-5 4-3 16,-3 0-2-16,-1 3-2 15,-4 5 1-15,-4-1 1 0,-1 4 0 16,5 4 0-16,0 3 2 15,1 1-1-15,-1 6-1 16,4 1 7-16,0 4 5 16,0 0 3-16,5-1 3 15,7 5-1-15,1-1-1 16,8 4-6-16,5 0-4 16,8 0-3-16,4-3 0 15,12-1-2-15,5 0-1 16,0-3-4-16,-1-4 0 15,1 0-27-15,0-8-9 0,-5-3-48 16,1 0-59 0,-9-8 41-16</inkml:trace>
  <inkml:trace contextRef="#ctx0" brushRef="#br0" timeOffset="41885.645">12802 9593 140 0,'-4'37'55'0,"4"-18"-30"0,0 3-18 15,0-10 15-15,0 14-9 16,0 3-2-16,0 5 2 16,0 0 2-16,0 3-8 15,-4 8 2-15,4-1 4 0,0 8-1 16,4 1 1-16,0 2-3 0,0-6-1 15,4-1-1-15,5-7 0 16,0 0 2-16,3-7 1 16,5-12-3-16,5-3 0 15,-1-12-5-15,4-3-2 16,0-8-11-16,1-3-6 16,-1-4-17-16,-4-4-4 15,-4-8-20-15,0-6-9 16,-4-5-8-1</inkml:trace>
  <inkml:trace contextRef="#ctx0" brushRef="#br0" timeOffset="42171.664">12517 9809 260 0,'0'-3'99'0,"8"3"-54"0,13-19-31 15,-4 15 28-15,8 0-21 16,9 1-4-16,3-1-12 16,1 0-4-16,8 1-1 15,0-5 0-15,-4 1 0 0,0-1-11 16,-4 4-3-16,4 1-20 0,-4-1-5 15,-5 0-51 1,1 12-54-16,-5-5 45 16</inkml:trace>
  <inkml:trace contextRef="#ctx0" brushRef="#br0" timeOffset="42486.457">13246 9955 276 0,'-4'0'104'0,"4"0"-56"0,0 0-47 15,0 0 21-15,0 0-14 16,4 7-4-16,5 4-6 15,3 0 1-15,-3 8 1 16,-1 0 0-16,5 7 0 0,-1 4-3 16,1-1 2-16,0-3 1 15,-5 1 0-15,5-5-3 16,-5-3 2-16,0-8-41 16,5-8-17-16,-5-10-54 15</inkml:trace>
  <inkml:trace contextRef="#ctx0" brushRef="#br0" timeOffset="42695.011">13368 9642 276 0,'-4'0'104'0,"8"0"-56"0,-4 3-56 0,0-3 16 16,4 8-37-16,0-1-13 0,1 1-66 15,-1-1-31-15</inkml:trace>
  <inkml:trace contextRef="#ctx0" brushRef="#br0" timeOffset="43355.92">13540 9973 200 0,'0'4'74'0,"0"0"-40"0,4 7-29 0,-4-11 21 15,0 11-14 1,0 4 3-16,0 0 2 16,0 0-9-16,4 0 9 0,1 0 5 15,-1-1 0-15,0-2-1 16,4-1-7-16,1-4-4 15,3-7-5-15,1-3-2 16,4-5-3-16,0-7-3 16,4 0-3-16,-1-3 1 0,1-1 3 15,0 0 1-15,-4 4 5 16,0 4 2-16,0 0 0 16,0 4 1-16,-1-1-4 15,5 4-2-15,0 1 0 16,0 3-1-16,-4 3-3 15,0 5 2-15,0 3 1 16,-5 4 2-16,1 0 3 16,-5 0 4-16,0 0 2 15,1 0 1-15,-1-4-6 16,1 0-2-16,3-4-2 16,1-3-2-16,4-4-4 15,-1-4-2-15,-3 1 3 16,0-1 3-16,-1 0-1 15,1 1-2-15,-5-1 4 16,0 4 3-16,1 0-1 0,-1 4 0 16,1 3-3-16,-1 4-3 15,0 4-12-15,1 0-2 16,-1 0-30-16,1 0-11 16,3 0-72-1</inkml:trace>
  <inkml:trace contextRef="#ctx0" brushRef="#br0" timeOffset="44797.746">14043 10152 116 0,'5'-7'44'0,"-1"3"-24"0,0-7-15 16,0 7 13-16,0 0-1 0,5-3-1 15,-1-1 3-15,-4-3 2 16,5-4-11-16,-1 0 1 0,0 0 2 16,1 1 2-16,3-1 0 15,1 0-1-15,0 0-1 16,-1 0-5-16,1 4 0 15,-1 3-3-15,1-3 0 16,0 4 1-16,-1-1 1 16,1 4-1-16,-5 4 1 15,0 0-2-15,1 4 0 16,-1 4-3-16,1 3 1 16,-1 4 0-16,-4 0 3 15,-4 0-1-15,4-1 2 0,-4 5-2 16,0 0 2-16,0 3-2 15,0 0 2-15,0 1-4 16,0-1 0-16,0 1-1 16,0-1 1-16,0-3-4 15,0-1 0-15,-4-3-1 16,4 0 0-16,0 0 2 16,0-4 0-16,0-3-5 15,0-1-1-15,0-3-2 16,0-4 0-16,0 0-13 15,0-4-6-15,0-7-46 16,0 0-20-16,0-12 2 16</inkml:trace>
  <inkml:trace contextRef="#ctx0" brushRef="#br0" timeOffset="45472.503">14513 10010 104 0,'8'4'38'0,"1"-4"-20"0,3 0-12 16,-3 0 11-16,3 0-5 16,5 0-2-16,4 0 8 15,4-7 5-15,1-1-1 16,-1 5 1-16,4-5-12 15,0 4 9-15,-3-3 3 0,-1 3-5 16,-4-3-3-16,0-1-6 16,-5 1-4-16,-3-1-2 15,-5 1 0-15,-3-4-7 0,-1 0 1 16,-8 3-6-16,-1 1 1 16,-3-1 2-16,-5-3 1 15,1 4 5-15,-5-1 2 16,-4 4-3-16,0 1-1 15,-4-1 1-15,-4 4 0 16,-1 0 3-16,-3 0 1 16,-1 4-4-16,5 3-1 15,-1 4 5-15,5 1 5 16,0 6 2-16,4 1 4 16,4-1 6-16,9 8 2 15,4 1-3-15,4-1 1 0,8 3-5 16,9 5-1-16,12 0-4 15,5 3-1-15,4-7-5 16,4-1-3-16,-1-2-5 16,1 2 0-16,-4-6-22 15,0 3-8-15,0-8-36 16,-5 1-13-16,5 0-24 16</inkml:trace>
  <inkml:trace contextRef="#ctx0" brushRef="#br0" timeOffset="50591.827">7828 12634 36 0,'0'0'13'0,"4"4"-6"0,8-4-2 0,-3 0 8 15,3 0-7-15,1-4-3 16,4 0 4-16,8 1 5 16,0-1 7-16,0 0 3 15,5 0 0-15,3 4-2 16,5 0-4-16,4 0 0 0,4 4 0 16,4 0-1-1,1 3 1-15,-1 1 3 0,5-1-11 16,7 1 2-16,6 3 1 0,15 0-2 15,10 4 0-15,3 4-5 16,5 7-3-16,-5 0 0 16,5-4-1-16,8 0 2 15,0 1 1-15,-8-1 3 16,-9-7 1-16,0 0-1 16,1-11 1-16,-1-1-2 15,0 1 0-15,-4-4-3 16,0 0-2-16,-16 0 1 15,-10 8-1-15,-11-1-5 16,-5 1 1-16,-13-5-5 16,-3 1 1-16,-9 3-12 0,-9-3-4 15,-3 4-40 1,-1 3-45-16,-4-7 31 16</inkml:trace>
  <inkml:trace contextRef="#ctx0" brushRef="#br0" timeOffset="52062.189">10197 12440 184 0,'-8'-7'68'0,"8"7"-36"0,0-4-31 0,0 4 14 15,0 0-13-15,0 0 0 16,0 0-9-16,0 0 0 15,0 0 7 1,4 8 0-16,5 3 3 0,-1 4 3 16,5 0 8-16,3-4 3 15,5 4-2-15,4 0-1 16,1-1-6-16,3 1-3 16,5 4-5-16,-1 0 0 15,5 3 0-15,-5 4 0 16,1 4-5-16,-5 0 1 0,-4-4 0 15,-4 0-1-15,-4-4 4 16,-8 1 0-16,-5-1 1 16,-4-3 2-16,0 7 1 15,-4-8 3-15,-9 1-3 16,-4 0 0-16,0-5-1 16,-4 5-2-16,-4 0 1 15,0-1-1-15,0 1 0 16,0 0 0-16,0-1-7 15,0-3-3-15,4 4-16 16,-5-4-7-16,5 0-17 16,5-4-46-1,3 4 12-15</inkml:trace>
  <inkml:trace contextRef="#ctx0" brushRef="#br0" timeOffset="53083.719">8176 10137 120 0,'-13'-4'46'0,"13"4"-24"0,0-3-15 16,0 3 13-16,9 0-10 16,-1-4-1-16,5 0-3 15,-1 1 1-15,1-5-4 16,4 1 3-16,-1-1 0 0,5-3 9 15,4 0 2-15,1-4-2 16,-1 0-1-16,4 0-4 16,-4 0 1-16,5 0-2 15,-5 0 0-15,0 0-1 16,0 1 0-16,0 2-2 16,-4 1-1-16,-4 4-6 15,0-1 1-15,0 5 0 16,-1 3 2-16,1 0-1 0,-4 0-1 15,-1 3-2-15,1 5 1 16,0-1 1-16,-5 4 0 16,0 8 2-16,1 0 1 15,-9-1-1-15,0 5-2 16,-5 3 3-16,1 0 0 16,-4 4 3-16,0 3 1 15,-1 1-3-15,1-1-1 16,-1-3-3-16,1 4-1 15,4-12 3-15,0 4-3 16,-1-4-2-16,10-3-45 16,3-11-15-1,0-12-11-15,9-4-9 16</inkml:trace>
  <inkml:trace contextRef="#ctx0" brushRef="#br0" timeOffset="53911.09">8528 9090 76 0,'0'-22'30'0,"0"18"-16"0,0-4 1 16,4 5 13-16,-4-1-7 15,0 0 1-15,0 1-9 16,5-1 0-16,-5 4-4 16,0-4 2-16,0 4-6 15,0 0 1-15,0 0 1 0,0 0 5 16,0 0 3-16,12 8 3 15,5-1-6 1,4 0-2-16,0 8-8 16,4 0-1-16,9 4 1 15,3 0 1-15,9-1-1 16,-4 1-2-16,9-4-2 16,-5 0-1-16,-8 0 2 15,-1-1 0-15,-3 1 1 0,-1 0 0 16,-3 0 0-16,-5 0 0 15,-8 0 2-15,-1 0 1 16,-3 0-1-16,-5 0-2 16,-3-4-2-16,-5 0-1 15,0-3 4-15,-5-1 3 16,1 0-3-16,0 1-1 16,-4-4-2-16,-1 3 0 15,-3 0-3-15,-1-3-1 16,-4 4-2-16,-8-1 0 15,0 4 5-15,-4 0 1 16,-5 1 2-16,-4 3 0 0,1-1 0 16,3 5 2-16,-4 3-1 15,9-3-1-15,4 3-2 16,4 1 1-16,0 3-1 16,0-7 0-16,4 3 0 15,0-3-2-15,9 3-17 16,0 0-9-16,3-7-24 15,5 0-33 1,9 4 25-16</inkml:trace>
  <inkml:trace contextRef="#ctx0" brushRef="#br0" timeOffset="54825.979">11363 12381 136 0,'-21'7'52'0,"17"-3"-28"0,0 7-22 16,4-4 14-16,-4 5-10 15,0 3-3-15,4 3 0 16,-5 8 2-16,1 4-2 16,0 11 11-16,4 11 6 0,0 4-2 15,0 11 2-15,0 4-7 16,0 7 0-16,0 1-8 16,4 6-1-16,-4-3 4 15,0-7 3-15,0-12 2 16,0-7 5-16,0-4-8 15,0-7-1-15,0-12-10 0,0-6-1 16,0-5-24-16,0-22-11 16,0-4-22-16,0-14-9 15,0-12-14 1</inkml:trace>
  <inkml:trace contextRef="#ctx0" brushRef="#br0" timeOffset="54962.562">11133 12574 176 0,'-13'0'66'0,"13"4"-36"0,-4-4-15 16,4 0 18-16</inkml:trace>
  <inkml:trace contextRef="#ctx0" brushRef="#br0" timeOffset="55126.083">11133 12578 339 0,'25'-4'11'0,"8"1"-7"15,9-1 4-15,9-3 4 0,3-1 3 16,1 1 0-16,-1 3-5 16,-3 0-2-16,-5 4-6 15,-4 4-2-15,-5 0 0 16,1-1 0-16,-4 1-16 16,-9 0-6-16,-4 0-40 15,-4-1-15-15,-9 5-11 16</inkml:trace>
  <inkml:trace contextRef="#ctx0" brushRef="#br0" timeOffset="55456.232">11057 13055 252 0,'25'-15'93'0,"0"8"-50"0,17-1-55 0,-16 5 15 0,16-5-23 16,8 1-4-16,4-4 5 15,1 3 6-15,-5 1 8 16,1 3 12-16,-5 0 7 0,-4 4 7 15,-5 0 2-15,-3 0-8 16,-5 0-4-16,-4 4-17 16,-4 0-9-16,-4-1-61 15,-4 5-55 1,-5-1 38-16</inkml:trace>
  <inkml:trace contextRef="#ctx0" brushRef="#br0" timeOffset="56266.064">11850 12940 88 0,'12'15'35'0,"-7"-1"-18"0,3 5-22 0,-4-4 6 15,0 0-1-15,5 7 2 16,-1 8 5-16,1 0 6 16,3 3 13-16,1 5 8 15,-1 6-5-15,1 1-2 16,-1-4-11-16,1-4-5 15,0-3-6-15,-1-8-2 0,-3-4 1 16,-1-7 0-16,-4 0 0 16,0-4 6-16,-4-3 6 15,-4-8-4-15,-4-8-2 16,-1-7 1-16,1-7 0 0,0-11 3 16,-1-5 4-1,1 1-10-15,4-4-2 0,-1 7-4 16,5-3-2-16,0 7 1 15,5 1-1-15,3 3-3 16,0 3 2-16,5 5 3 16,4 3 1-16,4 0 1 15,0 4 0-15,0-1 0 16,4 5 0-16,0-1-5 16,4 5 1-16,1-1-27 15,-1 4-9-15,-4 0-66 16,5 4-44-1,-5-4 61-15</inkml:trace>
  <inkml:trace contextRef="#ctx0" brushRef="#br0" timeOffset="56777.903">12378 13115 244 0,'-4'7'90'0,"12"-3"-48"0,1 3-42 0,-1-3 16 0,5 0-18 16,4-8-3-16,4 0-14 16,4 1-5-1,4-5 13-15,5 1 3 0,-1-1 5 0,1-3 16 16,-1 0 6-16,-3 4 4 15,-5-1 3-15,-4 1-8 16,-4-1 0-16,-5 1-9 16,-3-1-1-16,-5 1-6 15,-8-1-2-15,-9 1-5 16,-4-1-1-16,-8 5-4 16,-4 3-1-16,-1 0-1 15,1 3 2-15,0 5 6 16,-5 3 2-16,5 4-1 15,-1 0 2-15,5 7 1 16,0 4 0-16,8 0 4 16,0 8 2-16,9 3 0 0,4 8-1 15,8-4-1-15,4 0 2 16,5-8 1-16,4 1 3 16,4-4-3-16,4-8-2 15,9-7-9-15,7-7-3 16,6-8-36-16,-1-8-16 15,4-3-50 1</inkml:trace>
  <inkml:trace contextRef="#ctx0" brushRef="#br0" timeOffset="57288.528">12915 13238 260 0,'-8'7'96'0,"8"-3"-52"0,8-4-49 16,-4 0 15-16,5-4-22 16,3-3-6-16,5-4-5 15,4-1-1-15,0 1 14 16,0-4 16-16,0 0 9 0,0 0 10 15,-4-3 7-15,-1 3-4 16,-3 0-2-16,0 0-12 16,-5 4-6-16,-4 0-3 15,0 0 1-15,-4-1-14 0,-8 5-5 16,-5 0 0-16,1 3 2 16,-5 4 2-16,0 7 3 15,1 1 2-15,-1 3 2 16,-4 4 3-16,0 0 4 15,0 3 4-15,4-3 5 16,-4 4-4-16,4 3 2 16,5 4-1-16,3 4 1 15,5 0-6-15,4 0-4 16,9 0-1-16,-1-1 1 0,9-3 1 16,4 1 3-1,4-5-3-15,8-7 0 0,9-8-23 16,9-7-12-16,7-7-89 15,-3-16-56 1,4-3 78-16</inkml:trace>
  <inkml:trace contextRef="#ctx0" brushRef="#br0" timeOffset="58457.613">13465 12336 196 0,'-5'0'74'0,"5"4"-40"0,0-1-20 0,0-3 20 15,0 8-6-15,0 3 0 16,0 0-4-16,-4 8-1 15,0 7-12-15,0 4 4 0,0 3 3 0,4 8-6 16,-5 15-2-16,5 4-3 16,-4 11-2-16,0-1-1 15,0 1 0-15,0-4-5 16,-1-7 1-16,1-4 2 16,0-4 3-16,0-7-2 15,0-8-2-15,-1-7 0 16,5-8-1-16,0-7-3 15,9-11 0-15,-1-8 2 16,5-3 0-16,-1-5-2 16,1-3 2-16,4 1-1 15,0 2 0-15,-5 1 0 16,5 4 0-16,-5-1-3 0,5 8-6 16,4 4 2-1,-4 3 0-15,4 1 2 16,0 3 3-16,0 0-1 15,0 4-1-15,0 0-1 16,0 0 1-16,-4 0 2 16,-5 0 4-16,-3 0 2 15,-1 0 0-15,-8 0-2 16,0-1 7-16,-4 1 5 16,-5-3 0-16,-7-1 1 15,-1-4-1-15,-4 1 0 16,-4-5-6-16,0-3-2 0,-1-3-9 15,1-5-2-15,4-3-7 16,4 0-2-16,1-4-15 16,3 0-8-16,1 0-21 15,3 0-10-15,1 4-31 16</inkml:trace>
  <inkml:trace contextRef="#ctx0" brushRef="#br0" timeOffset="59060.996">14022 12992 288 0,'-12'-4'110'0,"8"4"-60"0,-1 0-58 0,5 0 16 16,0 0-17-16,0-4-4 15,5 1 0-15,3-1 2 16,0 4 7-16,5 0 2 0,0 4 2 16,3-1 6-16,1 5 4 15,4-1 3-15,0 4 5 16,4 4-10-16,0 0-2 15,1 0-6-15,3 4-1 0,4-1-4 16,1 1 1-16,0 3-7 16,-5 1-3-16,4 3-3 15,-3 4-3-15,-5-1 9 16,-4 1 6-16,-8 0 4 16,-5-4 3-16,-8 0 5 15,-4-3 6-15,-5-5-3 16,-7 1 2-16,-5-4-7 15,0-4-1-15,-5-4 0 16,-7-3 0-16,4-8 0 16,-5-3 2-16,5-4-1 15,-1-8 0-15,1-7-3 16,4-4 1-16,4 4-7 16,4 0-1-16,0 4-5 0,5 3-1 15,7 4-10-15,5 0-4 16,5 0 5-16,7 4 4 15,9 4 0-15,9-1 3 16,3 5-31-16,13-1-13 16,5 4-17-1</inkml:trace>
  <inkml:trace contextRef="#ctx0" brushRef="#br0" timeOffset="60920.619">15100 12917 44 0,'-8'-15'19'0,"4"30"-10"0,-5-22-15 15,5 14 1-15,-4-3-3 16,-1-4 0-16,-3 4 29 0,-1-4 12 15,1 3 18 1,-1 5 5-16,-4-1-10 0,0 1-3 16,1 3-20-16,-5 0-9 15,4 0-8-15,0-3-5 0,0 3 2 16,1 0-4-16,3 0 0 16,0 4-1-16,5-4-2 15,4 4 7-15,0 0 3 16,-1 0 1-16,5 0 1 15,0-4-2-15,5 0 1 16,3 1 0-16,0-1 1 16,5 0-4-16,0 0-3 15,3 0 0-15,5 0-1 0,-4 1-3 16,4 3 2-16,0-1-6 16,0 1 0-16,-4 0 1 15,0 0 3-15,-5 0 4 16,1 0 2-16,-5 0 3 15,1 0 1-15,-9 0 8 16,0 0 4-16,-5 0 2 16,-7-1-1-16,-5-2-4 15,-4-5-2-15,0 1-6 16,-4-5 0-16,0-3-7 16,0 0-3-16,-5-3-6 15,5-5 0-15,4-3-9 16,4 0-4-16,5-4-22 15,-1-4-8-15,9-3-55 16,8 3-28-16,4 1 66 16</inkml:trace>
  <inkml:trace contextRef="#ctx0" brushRef="#br0" timeOffset="61491.952">15390 13186 276 0,'4'0'104'0,"4"-4"-56"0,5 4-49 16,-5-4 18-16,5 4-19 15,-1-4-3-15,5-3 2 16,4-1 3-16,0-3 1 15,0 0 10-15,4-4 8 0,-4 0 1 16,4 0 3-16,-4 1-9 16,0-1-1-16,-4 0-3 15,0 0-1-15,-5 0-5 16,-3 4-3-16,-5 0-3 16,-4-1-1-16,0 1-3 15,-4 4-1-15,-5-1 1 16,-3 5 2-16,-5 6 2 15,-4 1 3-15,0 3 0 0,-4 1-1 16,0 3-2-16,0 4 1 16,-1 0 1-16,1 0 2 15,0 3-3-15,4 5 0 16,0-1 5-16,0-3 2 16,4-1 0-16,1 1-1 15,7 3 1-15,5 1 3 16,4 3 0-16,4 0 0 15,5 0-3-15,3 0 1 16,5-4-6-16,8 1-3 16,9-5 3-16,8 1 1 15,0-8-5-15,4 0-2 0,4-3-18 16,5-4-5-16,3-4-41 16,-7 0-18-16,-9-8-40 15</inkml:trace>
  <inkml:trace contextRef="#ctx0" brushRef="#br0" timeOffset="66282.153">12617 14296 160 0,'-4'-4'63'0,"8"4"-34"0,-4 4-34 0,0-4 12 15,0 0-8-15,9 0-2 16,-1 4 4-16,1-4 3 0,-5 4-1 16,0-4 11-16,0 3 6 0,0 1 7 15,1 0 4-15,-1-1-6 16,0 1-1-16,0 4-9 16,0-1-4-16,-4 1-4 15,0 6 0-15,-4 5-2 16,0 0 0-16,-4 7-3 15,-5 11 1-15,0 8 2 16,-3 0 2-16,-1-4 5 16,0 0 5-16,4 0-5 15,1-8 1-15,-1-3-10 16,5-4-4-16,-1 0-7 16,1-7-2-16,4-4-9 15,0-4 0-15,0-4-8 16,4-3-3-16,0-4-16 0,4-8-7 15,0-6-46 1</inkml:trace>
  <inkml:trace contextRef="#ctx0" brushRef="#br0" timeOffset="66851.52">12605 14229 256 0,'-17'7'96'0,"17"-3"-52"0,0 0-47 16,0-4 19-16,8 7-17 15,1 1-1-15,3-4 5 16,1 3 3-16,4-3-3 15,0 3 7-15,-1 4 3 0,1 1 5 16,0 2 1-16,0 1-4 16,-1 8 1-16,-3-1-7 15,0 4-1-15,-1 8-4 16,1 3-3-16,-1 4 0 16,5 0 1-16,-4-4-3 15,-1-3 0-15,1-4 3 16,-1-4 3-16,1-4 0 15,0-3 2-15,-1-8 0 0,1-4 3 16,-5 1-1-16,5-8 0 16,-5-4-5-16,0-7-3 15,1-11 0-15,-1-12-1 16,1-3 0-16,-1-4 0 16,0 0-3-16,1 0 2 15,3 0 1-15,-3 0 2 16,3 0-3-16,1 0-2 15,4 0-1-15,-5 3 0 16,1 5 0-16,-1 3 0 16,1 8-2-16,0-1-1 15,-1 5-12-15,1-1-3 0,-1-3-32 16,1 3-15-16,4 4-57 16</inkml:trace>
  <inkml:trace contextRef="#ctx0" brushRef="#br0" timeOffset="67885.699">13435 14218 216 0,'4'0'82'0,"1"0"-44"0,3 4-25 0,-8-4 24 16,0 0-15-16,4 3-4 16,0 1-7-16,1 0-2 0,-1-1-5 15,0 5 6-15,0-1 5 16,0 5-3-16,-4 2 1 0,5 1-4 16,-5 4 2-16,0 3-4 15,0 4-2-15,0 1-2 16,0 2 0-16,-5 1-2 15,5 0 2-15,-4-4-2 16,4 0-1-16,0-3-2 16,0-5-1-16,-4-3-3 15,4-4 1-15,0-3-2 16,0-8 2-16,0-4-2 16,-4-7 2-16,0-4-2 15,-1 0 0-15,1-4-1 16,-4 1 0-16,-1-1 2 15,1 0 2-15,4-3-1 16,0 0 4-16,-1-4 0 0,5 3 1 16,0 1-5-16,0 0 1 15,5 3 2-15,-1 0 1 16,0 4 3-16,0 0 1 16,0 1 5-16,1 2 3 15,-1 5-2-15,0 3 2 16,0 0-6-16,5 4-1 15,-5 0 0-15,0 4 2 16,0 4-3-16,5 3 0 16,-1 4 1-16,0 3 0 15,1 1-2-15,3 3 1 0,1 1-2 16,4-1 2-16,-1 0-2 16,5 5-1-16,0 2 1 15,0 1-1-15,0 0 0 16,0 0 2-16,0-4-3 15,0-4 0-15,0-3 3 16,-4-4 3-16,0 0-2 16,0-4-2-16,-5-4-3 15,1 1 1-15,-5-4 7 16,0-4 4-16,-3-8 1 16,-1-3 1-16,-4-8-2 15,0-7 1-15,0-4-4 16,0 1 1-16,0-1-5 15,0-4 0-15,0 1-1 0,0-1-2 16,0-3-2-16,0 3 1 16,8-3-1-16,1 3-2 15,3 5-13-15,5 3-4 16,4 3-5-16,4 5 1 16,0-1-15-16,0 0-6 15,1-3-67 1,-1 3-48-16,4-7 64 15</inkml:trace>
  <inkml:trace contextRef="#ctx0" brushRef="#br0" timeOffset="69898.826">14320 14352 192 0,'-8'-4'71'0,"8"-3"-38"0,-4-1-39 16,4 8 12-16,0-3-9 15,0-5 0-15,0 1 4 16,0-1 3-16,4 1-1 15,0-1 16-15,-4 1 7 0,0 3 9 16,0 0 5-16,4 1-10 16,-4-1-3-16,0 4-14 15,0 0-5-15,0 0-5 16,0 7 0-16,0 1-2 0,0 3-1 16,0-3-2-16,0 10 4 15,0 1 0 1,0 3 0-16,-4 4 1 15,0 12-2-15,0 6 2 16,-1 5-2-16,1-1 2 16,0 1-4-16,0-8-2 15,4-4 2-15,0-4 2 16,0-7 0-16,0 1-1 16,0-13-13-16,-4-2-4 15,4-5-7-15,0-7-2 16,0-4-48-16,-5-11-19 15,1-11-5-15</inkml:trace>
  <inkml:trace contextRef="#ctx0" brushRef="#br0" timeOffset="70453.458">14350 14177 272 0,'0'0'101'0,"-5"0"-54"0,5 0-53 0,0 0 19 16,0 0-15-16,0 0 0 16,0 0-2-16,0 0 2 15,0 7 1-15,5 1 7 0,7 7 15 16,9 0-3-1,-4-1 1-15,4 5 0 16,4 0-13-16,4-1-4 16,5 5-3-16,4-1-1 15,-1 0-3-15,-3 1 1 16,0-1-9-16,-5 4-2 16,-8 4 1-16,0 4 3 15,-4 3 2-15,-1-4 3 0,-3 1-1 16,-5-4 0-16,1-4 6 15,-5-4 2-15,-8-3 3 16,-5-4 2-16,-3-4-1 16,-5 0 0-16,-8 0-3 15,-9-3 1-15,-8-1 4 16,0-3 4-16,0 0-4 16,0-1-2-16,5 1-5 15,3-4 0-15,1 0-5 16,3 8 1-16,-3-1-5 15,8-3-1-15,4-4-9 16,4 3 0-16,4-3-8 16,1 4 0-16,3 0-17 15,5 3-7-15</inkml:trace>
  <inkml:trace contextRef="#ctx0" brushRef="#br0" timeOffset="71070.218">15138 14277 160 0,'0'12'63'0,"4"-12"-34"0,-4 11-32 0,0-4 13 16,0 4-1-16,0 4 2 15,0 4 19-15,-4 3 7 16,0 4-18-16,0 8 11 0,-1 3 5 16,1 8-8-16,0 0-3 15,0-8-12-15,-5 0-5 16,5 1-2-16,0-9-1 16,0-3-7-16,0-3 0 15,-1-8-8-15,1 3-1 16,-4-7-11-16,4-3-3 0,0-8-4 15,-1-4-1-15,1 0-14 16,0-7-4-16,4-7-38 16,0-5-16-1,4-6 51-15</inkml:trace>
  <inkml:trace contextRef="#ctx0" brushRef="#br0" timeOffset="71820.739">15092 14222 252 0,'-4'-4'96'0,"4"4"-52"0,0-4-36 16,0 4 21-16,4-4-17 0,0 1-5 16,4-5-4-16,1 1-3 15,3-1 1-15,5-3-1 0,8 4 0 16,5-1 11-16,-1 5 5 15,0-1 3-15,1 4 1 16,-5 0-9-16,0 0-2 16,0 4-5-16,0 3-3 15,-4 0-5-15,0 1 0 16,-4-1-3-16,0 5 0 16,-4-5 1-16,-9 4 4 15,-4 4 5 1,-9-4-1-16,1 4 1 15,-5 0 1-15,-3-4 0 16,-5 0-2-16,0 1-2 0,-5-1 1 16,1-4 1-16,0 1-6 15,0-1-1-15,4-3-1 16,4 0 4-16,5-1 3 16,3 1 2-16,9-4-4 15,0 0 1-15,13 4 2 16,4-1 1-16,-1 1-1 15,5 0-2-15,0 0-2 16,0 3 1-16,4 1-6 16,1-1-3-16,-1 0-3 15,4 5-2-15,-4 3 1 16,5-1 1-16,-5 5 3 16,-4 3 1-16,0 5 3 0,-4-1 4 15,-5-4 5-15,-3 0 3 16,-1 1 2-16,-8-5 2 15,0 1-1-15,-8-4 0 16,-1-4-3-16,-8 0 1 16,-4 0 0-16,-4-3 1 15,-4-1 2-15,-5 1 4 16,-3-1 3-16,-10 1 2 16,-3-5-8-16,0 1-2 15,4 0-7-15,4 0-2 16,0 3-5-16,4 0-1 15,4-3-11-15,5 0-1 16,0 0-22-16,8-4-9 0,4 0-60 16,4 7-54-1,1-11 62-15</inkml:trace>
  <inkml:trace contextRef="#ctx0" brushRef="#br0" timeOffset="78140.815">12890 15887 136 0,'0'4'52'0,"0"0"-28"0,0 0-24 16,0-4 13-16,0 0-5 15,0 0 3-15,0 0 5 16,4 7 2-16,-4 0-9 16,0 1 17-16,0-1 7 0,0 1 2 15,-4-1 4-15,0-3-10 16,4 0-3-16,0-1-9 16,0 1 0-16,-4-4-6 0,4 0 1 15,-5-4-5-15,5-3-2 16,0-4 0-16,0-8-1 15,5-3 2-15,-1-8 1 16,0 0-1-16,0 0-1 16,0 1-6-16,5-5-1 15,-1-3 3-15,5 0 1 16,-1-1-3-16,-3 1 1 16,3 3 0-16,-3-3 2 15,3 4-3-15,1 3 0 16,-1 0-1-16,1-4 0 15,0 8 2-15,-1 0 0 16,1 4-3-16,-5 3 2 0,1 1-4 16,-1 3 1-16,-4 4-3 15,0 3 2-15,0 1 1 16,1 3 2-16,-5 4 3 16,8 0 2-16,-4 4-1 15,0 3 1-15,1 1-2 16,-1 3 2-16,-4 4-2 15,0 0 2-15,0 3 2 16,-4 1 2-16,4-1 3 16,0 5 1-16,0-5 3 15,0 1 2-15,0 0-7 16,4-4-3-16,-4-4-1 16,4-4 1-16,0-3-3 15,5-4-2-15,3-4 0 16,1 1-1-16,4-9-3 0,-1 1 0 15,1-4 2-15,4-3 0 16,0 3 1-16,8-4 0 16,-3 0-5-16,-1-3 1 15,-4 0 2-15,0-1 1 16,-5 5-2-16,1 3 0 16,-4 4-1-16,-1 0 0 15,1 3-2-15,-5 4 1 16,1 4 1-16,-9 0 2 15,4 4 1-15,0 7 1 16,-4 0 0-16,0 4 2 0,0 4-1 16,-4 0 2-16,0 10-4 15,0 1 0-15,-1 4 1 16,1 7 2-16,0-4-3 16,-4 8 0-16,-1-1 1 15,5 5 2-15,-4 3-1 16,-1 0 2-16,1-3 0 15,4-5 3-15,-1-6-1 16,1-9 0-16,0-2-3 16,0-9 1-16,0 1-9 15,-1-8-1-15,5 0-3 16,0-3 1-16,0-8-6 16,0 0-1-16,5-4-15 15,-1-7-8-15,4-4-26 16,1-8-8-16,3 1-46 15</inkml:trace>
  <inkml:trace contextRef="#ctx0" brushRef="#br0" timeOffset="78694.873">13678 15582 244 0,'0'0'90'0,"0"4"-48"0,0-4-51 0,0 0 12 16,0 0-7-16,5-4 0 15,-5 4 5-15,-5 0 1 0,1 0 0 16,0 0 14-16,0 0 9 0,0 4 0 16,0-1 0-16,-1 5-7 15,1-1-3-15,0 4-7 16,0 1 0-16,0-1-3 15,-1 4 0-15,1 3-3 16,0 1 1-16,0 7 0 16,0 0 3-16,-1 4 3 15,5 3 2-15,0-3-5 16,0-4-4-16,5 0 1 16,-1-3 0-16,0-5-1 15,4-3-2-15,5-7-4 16,0-5 0-16,3-6-3 0,5-5 2 15,0-7 1-15,-4 0-1 16,0-3 4-16,0-5 2 16,-1 1 0-16,1 0-1 15,0-1 1-15,0 1 1 16,-5 3 3-16,-3 1 2 16,-1-1-1-16,-4 4-1 15,-4-3-3-15,0 3 1 16,0 0-4-16,-4 4-2 15,0-1-9-15,0 5-3 16,-1 0-12-16,5 3-5 16,0 0-36-16,0 0-16 15,9 4-29-15</inkml:trace>
  <inkml:trace contextRef="#ctx0" brushRef="#br0" timeOffset="79311.129">14236 15571 240 0,'4'0'90'0,"1"0"-48"0,-1-8-47 15,0 4 17-15,0 1-25 16,-4-5-5-16,0 5 1 15,0-1 3-15,-4 0 8 0,0 0 16 0,0 1 11 16,-5 3 12-16,-3 3 4 16,-1 5-11-16,1 3-3 15,-1 0-11-15,0 0-3 16,1 1-7-16,-1 2-2 16,1-2-2-16,-1-1-2 15,5 0 3-15,-1 0 0 16,5 0 1-16,0 1 0 15,4-5 0-15,0 4 2 16,4-3 1-16,4-1 1 16,1 1-5-16,3 3 1 15,1 0-2-15,0 0-2 0,-1 4 0 16,5 0 0-16,0 0-2 16,0 0 1-16,-1 0 3 15,1 0 1-15,-4 3 1 16,-5-3 2-16,0 0 1 15,-3 0 3-15,-1-4 1 16,-8 0 1-16,-1 0-2 16,-7 1-1-16,-1-1 1 15,-4 0 1-15,-3-4-1 16,-1 1-1-16,0-4-3 16,0-1 1-16,0 1-4 15,0 0-2-15,0-1-7 16,4-3-2-16,4 0-6 15,5 0-2-15,4-3-9 16,4-1-4-16,4-3-22 0,4-1-8 16,5-3-30-1</inkml:trace>
  <inkml:trace contextRef="#ctx0" brushRef="#br0" timeOffset="79641.834">14572 15649 276 0,'-9'4'104'0,"5"-4"-56"0,-4 7-43 0,4-3 24 0,-1 0-18 16,-3-1-4-16,0 5-9 15,-1-1-1-15,1 1 1 16,0-1 3-16,3 4 4 0,1 0 11 15,0 4 5-15,0 4-5 16,0 7 1-16,4 0-8 16,0 0-1-16,0 0-4 15,4 0-3-15,0-3-5 16,0-5 0-16,0-3-7 16,-4-4-3-16,5-3-14 15,-5-8-5-15,4-8-34 16,0-10-14-16,4-12-30 15</inkml:trace>
  <inkml:trace contextRef="#ctx0" brushRef="#br0" timeOffset="79824.529">14769 15343 328 0,'-4'23'123'0,"4"-16"-66"0,-4-7-80 0,8 8 13 16,-4-8-65-16,0 0-24 15,4 7-11-15,4-3-1 16</inkml:trace>
  <inkml:trace contextRef="#ctx0" brushRef="#br0" timeOffset="80362.651">15029 15597 112 0,'0'0'44'0,"4"3"-24"0,-4-6-4 0,0 3 16 16,0 0 0-16,0 0 3 15,0 0 1-15,-4 0-1 16,0 3-18-16,-5-3 5 0,1 0 5 16,-5 0-9-16,1 0 0 15,-5 4-10-15,0 0-5 16,1 3-7-16,-5 1 0 15,4-1-3-15,0 4 2 16,-4 1 1-16,0 3 2 16,4 3 3-16,0 1 2 15,5 3 3-15,-1 1 3 16,5 3-2-16,4 0 1 0,0 0-3 16,4-4 0-16,4 4-1 15,8-3 2-15,5-1-3 16,4-3-2-16,4-1 0 15,5-3 1-15,3-4-1 16,1-3 2-16,-1-1-4 16,1 1-2-16,-1-1-5 15,1-3 0-15,-1 0-18 16,-3-4-8-16,-5-4-55 16,-4-4-62-1,-8-7 40-15</inkml:trace>
  <inkml:trace contextRef="#ctx0" brushRef="#br0" timeOffset="85677.791">12919 16335 124 0,'-4'-4'49'0,"8"0"-26"0,-4 0-18 0,5 4 13 16,-5-3 3-16,4-1 2 16,-4 4 10-16,0 0 6 15,0 0-21-15,0 0 8 0,0 0 4 16,0 7-10-16,0 5-3 16,0 3-8-16,-4 7-1 15,-1 4-1-15,1 7 3 16,-4 5-3-16,4-1 1 15,-5 4-1-15,1 0 1 16,-1 4 2-16,1-1 1 16,0 12-3-16,-1-3 0 15,1-5-5-15,-1 0-2 0,1 1 0 16,0-4-1-16,3-4 0 16,1-4 0-16,0-7-5 15,0-4-1-15,0-8-6 16,0-3-3-16,-1-4-16 15,1-11-7-15,0-11-38 16,0-7-13-16,0-5-11 16</inkml:trace>
  <inkml:trace contextRef="#ctx0" brushRef="#br0" timeOffset="86038.132">12806 16745 248 0,'-8'3'93'0,"8"1"-50"0,4 3-50 0,4-7 16 16,1 0-8-16,7 0-1 15,1-3 3-15,0 3 0 16,8-4-1-16,0 4 9 0,1 0 8 15,-1 0 1-15,4 0 3 16,-4 0-4-16,0 0-2 16,1 4-9-16,-6-4-3 15,1 0-3-15,-4 0-2 16,0 0-4-16,-4 0 0 0,-1 0-9 16,1 0-2-16,-5 0-12 15,-4 0-3-15,-4 0-11 16,0 0-4-16,0 0-22 15,0 0-47 1,5-4 24-16</inkml:trace>
  <inkml:trace contextRef="#ctx0" brushRef="#br0" timeOffset="86441">13318 16338 228 0,'0'-3'88'0,"4"3"-48"0,-4-4-47 0,0 4 16 16,4 0-8-16,0 0-1 15,1-4 3-15,-5 4 2 16,0 0-2-16,0 0 7 0,0 0 5 16,4 8 2-16,-4 3 1 15,0 4 2-15,-4 3 2 16,-1 5-6-16,1 6 1 15,0 5-6-15,-4 0 1 16,-1 7-5-16,1 3-2 16,-1 1-5-16,1 3 0 15,0 5-2-15,3-5 0 16,-3 1 0-16,4-5 0 0,0 1 2 16,-1-4 2-16,1-4-1 15,0-7 2-15,0-4-9 16,0-4-3-16,0-3-9 15,-1-4-1-15,1-8-14 16,4-3-7-16,0-8-14 16,0-3-3-16,4-8-41 15</inkml:trace>
  <inkml:trace contextRef="#ctx0" brushRef="#br0" timeOffset="86983.193">13616 16704 252 0,'-9'7'93'0,"5"0"-50"0,0-3-50 0,4 0 16 15,0-4-24-15,0 7-6 16,0-3-4-16,0 0 3 15,-4 3 12-15,-1 1 14 0,1 3 10 16,0 0 18-16,0 4 9 16,0 4-8-16,-1-1-4 15,1 1-15-15,0 3-4 16,4 1-8-16,0-5-2 16,0 1 2-16,4-1 3 15,5 1-4-15,-1 0-3 0,0-1 3 16,5-3 3-16,0-4 1 15,-1 1 2-15,1-5-2 16,-1-7 2-16,5-4-4 16,0-7 0-16,4 0-1 15,-4-4-2-15,-1-4 1 16,1-7-1-16,0 0 2 16,0 0 1-16,-1-4 1 15,-3 4 0-15,-5 4 0 16,1 0 2-16,-5-1-1 15,0 1 0-15,0 7-3 16,-4 0 1-16,0 4-13 16,0-4-6-16,0 15-13 15,0 0-12-15,0 0-2 16,5 11-32-16,-5-3-12 16,4 3-7-1</inkml:trace>
  <inkml:trace contextRef="#ctx0" brushRef="#br0" timeOffset="87899.84">14165 16633 168 0,'4'3'66'0,"0"1"-36"0,1 0-4 15,-5-4 23-15,4 11-20 16,-4 0-6-16,0 4-10 15,0 0-1-15,0 7-7 16,0 1 1-16,-4-1 4 0,-1 4 0 16,1 0 2-16,4-3 0 15,-4-1 2-15,4-3-1 16,0-1 0-16,0-3-5 0,0-4 0 16,0-3-3-16,0-1 0 15,0-7-3-15,4-3 1 16,5-5-2-16,-1-3 2 15,0 0-2-15,1-4-1 16,3 0 1-16,-3 0 1 16,-1 0-3-16,5 4 0 15,-5 0 1-15,0 0 2 16,1-1-6-16,-1 5 1 16,1 3 3-16,3 1 2 0,-3-1 0 15,-1 4-2 1,5 0-2-16,-1 0-1 0,-3 4 4 15,-1-1 3-15,0 1-1 16,5 3-2-16,-5 5 2 16,1-1 2-16,-5 7-2 15,0-3 0-15,0 4-1 16,0 0 1-16,1-1 0 16,-1-3 1-16,0 0 2 15,0-4 1-15,0-3-1 16,5-8-1-16,8-4-3 15,8-7-2-15,8-8-6 16,9-3-4-16,0-4-3 16,-4 0-2-16,0 7 3 15,-5 0 5-15,-3 8 4 16,-5 0 4-16,0 7 4 0,-4 1 2 16,-4 3 1-16,-5 3 2 15,-3 5-1-15,-1 3 0 16,0 0-3-16,1 8-1 15,-5-1-1-15,0 1 0 16,0 0 0-16,1-1 2 16,-1 5-1-16,-4 3 0 15,0 0-6-15,0 0 1 16,0 0 0-16,0 0 2 16,0-4-12-16,0-3-3 15,0-4-18-15,0-4-6 16,0-3-33-16,0-8-15 15,0-8-41-15</inkml:trace>
  <inkml:trace contextRef="#ctx0" brushRef="#br0" timeOffset="88618.595">15029 16726 204 0,'-4'-8'77'0,"4"8"-42"0,-4-7-17 0,4 7 23 16,0-4-10-16,-5 1-1 15,5 3-11-15,-4 0-1 16,4 0-11-16,4 0 2 0,5 0 2 16,3 0-4-16,5 3 1 15,4 1-5-15,8 3 0 16,5 1-1-16,4-1 1 0,0 5-2 15,-5-1 2-15,-4 0 0 16,-3 4 1-16,-5 0-5 16,0 0 1-16,-5 7-2 15,-3 0-2-15,-5 1-2 16,1 3 1-16,-5 0 3 16,-4 0 1-16,0 0 1 15,-4 0 0-15,-1 0-3 16,-3 0 2-16,-5-3 5 15,-3-5 2-15,-5-3 0 16,-4 0-1-16,-5-7-6 16,1-5 1-16,0-3 0 15,3-7 0-15,1-4-3 16,4-4 2-16,4-8-1 16,5 1 0-16,3 0-5 0,5-1 0 15,8 1-2-15,5 0 1 16,3 3 2-16,9 0 2 15,5 1-1-15,3 6 4 16,0 1 0-16,1 0 1 16,-1 4-3-16,-4 3 0 15,0 4-5-15,0 0 0 16,1-4-23-16,-1 4-9 16,-4 0-32-1,0 0-59-15,0 0 29 16</inkml:trace>
  <inkml:trace contextRef="#ctx0" brushRef="#br0" timeOffset="89235.691">15578 16592 120 0,'5'0'46'0,"-1"0"-24"0,0 7-26 16,0 1 10-16,0 3 8 0,1 0 8 15,-5 8 20-15,0-1 8 16,0 5 2-16,0 6 3 15,0-2-30-15,4-1-3 0,-4-4-1 16,0 0-10-16,0 1-3 16,0-5-5-16,0-3-3 15,0-4-2-15,4-3 1 16,0-1 1-16,0-3 0 16,5-4 4-16,-1-7 2 15,5-5-2-15,-1-2-1 16,1-5-1-16,4 0-2 15,-1 1-2-15,5-1 1 0,0 4 3 16,5 0 1 0,-1 0-4-16,-4 0 1 0,0 4 4 15,0 7 2-15,0 4-2 16,0 4-3-16,-5 0 0 16,1 3 1-16,-4 5 1 15,-1 2 1-15,1 1 0 16,-5 4 0-16,1 0 0 15,-5 3 0-15,-4 0 2 16,0 1 3-16,0-5-2 16,0-3-2-16,0 0-7 15,0-4-3-15,0 0-23 16,0-3-6-16,0-4-54 16,0-4-20-16,-4-8-12 15</inkml:trace>
  <inkml:trace contextRef="#ctx0" brushRef="#br0" timeOffset="90736.274">16476 16305 200 0,'-8'0'74'0,"3"4"-40"0,1 3-27 15,4 0 20-15,0 1-14 16,0 3-2-16,0 4-7 0,0 4-1 15,0 7-1-15,4 7 5 0,1 4 3 16,-1 1 1-16,4 6 3 16,1 9-5-16,3-1-1 15,1 11 0-15,-1-7 2 16,1 4-5-16,-5-1-1 16,5 1 0-16,-5-8 2 15,1-11 1-15,-1-7 3 16,0-5 1-16,-3-6 3 15,-1-8-3-15,0-4 1 16,4-11 2-16,1-11 1 16,-1-12-2-16,1-10 2 15,-1-4-4-15,0-8-1 16,5-4-4-16,-1 1-1 0,1-4-3 16,4-4-2-16,0 0-2 15,-1-7 1-15,5 7 1 16,0 4 0-16,0 3-5 15,-4 8 1-15,0 4 0 16,0 7-1-16,-5 4-1 16,1 7 1-16,-5 1-8 15,5 7-4-15,-5 3-27 16,1 4-11-16,-1 1-161 31,0 18 76-31</inkml:trace>
  <inkml:trace contextRef="#ctx0" brushRef="#br0" timeOffset="91112.48">16941 16964 152 0,'-4'4'57'0,"4"-4"-30"0,0 0-14 0,0 0 17 16,-4 0-6-16,0 0-2 16,4 0 1-16,-4-4 0 15,0 1-12-15,-1-1-2 0,1 0-2 0,4 0-1 16,0 1-1-16,0-1-8 16,0 0 0-16,0 1-4 15,-4 3 0-15,4-4-1 16,0 4 2-16,0-4 4 15,0 4 3-15,0 0 0 16,0 0 2-16,8 0-2 16,-3 0-1-16,-5-4-10 15,0 4-4-15,0 0-15 16,0 0-4-16,0 0-14 16,0 0-47-1,0 0 9-15</inkml:trace>
  <inkml:trace contextRef="#ctx0" brushRef="#br0" timeOffset="94127.905">16975 17013 204 0,'-4'0'77'0,"4"4"-42"0,-4-4-30 0,-1 0 19 0,1 0-11 15,-4 0-2-15,-1-4-4 16,5 0 0-16,-4 0-4 16,4 1 18-16,0-5 8 0,-5 1 1 15,5-1 0-15,0 1-6 16,0-1-1-16,-1 1-10 15,5-4-5-15,0 0-8 16,5-1-2-16,-1 1-4 16,0-4 1-16,0 4 1 15,5-4 2-15,-1 4-4 16,0 0 0-16,1 3 0 16,-1 1 2-16,5 0-1 0,-1 3 4 15,1 4-2-15,4 0 1 16,-1 4-3-16,5-1-1 15,0 1-2-15,0 3 2 16,-4 1-3-16,0-1 1 16,-5 5 4-16,1-1 4 15,-5 4 1-15,-3-1 2 16,-5 1-2-16,-5 4 2 16,-3 0 0-16,0-1 3 15,-5 1 3-15,0 0 2 16,-3-5-1-16,-1 1-1 0,0-3-1 15,0-1 2-15,1-4-3 16,-1-3-2-16,0-4-2 16,0-8-3-16,0 1-8 15,5-4-3-15,-1-4-10 16,1 0-1-16,3 0-11 16,1 0-4-16,0 4-24 15,3 0-11-15,1 0-26 16</inkml:trace>
  <inkml:trace contextRef="#ctx0" brushRef="#br0" timeOffset="94774.429">17386 16294 180 0,'0'3'68'0,"0"5"-36"0,0 3-13 16,0 0 23-16,0 8-8 15,0 7 0-15,0 11-10 16,0 4-3-16,-4 0-12 16,0 0 3-16,-1 4 2 0,1-4-3 0,0 4 1 15,0-4-3-15,0 7 2 16,-1-7-6-16,1-4-3 15,4-3 1-15,0-4 2 16,0-4-4-16,0 0-1 16,0-4-2-16,0-3 0 15,0-1 0-15,0-3 0 16,0-4-7-16,0-3-2 16,0-1-5-16,0-7-1 15,0 0-12-15,0-3-7 16,0-5-38-16,0-3-15 0,9 0-6 31</inkml:trace>
  <inkml:trace contextRef="#ctx0" brushRef="#br0" timeOffset="95283.798">17575 16763 160 0,'-4'0'63'0,"-1"4"-34"0,10-8-49 0,-5 4 4 15,0 0-5-15,-5 4 0 16,1 3 23-16,0 1 10 15,4-1 17-15,-4 4 9 16,0 4-3-16,4 0 0 16,-5 0-9-16,5 4-4 15,0-1-12-15,0 5 0 0,0-1 1 16,0 0-4-16,5 1-2 16,-1-1-2-16,0-3-3 15,4-4 3-15,1-4 0 16,-1-7-4-16,5-8 1 15,-1-4-2-15,5-6-2 0,0-1 3 16,0 0 0-16,-1-4 5 16,1-3 2-16,4-1 2 15,-8 1 2-15,-1 0-3 16,1-1 1-16,0 5-5 16,-5-1-2-16,0 4 0 15,1 0-1-15,-1 4-11 16,-4 4-3-16,0-1-28 15,1 4-11-15,-5 4-56 16</inkml:trace>
  <inkml:trace contextRef="#ctx0" brushRef="#br0" timeOffset="95824.318">17940 16752 156 0,'0'4'57'0,"4"-4"-30"0,0 3-43 0,-4-3 7 16,4 8-3-16,0 3 3 15,-4 0 31-15,0 4 17 16,0 8 12-16,5-1 6 0,-1 0-16 16,0 1-4-16,0-5-22 15,0-3-2-15,1-4-2 0,-1-7-9 16,4-4 0-16,5-7-11 16,4-5-2-16,-1-3-5 15,5-3-1-15,0-1 8 16,-4 4 2-16,0 0 11 15,0 4 7-15,-9 0 6 16,5 4 4-16,-5 7-5 16,0 0 1-16,5 0-8 15,-5 7-1-15,1 4-4 16,-1 0-1-16,0 4-1 16,-3 0 1-16,-1 4 2 15,0 3 4-15,0 1 0 0,0-1 0 16,1 0-8-16,-1-3 0 15,0-4-19-15,0 0-5 16,0-8-20-16,5-7-8 16,-1-7-36-16,5-4-15 15,4-8 10 1</inkml:trace>
  <inkml:trace contextRef="#ctx0" brushRef="#br0" timeOffset="96140.939">18628 16301 284 0,'0'8'107'0,"0"-5"-58"0,0 8-55 16,4 1 17-16,-4 3-18 15,0 7-3-15,0 8-2 16,0 7 2-16,-4 0 6 15,-1 12 13-15,1 3 7 0,0 4 5 16,0 7 2-16,0 4 5 16,4 0 5-16,0-3-18 15,0-5-6-15,0-10-15 16,0-8-4-16,0-8-19 16,0-10-7-16,0-9-16 15,-5-14-8-15,1-14-20 16,0-9-45-1,0-3 34-15</inkml:trace>
  <inkml:trace contextRef="#ctx0" brushRef="#br0" timeOffset="96350.451">18464 16737 148 0,'0'-7'55'0,"0"14"-30"0,0-11 1 0,4 4 23 15,9 4-7-15,3 0 1 16,5 0-14-16,0 3-3 15,5-3-15-15,3 3-7 0,5 1 0 16,3-1-3-16,5-3-1 16,0 0-6-16,4-4-1 0,5 0-28 15,-5 0-9-15,-4-4-29 16,-5 0-53 0,-3 4 28-16</inkml:trace>
  <inkml:trace contextRef="#ctx0" brushRef="#br0" timeOffset="96846.474">18934 16912 312 0,'21'11'118'0,"4"-11"-64"0,21 0-76 0,-21-3 13 15,9-5-23 1,-1-3-6-16,1 0 19 0,-1-4 7 16,1 0 9-16,-5 0 19 0,-4 4 10 15,-4 0 4-15,-4 3 2 16,0-3-11-16,-9 4-3 16,-4-1-12-16,-4-3-7 15,-4 0-10-15,-8 0-4 16,-1 3-1-16,-4 5 0 15,-8-1 6-15,-8 4 4 16,-5 4 4-16,-4-1 3 16,0 5 9-16,4-1 3 0,5 1 0 15,3 3 0 1,1 4-7-16,4 3-2 0,0 5-4 16,8-1-3-16,4 4 6 15,5 4 5-15,8 3-2 16,4 5 2-16,9-1 1 15,8-3 2-15,8-5-10 16,13-3-5-16,4-7-12 16,-4-8-4-16,-4-3-19 15,0-8-7-15,-5-11-51 16,1-4-47 0,-1-8 52-16</inkml:trace>
  <inkml:trace contextRef="#ctx0" brushRef="#br0" timeOffset="97326.138">19450 16897 316 0,'-5'8'121'0,"5"-5"-66"0,9 1-77 0,-1 0 13 16,1 0-15-16,3-1-2 15,5-3 11-15,4-3 7 16,4-1 5-16,4-4 17 0,5 1 8 16,4 0 3-16,-5-5 2 0,1 1-13 15,-5 0-5-15,-8 0-6 16,-4 0-3-16,-5 0-4 16,-3-1-2-16,-13 1-2 15,-9 0 2-15,-4 4 2 16,-12-1 2-16,-5 4 1 15,1 4 1-15,3 4 2 16,-3 0 1-16,4 3 1 16,-1 4 0-16,1 4-2 15,4 0-2-15,0 4 5 16,4 3 1-16,0 1 2 16,8 6 0-16,5 1 2 15,3 7 1-15,5 1-1 16,5-1-1-16,3-3-10 15,5-1-1-15,8-11-7 0,0-3-1 16,4-4-11-16,8-8-4 16,5-10-39-16,4-16-19 15,0-11-31 1</inkml:trace>
  <inkml:trace contextRef="#ctx0" brushRef="#br0" timeOffset="97792.541">19856 16886 236 0,'-4'19'88'0,"8"-8"-48"0,-4-4-71 16,5 1 4-16,-1-1-11 15,0 4-2-15,0 4 44 16,0 4 22-16,1 3 22 16,-1 8 11-16,0 4-12 15,0-1-4-15,0 1-24 16,1-4-9-16,-1-8-3 0,8-3-11 16,-8-1-2-16,-4-7-6 15,0-3-3-15,-4-16 0 16,0-10 8-1,-4-12 3-15,4-4 8 0,4 1 5 16,0-1-1-16,0-3 1 16,0 4-8-16,0 3 0 15,4 0-6-15,8 0-1 16,-3 8-2-16,3-1 2 16,5 9 4-16,0-1 1 15,4 3-4-15,0 1 1 16,0 0-14-16,8 4-5 15,0-1-48 1,5 4-60-16,4 1 28 16</inkml:trace>
  <inkml:trace contextRef="#ctx0" brushRef="#br0" timeOffset="98272.571">20616 16786 292 0,'-9'3'110'0,"5"1"-60"0,-9 0-63 16,5-4 17-16,0 3-17 16,-1-3-4-16,-3 8 15 15,-1-1 8-15,-4 5-2 16,-4 2 18-16,0 5 9 0,5 0-4 15,-1-4-1-15,4 3-15 16,1 1-4-16,7-1-7 16,5 5-3-16,9-1-3 0,3 4-1 15,5-3-1-15,4-1 2 16,0 0-5-16,0-3-1 16,4-4 2-16,0 0 4 15,-4 0 3-15,0-4 2 16,0 0 1-16,-4 0 0 15,-4 0 0-15,-1-3 2 16,-3 3 8-16,-9 0 5 16,-9 0 6-16,-3 1 2 15,-5-1 3-15,-4 0 1 0,-4 0-3 16,-5-3-1-16,-7-1-12 16,-5 1-7-16,-4-5-20 15,-1 1-7-15,5-8-29 16,5-3-11-16,-5-4-93 15</inkml:trace>
  <inkml:trace contextRef="#ctx0" brushRef="#br0" timeOffset="99937.558">16841 13853 228 0,'0'0'85'0,"8"0"-46"0,5 3-41 0,-5-3 17 16,9 4-7-16,8 0 3 0,13-4 5 15,12 4 2-15,13-1-9 16,4 1 6-16,5 3 4 0,-1 5 1 16,8 3 0-16,10 3-6 15,11 5-1-15,1-1-6 16,4 0-2-16,-5 1-2 16,5-5-3-16,13 1-2 15,-1 3 1-15,-12 1-12 16,-9-1-5-16,-7 0-10 15,-14-3-3-15,-16-8-10 16,-5 0-4-16,-16-3-26 16,-9-4-52-1,-12-4 26-15</inkml:trace>
  <inkml:trace contextRef="#ctx0" brushRef="#br0" timeOffset="100402.807">18460 13707 272 0,'4'0'104'0,"13"8"-56"0,8-5-52 0,-8 1 18 0,4 4-13 15,4 3-2-15,4 0 0 16,1 0 2-16,3 0 0 16,1 4 2-16,12 4 0 0,0 3-1 15,8 4 1-15,-3 4-2 16,-5 0 2-16,-4 0 0 16,-9 0 3-16,-3-4-5 15,-14 0-1-15,-7 0-7 16,-9 4-3-16,-13 3 1 15,-8 1 0-15,-4-4 6 16,-13 3 3-16,1 1 12 16,-1-5 7-16,0-2-1 15,0-1-1-15,-4-4-5 16,9-3-2-16,4-1-9 16,-1-3 0-16,9-4-12 0,4 1-5 15,5-5-14-15,-1-3-6 16,9-4-28-16,4-8-9 15,17-3-23 1</inkml:trace>
  <inkml:trace contextRef="#ctx0" brushRef="#br0" timeOffset="101454.307">20720 12526 200 0,'-4'-4'77'0,"4"12"-42"0,-8-8-19 0,8 0 24 0,-4 0-21 16,-5 0-5-16,1 0-9 16,-5 0-2-16,-4 3-1 15,1-3 5-15,-9 8 3 0,-1-1 3 16,-7 5 5-16,-9 2-1 15,-8 9 1-15,-5 10-3 16,0 5-1-16,-3 3-6 16,3 3 0-16,1 1-5 15,3 7 0-15,5 0-1 16,4-3-2-16,0 3 1 16,5-4 1-16,3 8-1 0,5 0-1 15,8 4 1-15,8-8 1 16,9-7-1-16,4-1-1 15,8 1 1-15,5 0-1 16,12-4-5-16,0-8 1 16,5-3-5-16,7-7 1 15,5-1-5-15,4-7 1 16,5-8 1-16,7-3 5 16,1-8 1-16,-4-3 0 15,-5-12-5-15,-4 1-2 16,-4-5 2-16,-13-3 1 15,-3 0 3-15,-10-7 4 16,-3 3 3-16,-5 0 4 0,-8 4 7 16,-8 3 2-16,-5 1-3 15,-3 3-1-15,-10 1-6 16,-7 3-1-16,-5 7-1 16,0 5-2-16,1 3 1 15,-1 0-1-15,0 3 0 16,9 5 0-16,-1 3-3 15,10 0 0-15,-1 0-5 16,4 1 0-16,4-5-7 16,5 1-1-16,4-1-20 15,20-7-97 1</inkml:trace>
  <inkml:trace contextRef="#ctx0" brushRef="#br0" timeOffset="101936.558">20938 13521 256 0,'-29'-4'96'0,"21"-7"-52"0,-5 0-60 0,9 7 12 16,0-11-30-16,0-3-8 0,-1-5 17 16,5-7 9-16,9-3 11 15,3 3 23-15,9 0 10 0,9 4 4 16,3 4 1-16,1 3-10 16,3 8-3-16,-3 0-12 15,0 3-3-15,-1 5-10 16,1 3-2-16,-5 3-3 15,-4 9 1-15,-4 6 5 16,-8 8 2-16,-5 4 2 16,-8 4 0-16,-4-1 6 15,-9 1 4-15,-8 3 12 16,-4-7 6-16,-4 0 1 16,-9-8 0-16,-4-3-8 15,-4-8-2-15,0-4-16 16,8-3-4-16,5-11-5 15,3-8-1-15,9-4-14 0,5-7-6 16,7-8-26-16,9 1-9 16,13-4-57-1</inkml:trace>
  <inkml:trace contextRef="#ctx0" brushRef="#br0" timeOffset="102401.122">21366 13417 260 0,'-17'3'96'0,"9"-3"-52"0,0-7-54 16,8 3 16-16,-5-7-28 15,5-8-10-15,0-3-9 16,5-4-2-16,3 0 24 16,5 0 12-16,8 3 8 0,4 8 18 15,0 1 8-15,4 2 8 16,5 5 3-16,4 3-9 16,-1 4-3-16,-3 8-15 15,-1 3-7-15,-7 7-7 16,-5 12-3-16,-5 0-8 15,-11 0-2-15,-10 0 11 0,-7-4 7 16,-5-4 20-16,-4-3 8 16,-4-1-2-16,0-6 0 15,-5-5-9-15,5-3-4 16,-4-4-11-16,4-4-4 16,4-7-15-16,4-4-2 15,0-7-14-15,5-4-5 16,12-4-39-16,8 0-14 15,13 8-6 1</inkml:trace>
  <inkml:trace contextRef="#ctx0" brushRef="#br0" timeOffset="103062.17">21962 13338 228 0,'8'19'88'0,"5"-8"-48"0,8-3-58 16,-4-8 11-16,3-4-24 16,1-4-6-16,5-6 18 15,3-5 7-15,9-3 9 16,-9-1 30-16,0 5 15 0,-8-1 3 0,-4 4 3 15,-8 0-14-15,-9 0-3 16,-9 4-18-16,-8 4-6 16,-8-1-11-16,-4 4-5 15,-5 4 0-15,-3 4 0 16,7 0 3-16,1 3 2 16,4 4-1-16,4 4 1 15,4 4-2-15,4 7-1 16,5 4 4-16,4 3 3 15,4 1-1-15,8 7-2 16,1 4-14-16,3 7-4 16,1 0-20-16,4 4-7 0,-5 7-3 15,1 16-16 1,-5-1 21-16,0-4 29 16,-3-7 15-16,-10-3 37 15,-3-8 14-15,-5-4 2 16,-3-11 2-16,-5-11-19 15,0-8-8-15,-4-7-15 16,-1-8-1-16,1-7 3 0,0-7 6 16,0-12 3-16,0-3 6 15,8-8 5-15,4-18-9 16,5-12-2-16,8 0-9 16,8-3-3-16,9 0-14 15,8-1-7-15,9-3-13 16,4 4-3-16,8 0-12 15,4-1-3-15,9-3-10 16,8 0-3-16,-4 7-14 16,-9 5-33-16,-3-1 31 15</inkml:trace>
  <inkml:trace contextRef="#ctx0" brushRef="#br0" timeOffset="103361.411">22616 12425 176 0,'-8'-22'68'0,"4"15"-36"0,-1-1-15 0,5 4 20 16,0 1-8-16,-4-1 0 15,4 4-10-15,-4 0-1 0,0 0-11 16,4 4 0-16,-4 3 0 0,4 4-1 16,0 4 1-16,0 11 2 15,0 12 5-15,0 17-2 16,0 13 3-16,0 13-4 15,-5 5-1-15,1 4 0 16,0-8 1-16,-4 7-1 16,3 1-1-16,1-12-8 15,0-7-2-15,-4-8-9 16,3-11-4-16,1-11-30 16,0-11-13-16,4-11-81 15</inkml:trace>
  <inkml:trace contextRef="#ctx0" brushRef="#br0" timeOffset="103826.959">22843 13245 292 0,'8'11'110'0,"9"1"-60"0,12 2-56 0,-12-6 17 15,4-4-47-15,4-4-17 16,4-4-38-16,1-7-16 16,-1 0 38-16,0-4 17 15,1 0 73-15,-1 0 33 0,-4-4 10 16,-4 1 4-16,-4-1-15 16,0 0-8-16,-5 1-21 15,1-1-7-15,-13 0-11 16,-8 1-11-16,-1 3-1 0,-3 4-5 15,-9 3 2-15,0 5 5 16,0 3 2-16,-4 3 2 16,-1 5 0-16,-3 3 13 15,0 4 8-15,-1 3 1 16,5 1-1-16,4 3-3 16,9 4-1-16,7 4-5 15,10 8-2-15,7-1-2 16,9 0 2-16,4 0-1 15,5 1 0-15,3-1-5 16,1-7-3-16,4-4-5 0,-1 0-2 16,1-7-33-16,8-8-13 15,-4 0-82 1</inkml:trace>
  <inkml:trace contextRef="#ctx0" brushRef="#br0" timeOffset="106829.939">20515 14199 188 0,'-4'0'71'0,"4"0"-38"0,-5 0-30 0,5 0 15 16,-4 0-16-16,-4 0-3 0,-1 0-5 15,-3 0-1-15,-5 0 4 16,-4 0 16-16,-4 4 9 0,0 0 14 16,-5-1 7-16,5 5-10 15,0-1-4-15,-4 1-11 16,4 3-3-16,-5 0-5 16,1 4-1-16,0 0-5 15,3 4-1-15,-3 7-1 16,4 0-2-16,-5 11 1 15,5 15 1-15,0 8-1 16,4-1 2-16,4 1-2 16,5 0-1-16,3-1 5 15,5 5 1-15,8-8-5 16,5-1 0-16,-1 5-1 0,9 0 0 16,4-4 0-16,4-8 0 15,9-7 2-15,3-7 1 16,10-12-4-16,11-11-1 15,5-11-2-15,-4-15 0 16,-5-11 0-16,1-4 3 16,-5-3-2-16,-8-4-1 15,-4-1 3-15,-4 1 2 16,-5 0-2-16,-4-1-2 16,0-6 2-16,-12 10 0 15,-1 4 5-15,-12 4 2 16,-4 4-5-16,-8 7-2 15,-5 0 0-15,-4 8 0 16,-4-1 3-16,0 4 3 0,-1 1-2 16,-3 3 0-16,-5 0 1 15,1 0 0-15,-1 7 0 16,5-3 2-16,8 0-8 16,4-1-3-16,5-3 0 15,3 0 1-15,5 4-1 16,4-4 1-16,4 11-6 15,5-3-2-15,3-1-9 16,1-3-4-16,4 0-17 16,-1-1-9-16,5 1-45 15,0 4-43 1,0-5 52-16</inkml:trace>
  <inkml:trace contextRef="#ctx0" brushRef="#br0" timeOffset="107369.13">20880 14673 348 0,'-4'0'132'0,"4"0"-72"0,0 0-68 0,0 0 23 15,0 0-21-15,0 0-3 16,0 0-1-16,0 7 1 15,4 4 6-15,0 4 1 0,0 4 4 0,5 3 1 16,-1 4 3-16,0 8 1 16,5-1 1-16,4 4-7 15,-1 1 0-15,5-5-1 16,0 1 2-16,-4-1-3 16,4 1 0-16,-8-8 1 15,-5-4 2-15,-4-3 1 16,-4-4 1-16,0-4 0 15,-4-7 2-15,-4-4 1 16,-5-8 3-16,-8-3-3 16,4-4 1-16,-4 0-1 15,5-3 1-15,-1-8-2 16,0 0 1-16,4-1-4 16,5 1-2-16,0 4-3 15,8-4 1-15,8 4-4 0,9-5 1 16,12 5 0-16,9 0-1 15,4 3 1-15,0 8 0 16,4 3 3-16,0 1 2 16,0 3-5-16,-4 1 1 15,4-5-10-15,-8 4-2 16,0 1-12-16,-5-1-3 16,-7 0-35-16,-5 4-13 15,-9-4-41 1</inkml:trace>
  <inkml:trace contextRef="#ctx0" brushRef="#br0" timeOffset="108015.815">21672 14639 296 0,'5'4'112'0,"3"-1"-60"0,5 5-58 0,-5-4 19 16,5 3-15-16,-1 4-3 15,5 0 0-15,-5 1 1 16,5 3 2-16,0 3 1 0,0 4 3 16,0 8-1-16,4 0-1 15,0 4-2-15,-5-1 1 16,-3 1 1-16,-1-1 0 15,-3-3 4-15,-1 0 2 16,-4-4 2-16,-4-4 2 0,-4-3-1 16,-4-4 0-1,-5-4-1-15,-3-3 0 0,-1-5-4 16,0-3-1-16,-4-3 1 16,0-5 2-16,0 1-1 15,4-5 2-15,0 1-2 16,5 0 0-16,-1-4-1 15,5 0 0-15,4 0-9 16,8 4-4-16,4 0 0 16,5 0 3-16,4 0-2 15,-1 3 1-15,5 1-1 16,0-1 0-16,5 1-6 16,-1 3-4-16,4 0-17 15,-4 1-5-15,5-1-45 16,-1 4-51-16,5 4 39 15</inkml:trace>
  <inkml:trace contextRef="#ctx0" brushRef="#br0" timeOffset="108750.197">22167 14732 280 0,'-8'-4'107'0,"8"4"-58"0,0 0-53 0,0 0 18 16,0 0-21-16,0 0-6 15,0 4 2-15,0 7 2 0,0 4 5 16,0 8 11-16,0 3 5 0,0 3-1 16,4 9-1-16,0 6-6 15,1 9-1-15,-1 14-1 16,0 0-2-16,0-4-2 15,0 1 1-15,0-5 1 16,-4-3 2-16,0-8-1 16,0-3 2-16,-4-11-2 15,0-8-1-15,0-4 5 16,0-7 4-16,-5-4-1 16,1-3 3-16,0-5-4 15,-1-6-2-15,5-5 4 16,0-7 4-16,-5 0 2 15,5-14 3-15,0-1-6 0,0-11-2 16,4-4-3-16,0-7-2 16,4 0-6-16,0 3 1 15,9 1-2-15,4-1 0 16,8 5 0-16,4 3-2 16,9 3-4-16,0 5 0 15,-1 3 4-15,-3 4 2 16,4 4-3-16,-1 7 1 15,-3 4 0-15,-1 3-1 16,1 4-1-16,-5 4 1 16,-3 4 1-16,-5 4 2 0,-5 3-1 15,-3 0-1-15,-5 0 5 16,1 4 1-16,-9 0 2 16,-5 0 2-16,-3 0 3 15,-5 0 5-15,-7-4-2 16,-1 0 3-16,-5-4 1 15,1 1-1-15,-4-4-7 16,-5-4-3-16,1-8-8 16,-1 1 0-16,1-1-6 15,3-3 1-15,9 0-9 16,0 0-4-16,9 0-20 16,3-1-7-16,5-3-51 15,13-3-66 1,3 3 46-16</inkml:trace>
  <inkml:trace contextRef="#ctx0" brushRef="#br0" timeOffset="109426.112">22734 14210 212 0,'8'-18'82'0,"-8"-1"-44"0,4 4-31 0,0 8 18 15,0-4-18-15,1-4-5 0,3 4 2 16,0-1 4-16,1 1-4 16,-5 4 24-16,0-1 11 0,0 1 0 15,1 3 0-15,-5 4-14 16,4 8-5-16,0 3-11 15,0 4-6-15,0 11-5 16,5 7 1-16,-1 5 1 16,1 6 0-16,-1 5 0 15,-4 10 0-15,0 12-3 16,-4 0 2-16,0 0 1 16,-4-4 0-16,-4-8-3 15,-1-3 2-15,1-4 1 16,0-11 0-16,-1-11 0 15,5-4 0-15,0-7-3 0,0-4 0 16,4-8-1-16,4-7 0 16,8-7-2-16,5-8 1 15,4-11-2-15,9 0 0 16,-1 0 1-16,0 0 4 16,1-8-1-16,-1 4 1 15,-4 4 0-15,0 4-2 16,-4 3-2-16,0 8 1 15,0 4 3-15,-4 7 1 16,0 7-2-16,-5 4 2 16,1 8 3-16,-5 3 1 0,1 1-1 15,-5 6-2-15,0 5 3 16,0-1 2-16,0 5 2 16,-4-1 3-16,0 0-3 15,-4 1 1-15,0-5-5 16,0 1 0-16,0-8-19 15,-1-4-7-15,1-3-39 16,-4-8-15-16,-9-7-48 16</inkml:trace>
  <inkml:trace contextRef="#ctx0" brushRef="#br0" timeOffset="129528.765">14085 7905 116 0,'-12'15'44'0,"8"-11"-24"0,-5-1 1 0,9-3 19 16,0 0-8-16,0 0-1 16</inkml:trace>
  <inkml:trace contextRef="#ctx0" brushRef="#br0" timeOffset="129919.807">14064 7916 337 0,'9'-11'21'0,"-1"0"-3"16,0 0-4-16,1-1-1 16,3 1 1-16,5 0 2 15,0 0-1-15,0 0 1 16,8-1 0-16,0-2 3 0,9-5 2 15,3-7 2-15,10-4-4 16,11-3-1-16,9-5-6 16,5 1 0-16,-1-8-5 15,4-3-2-15,5-1 0 16,4-7-1-16,17-3 2 16,4-8 1-16,-5-4-1 15,1 4 1-15,-5 4-4 16,1 3-2-16,12 0 2 15,-8 12 2-15,-9-1 0 16,-13 8 0-16,-3 4-3 16,-9 7-2-16,-4 0 3 15,-9 4 0-15,-3 4-4 16,-5 3 1-16,-8 5 0 16,-5 2 0-16,-8 5-5 15,-4-1 1-15,0 5-11 0,-4 3-3 16,-4 3-22-16,-5 1-7 15,0 7-63-15,1 1-27 16,-13-1 17 0</inkml:trace>
  <inkml:trace contextRef="#ctx0" brushRef="#br0" timeOffset="130940.885">15297 12030 236 0,'-12'0'88'0,"8"0"-48"0,-1-3-34 0,5 3 22 16,0-4-13-16,0-7-1 16,0-4-2-16,5-4 0 15,-1-14-6-15,4-5 7 0,5-10 6 16,8-12-4-16,0-18 2 15,12-15-1-15,9-15 2 16,4-11-6-16,13-31-2 16,8-6-5-16,17-12-2 0,4-22-3 15,-8 0-1-15,0-4 1 16,-1-33 0-16,1 18-3 16,0 4 2-16,3-18-1 15,1 18-2-15,-4 11-2 16,-9-4-1-16,-4 27-5 15,1 26 0-15,-14 18-5 16,1 19 0-16,-5 15-25 16,-8 15-13-16,-4 18-70 15</inkml:trace>
  <inkml:trace contextRef="#ctx0" brushRef="#br0" timeOffset="134273.735">17336 5971 140 0,'0'-19'55'0,"4"19"-30"0,-4-4-18 16,4 4 13-16,-4 0-12 16,0 0-4-16,0 0-1 15,0 0 0-15,0 0-1 16,8 0 12-16,-8 0 5 0,5 0 4 15,-5 0 3-15,0 0-8 16,8 4-3-16,-4 4-6 16,0-1-1-16,-4 8-1 15,5 4 3-15,-1 3-5 0,0 12-1 16,0 7-2-16,0 3-2 16,1 12-2-16,-1 11 1 15,0 0 1-15,4 8 0 16,1-8 0-16,-1-4 2 15,1-7-1-15,-1-4 2 16,-4 1-4-16,0-13 0 16,1-2 1-16,-1-8 0 15,-4-4-5-15,0-4 1 16,0-3-3-16,0-4 0 16,0-4-14-16,-4-4-6 0,4-3-17 15,-5-4-7-15,1-4-24 16,0-3-19-1,0-8 40-15</inkml:trace>
  <inkml:trace contextRef="#ctx0" brushRef="#br0" timeOffset="134858.4">17281 5919 220 0,'-4'-15'82'0,"12"4"-44"0,9-12-42 0,-8 12 15 15,7-8-10-15,5 1-1 16,0-5-7-16,9 1 0 15,-1 0 3-15,9-1 0 0,4-3 0 16,4 8 0-16,8-1 3 16,5 4 2-16,4 0 2 15,-9 8 1-15,1-1 2 16,-5 1 1-16,-4 3 3 16,-4 8-5-16,0 0-1 15,-8 3-2-15,-1 4-2 16,1 8-2-16,-9 3 1 0,-8 8-1 15,-4 11-2-15,-13-4 7 16,-5 0 3-16,-3 1 5 16,-5-1 6-16,-3-7 4 15,-10-4 2-15,-3 0-4 16,-4 0-1-16,-14-4-6 16,-7-7-2-16,-5 4-9 15,5-8 0-15,-1 0-3 16,9-3 0-16,0-4-3 15,4-1 1-15,4 1-3 16,5 0 2-16,3 3-2 16,5 1 2-16,4-1-6 15,4 1-3-15,5 3-12 16,-1 0-4-16,9-4-28 16,0 1-11-16,8-1-16 15</inkml:trace>
  <inkml:trace contextRef="#ctx0" brushRef="#br0" timeOffset="135579.427">17935 6481 120 0,'5'-7'46'0,"-1"7"-24"0,0-4-13 15,0 4 16-15,5 0-1 0,-5 0 3 16,0 0 0-16,4 4 3 16,1 3-16-16,-1 5-1 15,1 2 0-15,-1 1-7 0,0 8-1 16,5 3-3-16,0 0-2 15,-1 0 1-15,1 4-1 16,-1 0 0-16,1-4 0 16,-1-4 2-16,-3 4 3 15,-1-7 2-15,-4-4 3 16,1 0-1-16,-1-4 0 16,-4-4-1-16,0 1 0 15,0-5 2-15,0-6 1 16,-4-5-3-16,-1-3 0 0,1-4-3 15,0-4 0-15,0 1-1 16,0-8 0-16,-1-8-5 16,1 4-1-16,0 1 1 15,4-1 0-15,0 0-2 16,4 0 2-16,0 0-4 16,5 1-1-16,3 2 0 15,5 1 4-15,0 4 1 16,4 7 3-16,4 0-6 15,0 4-1-15,0 0-9 16,5 7-2-16,3 4-22 16,1 0-8-16,-5 4-58 15,-4 7-27 1,-4-4 64-16</inkml:trace>
  <inkml:trace contextRef="#ctx0" brushRef="#br0" timeOffset="136103.974">18690 6705 272 0,'-16'-4'101'0,"16"4"-54"0,-9-3-53 0,9-1 17 0,-4-4-23 16,-4-3-4-16,3-4 6 15,1-3 2-15,0-1 6 16,8-3-1-16,5-4 1 0,-1-1 2 16,5 1 2-16,3 4 10 15,5 0 4-15,0 3 1 16,0 4 0-16,4 8-7 15,5 3-4-15,-5 4-3 16,-4 7-3-16,0 5-6 16,-4-1-1-16,-5 4 1 15,1 0 1-15,-5-1 5 16,-4 1 4-16,-4 0 8 16,-4 4 2-16,-4 0 4 15,0-1 3-15,-5 1-5 0,-4-4 1 16,0 0-8-16,-4-4-1 15,0-4-6-15,-4 1-2 16,0-8-5-16,0-4-1 16,0-3-8-16,0-5-2 15,-1 1-11-15,5 0-3 16,5-4-41-16,3-4-17 16,1-10-16-1</inkml:trace>
  <inkml:trace contextRef="#ctx0" brushRef="#br0" timeOffset="136316.335">19236 5594 224 0,'-13'0'85'0,"13"0"-46"0,0 0-43 16,0 0 15-16</inkml:trace>
  <inkml:trace contextRef="#ctx0" brushRef="#br0" timeOffset="136854.508">19223 5609 349 0,'0'15'-9'0,"4"0"4"16,0 7 0-16,1 5 3 0,-1 10 2 0,4 11 2 15,1 4 5-15,-1 8 4 16,0 3 0-16,5 5 3 16,-5-5-7-16,1 4-2 15,-5 4-3-15,0-4 1 16,-4-4-2-16,0-7 2 16,0-7-2-16,-4-12-1 15,4-7 3-15,0-4 0 16,-4-8 3-16,4-3 1 15,-4-4-1-15,4-11-1 16,0 0-3-16,0-7 1 0,4-8-7 16,0-7-1-16,4-8-5 15,5 0 1-15,-1-3-2 16,5-1 2-16,0 4-2 16,4 0 0-16,4 8 6 15,5 3 2-15,-5 4 0 16,0 4 0-16,4 4 4 15,1 7 1-15,-1 0 4 16,0 7 1-16,1 4-3 16,-5 4-3-16,0 4-3 15,-4 3 1-15,-4 8 1 16,-5-4 2-16,-7 0 8 16,-10-3 3-16,-3-1 9 15,-9-3 4-15,-8-4-6 16,-4 0 1-16,-1-4-8 0,-3-4 0 15,-1-3-8-15,1-4-1 16,-1-4-9-16,5-3-4 16,4-4-11-16,4-1-5 15,0-3-13-15,4 1-6 16,4-1-20-16,5 0-10 16,8-4-9-1</inkml:trace>
  <inkml:trace contextRef="#ctx0" brushRef="#br0" timeOffset="137500.247">19957 6109 172 0,'-13'3'66'0,"13"-3"-36"0,-4-3-33 16,4 3 11-16,0 0-24 15,0 0-7-15,0 0 12 16,4 3 5-16,9-3 5 0,0 0 18 0,3 0 11 15,5 4 1-15,0-4 3 16,0 0-3-16,4 4 2 16,5 3-11-16,-5 1-4 15,4-1-9-15,1 1-5 16,-5 3-1-16,0 4-1 16,0 3-5-16,-4 1 1 15,-4 3 0-15,0 1-1 16,-5 3 4-16,-3 4 0 15,-9-1 3-15,-5 5 3 16,-3-4 4-16,-4-4 2 0,-5-4 1 16,0-3 2-16,0 0-3 15,-4-5-1-15,-8-2-4 16,4-5-1-16,0-3-3 16,-1-4 1-16,1-4-2 15,4 0-1-15,4-3 1 16,5-4-1-16,-5-4-3 15,9 0 2-15,-1 0 1 16,5 4 2-16,4 0-3 16,9-4-2-16,3 0-7 15,9 4-4-15,4-1-3 16,0-2-3-16,5 2-6 16,3 5-4-16,5-1-14 15,0 1-7-15,0 0-39 16</inkml:trace>
  <inkml:trace contextRef="#ctx0" brushRef="#br0" timeOffset="138011.067">20750 6019 260 0,'-17'0'99'0,"13"0"-54"0,-5 4-37 15,1 0 24-15,0-1-18 16,-5 1-5-16,-4 4-8 16,0-1-1-16,1 1 0 15,-1 3 0-15,0 4 0 0,5 0-3 16,-1-1 2-16,5 1 1 15,3 0 2-15,1 0 1 16,8 0 1-16,5 0 0 16,3-4 2-16,5 4-3 15,0 0 0-15,4 0-1 16,0 0-2-16,0 3-2 16,0 5 1-16,-4-1-1 15,-1 0 0-15,-3 1 0 16,-9-1 0-16,-4-3 8 0,-4-1 4 15,0-3 3-15,-9 0 3 16,1-4-3-16,-5 1 0 16,-4-5-5-16,0-3 0 15,-4 0-10-15,4-8-3 16,4-4-11-16,0-3-4 16,5-4-28-16,7-7-9 15,1 0-47 1,13-1-48-16,3-3 57 15</inkml:trace>
  <inkml:trace contextRef="#ctx0" brushRef="#br0" timeOffset="138505.519">21031 6217 176 0,'16'3'68'0,"-7"-3"-36"0,-1 0-15 15,1 0 20-15,-1 0-13 16,5 0-3-16,-1-3-15 16,1-5-6-16,4 1 0 15,-1-4-6-15,5-4 2 0,-4-4 2 16,-4 1 3-16,-1 3 11 16,-3 0 4-16,-1-8 1 15,-4 5 0-15,0-1-5 16,-4 8-2-16,0 0-9 15,-4 3-2-15,-4 5-3 16,-5 3 0-16,-4 7 0 0,1 0 3 16,-5 5 0-16,0-1 1 15,-9 4 4-15,1 0 5 16,0 0 4-16,-5 7 4 16,9 0-5-16,4 1 1 15,4 3-8-15,5 0-3 16,7 0 3-16,5 7 1 15,13 1 6-15,8-1 3 16,8 5-4-16,9-8 1 16,-4-8-1-16,3-3 1 15,1-8-6-15,0-4-2 16,0 1-9-16,-1-5-2 0,1-3-18 16,-9 0-9-16,-3-3-64 15,-14-5-28-15,-16-7 5 16</inkml:trace>
  <inkml:trace contextRef="#ctx0" brushRef="#br0" timeOffset="140351.879">20406 5047 160 0,'-13'-4'60'0,"13"4"-32"0,-4 0-31 16,4 0 11-16,0 0 0 15,0 0 3-15,-4 0 11 16,0 0 8-16,4 0-15 16,0 0 9-16,0 0 6 0,0-8-5 15,4 5 0-15,4-5-3 16,1-7-2-16,7 0 1 15,1-3-1-15,4-1-3 16,8-7 0-16,5-4-7 16,4-11-2-16,0 0-4 15,8-3-1-15,0-5 1 0,0 1 0 16,0-1 2-16,4 4 1 16,1 8-1-16,-5 4 1 15,-4-1-4-15,-4 4-2 16,-1 4 0-16,-12 4-1 15,-4 3 0-15,-4 8 2 16,-4 0-3-16,-5 0 0 16,1 3-12-16,-5 5-7 15,-4 3-16-15,0 0-5 16,-4 0-38-16,-1 7-14 16,-7 8-26-1</inkml:trace>
  <inkml:trace contextRef="#ctx0" brushRef="#br0" timeOffset="140862.838">20670 4305 228 0,'-8'0'85'0,"8"0"-46"0,0-7-35 16,0 7 21-16,8-4-14 16,0 0-1-16,5 0-4 15,4-3-1-15,4-1-3 16,8-3-2-16,9 0 1 0,12 0 1 0,5 0 1 16,-1-12 5-16,1 1 5 15,-1 0-1-15,-8 3 1 16,-4 0-1-16,-4 4 2 15,-4 4-5-15,-5 4-3 16,-4 3-3-16,0 0-3 16,-4 4 1-16,-4 4-1 15,0 4-3-15,-5 6 2 16,1 1 3-16,-5 8 1 16,-3-1-1-16,-1 0 1 15,0 5-2-15,0 6 2 16,5-3-2-16,-5 0-1 0,0 0 5 15,0-1 1-15,-4-3 2 16,-4 1 0-16,4 2-7 16,-4-6 0-16,0-1-3 15,-1-3 0-15,1-1-16 16,4-3-5-16,-4 0-57 16,0-4-25-16,-5-11-12 15</inkml:trace>
  <inkml:trace contextRef="#ctx0" brushRef="#br0" timeOffset="154554.805">19257 7607 56 0,'4'4'22'0,"-4"-1"-12"0,12 1-3 0,-12-4 7 0,5 7 19 15,-1 1 11-15,-4-1-10 16,0 5-2-16,4-1-8 16,-4 4-3-16,0-4-11 15,-4 0 0-15,4 0 1 0,0-3 0 16,0-1 3-16,0-3-1 15,0-4 2-15,0 0 1 16,0 0-1-16,0 0-1 16,4-4-1-16,0-7-1 15,0-8 0-15,1-3 0 16,3-8 0-16,0 4-4 0,1-8 0 16,3 1-1-16,1-4 1 15,-5 3-4-15,5-3-3 16,-5 3-3-16,5-3 1 15,-5 0 1-15,1-1 0 16,-5 1 0-16,0 4 2 16,0-1-1-16,-4 4 2 15,4 8 0-15,1 0 3 16,-1 3-5-16,0 4-1 16,0 4 0-16,5 3 0 15,3 8-3-15,1 0 2 16,-5 4 1-16,0 0 0 15,5 3-3-15,0 5 2 16,-5-1 3-16,0 0 1 0,1 4-1 16,-1 0-2-16,1 0 1 15,-1 7 1-15,0 4-1 16,1 0 2-16,3-4 0 16,1-3 1-16,4 0-5 15,4-4-1-15,4-8 1 16,4-3 2-16,5-8-2 15,-1-11 0-15,5-3-4 16,0-5 1-16,-5-3 0 16,-3 0-1-16,-1 0 6 15,-8 4 3-15,-4 3-1 16,-5 4 0-16,-3 4-3 16,-1 0-1-16,1 3-4 15,-5 5-1-15,0 3-2 0,0 3 2 16,0 8 4-16,1 4 1 15,-1 4 1-15,0 3 2 16,-4 12 1-16,0 3 1 16,0 4 0-16,-4 4 2 15,0 3-3-15,-1 1 0 16,1 3-1-16,4 4 1 16,-4 0-4-16,4-4-2 15,4-4-9-15,-4-7-5 16,0-3-11-16,4-9-3 15,1-10-12-15,3-12-3 0,0-10-32 16,1-12-46 0,3-15 35-16</inkml:trace>
  <inkml:trace contextRef="#ctx0" brushRef="#br0" timeOffset="155124.846">20867 6917 264 0,'-4'-7'101'0,"0"11"-54"0,-9-1-55 0,9 1 18 15,-4 0-7-15,-5 0 1 16,-4 3-5-16,-4 0 1 16,0 5 0-16,-4 3-5 0,0 3-1 15,0 5 3-15,-5 6 3 16,1-3 3-16,0 1 1 16,4-1 2-16,-1-4 1 15,5 4-3-15,9 4-1 16,3-8-1-16,5-3 1 15,8-1 2-15,5-3 2 16,8 0-6-16,4 0-2 16,0 0-5-16,4 0-1 0,0 0 1 15,0 4 4-15,-4-1-1 16,-4 1 1-16,-5-1 6 16,1 1 5-16,-5 0 8 15,-8-1 4-15,-4 1 3 16,0 0 0-16,-9 3-5 15,1 0 1-15,-9 1-2 16,-4 3 0-16,0 0-5 16,-5 0 0-16,1 0-6 15,-5-7-2-15,1-8-5 16,-1-4 0-16,1-7-11 16,3-3-3-16,9-5-31 15,4-7-12-15,9-3-99 16</inkml:trace>
  <inkml:trace contextRef="#ctx0" brushRef="#br0" timeOffset="157677.055">18175 2758 112 0,'0'-3'44'0,"0"6"-24"0,0-3-8 15,0 0 13-15,0 0-5 16,0 0 1-16,4 0-3 16,-4-3 0-16,0-1-9 15,4-3 1-15,0-8 3 0,5-4-5 16,-1-3 0-16,0-4-4 15,5-1-1-15,-1-2-1 16,1-1-2-16,0 0 1 0,-1 0-1 16,1-11 0-16,-1 8 0 15,1-5 4-15,-5-3 2 16,1 4 2-16,-1 4 0 16,0 3-2-16,1 7-1 15,-5-3-1-15,4 4 0 16,1 3-5-16,-1 4 1 15,1 4 0-15,-1 4 0 16,0-1-3-16,1 5 2 16,-1 6 5-16,1 5 5 15,-5-1 1-15,0 4 4 16,4 8-7-16,-3 3-2 0,-1 5-1 16,0-5 0-16,-4 4-2 15,0-4 1-15,0 1 0 16,0-5 3-16,0-3 1 15,4-4 3-15,0 4-3 16,1-11-2-16,3 0-2 16,4-8 0-16,1 0-2 15,4-3 2-15,0-4-4 16,-1-4 0-16,-3-8-1 16,4-3-2-16,0 4-2 15,-5 0-1-15,1 3-1 16,-1 0 2-16,-3 4 4 15,-1 1 3-15,-4 2-2 16,0 5 0-16,1-1 1 16,-1 5 0-16,4-1 0 0,-4 4 0 15,-4 0 0-15,5 4 0 16,-1 3 0-16,4 8 2 16,-4 7-1-16,5 5 2 15,-5-1-4-15,0 3 0 16,0 1 1-16,1 4 2 15,-1-1-1-15,0 1-1 16,-4 3 5-16,0 0 4 16,0 12-5-16,0-12-2 15,4 4-1-15,0-4-1 16,1-3-3-16,-1 3 2 16,0-7 1-16,0-4 0 0,0-7-5 15,0-4-6 1,1-4 2-16,-5-4-7 15,0-7 0-15,0-3-22 16,4-9-10-16,0-3-59 16</inkml:trace>
  <inkml:trace contextRef="#ctx0" brushRef="#br0" timeOffset="158338.908">19491 2084 244 0,'-29'4'93'0,"21"-1"-50"0,-5 1-44 0,9 4 20 15,-4-5-15-15,-5 5-2 16,-4-1-2-16,0 4 0 16,1 1 0-16,-5 6 0 0,-4-3 0 15,4 0 0-15,0 0 2 0,4 7 5 16,0-3 6-16,4 0-5 15,5-5-2-15,4 5-1 16,4-4-1-16,0 0 0 16,8 0 0-16,5 0-2 15,-1 3-2-15,5-10 1 16,0 7 1-16,0 0-3 16,0-1 0-16,3 5-4 15,-3 0 1-15,0-1-3 16,0 12 0-16,0-11-1 15,-5 3 2-15,-3 4 4 16,-1 0 1-16,0-3 5 16,-8-1 5-16,-4 0 1 0,-4-3 2 15,-1 0-2-15,-7-1 1 16,-1 1-6-16,-4-4-1 16,-4-4 2-16,0-3 3 15,-1-1 0-15,-3-3 0 16,4-4-1-16,-5 0 0 15,5-4-2-15,0-3-1 16,4-5-8-16,4 1-2 16,5 0-12-16,3 0-3 15,5-4-21-15,8 0-9 16,13-4-75 0</inkml:trace>
  <inkml:trace contextRef="#ctx0" brushRef="#br0" timeOffset="159133.603">20737 1708 100 0,'13'-15'38'0,"-5"11"-20"0,0-4-15 16,1 8 10-16,-1-3-4 16,1-1 0-16,-1 0 1 15,0-7 1-15,1 4 8 16,-5-1 2-16,0 1 3 16,-4 3 2-1,-4 0-1-15,-4-3 2 0,-1 3-4 16,-3 0 0-16,-5 8-8 15,0 4-4-15,-4-1-4 16,0 4-2-16,-4 0-3 16,-4 4-2-16,-5 4 1 15,1 3-1-15,-5 1 0 16,-4 6 2-16,0 1 3 16,0 4 2-16,0 7 1 0,8 0 0 15,5 0 2-15,8 0 4 16,4 0-6-16,9-8-2 15,4-3-3-15,4 4 0 16,8-8-2-16,9-8 2 16,8 1-2-16,9-8-1 15,3-3-6-15,1-8-4 16,0-4-5-16,0-4-4 16,-1 1-11-16,-3-4-6 15,0-4-54 1,3-4-54-16,1-3 46 0</inkml:trace>
  <inkml:trace contextRef="#ctx0" brushRef="#br0" timeOffset="159703.265">20997 2065 272 0,'-42'-3'101'0,"34"-1"-54"0,-5-4-48 0,9 5 20 15,-4-1-18-15,-1-4-4 16,-3-3-10-16,-1 0-5 15,5 0 10-15,-1 0 1 0,-3-4 3 16,8 4 5-16,-1-1 1 16,5-2 4-16,5-1 1 15,3-4 3-15,9 4 1 16,4 4 1-16,4 4 0 16,4-1-4-16,5 8 0 15,-5 0-7-15,5 4-1 16,-5 3-2-16,-4 4 0 15,0 1 0-15,-4 6 0 0,-4 1 0 16,0 3-2-16,-5 4 3 16,-3-7 0-16,-1 0 5 15,-8-1 5-15,-4 1 4 16,-4-1 4-16,-5-3-3 16,1-3 2-16,-5-1-9 15,-4-4-2-15,-4 1-3 16,-5-5 1-16,-3-3-2 15,-5-3-1-15,9-5-2 16,3 1-1-16,5-4-14 16,9-1-6-16,3-3-24 15,9-3-7-15,13-1-69 16</inkml:trace>
  <inkml:trace contextRef="#ctx0" brushRef="#br0" timeOffset="160335.375">21429 1808 208 0,'-21'-7'79'0,"13"14"-42"0,4-7-21 16,4 0 24-16,0 0-25 16,-5 0-8-16,1 4-7 15,4-4-2-15,0 4 2 16,0-1-3-16,0 5 2 0,0-1-1 16,4 4 0-16,1 8 6 15,3-8 2-15,5 4 6 16,-1 7 5-16,1 1-3 15,-1-1 0-15,1 4-2 16,-5 0 0-16,1-3-4 16,-1-5-3-16,0-3 0 15,-3 4-1-15,-1-15-2 16,4-1-2-16,1-6-2 16,-1-9 1-16,5-6-4 15,3-5 1-15,5 1 0 0,0 0 2 16,0-4 1-16,0 7 1 15,-4-3 0-15,0 3 0 16,-5 4 2-16,1 4 3 16,0 11-7-1,-1 7 4 1,1 1-2-16,3-1 0 16,-3 4 1-16,0 4 1 15,-5 4 3-15,0 3 4 16,5 4 2-16,-9 4 1 15,5-4-4-15,-9-3 0 16,8-1-5-16,-4-3-2 0,5-8-18 16,-1-4-6-16,5-7-42 15,-1-7-18-15,1-8-40 16</inkml:trace>
  <inkml:trace contextRef="#ctx0" brushRef="#br0" timeOffset="161040.99">22473 1771 264 0,'0'-4'99'0,"5"8"-54"0,-5-4-42 0,0 0 23 15,-5 0-19-15,1 0-4 16,-4 4-2-16,-5-4 1 16,-3 3-1-16,-5 1-1 0,-5 0 1 15,-3 3 3-15,0 1 2 16,-1-1 2-16,1 12 2 16,4-1-3-16,4 5 1 15,0-1-3-15,4 0 2 16,0 1 0-16,1 7 3 15,7-4-5-15,5 0-3 16,4 4-1-16,8-4-1 16,5-4 2-16,8-3 1 0,8-4-4 15,9-4 1-15,0-11-2 16,8 0 0-16,-4-8 0 16,4-3-2-16,0-7-2 15,0-9-1-15,5 5-3 16,-5 0 1-16,-4-1-4 15,-5 1-2-15,-3 0 4 16,-5-8 2-16,-4 7 0 16,-8 5 3-16,-4-1-1 15,-9 8 2-15,-4-8 3 16,-8 12 1-16,-5 0 1 16,0 3 0-16,-8 4 4 15,1 4 2-15,-1 3 2 0,0 0 0 16,4 12-2-16,-4-8 1 15,4 4-2-15,4 4 2 16,-3-1-2-16,7 5 2 16,1 3-2-16,4 0 2 15,0-7 0-15,8 3 1 16,4 0-7-16,9 1 0 16,12-5-3-16,5 1-2 15,12-4-19-15,13-4-8 16,4-4-17-16,-5-3-5 15,-3-8-12-15,-1-7-2 16,-8-4-9-16</inkml:trace>
  <inkml:trace contextRef="#ctx0" brushRef="#br0" timeOffset="161640.257">23262 1801 140 0,'-4'-4'52'0,"4"4"-28"0,-4 11-15 16,4-11 23 0,-5 4-10-16,1 11-2 15,0 3-3-15,-4 5-9 16,8 3 6-16,0 7 5 0,0 8 1 16,0 8 3-16,8 10-9 15,-4-3-3-15,5 0-4 16,-1-4-2-16,0-7 1 15,1 0 3-15,-1-12 0 0,1 1 0 16,-5-12-3-16,0-3-1 16,0-4-3-16,0-4 1 15,-4-11-9-15,0-4-1 16,0-7-1-16,-4-8 2 16,0-3 2-16,-4-8 2 15,-5-18-1-15,-4-4 1 16,0-8 2-16,1 0 0 15,7 5-9-15,5 2-2 16,8 5-12-16,5 11-5 16,7-1 4-16,1 9 3 15,13 6 11-15,-1 1 5 0,0 3 8 16,5 12 6-16,4-4 4 16,3 11 2-16,-3 0-4 15,0 3 1-15,-4 9-5 16,-5 2-2-16,0-2-2 15,-4-1-3-15,-8 0 5 16,-8 4 4-16,-9 0 1 16,-5-4 2-16,-11 0 2 15,-14 4 2-15,-3-8-1 16,-9 5 1-16,0-9-4 16,-4 1-2-16,0 0-9 15,-1-4 0-15,1 0-32 16,0 0-14-16,-8 7-87 15</inkml:trace>
  <inkml:trace contextRef="#ctx0" brushRef="#br0" timeOffset="162511.872">23690 1156 172 0,'-4'0'66'0,"4"0"-36"0,0 4-4 16,0-4 23-16,0 0-20 16,0 0-6-16,0 3-12 15,0 9-5-15,0-9-3 16,0 5 0-16,0 7 0 0,4 3 1 16,0 1 2-16,0 3-1 15,0 12 2-15,1 11-2 16,-1 10 2-16,4 5-2 15,-4 0 2-15,5-1 9 16,3 1 5-16,1-4-9 16,4-11-4-16,4-1-5 0,4-6-3 15,4-1 3-15,5-11 0 16,3-7-10-16,1-8-5 16,0-8-25-16,0-3-9 15,-1-7-25-15,-3-8-7 16,-9-3-21-1</inkml:trace>
  <inkml:trace contextRef="#ctx0" brushRef="#br0" timeOffset="162826.379">23518 1406 264 0,'17'-12'101'0,"12"12"-54"0,25-11-37 15,-24 8 25-15,3-1-21 16,9-4-5-16,4 1-8 15,5 3-4-15,3 0 2 16,5 1-13-16,8-1-4 0,-4 4-23 0,-4 0-11 16,-5 0-57-1,-3 4-27-15,-9-1 71 16</inkml:trace>
  <inkml:trace contextRef="#ctx0" brushRef="#br0" timeOffset="163861.922">20989 2557 144 0,'-17'-11'55'0,"9"11"-30"0,-9 0-18 16,8 0 15-16,-3 4-13 15,-5-1-2-15,-4 1-5 16,-4 4 1-16,-4 3-2 16,-1 4 4-16,-3 3 4 0,-1 8 8 15,1 12 7-15,-1-8 0 16,-4 7 1-16,1 11-3 16,-5 1-2-16,0-1-6 15,0 8-4-15,0-4-3 16,8 8 0-16,5 3-2 15,12 1 2-15,9-9 0 16,8 1 1-16,12 0-7 16,5-7 0-16,8-5-1 0,5-10 2 15,7-4-6-15,5-4 1 16,0-8-1-16,9-6 2 16,3-9-1-16,5-3 1 15,4-11 2-15,4-7 0 16,-4-5-3-16,-5-3 2 15,-3-4-4-15,-5-7-1 16,-12-4 0-16,-4 0 2 16,-9 4 2-16,-4-4 1 15,-9 4 3-15,-3 3 1 16,-9 8 5-16,-9-4 3 16,-3 11-4-16,-9 5 1 0,-9 6-5 15,-7 4 0-15,-5 4-3 16,-4 12-1-16,4-1 1 15,0 0 0-15,0 4-5 16,8 3-1-16,5-3-4 16,4-3 1-16,4-1-2 15,4-4 0-15,4-3-14 16,5-4-4-16,8 0-14 16,4-4-5-16,5-3-45 15</inkml:trace>
  <inkml:trace contextRef="#ctx0" brushRef="#br0" timeOffset="164132.536">21689 2960 72 0,'-17'-4'27'16,"13"8"-14"-16,-4-4-46 0,4 0-8 0</inkml:trace>
  <inkml:trace contextRef="#ctx0" brushRef="#br0" timeOffset="164702.103">21584 2952 164 0,'-4'4'63'0,"4"-4"-34"0,0 0-16 16,0 0 19-16,0 0-5 15,0 0 1-15,4 4-9 16,1 3-1-16,-1 1-11 16,0-1 2-16,4 4 2 0,5 4 0 15,4 0 1-15,-1 7-2 0,5 1 1 16,0 3-4-16,0 11 1 16,0 8-3-16,-4 0 0 15,0-1-1-15,0-3 0 16,-5 4 2-16,1-4 3 15,-1-7-2-15,-3-5 1 16,-1-6-5-16,-4-5 0 16,1-3 3-16,-1-4 3 15,-4-11 0-15,-4-3 0 16,-1-9-8-16,1-2 0 16,-4-5-1-16,4-11 0 15,-1-3 0-15,-3-8 2 0,4 0 1 16,0 3 1-16,-1 5-5 15,1-1 1-15,0 4 0 16,0 4 0-16,4 4 0 16,0 0 0-16,0 7-3 15,4 4 2-15,4-1-1 16,1 9 0-16,3-1 2 16,5 0 0-16,0 4 0 15,0 0 0-15,4 0-3 16,0 0 0-16,4 0 4 15,4 0 1-15,1 0-11 16,-1 0-4-16,0 0-18 16,5 0-6-16,-1 4-22 15,5-4-8-15,0 0-46 16</inkml:trace>
  <inkml:trace contextRef="#ctx0" brushRef="#br0" timeOffset="165302.997">22457 3027 224 0,'-4'-4'85'0,"4"4"-46"0,0 0-26 15,0 0 22-15,0 0-14 16,8 4-4-16,0-1-10 16,5 5-3-16,4-1-2 15,-1-3-2-15,5 4 1 0,0 3-1 16,5 0 2-16,3 4-6 15,0 3-1-15,-4 1-3 16,1 7 0-16,-1 4 2 16,-4 0 2-16,0 0 4 15,-5 3 2-15,1 1 0 16,-8-4-2-16,-5-4-2 0,-8 0 1 16,-5-4 5-16,-3 4 2 15,-9-7 0-15,-4-4 1 16,-5-4-4-16,1-4-2 15,-1-7 2-15,1-3 0 16,4-5 7-16,0-3 4 16,4-4-3-16,4-4 1 15,4 1-9-15,5-1-2 16,4-3-1-16,8 3 0 16,4 1-5-16,5 3-1 15,4 7-4-15,4 1-1 16,8 3-5-16,9 4-1 0,0 4-6 15,4-4-2-15,4 0-16 16,0 0-6-16,0-4-48 16</inkml:trace>
  <inkml:trace contextRef="#ctx0" brushRef="#br0" timeOffset="165963.479">23073 3131 256 0,'-17'22'96'0,"17"-14"-52"0,-4 11-43 0,4-8 21 15,0 11-16-15,0 8-6 16,0 7-3-16,0 8 2 15,0 7 0-15,4 4-8 0,1 4-2 16,-1-5 6-16,0 1 2 16,0-3 11-16,0-5 5 15,1-3-4-15,-5-1-3 16,0-6 1-16,0-12 2 16,0-4 2-16,0-3 1 15,0-8-2-15,0-11-1 16,0-11-12-16,0-8-3 0,0-7 1 15,0-7 0-15,0-12 5 16,0 0 2-16,0-15 2 16,0-7 0-16,4-7-2 15,0-1 1-15,0 5-2 16,5 10 2-16,3 8 0 16,1 7 1-16,-1 8-2 15,1 7-2-15,0 0-2 16,3 15 1-16,1 8-1 15,0 3-2-15,0 4 0 16,8 4 0-16,-4 7 5 16,4 4 1-16,-4 3 0 15,-4 1-2-15,-1 3 3 16,-3 1 2-16,-5-1 4 16,-3 1 2-16,-5-1-3 15,-5-3 0-15,-7-1-1 0,-5-3 3 16,-4-4-1-16,-4-3 2 15,-4-1-4-15,-5 1-2 16,-8-5-5-16,0-6 0 16,-4-5-13-16,-4-10-5 15,4-5-21-15,4-7-8 16,4 4-92 0</inkml:trace>
  <inkml:trace contextRef="#ctx0" brushRef="#br0" timeOffset="166879.585">23736 2371 228 0,'0'-11'88'0,"0"11"-48"0,0-8-36 0,0 8 19 16,-4 4-13-16,0 0-1 0,4-1-1 16,0 1 0-16,-5 0-4 15,5 3 6-15,0-3 5 0,0 4 2 16,5-1 1-16,-1 4 2 16,0 4 0-16,0 4-7 15,4 3-3-15,1 19-3 16,-1 15-2-16,1 7-3 15,-5 12-2-15,-4-1-2 16,-4 1 1-16,-1-4 1 16,1-8 0-16,0 0 2 15,0-3 1-15,0-4 1 16,-1-11 0-16,1-8-2 16,4-4-2-16,0-10-2 15,9-8-1-15,3-15-7 0,1-11-4 16,4-8-8-1,-1-7-1-15,5 0 3 0,0-8 4 16,0 1 8-16,-4-1 4 16,4 8 7-16,-4 4 3 15,0 3 2-15,-1 4 2 16,1 4-3-16,0 3-2 16,0 5-2-16,-1 3-3 15,1 0 1-15,0 7-1 16,0 1 2-16,0 7 1 15,-1 3-1-15,1 5-2 16,-4 3 7-16,-5 11 3 0,1 4-1 16,-9 0 0-16,0 0-3 15,-5-4 1-15,1 0 2 16,-4 4 2-16,-1-7-10 16,5-4-3-16,0-8-37 15,0-3-16-15</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1:09:24.54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1110 9985 1161,'0'-8'3612,"0"8"-387,0 0-1032,8-6 387,-8 6-645,0 0 129,0 0-387,0 0-387,0 0-516,0 0-129,0 0-129,0 0-258,0 0-129,0 0-129,-4 9 0,4-9 0,0 20 0,0-6 129,0 4 0,0 3-129,0 0 129,0 4 0,-3-1 0,2 0 0,-2 0 0,-1 0-129,1-5 129,-2-1-129,0-4 129,2-1-258,3-13 0,-5 13-258,5-13-516,0 0-516,0 13-1677,0-13-1290,0 0-258,2-8-258</inkml:trace>
  <inkml:trace contextRef="#ctx0" brushRef="#br0" timeOffset="976.055">1285 10011 516,'10'0'2838,"-10"0"258,0 0-129,15-11-2580,-15 11-387,0 0 129,8-11 0,-8 11 258,0 0 0,0 0 129,0 0 129,0 0 258,0 0-258,-2 5 129,2-5-258,-3 13 129,3-13-129,0 19 129,0-7-129,0 3-258,3-3 129,1 4-129,-1 1 387,1 0-387,-2 0 258,3 6 0,-5-7-129,5 6 129,-5-9-129,1 3 0,-1-6 129,0 1-387,0-11 0,0 0 0,0 0-129,0 0 129,0 0-129,12-2 129,-7-9 0,1 0 0,-1-3 0,3-5 0,0 1 0,1 1 0,2-3-258,0-1 258,1 1-129,3 2 0,4 0-129,-1 4 129,2-1-129,1 1 129,-2 3-129,-1 5 129,1-1 0,-3 3 0,-3 4-129,-1 0 129,-12 0 0,19 14 0,-13 0 129,-2 1-129,-3 4 129,1 5 0,-2-7 258,0 5-258,-2 0 129,0-3 129,-2-2-129,-1 1-129,3-2 129,2-4-258,-2-2 0,2-10 0,0 21-129,0-21-129,2 13-258,-2-13-129,0 0-516,0 0-1548,0 0-1806,8-8-129,-5-6-516,4-1 258</inkml:trace>
  <inkml:trace contextRef="#ctx0" brushRef="#br0" timeOffset="1663.095">1990 10031 2451,'0'0'3225,"0"0"258,15 5-1290,-15-5-1419,0 0 129,0 0 129,8-10 0,-8 10 0,0 0 258,0 0 0,-5-14-387,5 14-129,-13-1-129,13 1-129,-15 0 0,15 0-387,-23 8 0,13-1-129,-4 0 0,1 0 129,-1 6 0,2-2-129,3-1 0,-2 2 0,11-12 129,-14 15-129,14-15 129,-9 17-258,9-17 0,0 0 129,0 13-129,0-13 129,14 4 0,-2-3 0,6 2 129,2 0-129,3-1 0,2 1 0,0 4 0,3-2 0,-2 1 0,-4 3-129,1 2 0,-5-1 0,-5 1 129,0-2 0,-7 2 0,-5 0 129,-1 1 0,-5 0-129,-10-1 129,2 2 0,-8-1 0,0 0 0,-3-1 0,0-2 0,-3 0 0,3-4 129,1 1-258,4-5 0,3-1-129,0-4-516,16 4-258,-13-22-1290,13 6-2193,2-2-258,7-4-516,5 0 387</inkml:trace>
  <inkml:trace contextRef="#ctx0" brushRef="#br0" timeOffset="2088.119">2349 9774 3483,'4'17'4257,"1"1"-258,-5-18-129,0 0-1935,7 10-1935,-7-10 129,3 20 129,-3-8 0,5 8 387,-5-2-129,4 12 0,-4-1 258,6 10-129,-6-3 258,6 8-387,-3-5 0,3 2-258,-2-5 0,1-4-258,0-6 0,-2-7 0,-1-4-129,-2-15-258,7 12-516,-7-18-1290,0-5-2064,0-5-387,0-3-258,-1-3 0</inkml:trace>
  <inkml:trace contextRef="#ctx0" brushRef="#br0" timeOffset="2364.135">2287 9985 516,'-29'-13'3870,"29"13"129,-21-4 0,10-2-1806,11 6-516,0 0-387,0 0-129,0 0-129,0 0-258,5-14 129,8 14-129,0-9-258,5 9 0,4-8-129,5 4 0,-1-1-129,6 2-129,0 1 129,2-1-258,1 1-258,-2-5-258,7 9-1677,-7-2-2322,-4 0-258,-4-2-258,-5-3-387</inkml:trace>
  <inkml:trace contextRef="#ctx0" brushRef="#br0" timeOffset="3123.178">2651 10065 516,'0'0'3483,"0"0"258,0 0 0,0 0-2322,0 0-774,0 0 387,0 0-129,7 13-129,-2 5 129,-4-6-258,5 12 258,-2-5-258,5 8 0,-6-5 0,5 7-258,-2-7 0,4 4 129,-6-6-258,2-3 0,-5-6 0,5 1 0,-6-12 129,0 0-129,0 0 0,0 0 0,-6-16 0,0 4 0,-2-7-129,-2 0-129,0-4 129,2 0-129,-1 0 129,5 4 0,2-3-129,2 4 129,0-1-129,5 2 129,5 3-129,2 2 129,5-2-129,3 2 129,5 1-129,3 4 0,2 1 0,0 1 0,-2 2 0,-2-1 0,0 3-129,-9-3-387,4 9-516,-21-5-1419,15 0-1935,-15 0-645,0 0 129,8 12-774</inkml:trace>
  <inkml:trace contextRef="#ctx0" brushRef="#br0" timeOffset="3732.213">3060 10101 2193,'12'0'4128,"-12"0"-129,0 0 0,0 0-2064,0 0-1548,-2-10-258,2 10 258,0 0-129,0 0 258,-5 10 129,5-10 0,-1 19 0,1-19 0,0 32 0,-2-18-129,2 10 0,3-7-129,4 3-129,-1-3-129,2 0 0,1-6 0,4-2 0,1-5-129,4-4 0,2-5 0,1-8 0,1-3 0,1 0 129,-3-1 0,-1 2-129,-6 0 129,-1 3 129,-5-3-129,-7 15 0,9-19 0,-7 8 129,-2-2-258,0-2 129,0 1-129,0-1 0,-2 3-129,-1-2 129,3 14-645,-3-24-129,3 24-1161,0 0-2580,0 0-258,3-15-258,-3 15-129</inkml:trace>
  <inkml:trace contextRef="#ctx0" brushRef="#br0" timeOffset="4792.272">3573 9997 1032,'14'17'2967,"-14"-17"387,0 0-2322,0 0 0,0 0 0,0 0 516,0 11 0,3 2 258,-3-13-129,2 27-129,-2-14-387,2 12-129,-2-9-258,6 9-129,-5-9-258,4 5-129,-3-7 0,2-2-129,-4-12 0,7 15 129,-7-15-129,0 0 0,15 0-129,-15 0 129,20-16-129,-7 3 129,0-4-129,2-3 129,-1-1-129,0 1 0,-3-2 0,3 3 129,-3 1-258,0 2 258,0 4-258,-11 12 129,20-10 0,-20 10 0,17 0 0,-17 0 0,13 13 129,-7 4-129,-2 1 258,-2 6-258,-2 1 129,1 3-129,-1-5 258,1 0-129,-1-5-129,2-3 129,-2-15 0,8 14-129,-8-14 129,24-12-129,-7-5 0,1 0 0,4-2 129,0-3-258,-1 1 129,-4 3 129,0 7-258,-5 5 258,-12 6-129,20 0 0,-20 0-129,13 3 129,-13-3 129,13 19-129,-13-19 129,13 21 0,-9-8 0,1 2 0,-3 4 0,1 1-129,-1 1 0,-2 1 0,0 0-387,0-5-129,2 9-645,-2-26-1032,-1 15-2709,1-15-129,0 0-387,11-9-129</inkml:trace>
  <inkml:trace contextRef="#ctx0" brushRef="#br0" timeOffset="5623.321">4285 10154 2193,'12'7'3870,"-12"-7"0,19 3 0,-6-3-3225,-3 0 129,6-3-258,-5-2 258,6 1-258,-4-5 129,4 1 258,-5-5-129,7 6-129,-7-7-258,5 3 129,-6-3-258,3 4 129,-5-4-258,2 2 129,-6-2-258,0 2 129,-2 1-129,-3 11 0,0-18 0,0 18 0,-13-11-129,3 8-129,-1 3 258,-8 0-129,5 6 0,-6 0 129,-2 5 0,1 3 129,-2 3 0,1 0 129,0 1-129,5 5 0,-3-3 0,8 2-129,2-3 129,2 3-129,5 0 129,3-3-129,1 0 258,9-1-129,4 1-129,2-3 258,4-3-258,5-5 129,3 0-129,1-8-129,2 0 0,-3-6-258,4-2-129,-7-13-516,8 11-645,-16-14-1935,4 3-1161,-2 3-258,-4-6 387</inkml:trace>
  <inkml:trace contextRef="#ctx0" brushRef="#br0" timeOffset="6172.353">4696 9992 5031,'-8'19'4902,"3"1"-645,5-20 0,0 0-3225,0 13-1032,0-13 0,4 17-129,-2-6 129,2 0 0,-4-11 129,8 23 129,-8-23 258,6 26-258,-5-14 258,5 8-258,-4-6 129,4-2 129,-1 1-258,-5-13-129,20 9-129,-8-9 129,4-6-129,1-10 0,3-2 129,4-3 0,0-3-129,1 3 0,-1 1 129,0 3 0,-2 1 0,0 3 0,-1 8 0,0 3-258,-7 2 258,1 0 129,-3 7 0,-1 7-129,-3-1 387,-5 9-258,-3 0 0,0 2 129,-2 1 0,-4 0-258,-3 0-129,0-3 0,1-1-258,-2-6-258,7 2-645,-9-17-1548,12 0-2193,0 0-258,0 0-387,0-22 258</inkml:trace>
  <inkml:trace contextRef="#ctx0" brushRef="#br0" timeOffset="6779.387">5304 9678 1806,'7'11'4128,"-1"2"258,-6-13-258,0 0-2838,0 12-903,0-12 387,-1 22-129,-6-10 0,7 9 258,-5-4-129,5 15 0,-6-10 0,6 14 258,-3-2-129,3 9-387,0-5 0,1 2 0,4-2-129,5-1-129,4-1-129,2-4 0,6-5-129,1-6 129,3-4-129,3-3 0,1-4 0,-1-6-129,3-4-129,-6-7-516,13 3-1548,-8-13-2451,0-8-516,-4-4-129,-2-5 0</inkml:trace>
  <inkml:trace contextRef="#ctx0" brushRef="#br0" timeOffset="7129.406">5229 9901 7224,'17'9'4515,"-4"-9"0,5-9-1032,5 4-2967,2-6-258,6 5 258,-1-4-129,5 1-129,2-4 258,6 5-129,1 0-129,3 2-258,2 6-645,-7-3-3870,10-1-129,-1-5-387,-2-6-387</inkml:trace>
  <inkml:trace contextRef="#ctx0" brushRef="#br0" timeOffset="22143.266">7223 9764 2322,'0'0'1161,"0"-8"0,0 8 0,0 0 258,0 0-387,0 0 129,-8-8 129,8 8-258,0 0 0,0 0-516,0 0 0,0 0-387,-5 9 0,5-9-129,-2 17 129,1-2-129,1-1 0,-1 6 0,-1 1-129,-1 1 129,0 1 0,-3 2 0,0 2 0,1-3-258,2 0-645,-2-7-1161,5-17-1806,0 19-129</inkml:trace>
  <inkml:trace contextRef="#ctx0" brushRef="#br0" timeOffset="22480.285">7382 9774 2193,'0'19'3870,"0"-19"258,-1 10-258,1-10-3741,-3 15 0,3-15 0,-4 13 0,4-13-129,-5 16 129,3-2 258,-4-2-129,2 5 258,-4 0-129,0 5 129,-4 0-129,5 4 129,-6-1-258,6-4-129,1 3-645,-3-10-1548,2-1-2193,9-2-129,-2-11-258</inkml:trace>
  <inkml:trace contextRef="#ctx0" brushRef="#br0" timeOffset="23263.328">7532 10251 258,'0'-36'774,"0"17"-129,7-4 0,4-1 129,4-1 129,2 2 258,5 1 129,-1 0 0,1 8 0,1-3-129,1 7-258,-2 3 0,1 6-387,-3 0 0,-2 1-387,-4 7 0,3 4 0,-8 0 258,2 2-129,-5-2 0,0 6 258,-6-5 129,1 9 129,-5-8 129,-1 11-258,-11-10 258,3 13-129,-10-10-129,1 5-129,-7-3 0,2 2-129,-3-7 0,4 1 0,-2-6-258,8-3 0,-1-5 0,7-1-258,14 0-258,-18-24-516,18 13-387,0-15-903,11 6-2451,3-4-258,3 3-258</inkml:trace>
  <inkml:trace contextRef="#ctx0" brushRef="#br0" timeOffset="23651.352">7981 10062 2322,'6'21'4128,"-6"-21"129,0 18-387,0-8-3225,0 1-774,0 6 129,0 1 129,0 6-258,0 1 387,0 8 0,0 3 129,4 14 516,-4-3-258,0 11 387,-2-6-258,2 10 129,-8-9-387,8-2 0,-6-6-387,0-13-258,5 2-516,-8-19-1290,7-4-2451,2-11-516,0 0-129</inkml:trace>
  <inkml:trace contextRef="#ctx0" brushRef="#br0" timeOffset="24171.382">8019 10169 1935,'15'-12'3999,"-1"11"258,-14 1-258,16-21-2709,-3 14-1161,-13 7 0,23-13 0,-11 11 129,4-4-129,-3 2 258,2 2 0,-15 2 0,23 0 0,-23 0 258,21 14-387,-21-14 129,18 20-129,-10-6 0,1 6 0,-3-3-129,1 4 129,-5-2 0,2 3 0,-4-5 129,0 5 0,-4-4 258,-2 1-258,-5-7 0,0 2 0,-5-6-129,-1 5 0,0-2-129,-3-3 129,0-5-129,0-2-129,-1-1 258,1 0-129,1-3-129,3-2-129,0-5 129,2-1-516,14 11-258,-15-22-516,15 22-1419,7-15-2064,4 1-387,4-4-129</inkml:trace>
  <inkml:trace contextRef="#ctx0" brushRef="#br0" timeOffset="24755.416">8422 10193 1161,'7'12'3870,"-7"-12"129,15 5-645,-4-2-2709,-1-3-129,8 0 258,-4 0-258,8-1 129,-3-8 0,5 7 258,-7-13-129,8 10 129,-9-11-129,5 6-129,-9-5 0,3 5-258,-9-5-129,0 1-129,-5 3-258,-1-1 129,0 12-258,-14-18 0,2 13 129,-5-1 0,-2 5 0,-1 1 0,-1 0 258,0 6-129,2 4 129,-1 4-129,2-2 129,3 4-129,3 2 129,2 2-129,0 0 129,6 1 0,-2 1 0,6 0 129,-4-3 129,4 5-258,0-2 129,5-2-129,2-3 0,1 1 0,6-6-129,-1 1 0,7-4-129,-1-7 0,7-1 0,1-3-258,4-1-129,0-11-258,7 5-129,-10-14-1032,11 5-1806,-5 1-903,-8-8-387,1 6 646</inkml:trace>
  <inkml:trace contextRef="#ctx0" brushRef="#br0" timeOffset="25359.45">8911 10000 3225,'-13'6'4128,"13"-6"-129,0 0-1032,-1 10-2709,1-10-129,0 10 258,0-10-258,2 24 0,2-12 0,3 7 258,-4-6-129,3 11 387,-5-6 0,7 10 0,-8-8 129,5 6-129,-5-7 0,2 3-129,-2-5-258,4-3 0,-3-2 0,-1-12-129,0 0 258,11 3-258,-11-3 0,12-10 129,-8-5 0,4-1 0,-2-3-129,4-1 0,-1-2 0,2 1-129,3-4 0,1 1-129,3 5 0,-2-1 0,4 6 0,-1 2 129,1 1-129,0 5 0,-3 3 129,1 3 0,-1 5 0,0 0 0,-2 5 129,-1 2 0,-2 1 0,-3 1 129,-3 5 0,-2 2 0,-4 0 129,0 7-258,-3-4 258,-1 1-258,-2-2 0,0-1-258,5-3-516,1-19-387,5 13-2709,6-18-1290,7-10-129,2-8-387</inkml:trace>
  <inkml:trace contextRef="#ctx0" brushRef="#br0" timeOffset="25883.48">9497 10135 4386,'-2'21'4902,"2"-21"-645,0 0 129,0 15-3354,0-15-1161,10 0 258,-10 0-129,20 0 129,-5-2 0,1 1 0,2-6 258,3 2 0,-3-4 129,3 6 0,-7-10-258,6 2 258,-11-1-258,5 0 0,-7 1-258,-1-2 0,-2 1-129,-4-1 0,0 13 129,-3-19-129,3 19 129,-16-17-129,4 13 129,-3 0-258,-1 3 258,-2 1-129,0 2 0,-2 5 129,3 8 129,-1 4-129,0 2 387,2 2-258,1 2 258,2 4-129,0-3 0,4 3 0,0-8 0,7 1-129,2 0-129,5-3-129,11-1-258,2-8-258,17 0-645,-7-10-1032,20 0-1290,-5-10-1419,2-6-258,1-5 388</inkml:trace>
  <inkml:trace contextRef="#ctx0" brushRef="#br0" timeOffset="26275.502">9935 10200 3354,'-16'13'3870,"16"-13"-1290,-11 18-516,11-2-387,0-16-387,0 24-387,0-24 0,11 26 0,-11-26-258,23 17 258,-12-14-258,8 3 0,-7-6 0,6-5-129,-7-5 129,4 2-258,-6-7 0,1 0-129,-7-6-129,0 3 0,-3-1 0,-6 0 0,-5 0-129,1 0 0,-4 3 129,2 2 0,-1 4-129,2 1 0,11 9-129,-16-5-129,16 5-258,-15 5-129,14 9-774,-12-9-516,13 13-2064,-5-1-903,-2-5-258,5 4 258</inkml:trace>
  <inkml:trace contextRef="#ctx0" brushRef="#br0" timeOffset="26663.525">10035 9757 516,'12'-33'5031,"-12"33"-129,9-18 0,-8 4-2193,-1 14-1290,0 0-516,0 0-258,0 0-387,5 10-129,-5-10 0,0 24 0,0-3-129,2 4 258,3 4-129,1 5 0,-1 7 0,3 5 0,-3 7 129,0 3 0,0-2 0,0 4 0,2-4-129,0 0 0,1-6-129,8-9 0,5-5-645,-2-24-1806,10-1-2322,3-10-258,5-17-516,3-9 387</inkml:trace>
  <inkml:trace contextRef="#ctx0" brushRef="#br0" timeOffset="27048.547">10577 9902 645,'0'0'129,"0"0"-645</inkml:trace>
  <inkml:trace contextRef="#ctx0" brushRef="#br0" timeOffset="27679.583">10637 9885 1,'0'0'3353,"0"0"1,0 0-2322,0 0-129,0 0 387,0 0-129,0 0 0,-6 0 387,6 0-129,0 0-129,8 13-129,-8-13-258,20 24-129,-7-12-129,9 15-129,3-1-129,7 6-129,2 3 0,5 7-129,-1-2 0,3 5 129,-1-2-129,0-6-129,-1 2 129,-7-4-129,-2-6 0,-6-7 0,-2-2-129,-8-8-516,2 5-387,-16-17-2322,0 0-1419,0 0-129,-7-11-516</inkml:trace>
  <inkml:trace contextRef="#ctx0" brushRef="#br0" timeOffset="28054.604">10658 10454 1935,'0'11'4128,"0"-11"258,1-5-258,-1 5-3096,10-18-516,-7 4 258,7 4-258,-5-10 258,7 6 129,-7-13-129,10 10 129,-9-13-258,11 5 129,-1-9-129,11 1-129,3-7-258,8 1-129,2-2 0,7-1-129,1 2 0,1 3-129,2 7-387,-10-4-258,4 22-1290,-12-5-2709,-5 5-129,-6 5-645,-6-4 388</inkml:trace>
  <inkml:trace contextRef="#ctx0" brushRef="#br0" timeOffset="28990.658">11630 10174 2322,'0'0'3354,"10"2"-2193,-10-2-258,0 0 258,0 0 0,19 17 0,-19-17 0,7 26 0,-7-11 0,6 9 0,-6-3-258,6 8-129,-6-9-258,6 1 0,-1-5-129,5-3-129,-10-13 0,23 8-129,-7-8 0,2-14-129,0-1 129,3-2-129,-2-7 129,-1 2-129,-3-2 129,-1 3-129,-4 3 129,0 0-129,-4 6-129,1 1 129,-7 11-129,0 0 129,18-7-129,-18 7 0,15 7 0,-7 5 0,4-1 258,-2 5-129,4-1 0,0 2 0,-1 2 129,1-2 0,-2-2 0,1 1 129,-4-2-129,3-4 0,-12-10 258,15 14 0,-15-14 0,12 0 258,-10-11-387,4-1 129,-6-7-129,4 2 0,-4-8-129,0-3-129,0 3 0,0 1-129,0 3 129,0 2-258,1 9-387,-1-9-774,11 13-3096,-11 6-387,18-12-387,-8 0 0</inkml:trace>
  <inkml:trace contextRef="#ctx0" brushRef="#br0" timeOffset="29338.678">12365 10128 4386,'3'16'4644,"1"4"-129,-4-20-516,0 0-3870,0 0-129,10 14 0,-10-14 129,12 22 0,-4-5 387,-5 0 0,6 7 0,-8 0 129,6 8-129,-7-6 0,3 0 0,-3-5-258,0-8-1161,6 2-2064,-6-15-1677,0 0-387,13-9-129</inkml:trace>
  <inkml:trace contextRef="#ctx0" brushRef="#br0" timeOffset="29723.7">12809 9694 3225,'7'17'4902,"-7"-17"-258,2 29-387,-2-9-2322,0 1-1806,1 5 0,-1 2 258,2 9 0,-2 1 129,2 11 0,-2-4 129,2 6 0,-2-3 0,0 6-258,0-8 0,0 2-129,0-10-258,0-7 0,0-6-258,0-12-387,2 5-1548,-2-18-2451,-6-4-258,0-11-516,-1-5 258</inkml:trace>
  <inkml:trace contextRef="#ctx0" brushRef="#br0" timeOffset="29992.715">12566 10037 6321,'0'0'5160,"8"10"-516,5-9 0,0-1-4128,14 0-387,8-3 129,5 2 0,4-3-129,6 0-129,3-1 129,1 2-129,-2 1 0,-2 2 0,-4 0 0,-5 0-645,2 12-645,-19-10-2064,-1 2-1290,-5 4-258,-18-8-258</inkml:trace>
  <inkml:trace contextRef="#ctx0" brushRef="#br0" timeOffset="30631.752">13038 9680 4128,'13'17'4386,"-4"-3"-129,-9-14-258,0 0-4128,6 15 0,-1-3 129,2 3 129,-4 4 129,5 2 129,-5 4 0,5 8 387,-7 0-258,9 9 129,-7 0-129,5 9 129,-3-3-129,1 5-258,-3-2 129,2 0-387,1-6 129,-3-4-129,1-7 0,-2-9-129,1-9 129,0-5 0,-3-11 0,17 0 0,-7-15-258,3-9 258,5-3-129,2-2 0,2 1 129,1-1-129,0 2 129,0 7 0,-2 3 0,0 10 0,-2 1 0,-2 6-129,0 0 258,-3 9-129,-1 2 0,-3 5 129,0 2 129,-2 9 258,-6-3-129,2 3 0,-4 2 0,0 2 129,-4-5-129,3-1-258,1-3-258,-4-10-1161,8 0-3483,-4-12-129,16 5-258,-6-17-645</inkml:trace>
  <inkml:trace contextRef="#ctx0" brushRef="#br0" timeOffset="31590.806">13864 9827 1677,'-11'0'3999,"11"0"-1032,0 0-516,0 0-387,0 0-645,4-9-258,9 9-129,-13 0-258,23-3 129,-11 2 0,7 2-387,-3 6 0,5 6-129,-1 4-129,4 7 0,0 3-129,2 4 0,1 0 0,1 1 129,-3-1-258,3-2 0,-5-3 0,0-6-258,-2-8 258,-3-3-387,-2-1-129,-16-8-645,28 0-1677,-14-8-1806,-4-6-129,0-1-129</inkml:trace>
  <inkml:trace contextRef="#ctx0" brushRef="#br0" timeOffset="32314.848">14540 9811 1677,'0'0'3483,"-4"7"258,4-7-2580,-17 7-387,17-7-258,-20 13 0,10-2 129,-3-4 0,4 4 129,-5 1-129,2 9 129,-4 0-129,2 9 258,-6-2-258,-1 9-129,-5-4 129,5 1-258,-2-4 0,5-3-129,-1-7 0,5-6-258,14-14-258,-17 10-258,17-10-129,0 0-129,11-6 129,-11 6-258,13-17 387,-13 17 0,14-14 129,-14 14 129,0 0 387,10-11 0,-10 11 129,0 0 129,0 0-258,0 0-129,0 0 129,0 0 129,0 0 0,6 8 0,-6-8-129,0 0-129,0 0 0,0 0 258,0 0-129,3 12-129,-3-12 129,0 0 0,3 18 0,1-7 0,-2 2 0,3 2 129,-3 1-129,2 6 258,-3-1-129,5 4 258,-6-1-258,7 3 129,-6-3 129,6 0 0,-7-2-129,6-3 0,-6-4 129,0 1-258,0-16 0,0 18 0,0-18-129,0 12-258,0-12-258,0 0-1677,-18 0-2580,18 0-387,-14-25-258,4-1-129</inkml:trace>
  <inkml:trace contextRef="#ctx0" brushRef="#br0" timeOffset="33500.916">14825 9550 1806,'13'0'3870,"-13"0"258,0 0-2451,0 0-645,17-6 387,-17 6 0,0 0-129,3-9-258,-3 9 0,0 0-258,0 0-258,6 5 129,-4 7-258,-2 2-129,0 5 0,0 3 129,0 5-129,0 1-129,0 2 0,-2 1-258,-1-6 0,3 1-645,-4-11-258,5 9-903,-1-14-2451,0-10-516,8 0-258</inkml:trace>
  <inkml:trace contextRef="#ctx0" brushRef="#br0" timeOffset="33780.932">15125 9501 6063,'4'46'4902,"-4"-27"-258,0 3-516,-4-3-3870,1 3-129,-2 3 0,3 6 129,-2-10 0,1 5 0,-1-3-258,2-2 129,2 2-903,-6-4-3354,6-19-258,-9 10-516,-2-16-258</inkml:trace>
  <inkml:trace contextRef="#ctx0" brushRef="#br0" timeOffset="35064.005">6907 11425 2193,'0'-13'3354,"0"13"-903,0 0-1806,0 0 129,0 0-129,8-1 129,-8 1 129,0 0-258,0 0 129,0 0 129,0 0 129,0 0-258,0 0 129,2 10-258,-2-10-129,2 18 0,-2-18 0,0 26 0,0-8-129,0 6 129,-7-2 0,2 6 0,-6-5 129,2 2-387,-3-4 129,1-3-387,2 2-645,-5-11-1290,14-9-2709,0 0-129,-13 2-387,13-2 129</inkml:trace>
  <inkml:trace contextRef="#ctx0" brushRef="#br0" timeOffset="35365.022">7168 11385 2580,'4'22'4128,"-3"3"-387,-1-25 129,-4 18-3612,4-4-258,0 1 129,0 0 258,0 1 129,0 4 129,0-4 258,0 10-129,-6-6 258,4 3-258,-3-3-387,1-5-1419,2-3-2967,2 2-645,0-14-258,0 0-129</inkml:trace>
  <inkml:trace contextRef="#ctx0" brushRef="#br0" timeOffset="36939.112">7707 11750 1677,'0'0'4257,"0"0"0,0 0 129,-11 1-2709,11-1-903,0 0-129,0 0 129,0 0-258,0-12-129,0 12 0,13-10 0,-1 3-258,1 1 129,3 0-129,1-1 0,5 2 0,-1 4 0,4 1-129,-4 1 129,3 5-129,-1 5-129,-1 0 129,-2 7-129,-1-1 129,1 2 129,-4 3-129,1 4 0,-5 1 0,-1 0 0,-3 2 129,-2-3-129,-3 1 129,-3-1 0,0-2-129,-9-1 129,0-6 258,-4-3-387,-2-2 129,0-2 0,-3-4 0,-1-6 129,1 0-258,-2-4 129,3-3 0,0-7-129,1-3 0,3-2 0,3 1-129,3-2 0,4-1-129,3 4 129,2-3 0,7 6 0,4 0-129,5 1 129,0 0 0,2 0 258,3-1-129,1 3 0,-3 1 0,-1 3 0,-1 3-129,-1 4-387,-18 0-387,28 6-1161,-21 6-2064,-7-12-645,16 22-258</inkml:trace>
  <inkml:trace contextRef="#ctx0" brushRef="#br0" timeOffset="37367.136">8333 11447 5547,'11'0'4644,"-11"0"-258,0 0 0,0 0-3870,0 0-258,6 18 129,-4-3 0,-2-1 0,0 11 129,-5-1 258,5 12-387,0 0-129,0 11 0,0-1 129,0 3-258,4 1 129,1 3-129,1-7-129,-1-4 129,-2-5-129,0-10 0,1-4-129,-4-11-387,8 4-1419,-8-16-2580,-2-12-387,-1-6-387,-4-10 0</inkml:trace>
  <inkml:trace contextRef="#ctx0" brushRef="#br0" timeOffset="37631.152">8147 11614 9159,'7'7'5160,"4"-7"-387,4 0-129,5-6-4644,2 2 0,10-4 129,4-2-129,-1 1 0,5 1 0,1 4-129,-1-5-129,1 6-516,-9-9-903,8 11-2451,-8 1-774,-4 0-258,-4 1-258</inkml:trace>
  <inkml:trace contextRef="#ctx0" brushRef="#br0" timeOffset="38204.185">8647 11862 2580,'32'10'4386,"-18"-13"-387,13 3-129,0-7-3225,-4-6-258,5 1-129,-4-4 258,3 3-258,-7-4 129,2 9 129,-8-8 258,1 6-387,-5-3 129,-10 13-258,9-22-129,-9 22 0,0-14 0,0 14-129,-20-15 0,5 11 0,-4 3 0,-2 1 0,2 1 0,-2 6 129,-1 1-129,4 1 129,-2 4 0,5 6 129,-3-1 0,8 4 258,-4-2-129,8 6 129,-1-2 0,7 6-129,0-8 0,6 4 0,4-5-129,7 1 129,3-1-129,4-1-258,7-6 0,4-6-129,8 4-645,-4-12-1032,14 0-2967,3-9-387,6-4-258,1-6 0</inkml:trace>
  <inkml:trace contextRef="#ctx0" brushRef="#br0" timeOffset="38940.219">10120 11504 2193,'0'0'4257,"0"0"258,0 0-1935,-10-10-387,10 10-516,0 0-258,0 0-258,0 0-129,0 0 0,0 0-129,0 0-258,6 7-129,-6-7 129,14 16-258,0-1 0,-2 1-258,7 9 129,-2 5-129,6 4-129,0 5 129,2 3-258,1 4 258,1 2-258,2 2 129,-3-5-258,-1 2 0,-2-8-258,3 2-387,-12-19-645,11 10-1290,-15-20-2064,-10-12-387,12 7-129</inkml:trace>
  <inkml:trace contextRef="#ctx0" brushRef="#br0" timeOffset="39247.244">9896 11925 4773,'-32'25'4644,"21"-25"-129,11 0-387,6-3-3612,7-14-387,7 2 129,5-11 0,10 0 0,3-8 129,9 2-129,5-7-129,4 3 129,4-1-387,4-1 0,1 9-774,-8-8-1548,2 7-2064,2 2-387,-8 2 0</inkml:trace>
  <inkml:trace contextRef="#ctx0" brushRef="#br0" timeOffset="40343.307">11190 11737 516,'10'0'4128,"-10"0"-129,0 0 258,0 0-2709,0 0-903,0 0-129,0 0 0,0 0 0,0 0 129,0 0 129,0 0 129,3 14-129,-3-14 0,2 17 0,-2-5 0,5 11-129,-5-6-258,4 9 0,0-3 0,2 2-258,-2-1 129,6 2-129,-1-6 129,4-8-258,5-7 0,3-5 0,5-5-258,4-11 129,5-7 0,0-7 0,1-1 0,-2-5 0,-1 5 129,-6 2 0,-4 3 0,-6 9 0,-3 2 0,-14 15 0,16-10-129,-16 10 129,14 3-129,-14-3 129,12 17 0,-12-17 0,15 22 129,-6-8 0,0 4-129,2-1 129,-2-2 0,0-2 0,0 2-129,0-1 0,-2-5 0,-7-9 0,10 16 129,-10-16-129,0 0 0,15 5 0,-15-5 129,10-6-129,-5-6 258,3-5-129,-4-5 0,4-1-129,-1-2 0,0-6 0,1 2-258,-4-3-387,8 11-516,-12-11-2451,11 10-1290,-1 2-387,1 3-258</inkml:trace>
  <inkml:trace contextRef="#ctx0" brushRef="#br0" timeOffset="40856.336">12005 11725 1419,'0'0'3870,"0"0"258,0 0-1419,0 0-1419,12 0-129,-12 0 0,12 12-129,-12-12 0,14 25-258,-10-11 0,9 7 0,-7 0-387,4 4 0,-2-2-258,-2-4-258,2 3-903,-8-8-2967,0-14-645,0 0-258,9-17-258</inkml:trace>
  <inkml:trace contextRef="#ctx0" brushRef="#br0" timeOffset="41157.354">12384 11309 8256,'14'38'5031,"-10"-18"-129,-3 1-258,-1 3-4515,1 4-258,0 11 0,2 4 0,-2 0 129,1 3 0,1 5 129,-1-1 0,1-5 129,0 0-129,-1-10-129,-2-11-387,5 5-1677,-6-14-2451,1-15-516,0 0-258,-20-15 0</inkml:trace>
  <inkml:trace contextRef="#ctx0" brushRef="#br0" timeOffset="41396.367">12181 11644 4128,'-13'-14'4515,"23"10"258,9 1-387,10 3-3354,-3-8-387,10 7 0,0-8 129,9 9-258,0-4 0,4 4-129,-3-3-258,-2 3-129,3 3-129,-8-3-645,2 8-516,-13-9-1935,-1-3-1419,-4 3-387,-7-8 0</inkml:trace>
  <inkml:trace contextRef="#ctx0" brushRef="#br0" timeOffset="41899.396">12708 11343 7998,'4'7'4515,"5"11"129,-9-18-1677,12 25-2709,-11-4 0,4 8 129,-4 1 129,6 8 129,-7 2 0,7 5-129,-7-3 129,4 3 0,-4-6-129,6-2-258,-4-10-129,2-9-129,6-7-258,0-11-258,10-10-129,2-12 0,9 1 129,-2-12 0,8 7 129,-1-2 0,-2 5 387,-1 8 258,-6 6 0,0 7 0,-7 2-129,0 13 0,-5 3 0,-1 5-129,-2 0 0,0 7 129,-4-6 0,1 4 0,-3-7 129,2-1 0,-3-5-129,0-2-129,-1 2-387,-4-13-2193,0 0-2064,13 0-387,-13 0-516,19-17 0</inkml:trace>
  <inkml:trace contextRef="#ctx0" brushRef="#br0" timeOffset="43167.469">13751 11367 1161,'0'-16'3999,"0"16"-774,0 0-1419,-3-21 129,3 21 129,-4-12-129,4 12-129,0 0-387,0 0-258,0-13-387,0 13 0,7 8-129,3 6-258,-5 3 0,6 10-129,1 1 0,3 6 0,1 1-258,1-1 129,0-1-129,0-7 258,0-1-516,0-10 129,2-5 0,-4-7-258,6-2-129,-6-8-258,11 0-258,-8-14 0,10 9-258,-8-13-387,10 10-258,-12-15-387,17 14 129,-15-10 258,8 7 258,-8-3 0,4 3 903,-8-1 516,0 3 774,-4 4 645,-3 0 129,-9 13 0,10-16-129,-10 16-258,1-12-129,-1 12-258,0 0 0,0 0-129,-10-7 258,10 7 0,-18 0 0,18 0 129,-22 16 0,12-1-258,-8-5 0,5 12 0,-12-3 129,5 8 0,-9-4 0,1 10-129,-10-6 0,5 3 258,-4-3-387,5 1 0,1-7-387,4-7 0,6-1-129,6-3 0,15-10 0,-15 4 0,15-4-129,0-7 0,0 7 258,0 0-129,11-12 129,-11 12 0,10-7-129,-10 7 129,0 0-129,12 3 129,-12-3 0,0 0 129,0 0-129,0 0 0,0 13 0,0-13 129,0 0 0,0 0 129,0 12-129,0-12-129,0 0 129,0 17-129,0-17 129,4 20-129,0-8 129,2 5-129,0 3 258,2 5-258,0-1 258,1 4 129,-1 0-258,1 3 258,-4-2-129,4 2 258,-7-9-387,1-1 0,-3-5 0,0-3-129,0-13-129,0 12-129,0-12-1032,0 0-3354,0 0-516,1-9-129,4-14-258</inkml:trace>
  <inkml:trace contextRef="#ctx0" brushRef="#br0" timeOffset="44386.538">14705 11289 645,'8'15'2838,"-8"-15"-1935,0 0-129,0 0 516,0 0 387,0 0 129,0 0 129,-3-7 129,3 7-129,0 0-258,0 7-129,0-7-516,-2 14-258,2-14-258,-5 26 0,0-9-387,5 2 0,-3 4 0,0-1 0,-2-2-129,3 0 0,0 0-258,2-20-645,0 22-774,0-22-2838,0 0-387,6-7-387,3-13 388</inkml:trace>
  <inkml:trace contextRef="#ctx0" brushRef="#br0" timeOffset="44652.554">14891 11343 4644,'13'24'4515,"-13"-24"-129,11 21-516,-4-8-3483,-4 2-129,0 4 129,-3 0 0,0 6 0,0-3 129,-1 7 129,-7-2-129,5 2-129,-4-4-387,2-6-1548,2-2-2838,3-5-516,0-12-258,15-12-128</inkml:trace>
  <inkml:trace contextRef="#ctx0" brushRef="#br0" timeOffset="54552.119">15615 10086 1161,'15'-1'2838,"-15"1"-1161,16-9 129,-16 9-387,12-4-387,-12 4-516,16 0 129,-16 0 129,25-3 129,-12 0 129,10 3-258,1-1 258,9 1-129,-3-4-129,9 4-129,-4-4-129,6 2-387,1 0-129,-3-3-516,1 4-129,-7-6-774,6 5-774,-10 1-2193,-6-8-129,2 7 129</inkml:trace>
  <inkml:trace contextRef="#ctx0" brushRef="#br0" timeOffset="55116.152">16045 9901 3225,'10'6'3483,"-10"-6"0,17-6-2451,-6 2-1032,4 2 0,-1 0 129,1-1 258,1 2 0,-1 0 0,3 1 387,-3 0-129,2 5-129,1-2 129,4 4-258,1 0-129,2 2-129,1-1-129,0 1 0,0 3-129,-2-4 0,-2 6 0,-4-1 129,-1 1-129,-7 1 129,-3 4 0,-2-3 129,-5 2-129,0 0 0,-5 0 129,-4 0-258,-4 3 258,-2 0-258,-2-1 258,-3 0-258,-1-2 387,1 2 0,-2-3 0,4-1 129,0-3-258,3-2-129,15-11-516,-17 12-516,17-12-3096,0 0-129,0 0-258</inkml:trace>
  <inkml:trace contextRef="#ctx0" brushRef="#br0" timeOffset="55955.2">17264 9499 1935,'0'0'3225,"0"0"-387,0 0-1935,0 0-387,11-5 0,-11 5-129,13-1 129,-13 1-258,20 5 129,-8 3 129,4 4-129,-1 3 129,4 3 0,-1 3-129,5 5 0,-1 1-129,3 1-129,-5 1-129,3-4 129,-3 0-258,-1 0 0,-1-5 129,-5-4 0,-1-3-258,-12-13 0,16 19-516,-16-19-1032,0 0-1806,14 6-258,-14-6 1</inkml:trace>
  <inkml:trace contextRef="#ctx0" brushRef="#br0" timeOffset="56847.251">17929 9453 3096,'0'0'2838,"0"0"-774,0 0-645,0 0 0,-5 11-258,5-11-258,0 0-258,-14 16-129,14-16-129,-7 19-129,2-5 129,-3-1-129,4 1 0,-4 5-129,2 3 0,-3 7 0,2 7 129,-5 4 0,3 7-129,-4 6-129,0 5 129,0 5 0,-2 1-129,2-3 129,-1-3 0,0-6 129,2-5-129,1-6 129,4-6 0,-1-10-129,3-4 258,0-6-258,2-3-129,3-12 0,-1 12 0,1-12 0,0 0-129,0 0 0,0 0-129,0 0 0,0 0-129,7 4-1161,-7-4-2451,0 0-387,22-14-129</inkml:trace>
  <inkml:trace contextRef="#ctx0" brushRef="#br0" timeOffset="58019.318">18626 10268 3483,'-11'0'3870,"11"0"0,0 0-2193,-22-14-774,22 14-129,-16-20 387,16 20-258,-14-24-129,14 24-129,-8-22 0,8 10-129,2-3-258,10 1-129,5-2-258,5-4 129,3 2-129,5-1 129,3 1-129,-1 2 129,-2 4-129,-2 2 129,-5 3-129,-4 4 129,-3 3 0,-6 0-129,0 11 258,-6 1-258,-2 1 129,-2 7-129,-2 1 129,-6 2 0,-2 1 0,-2-1 129,-3-2-129,-4-2 0,0-1 258,-2 0-129,-4-3 129,1-2-129,-2-4 129,4 2-258,2-2-387,-4-8-516,14 4-1806,10-5-1419,-20-13-645,20 2 129</inkml:trace>
  <inkml:trace contextRef="#ctx0" brushRef="#br0" timeOffset="58419.341">19002 10050 2322,'1'33'3612,"-1"-21"258,5 1-1290,0 3-2709,-3 4 0,4 4 0,-3 3 258,2 4-129,-4 8 0,2 3 258,-3 5 258,0 4-258,0 3 0,-4-3 258,-1-3-258,1-4 129,-1-8-129,0-6 0,2-9-516,-4-10-774,7-11-2709,0 0-258,-4-15 129</inkml:trace>
  <inkml:trace contextRef="#ctx0" brushRef="#br0" timeOffset="58899.368">19077 10014 3999,'0'0'4257,"-2"-11"-129,2 11-258,12-9-3612,-12 9-516,21-14 258,-6 8 0,3-1 0,3-1 0,0 5 0,4-2 0,-2 4 258,-1 1-129,-1-1-129,-2 1 129,-1 1-258,-5 7 0,-3 1 129,-3 6-387,-3 0 258,-1 7 0,-3-1 129,-2 3 0,-5-2 129,-6-2 516,1 4-129,-8-10 258,4 3 129,-9-9-258,5 4 0,-8-7-129,8-1-129,-2-4-258,1 0-258,2 0 0,3-7-516,16 7-903,-22-11-2322,18-4-774,4 2-387,4-7 387</inkml:trace>
  <inkml:trace contextRef="#ctx0" brushRef="#br0" timeOffset="59515.404">19586 10026 3096,'5'22'4257,"12"-3"-645,-17-19-645,17-2-4128,-5-3-1290,11 0-129,0 0-258,2-2 516,-3 0 645,4 2 775,-5 0 1030,-3-2 904,1 4 774,-6-2 129,-13 5 516,14-8-645,-14 8-258,1-13-774,-1 13-387,-7-13-129,-3 4-129,-3 4 0,-3 0-258,-2 1 258,-3 1-129,4 2 0,-2 1 129,2 0-129,-1 1 258,1 4-129,3 0 0,1 1 0,1 5 0,12-11 0,-17 19 258,9-7 0,4 5 0,0 0 258,3 5-258,-4-4 258,5 7 0,-5-3 0,5 7 0,-3-10 0,3 5-387,0-4 0,2 0 0,5-6-129,5-5-258,7-2-387,0-7-516,15 0-387,-6-7-774,9-7-1548,6-1-903,-7-8 129</inkml:trace>
  <inkml:trace contextRef="#ctx0" brushRef="#br0" timeOffset="60155.44">20011 9951 903,'5'14'3483,"-5"-14"387,12 6-387,-12-6-3354,15 6-258,-15-6-129,13 8 129,-13-8 129,7 12 129,-6 2 387,-1-4-129,0 5 258,0 2-129,-1 2 129,-4-1-129,5 5 129,-6-6-129,6 0-129,-3-3 0,3 1 0,0-15 0,0 17 129,0-17 129,0 0-258,12 0 0,0-7 0,0-5-129,6-1-129,2-5-258,6-3 0,1 0 0,2-1 0,1-2 0,1 2 129,-2 3-129,1 2 129,-6 3 0,-4 5 0,1 2 0,-4 3-129,-4 3 129,-2 1 0,-11 0 129,12 10 0,-10 3 129,0 1 0,-2 1 129,0 7 129,-4-3 0,1 4-258,-1-2 258,-1-1-387,2-2 129,1 0-387,2-5-129,0-13-903,2 18-1419,-2-18-2064,17 0-129,-4-8-645</inkml:trace>
  <inkml:trace contextRef="#ctx0" brushRef="#br0" timeOffset="60779.476">20691 10012 1548,'0'20'3999,"2"-7"-129,-2-13-129,0 0-3483,21 0-516,-4 0 0,0 0 129,4 0-258,-2-5 258,5-2 129,-2 2 0,0-3 0,-1-1 258,-2-3 129,0 3-129,-5-3 129,1 4 258,-7-3-258,-8 11 258,9-20-129,-9 20 0,0-15 0,0 15-129,-12-10-129,12 10 0,-20-7-129,6 5-129,1 0 0,-1 2 0,-3 0 0,2 0 0,-2 0 258,-2 2 129,-2 1 0,2 6 0,-6-4 129,8 9 0,-8-7 0,5 8 0,-3-2-258,6 6 129,-2-5-129,6 3-129,1 2-129,4 1 129,5-2 0,3 2 0,0-3 0,9-2-129,5-2 129,3 0-129,4-4 129,1-2-258,6-1-258,-1-6-258,11 5-645,-11-12-1806,6 2-1677,5-2-387,-1-5 0</inkml:trace>
  <inkml:trace contextRef="#ctx0" brushRef="#br0" timeOffset="61159.498">21102 10106 2322,'4'31'3612,"-4"-31"0,13 15-2451,1-6-1032,4-1 0,2-5-129,2-1 129,-2-2-129,6 0-129,-4-3 258,0-4 0,-3-3 0,-1 0 258,-5-3 0,-4-4-129,-2 1 387,-7-4 129,1 8-129,-1-6-258,-3 3 258,-8 0-387,11 15 0,-18-15-258,3 9 0,1 6-516,-6-3-387,4 3-387,-8 5-1032,-2-2-1806,10 7-129</inkml:trace>
  <inkml:trace contextRef="#ctx0" brushRef="#br0" timeOffset="61626.524">21327 9732 3483,'16'-35'4773,"-10"23"-129,-6-1-903,0-2-2451,0 15-645,1-16-258,-1 16 0,0 0-129,0 0-129,0 0-129,0 0 129,0 0 0,1 7 0,-1-7 0,0 20 0,0-1 0,0 5 0,0 2 0,0 6 0,-1 5-129,0 1 129,-1 1-129,-3 2 129,0 0 0,-1-3-129,4 1 129,0 1 0,2-4 0,0-5-129,2-2 0,6-2-129,5-5-387,-2-6-1161,2-5-2967,7-5 0,-2-6-516,7-9 259</inkml:trace>
  <inkml:trace contextRef="#ctx0" brushRef="#br0" timeOffset="66230.788">21983 9402 516,'-12'0'3741,"12"0"-516,0 0-1290,0 0-129,0 0 0,0 0-387,0 0-129,0 0-387,0 0-129,0 0-387,0 0 258,0 0-387,0 0-129,0 0-129,0 0 0,0 0 0,0 0 0,0 12-129,0-12 129,13 18-129,-2-3 129,7 3 0,5 3 0,7 2 0,7 6 0,3 4-129,6 6-129,2-3 0,6 10-129,-3-1 129,1 7-129,-6-4 0,-1 4-258,-8-7 387,-2 0 129,-9-1 0,-2-7 129,-7-6-129,-4-4 258,-2-8-129,-4-1-258,-7-18-645,8 13-1806,-8-13-1290,0 0-258</inkml:trace>
  <inkml:trace contextRef="#ctx0" brushRef="#br0" timeOffset="66906.826">21912 10159 2709,'19'-17'1677,"-8"2"-1161,3-4 258,1-3 258,2 1 0,-1-7 387,6 5 258,-6-10 0,10 6 129,-7-13-129,11 7-129,-7-13-129,11 10-387,-8-10-258,9 4-258,-3-4-129,0 8-129,2 1-129,0 6-129,-3 2 129,-2 3-129,-4 6 0,-4 3 0,-6 7 0,-2 1 0,-13 9 0,13-8 0,-13 8-129,0 0 129,0 0-387,0 0 0,0 0-387,0 0-774,0 0-3096,-7-2-129,7 2-387</inkml:trace>
  <inkml:trace contextRef="#ctx0" brushRef="#br0" timeOffset="68206.901">15501 11935 645,'0'0'2064,"0"0"-774,0 0 258,0 0 258,0-7 0,0 7 129,0 0 0,0 0-258,0 0-129,0 0-258,0 0 0,0 0-387,0 0-258,0 0-258,0 0-129,14 0 0,-14 0-129,16 0 0,-2 0 0,4 0-129,2 0 0,7-5 258,2 0-258,6-3 0,5-1-258,5 1 258,-2-1 0,7 0-129,-5-3 129,0 6-129,-4 2 0,-5 2 129,-5 2-129,-9-2-129,-2 2-258,-20 0-516,21 8-1548,-21-8-2064,0 0-258,0 0-129</inkml:trace>
  <inkml:trace contextRef="#ctx0" brushRef="#br0" timeOffset="68850.938">15958 11655 2580,'0'18'3870,"0"-18"-129,9 10-2451,3-10-1290,3 1 516,1-1 258,4 0-129,-4 0 129,7 4-129,-6-4 387,6 5-129,-5-5-129,7 10-129,-7-8 129,9 10-258,-5-7 0,7 3-129,-3 1-387,4 0 129,0 2-129,-2 1 129,0 0-258,-1-4 129,-3 4 0,-3 0-129,-5-4 129,-2 1 0,-3-1-129,-11-8 129,9 11 0,-9-11 129,-1 17-129,1-17 129,-22 19 0,2-5 0,-6 0 129,-6-1-129,-5 2 0,-1 3 0,-6-3 129,0 2 129,-3-2-129,5 2 0,0-5-129,7 2 129,2-1-258,6-6 0,7 2-129,1-4-129,19-5-129,-13 7-258,13-7 0,0 0-774,18 0-3225,-3-1-258,0-7-258,6 0 388</inkml:trace>
  <inkml:trace contextRef="#ctx0" brushRef="#br0" timeOffset="70123.01">17280 11400 1935,'0'0'3354,"0"0"387,10-14-2967,-10 14-774,22-7 129,-10 7 258,-12 0 129,22-3-258,-22 3 129,22 0 129,-22 0 0,17 10 129,-17-10 0,26 18-129,-13-5-129,6 6 0,-1-1-129,5 2 0,-1 0-258,1 4 129,2-2-258,-5 1 258,4-4-258,-4-3 258,-2 0-258,-2-4 0,-1-3-258,-15-9-1161,25 0-1806,-9 3-903,-11-11 129</inkml:trace>
  <inkml:trace contextRef="#ctx0" brushRef="#br0" timeOffset="70724.045">17968 11347 1677,'0'0'2322,"0"0"-387,0 0-258,0 0-258,2 13-387,-2-13-387,0 12-387,0-12 0,-4 18 0,4-18 258,-13 28 387,-2-16 0,4 11 0,-11-7 258,7 16 129,-11-2-387,4 15 129,-10-3-258,5 8-387,-3 1-129,5 8 0,3-6-129,3 2 0,2-9-129,6-5 129,1-6 0,4-2 0,-1-8 0,3-4 0,-5-3 129,4-3-258,5-15 129,-12 18 0,12-18-129,-7 11-129,7-11 129,0 0-387,7-5-387,-3-13-774,15 2-3225,-1-3-258,0-6-129</inkml:trace>
  <inkml:trace contextRef="#ctx0" brushRef="#br0" timeOffset="72991.174">18912 11805 2193,'20'3'2709,"1"-10"-2451,-8 6-645,4-2 258,0 3-258,0-1 516,1 1 129,-3-2 129,2 2 129,-3 0-129,2 0 129,-4 8 0,0-2 0,-1 0-387,0 3 258,-3 2-129,2 2 129,-6 0 129,2 0 258,-5 0 0,2 5 258,-3-7-258,0 4 129,0-2-129,0 3-129,0-16 0,-10 22-258,3-10 0,7-12 0,-15 20-258,7-8 129,-6-4 0,3 0 0,-6 2 0,2 0 0,-4-5 129,1 8 0,-3-9-129,2 3 129,-1-5-129,1 2-129,-1-4 129,6 0-129,0 0-129,2-9 0,12 9-129,-15-19 0,13 6-129,2-3 0,0 2-129,3-6 0,10 4-129,-3-4 129,7 6 0,0-3 0,1 6 0,1-1 0,1 1 258,-1 3-129,-2 1 129,1 2-129,0 0 129,-3 1-129,3 1 0,-3 0 0,4 3 129,-2 0 0,0 0-129,1 0 258,1 3-129,-2-2-516,-1 7-1419,4-2-1677,-20-6-387</inkml:trace>
  <inkml:trace contextRef="#ctx0" brushRef="#br0" timeOffset="73587.209">19495 11263 3870,'11'1'4128,"-11"-1"-258,0 0-1290,0 0-1935,0 12-387,0-12 129,-2 17 129,2-17 258,-7 28 0,-2-14 0,5 10 0,-6-2-129,5 12-258,-8-3 129,7 8-129,-4 4-129,3 4-258,-1-1 129,3 4-129,1-3 0,4-1 0,0-5 0,5 0 0,4-6-129,1-6 129,2-6-129,-3-5-129,3 0-258,-12-18-387,20 14-1419,-20-14-2322,8-14-387,-5-3 0</inkml:trace>
  <inkml:trace contextRef="#ctx0" brushRef="#br0" timeOffset="73863.224">19215 11497 2967,'-12'0'4644,"12"0"-129,9 7-129,-9-7-2193,26 0-1806,0 0 0,3-3 0,11 0 129,2-3-258,5 1 129,2 0-258,4-1-129,-1 3-129,-2-2-258,3 5-774,-13-3-2451,-2-1-903,1 1-516,-9-2 129</inkml:trace>
  <inkml:trace contextRef="#ctx0" brushRef="#br0" timeOffset="74495.26">19847 11701 2451,'-1'14'3870,"1"-14"-258,0 0-1419,0 0-2322,12 1 0,-12-1 129,20 1 129,-6-1 258,0 0 387,3 0 0,-2-1 0,7-3 258,-5-4-258,4 2-129,-1-3-129,1-1 0,-5 0-258,-2 0-258,-1 2 0,-13 8-387,11-16 387,-11 16-129,-2-14 0,2 14-129,-19-7 129,2 3-129,0 4 0,-4-1 0,0 1-129,-1 0 258,-1 6 0,2 4 258,-1-2-129,0 5 0,1-2 129,1 4 129,2-1 0,-1 8-129,7-5 258,1 0-258,3 0 129,6 4 129,0 1 129,3 2-129,4-2 129,6 3-129,-1-1 0,5 4-129,2-9 129,7 3-258,0-5-129,4-3-129,12 2-774,-9-14-2451,11-2-1419,6-2-129,-1-10-258</inkml:trace>
  <inkml:trace contextRef="#ctx0" brushRef="#br0" timeOffset="76064.35">20787 11350 2322,'0'0'4644,"-4"14"-129,4-14 129,0 0-2967,0 0-774,0 0-129,11 16 129,-11-16-258,15 16 0,-15-16-129,20 16-129,-8-6-258,7 7 129,-3 2-129,8 3-129,0 9 258,4 2-387,3 8 129,-1 4-129,4 4 0,-2-3 0,1 7 0,-3-5 0,6 1-258,-9-3-129,3 0-258,-9-10-258,9 4-1032,-10-4-2580,-5-18-258,-1 1-129</inkml:trace>
  <inkml:trace contextRef="#ctx0" brushRef="#br0" timeOffset="76492.375">20721 11935 3225,'21'-37'3999,"-10"15"-129,5 6-903,-8-18-903,17 12-258,-6-15-258,16 5-258,-7-10-516,14 3-129,0-4-516,3-1-258,7 7-774,-7-15-1161,5 10-2709,2 6-258,-5-2-129</inkml:trace>
  <inkml:trace contextRef="#ctx0" brushRef="#br1" timeOffset="84647.841">22416 11240 2709,'-35'-10'4773,"35"10"0,-19-20-129,8 3-3483,11 17 0,-1-25 0,1 25-387,1-24 0,6 13-387,4 0 0,8 3-258,5-1 0,8 6-129,6-2 129,7 0-258,3 3 129,4 2 0,-1 0 0,-4 7-129,0-1 129,-7 2 0,-7 6 0,-5 4 0,-6 2 0,-7-1 0,-6 5 129,-3 4 0,-6 0 0,-11 7 129,-8-3 0,-3 3 0,-7 1-129,-4 4 129,-6 2-258,-1 2 0,2-1-129,-2-1-516,9 9-774,-10-12-2193,16 2-1548,6-7 0,10-5-387</inkml:trace>
  <inkml:trace contextRef="#ctx0" brushRef="#br1" timeOffset="84887.855">22597 12192 5805,'-9'36'4902,"9"-22"-387,0-14-387,0 0-3999,0 0-516,17 5-258,-17-5-258,12 0-387,-12 0-774,6-17-2322,5 15-387,-9-15 516</inkml:trace>
  <inkml:trace contextRef="#ctx0" brushRef="#br1" timeOffset="85307.879">23250 11123 6966,'-10'13'5160,"10"-13"-258,0 0-258,0 11-3870,0-11-387,0 0 0,0 0-129,0 0-129,0 0 0,0 16 0,0-1-129,1 7 129,-1 8-129,0 7 129,0 6 0,-1 9-129,-3 3 129,-1 2-258,5 4-387,-5-10-516,9 13-1548,1-10-2193,-3-4-258,6-2-387,3-7 517</inkml:trace>
  <inkml:trace contextRef="#ctx0" brushRef="#br1" timeOffset="85623.897">23311 12354 6450,'10'17'5289,"2"0"-774,-12-17 0,0 0-3870,0 0-903,0 0-516,0 0-1548,0 0-2193,-6 0-129,-8-8-645</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D78C226-7F5C-4FD7-B96F-DE8BDF5794D5}" emma:medium="tactile" emma:mode="ink">
          <msink:context xmlns:msink="http://schemas.microsoft.com/ink/2010/main" type="inkDrawing"/>
        </emma:interpretation>
      </emma:emma>
    </inkml:annotationXML>
    <inkml:trace contextRef="#ctx0" brushRef="#br0">840-1 4,'-10'0'4,"-7"0"-1,4 2-1,-2 0-1,0 1-1,-1 0 0,0 2 0,1 0 0,-2 0 0,1 0 0,-3 0 0,-2 2 1,4 3-1,-3-1 2,-1 3-2,0 1 2,-4 1-1,2 1 1,0 0-1,1 1 1,-5-3 0,5 3-1,-5-1 1,2 0 0,1 2 0,0-2 1,-2 4 0,3-1 0,2 1 1,-4 0 0,2-1 0,3 2 0,-4 1 0,2-3-1,0 2 0,3-3-1,1 2 0,-1-2 0,8 1 0,-3-2-1,2 0 1,6 0-1,1 0 1,3 1 1,-4-1-1,8 0-1,-4 0 1,3-3 0,-2 1-1,-5-1 0,6-1 1,-4 0-1,2-3 0,1 2 1,1 1-1,-2-3 0,6 5 0,-1-5 0,6 4 0,1 2-1,1-1 1,0 0-1,-3-5 1,5 4-1,-4-2 1,7 5-1,-7-5 1,2 0-1,-3 1 1,4 2 0,4-1 0,0 2 0,1 2-1,-1-1 1,1 2 0,0-2 0,4-2-1,-2 1 1,4-1 0,3-2 0,-1 1 0,3-2 0,1-2 1,1 2-1,-1-1 1,-2-1 0,6 2-2,1 1 1,3-3 0,0 1-1,5 0 0,-4 0 1,6-3-1,2-1 0,-5 1 1,0-3 1,-1 0-1,2-1 1,0 0 0,1-1-1,-3 0 1,6 0-1,-4 0-1,4 1 1,-1-2-1,0 0 0,0 2 0,1-2 0,0 0 0,-3 1 0,0 0 1,0 0-1,-3-1 1,1 1-1,-4-2 0,0 0 1,4 0-2,-4 1 1,-3-2 0,-5 1 0,2 1 0,0 0-1,1 1 1,-3 0 0,1 1 0,-2 0 0,5 0 0,1 0 0,0 1 0,1-2 1,3 0-1,0 0 0,0 0 0,4 0 0,-2 1 0,5 1 0,4 0 0,0 0 0,0 3 0,4-2 0,3-1 0,3 1 0,4 0 1,-1-1-1,3 1 0,0 0 0,4 0 1,0 2-1,1-2 0,0 2 0,0-2 0,1 2 0,3-2 0,1-2 0,0 0 0,-1 0 0,1-1 0,-3-1 0,2 0 0,-4-1 0,-3 0 0,0 0 0,-4 1-1,-1 0 2,-4 0-1,0 0 0,-7 0 0,0 0 0,-2-1 1,-1 2-1,-2-2 0,-2 0 0,1 0 0,-3 0 0,2 1 0,-3 0 0,-1-1 0,0 0 1,-3-1-1,1 0 0,-2-1 0,2-1 0,0 0 0,2 2 0,0-1 0,1 0 0,-1 0 0,2 0 1,-4 0-1,-2 0 0,-2 0 0,-3-1 0,-2-1 1,-1-1-1,-1 0 0,-2 0 0,-1 0 0,0 1 0,-1 1 0,0-1 0,0-1 0,-1 2 0,-3 0 0,2 0 0,-1-1 1,0-1-1,-1-2 0,1 2 0,-2-3 0,1 0 0,-1-1 0,2-2 0,-1 0 0,-1 1 0,2 0 0,-2-2 0,3 2 0,0-2 0,-1 3 0,2-3 0,1-1 0,1 0 0,0-1 0,1 1 0,-4 0 0,2 0 0,-1 1 0,-3 1 0,-2-1 1,-1 2-2,-1 1 2,-4-3-1,1 1 0,-3 1 0,-2-2 0,0 0 0,-3 0 1,0-4-1,-2 3 0,-2-1 0,0 1 0,-2-1-1,0 0 1,-2-1 0,-3 0-1,-1-4 2,-1 1-2,-3 0 1,-2 1-1,1-2 1,-3 1 0,-1-1 0,-2 3-1,-3 1 0,-2-1 1,-2 1-1,1 0 1,-8-1-1,-1 3 1,-1-3-1,-5 3 0,-2-1 1,-1-1 0,-5 0 0,-3 0 0,-4-1 0,-6-1 0,-6 2-1,-4-2 1,-4 0 0,-4 0 0,-4-3 0,-4 2 0,-3-1 0,1 0 0,-1-1 0,1-2 0,1 2 0,-2-2 0,-2 3 0,-2-1 0,-1 1 0,-1 2 0,-6 0 1,0 3-2,-3-1 1,-3 0 0,0 3 0,2 0-1,2 1 1,1 2 0,4-2 0,-2 2 0,3 3 0,2 1 0,3 2 0,-5-2 1,2 2-1,0 2 0,-5 1 0,-1 2 0,-2 2 0,2 3 1,-2-1 0,2 2-1,1-2 0,-1 3 0,3-4 1,2 2 0,1 0 0,-1-2 0,7 3-1,0-2 1,3 2-1,8-2 1,5 4-1,4-6 0,10-2 0,8 1 0,4-2 0,9-2 0,6 0 0,7 0 0,7 0 0,4-1-1,15 2 0,-12-3-3,12 3-7,13-10-15,4 3-3,9-8-1,8-6 1</inkml:trace>
  </inkml:traceGroup>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AADE2AD-6124-4E84-A45B-1A16495D97E2}" emma:medium="tactile" emma:mode="ink">
          <msink:context xmlns:msink="http://schemas.microsoft.com/ink/2010/main" type="inkDrawing"/>
        </emma:interpretation>
      </emma:emma>
    </inkml:annotationXML>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traceGroup>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41.2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2426 1255 30,'6'9'10,"-6"-9"0,0 0-2,0 0-7,0 0 0,0 0 1,4 12-1,-4-12 2,0 0 2,5 13-1,-5-13 1,7 15 1,0-5-1,-1 1 0,3 4-1,0 4 1,4 4-1,-2 3 1,3 6 0,-3 3-1,1 5 0,-2 2-1,0 4 0,-3-2-1,0 0 0,-3 0-1,-1-3-1,0-1 1,-1-3-1,1-3 1,0-3-1,0-3 0,1-2 1,2-3-1,-1-2 0,-1-7 0,0 0 0,-1-2 0,0-2 0,-3-10 0,3 11-1,-3-11-2,0 0-5,4 10-11,-4-10-1,0 0-2,2-15 2</inkml:trace>
  <inkml:trace contextRef="#ctx0" brushRef="#br0" timeOffset="560">2368 2192 54,'0'0'15,"0"0"-1,10 3 0,-10-3-13,19-5-2,-6 2 0,7-3 1,6-2 1,5-3 2,7-2 1,3-4 0,5-1 2,-2-2-1,2 0 0,-6-1 0,-2 5 1,-9-2-1,-5 8 1,-8-1 0,-4 6-2,-12 5 0,9-6-2,-9 6-1,0 0-1,0 0-3,0 0-3,0 0-5,0 0-7,18-9-5,-18 9-1,23-19 1,-10 2 1</inkml:trace>
  <inkml:trace contextRef="#ctx0" brushRef="#br0" timeOffset="1061">2312 1251 0,'-18'-14'0</inkml:trace>
  <inkml:trace contextRef="#ctx0" brushRef="#br0" timeOffset="1181">2163 1314 11,'0'0'10,"-9"1"0,9-1 1,-10 1-2,10-1-1,-9 1-1,9-1-1,0 0-2,-9 2-1,9-2 0,0 0 0,16-2-1,1-1-1,9-3 0,7-3-1,8-2 2,7-1 1,2-5 2,4 1 0,-6-1 3,-2 3 0,-14 0 0,-3 6 1,-11-2-1,-4 7-1,-14 3-2,10-4-2,-10 4-2,0 0-1,0 0-1,0 0 0,0 0 0,0 0 0,0 0 0,0 0-1,0 0-3,0 0-6,0 0-7,0 0-4,0 0-1,0 0 0,17-10 1</inkml:trace>
  <inkml:trace contextRef="#ctx0" brushRef="#br0" timeOffset="1882">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2683">3256 1586 58,'0'0'17,"0"0"1,0 0-3,0 0-10,0 0-2,0 0 0,0 0-1,9-9 0,3 7 0,2-3 0,9 0 0,4-2-1,7-4-2,6 0 0,5-4 1,3-1 0,2-2 0,-4-2 1,-2 4 1,-9 0 1,-4 4 0,-9 0 0,-7 5 0,-15 7-3,8-9-4,-8 9-4,-21 4-6,4 2-7,-6-3-2,-2-3 2,-6-3-1</inkml:trace>
  <inkml:trace contextRef="#ctx0" brushRef="#br0" timeOffset="3144">3082 1137 29,'-11'-2'12,"11"2"-1,0 0 1,0 0-7,-6-11-1,6 11-1,0 0 0,0 0 0,0 0 1,0 0 0,0 0-1,0 0-1,15-3-1,2-2 0,7 0 0,9-5 1,10 1 1,9-5 2,6-1 0,2-4 1,0 4 0,-5-3 1,-3 7 0,-13-3-1,-4 7-1,-14-1-1,-4 5-2,-17 3 0,14-1-2,-14 1 0,0 0-1,-7 14-3,7-14-3,-11 20-8,-2-8-8,2 1 1,-8-11-2,1-6 1</inkml:trace>
  <inkml:trace contextRef="#ctx0" brushRef="#br0" timeOffset="14751">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2246">3916 1364 32,'0'0'12,"9"-10"1,-9 10 1,0 0-8,12-8-1,-12 8 1,0 0 0,13 1-1,-13-1 1,18 11 0,-4-2-1,5 4-2,3 3-1,4 0-1,4 4 0,0-1-1,0-1-1,-1 2-1,-4-4-4,-2-1-5,-7-3-6,-2-1-3,-14-11 2,7 15-1</inkml:trace>
  <inkml:trace contextRef="#ctx0" brushRef="#br0" timeOffset="192536">4009 1619 65,'-8'9'23,"8"-9"-1,0 0-1,0 0-10,13-15-7,-5 5-1,-1-4-1,5-3 0,-2-4 0,5-5 0,0-2-1,2-4-2,3 0-4,-1-8-4,11 3-4,-3-6-10,5 5-1,0-2 1,0 8 0</inkml:trace>
  <inkml:trace contextRef="#ctx0" brushRef="#br0" timeOffset="192967">4326 746 45,'1'-12'15,"0"3"1,-1 9 0,5-14-11,-5 14-4,0 0 1,0 0 0,0 0 0,10-3 1,-6 13 0,0 4 0,4 8-1,2 6 1,3 7-2,3 8 1,1 6 0,2 4-1,-1 1-1,2 0-1,-2-3 1,-1-2-3,-2-8-1,-2-6-3,-7-11-2,-1-4-3,-7-8-5,2-12 0,-17-3 1,1-9 1</inkml:trace>
  <inkml:trace contextRef="#ctx0" brushRef="#br0" timeOffset="193237">4374 1105 32,'-15'-24'17,"5"5"1,1 3 1,5 7-3,-2-1-3,6 10-3,2-11-3,-2 11-2,18-10-2,-2 4-2,4-2-1,5-3-1,7 0-3,0-3-1,6 3-5,-5-4-6,4 2-4,-6-2-2,-3 2 2,-6-1 1</inkml:trace>
  <inkml:trace contextRef="#ctx0" brushRef="#br0" timeOffset="193508">4687 834 26,'1'14'11,"-1"-14"-1,12 17 0,-3-9-7,2 5-5,4 0 0,-1 3 1,1 1 1,-1 3 0,1-1 2,-3 0 1,-2 0 0,-1-2 0,-3-2 0,-2-2-1,0-2 1,-4-11 1,3 12 3,-3-12-1,0 0 2,0 0-1,0 0 1,-9-14 0,9 14-1,-7-22-1,4 9-2,-2-6-1,3 0-1,1-2 0,1 1 0,3-1-1,4 2 0,0-1 0,4 3-1,4 3-1,2 2 1,5 3-1,3 2-1,3 4 0,1-2-1,4 7-2,-2-5-2,3 6-5,-5-6-7,2 3-3,-5-2 2,-2-2-1</inkml:trace>
  <inkml:trace contextRef="#ctx0" brushRef="#br0" timeOffset="194109">5104 693 32,'0'0'12,"14"-5"-2,4 5 0,2-1-8,2 1-3,3 1 0,2 1 2,0 1 1,-1 0 1,-1 3 0,-5 4 1,-1 0 0,-3 7-2,1 3 0,-5 3-4,-1 3 0,-4 2 0,-3-1 0,-3-1 2,-3 0-1,-6-4 3,-5-3 1,-4-2 2,-2-3 0,-3-4 2,2-2 0,-3-6 0,3 0 0,-1-6-1,7 0 1,1-7-2,3 2 0,3-4-2,4 1-1,1 0 0,2-1-2,2 1 0,1 1-2,4 1-2,0-2-6,7 3-7,2-1-4,7 1-2,3-7 2,8 2 0</inkml:trace>
  <inkml:trace contextRef="#ctx0" brushRef="#br0" timeOffset="194569">5763 587 48,'0'0'15,"0"0"-1,0 0 2,-10-9-12,10 9-1,0 0-1,0 0 0,-13-8 0,13 8 2,-22 7-1,8 1-1,-5 4-1,-4 4 0,-3 3 0,1 4 0,0 1 0,1 3 0,2-1 0,6 0-1,2-4 1,7-1 0,5-4 0,4-1-1,5-5 0,7-5-3,8-2-4,3-7-5,6-2-5,1-7-2,5-5 1,-2-7-1</inkml:trace>
  <inkml:trace contextRef="#ctx0" brushRef="#br0" timeOffset="194920">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5621">6244-3 87,'-9'6'21,"9"-6"-1,0 0-3,0 0-24,3 16-7,-3-16-7,11 16-1,-2-11-1,2 2 2</inkml:trace>
  <inkml:trace contextRef="#ctx0" brushRef="#br0" timeOffset="195901">6661 442 63,'-9'-2'22,"-1"-3"-2,-2-8 0,2 1-8,-2-7-10,0 1-1,2-5-1,1-2 0,5-1 0,5 2 0,7 1 0,6 3 0,4 2-1,3 2 1,4 6 0,2 3-1,-1 5 1,1 3 0,-6 5-1,-2 5 1,-5 4 0,-5 3-1,-4 5 1,-6 1-1,-3 2 1,-8-1 0,-3-2 1,-6 0 1,-4-8 0,0 1 0,-4-8 1,1 0-1,-1-7 1,1 1 0,4-4-1,5-3 0,5-3-3,3-8-5,12 1-10,5-9-5,8 0-2,6-6 0,7-1-1</inkml:trace>
  <inkml:trace contextRef="#ctx0" brushRef="#br0" timeOffset="196392">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7.59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 0 28 0,'-4'0'13'0,"8"0"-6"0,0 0-4 16,-4 0 13 0,4 13 7-1,0-10-3-15,4-3-2 0,-4-3 5 16,4 13-8 0,0-17-6-16,0 7-3 15,-1-3-2-15,5 13 2 16,-4-17 1-16,8 4 1 15</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8.50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61 225 0,'28'3'15'16,"-1"-6"-7"-16,5 6-1 0,-1-6 0 15,5 3 1-15,11-10 0 16,0 7-2-16,-3 3 1 16,3 0-2-16,-4-4 0 0,1 4-3 15,3 0-2-15,4 0 1 16,-4 0 1-16,4-6-3 15,1 6 0-15,-5 0 1 16,12 0 2-16,-4 0 1 16,-4 6 3-16,0-6-1 15,-3 0 2-15,3-6-2 16,4 2 2-16,-4 4-2 16,4-3 0-16,4 3-1 15,1 0 0-15,3 0-2 16,-4 0 1-16,-4-6-4 15,0 6 0-15,-4-4 1 16,0 4 2-16,4-3 1 16,1-4 1-16,3 4-5 0,-4 3 1 15,8 0 2-15,0 0 1 16,-4 0 1-16,-4 0 0 16,0 0-2-16,-8 0 1 15,16 0 2-15,-8 0 2 16,1 0-1-16,-1 0-1 15,0 0-3-15,8 0 1 16,-4 0 0-16,-4 3 1 16,-4-3-2-16,-3 7-2 15,7-7-2-15,4 0 1 16,4 0 1-16,0 0 0 16,8 0 0-16,0 0 2 0,-8 0-1 15,0 3 2-15,3-3-4 16,-3 0-2-16,4-3 4 15,4 3 3-15,0 0 1 16,4 0 0-16,0 0-3 16,-4 0 1-16,-4 3-2 15,4-3-1-15,-1 0 1 16,1 0-1-16,0 0 0 16,4 0 2-16,4 0 1 15,-8 4 1-15,-4-4-2 16,-4 0-2-16,11 0 1 15,1 6-1-15,-4-3 0 16,0-3 0-16,16 0 0 16,-9 4 2-16,-7 6-1 15,-8-10 2-15,-4 13-2 0,0-10 2 16,4 4-2-16,0-7-1 16,-3 3 3-16,3-3 0 15,-4 6-4-15,4-6-1 16,-4 0 3-16,-4 4 1 15,-4-4-3-15,0 0 1 16,12 10 0-16,-4-7 2 16,0 0-3-16,-4 4-2 15,1-4 2-15,-5 0 2 16,0 4 0-16,-8-7-1 16,5 3 1-16,-17-3 1 15,-3 3-3-15,-5 4 0 0,-11-4-15 16,-4-3-6-16,-8 0-69 15,-20 13-62 1,-27-23 43-16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9.48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87 3 56 0,'-32'0'22'0,"28"0"-12"0,-4-4-5 0,8 4 6 16,-4 0 2-16,0 0 3 15,-4 0 4-15,1 0 2 16,-1 0-3-16,4 0 1 15,0 4-2-15,0-4-2 16</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50.2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-7-5 269 0,'0'13'13'0,"0"-10"-2"15,12 7 13 1,0-6-6-16,7-8-3 16,9-2-4-16,3-1-2 15,1 7-3-15,3-6 1 16,5 2 0-16,-1 1 1 15,16 3-7-15,-4 0-2 0,-3 0 6 16,-1 0 6-16,0 3 1 16,4 1 1-16,8 5-3 15,8-9-1-15,-4 0-1 16,16 4 0-16,-4 2-4 16,-4 1-1-16,-4 3 3 15,12-7 1-15,-5 4-1 16,9-7-1-16,12 3-1 15,-9 0 0-15,-3-3-2 16,4 7 1-16,7-7 2 16,1 0 4-16,3 0-2 15,1 0-2-15,-9 0 2 16,-3 0 0-16,7 0-1 16,1-7-1-16,3 7-1 0,9 0 0 15,-13 0 0-15,1 0 0 16,3-6-5-16,-3-4 1 15,3 6 0-15,4-2 0 16,-7 3 0-16,-5-1 2 16,9 4-3-16,3 0-2 15,1-6 6-15,3 6 3 16,-4-4-1-16,-11 4 0 16,7-3-1-16,1 3 0 15,3 0 0-15,1 0 0 16,-9-6-5-16,-7 2 1 15,-8 4 0-15,11 0 2 16,1 4 1-16,3-4 3 0,-7 0-3 16,-4 6-2-16,-9-6 0 15,-3 0 1-15,-4 0 1 16,0 0 1-16,-4 13-5 16,0-13 1-16,-4 0 0 15,-4 0 2-15,-3 13-3 16,-9-6 0-16,0 0 1 15,-7-4 2-15,-1 7 1 16,-3-10 1-16,-5 13-7 16,1-10 0-16,-9 7 1 15,1-7 3-15,-4-6 2 16,0 9-4 0,-5-12 1-16,1-4 0 0,-4 7 2 15,-4 9-1 1,-4-6-5-16,4-3 0 15,-4 13-14-15,4-4-3 16,-8-19-110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 61 12,'0'0'21,"6"10"-2,-6-10 1,0 0-18,12 12-2,-12-12 2,13 12 3,-4-9 1,6 2 0,1-4 0,0 0-1,0-3 0,2-2-2,-4-3-1,-3-2 0,-4-4 2,-8 4 1,-6-6 0,0 4 0,-2-2 0,-5 5-1,0 0-1,-1 3-4,0 3 0,-2 2-3,5 3 0,-6 1-2,3 5-2,2-4-8,-2 2-13,8 3 1,-1-6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0.90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 46 3664 0 0,'0'-12'103'0'0,"0"10"25"0"0,0 2 1 0 0,0 0-1 0 0,0 0 0 0 0,0 0-43 0 0,0 0-165 0 0,0 0-21 0 0,0 0 5 0 0,0 0 0 0 0,0 0 0 0 0,0 0 0 0 0,0 0 47 0 0,0 0 195 0 0,0 0 88 0 0,0 0 19 0 0,-5-9 3028 0 0,-2 3-2156 0 0,7 6-611 0 0,0 0-37 0 0,0 0-146 0 0,0 0-67 0 0,0 0-10 0 0,0 0-28 0 0,0 0-102 0 0,0 0-42 0 0,0 0-8 0 0,0 0-4 0 0,0 0-4 0 0,0 0-2 0 0,0 0 0 0 0,0 0 5 0 0,0 0 22 0 0,0 0 10 0 0,0 0 24 0 0,0 0 17 0 0,0 0 2 0 0,0 0-8 0 0,0 0-32 0 0,0 0-10 0 0,0 0-4 0 0,0 0-1 0 0,0 0 7 0 0,0 0 7 0 0,0 0 1 0 0,0 0 16 0 0,0 0 68 0 0,0 0 32 0 0,6-4 716 0 0,20-8-652 0 0,21 24-176 0 0,-16 3-108 0 0,19 2 0 0 0,79-6 293 0 0,-54-1-282 0 0,111 22-163 0 0,-100-22 216 0 0,-17-13-64 0 0,76-4 685 0 0,-63 6-536 0 0,-25-2-42 0 0,89 0-104 0 0,41-12 237 0 0,-48 9-230 0 0,-17 15-28 0 0,-25-5 7 0 0,-12-11 224 0 0,0 4-95 0 0,67-4-118 0 0,-85-3 14 0 0,66 0 59 0 0,23 23-73 0 0,-105-3 0 0 0,51 1 0 0 0,-37-8 102 0 0,53 7 220 0 0,-49-15-322 0 0,137 25 64 0 0,-4-10 827 0 0,-97 0-1222 0 0,-50 8 331 0 0,97-22 660 0 0,-101 4-536 0 0,12 5-124 0 0,53-7 0 0 0,-73-1 0 0 0,31 13 188 0 0,-12-6-176 0 0,17 0 52 0 0,-21 6 54 0 0,0 0-172 0 0,-58-10 54 0 0,0 1 0 0 0,0-1 0 0 0,0 0 0 0 0,0 1 0 0 0,0-1 0 0 0,0 0 0 0 0,0 1 0 0 0,1-1 0 0 0,-1 0 0 0 0,0 1 0 0 0,0-1 0 0 0,0 0 0 0 0,0 1 0 0 0,1-1 0 0 0,-1 0 0 0 0,0 1 0 0 0,0-1 0 0 0,1 0 0 0 0,-1 0 0 0 0,0 1 0 0 0,1-1 0 0 0,-1 0 0 0 0,0 0 0 0 0,0 0 0 0 0,1 0 0 0 0,-1 1 0 0 0,1-1 0 0 0,-1 0 0 0 0,0 0 0 0 0,1 0 0 0 0,-1 0 0 0 0,0 0 0 0 0,1 0 0 0 0,-1 0 0 0 0,0 0 0 0 0,1 0 0 0 0,-1 0 0 0 0,0 0 0 0 0,1 0 0 0 0,-1 0 0 0 0,1 0 0 0 0,-1 0 0 0 0,0 0 0 0 0,1-1 0 0 0,-1 1 0 0 0,0 0 0 0 0,1 0 0 0 0,-1 0 0 0 0,0 0 0 0 0,0-1 0 0 0,1 1 0 0 0,-1 0 0 0 0,0 0 0 0 0,1-1 0 0 0,-1 1 0 0 0,0 0 0 0 0,0-1 0 0 0,20-6 160 0 0,-3 3 22 0 0,-10 3-172 0 0,-4-1 1 0 0,-1 2 32 0 0,1 3-33 0 0,0 0 1 0 0,-1-3 32 0 0,3-2-49 0 0,-4 1-103 0 0,-1 1-140 0 0,0 0-58 0 0,-3 7-5059 0 0,-1 0-290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3.81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43 42 7920 0 0,'0'0'174'0'0,"0"0"29"0"0,0-1 13 0 0,-4-2-31 0 0,-2 0-105 0 0,5 3 134 0 0,-4-8 511 0 0,-21-8 47 0 0,26 15-363 0 0,0 1 21 0 0,0 0-30 0 0,0 0-135 0 0,0 0-223 0 0,0 0 1 0 0,1 0-1 0 0,-1 0 1 0 0,0 0-1 0 0,0 0 1 0 0,0 0-1 0 0,1 0 1 0 0,-1 0-1 0 0,0-1 1 0 0,0 1-1 0 0,1 0 1 0 0,-1 0-1 0 0,0 0 1 0 0,0 0-1 0 0,0 0 1 0 0,0 0-1 0 0,1-1 1 0 0,-1 1-1 0 0,0 0 1 0 0,0 0-1 0 0,0 0 1 0 0,0 0-1 0 0,1-1 1 0 0,-1 1-1 0 0,0 0 1 0 0,0 0-1 0 0,0 0 1 0 0,0-1-1 0 0,0 1 1 0 0,0 0-1 0 0,0 0 1 0 0,0-1-1 0 0,0 1 0 0 0,0 0 1 0 0,0 0-1 0 0,0 0 1 0 0,0-1-1 0 0,0 1 1 0 0,0 0-1 0 0,0 0 1 0 0,0-1-1 0 0,0 1 1 0 0,0 0-1 0 0,0 0 1 0 0,0 0-1 0 0,0-1 1 0 0,0 1-1 0 0,0 0 1 0 0,0 0-1 0 0,-1 0 1 0 0,1-1-1 0 0,0 1-42 0 0,78 7 590 0 0,45 5-614 0 0,-61-4 240 0 0,161 29-248 0 0,-137-23 32 0 0,51 5 16 0 0,45-2 904 0 0,56 7-687 0 0,-40-6-154 0 0,59 5-157 0 0,-50-13 562 0 0,19-6-123 0 0,230-4 615 0 0,-372-3-1013 0 0,0 4-1 0 0,0 3 0 0 0,34 8 38 0 0,88 4-87 0 0,33-1 223 0 0,-2-5 219 0 0,-188-4-352 0 0,1-3 1 0 0,-1-2-1 0 0,1-2 0 0 0,28-5-3 0 0,-30 3 0 0 0,26 0-80 0 0,-57 2 80 0 0,0 1 0 0 0,0 1 0 0 0,0 1 0 0 0,0 0 0 0 0,-1 1 0 0 0,1 1 0 0 0,4 2 0 0 0,39 2 144 0 0,-54-6-124 0 0,25 3 416 0 0,-6-22-292 0 0,6 2-69 0 0,-31 15-22 0 0,0 0 15 0 0,0 0 23 0 0,0 0 26 0 0,0 0-10 0 0,0 0-10 0 0,0 0-1 0 0,0 0 0 0 0,0 0 0 0 0,0 0 0 0 0,0 0-36 0 0,0 0-141 0 0,0 0-26 0 0,0 0 9 0 0,0 0 22 0 0,0 0 10 0 0,0 0 2 0 0,0 0-6 0 0,0 0-21 0 0,0 0 4 0 0,0 0-53 0 0,0 0 2 0 0,0 0 8 0 0,0 0-107 0 0,0 0-459 0 0,0 0-199 0 0,0 0-38 0 0,0 0-9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7.34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4 19 6296 0 0,'0'0'184'0'0,"0"0"48"0"0,0 0 77 0 0,0-5 683 0 0,-3 0-907 0 0,3 4 45 0 0,0 1 10 0 0,0-1-811 0 0,4-5 6494 0 0,30 21-5061 0 0,8-1-28 0 0,18-7-46 0 0,49 1-384 0 0,-59-4-171 0 0,63 0 11 0 0,62-5 410 0 0,-12 9-108 0 0,3 2-380 0 0,67-7-402 0 0,-109 1 336 0 0,156-1 204 0 0,-53 1-80 0 0,144 6 436 0 0,-188-3-496 0 0,88-3-64 0 0,-118-1 0 0 0,77 4 376 0 0,-94-10-376 0 0,8 2 0 0 0,35 1 75 0 0,-34-10 117 0 0,73-3-75 0 0,-44-9 82 0 0,-37 5 658 0 0,-36 10-678 0 0,20 2-126 0 0,-11-3-53 0 0,-6-3 0 0 0,36-2-16 0 0,-7 13 56 0 0,-56 6-40 0 0,-5 5 0 0 0,17-11-96 0 0,-18 1 440 0 0,-48-2-344 0 0,-12-2 264 0 0,-11 3-200 0 0,0 0-25 0 0,0 0-98 0 0,0 0-9 0 0,-4 3-60 0 0,-35 11-1040 0 0,5-11-77 0 0,17 0-3465 0 0,-2 1-1006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8.97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137 98 5280 0 0,'0'0'152'0'0,"0"0"57"0"0,-6-4 870 0 0,-33-2 481 0 0,24 1-1536 0 0,-14-28 224 0 0,-6-8 3248 0 0,34 40-3136 0 0,1 1-23 0 0,0 0-94 0 0,0 0-41 0 0,-5-7 446 0 0,5 7-639 0 0,0 0-1 0 0,-1 1 1 0 0,1-1-1 0 0,-1 0 1 0 0,1 0-1 0 0,0 1 1 0 0,-1-1-1 0 0,1 0 1 0 0,0 1-1 0 0,-1-1 1 0 0,1 1-1 0 0,0-1 1 0 0,-1 0-1 0 0,1 1 1 0 0,0-1-1 0 0,0 1 1 0 0,0-1-1 0 0,-1 1 0 0 0,1-1 1 0 0,0 1-1 0 0,0-1 1 0 0,0 1-1 0 0,0-1 1 0 0,0 1-1 0 0,0-1 1 0 0,0 0-1 0 0,0 1 1 0 0,0-1-1 0 0,0 1 1 0 0,0-1-1 0 0,0 1 1 0 0,0-1-1 0 0,1 1 1 0 0,-1-1-1 0 0,0 1 1 0 0,0-1-1 0 0,0 1 1 0 0,1-1-1 0 0,-1 0 1 0 0,0 1-1 0 0,1-1 1 0 0,-1 1-1 0 0,0-1 1 0 0,1 0-1 0 0,-1 1 1 0 0,0-1-1 0 0,1 0 1 0 0,-1 0-1 0 0,1 1 1 0 0,-1-1-1 0 0,0 0 1 0 0,1 0-9 0 0,39 18 773 0 0,47-6 14 0 0,-49-10-731 0 0,125-5 496 0 0,93 3 767 0 0,-150 3-911 0 0,85-2-236 0 0,15-16 368 0 0,68-1-160 0 0,-220 9 338 0 0,-9 3-930 0 0,-24 4 425 0 0,-3-6-40 0 0,-6 1-15 0 0,-11 5-90 0 0,-1 0 1 0 0,0 0-4 0 0,0 0-23 0 0,0 0-102 0 0,0 0-62 0 0,0 0 8 0 0,-12 29-2602 0 0,9-20-3649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46.986"/>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12 226 5296 0 0,'0'0'116'0'0,"0"0"17"0"0,0 0 12 0 0,-5-8 403 0 0,0 0 1378 0 0,3-13 3038 0 0,3 20-4900 0 0,-1 1 4 0 0,0 0 16 0 0,0 0 4 0 0,0 0 0 0 0,0 0 4 0 0,0 0 17 0 0,11-3 374 0 0,78 10 1286 0 0,-37-7-1282 0 0,80-11-161 0 0,0 1-145 0 0,102-15 123 0 0,-113-3-304 0 0,-44 9 338 0 0,1 4-1 0 0,44-3-337 0 0,-64 15 13 0 0,-39 3-13 0 0,-1-1 0 0 0,0 0 0 0 0,0-2 0 0 0,0 0 0 0 0,0-1 0 0 0,0 0 0 0 0,0-2 0 0 0,44-10 0 0 0,116-8 0 0 0,-33 24-96 0 0,-91 4 24 0 0,4 27-24 0 0,-56-30 30 0 0,27 26 396 0 0,-10-4-346 0 0,-18-22-74 0 0,7 9-382 0 0,-4-7 442 0 0,0 1 30 0 0,0-1 0 0 0,0 1 0 0 0,15 16 0 0 0,-15-15 0 0 0,-1 0-18 0 0,10 7-25 0 0,-3-5-853 0 0,-5 3-3248 0 0,-4-3-1122 0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57.678"/>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27 133 2832 0 0,'0'0'77'0'0,"-9"-11"535"0"0,-5-11-781 0 0,14 21 73 0 0,0 1 32 0 0,0 0 124 0 0,-3-11 187 0 0,3 7 3780 0 0,48-35-997 0 0,-34 31-1708 0 0,-4 3-1245 0 0,1 1 0 0 0,-1 0-1 0 0,1 0 1 0 0,-1 1 0 0 0,1 1 0 0 0,0 0-1 0 0,0 0 1 0 0,3 1-77 0 0,31-6 76 0 0,13 4 701 0 0,9 9-282 0 0,27 11-475 0 0,45 7 144 0 0,36 3 44 0 0,-116-13-124 0 0,-4-6 130 0 0,19 16-80 0 0,-32-14-70 0 0,111 4 1096 0 0,-60-7-1160 0 0,28 4-119 0 0,-32-4 183 0 0,36-3-49 0 0,-35 1 49 0 0,174 2-576 0 0,-159 0 352 0 0,136 0 144 0 0,-153-10 0 0 0,145 6 16 0 0,-43 0 0 0 0,-48 1 64 0 0,40 8-64 0 0,28 0 0 0 0,-39-1-106 0 0,64 3-100 0 0,-118-14 432 0 0,-26-2-172 0 0,0 3-1 0 0,22 6-53 0 0,-55-3 11 0 0,98-4-99 0 0,164 14 760 0 0,-132-18-726 0 0,104 4 97 0 0,-55 7 298 0 0,-19-4 16 0 0,-99 4-357 0 0,70 0 64 0 0,-21-6 392 0 0,-113-12-146 0 0,-9 11-161 0 0,-46 0-88 0 0,0 0 41 0 0,0 0-5 0 0,0 0-8 0 0,0 0-5 0 0,0 0-16 0 0,11 0-469 0 0,21-13-1853 0 0,-24 10 1678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01.615"/>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 67 4864 0 0,'0'0'141'0'0,"0"0"123"0"0,0 0 431 0 0,0 0 186 0 0,0 0 42 0 0,0 0-43 0 0,0 0-200 0 0,0 0-83 0 0,0 0-18 0 0,0 0-19 0 0,0 0-70 0 0,0-8 1774 0 0,4-1-2228 0 0,10-1-36 0 0,-12 10 2 0 0,40-8-2 0 0,1-8 137 0 0,43 16 214 0 0,-32 6-79 0 0,59-6 85 0 0,105 10-282 0 0,-49-5-163 0 0,13 14 136 0 0,5-5-352 0 0,27-3 304 0 0,-117-7 10 0 0,223 19-148 0 0,-172-19 74 0 0,-11 3 202 0 0,-56-3-175 0 0,0-4 0 0 0,45-7 37 0 0,-29-1 0 0 0,59 5-186 0 0,-35 10 62 0 0,67 3 50 0 0,45-3 10 0 0,-3-14 301 0 0,-97 1-106 0 0,46-6-131 0 0,187-17 552 0 0,-31 7-648 0 0,-137 29 96 0 0,-15-7 0 0 0,-35-7 0 0 0,44-3 0 0 0,60 3 952 0 0,-165 7-952 0 0,-1-4-224 0 0,69-10 448 0 0,-69 6 14 0 0,-20 2 66 0 0,16 10-39 0 0,-1 2-201 0 0,2-19-64 0 0,19 12 0 0 0,48 5 64 0 0,-37-7 112 0 0,-7 10-160 0 0,-36-13-16 0 0,4 19 64 0 0,-7-12-141 0 0,-9-6 581 0 0,-32 8-31 0 0,-25-2-414 0 0,-1-1 6 0 0,0 0-1 0 0,0 0-33 0 0,0 0-128 0 0,0 0-11 0 0,0 0 74 0 0,0 0 270 0 0,0 0 116 0 0,0 0 28 0 0,0 0-129 0 0,0 0-559 0 0,0 0-240 0 0,0 0-48 0 0,0 0 109 0 0,0 0 477 0 0,0 1 92 0 0,4 1-66 0 0,35 22-362 0 0,-27-13 167 0 0,-5-4-4913 0 0,-2-4 46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11.720"/>
    </inkml:context>
    <inkml:brush xml:id="br0">
      <inkml:brushProperty name="width" value="0.4" units="cm"/>
      <inkml:brushProperty name="height" value="0.8" units="cm"/>
      <inkml:brushProperty name="color" value="#D9AEFF"/>
      <inkml:brushProperty name="tip" value="rectangle"/>
      <inkml:brushProperty name="rasterOp" value="maskPen"/>
    </inkml:brush>
  </inkml:definitions>
  <inkml:trace contextRef="#ctx0" brushRef="#br0">0 21 6016 0 0,'0'0'133'0'0,"0"0"23"0"0,0 0 11 0 0,5-6 326 0 0,5-7 214 0 0,-9 11-373 0 0,-1 2-106 0 0,0 0-48 0 0,0 0-10 0 0,0 0-5 0 0,0 0-12 0 0,0 0-7 0 0,0 0-2 0 0,0 0 0 0 0,0 0 0 0 0,0 0 0 0 0,0 0 0 0 0,0 0 4 0 0,0 0 17 0 0,0 0 10 0 0,13 15 1645 0 0,74-6 540 0 0,127 8-1520 0 0,-80-14-239 0 0,-25 9-526 0 0,3 8-163 0 0,-41-10 168 0 0,19 12-104 0 0,37 22 24 0 0,-28-23 0 0 0,9-10 0 0 0,17-2 400 0 0,-55-5-400 0 0,63 6 0 0 0,-19-13 0 0 0,14 3 53 0 0,-94 1-42 0 0,24 2-11 0 0,-53-4 0 0 0,0-2 0 0 0,1 0 0 0 0,-1 2 10 0 0,1-2 33 0 0,0 0-32 0 0,0 3-22 0 0,-5 0-46 0 0,-1 0-26 0 0,0 0-1 0 0,0 0-11 0 0,0 0-1 0 0,0 0-6 0 0,0 0-128 0 0,3 10-4539 0 0,-2-3 64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14.455"/>
    </inkml:context>
    <inkml:brush xml:id="br0">
      <inkml:brushProperty name="width" value="0.4" units="cm"/>
      <inkml:brushProperty name="height" value="0.8" units="cm"/>
      <inkml:brushProperty name="color" value="#D9AEFF"/>
      <inkml:brushProperty name="tip" value="rectangle"/>
      <inkml:brushProperty name="rasterOp" value="maskPen"/>
    </inkml:brush>
  </inkml:definitions>
  <inkml:trace contextRef="#ctx0" brushRef="#br0">1 21 7688 0 0,'3'-10'856'0'0,"14"8"5640"0"0,111-7-5283 0 0,-55 20-1138 0 0,-31-8-75 0 0,5 7 81 0 0,-19 0-509 0 0,136 7 1350 0 0,-85-13-858 0 0,29 4 64 0 0,64 7-216 0 0,-75-18 496 0 0,-31 1-24 0 0,35-2-192 0 0,38 4-192 0 0,-55 4 0 0 0,87-4 0 0 0,-63 6 0 0 0,-52 1 0 0 0,-2-14 0 0 0,0 4 256 0 0,-30-3-388 0 0,-24 5 200 0 0,1 1-14 0 0,5 0-44 0 0,-1 0-10 0 0,-2 0 11 0 0,-2 0 42 0 0,9-4 125 0 0,-9 4-248 0 0,-1 0 2 0 0,0 0 4 0 0,0 0 0 0 0,0 0 0 0 0,0 0 0 0 0,-8 35-1537 0 0,-4-2-2289 0 0,5-18-842 0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1T15:37:58.20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0,'1690'0,"-1658"2,-1 2,0 1,0 1,-1 1,2 2,63 15,-7-9,1-4,1-3,82-5,-55 28,-13-18,-1-4,2-5,60-7,-28 2,686 1,-593 25,-165-14,64 12,-67-10,0-2,54 0,263 28,-150-19,56 26,86-44,-101 12,-48-15,-204 0,0-2,-1 0,1-1,-1 0,0-1,9-5,53-14,63-9,-8 0,30 10,-119 16,0 1,0 2,41 2,28-2,91-44,53 47,-227 2</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2769666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en.wikipedia.org/wiki/Freebase#cite_note-nytimes-2" TargetMode="External"/><Relationship Id="rId13" Type="http://schemas.openxmlformats.org/officeDocument/2006/relationships/hyperlink" Target="https://en.wikipedia.org/wiki/Freebase#cite_note-4" TargetMode="External"/><Relationship Id="rId18" Type="http://schemas.openxmlformats.org/officeDocument/2006/relationships/hyperlink" Target="https://en.wikipedia.org/wiki/Resource_Description_Framework" TargetMode="External"/><Relationship Id="rId3" Type="http://schemas.openxmlformats.org/officeDocument/2006/relationships/hyperlink" Target="https://en.wikipedia.org/wiki/Knowledge_base" TargetMode="External"/><Relationship Id="rId21" Type="http://schemas.openxmlformats.org/officeDocument/2006/relationships/hyperlink" Target="http://g.co/KnowledgeGraphSearchAPI" TargetMode="External"/><Relationship Id="rId7" Type="http://schemas.openxmlformats.org/officeDocument/2006/relationships/hyperlink" Target="https://en.wikipedia.org/wiki/Wiki" TargetMode="External"/><Relationship Id="rId12" Type="http://schemas.openxmlformats.org/officeDocument/2006/relationships/hyperlink" Target="https://en.wikipedia.org/wiki/Knowledge_Graph" TargetMode="External"/><Relationship Id="rId17" Type="http://schemas.openxmlformats.org/officeDocument/2006/relationships/hyperlink" Target="https://en.wikipedia.org/wiki/Application_programming_interface" TargetMode="External"/><Relationship Id="rId2" Type="http://schemas.openxmlformats.org/officeDocument/2006/relationships/slide" Target="../slides/slide31.xml"/><Relationship Id="rId16" Type="http://schemas.openxmlformats.org/officeDocument/2006/relationships/hyperlink" Target="https://en.wikipedia.org/wiki/Creative_Commons" TargetMode="External"/><Relationship Id="rId20" Type="http://schemas.openxmlformats.org/officeDocument/2006/relationships/hyperlink" Target="https://en.wikipedia.org/wiki/Freebase#cite_note-5" TargetMode="External"/><Relationship Id="rId1" Type="http://schemas.openxmlformats.org/officeDocument/2006/relationships/notesMaster" Target="../notesMasters/notesMaster1.xml"/><Relationship Id="rId6" Type="http://schemas.openxmlformats.org/officeDocument/2006/relationships/hyperlink" Target="https://en.wikipedia.org/wiki/Online_database" TargetMode="External"/><Relationship Id="rId11" Type="http://schemas.openxmlformats.org/officeDocument/2006/relationships/hyperlink" Target="https://en.wikipedia.org/wiki/Freebase#cite_note-3" TargetMode="External"/><Relationship Id="rId5" Type="http://schemas.openxmlformats.org/officeDocument/2006/relationships/hyperlink" Target="https://en.wikipedia.org/wiki/Online_community" TargetMode="External"/><Relationship Id="rId15" Type="http://schemas.openxmlformats.org/officeDocument/2006/relationships/hyperlink" Target="https://en.wikipedia.org/wiki/Non-commercial" TargetMode="External"/><Relationship Id="rId10" Type="http://schemas.openxmlformats.org/officeDocument/2006/relationships/hyperlink" Target="https://en.wikipedia.org/wiki/Google" TargetMode="External"/><Relationship Id="rId19" Type="http://schemas.openxmlformats.org/officeDocument/2006/relationships/hyperlink" Target="https://en.wikipedia.org/wiki/Wikidata" TargetMode="External"/><Relationship Id="rId4" Type="http://schemas.openxmlformats.org/officeDocument/2006/relationships/hyperlink" Target="https://en.wikipedia.org/wiki/Data" TargetMode="External"/><Relationship Id="rId9" Type="http://schemas.openxmlformats.org/officeDocument/2006/relationships/hyperlink" Target="https://en.wikipedia.org/wiki/Metaweb" TargetMode="External"/><Relationship Id="rId14" Type="http://schemas.openxmlformats.org/officeDocument/2006/relationships/hyperlink" Target="https://en.wikipedia.org/wiki/Commerce" TargetMode="External"/><Relationship Id="rId22" Type="http://schemas.openxmlformats.org/officeDocument/2006/relationships/hyperlink" Target="https://en.wikipedia.org/wiki/Freebase#cite_note-6"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8" Type="http://schemas.openxmlformats.org/officeDocument/2006/relationships/hyperlink" Target="http://wwwusers.di.uniroma1.it/~navigli/img/Redefining_the_modern_dictionary.png" TargetMode="External"/><Relationship Id="rId3" Type="http://schemas.openxmlformats.org/officeDocument/2006/relationships/hyperlink" Target="https://babelnet.org/" TargetMode="External"/><Relationship Id="rId7" Type="http://schemas.openxmlformats.org/officeDocument/2006/relationships/hyperlink" Target="https://www.theguardian.com/news/2018/feb/23/oxford-english-dictionary-can-worlds-biggest-dictionary-survive-internet"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babelscape.com/" TargetMode="External"/><Relationship Id="rId11" Type="http://schemas.openxmlformats.org/officeDocument/2006/relationships/hyperlink" Target="https://babelnet.org/statistics" TargetMode="External"/><Relationship Id="rId5" Type="http://schemas.openxmlformats.org/officeDocument/2006/relationships/hyperlink" Target="http://wwwusers.di.uniroma1.it/~navigli/" TargetMode="External"/><Relationship Id="rId10" Type="http://schemas.openxmlformats.org/officeDocument/2006/relationships/hyperlink" Target="http://verbatlas.org/" TargetMode="External"/><Relationship Id="rId4" Type="http://schemas.openxmlformats.org/officeDocument/2006/relationships/hyperlink" Target="http://nlp.uniroma1.it/" TargetMode="External"/><Relationship Id="rId9" Type="http://schemas.openxmlformats.org/officeDocument/2006/relationships/hyperlink" Target="http://babelpic.org/" TargetMode="External"/></Relationships>
</file>

<file path=ppt/notesSlides/_rels/notesSlide49.xml.rels><?xml version="1.0" encoding="UTF-8" standalone="yes"?>
<Relationships xmlns="http://schemas.openxmlformats.org/package/2006/relationships"><Relationship Id="rId8" Type="http://schemas.openxmlformats.org/officeDocument/2006/relationships/hyperlink" Target="https://arxiv.org/abs/1612.03975" TargetMode="External"/><Relationship Id="rId3" Type="http://schemas.openxmlformats.org/officeDocument/2006/relationships/hyperlink" Target="https://dbpedia.org/" TargetMode="External"/><Relationship Id="rId7" Type="http://schemas.openxmlformats.org/officeDocument/2006/relationships/hyperlink" Target="https://conceptnet.io/" TargetMode="External"/><Relationship Id="rId12" Type="http://schemas.openxmlformats.org/officeDocument/2006/relationships/hyperlink" Target="https://github.com/commonsense/conceptnet5/wiki/Copying-and-sharing-ConceptNet#credits-and-acknowledgements"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cmu.edu/homepage/computing/2008/summer/games-with-a-purpose.shtml" TargetMode="External"/><Relationship Id="rId11" Type="http://schemas.openxmlformats.org/officeDocument/2006/relationships/hyperlink" Target="https://www.linkedin.com/in/havasi" TargetMode="External"/><Relationship Id="rId5" Type="http://schemas.openxmlformats.org/officeDocument/2006/relationships/hyperlink" Target="http://compling.hss.ntu.edu.sg/omw/" TargetMode="External"/><Relationship Id="rId10" Type="http://schemas.openxmlformats.org/officeDocument/2006/relationships/hyperlink" Target="https://github.com/commonsense/conceptnet5" TargetMode="External"/><Relationship Id="rId4" Type="http://schemas.openxmlformats.org/officeDocument/2006/relationships/hyperlink" Target="https://en.wiktionary.org/" TargetMode="External"/><Relationship Id="rId9" Type="http://schemas.openxmlformats.org/officeDocument/2006/relationships/hyperlink" Target="https://www.luminoso.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s.stanford.edu/~pliang/papers/dcs-acl2011.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arxiv.org/abs/1704.07926" TargetMode="External"/><Relationship Id="rId4" Type="http://schemas.openxmlformats.org/officeDocument/2006/relationships/hyperlink" Target="https://zhangyuc.github.io/files/zhang17emnlp.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46F1F45-2F45-4C46-ABF1-187ECC9F423B}" type="slidenum">
              <a:rPr lang="en-US" smtClean="0"/>
              <a:pPr/>
              <a:t>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11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9846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12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What’s a word?</a:t>
            </a:r>
          </a:p>
          <a:p>
            <a:pPr lvl="1" eaLnBrk="1" hangingPunct="1"/>
            <a:r>
              <a:rPr lang="en-US" dirty="0"/>
              <a:t>Types, tokens, stems, roots, inflected forms, etc... Ugh.</a:t>
            </a:r>
          </a:p>
          <a:p>
            <a:pPr eaLnBrk="1" hangingPunct="1"/>
            <a:r>
              <a:rPr lang="en-US" dirty="0"/>
              <a:t>So how many entries for the “string”….</a:t>
            </a:r>
          </a:p>
          <a:p>
            <a:pPr eaLnBrk="1" hangingPunct="1"/>
            <a:r>
              <a:rPr lang="en-US" dirty="0"/>
              <a:t>Lexeme a pairing of a particular form (</a:t>
            </a:r>
            <a:r>
              <a:rPr lang="en-US" dirty="0" err="1"/>
              <a:t>ortographic</a:t>
            </a:r>
            <a:r>
              <a:rPr lang="en-US" baseline="0" dirty="0"/>
              <a:t> and phonological) with its meaning</a:t>
            </a:r>
          </a:p>
          <a:p>
            <a:pPr eaLnBrk="1" hangingPunct="1"/>
            <a:r>
              <a:rPr lang="en-US" baseline="0" dirty="0"/>
              <a:t>For the purposes of lexical semantics (dictionaries and thesauri) we represent a lexeme by a lemma</a:t>
            </a:r>
            <a:endParaRPr lang="en-US" dirty="0"/>
          </a:p>
          <a:p>
            <a:pPr eaLnBrk="1" hangingPunct="1"/>
            <a:endParaRPr lang="en-US" dirty="0"/>
          </a:p>
          <a:p>
            <a:pPr eaLnBrk="1" hangingPunct="1"/>
            <a:r>
              <a:rPr lang="en-US" dirty="0"/>
              <a:t>Lexicon include compound words and non-compositional phrases</a:t>
            </a:r>
          </a:p>
          <a:p>
            <a:pPr eaLnBrk="1" hangingPunct="1"/>
            <a:r>
              <a:rPr lang="en-US" dirty="0"/>
              <a:t>Where do you  usually find this kind of information?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A93EA7-1FC3-466E-A2DB-1B3416B88218}" type="slidenum">
              <a:rPr lang="en-US" smtClean="0"/>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a:t>We can use them because some lexemes are grounded in the external word (perception (visual systems), ….)</a:t>
            </a:r>
          </a:p>
          <a:p>
            <a:pPr eaLnBrk="1" hangingPunct="1"/>
            <a:endParaRPr lang="en-US" dirty="0"/>
          </a:p>
          <a:p>
            <a:pPr eaLnBrk="1" hangingPunct="1"/>
            <a:r>
              <a:rPr lang="en-US" dirty="0"/>
              <a:t>Red blood</a:t>
            </a:r>
          </a:p>
          <a:p>
            <a:pPr eaLnBrk="1" hangingPunct="1"/>
            <a:endParaRPr lang="en-US" dirty="0"/>
          </a:p>
          <a:p>
            <a:pPr eaLnBrk="1" hangingPunct="1"/>
            <a:r>
              <a:rPr lang="en-US" dirty="0"/>
              <a:t>The list of relations presented here is by no means exhaustive</a:t>
            </a:r>
          </a:p>
          <a:p>
            <a:pPr eaLnBrk="1" hangingPunct="1"/>
            <a:endParaRPr lang="en-US" dirty="0"/>
          </a:p>
          <a:p>
            <a:r>
              <a:rPr lang="en-CA" sz="1200" b="0" i="0" u="none" strike="noStrike" kern="1200" baseline="0" dirty="0">
                <a:solidFill>
                  <a:schemeClr val="tx1"/>
                </a:solidFill>
                <a:latin typeface="Times New Roman" pitchFamily="18" charset="0"/>
                <a:ea typeface="+mn-ea"/>
                <a:cs typeface="+mn-cs"/>
              </a:rPr>
              <a:t>For computational purposes, one approach to defining a sense is to make use</a:t>
            </a:r>
          </a:p>
          <a:p>
            <a:r>
              <a:rPr lang="en-CA" sz="1200" b="0" i="0" u="none" strike="noStrike" kern="1200" baseline="0" dirty="0">
                <a:solidFill>
                  <a:schemeClr val="tx1"/>
                </a:solidFill>
                <a:latin typeface="Times New Roman" pitchFamily="18" charset="0"/>
                <a:ea typeface="+mn-ea"/>
                <a:cs typeface="+mn-cs"/>
              </a:rPr>
              <a:t>of a similar approach to these dictionary definitions; defining a sense through its</a:t>
            </a:r>
          </a:p>
          <a:p>
            <a:r>
              <a:rPr lang="en-CA" sz="1200" b="0" i="0" u="none" strike="noStrike" kern="1200" baseline="0" dirty="0">
                <a:solidFill>
                  <a:schemeClr val="tx1"/>
                </a:solidFill>
                <a:latin typeface="Times New Roman" pitchFamily="18" charset="0"/>
                <a:ea typeface="+mn-ea"/>
                <a:cs typeface="+mn-cs"/>
              </a:rPr>
              <a:t>relationship with other senses.</a:t>
            </a:r>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solidFill>
                  <a:prstClr val="black"/>
                </a:solidFill>
              </a:rPr>
              <a:pPr/>
              <a:t>14</a:t>
            </a:fld>
            <a:endParaRPr 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a:t>Repositories of information about the meaning of words, but…..</a:t>
            </a:r>
          </a:p>
          <a:p>
            <a:pPr eaLnBrk="1" hangingPunct="1"/>
            <a:r>
              <a:rPr lang="en-US" sz="3200" dirty="0"/>
              <a:t>We can use them because some lexemes are grounded in the external word (perception (visual systems), ….)</a:t>
            </a:r>
          </a:p>
          <a:p>
            <a:pPr eaLnBrk="1" hangingPunct="1"/>
            <a:endParaRPr lang="en-US" sz="3200" dirty="0"/>
          </a:p>
          <a:p>
            <a:pPr eaLnBrk="1" hangingPunct="1"/>
            <a:r>
              <a:rPr lang="en-US" sz="3200" dirty="0"/>
              <a:t>Red blood</a:t>
            </a:r>
          </a:p>
          <a:p>
            <a:pPr eaLnBrk="1" hangingPunct="1"/>
            <a:endParaRPr lang="en-US" sz="3200" dirty="0"/>
          </a:p>
          <a:p>
            <a:pPr eaLnBrk="1" hangingPunct="1"/>
            <a:r>
              <a:rPr lang="en-US" sz="3200" dirty="0"/>
              <a:t>The list of relations presented here is by no means exhaustive</a:t>
            </a:r>
          </a:p>
          <a:p>
            <a:pPr eaLnBrk="1" hangingPunct="1"/>
            <a:endParaRPr lang="en-US" sz="3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15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a:t>Items taking part in such relation: homonyms</a:t>
            </a:r>
          </a:p>
          <a:p>
            <a:pPr lvl="2" eaLnBrk="1" hangingPunct="1"/>
            <a:r>
              <a:rPr lang="en-US" sz="1600"/>
              <a:t>Phonological, orthographic or both</a:t>
            </a:r>
          </a:p>
          <a:p>
            <a:pPr eaLnBrk="1" hangingPunct="1"/>
            <a:r>
              <a:rPr lang="en-US"/>
              <a:t>POS can help but not always</a:t>
            </a:r>
          </a:p>
          <a:p>
            <a:pPr eaLnBrk="1" hangingPunct="1"/>
            <a:r>
              <a:rPr lang="en-US"/>
              <a:t>Found: past of find / found (a city)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16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The problematic part of understanding homonymy isn’t with the forms, it’s the meanings.</a:t>
            </a:r>
          </a:p>
          <a:p>
            <a:pPr lvl="1" eaLnBrk="1" hangingPunct="1"/>
            <a:r>
              <a:rPr lang="en-US"/>
              <a:t>An intuition with true homonymy is coincidence</a:t>
            </a:r>
          </a:p>
          <a:p>
            <a:pPr lvl="2" eaLnBrk="1" hangingPunct="1"/>
            <a:r>
              <a:rPr lang="en-US"/>
              <a:t>It’s a coincidence in English that bat and bat mean what they do.</a:t>
            </a:r>
          </a:p>
          <a:p>
            <a:pPr lvl="2" eaLnBrk="1" hangingPunct="1"/>
            <a:r>
              <a:rPr lang="en-US"/>
              <a:t>Nothing particularly important would happen to anything else in English if we used a different word for the little flying mammal things</a:t>
            </a:r>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17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meanings associated with it</a:t>
            </a:r>
          </a:p>
          <a:p>
            <a:pPr eaLnBrk="1" hangingPunct="1"/>
            <a:r>
              <a:rPr lang="en-US"/>
              <a:t>Most non-rare words have multiple meanings</a:t>
            </a:r>
          </a:p>
          <a:p>
            <a:pPr lvl="1" eaLnBrk="1" hangingPunct="1"/>
            <a:r>
              <a:rPr lang="en-US"/>
              <a:t>The number of meanings is related to its frequency</a:t>
            </a:r>
          </a:p>
          <a:p>
            <a:pPr lvl="1" eaLnBrk="1" hangingPunct="1"/>
            <a:r>
              <a:rPr lang="en-US"/>
              <a:t>Verbs tend more to polysemy</a:t>
            </a:r>
          </a:p>
          <a:p>
            <a:pPr lvl="1" eaLnBrk="1" hangingPunct="1"/>
            <a:r>
              <a:rPr lang="en-US"/>
              <a:t>Distinguishing polysemy from homonymy isn’t always easy (or necessary)</a:t>
            </a:r>
          </a:p>
          <a:p>
            <a:pPr lvl="1"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18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What distinct senses does it have?</a:t>
            </a:r>
          </a:p>
          <a:p>
            <a:pPr eaLnBrk="1" hangingPunct="1"/>
            <a:r>
              <a:rPr lang="en-US" dirty="0"/>
              <a:t>How are these senses related?</a:t>
            </a:r>
          </a:p>
          <a:p>
            <a:pPr eaLnBrk="1" hangingPunct="1"/>
            <a:r>
              <a:rPr lang="en-US" dirty="0"/>
              <a:t>How can they be reliably distinguished?</a:t>
            </a:r>
          </a:p>
          <a:p>
            <a:pPr eaLnBrk="1" hangingPunct="1"/>
            <a:r>
              <a:rPr lang="en-US" dirty="0"/>
              <a:t>The answer to these questions can have serious consequences for how well semantic analyzers</a:t>
            </a:r>
          </a:p>
          <a:p>
            <a:pPr eaLnBrk="1" hangingPunct="1"/>
            <a:r>
              <a:rPr lang="en-US" dirty="0"/>
              <a:t>Search engines, Generators, and Machine translation systems perform their respective tasks.</a:t>
            </a:r>
          </a:p>
          <a:p>
            <a:pPr eaLnBrk="1" hangingPunct="1"/>
            <a:r>
              <a:rPr lang="en-US" dirty="0" err="1"/>
              <a:t>ZEUGMA:Combine</a:t>
            </a:r>
            <a:r>
              <a:rPr lang="en-US" dirty="0"/>
              <a:t> two separate uses of a lexeme into a single example using a conjunction…</a:t>
            </a:r>
          </a:p>
          <a:p>
            <a:pPr eaLnBrk="1" hangingPunct="1"/>
            <a:r>
              <a:rPr lang="en-US" dirty="0"/>
              <a:t>What is the relation among the various senses?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19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t>Synonyms clash with polysemous meanings (one sense of big is older)</a:t>
            </a:r>
          </a:p>
          <a:p>
            <a:pPr eaLnBrk="1" hangingPunct="1"/>
            <a:r>
              <a:rPr lang="en-US"/>
              <a:t>Collocation: big mistake sounds more natural</a:t>
            </a:r>
          </a:p>
          <a:p>
            <a:pPr eaLnBrk="1" hangingPunct="1"/>
            <a:r>
              <a:rPr lang="en-US"/>
              <a:t>There aren’t any…</a:t>
            </a:r>
          </a:p>
          <a:p>
            <a:pPr eaLnBrk="1" hangingPunct="1"/>
            <a:r>
              <a:rPr lang="en-US"/>
              <a:t>Maybe not, but people think and act like there are so maybe there are…</a:t>
            </a:r>
          </a:p>
          <a:p>
            <a:pPr eaLnBrk="1" hangingPunct="1"/>
            <a:r>
              <a:rPr lang="en-US"/>
              <a:t>PURCHASE / BUY</a:t>
            </a:r>
          </a:p>
          <a:p>
            <a:pPr eaLnBrk="1" hangingPunct="1"/>
            <a:r>
              <a:rPr lang="en-US"/>
              <a:t>One test…</a:t>
            </a:r>
          </a:p>
          <a:p>
            <a:pPr lvl="1" eaLnBrk="1" hangingPunct="1"/>
            <a:r>
              <a:rPr lang="en-US"/>
              <a:t>Two lexemes are synonyms if they can be successfully substituted for each other in all situations</a:t>
            </a:r>
          </a:p>
          <a:p>
            <a:pPr lvl="1" eaLnBrk="1" hangingPunct="1"/>
            <a:r>
              <a:rPr lang="en-US"/>
              <a:t>Too strong!</a:t>
            </a: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20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A hyponymy relation can be asserted between two lexemes when the meanings of the lexemes entail a subset relation</a:t>
            </a:r>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21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22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So bass includes fish-sense instrument-sense musical-range-sense</a:t>
            </a:r>
          </a:p>
          <a:p>
            <a:pPr eaLnBrk="1" hangingPunct="1"/>
            <a:endParaRPr lang="en-US" dirty="0"/>
          </a:p>
          <a:p>
            <a:pPr eaLnBrk="1" hangingPunct="1"/>
            <a:r>
              <a:rPr lang="en-US" dirty="0"/>
              <a:t>The </a:t>
            </a:r>
            <a:r>
              <a:rPr lang="en-US" b="1" dirty="0"/>
              <a:t>noun</a:t>
            </a:r>
            <a:r>
              <a:rPr lang="en-US" dirty="0"/>
              <a:t> "bass" has 8 senses in WordNet.</a:t>
            </a:r>
            <a:br>
              <a:rPr lang="en-US" dirty="0"/>
            </a:br>
            <a:br>
              <a:rPr lang="en-US" dirty="0"/>
            </a:br>
            <a:r>
              <a:rPr lang="en-US" dirty="0"/>
              <a:t>1. </a:t>
            </a:r>
            <a:r>
              <a:rPr lang="en-US" b="1" dirty="0"/>
              <a:t>bass</a:t>
            </a:r>
            <a:r>
              <a:rPr lang="en-US" dirty="0"/>
              <a:t> -- (the lowest part of the musical range)</a:t>
            </a:r>
            <a:br>
              <a:rPr lang="en-US" dirty="0"/>
            </a:br>
            <a:r>
              <a:rPr lang="en-US" dirty="0"/>
              <a:t>2. </a:t>
            </a:r>
            <a:r>
              <a:rPr lang="en-US" b="1" dirty="0"/>
              <a:t>bass</a:t>
            </a:r>
            <a:r>
              <a:rPr lang="en-US" dirty="0"/>
              <a:t>, bass part -- (the lowest part in polyphonic music)</a:t>
            </a:r>
            <a:br>
              <a:rPr lang="en-US" dirty="0"/>
            </a:br>
            <a:r>
              <a:rPr lang="en-US" dirty="0"/>
              <a:t>3. </a:t>
            </a:r>
            <a:r>
              <a:rPr lang="en-US" b="1" dirty="0"/>
              <a:t>bass</a:t>
            </a:r>
            <a:r>
              <a:rPr lang="en-US" dirty="0"/>
              <a:t>, basso -- (an adult male singer with the lowest voice)</a:t>
            </a:r>
            <a:br>
              <a:rPr lang="en-US" dirty="0"/>
            </a:br>
            <a:r>
              <a:rPr lang="en-US" dirty="0"/>
              <a:t>4. sea bass, </a:t>
            </a:r>
            <a:r>
              <a:rPr lang="en-US" b="1" dirty="0"/>
              <a:t>bass</a:t>
            </a:r>
            <a:r>
              <a:rPr lang="en-US" dirty="0"/>
              <a:t> -- (the lean flesh of a saltwater fish of the family </a:t>
            </a:r>
            <a:r>
              <a:rPr lang="en-US" dirty="0" err="1"/>
              <a:t>Serranidae</a:t>
            </a:r>
            <a:r>
              <a:rPr lang="en-US" dirty="0"/>
              <a:t>)</a:t>
            </a:r>
            <a:br>
              <a:rPr lang="en-US" dirty="0"/>
            </a:br>
            <a:r>
              <a:rPr lang="en-US" dirty="0"/>
              <a:t>5. freshwater bass, </a:t>
            </a:r>
            <a:r>
              <a:rPr lang="en-US" b="1" dirty="0"/>
              <a:t>bass</a:t>
            </a:r>
            <a:r>
              <a:rPr lang="en-US" dirty="0"/>
              <a:t> -- (any of various North American freshwater fish with lean flesh (especially of the genus </a:t>
            </a:r>
            <a:r>
              <a:rPr lang="en-US" dirty="0" err="1"/>
              <a:t>Micropterus</a:t>
            </a:r>
            <a:r>
              <a:rPr lang="en-US" dirty="0"/>
              <a:t>))</a:t>
            </a:r>
            <a:br>
              <a:rPr lang="en-US" dirty="0"/>
            </a:br>
            <a:r>
              <a:rPr lang="en-US" dirty="0"/>
              <a:t>6. </a:t>
            </a:r>
            <a:r>
              <a:rPr lang="en-US" b="1" dirty="0"/>
              <a:t>bass</a:t>
            </a:r>
            <a:r>
              <a:rPr lang="en-US" dirty="0"/>
              <a:t>, bass voice, basso -- (the lowest adult male singing voice)</a:t>
            </a:r>
            <a:br>
              <a:rPr lang="en-US" dirty="0"/>
            </a:br>
            <a:r>
              <a:rPr lang="en-US" dirty="0"/>
              <a:t>7. </a:t>
            </a:r>
            <a:r>
              <a:rPr lang="en-US" b="1" dirty="0"/>
              <a:t>bass</a:t>
            </a:r>
            <a:r>
              <a:rPr lang="en-US" dirty="0"/>
              <a:t> -- (the member with the lowest range of a family of musical instruments)</a:t>
            </a:r>
            <a:br>
              <a:rPr lang="en-US" dirty="0"/>
            </a:br>
            <a:r>
              <a:rPr lang="en-US" dirty="0"/>
              <a:t>8. </a:t>
            </a:r>
            <a:r>
              <a:rPr lang="en-US" b="1" dirty="0"/>
              <a:t>bass</a:t>
            </a:r>
            <a:r>
              <a:rPr lang="en-US" dirty="0"/>
              <a:t> -- (nontechnical name for any of numerous edible marine and freshwater spiny-finned fishes)</a:t>
            </a:r>
            <a:br>
              <a:rPr lang="en-US" dirty="0"/>
            </a:b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23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Each blue list is a synset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a:t>Key point: synsets are related not specific words</a:t>
            </a:r>
            <a:endParaRPr lang="en-US" sz="1600" b="1"/>
          </a:p>
          <a:p>
            <a:pPr eaLnBrk="1" hangingPunct="1"/>
            <a:endParaRPr lang="en-US"/>
          </a:p>
          <a:p>
            <a:pPr eaLnBrk="1" hangingPunct="1"/>
            <a:r>
              <a:rPr lang="en-US"/>
              <a:t>Adjectives (synonyms, antonyms)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25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Now 3.0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28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t>If you know the right attachment for “acquire a company for money”, </a:t>
            </a:r>
          </a:p>
          <a:p>
            <a:pPr eaLnBrk="1" hangingPunct="1"/>
            <a:r>
              <a:rPr lang="en-US" dirty="0"/>
              <a:t>“purchase a car for money”</a:t>
            </a:r>
          </a:p>
          <a:p>
            <a:pPr eaLnBrk="1" hangingPunct="1"/>
            <a:endParaRPr lang="en-US" dirty="0"/>
          </a:p>
          <a:p>
            <a:pPr eaLnBrk="1" hangingPunct="1"/>
            <a:r>
              <a:rPr lang="en-US" dirty="0"/>
              <a:t>Can help you to decide the attachment for “buy books for money”</a:t>
            </a:r>
          </a:p>
          <a:p>
            <a:pPr eaLnBrk="1" hangingPunct="1"/>
            <a:endParaRPr lang="en-US" dirty="0"/>
          </a:p>
          <a:p>
            <a:pPr eaLnBrk="1" hangingPunct="1"/>
            <a:r>
              <a:rPr lang="en-US" dirty="0"/>
              <a:t>John assassinated the senator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YAGO2s is a huge semantic knowledge base, derived from </a:t>
            </a:r>
            <a:r>
              <a:rPr lang="en-CA" dirty="0">
                <a:hlinkClick r:id="rId3"/>
              </a:rPr>
              <a:t>Wikipedia</a:t>
            </a:r>
            <a:r>
              <a:rPr lang="en-CA" dirty="0"/>
              <a:t> </a:t>
            </a:r>
            <a:r>
              <a:rPr lang="en-CA" dirty="0" err="1">
                <a:hlinkClick r:id="rId4"/>
              </a:rPr>
              <a:t>WordNet</a:t>
            </a:r>
            <a:r>
              <a:rPr lang="en-CA" dirty="0"/>
              <a:t> and </a:t>
            </a:r>
            <a:r>
              <a:rPr lang="en-CA" dirty="0" err="1">
                <a:hlinkClick r:id="rId5"/>
              </a:rPr>
              <a:t>GeoNames</a:t>
            </a:r>
            <a:r>
              <a:rPr lang="en-CA" dirty="0"/>
              <a:t>. Currently, YAGO2s has knowledge of more than 10 million entities (like persons, organizations, cities, etc.) and contains more than 120 million facts about these entities. </a:t>
            </a:r>
          </a:p>
          <a:p>
            <a:r>
              <a:rPr lang="en-CA" dirty="0"/>
              <a:t>YAGO is special in several ways: </a:t>
            </a:r>
          </a:p>
          <a:p>
            <a:r>
              <a:rPr lang="en-CA" dirty="0"/>
              <a:t>The accuracy of YAGO has been manually evaluated, proving a confirmed accuracy of 95%. Every relation is annotated with its confidence value. </a:t>
            </a:r>
          </a:p>
          <a:p>
            <a:r>
              <a:rPr lang="en-CA" dirty="0"/>
              <a:t>YAGO is an ontology that is anchored in time and space. YAGO attaches a temporal dimension and a spatial dimension to many of its facts and entities. </a:t>
            </a:r>
          </a:p>
          <a:p>
            <a:r>
              <a:rPr lang="en-CA" dirty="0"/>
              <a:t>In addition to a taxonomy, YAGO has thematic domains such as "music" or "science" from </a:t>
            </a:r>
            <a:r>
              <a:rPr lang="en-CA" dirty="0" err="1">
                <a:hlinkClick r:id="rId6"/>
              </a:rPr>
              <a:t>WordNet</a:t>
            </a:r>
            <a:r>
              <a:rPr lang="en-CA" dirty="0">
                <a:hlinkClick r:id="rId6"/>
              </a:rPr>
              <a:t> Domains</a:t>
            </a:r>
            <a:r>
              <a:rPr lang="en-CA" dirty="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29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a:t>Notable Names Database (</a:t>
            </a:r>
            <a:r>
              <a:rPr lang="en-CA" b="1"/>
              <a:t>NNDB</a:t>
            </a:r>
            <a:r>
              <a:rPr lang="en-CA"/>
              <a:t>) is an online database of biographical details of over 40,000 people of note.</a:t>
            </a:r>
            <a:endParaRPr lang="en-CA" sz="1200" b="0" i="0" kern="1200">
              <a:solidFill>
                <a:schemeClr val="tx1"/>
              </a:solidFill>
              <a:effectLst/>
              <a:latin typeface="Times New Roman" pitchFamily="18" charset="0"/>
              <a:ea typeface="+mn-ea"/>
              <a:cs typeface="+mn-cs"/>
            </a:endParaRPr>
          </a:p>
          <a:p>
            <a:pPr fontAlgn="base"/>
            <a:r>
              <a:rPr lang="en-CA" sz="1200" b="0" i="0" kern="1200" dirty="0">
                <a:solidFill>
                  <a:schemeClr val="tx1"/>
                </a:solidFill>
                <a:effectLst/>
                <a:latin typeface="Times New Roman" pitchFamily="18" charset="0"/>
                <a:ea typeface="+mn-ea"/>
                <a:cs typeface="+mn-cs"/>
              </a:rPr>
              <a:t>What is Freebase?</a:t>
            </a:r>
          </a:p>
          <a:p>
            <a:pPr fontAlgn="base"/>
            <a:r>
              <a:rPr lang="en-CA" sz="1200" b="0" i="0" kern="1200" dirty="0">
                <a:solidFill>
                  <a:schemeClr val="tx1"/>
                </a:solidFill>
                <a:effectLst/>
                <a:latin typeface="Times New Roman" pitchFamily="18" charset="0"/>
                <a:ea typeface="+mn-ea"/>
                <a:cs typeface="+mn-cs"/>
              </a:rPr>
              <a:t>Freebase contains tens of millions of </a:t>
            </a:r>
            <a:r>
              <a:rPr lang="en-CA" sz="1200" b="0" i="0" u="none" strike="noStrike" kern="1200" dirty="0">
                <a:solidFill>
                  <a:schemeClr val="tx1"/>
                </a:solidFill>
                <a:effectLst/>
                <a:latin typeface="Times New Roman" pitchFamily="18" charset="0"/>
                <a:ea typeface="+mn-ea"/>
                <a:cs typeface="+mn-cs"/>
                <a:hlinkClick r:id="rId3"/>
              </a:rPr>
              <a:t>topics</a:t>
            </a:r>
            <a:r>
              <a:rPr lang="en-CA" sz="1200" b="0" i="0" kern="1200" dirty="0">
                <a:solidFill>
                  <a:schemeClr val="tx1"/>
                </a:solidFill>
                <a:effectLst/>
                <a:latin typeface="Times New Roman" pitchFamily="18" charset="0"/>
                <a:ea typeface="+mn-ea"/>
                <a:cs typeface="+mn-cs"/>
              </a:rPr>
              <a:t>, thousands of </a:t>
            </a:r>
            <a:r>
              <a:rPr lang="en-CA" sz="1200" b="0" i="0" u="none" strike="noStrike" kern="1200" dirty="0">
                <a:solidFill>
                  <a:schemeClr val="tx1"/>
                </a:solidFill>
                <a:effectLst/>
                <a:latin typeface="Times New Roman" pitchFamily="18" charset="0"/>
                <a:ea typeface="+mn-ea"/>
                <a:cs typeface="+mn-cs"/>
                <a:hlinkClick r:id="rId4"/>
              </a:rPr>
              <a:t>types</a:t>
            </a:r>
            <a:r>
              <a:rPr lang="en-CA" sz="1200" b="0" i="0" kern="1200" dirty="0">
                <a:solidFill>
                  <a:schemeClr val="tx1"/>
                </a:solidFill>
                <a:effectLst/>
                <a:latin typeface="Times New Roman" pitchFamily="18" charset="0"/>
                <a:ea typeface="+mn-ea"/>
                <a:cs typeface="+mn-cs"/>
              </a:rPr>
              <a:t>, and tens of thousands of </a:t>
            </a:r>
            <a:r>
              <a:rPr lang="en-CA" sz="1200" b="0" i="0" u="none" strike="noStrike" kern="1200" dirty="0">
                <a:solidFill>
                  <a:schemeClr val="tx1"/>
                </a:solidFill>
                <a:effectLst/>
                <a:latin typeface="Times New Roman" pitchFamily="18" charset="0"/>
                <a:ea typeface="+mn-ea"/>
                <a:cs typeface="+mn-cs"/>
                <a:hlinkClick r:id="rId4"/>
              </a:rPr>
              <a:t>properties</a:t>
            </a:r>
            <a:r>
              <a:rPr lang="en-CA" sz="1200" b="0" i="0" kern="1200" dirty="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a:solidFill>
                  <a:schemeClr val="tx1"/>
                </a:solidFill>
                <a:effectLst/>
                <a:latin typeface="Times New Roman" pitchFamily="18" charset="0"/>
                <a:ea typeface="+mn-ea"/>
                <a:cs typeface="+mn-cs"/>
                <a:hlinkClick r:id="rId5"/>
              </a:rPr>
              <a:t>APIs</a:t>
            </a:r>
            <a:r>
              <a:rPr lang="en-CA" sz="1200" b="0" i="0" kern="1200" dirty="0">
                <a:solidFill>
                  <a:schemeClr val="tx1"/>
                </a:solidFill>
                <a:effectLst/>
                <a:latin typeface="Times New Roman" pitchFamily="18" charset="0"/>
                <a:ea typeface="+mn-ea"/>
                <a:cs typeface="+mn-cs"/>
              </a:rPr>
              <a:t> or to download from our weekly </a:t>
            </a:r>
            <a:r>
              <a:rPr lang="en-CA" sz="1200" b="0" i="0" u="none" strike="noStrike" kern="1200" dirty="0">
                <a:solidFill>
                  <a:schemeClr val="tx1"/>
                </a:solidFill>
                <a:effectLst/>
                <a:latin typeface="Times New Roman" pitchFamily="18" charset="0"/>
                <a:ea typeface="+mn-ea"/>
                <a:cs typeface="+mn-cs"/>
                <a:hlinkClick r:id="rId6"/>
              </a:rPr>
              <a:t>data dumps</a:t>
            </a:r>
            <a:r>
              <a:rPr lang="en-CA" sz="1200" b="0" i="0" kern="1200" dirty="0">
                <a:solidFill>
                  <a:schemeClr val="tx1"/>
                </a:solidFill>
                <a:effectLst/>
                <a:latin typeface="Times New Roman" pitchFamily="18" charset="0"/>
                <a:ea typeface="+mn-ea"/>
                <a:cs typeface="+mn-cs"/>
              </a:rPr>
              <a:t>.</a:t>
            </a:r>
          </a:p>
          <a:p>
            <a:pPr fontAlgn="base"/>
            <a:r>
              <a:rPr lang="en-CA" sz="1200" b="0" i="0" kern="1200" dirty="0">
                <a:solidFill>
                  <a:schemeClr val="tx1"/>
                </a:solidFill>
                <a:effectLst/>
                <a:latin typeface="Times New Roman" pitchFamily="18" charset="0"/>
                <a:ea typeface="+mn-ea"/>
                <a:cs typeface="+mn-cs"/>
              </a:rPr>
              <a:t>Notable Names Database (</a:t>
            </a:r>
            <a:r>
              <a:rPr lang="en-CA" sz="1200" b="1" i="0" kern="1200" dirty="0">
                <a:solidFill>
                  <a:schemeClr val="tx1"/>
                </a:solidFill>
                <a:effectLst/>
                <a:latin typeface="Times New Roman" pitchFamily="18" charset="0"/>
                <a:ea typeface="+mn-ea"/>
                <a:cs typeface="+mn-cs"/>
              </a:rPr>
              <a:t>NNDB</a:t>
            </a:r>
            <a:r>
              <a:rPr lang="en-CA" sz="1200" b="0" i="0" kern="1200" dirty="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a:solidFill>
                  <a:schemeClr val="tx1"/>
                </a:solidFill>
                <a:effectLst/>
                <a:latin typeface="Times New Roman" pitchFamily="18" charset="0"/>
                <a:ea typeface="+mn-ea"/>
                <a:cs typeface="+mn-cs"/>
              </a:rPr>
              <a:t>MusicBrainz</a:t>
            </a:r>
            <a:r>
              <a:rPr lang="en-CA" sz="1200" b="0" i="0" kern="1200" dirty="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8920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Freebase</a:t>
            </a:r>
            <a:r>
              <a:rPr lang="en-CA" dirty="0"/>
              <a:t> was a large collaborative </a:t>
            </a:r>
            <a:r>
              <a:rPr lang="en-CA" dirty="0">
                <a:hlinkClick r:id="rId3" tooltip="Knowledge base"/>
              </a:rPr>
              <a:t>knowledge base</a:t>
            </a:r>
            <a:r>
              <a:rPr lang="en-CA" dirty="0"/>
              <a:t> consisting of </a:t>
            </a:r>
            <a:r>
              <a:rPr lang="en-CA" dirty="0">
                <a:hlinkClick r:id="rId4" tooltip="Data"/>
              </a:rPr>
              <a:t>data</a:t>
            </a:r>
            <a:r>
              <a:rPr lang="en-CA" dirty="0"/>
              <a:t> composed mainly by its </a:t>
            </a:r>
            <a:r>
              <a:rPr lang="en-CA" dirty="0">
                <a:hlinkClick r:id="rId5" tooltip="Online community"/>
              </a:rPr>
              <a:t>community</a:t>
            </a:r>
            <a:r>
              <a:rPr lang="en-CA" dirty="0"/>
              <a:t> members. It was an </a:t>
            </a:r>
            <a:r>
              <a:rPr lang="en-CA" dirty="0">
                <a:hlinkClick r:id="rId6" tooltip="Online database"/>
              </a:rPr>
              <a:t>online collection of structured data</a:t>
            </a:r>
            <a:r>
              <a:rPr lang="en-CA" dirty="0"/>
              <a:t> harvested from many sources, including individual, user-submitted </a:t>
            </a:r>
            <a:r>
              <a:rPr lang="en-CA" dirty="0">
                <a:hlinkClick r:id="rId7" tooltip="Wiki"/>
              </a:rPr>
              <a:t>wiki</a:t>
            </a:r>
            <a:r>
              <a:rPr lang="en-CA" dirty="0"/>
              <a:t> contributions.</a:t>
            </a:r>
            <a:r>
              <a:rPr lang="en-CA" baseline="30000" dirty="0">
                <a:hlinkClick r:id="rId8"/>
              </a:rPr>
              <a:t>[2]</a:t>
            </a:r>
            <a:r>
              <a:rPr lang="en-CA" dirty="0"/>
              <a:t> Freebase aimed to create a global resource that allowed people (and machines) to access common information more effectively. It was developed by the American software company </a:t>
            </a:r>
            <a:r>
              <a:rPr lang="en-CA" dirty="0" err="1">
                <a:hlinkClick r:id="rId9" tooltip="Metaweb"/>
              </a:rPr>
              <a:t>Metaweb</a:t>
            </a:r>
            <a:r>
              <a:rPr lang="en-CA" dirty="0"/>
              <a:t> and ran publicly since March 2007. </a:t>
            </a:r>
            <a:r>
              <a:rPr lang="en-CA" dirty="0" err="1"/>
              <a:t>Metaweb</a:t>
            </a:r>
            <a:r>
              <a:rPr lang="en-CA" dirty="0"/>
              <a:t> was acquired by </a:t>
            </a:r>
            <a:r>
              <a:rPr lang="en-CA" dirty="0">
                <a:hlinkClick r:id="rId10" tooltip="Google"/>
              </a:rPr>
              <a:t>Google</a:t>
            </a:r>
            <a:r>
              <a:rPr lang="en-CA" dirty="0"/>
              <a:t> in a private sale announced 16 July 2010.</a:t>
            </a:r>
            <a:r>
              <a:rPr lang="en-CA" baseline="30000" dirty="0">
                <a:hlinkClick r:id="rId11"/>
              </a:rPr>
              <a:t>[3]</a:t>
            </a:r>
            <a:r>
              <a:rPr lang="en-CA" dirty="0"/>
              <a:t> Google's </a:t>
            </a:r>
            <a:r>
              <a:rPr lang="en-CA" dirty="0">
                <a:hlinkClick r:id="rId12" tooltip="Knowledge Graph"/>
              </a:rPr>
              <a:t>Knowledge Graph</a:t>
            </a:r>
            <a:r>
              <a:rPr lang="en-CA" dirty="0"/>
              <a:t> was powered in part by Freebase.</a:t>
            </a:r>
            <a:r>
              <a:rPr lang="en-CA" baseline="30000" dirty="0">
                <a:hlinkClick r:id="rId13"/>
              </a:rPr>
              <a:t>[4]</a:t>
            </a:r>
            <a:endParaRPr lang="en-CA" dirty="0"/>
          </a:p>
          <a:p>
            <a:r>
              <a:rPr lang="en-CA" dirty="0"/>
              <a:t>Freebase data was available for </a:t>
            </a:r>
            <a:r>
              <a:rPr lang="en-CA" dirty="0">
                <a:hlinkClick r:id="rId14" tooltip="Commerce"/>
              </a:rPr>
              <a:t>commercial</a:t>
            </a:r>
            <a:r>
              <a:rPr lang="en-CA" dirty="0"/>
              <a:t> and </a:t>
            </a:r>
            <a:r>
              <a:rPr lang="en-CA" dirty="0">
                <a:hlinkClick r:id="rId15" tooltip="Non-commercial"/>
              </a:rPr>
              <a:t>non-commercial</a:t>
            </a:r>
            <a:r>
              <a:rPr lang="en-CA" dirty="0"/>
              <a:t> use under a </a:t>
            </a:r>
            <a:r>
              <a:rPr lang="en-CA" dirty="0">
                <a:hlinkClick r:id="rId16" tooltip="Creative Commons"/>
              </a:rPr>
              <a:t>Creative Commons Attribution License</a:t>
            </a:r>
            <a:r>
              <a:rPr lang="en-CA" dirty="0"/>
              <a:t>, and an open </a:t>
            </a:r>
            <a:r>
              <a:rPr lang="en-CA" dirty="0">
                <a:hlinkClick r:id="rId17" tooltip="Application programming interface"/>
              </a:rPr>
              <a:t>API</a:t>
            </a:r>
            <a:r>
              <a:rPr lang="en-CA" dirty="0"/>
              <a:t>, </a:t>
            </a:r>
            <a:r>
              <a:rPr lang="en-CA" dirty="0">
                <a:hlinkClick r:id="rId18" tooltip="Resource Description Framework"/>
              </a:rPr>
              <a:t>RDF</a:t>
            </a:r>
            <a:r>
              <a:rPr lang="en-CA" dirty="0"/>
              <a:t> endpoint, and a database dump was provided for programmers.</a:t>
            </a:r>
          </a:p>
          <a:p>
            <a:r>
              <a:rPr lang="en-CA" dirty="0"/>
              <a:t>On 16 December 2014, Knowledge Graph announced that it would shut down Freebase over the succeeding six months and help with the move of the data from Freebase to </a:t>
            </a:r>
            <a:r>
              <a:rPr lang="en-CA" dirty="0" err="1">
                <a:hlinkClick r:id="rId19" tooltip="Wikidata"/>
              </a:rPr>
              <a:t>Wikidata</a:t>
            </a:r>
            <a:r>
              <a:rPr lang="en-CA" dirty="0"/>
              <a:t>.</a:t>
            </a:r>
            <a:r>
              <a:rPr lang="en-CA" baseline="30000" dirty="0">
                <a:hlinkClick r:id="rId20"/>
              </a:rPr>
              <a:t>[5]</a:t>
            </a:r>
            <a:endParaRPr lang="en-CA" dirty="0"/>
          </a:p>
          <a:p>
            <a:r>
              <a:rPr lang="en-CA" dirty="0"/>
              <a:t>On 16 December 2015, Google officially announced the </a:t>
            </a:r>
            <a:r>
              <a:rPr lang="en-CA" dirty="0">
                <a:hlinkClick r:id="rId21"/>
              </a:rPr>
              <a:t>Knowledge Graph API</a:t>
            </a:r>
            <a:r>
              <a:rPr lang="en-CA" dirty="0"/>
              <a:t>, which is meant to be a replacement to the Freebase API. Freebase.com was officially shut down on 2 May 2016.</a:t>
            </a:r>
            <a:r>
              <a:rPr lang="en-CA" baseline="30000" dirty="0">
                <a:hlinkClick r:id="rId22"/>
              </a:rPr>
              <a:t>[6]</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6283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Knowledge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unique in two aspects. First,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has an extremely large concept/category space (2.7 million categories).</a:t>
            </a:r>
            <a:r>
              <a:rPr lang="en-CA" sz="1200" b="0" i="0" kern="1200" dirty="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a:solidFill>
                  <a:schemeClr val="tx1"/>
                </a:solidFill>
                <a:effectLst/>
                <a:latin typeface="Times New Roman" pitchFamily="18" charset="0"/>
                <a:ea typeface="+mn-ea"/>
                <a:cs typeface="+mn-cs"/>
              </a:rPr>
              <a:t>data in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as knowledge in our mind, is not black or white.</a:t>
            </a:r>
            <a:r>
              <a:rPr lang="en-CA" sz="1200" b="0" i="0" kern="1200" dirty="0">
                <a:solidFill>
                  <a:schemeClr val="tx1"/>
                </a:solidFill>
                <a:effectLst/>
                <a:latin typeface="Times New Roman" pitchFamily="18" charset="0"/>
                <a:ea typeface="+mn-ea"/>
                <a:cs typeface="+mn-cs"/>
              </a:rPr>
              <a: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quantifies the uncertainty.</a:t>
            </a:r>
            <a:r>
              <a:rPr lang="en-CA" sz="1200" b="0" i="0" kern="1200" dirty="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r>
              <a:rPr lang="en-CA" sz="1200" b="0" i="0" kern="1200" dirty="0">
                <a:solidFill>
                  <a:schemeClr val="tx1"/>
                </a:solidFill>
                <a:effectLst/>
                <a:latin typeface="Times New Roman" pitchFamily="18" charset="0"/>
                <a:ea typeface="+mn-ea"/>
                <a:cs typeface="+mn-cs"/>
              </a:rPr>
              <a:t>Our mental world contains many concepts about worldly facts, and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tries to duplicate them. The core taxonomy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Besides concepts,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a:solidFill>
                  <a:schemeClr val="tx1"/>
                </a:solidFill>
                <a:effectLst/>
                <a:latin typeface="Times New Roman" pitchFamily="18" charset="0"/>
                <a:ea typeface="+mn-ea"/>
                <a:cs typeface="+mn-cs"/>
              </a:rPr>
              <a:t>locatedIn</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friendOf</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mayorOf</a:t>
            </a:r>
            <a:r>
              <a:rPr lang="en-CA" sz="1200" b="0" i="0" kern="1200" dirty="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a:p>
          <a:p>
            <a:r>
              <a:rPr lang="en-CA" sz="1200" b="0" i="0" kern="1200" dirty="0">
                <a:solidFill>
                  <a:schemeClr val="tx1"/>
                </a:solidFill>
                <a:effectLst/>
                <a:latin typeface="Times New Roman" pitchFamily="18" charset="0"/>
                <a:ea typeface="+mn-ea"/>
                <a:cs typeface="+mn-cs"/>
              </a:rPr>
              <a:t>Another feature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that it is probabilistic, which means every claim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contains the following probabilities:</a:t>
            </a:r>
          </a:p>
          <a:p>
            <a:r>
              <a:rPr lang="en-CA" sz="1200" b="0" i="0" kern="1200" dirty="0">
                <a:solidFill>
                  <a:schemeClr val="tx1"/>
                </a:solidFill>
                <a:effectLst/>
                <a:latin typeface="Times New Roman" pitchFamily="18" charset="0"/>
                <a:ea typeface="+mn-ea"/>
                <a:cs typeface="+mn-cs"/>
              </a:rPr>
              <a:t>P(C=</a:t>
            </a:r>
            <a:r>
              <a:rPr lang="en-CA" sz="1200" b="0" i="0" kern="1200" dirty="0" err="1">
                <a:solidFill>
                  <a:schemeClr val="tx1"/>
                </a:solidFill>
                <a:effectLst/>
                <a:latin typeface="Times New Roman" pitchFamily="18" charset="0"/>
                <a:ea typeface="+mn-ea"/>
                <a:cs typeface="+mn-cs"/>
              </a:rPr>
              <a:t>company|I</a:t>
            </a:r>
            <a:r>
              <a:rPr lang="en-CA" sz="1200" b="0" i="0" kern="1200" dirty="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a:solidFill>
                  <a:schemeClr val="tx1"/>
                </a:solidFill>
                <a:effectLst/>
                <a:latin typeface="Times New Roman" pitchFamily="18" charset="0"/>
                <a:ea typeface="+mn-ea"/>
                <a:cs typeface="+mn-cs"/>
              </a:rPr>
              <a:t>P(I=</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jobs|C</a:t>
            </a:r>
            <a:r>
              <a:rPr lang="en-CA" sz="1200" b="0" i="0" kern="1200" dirty="0">
                <a:solidFill>
                  <a:schemeClr val="tx1"/>
                </a:solidFill>
                <a:effectLst/>
                <a:latin typeface="Times New Roman" pitchFamily="18" charset="0"/>
                <a:ea typeface="+mn-ea"/>
                <a:cs typeface="+mn-cs"/>
              </a:rPr>
              <a:t>=</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 How likely “</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jobs” will come into mind when people think about the concept “</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a:t>
            </a:r>
          </a:p>
          <a:p>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the similarity between any</a:t>
            </a:r>
            <a:br>
              <a:rPr lang="en-CA" sz="1200" b="0" i="0" kern="1200" dirty="0">
                <a:solidFill>
                  <a:schemeClr val="tx1"/>
                </a:solidFill>
                <a:effectLst/>
                <a:latin typeface="Times New Roman" pitchFamily="18" charset="0"/>
                <a:ea typeface="+mn-ea"/>
                <a:cs typeface="+mn-cs"/>
              </a:rPr>
            </a:br>
            <a:r>
              <a:rPr lang="en-CA" sz="1200" b="0" i="0" kern="1200" dirty="0">
                <a:solidFill>
                  <a:schemeClr val="tx1"/>
                </a:solidFill>
                <a:effectLst/>
                <a:latin typeface="Times New Roman" pitchFamily="18" charset="0"/>
                <a:ea typeface="+mn-ea"/>
                <a:cs typeface="+mn-cs"/>
              </a:rPr>
              <a:t>two concepts y1 and y2 (e.g., </a:t>
            </a:r>
            <a:r>
              <a:rPr lang="en-CA" sz="1200" b="0" i="1" kern="1200" dirty="0">
                <a:solidFill>
                  <a:schemeClr val="tx1"/>
                </a:solidFill>
                <a:effectLst/>
                <a:latin typeface="Times New Roman" pitchFamily="18" charset="0"/>
                <a:ea typeface="+mn-ea"/>
                <a:cs typeface="+mn-cs"/>
              </a:rPr>
              <a:t>celebrity</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famous politicians</a:t>
            </a:r>
            <a:r>
              <a:rPr lang="en-CA" sz="1200" b="0" i="0" kern="1200" dirty="0">
                <a:solidFill>
                  <a:schemeClr val="tx1"/>
                </a:solidFill>
                <a:effectLst/>
                <a:latin typeface="Times New Roman" pitchFamily="18" charset="0"/>
                <a:ea typeface="+mn-ea"/>
                <a:cs typeface="+mn-cs"/>
              </a:rPr>
              <a:t>). Thus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can tell that </a:t>
            </a:r>
            <a:r>
              <a:rPr lang="en-CA" sz="1200" b="0" i="1" kern="1200" dirty="0">
                <a:solidFill>
                  <a:schemeClr val="tx1"/>
                </a:solidFill>
                <a:effectLst/>
                <a:latin typeface="Times New Roman" pitchFamily="18" charset="0"/>
                <a:ea typeface="+mn-ea"/>
                <a:cs typeface="+mn-cs"/>
              </a:rPr>
              <a:t>natural disasters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politicians</a:t>
            </a:r>
            <a:r>
              <a:rPr lang="en-CA" sz="1200" b="0" i="0" kern="1200" dirty="0">
                <a:solidFill>
                  <a:schemeClr val="tx1"/>
                </a:solidFill>
                <a:effectLst/>
                <a:latin typeface="Times New Roman" pitchFamily="18" charset="0"/>
                <a:ea typeface="+mn-ea"/>
                <a:cs typeface="+mn-cs"/>
              </a:rPr>
              <a:t> are very different </a:t>
            </a:r>
            <a:r>
              <a:rPr lang="en-CA" sz="1200" b="0" i="0" kern="1200" dirty="0" err="1">
                <a:solidFill>
                  <a:schemeClr val="tx1"/>
                </a:solidFill>
                <a:effectLst/>
                <a:latin typeface="Times New Roman" pitchFamily="18" charset="0"/>
                <a:ea typeface="+mn-ea"/>
                <a:cs typeface="+mn-cs"/>
              </a:rPr>
              <a:t>concepts,</a:t>
            </a:r>
            <a:r>
              <a:rPr lang="en-CA" sz="1200" b="0" i="1" kern="1200" dirty="0" err="1">
                <a:solidFill>
                  <a:schemeClr val="tx1"/>
                </a:solidFill>
                <a:effectLst/>
                <a:latin typeface="Times New Roman" pitchFamily="18" charset="0"/>
                <a:ea typeface="+mn-ea"/>
                <a:cs typeface="+mn-cs"/>
              </a:rPr>
              <a:t>endangered</a:t>
            </a:r>
            <a:r>
              <a:rPr lang="en-CA" sz="1200" b="0" i="1" kern="1200" dirty="0">
                <a:solidFill>
                  <a:schemeClr val="tx1"/>
                </a:solidFill>
                <a:effectLst/>
                <a:latin typeface="Times New Roman" pitchFamily="18" charset="0"/>
                <a:ea typeface="+mn-ea"/>
                <a:cs typeface="+mn-cs"/>
              </a:rPr>
              <a:t> species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tropical rainforest plants</a:t>
            </a:r>
            <a:r>
              <a:rPr lang="en-CA" sz="1200" b="0" i="0" kern="1200" dirty="0">
                <a:solidFill>
                  <a:schemeClr val="tx1"/>
                </a:solidFill>
                <a:effectLst/>
                <a:latin typeface="Times New Roman" pitchFamily="18" charset="0"/>
                <a:ea typeface="+mn-ea"/>
                <a:cs typeface="+mn-cs"/>
              </a:rPr>
              <a:t> have certain relationships, while </a:t>
            </a:r>
            <a:r>
              <a:rPr lang="en-CA" sz="1200" b="0" i="1" kern="1200" dirty="0">
                <a:solidFill>
                  <a:schemeClr val="tx1"/>
                </a:solidFill>
                <a:effectLst/>
                <a:latin typeface="Times New Roman" pitchFamily="18" charset="0"/>
                <a:ea typeface="+mn-ea"/>
                <a:cs typeface="+mn-cs"/>
              </a:rPr>
              <a:t>countries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nations</a:t>
            </a:r>
            <a:r>
              <a:rPr lang="en-CA" sz="1200" b="0" i="0" kern="1200" dirty="0">
                <a:solidFill>
                  <a:schemeClr val="tx1"/>
                </a:solidFill>
                <a:effectLst/>
                <a:latin typeface="Times New Roman" pitchFamily="18" charset="0"/>
                <a:ea typeface="+mn-ea"/>
                <a:cs typeface="+mn-cs"/>
              </a:rPr>
              <a:t> are almost the same concepts.</a:t>
            </a:r>
          </a:p>
          <a:p>
            <a:r>
              <a:rPr lang="en-CA" sz="1200" b="0" i="0" kern="1200" dirty="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In addition, the probabilistic nature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regards external data as </a:t>
            </a:r>
            <a:r>
              <a:rPr lang="en-CA" sz="1200" b="0" i="0" kern="1200" dirty="0" err="1">
                <a:solidFill>
                  <a:schemeClr val="tx1"/>
                </a:solidFill>
                <a:effectLst/>
                <a:latin typeface="Times New Roman" pitchFamily="18" charset="0"/>
                <a:ea typeface="+mn-ea"/>
                <a:cs typeface="+mn-cs"/>
              </a:rPr>
              <a:t>evthese</a:t>
            </a:r>
            <a:r>
              <a:rPr lang="en-CA" sz="1200" b="0" i="0" kern="1200" dirty="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5795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shows what is inside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The knowledgebase consists of </a:t>
            </a:r>
            <a:r>
              <a:rPr lang="en-CA" sz="1200" b="1" i="1" kern="1200" dirty="0">
                <a:solidFill>
                  <a:schemeClr val="tx1"/>
                </a:solidFill>
                <a:effectLst/>
                <a:latin typeface="Times New Roman" pitchFamily="18" charset="0"/>
                <a:ea typeface="+mn-ea"/>
                <a:cs typeface="+mn-cs"/>
              </a:rPr>
              <a:t>concepts</a:t>
            </a:r>
            <a:r>
              <a:rPr lang="en-CA" sz="1200" b="0" i="0" kern="1200" dirty="0">
                <a:solidFill>
                  <a:schemeClr val="tx1"/>
                </a:solidFill>
                <a:effectLst/>
                <a:latin typeface="Times New Roman" pitchFamily="18" charset="0"/>
                <a:ea typeface="+mn-ea"/>
                <a:cs typeface="+mn-cs"/>
              </a:rPr>
              <a:t> (e.g. emerging markets), </a:t>
            </a:r>
            <a:r>
              <a:rPr lang="en-CA" sz="1200" b="1" i="1" kern="1200" dirty="0">
                <a:solidFill>
                  <a:schemeClr val="tx1"/>
                </a:solidFill>
                <a:effectLst/>
                <a:latin typeface="Times New Roman" pitchFamily="18" charset="0"/>
                <a:ea typeface="+mn-ea"/>
                <a:cs typeface="+mn-cs"/>
              </a:rPr>
              <a:t>instances</a:t>
            </a:r>
            <a:r>
              <a:rPr lang="en-CA" sz="1200" b="0" i="0" kern="1200" dirty="0">
                <a:solidFill>
                  <a:schemeClr val="tx1"/>
                </a:solidFill>
                <a:effectLst/>
                <a:latin typeface="Times New Roman" pitchFamily="18" charset="0"/>
                <a:ea typeface="+mn-ea"/>
                <a:cs typeface="+mn-cs"/>
              </a:rPr>
              <a:t> (e.g., China), </a:t>
            </a:r>
            <a:r>
              <a:rPr lang="en-CA" sz="1200" b="1" i="1" kern="1200" dirty="0">
                <a:solidFill>
                  <a:schemeClr val="tx1"/>
                </a:solidFill>
                <a:effectLst/>
                <a:latin typeface="Times New Roman" pitchFamily="18" charset="0"/>
                <a:ea typeface="+mn-ea"/>
                <a:cs typeface="+mn-cs"/>
              </a:rPr>
              <a:t>attributes</a:t>
            </a:r>
            <a:r>
              <a:rPr lang="en-CA" sz="1200" b="0" i="0" kern="1200" dirty="0">
                <a:solidFill>
                  <a:schemeClr val="tx1"/>
                </a:solidFill>
                <a:effectLst/>
                <a:latin typeface="Times New Roman" pitchFamily="18" charset="0"/>
                <a:ea typeface="+mn-ea"/>
                <a:cs typeface="+mn-cs"/>
              </a:rPr>
              <a:t> and </a:t>
            </a:r>
            <a:r>
              <a:rPr lang="en-CA" sz="1200" b="1" i="1" kern="1200" dirty="0">
                <a:solidFill>
                  <a:schemeClr val="tx1"/>
                </a:solidFill>
                <a:effectLst/>
                <a:latin typeface="Times New Roman" pitchFamily="18" charset="0"/>
                <a:ea typeface="+mn-ea"/>
                <a:cs typeface="+mn-cs"/>
              </a:rPr>
              <a:t>values</a:t>
            </a:r>
            <a:r>
              <a:rPr lang="en-CA" sz="1200" b="0" i="0" kern="1200" dirty="0">
                <a:solidFill>
                  <a:schemeClr val="tx1"/>
                </a:solidFill>
                <a:effectLst/>
                <a:latin typeface="Times New Roman" pitchFamily="18" charset="0"/>
                <a:ea typeface="+mn-ea"/>
                <a:cs typeface="+mn-cs"/>
              </a:rPr>
              <a:t> (e.g., China's population is 1.3 billion), and </a:t>
            </a:r>
            <a:r>
              <a:rPr lang="en-CA" sz="1200" b="1" i="1" kern="1200" dirty="0">
                <a:solidFill>
                  <a:schemeClr val="tx1"/>
                </a:solidFill>
                <a:effectLst/>
                <a:latin typeface="Times New Roman" pitchFamily="18" charset="0"/>
                <a:ea typeface="+mn-ea"/>
                <a:cs typeface="+mn-cs"/>
              </a:rPr>
              <a:t>relationships</a:t>
            </a:r>
            <a:r>
              <a:rPr lang="en-CA" sz="1200" b="0" i="0" kern="1200" dirty="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876281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01878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is a crowd-sourced community effort to extract structured information from Wikipedia and make this information available on the Web. </a:t>
            </a:r>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allows you to ask sophisticated queries against Wikipedia, and to link the different data sets on the Web to Wikipedia data. We hope that this work will make it easier for the huge amount of information in Wikipedia to be used in some new interesting ways. Furthermore, it might inspire new mechanisms for navigating, linking, and improving the encyclopedia itself.</a:t>
            </a:r>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7818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What is the UMLS?</a:t>
            </a:r>
          </a:p>
          <a:p>
            <a:r>
              <a:rPr lang="en-CA" dirty="0"/>
              <a:t>The UMLS, or Unified Medical Language System, is a set of files and software that brings together many health and biomedical vocabularies and standards to enable interoperability between computer systems.</a:t>
            </a:r>
          </a:p>
          <a:p>
            <a:r>
              <a:rPr lang="en-CA" dirty="0"/>
              <a:t>You can use the UMLS to enhance or develop applications, such as electronic health records, classification tools, dictionaries and language translators.</a:t>
            </a:r>
          </a:p>
          <a:p>
            <a:r>
              <a:rPr lang="en-CA" b="1" dirty="0"/>
              <a:t>More About the UMLS</a:t>
            </a:r>
          </a:p>
          <a:p>
            <a:pPr lvl="1"/>
            <a:r>
              <a:rPr lang="en-CA" dirty="0">
                <a:hlinkClick r:id="rId3"/>
              </a:rPr>
              <a:t>Presentations and Publications</a:t>
            </a:r>
            <a:endParaRPr lang="en-CA" dirty="0"/>
          </a:p>
          <a:p>
            <a:pPr lvl="1"/>
            <a:r>
              <a:rPr lang="en-CA" dirty="0">
                <a:hlinkClick r:id="rId4"/>
              </a:rPr>
              <a:t>UMLS Reference Manual</a:t>
            </a:r>
            <a:endParaRPr lang="en-CA" dirty="0"/>
          </a:p>
          <a:p>
            <a:pPr lvl="1"/>
            <a:r>
              <a:rPr lang="en-CA" dirty="0">
                <a:hlinkClick r:id="rId5"/>
              </a:rPr>
              <a:t>UMLS Basics Tutorial</a:t>
            </a:r>
            <a:endParaRPr lang="en-CA" dirty="0"/>
          </a:p>
          <a:p>
            <a:pPr lvl="1"/>
            <a:r>
              <a:rPr lang="en-CA" dirty="0">
                <a:hlinkClick r:id="rId6"/>
              </a:rPr>
              <a:t>Source Vocabulary Information</a:t>
            </a:r>
            <a:endParaRPr lang="en-CA" dirty="0"/>
          </a:p>
          <a:p>
            <a:pPr lvl="1"/>
            <a:r>
              <a:rPr lang="en-CA" dirty="0">
                <a:hlinkClick r:id="rId7"/>
              </a:rPr>
              <a:t>UMLS Video Learning Resources</a:t>
            </a:r>
            <a:endParaRPr lang="en-CA" dirty="0"/>
          </a:p>
          <a:p>
            <a:r>
              <a:rPr lang="en-CA" b="1" dirty="0"/>
              <a:t>UMLS in Use</a:t>
            </a:r>
          </a:p>
          <a:p>
            <a:r>
              <a:rPr lang="en-CA" dirty="0"/>
              <a:t>One powerful use of the UMLS is linking health information, medical terms, drug names, and billing codes across different computer systems. Some examples of this are:</a:t>
            </a:r>
          </a:p>
          <a:p>
            <a:r>
              <a:rPr lang="en-CA" dirty="0"/>
              <a:t>Linking terms and codes between your doctor, your pharmacy, and your insurance company</a:t>
            </a:r>
          </a:p>
          <a:p>
            <a:r>
              <a:rPr lang="en-CA" dirty="0"/>
              <a:t>Patient care coordination among several departments within a hospital</a:t>
            </a:r>
          </a:p>
          <a:p>
            <a:r>
              <a:rPr lang="en-CA" dirty="0"/>
              <a:t>The UMLS has many other uses, including search engine retrieval, data mining, public health statistics reporting, and terminology research.</a:t>
            </a:r>
          </a:p>
          <a:p>
            <a:r>
              <a:rPr lang="en-CA" b="1" dirty="0"/>
              <a:t>More Uses of the UMLS</a:t>
            </a:r>
          </a:p>
          <a:p>
            <a:pPr lvl="1"/>
            <a:r>
              <a:rPr lang="en-CA" dirty="0">
                <a:hlinkClick r:id="rId8"/>
              </a:rPr>
              <a:t>NLM Applications</a:t>
            </a:r>
            <a:endParaRPr lang="en-CA" dirty="0"/>
          </a:p>
          <a:p>
            <a:pPr lvl="1"/>
            <a:r>
              <a:rPr lang="en-CA" dirty="0">
                <a:hlinkClick r:id="rId9"/>
              </a:rPr>
              <a:t>UMLS Community</a:t>
            </a:r>
            <a:endParaRPr lang="en-CA" dirty="0"/>
          </a:p>
          <a:p>
            <a:pPr lvl="1"/>
            <a:r>
              <a:rPr lang="en-CA" dirty="0">
                <a:hlinkClick r:id="rId10"/>
              </a:rPr>
              <a:t>Health Information Technology</a:t>
            </a:r>
            <a:endParaRPr lang="en-CA" dirty="0"/>
          </a:p>
          <a:p>
            <a:pPr lvl="1"/>
            <a:r>
              <a:rPr lang="en-CA" dirty="0">
                <a:hlinkClick r:id="rId11"/>
              </a:rPr>
              <a:t>Supporting Interoperability</a:t>
            </a:r>
            <a:endParaRPr lang="en-CA" dirty="0"/>
          </a:p>
          <a:p>
            <a:r>
              <a:rPr lang="en-CA" b="1" dirty="0"/>
              <a:t>The Three UMLS Tools</a:t>
            </a:r>
          </a:p>
          <a:p>
            <a:r>
              <a:rPr lang="en-CA" dirty="0"/>
              <a:t>The UMLS has three tools, which we call the Knowledge Sources:</a:t>
            </a:r>
          </a:p>
          <a:p>
            <a:r>
              <a:rPr lang="en-CA" b="1" dirty="0" err="1"/>
              <a:t>Metathesaurus</a:t>
            </a:r>
            <a:r>
              <a:rPr lang="en-CA" dirty="0"/>
              <a:t>: Terms and codes from many vocabularies, including CPT®, ICD-10-CM, LOINC®, </a:t>
            </a:r>
            <a:r>
              <a:rPr lang="en-CA" dirty="0" err="1"/>
              <a:t>MeSH</a:t>
            </a:r>
            <a:r>
              <a:rPr lang="en-CA" dirty="0"/>
              <a:t>®, </a:t>
            </a:r>
            <a:r>
              <a:rPr lang="en-CA" dirty="0" err="1"/>
              <a:t>RxNorm</a:t>
            </a:r>
            <a:r>
              <a:rPr lang="en-CA" dirty="0"/>
              <a:t>, and SNOMED CT®</a:t>
            </a:r>
          </a:p>
          <a:p>
            <a:r>
              <a:rPr lang="en-CA" b="1" dirty="0"/>
              <a:t>Semantic Network</a:t>
            </a:r>
            <a:r>
              <a:rPr lang="en-CA" dirty="0"/>
              <a:t>: Broad categories (semantic types) and their relationships (semantic relations)</a:t>
            </a:r>
          </a:p>
          <a:p>
            <a:r>
              <a:rPr lang="en-CA" b="1" dirty="0"/>
              <a:t>SPECIALIST Lexicon and Lexical Tools</a:t>
            </a:r>
            <a:r>
              <a:rPr lang="en-CA" dirty="0"/>
              <a:t>: Natural language processing tools</a:t>
            </a:r>
          </a:p>
          <a:p>
            <a:r>
              <a:rPr lang="en-CA" dirty="0"/>
              <a:t>We use the Semantic Network and Lexical Tools to produce the </a:t>
            </a:r>
            <a:r>
              <a:rPr lang="en-CA" dirty="0" err="1"/>
              <a:t>Metathesaurus</a:t>
            </a:r>
            <a:r>
              <a:rPr lang="en-CA" dirty="0"/>
              <a:t>. </a:t>
            </a:r>
            <a:r>
              <a:rPr lang="en-CA" dirty="0" err="1"/>
              <a:t>Metathesaurus</a:t>
            </a:r>
            <a:r>
              <a:rPr lang="en-CA" dirty="0"/>
              <a:t> production involves:</a:t>
            </a:r>
          </a:p>
          <a:p>
            <a:r>
              <a:rPr lang="en-CA" dirty="0"/>
              <a:t>Processing the terms and codes using the Lexical Tools</a:t>
            </a:r>
          </a:p>
          <a:p>
            <a:r>
              <a:rPr lang="en-CA" dirty="0"/>
              <a:t>Grouping synonymous terms into concepts</a:t>
            </a:r>
          </a:p>
          <a:p>
            <a:r>
              <a:rPr lang="en-CA" dirty="0"/>
              <a:t>Categorizing concepts by semantic types from the Semantic Network</a:t>
            </a:r>
          </a:p>
          <a:p>
            <a:r>
              <a:rPr lang="en-CA" dirty="0"/>
              <a:t>Incorporating relationships and attributes provided by vocabularies</a:t>
            </a:r>
          </a:p>
          <a:p>
            <a:r>
              <a:rPr lang="en-CA" dirty="0"/>
              <a:t>Releasing the data in a common format</a:t>
            </a:r>
          </a:p>
          <a:p>
            <a:r>
              <a:rPr lang="en-CA" dirty="0"/>
              <a:t>Although we integrate these tools for </a:t>
            </a:r>
            <a:r>
              <a:rPr lang="en-CA" dirty="0" err="1"/>
              <a:t>Metathesaurus</a:t>
            </a:r>
            <a:r>
              <a:rPr lang="en-CA" dirty="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86361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a:solidFill>
                  <a:schemeClr val="tx1"/>
                </a:solidFill>
                <a:effectLst/>
                <a:latin typeface="Times New Roman" pitchFamily="18" charset="0"/>
                <a:ea typeface="+mn-ea"/>
                <a:cs typeface="+mn-cs"/>
              </a:rPr>
              <a:t>igure</a:t>
            </a:r>
            <a:r>
              <a:rPr lang="en-CA" sz="1200" b="0" i="0" kern="1200" dirty="0">
                <a:solidFill>
                  <a:schemeClr val="tx1"/>
                </a:solidFill>
                <a:effectLst/>
                <a:latin typeface="Times New Roman" pitchFamily="18" charset="0"/>
                <a:ea typeface="+mn-ea"/>
                <a:cs typeface="+mn-cs"/>
              </a:rPr>
              <a:t> 3. A Portion of the UMLS Semantic Network: Relations</a:t>
            </a:r>
          </a:p>
          <a:p>
            <a:r>
              <a:rPr lang="en-CA" sz="1200" b="0" i="0" kern="1200" dirty="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80307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42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extLst>
      <p:ext uri="{BB962C8B-B14F-4D97-AF65-F5344CB8AC3E}">
        <p14:creationId xmlns:p14="http://schemas.microsoft.com/office/powerpoint/2010/main" val="4260930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43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endParaRPr lang="en-US"/>
          </a:p>
          <a:p>
            <a:pPr eaLnBrk="1" hangingPunct="1"/>
            <a:r>
              <a:rPr lang="en-US"/>
              <a:t>One of the most important roles of the grammar is to help organize this pred-args structure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44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How does language convey meaning?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45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46</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It is controversial whether a  finite list of thematic roles exists..</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a:t>Referring to physical objects - Executing instructions</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47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a:t>Instrument</a:t>
            </a:r>
          </a:p>
          <a:p>
            <a:pPr eaLnBrk="1" hangingPunct="1"/>
            <a:r>
              <a:rPr lang="en-US" dirty="0"/>
              <a:t>	intermediary “opened X with Y” -&gt; “Y opened X”</a:t>
            </a:r>
          </a:p>
          <a:p>
            <a:pPr eaLnBrk="1" hangingPunct="1"/>
            <a:r>
              <a:rPr lang="en-US" dirty="0"/>
              <a:t>	enabling “ate X with Y” -&gt;  ?”Y ate X”?</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48</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CA" b="1" dirty="0"/>
              <a:t>OR</a:t>
            </a:r>
            <a:r>
              <a:rPr lang="en-CA" dirty="0"/>
              <a:t> Thematic roles should be viewed as prototypes, where there may be different degrees of membership</a:t>
            </a:r>
            <a:endParaRPr lang="en-US" b="1" dirty="0"/>
          </a:p>
          <a:p>
            <a:pPr eaLnBrk="1" hangingPunct="1"/>
            <a:r>
              <a:rPr lang="en-US" b="1" dirty="0"/>
              <a:t>Sentience</a:t>
            </a:r>
            <a:r>
              <a:rPr lang="en-US" dirty="0"/>
              <a:t> refers to utilization of sensory organs, the ability to feel or perceive subjectively </a:t>
            </a:r>
          </a:p>
          <a:p>
            <a:pPr eaLnBrk="1" hangingPunct="1"/>
            <a:r>
              <a:rPr lang="en-US" dirty="0"/>
              <a:t>Incremental theme</a:t>
            </a:r>
          </a:p>
          <a:p>
            <a:pPr eaLnBrk="1" hangingPunct="1"/>
            <a:r>
              <a:rPr lang="en-US" dirty="0"/>
              <a:t>the apricot is the incremental theme in (3) since the progress of the eating event is reflected</a:t>
            </a:r>
          </a:p>
          <a:p>
            <a:pPr eaLnBrk="1" hangingPunct="1"/>
            <a:r>
              <a:rPr lang="en-US" dirty="0"/>
              <a:t>in the amount of apricot remaining: when the apricot is half-eaten the event is half done,</a:t>
            </a:r>
          </a:p>
          <a:p>
            <a:pPr eaLnBrk="1" hangingPunct="1"/>
            <a:r>
              <a:rPr lang="en-US" dirty="0"/>
              <a:t>when the apricot is two-thirds eaten, the event is two-thirds done, and so on.</a:t>
            </a:r>
          </a:p>
          <a:p>
            <a:pPr eaLnBrk="1" hangingPunct="1"/>
            <a:r>
              <a:rPr lang="en-US" dirty="0"/>
              <a:t>(3) Taylor ate the apricot.</a:t>
            </a:r>
          </a:p>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49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From wikipedia (and imprecise)</a:t>
            </a:r>
          </a:p>
          <a:p>
            <a:pPr eaLnBrk="1" hangingPunct="1"/>
            <a:r>
              <a:rPr lang="en-US"/>
              <a:t>PropBank differs from </a:t>
            </a:r>
            <a:r>
              <a:rPr lang="en-US">
                <a:hlinkClick r:id="rId3" tooltip="FrameNet"/>
              </a:rPr>
              <a:t>FrameNet</a:t>
            </a:r>
            <a:r>
              <a:rPr lang="en-US"/>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4059A27C-DD46-408D-8409-9E1B45F2AA5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From </a:t>
            </a:r>
            <a:r>
              <a:rPr lang="en-US" dirty="0" err="1"/>
              <a:t>wikipedia</a:t>
            </a:r>
            <a:r>
              <a:rPr lang="en-US" dirty="0"/>
              <a:t> (and imprecise)</a:t>
            </a:r>
          </a:p>
          <a:p>
            <a:pPr eaLnBrk="1" hangingPunct="1"/>
            <a:r>
              <a:rPr lang="en-US" dirty="0" err="1"/>
              <a:t>PropBank</a:t>
            </a:r>
            <a:r>
              <a:rPr lang="en-US" dirty="0"/>
              <a:t> differs from </a:t>
            </a:r>
            <a:r>
              <a:rPr lang="en-US" dirty="0" err="1">
                <a:hlinkClick r:id="rId3" tooltip="FrameNet"/>
              </a:rPr>
              <a:t>FrameNet</a:t>
            </a:r>
            <a:r>
              <a:rPr lang="en-US" dirty="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a:p>
          <a:p>
            <a:pPr eaLnBrk="1" hangingPunct="1"/>
            <a:r>
              <a:rPr lang="en-US" dirty="0"/>
              <a:t>Also</a:t>
            </a:r>
          </a:p>
          <a:p>
            <a:pPr eaLnBrk="1" hangingPunct="1"/>
            <a:r>
              <a:rPr lang="en-US" dirty="0"/>
              <a:t>The </a:t>
            </a:r>
            <a:r>
              <a:rPr lang="en-US" b="1" dirty="0" err="1"/>
              <a:t>VerbNet</a:t>
            </a:r>
            <a:r>
              <a:rPr lang="en-US" dirty="0"/>
              <a:t> project maps </a:t>
            </a:r>
            <a:r>
              <a:rPr lang="en-US" dirty="0" err="1">
                <a:hlinkClick r:id="rId4" tooltip="PropBank"/>
              </a:rPr>
              <a:t>PropBank</a:t>
            </a:r>
            <a:r>
              <a:rPr lang="en-US" dirty="0"/>
              <a:t> verb types to their corresponding </a:t>
            </a:r>
            <a:r>
              <a:rPr lang="en-US" dirty="0">
                <a:hlinkClick r:id="rId5" tooltip="Levin Class"/>
              </a:rPr>
              <a:t>Levin classes</a:t>
            </a:r>
            <a:r>
              <a:rPr lang="en-US" dirty="0"/>
              <a:t>. It is a lexical resource that incorporates both semantic and syntactic information about its contents. The lexicon can be viewed and downloaded from </a:t>
            </a:r>
            <a:r>
              <a:rPr lang="en-US" dirty="0">
                <a:hlinkClick r:id="rId6" tooltip="http://verbs.colorado.edu/verb-index"/>
              </a:rPr>
              <a:t>http://verbs.colorado.edu/verb-index</a:t>
            </a:r>
            <a:endParaRPr lang="en-US" dirty="0"/>
          </a:p>
          <a:p>
            <a:pPr eaLnBrk="1" hangingPunct="1"/>
            <a:r>
              <a:rPr lang="en-US" dirty="0" err="1"/>
              <a:t>VerbNet</a:t>
            </a:r>
            <a:r>
              <a:rPr lang="en-US" dirty="0"/>
              <a:t> is part of the </a:t>
            </a:r>
            <a:r>
              <a:rPr lang="en-US" dirty="0" err="1">
                <a:hlinkClick r:id="rId7" tooltip="http://verbs.colorado.edu/semlink/"/>
              </a:rPr>
              <a:t>SemLink</a:t>
            </a:r>
            <a:r>
              <a:rPr lang="en-US" dirty="0"/>
              <a:t> project in development at the University of Colorado.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51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10,000 lexical units (defined below), more than 6,100 of which are fully annotated, in more than 825 hierarchically structured semantic frames, exemplified in more than 135,000 annotated sentences </a:t>
            </a:r>
          </a:p>
          <a:p>
            <a:pPr eaLnBrk="1" hangingPunct="1"/>
            <a:r>
              <a:rPr lang="en-US"/>
              <a:t>John was HIRED to clean up the file system.</a:t>
            </a:r>
            <a:br>
              <a:rPr lang="en-US"/>
            </a:br>
            <a:r>
              <a:rPr lang="en-US"/>
              <a:t>IBM HIRED Gates as chief janitor.</a:t>
            </a:r>
            <a:br>
              <a:rPr lang="en-US"/>
            </a:br>
            <a:r>
              <a:rPr lang="en-US"/>
              <a:t>I was RETAINED at $500 an hour.</a:t>
            </a:r>
            <a:br>
              <a:rPr lang="en-US"/>
            </a:br>
            <a:r>
              <a:rPr lang="en-US"/>
              <a:t>The A's SIGNED a new third baseman for $30M.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52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Very specific thematic roles!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53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Shallow semantic parsing is labeling phrases of a sentence with semantic roles with respect to a target word. </a:t>
            </a:r>
            <a:br>
              <a:rPr lang="en-US"/>
            </a:br>
            <a:r>
              <a:rPr lang="en-US"/>
              <a:t>For example, the sentence </a:t>
            </a:r>
          </a:p>
          <a:p>
            <a:pPr eaLnBrk="1" hangingPunct="1"/>
            <a:r>
              <a:rPr lang="en-US"/>
              <a:t>“Shaw Publishing offered Mr. Smith a reimbursement last March.”</a:t>
            </a:r>
          </a:p>
          <a:p>
            <a:pPr eaLnBrk="1" hangingPunct="1"/>
            <a:r>
              <a:rPr lang="en-US"/>
              <a:t>Is labeled as: </a:t>
            </a:r>
          </a:p>
          <a:p>
            <a:pPr eaLnBrk="1" hangingPunct="1"/>
            <a:r>
              <a:rPr lang="en-US"/>
              <a:t>[AGENTShaw Publishing] </a:t>
            </a:r>
            <a:r>
              <a:rPr lang="en-US" b="1"/>
              <a:t>offered</a:t>
            </a:r>
            <a:r>
              <a:rPr lang="en-US"/>
              <a:t> [RECEPIENTMr. Smith] [THEMEa reimbursement] [TIMElast March] . </a:t>
            </a:r>
          </a:p>
          <a:p>
            <a:pPr eaLnBrk="1" hangingPunct="1"/>
            <a:r>
              <a:rPr lang="en-US"/>
              <a:t>We work with a number of collaborators, beginning with Dan Gildea in his dissertation work, on automatic semantic parsing. Much of Dan Gildeas's dissertation work was written up here: </a:t>
            </a:r>
            <a:r>
              <a:rPr lang="en-US">
                <a:hlinkClick r:id="rId3"/>
              </a:rPr>
              <a:t>Daniel Gildea and Daniel Jurafsky. 2002. Automatic Labeling of Semantic Roles. </a:t>
            </a:r>
            <a:r>
              <a:rPr lang="en-US" i="1">
                <a:hlinkClick r:id="rId3"/>
              </a:rPr>
              <a:t>Computational Linguistics</a:t>
            </a:r>
            <a:r>
              <a:rPr lang="en-US">
                <a:hlinkClick r:id="rId3"/>
              </a:rPr>
              <a:t> 28:3, 245-288. </a:t>
            </a:r>
            <a:r>
              <a:rPr lang="en-US"/>
              <a:t>This work also involves close collaboration with the </a:t>
            </a:r>
            <a:r>
              <a:rPr lang="en-US">
                <a:hlinkClick r:id="rId4"/>
              </a:rPr>
              <a:t>FrameNet</a:t>
            </a:r>
            <a:r>
              <a:rPr lang="en-US"/>
              <a:t> and </a:t>
            </a:r>
            <a:r>
              <a:rPr lang="en-US">
                <a:hlinkClick r:id="rId5"/>
              </a:rPr>
              <a:t>PropBank</a:t>
            </a:r>
            <a:r>
              <a:rPr lang="en-US"/>
              <a:t> projects. </a:t>
            </a:r>
          </a:p>
          <a:p>
            <a:pPr eaLnBrk="1" hangingPunct="1"/>
            <a:r>
              <a:rPr lang="en-US"/>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a:p>
          <a:p>
            <a:pPr eaLnBrk="1" hangingPunct="1"/>
            <a:r>
              <a:rPr lang="en-US"/>
              <a:t>CompensationPeripheral</a:t>
            </a:r>
          </a:p>
          <a:p>
            <a:pPr eaLnBrk="1" hangingPunct="1"/>
            <a:r>
              <a:rPr lang="en-US"/>
              <a:t>EmployeeCore</a:t>
            </a:r>
          </a:p>
          <a:p>
            <a:pPr eaLnBrk="1" hangingPunct="1"/>
            <a:r>
              <a:rPr lang="en-US"/>
              <a:t>EmployerCore</a:t>
            </a:r>
          </a:p>
          <a:p>
            <a:pPr eaLnBrk="1" hangingPunct="1"/>
            <a:r>
              <a:rPr lang="en-US"/>
              <a:t>FieldCore</a:t>
            </a:r>
          </a:p>
          <a:p>
            <a:pPr eaLnBrk="1" hangingPunct="1"/>
            <a:r>
              <a:rPr lang="en-US"/>
              <a:t>InstrumentPeripheral</a:t>
            </a:r>
          </a:p>
          <a:p>
            <a:pPr eaLnBrk="1" hangingPunct="1"/>
            <a:r>
              <a:rPr lang="en-US"/>
              <a:t>MannerPeripheral</a:t>
            </a:r>
          </a:p>
          <a:p>
            <a:pPr eaLnBrk="1" hangingPunct="1"/>
            <a:r>
              <a:rPr lang="en-US"/>
              <a:t>MeansPeripheral</a:t>
            </a:r>
          </a:p>
          <a:p>
            <a:pPr eaLnBrk="1" hangingPunct="1"/>
            <a:r>
              <a:rPr lang="en-US"/>
              <a:t>PlacePeripheral</a:t>
            </a:r>
          </a:p>
          <a:p>
            <a:pPr eaLnBrk="1" hangingPunct="1"/>
            <a:r>
              <a:rPr lang="en-US"/>
              <a:t>PositionCore</a:t>
            </a:r>
          </a:p>
          <a:p>
            <a:pPr eaLnBrk="1" hangingPunct="1"/>
            <a:r>
              <a:rPr lang="en-US"/>
              <a:t>PurposeExtra-Thematic</a:t>
            </a:r>
          </a:p>
          <a:p>
            <a:pPr eaLnBrk="1" hangingPunct="1"/>
            <a:r>
              <a:rPr lang="en-US"/>
              <a:t>TaskCore</a:t>
            </a:r>
          </a:p>
          <a:p>
            <a:pPr eaLnBrk="1" hangingPunct="1"/>
            <a:r>
              <a:rPr lang="en-US"/>
              <a:t>TimePeripheral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54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Release of </a:t>
            </a:r>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5</a:t>
            </a:r>
          </a:p>
          <a:p>
            <a:r>
              <a:rPr lang="en-US" sz="1200" b="0" i="0" kern="1200" dirty="0">
                <a:solidFill>
                  <a:schemeClr val="tx1"/>
                </a:solidFill>
                <a:effectLst/>
                <a:latin typeface="Times New Roman" pitchFamily="18" charset="0"/>
                <a:ea typeface="+mn-ea"/>
                <a:cs typeface="+mn-cs"/>
              </a:rPr>
              <a:t>Tue Feb 02 2021</a:t>
            </a:r>
          </a:p>
          <a:p>
            <a:r>
              <a:rPr lang="en-US" sz="1200" b="0" i="0" kern="1200" dirty="0">
                <a:solidFill>
                  <a:schemeClr val="tx1"/>
                </a:solidFill>
                <a:effectLst/>
                <a:latin typeface="Times New Roman" pitchFamily="18" charset="0"/>
                <a:ea typeface="+mn-ea"/>
                <a:cs typeface="+mn-cs"/>
              </a:rPr>
              <a:t>To celebrate its tenth anniversary, we are proud to announce the release of a new major version of </a:t>
            </a:r>
            <a:r>
              <a:rPr lang="en-US" sz="1200" b="0" i="0" u="none" strike="noStrike" kern="1200" dirty="0" err="1">
                <a:solidFill>
                  <a:schemeClr val="tx1"/>
                </a:solidFill>
                <a:effectLst/>
                <a:latin typeface="Times New Roman" pitchFamily="18" charset="0"/>
                <a:ea typeface="+mn-ea"/>
                <a:cs typeface="+mn-cs"/>
                <a:hlinkClick r:id="rId3"/>
              </a:rPr>
              <a:t>BabelNet</a:t>
            </a:r>
            <a:r>
              <a:rPr lang="en-US" sz="1200" b="0" i="0" kern="1200" dirty="0">
                <a:solidFill>
                  <a:schemeClr val="tx1"/>
                </a:solidFill>
                <a:effectLst/>
                <a:latin typeface="Times New Roman" pitchFamily="18" charset="0"/>
                <a:ea typeface="+mn-ea"/>
                <a:cs typeface="+mn-cs"/>
              </a:rPr>
              <a:t> and its API, developed jointly by the </a:t>
            </a:r>
            <a:r>
              <a:rPr lang="en-US" sz="1200" b="0" i="0" u="none" strike="noStrike" kern="1200" dirty="0">
                <a:solidFill>
                  <a:schemeClr val="tx1"/>
                </a:solidFill>
                <a:effectLst/>
                <a:latin typeface="Times New Roman" pitchFamily="18" charset="0"/>
                <a:ea typeface="+mn-ea"/>
                <a:cs typeface="+mn-cs"/>
                <a:hlinkClick r:id="rId4"/>
              </a:rPr>
              <a:t>Sapienza NLP Group</a:t>
            </a:r>
            <a:r>
              <a:rPr lang="en-US" sz="1200" b="0" i="0" kern="1200" dirty="0">
                <a:solidFill>
                  <a:schemeClr val="tx1"/>
                </a:solidFill>
                <a:effectLst/>
                <a:latin typeface="Times New Roman" pitchFamily="18" charset="0"/>
                <a:ea typeface="+mn-ea"/>
                <a:cs typeface="+mn-cs"/>
              </a:rPr>
              <a:t> of the </a:t>
            </a:r>
            <a:r>
              <a:rPr lang="en-US" sz="1200" b="1" i="0" kern="1200" dirty="0">
                <a:solidFill>
                  <a:schemeClr val="tx1"/>
                </a:solidFill>
                <a:effectLst/>
                <a:latin typeface="Times New Roman" pitchFamily="18" charset="0"/>
                <a:ea typeface="+mn-ea"/>
                <a:cs typeface="+mn-cs"/>
              </a:rPr>
              <a:t>Sapienza University of Rome</a:t>
            </a:r>
            <a:r>
              <a:rPr lang="en-US" sz="1200" b="0" i="0" kern="1200" dirty="0">
                <a:solidFill>
                  <a:schemeClr val="tx1"/>
                </a:solidFill>
                <a:effectLst/>
                <a:latin typeface="Times New Roman" pitchFamily="18" charset="0"/>
                <a:ea typeface="+mn-ea"/>
                <a:cs typeface="+mn-cs"/>
              </a:rPr>
              <a:t> under the supervision of prof. </a:t>
            </a:r>
            <a:r>
              <a:rPr lang="en-US" sz="1200" b="0" i="0" u="none" strike="noStrike" kern="1200" dirty="0">
                <a:solidFill>
                  <a:schemeClr val="tx1"/>
                </a:solidFill>
                <a:effectLst/>
                <a:latin typeface="Times New Roman" pitchFamily="18" charset="0"/>
                <a:ea typeface="+mn-ea"/>
                <a:cs typeface="+mn-cs"/>
                <a:hlinkClick r:id="rId5"/>
              </a:rPr>
              <a:t>Roberto </a:t>
            </a:r>
            <a:r>
              <a:rPr lang="en-US" sz="1200" b="0" i="0" u="none" strike="noStrike" kern="1200" dirty="0" err="1">
                <a:solidFill>
                  <a:schemeClr val="tx1"/>
                </a:solidFill>
                <a:effectLst/>
                <a:latin typeface="Times New Roman" pitchFamily="18" charset="0"/>
                <a:ea typeface="+mn-ea"/>
                <a:cs typeface="+mn-cs"/>
                <a:hlinkClick r:id="rId5"/>
              </a:rPr>
              <a:t>Navigli</a:t>
            </a:r>
            <a:r>
              <a:rPr lang="en-US" sz="1200" b="0" i="0" kern="1200" dirty="0">
                <a:solidFill>
                  <a:schemeClr val="tx1"/>
                </a:solidFill>
                <a:effectLst/>
                <a:latin typeface="Times New Roman" pitchFamily="18" charset="0"/>
                <a:ea typeface="+mn-ea"/>
                <a:cs typeface="+mn-cs"/>
              </a:rPr>
              <a:t> and </a:t>
            </a:r>
            <a:r>
              <a:rPr lang="en-US" sz="1200" b="0" i="0" u="none" strike="noStrike" kern="1200" dirty="0" err="1">
                <a:solidFill>
                  <a:schemeClr val="tx1"/>
                </a:solidFill>
                <a:effectLst/>
                <a:latin typeface="Times New Roman" pitchFamily="18" charset="0"/>
                <a:ea typeface="+mn-ea"/>
                <a:cs typeface="+mn-cs"/>
                <a:hlinkClick r:id="rId6"/>
              </a:rPr>
              <a:t>Babelscape</a:t>
            </a:r>
            <a:r>
              <a:rPr lang="en-US" sz="1200" b="0" i="0" kern="1200" dirty="0">
                <a:solidFill>
                  <a:schemeClr val="tx1"/>
                </a:solidFill>
                <a:effectLst/>
                <a:latin typeface="Times New Roman" pitchFamily="18" charset="0"/>
                <a:ea typeface="+mn-ea"/>
                <a:cs typeface="+mn-cs"/>
              </a:rPr>
              <a:t>, </a:t>
            </a:r>
            <a:r>
              <a:rPr lang="en-US" sz="1200" b="1" i="0" kern="1200" dirty="0">
                <a:solidFill>
                  <a:schemeClr val="tx1"/>
                </a:solidFill>
                <a:effectLst/>
                <a:latin typeface="Times New Roman" pitchFamily="18" charset="0"/>
                <a:ea typeface="+mn-ea"/>
                <a:cs typeface="+mn-cs"/>
              </a:rPr>
              <a:t>a high-tech multilingual NLP Company</a:t>
            </a:r>
            <a:r>
              <a:rPr lang="en-US" sz="1200" b="0" i="0" kern="1200" dirty="0">
                <a:solidFill>
                  <a:schemeClr val="tx1"/>
                </a:solidFill>
                <a:effectLst/>
                <a:latin typeface="Times New Roman" pitchFamily="18" charset="0"/>
                <a:ea typeface="+mn-ea"/>
                <a:cs typeface="+mn-cs"/>
              </a:rPr>
              <a:t> providing innovative solutions for multilingual NLP.</a:t>
            </a:r>
          </a:p>
          <a:p>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 winner of the </a:t>
            </a:r>
            <a:r>
              <a:rPr lang="en-US" sz="1200" b="1" i="0" kern="1200" dirty="0">
                <a:solidFill>
                  <a:schemeClr val="tx1"/>
                </a:solidFill>
                <a:effectLst/>
                <a:latin typeface="Times New Roman" pitchFamily="18" charset="0"/>
                <a:ea typeface="+mn-ea"/>
                <a:cs typeface="+mn-cs"/>
              </a:rPr>
              <a:t>prominent paper award 2017</a:t>
            </a:r>
            <a:r>
              <a:rPr lang="en-US" sz="1200" b="0" i="0" kern="1200" dirty="0">
                <a:solidFill>
                  <a:schemeClr val="tx1"/>
                </a:solidFill>
                <a:effectLst/>
                <a:latin typeface="Times New Roman" pitchFamily="18" charset="0"/>
                <a:ea typeface="+mn-ea"/>
                <a:cs typeface="+mn-cs"/>
              </a:rPr>
              <a:t> from the Artificial Intelligence Journal and the META prize 2015, and covered in media such as </a:t>
            </a:r>
            <a:r>
              <a:rPr lang="en-US" sz="1200" b="0" i="0" u="none" strike="noStrike" kern="1200" dirty="0">
                <a:solidFill>
                  <a:schemeClr val="tx1"/>
                </a:solidFill>
                <a:effectLst/>
                <a:latin typeface="Times New Roman" pitchFamily="18" charset="0"/>
                <a:ea typeface="+mn-ea"/>
                <a:cs typeface="+mn-cs"/>
                <a:hlinkClick r:id="rId7"/>
              </a:rPr>
              <a:t>The Guardian</a:t>
            </a:r>
            <a:r>
              <a:rPr lang="en-US" sz="1200" b="0" i="0" kern="1200" dirty="0">
                <a:solidFill>
                  <a:schemeClr val="tx1"/>
                </a:solidFill>
                <a:effectLst/>
                <a:latin typeface="Times New Roman" pitchFamily="18" charset="0"/>
                <a:ea typeface="+mn-ea"/>
                <a:cs typeface="+mn-cs"/>
              </a:rPr>
              <a:t> and </a:t>
            </a:r>
            <a:r>
              <a:rPr lang="en-US" sz="1200" b="0" i="0" u="none" strike="noStrike" kern="1200" dirty="0">
                <a:solidFill>
                  <a:schemeClr val="tx1"/>
                </a:solidFill>
                <a:effectLst/>
                <a:latin typeface="Times New Roman" pitchFamily="18" charset="0"/>
                <a:ea typeface="+mn-ea"/>
                <a:cs typeface="+mn-cs"/>
                <a:hlinkClick r:id="rId8"/>
              </a:rPr>
              <a:t>Time magazine</a:t>
            </a:r>
            <a:r>
              <a:rPr lang="en-US" sz="1200" b="0" i="0" kern="1200" dirty="0">
                <a:solidFill>
                  <a:schemeClr val="tx1"/>
                </a:solidFill>
                <a:effectLst/>
                <a:latin typeface="Times New Roman" pitchFamily="18" charset="0"/>
                <a:ea typeface="+mn-ea"/>
                <a:cs typeface="+mn-cs"/>
              </a:rPr>
              <a:t> -- is today’s </a:t>
            </a:r>
            <a:r>
              <a:rPr lang="en-US" sz="1200" b="1" i="0" kern="1200" dirty="0">
                <a:solidFill>
                  <a:schemeClr val="tx1"/>
                </a:solidFill>
                <a:effectLst/>
                <a:latin typeface="Times New Roman" pitchFamily="18" charset="0"/>
                <a:ea typeface="+mn-ea"/>
                <a:cs typeface="+mn-cs"/>
              </a:rPr>
              <a:t>most far-reaching multilingual resource</a:t>
            </a:r>
            <a:r>
              <a:rPr lang="en-US" sz="1200" b="0" i="0" kern="1200" dirty="0">
                <a:solidFill>
                  <a:schemeClr val="tx1"/>
                </a:solidFill>
                <a:effectLst/>
                <a:latin typeface="Times New Roman" pitchFamily="18" charset="0"/>
                <a:ea typeface="+mn-ea"/>
                <a:cs typeface="+mn-cs"/>
              </a:rPr>
              <a:t> which, according to need, can be used as an </a:t>
            </a:r>
            <a:r>
              <a:rPr lang="en-US" sz="1200" b="1" i="0" kern="1200" dirty="0">
                <a:solidFill>
                  <a:schemeClr val="tx1"/>
                </a:solidFill>
                <a:effectLst/>
                <a:latin typeface="Times New Roman" pitchFamily="18" charset="0"/>
                <a:ea typeface="+mn-ea"/>
                <a:cs typeface="+mn-cs"/>
              </a:rPr>
              <a:t>encyclopedic dictionary</a:t>
            </a:r>
            <a:r>
              <a:rPr lang="en-US" sz="1200" b="0" i="0" kern="1200" dirty="0">
                <a:solidFill>
                  <a:schemeClr val="tx1"/>
                </a:solidFill>
                <a:effectLst/>
                <a:latin typeface="Times New Roman" pitchFamily="18" charset="0"/>
                <a:ea typeface="+mn-ea"/>
                <a:cs typeface="+mn-cs"/>
              </a:rPr>
              <a:t>, or a </a:t>
            </a:r>
            <a:r>
              <a:rPr lang="en-US" sz="1200" b="1" i="0" kern="1200" dirty="0">
                <a:solidFill>
                  <a:schemeClr val="tx1"/>
                </a:solidFill>
                <a:effectLst/>
                <a:latin typeface="Times New Roman" pitchFamily="18" charset="0"/>
                <a:ea typeface="+mn-ea"/>
                <a:cs typeface="+mn-cs"/>
              </a:rPr>
              <a:t>semantic network</a:t>
            </a:r>
            <a:r>
              <a:rPr lang="en-US" sz="1200" b="0" i="0" kern="1200" dirty="0">
                <a:solidFill>
                  <a:schemeClr val="tx1"/>
                </a:solidFill>
                <a:effectLst/>
                <a:latin typeface="Times New Roman" pitchFamily="18" charset="0"/>
                <a:ea typeface="+mn-ea"/>
                <a:cs typeface="+mn-cs"/>
              </a:rPr>
              <a:t> or a huge </a:t>
            </a:r>
            <a:r>
              <a:rPr lang="en-US" sz="1200" b="1" i="0" kern="1200" dirty="0">
                <a:solidFill>
                  <a:schemeClr val="tx1"/>
                </a:solidFill>
                <a:effectLst/>
                <a:latin typeface="Times New Roman" pitchFamily="18" charset="0"/>
                <a:ea typeface="+mn-ea"/>
                <a:cs typeface="+mn-cs"/>
              </a:rPr>
              <a:t>knowledge base/ontology</a:t>
            </a:r>
            <a:r>
              <a:rPr lang="en-US" sz="1200" b="0" i="0" kern="1200" dirty="0">
                <a:solidFill>
                  <a:schemeClr val="tx1"/>
                </a:solidFill>
                <a:effectLst/>
                <a:latin typeface="Times New Roman" pitchFamily="18" charset="0"/>
                <a:ea typeface="+mn-ea"/>
                <a:cs typeface="+mn-cs"/>
              </a:rPr>
              <a:t>. It has been used by more than </a:t>
            </a:r>
            <a:r>
              <a:rPr lang="en-US" sz="1200" b="1" i="0" kern="1200" dirty="0">
                <a:solidFill>
                  <a:schemeClr val="tx1"/>
                </a:solidFill>
                <a:effectLst/>
                <a:latin typeface="Times New Roman" pitchFamily="18" charset="0"/>
                <a:ea typeface="+mn-ea"/>
                <a:cs typeface="+mn-cs"/>
              </a:rPr>
              <a:t>1000 universities and research institutions</a:t>
            </a:r>
            <a:r>
              <a:rPr lang="en-US" sz="1200" b="0" i="0" kern="1200" dirty="0">
                <a:solidFill>
                  <a:schemeClr val="tx1"/>
                </a:solidFill>
                <a:effectLst/>
                <a:latin typeface="Times New Roman" pitchFamily="18" charset="0"/>
                <a:ea typeface="+mn-ea"/>
                <a:cs typeface="+mn-cs"/>
              </a:rPr>
              <a:t>, enabling </a:t>
            </a:r>
            <a:r>
              <a:rPr lang="en-US" sz="1200" b="0" i="0" kern="1200" dirty="0" err="1">
                <a:solidFill>
                  <a:schemeClr val="tx1"/>
                </a:solidFill>
                <a:effectLst/>
                <a:latin typeface="Times New Roman" pitchFamily="18" charset="0"/>
                <a:ea typeface="+mn-ea"/>
                <a:cs typeface="+mn-cs"/>
              </a:rPr>
              <a:t>multilinguality</a:t>
            </a:r>
            <a:r>
              <a:rPr lang="en-US" sz="1200" b="0" i="0" kern="1200" dirty="0">
                <a:solidFill>
                  <a:schemeClr val="tx1"/>
                </a:solidFill>
                <a:effectLst/>
                <a:latin typeface="Times New Roman" pitchFamily="18" charset="0"/>
                <a:ea typeface="+mn-ea"/>
                <a:cs typeface="+mn-cs"/>
              </a:rPr>
              <a:t> in several fields of AI and NLP, such as semantic search, Word Sense Disambiguation, Semantic Role Labeling and image tagging.</a:t>
            </a:r>
          </a:p>
          <a:p>
            <a:br>
              <a:rPr lang="en-US" sz="1200" b="0" i="0" kern="1200" dirty="0">
                <a:solidFill>
                  <a:schemeClr val="tx1"/>
                </a:solidFill>
                <a:effectLst/>
                <a:latin typeface="Times New Roman" pitchFamily="18" charset="0"/>
                <a:ea typeface="+mn-ea"/>
                <a:cs typeface="+mn-cs"/>
              </a:rPr>
            </a:br>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was created by means of the seamless integration and interlinking of the largest multilingual Web encyclopedia - i.e., Wikipedia - with the most popular computational lexicon of English - i.e., WordNet, and other lexical resources such as Wiktionary, </a:t>
            </a:r>
            <a:r>
              <a:rPr lang="en-US" sz="1200" b="0" i="0" kern="1200" dirty="0" err="1">
                <a:solidFill>
                  <a:schemeClr val="tx1"/>
                </a:solidFill>
                <a:effectLst/>
                <a:latin typeface="Times New Roman" pitchFamily="18" charset="0"/>
                <a:ea typeface="+mn-ea"/>
                <a:cs typeface="+mn-cs"/>
              </a:rPr>
              <a:t>OmegaWiki</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Wikidata</a:t>
            </a:r>
            <a:r>
              <a:rPr lang="en-US" sz="1200" b="0" i="0" kern="1200" dirty="0">
                <a:solidFill>
                  <a:schemeClr val="tx1"/>
                </a:solidFill>
                <a:effectLst/>
                <a:latin typeface="Times New Roman" pitchFamily="18" charset="0"/>
                <a:ea typeface="+mn-ea"/>
                <a:cs typeface="+mn-cs"/>
              </a:rPr>
              <a:t>, dozens of wordnets, </a:t>
            </a:r>
            <a:r>
              <a:rPr lang="en-US" sz="1200" b="0" i="0" kern="1200" dirty="0" err="1">
                <a:solidFill>
                  <a:schemeClr val="tx1"/>
                </a:solidFill>
                <a:effectLst/>
                <a:latin typeface="Times New Roman" pitchFamily="18" charset="0"/>
                <a:ea typeface="+mn-ea"/>
                <a:cs typeface="+mn-cs"/>
              </a:rPr>
              <a:t>Wikiquote</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GeoNames</a:t>
            </a:r>
            <a:r>
              <a:rPr lang="en-US" sz="1200" b="0" i="0" kern="1200" dirty="0">
                <a:solidFill>
                  <a:schemeClr val="tx1"/>
                </a:solidFill>
                <a:effectLst/>
                <a:latin typeface="Times New Roman" pitchFamily="18" charset="0"/>
                <a:ea typeface="+mn-ea"/>
                <a:cs typeface="+mn-cs"/>
              </a:rPr>
              <a:t>, and ImageNet. </a:t>
            </a:r>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provides </a:t>
            </a:r>
            <a:r>
              <a:rPr lang="en-US" sz="1200" b="1" i="0" kern="1200" dirty="0">
                <a:solidFill>
                  <a:schemeClr val="tx1"/>
                </a:solidFill>
                <a:effectLst/>
                <a:latin typeface="Times New Roman" pitchFamily="18" charset="0"/>
                <a:ea typeface="+mn-ea"/>
                <a:cs typeface="+mn-cs"/>
              </a:rPr>
              <a:t>multilingual </a:t>
            </a:r>
            <a:r>
              <a:rPr lang="en-US" sz="1200" b="1" i="0" kern="1200" dirty="0" err="1">
                <a:solidFill>
                  <a:schemeClr val="tx1"/>
                </a:solidFill>
                <a:effectLst/>
                <a:latin typeface="Times New Roman" pitchFamily="18" charset="0"/>
                <a:ea typeface="+mn-ea"/>
                <a:cs typeface="+mn-cs"/>
              </a:rPr>
              <a:t>synsets</a:t>
            </a:r>
            <a:r>
              <a:rPr lang="en-US" sz="1200" b="0" i="0" kern="1200" dirty="0">
                <a:solidFill>
                  <a:schemeClr val="tx1"/>
                </a:solidFill>
                <a:effectLst/>
                <a:latin typeface="Times New Roman" pitchFamily="18" charset="0"/>
                <a:ea typeface="+mn-ea"/>
                <a:cs typeface="+mn-cs"/>
              </a:rPr>
              <a:t>, i.e., concepts and named entities lexicalized in many languages, and connected with large amounts of semantic relations.</a:t>
            </a:r>
          </a:p>
          <a:p>
            <a:br>
              <a:rPr lang="en-US" sz="1200" b="0" i="0" kern="1200" dirty="0">
                <a:solidFill>
                  <a:schemeClr val="tx1"/>
                </a:solidFill>
                <a:effectLst/>
                <a:latin typeface="Times New Roman" pitchFamily="18" charset="0"/>
                <a:ea typeface="+mn-ea"/>
                <a:cs typeface="+mn-cs"/>
              </a:rPr>
            </a:br>
            <a:r>
              <a:rPr lang="en-US" sz="1200" b="1" i="0" kern="1200" dirty="0">
                <a:solidFill>
                  <a:schemeClr val="tx1"/>
                </a:solidFill>
                <a:effectLst/>
                <a:latin typeface="Times New Roman" pitchFamily="18" charset="0"/>
                <a:ea typeface="+mn-ea"/>
                <a:cs typeface="+mn-cs"/>
              </a:rPr>
              <a:t>Version 5.0</a:t>
            </a:r>
            <a:r>
              <a:rPr lang="en-US" sz="1200" b="0" i="0" kern="1200" dirty="0">
                <a:solidFill>
                  <a:schemeClr val="tx1"/>
                </a:solidFill>
                <a:effectLst/>
                <a:latin typeface="Times New Roman" pitchFamily="18" charset="0"/>
                <a:ea typeface="+mn-ea"/>
                <a:cs typeface="+mn-cs"/>
              </a:rPr>
              <a:t> comes with the following features:</a:t>
            </a:r>
          </a:p>
          <a:p>
            <a:r>
              <a:rPr lang="en-US" sz="1200" b="0" i="0" kern="1200" dirty="0">
                <a:solidFill>
                  <a:schemeClr val="tx1"/>
                </a:solidFill>
                <a:effectLst/>
                <a:latin typeface="Times New Roman" pitchFamily="18" charset="0"/>
                <a:ea typeface="+mn-ea"/>
                <a:cs typeface="+mn-cs"/>
              </a:rPr>
              <a:t>A </a:t>
            </a:r>
            <a:r>
              <a:rPr lang="en-US" sz="1200" b="1" i="0" kern="1200" dirty="0">
                <a:solidFill>
                  <a:schemeClr val="tx1"/>
                </a:solidFill>
                <a:effectLst/>
                <a:latin typeface="Times New Roman" pitchFamily="18" charset="0"/>
                <a:ea typeface="+mn-ea"/>
                <a:cs typeface="+mn-cs"/>
              </a:rPr>
              <a:t>brand-new interface</a:t>
            </a:r>
            <a:r>
              <a:rPr lang="en-US" sz="1200" b="0" i="0" kern="1200" dirty="0">
                <a:solidFill>
                  <a:schemeClr val="tx1"/>
                </a:solidFill>
                <a:effectLst/>
                <a:latin typeface="Times New Roman" pitchFamily="18" charset="0"/>
                <a:ea typeface="+mn-ea"/>
                <a:cs typeface="+mn-cs"/>
              </a:rPr>
              <a:t>;</a:t>
            </a:r>
          </a:p>
          <a:p>
            <a:r>
              <a:rPr lang="en-US" sz="1200" b="1" i="0" kern="1200" dirty="0">
                <a:solidFill>
                  <a:schemeClr val="tx1"/>
                </a:solidFill>
                <a:effectLst/>
                <a:latin typeface="Times New Roman" pitchFamily="18" charset="0"/>
                <a:ea typeface="+mn-ea"/>
                <a:cs typeface="+mn-cs"/>
              </a:rPr>
              <a:t>500 languages</a:t>
            </a:r>
            <a:r>
              <a:rPr lang="en-US" sz="1200" b="0" i="0" kern="1200" dirty="0">
                <a:solidFill>
                  <a:schemeClr val="tx1"/>
                </a:solidFill>
                <a:effectLst/>
                <a:latin typeface="Times New Roman" pitchFamily="18" charset="0"/>
                <a:ea typeface="+mn-ea"/>
                <a:cs typeface="+mn-cs"/>
              </a:rPr>
              <a:t> now covered;</a:t>
            </a:r>
          </a:p>
          <a:p>
            <a:r>
              <a:rPr lang="en-US" sz="1200" b="1" i="0" kern="1200" dirty="0">
                <a:solidFill>
                  <a:schemeClr val="tx1"/>
                </a:solidFill>
                <a:effectLst/>
                <a:latin typeface="Times New Roman" pitchFamily="18" charset="0"/>
                <a:ea typeface="+mn-ea"/>
                <a:cs typeface="+mn-cs"/>
              </a:rPr>
              <a:t>Wikipedia</a:t>
            </a:r>
            <a:r>
              <a:rPr lang="en-US" sz="1200" b="0" i="0" kern="1200" dirty="0">
                <a:solidFill>
                  <a:schemeClr val="tx1"/>
                </a:solidFill>
                <a:effectLst/>
                <a:latin typeface="Times New Roman" pitchFamily="18" charset="0"/>
                <a:ea typeface="+mn-ea"/>
                <a:cs typeface="+mn-cs"/>
              </a:rPr>
              <a:t>, </a:t>
            </a:r>
            <a:r>
              <a:rPr lang="en-US" sz="1200" b="1" i="0" kern="1200" dirty="0">
                <a:solidFill>
                  <a:schemeClr val="tx1"/>
                </a:solidFill>
                <a:effectLst/>
                <a:latin typeface="Times New Roman" pitchFamily="18" charset="0"/>
                <a:ea typeface="+mn-ea"/>
                <a:cs typeface="+mn-cs"/>
              </a:rPr>
              <a:t>Wiktionary</a:t>
            </a:r>
            <a:r>
              <a:rPr lang="en-US" sz="1200" b="0" i="0" kern="1200" dirty="0">
                <a:solidFill>
                  <a:schemeClr val="tx1"/>
                </a:solidFill>
                <a:effectLst/>
                <a:latin typeface="Times New Roman" pitchFamily="18" charset="0"/>
                <a:ea typeface="+mn-ea"/>
                <a:cs typeface="+mn-cs"/>
              </a:rPr>
              <a:t>, </a:t>
            </a:r>
            <a:r>
              <a:rPr lang="en-US" sz="1200" b="1" i="0" kern="1200" dirty="0" err="1">
                <a:solidFill>
                  <a:schemeClr val="tx1"/>
                </a:solidFill>
                <a:effectLst/>
                <a:latin typeface="Times New Roman" pitchFamily="18" charset="0"/>
                <a:ea typeface="+mn-ea"/>
                <a:cs typeface="+mn-cs"/>
              </a:rPr>
              <a:t>Wikidata</a:t>
            </a:r>
            <a:r>
              <a:rPr lang="en-US" sz="1200" b="0" i="0" kern="1200" dirty="0">
                <a:solidFill>
                  <a:schemeClr val="tx1"/>
                </a:solidFill>
                <a:effectLst/>
                <a:latin typeface="Times New Roman" pitchFamily="18" charset="0"/>
                <a:ea typeface="+mn-ea"/>
                <a:cs typeface="+mn-cs"/>
              </a:rPr>
              <a:t> and </a:t>
            </a:r>
            <a:r>
              <a:rPr lang="en-US" sz="1200" b="1" i="0" kern="1200" dirty="0" err="1">
                <a:solidFill>
                  <a:schemeClr val="tx1"/>
                </a:solidFill>
                <a:effectLst/>
                <a:latin typeface="Times New Roman" pitchFamily="18" charset="0"/>
                <a:ea typeface="+mn-ea"/>
                <a:cs typeface="+mn-cs"/>
              </a:rPr>
              <a:t>GeoNames</a:t>
            </a:r>
            <a:r>
              <a:rPr lang="en-US" sz="1200" b="0" i="0" kern="1200" dirty="0">
                <a:solidFill>
                  <a:schemeClr val="tx1"/>
                </a:solidFill>
                <a:effectLst/>
                <a:latin typeface="Times New Roman" pitchFamily="18" charset="0"/>
                <a:ea typeface="+mn-ea"/>
                <a:cs typeface="+mn-cs"/>
              </a:rPr>
              <a:t> have been updated thanks to </a:t>
            </a:r>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live, a continuously-growing resource with daily updates from all the sources that go to make it up;</a:t>
            </a:r>
          </a:p>
          <a:p>
            <a:r>
              <a:rPr lang="en-US" sz="1200" b="1" i="0" kern="1200" dirty="0">
                <a:solidFill>
                  <a:schemeClr val="tx1"/>
                </a:solidFill>
                <a:effectLst/>
                <a:latin typeface="Times New Roman" pitchFamily="18" charset="0"/>
                <a:ea typeface="+mn-ea"/>
                <a:cs typeface="+mn-cs"/>
              </a:rPr>
              <a:t>Better sense inventory</a:t>
            </a:r>
            <a:r>
              <a:rPr lang="en-US" sz="1200" b="0" i="0" kern="1200" dirty="0">
                <a:solidFill>
                  <a:schemeClr val="tx1"/>
                </a:solidFill>
                <a:effectLst/>
                <a:latin typeface="Times New Roman" pitchFamily="18" charset="0"/>
                <a:ea typeface="+mn-ea"/>
                <a:cs typeface="+mn-cs"/>
              </a:rPr>
              <a:t> thanks to the manual validation of thousands of mappings;</a:t>
            </a:r>
          </a:p>
          <a:p>
            <a:r>
              <a:rPr lang="en-US" sz="1200" b="1" i="0" kern="1200" dirty="0">
                <a:solidFill>
                  <a:schemeClr val="tx1"/>
                </a:solidFill>
                <a:effectLst/>
                <a:latin typeface="Times New Roman" pitchFamily="18" charset="0"/>
                <a:ea typeface="+mn-ea"/>
                <a:cs typeface="+mn-cs"/>
              </a:rPr>
              <a:t>WordNet 2020</a:t>
            </a:r>
            <a:r>
              <a:rPr lang="en-US" sz="1200" b="0" i="0" kern="1200" dirty="0">
                <a:solidFill>
                  <a:schemeClr val="tx1"/>
                </a:solidFill>
                <a:effectLst/>
                <a:latin typeface="Times New Roman" pitchFamily="18" charset="0"/>
                <a:ea typeface="+mn-ea"/>
                <a:cs typeface="+mn-cs"/>
              </a:rPr>
              <a:t> integrated;</a:t>
            </a:r>
          </a:p>
          <a:p>
            <a:r>
              <a:rPr lang="en-US" sz="1200" b="1" i="0" kern="1200" dirty="0">
                <a:solidFill>
                  <a:schemeClr val="tx1"/>
                </a:solidFill>
                <a:effectLst/>
                <a:latin typeface="Times New Roman" pitchFamily="18" charset="0"/>
                <a:ea typeface="+mn-ea"/>
                <a:cs typeface="+mn-cs"/>
              </a:rPr>
              <a:t>Improved treatment of Chinese</a:t>
            </a:r>
            <a:r>
              <a:rPr lang="en-US" sz="1200" b="0" i="0" kern="1200" dirty="0">
                <a:solidFill>
                  <a:schemeClr val="tx1"/>
                </a:solidFill>
                <a:effectLst/>
                <a:latin typeface="Times New Roman" pitchFamily="18" charset="0"/>
                <a:ea typeface="+mn-ea"/>
                <a:cs typeface="+mn-cs"/>
              </a:rPr>
              <a:t>;</a:t>
            </a:r>
          </a:p>
          <a:p>
            <a:r>
              <a:rPr lang="en-US" sz="1200" b="1" i="0" kern="1200" dirty="0">
                <a:solidFill>
                  <a:schemeClr val="tx1"/>
                </a:solidFill>
                <a:effectLst/>
                <a:latin typeface="Times New Roman" pitchFamily="18" charset="0"/>
                <a:ea typeface="+mn-ea"/>
                <a:cs typeface="+mn-cs"/>
              </a:rPr>
              <a:t>4 million new multilingual </a:t>
            </a:r>
            <a:r>
              <a:rPr lang="en-US" sz="1200" b="1" i="0" kern="1200" dirty="0" err="1">
                <a:solidFill>
                  <a:schemeClr val="tx1"/>
                </a:solidFill>
                <a:effectLst/>
                <a:latin typeface="Times New Roman" pitchFamily="18" charset="0"/>
                <a:ea typeface="+mn-ea"/>
                <a:cs typeface="+mn-cs"/>
              </a:rPr>
              <a:t>synsets</a:t>
            </a:r>
            <a:r>
              <a:rPr lang="en-US" sz="1200" b="0" i="0" kern="1200" dirty="0">
                <a:solidFill>
                  <a:schemeClr val="tx1"/>
                </a:solidFill>
                <a:effectLst/>
                <a:latin typeface="Times New Roman" pitchFamily="18" charset="0"/>
                <a:ea typeface="+mn-ea"/>
                <a:cs typeface="+mn-cs"/>
              </a:rPr>
              <a:t> (from 16 in v4 to 20 million </a:t>
            </a:r>
            <a:r>
              <a:rPr lang="en-US" sz="1200" b="0" i="0" kern="1200" dirty="0" err="1">
                <a:solidFill>
                  <a:schemeClr val="tx1"/>
                </a:solidFill>
                <a:effectLst/>
                <a:latin typeface="Times New Roman" pitchFamily="18" charset="0"/>
                <a:ea typeface="+mn-ea"/>
                <a:cs typeface="+mn-cs"/>
              </a:rPr>
              <a:t>synsets</a:t>
            </a:r>
            <a:r>
              <a:rPr lang="en-US" sz="1200" b="0" i="0" kern="1200" dirty="0">
                <a:solidFill>
                  <a:schemeClr val="tx1"/>
                </a:solidFill>
                <a:effectLst/>
                <a:latin typeface="Times New Roman" pitchFamily="18" charset="0"/>
                <a:ea typeface="+mn-ea"/>
                <a:cs typeface="+mn-cs"/>
              </a:rPr>
              <a:t> in v5);</a:t>
            </a:r>
          </a:p>
          <a:p>
            <a:r>
              <a:rPr lang="en-US" sz="1200" b="1" i="0" kern="1200" dirty="0">
                <a:solidFill>
                  <a:schemeClr val="tx1"/>
                </a:solidFill>
                <a:effectLst/>
                <a:latin typeface="Times New Roman" pitchFamily="18" charset="0"/>
                <a:ea typeface="+mn-ea"/>
                <a:cs typeface="+mn-cs"/>
              </a:rPr>
              <a:t>1,426 million senses</a:t>
            </a:r>
            <a:r>
              <a:rPr lang="en-US" sz="1200" b="0" i="0" kern="1200" dirty="0">
                <a:solidFill>
                  <a:schemeClr val="tx1"/>
                </a:solidFill>
                <a:effectLst/>
                <a:latin typeface="Times New Roman" pitchFamily="18" charset="0"/>
                <a:ea typeface="+mn-ea"/>
                <a:cs typeface="+mn-cs"/>
              </a:rPr>
              <a:t> (was 832 million senses in v4, increasing language coverage considerably);</a:t>
            </a:r>
          </a:p>
          <a:p>
            <a:r>
              <a:rPr lang="en-US" sz="1200" b="1" i="0" kern="1200" dirty="0">
                <a:solidFill>
                  <a:schemeClr val="tx1"/>
                </a:solidFill>
                <a:effectLst/>
                <a:latin typeface="Times New Roman" pitchFamily="18" charset="0"/>
                <a:ea typeface="+mn-ea"/>
                <a:cs typeface="+mn-cs"/>
              </a:rPr>
              <a:t>Linkage</a:t>
            </a:r>
            <a:r>
              <a:rPr lang="en-US" sz="1200" b="0" i="0" kern="1200" dirty="0">
                <a:solidFill>
                  <a:schemeClr val="tx1"/>
                </a:solidFill>
                <a:effectLst/>
                <a:latin typeface="Times New Roman" pitchFamily="18" charset="0"/>
                <a:ea typeface="+mn-ea"/>
                <a:cs typeface="+mn-cs"/>
              </a:rPr>
              <a:t> to </a:t>
            </a:r>
            <a:r>
              <a:rPr lang="en-US" sz="1200" b="0" i="0" u="none" strike="noStrike" kern="1200" dirty="0" err="1">
                <a:solidFill>
                  <a:schemeClr val="tx1"/>
                </a:solidFill>
                <a:effectLst/>
                <a:latin typeface="Times New Roman" pitchFamily="18" charset="0"/>
                <a:ea typeface="+mn-ea"/>
                <a:cs typeface="+mn-cs"/>
                <a:hlinkClick r:id="rId9"/>
              </a:rPr>
              <a:t>BabelPic</a:t>
            </a:r>
            <a:r>
              <a:rPr lang="en-US" sz="1200" b="0" i="0" kern="1200" dirty="0">
                <a:solidFill>
                  <a:schemeClr val="tx1"/>
                </a:solidFill>
                <a:effectLst/>
                <a:latin typeface="Times New Roman" pitchFamily="18" charset="0"/>
                <a:ea typeface="+mn-ea"/>
                <a:cs typeface="+mn-cs"/>
              </a:rPr>
              <a:t>, </a:t>
            </a:r>
            <a:r>
              <a:rPr lang="en-US" sz="1200" b="0" i="0" u="none" strike="noStrike" kern="1200" dirty="0" err="1">
                <a:solidFill>
                  <a:schemeClr val="tx1"/>
                </a:solidFill>
                <a:effectLst/>
                <a:latin typeface="Times New Roman" pitchFamily="18" charset="0"/>
                <a:ea typeface="+mn-ea"/>
                <a:cs typeface="+mn-cs"/>
                <a:hlinkClick r:id="rId10"/>
              </a:rPr>
              <a:t>VerbAtlas</a:t>
            </a:r>
            <a:r>
              <a:rPr lang="en-US" sz="1200" b="0" i="0" kern="1200" dirty="0">
                <a:solidFill>
                  <a:schemeClr val="tx1"/>
                </a:solidFill>
                <a:effectLst/>
                <a:latin typeface="Times New Roman" pitchFamily="18" charset="0"/>
                <a:ea typeface="+mn-ea"/>
                <a:cs typeface="+mn-cs"/>
              </a:rPr>
              <a:t>, and many other resources;</a:t>
            </a:r>
          </a:p>
          <a:p>
            <a:r>
              <a:rPr lang="en-US" sz="1200" b="0" i="0" kern="1200" dirty="0">
                <a:solidFill>
                  <a:schemeClr val="tx1"/>
                </a:solidFill>
                <a:effectLst/>
                <a:latin typeface="Times New Roman" pitchFamily="18" charset="0"/>
                <a:ea typeface="+mn-ea"/>
                <a:cs typeface="+mn-cs"/>
              </a:rPr>
              <a:t>Thousands of </a:t>
            </a:r>
            <a:r>
              <a:rPr lang="en-US" sz="1200" b="0" i="0" kern="1200" dirty="0" err="1">
                <a:solidFill>
                  <a:schemeClr val="tx1"/>
                </a:solidFill>
                <a:effectLst/>
                <a:latin typeface="Times New Roman" pitchFamily="18" charset="0"/>
                <a:ea typeface="+mn-ea"/>
                <a:cs typeface="+mn-cs"/>
              </a:rPr>
              <a:t>synsets</a:t>
            </a:r>
            <a:r>
              <a:rPr lang="en-US" sz="1200" b="0" i="0" kern="1200" dirty="0">
                <a:solidFill>
                  <a:schemeClr val="tx1"/>
                </a:solidFill>
                <a:effectLst/>
                <a:latin typeface="Times New Roman" pitchFamily="18" charset="0"/>
                <a:ea typeface="+mn-ea"/>
                <a:cs typeface="+mn-cs"/>
              </a:rPr>
              <a:t> </a:t>
            </a:r>
            <a:r>
              <a:rPr lang="en-US" sz="1200" b="1" i="0" kern="1200" dirty="0">
                <a:solidFill>
                  <a:schemeClr val="tx1"/>
                </a:solidFill>
                <a:effectLst/>
                <a:latin typeface="Times New Roman" pitchFamily="18" charset="0"/>
                <a:ea typeface="+mn-ea"/>
                <a:cs typeface="+mn-cs"/>
              </a:rPr>
              <a:t>manually updated</a:t>
            </a:r>
            <a:r>
              <a:rPr lang="en-US" sz="1200" b="0" i="0" kern="1200" dirty="0">
                <a:solidFill>
                  <a:schemeClr val="tx1"/>
                </a:solidFill>
                <a:effectLst/>
                <a:latin typeface="Times New Roman" pitchFamily="18" charset="0"/>
                <a:ea typeface="+mn-ea"/>
                <a:cs typeface="+mn-cs"/>
              </a:rPr>
              <a:t> with the </a:t>
            </a:r>
            <a:r>
              <a:rPr lang="en-US" sz="1200" b="1" i="0" kern="1200" dirty="0">
                <a:solidFill>
                  <a:schemeClr val="tx1"/>
                </a:solidFill>
                <a:effectLst/>
                <a:latin typeface="Times New Roman" pitchFamily="18" charset="0"/>
                <a:ea typeface="+mn-ea"/>
                <a:cs typeface="+mn-cs"/>
              </a:rPr>
              <a:t>new domain</a:t>
            </a:r>
            <a:r>
              <a:rPr lang="en-US" sz="1200" b="0" i="0" kern="1200" dirty="0">
                <a:solidFill>
                  <a:schemeClr val="tx1"/>
                </a:solidFill>
                <a:effectLst/>
                <a:latin typeface="Times New Roman" pitchFamily="18" charset="0"/>
                <a:ea typeface="+mn-ea"/>
                <a:cs typeface="+mn-cs"/>
              </a:rPr>
              <a:t> labels;</a:t>
            </a:r>
          </a:p>
          <a:p>
            <a:r>
              <a:rPr lang="en-US" sz="1200" b="1" i="0" kern="1200" dirty="0">
                <a:solidFill>
                  <a:schemeClr val="tx1"/>
                </a:solidFill>
                <a:effectLst/>
                <a:latin typeface="Times New Roman" pitchFamily="18" charset="0"/>
                <a:ea typeface="+mn-ea"/>
                <a:cs typeface="+mn-cs"/>
              </a:rPr>
              <a:t>Improved domain labels available</a:t>
            </a:r>
            <a:r>
              <a:rPr lang="en-US" sz="1200" b="0" i="0" kern="1200" dirty="0">
                <a:solidFill>
                  <a:schemeClr val="tx1"/>
                </a:solidFill>
                <a:effectLst/>
                <a:latin typeface="Times New Roman" pitchFamily="18" charset="0"/>
                <a:ea typeface="+mn-ea"/>
                <a:cs typeface="+mn-cs"/>
              </a:rPr>
              <a:t>, including: Education and science, Mathematics and statistics, Navigation and aviation, Geography, geology and places, Culture, anthropology and society, and more.</a:t>
            </a:r>
          </a:p>
          <a:p>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More statistics are available at: </a:t>
            </a:r>
            <a:r>
              <a:rPr lang="en-US" sz="1200" b="0" i="0" u="none" strike="noStrike" kern="1200" dirty="0">
                <a:solidFill>
                  <a:schemeClr val="tx1"/>
                </a:solidFill>
                <a:effectLst/>
                <a:latin typeface="Times New Roman" pitchFamily="18" charset="0"/>
                <a:ea typeface="+mn-ea"/>
                <a:cs typeface="+mn-cs"/>
                <a:hlinkClick r:id="rId11"/>
              </a:rPr>
              <a:t>babelnet.org/statistics</a:t>
            </a:r>
            <a:r>
              <a:rPr lang="en-US" sz="1200" b="0" i="0" kern="1200" dirty="0">
                <a:solidFill>
                  <a:schemeClr val="tx1"/>
                </a:solidFill>
                <a:effectLst/>
                <a:latin typeface="Times New Roman" pitchFamily="18" charset="0"/>
                <a:ea typeface="+mn-ea"/>
                <a:cs typeface="+mn-cs"/>
              </a:rPr>
              <a:t>.</a:t>
            </a:r>
          </a:p>
          <a:p>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Kind regards,</a:t>
            </a:r>
            <a:br>
              <a:rPr lang="en-US" sz="1200" b="0" i="0" kern="1200" dirty="0">
                <a:solidFill>
                  <a:schemeClr val="tx1"/>
                </a:solidFill>
                <a:effectLst/>
                <a:latin typeface="Times New Roman" pitchFamily="18" charset="0"/>
                <a:ea typeface="+mn-ea"/>
                <a:cs typeface="+mn-cs"/>
              </a:rPr>
            </a:br>
            <a:r>
              <a:rPr lang="en-US" sz="1200" b="0" i="0" kern="1200" dirty="0">
                <a:solidFill>
                  <a:schemeClr val="tx1"/>
                </a:solidFill>
                <a:effectLst/>
                <a:latin typeface="Times New Roman" pitchFamily="18" charset="0"/>
                <a:ea typeface="+mn-ea"/>
                <a:cs typeface="+mn-cs"/>
              </a:rPr>
              <a:t>The </a:t>
            </a:r>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group</a:t>
            </a:r>
          </a:p>
          <a:p>
            <a:r>
              <a:rPr lang="en-US" sz="1200" b="0" i="0" kern="1200" dirty="0">
                <a:solidFill>
                  <a:schemeClr val="tx1"/>
                </a:solidFill>
                <a:effectLst/>
                <a:latin typeface="Times New Roman" pitchFamily="18" charset="0"/>
                <a:ea typeface="+mn-ea"/>
                <a:cs typeface="+mn-cs"/>
              </a:rPr>
              <a:t>Release of </a:t>
            </a:r>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5</a:t>
            </a:r>
          </a:p>
          <a:p>
            <a:r>
              <a:rPr lang="en-US" sz="1200" b="0" i="0" kern="1200" dirty="0">
                <a:solidFill>
                  <a:schemeClr val="tx1"/>
                </a:solidFill>
                <a:effectLst/>
                <a:latin typeface="Times New Roman" pitchFamily="18" charset="0"/>
                <a:ea typeface="+mn-ea"/>
                <a:cs typeface="+mn-cs"/>
              </a:rPr>
              <a:t>Release of </a:t>
            </a:r>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4</a:t>
            </a:r>
          </a:p>
          <a:p>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in The Guardian!</a:t>
            </a:r>
          </a:p>
          <a:p>
            <a:r>
              <a:rPr lang="en-US" sz="1200" b="0" i="0" kern="1200" dirty="0">
                <a:solidFill>
                  <a:schemeClr val="tx1"/>
                </a:solidFill>
                <a:effectLst/>
                <a:latin typeface="Times New Roman" pitchFamily="18" charset="0"/>
                <a:ea typeface="+mn-ea"/>
                <a:cs typeface="+mn-cs"/>
              </a:rPr>
              <a:t>AIJ Prominent Paper Award 2017</a:t>
            </a:r>
          </a:p>
          <a:p>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3.7 is now out!</a:t>
            </a:r>
          </a:p>
          <a:p>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in TIME magazine!</a:t>
            </a:r>
          </a:p>
          <a:p>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3.6 is now out!</a:t>
            </a:r>
          </a:p>
          <a:p>
            <a:r>
              <a:rPr lang="en-US" sz="1200" b="0" i="0" kern="1200" dirty="0">
                <a:solidFill>
                  <a:schemeClr val="tx1"/>
                </a:solidFill>
                <a:effectLst/>
                <a:latin typeface="Times New Roman" pitchFamily="18" charset="0"/>
                <a:ea typeface="+mn-ea"/>
                <a:cs typeface="+mn-cs"/>
              </a:rPr>
              <a:t>The Luxembourg </a:t>
            </a:r>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Workshop!</a:t>
            </a:r>
          </a:p>
          <a:p>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3.5 is now out!</a:t>
            </a:r>
          </a:p>
          <a:p>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received the prestigious META prize 2015!</a:t>
            </a:r>
          </a:p>
          <a:p>
            <a:r>
              <a:rPr lang="en-US" sz="1200" b="0" i="0" kern="1200" dirty="0" err="1">
                <a:solidFill>
                  <a:schemeClr val="tx1"/>
                </a:solidFill>
                <a:effectLst/>
                <a:latin typeface="Times New Roman" pitchFamily="18" charset="0"/>
                <a:ea typeface="+mn-ea"/>
                <a:cs typeface="+mn-cs"/>
              </a:rPr>
              <a:t>Babelfy</a:t>
            </a:r>
            <a:r>
              <a:rPr lang="en-US" sz="1200" b="0" i="0" kern="1200" dirty="0">
                <a:solidFill>
                  <a:schemeClr val="tx1"/>
                </a:solidFill>
                <a:effectLst/>
                <a:latin typeface="Times New Roman" pitchFamily="18" charset="0"/>
                <a:ea typeface="+mn-ea"/>
                <a:cs typeface="+mn-cs"/>
              </a:rPr>
              <a:t> 1.0 released!</a:t>
            </a:r>
          </a:p>
          <a:p>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API 3.0 final release.</a:t>
            </a:r>
          </a:p>
          <a:p>
            <a:r>
              <a:rPr lang="en-US" sz="1200" b="0" i="0" kern="1200" dirty="0" err="1">
                <a:solidFill>
                  <a:schemeClr val="tx1"/>
                </a:solidFill>
                <a:effectLst/>
                <a:latin typeface="Times New Roman" pitchFamily="18" charset="0"/>
                <a:ea typeface="+mn-ea"/>
                <a:cs typeface="+mn-cs"/>
              </a:rPr>
              <a:t>BabelNet</a:t>
            </a:r>
            <a:r>
              <a:rPr lang="en-US" sz="1200" b="0" i="0" kern="1200" dirty="0">
                <a:solidFill>
                  <a:schemeClr val="tx1"/>
                </a:solidFill>
                <a:effectLst/>
                <a:latin typeface="Times New Roman" pitchFamily="18" charset="0"/>
                <a:ea typeface="+mn-ea"/>
                <a:cs typeface="+mn-cs"/>
              </a:rPr>
              <a:t> 3.0 released!</a:t>
            </a:r>
          </a:p>
          <a:p>
            <a:r>
              <a:rPr lang="en-US" sz="1200" b="0" i="0" kern="1200" dirty="0">
                <a:solidFill>
                  <a:schemeClr val="tx1"/>
                </a:solidFill>
                <a:effectLst/>
                <a:latin typeface="Times New Roman" pitchFamily="18" charset="0"/>
                <a:ea typeface="+mn-ea"/>
                <a:cs typeface="+mn-cs"/>
              </a:rPr>
              <a:t>Please note that, in order to improve </a:t>
            </a:r>
            <a:r>
              <a:rPr lang="en-US" sz="1200" b="0" i="0" kern="1200" dirty="0" err="1">
                <a:solidFill>
                  <a:schemeClr val="tx1"/>
                </a:solidFill>
                <a:effectLst/>
                <a:latin typeface="Times New Roman" pitchFamily="18" charset="0"/>
                <a:ea typeface="+mn-ea"/>
                <a:cs typeface="+mn-cs"/>
              </a:rPr>
              <a:t>yo</a:t>
            </a:r>
            <a:endParaRPr lang="en-US" sz="1200" b="0" i="0" kern="1200" dirty="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5"/>
          </p:nvPr>
        </p:nvSpPr>
        <p:spPr/>
        <p:txBody>
          <a:bodyPr/>
          <a:lstStyle/>
          <a:p>
            <a:pPr>
              <a:defRPr/>
            </a:pPr>
            <a:fld id="{3089E10F-4753-43E3-B2C9-BAD06C88F2FF}" type="slidenum">
              <a:rPr lang="en-US" smtClean="0"/>
              <a:pPr>
                <a:defRPr/>
              </a:pPr>
              <a:t>55</a:t>
            </a:fld>
            <a:endParaRPr lang="en-US"/>
          </a:p>
        </p:txBody>
      </p:sp>
    </p:spTree>
    <p:extLst>
      <p:ext uri="{BB962C8B-B14F-4D97-AF65-F5344CB8AC3E}">
        <p14:creationId xmlns:p14="http://schemas.microsoft.com/office/powerpoint/2010/main" val="3025652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itchFamily="18" charset="0"/>
                <a:ea typeface="+mn-ea"/>
                <a:cs typeface="+mn-cs"/>
              </a:rPr>
              <a:t>What is </a:t>
            </a:r>
            <a:r>
              <a:rPr lang="en-US" sz="1200" b="1" i="0" kern="1200" dirty="0" err="1">
                <a:solidFill>
                  <a:schemeClr val="tx1"/>
                </a:solidFill>
                <a:effectLst/>
                <a:latin typeface="Times New Roman" pitchFamily="18" charset="0"/>
                <a:ea typeface="+mn-ea"/>
                <a:cs typeface="+mn-cs"/>
              </a:rPr>
              <a:t>ConceptNet</a:t>
            </a:r>
            <a:r>
              <a:rPr lang="en-US" sz="1200" b="1" i="0" kern="1200" dirty="0">
                <a:solidFill>
                  <a:schemeClr val="tx1"/>
                </a:solidFill>
                <a:effectLst/>
                <a:latin typeface="Times New Roman" pitchFamily="18" charset="0"/>
                <a:ea typeface="+mn-ea"/>
                <a:cs typeface="+mn-cs"/>
              </a:rPr>
              <a:t>?</a:t>
            </a:r>
          </a:p>
          <a:p>
            <a:r>
              <a:rPr lang="en-US" sz="1200" b="1"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is a freely-available semantic network, designed to help computers understand the meanings of words that people use.</a:t>
            </a:r>
          </a:p>
          <a:p>
            <a:r>
              <a:rPr lang="en-US" sz="1200" b="0"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originated from the crowdsourcing project Open Mind Common Sense, which was launched in 1999 at the MIT Media Lab. It has since grown to include knowledge from other crowdsourced resources, expert-created resources, and games with a purpose.</a:t>
            </a:r>
          </a:p>
          <a:p>
            <a:endParaRPr lang="en-CA" dirty="0"/>
          </a:p>
          <a:p>
            <a:r>
              <a:rPr lang="en-US" sz="1200" b="1" i="0" kern="1200" dirty="0">
                <a:solidFill>
                  <a:schemeClr val="tx1"/>
                </a:solidFill>
                <a:effectLst/>
                <a:latin typeface="Times New Roman" pitchFamily="18" charset="0"/>
                <a:ea typeface="+mn-ea"/>
                <a:cs typeface="+mn-cs"/>
              </a:rPr>
              <a:t>Sources of knowledge</a:t>
            </a:r>
          </a:p>
          <a:p>
            <a:r>
              <a:rPr lang="en-US" sz="1200" b="0" i="0" kern="1200" dirty="0">
                <a:solidFill>
                  <a:schemeClr val="tx1"/>
                </a:solidFill>
                <a:effectLst/>
                <a:latin typeface="Times New Roman" pitchFamily="18" charset="0"/>
                <a:ea typeface="+mn-ea"/>
                <a:cs typeface="+mn-cs"/>
              </a:rPr>
              <a:t>Previous versions of </a:t>
            </a:r>
            <a:r>
              <a:rPr lang="en-US" sz="1200" b="0"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were a home-grown crowd-sourced project, where we ran a Web site (Open Mind Common Sense) collecting facts from people who came to the site. The Web of Data is much bigger than that now. Our data comes from many different sources, some of which you can contribute to and improve not just the state of computational knowledge, but of </a:t>
            </a:r>
            <a:r>
              <a:rPr lang="en-US" sz="1200" b="0" i="1" kern="1200" dirty="0">
                <a:solidFill>
                  <a:schemeClr val="tx1"/>
                </a:solidFill>
                <a:effectLst/>
                <a:latin typeface="Times New Roman" pitchFamily="18" charset="0"/>
                <a:ea typeface="+mn-ea"/>
                <a:cs typeface="+mn-cs"/>
              </a:rPr>
              <a:t>human</a:t>
            </a:r>
            <a:r>
              <a:rPr lang="en-US" sz="1200" b="0" i="0" kern="1200" dirty="0">
                <a:solidFill>
                  <a:schemeClr val="tx1"/>
                </a:solidFill>
                <a:effectLst/>
                <a:latin typeface="Times New Roman" pitchFamily="18" charset="0"/>
                <a:ea typeface="+mn-ea"/>
                <a:cs typeface="+mn-cs"/>
              </a:rPr>
              <a:t> knowledge.</a:t>
            </a:r>
          </a:p>
          <a:p>
            <a:r>
              <a:rPr lang="en-US" sz="1200" b="0"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5, like previous versions, contains the relational knowledge contributed to Open Mind Common Sense and its sister projects in other languages.</a:t>
            </a:r>
          </a:p>
          <a:p>
            <a:r>
              <a:rPr lang="en-US" sz="1200" b="0" i="0" kern="1200" dirty="0">
                <a:solidFill>
                  <a:schemeClr val="tx1"/>
                </a:solidFill>
                <a:effectLst/>
                <a:latin typeface="Times New Roman" pitchFamily="18" charset="0"/>
                <a:ea typeface="+mn-ea"/>
                <a:cs typeface="+mn-cs"/>
              </a:rPr>
              <a:t>We connect to a subset of </a:t>
            </a:r>
            <a:r>
              <a:rPr lang="en-US" sz="1200" b="0" i="0" u="none" strike="noStrike" kern="1200" dirty="0" err="1">
                <a:solidFill>
                  <a:schemeClr val="tx1"/>
                </a:solidFill>
                <a:effectLst/>
                <a:latin typeface="Times New Roman" pitchFamily="18" charset="0"/>
                <a:ea typeface="+mn-ea"/>
                <a:cs typeface="+mn-cs"/>
                <a:hlinkClick r:id="rId3"/>
              </a:rPr>
              <a:t>DBPedia</a:t>
            </a:r>
            <a:r>
              <a:rPr lang="en-US" sz="1200" b="0" i="0" kern="1200" dirty="0">
                <a:solidFill>
                  <a:schemeClr val="tx1"/>
                </a:solidFill>
                <a:effectLst/>
                <a:latin typeface="Times New Roman" pitchFamily="18" charset="0"/>
                <a:ea typeface="+mn-ea"/>
                <a:cs typeface="+mn-cs"/>
              </a:rPr>
              <a:t>, which extracts knowledge from the </a:t>
            </a:r>
            <a:r>
              <a:rPr lang="en-US" sz="1200" b="0" i="0" kern="1200" dirty="0" err="1">
                <a:solidFill>
                  <a:schemeClr val="tx1"/>
                </a:solidFill>
                <a:effectLst/>
                <a:latin typeface="Times New Roman" pitchFamily="18" charset="0"/>
                <a:ea typeface="+mn-ea"/>
                <a:cs typeface="+mn-cs"/>
              </a:rPr>
              <a:t>infoboxes</a:t>
            </a:r>
            <a:r>
              <a:rPr lang="en-US" sz="1200" b="0" i="0" kern="1200" dirty="0">
                <a:solidFill>
                  <a:schemeClr val="tx1"/>
                </a:solidFill>
                <a:effectLst/>
                <a:latin typeface="Times New Roman" pitchFamily="18" charset="0"/>
                <a:ea typeface="+mn-ea"/>
                <a:cs typeface="+mn-cs"/>
              </a:rPr>
              <a:t> on Wikipedia articles.</a:t>
            </a:r>
          </a:p>
          <a:p>
            <a:r>
              <a:rPr lang="en-US" sz="1200" b="0" i="0" kern="1200" dirty="0">
                <a:solidFill>
                  <a:schemeClr val="tx1"/>
                </a:solidFill>
                <a:effectLst/>
                <a:latin typeface="Times New Roman" pitchFamily="18" charset="0"/>
                <a:ea typeface="+mn-ea"/>
                <a:cs typeface="+mn-cs"/>
              </a:rPr>
              <a:t>Much of our knowledge comes from </a:t>
            </a:r>
            <a:r>
              <a:rPr lang="en-US" sz="1200" b="0" i="0" u="none" strike="noStrike" kern="1200" dirty="0">
                <a:solidFill>
                  <a:schemeClr val="tx1"/>
                </a:solidFill>
                <a:effectLst/>
                <a:latin typeface="Times New Roman" pitchFamily="18" charset="0"/>
                <a:ea typeface="+mn-ea"/>
                <a:cs typeface="+mn-cs"/>
                <a:hlinkClick r:id="rId4"/>
              </a:rPr>
              <a:t>Wiktionary</a:t>
            </a:r>
            <a:r>
              <a:rPr lang="en-US" sz="1200" b="0" i="0" kern="1200" dirty="0">
                <a:solidFill>
                  <a:schemeClr val="tx1"/>
                </a:solidFill>
                <a:effectLst/>
                <a:latin typeface="Times New Roman" pitchFamily="18" charset="0"/>
                <a:ea typeface="+mn-ea"/>
                <a:cs typeface="+mn-cs"/>
              </a:rPr>
              <a:t>, the free multilingual dictionary. This gives us information about synonyms, antonyms, translations of concepts into hundreds of languages, and multiple labeled word senses for many words.</a:t>
            </a:r>
          </a:p>
          <a:p>
            <a:r>
              <a:rPr lang="en-US" sz="1200" b="0" i="0" kern="1200" dirty="0">
                <a:solidFill>
                  <a:schemeClr val="tx1"/>
                </a:solidFill>
                <a:effectLst/>
                <a:latin typeface="Times New Roman" pitchFamily="18" charset="0"/>
                <a:ea typeface="+mn-ea"/>
                <a:cs typeface="+mn-cs"/>
              </a:rPr>
              <a:t>More dictionary-style knowledge comes from </a:t>
            </a:r>
            <a:r>
              <a:rPr lang="en-US" sz="1200" b="0" i="0" u="none" strike="noStrike" kern="1200" dirty="0">
                <a:solidFill>
                  <a:schemeClr val="tx1"/>
                </a:solidFill>
                <a:effectLst/>
                <a:latin typeface="Times New Roman" pitchFamily="18" charset="0"/>
                <a:ea typeface="+mn-ea"/>
                <a:cs typeface="+mn-cs"/>
                <a:hlinkClick r:id="rId5"/>
              </a:rPr>
              <a:t>Open Multilingual WordNet</a:t>
            </a:r>
            <a:r>
              <a:rPr lang="en-US" sz="1200" b="0" i="0" kern="1200" dirty="0">
                <a:solidFill>
                  <a:schemeClr val="tx1"/>
                </a:solidFill>
                <a:effectLst/>
                <a:latin typeface="Times New Roman" pitchFamily="18" charset="0"/>
                <a:ea typeface="+mn-ea"/>
                <a:cs typeface="+mn-cs"/>
              </a:rPr>
              <a:t>.</a:t>
            </a:r>
          </a:p>
          <a:p>
            <a:r>
              <a:rPr lang="en-US" sz="1200" b="0" i="0" kern="1200" dirty="0">
                <a:solidFill>
                  <a:schemeClr val="tx1"/>
                </a:solidFill>
                <a:effectLst/>
                <a:latin typeface="Times New Roman" pitchFamily="18" charset="0"/>
                <a:ea typeface="+mn-ea"/>
                <a:cs typeface="+mn-cs"/>
              </a:rPr>
              <a:t>We imported a high-level ontology from </a:t>
            </a:r>
            <a:r>
              <a:rPr lang="en-US" sz="1200" b="0" i="0" kern="1200" dirty="0" err="1">
                <a:solidFill>
                  <a:schemeClr val="tx1"/>
                </a:solidFill>
                <a:effectLst/>
                <a:latin typeface="Times New Roman" pitchFamily="18" charset="0"/>
                <a:ea typeface="+mn-ea"/>
                <a:cs typeface="+mn-cs"/>
              </a:rPr>
              <a:t>OpenCyc</a:t>
            </a:r>
            <a:r>
              <a:rPr lang="en-US" sz="1200" b="0" i="0" kern="1200" dirty="0">
                <a:solidFill>
                  <a:schemeClr val="tx1"/>
                </a:solidFill>
                <a:effectLst/>
                <a:latin typeface="Times New Roman" pitchFamily="18" charset="0"/>
                <a:ea typeface="+mn-ea"/>
                <a:cs typeface="+mn-cs"/>
              </a:rPr>
              <a:t> (by </a:t>
            </a:r>
            <a:r>
              <a:rPr lang="en-US" sz="1200" b="0" i="0" kern="1200" dirty="0" err="1">
                <a:solidFill>
                  <a:schemeClr val="tx1"/>
                </a:solidFill>
                <a:effectLst/>
                <a:latin typeface="Times New Roman" pitchFamily="18" charset="0"/>
                <a:ea typeface="+mn-ea"/>
                <a:cs typeface="+mn-cs"/>
              </a:rPr>
              <a:t>Cycorp</a:t>
            </a:r>
            <a:r>
              <a:rPr lang="en-US" sz="1200" b="0" i="0" kern="1200" dirty="0">
                <a:solidFill>
                  <a:schemeClr val="tx1"/>
                </a:solidFill>
                <a:effectLst/>
                <a:latin typeface="Times New Roman" pitchFamily="18" charset="0"/>
                <a:ea typeface="+mn-ea"/>
                <a:cs typeface="+mn-cs"/>
              </a:rPr>
              <a:t>, formerly hosted at cyc.com).</a:t>
            </a:r>
          </a:p>
          <a:p>
            <a:r>
              <a:rPr lang="en-US" sz="1200" b="0" i="0" kern="1200" dirty="0">
                <a:solidFill>
                  <a:schemeClr val="tx1"/>
                </a:solidFill>
                <a:effectLst/>
                <a:latin typeface="Times New Roman" pitchFamily="18" charset="0"/>
                <a:ea typeface="+mn-ea"/>
                <a:cs typeface="+mn-cs"/>
              </a:rPr>
              <a:t>Some knowledge about people's intuitive word associations comes from "games with a purpose". We have learned facts in English from Verbosity, a word game formerly run by the </a:t>
            </a:r>
            <a:r>
              <a:rPr lang="en-US" sz="1200" b="0" i="0" u="none" strike="noStrike" kern="1200" dirty="0">
                <a:solidFill>
                  <a:schemeClr val="tx1"/>
                </a:solidFill>
                <a:effectLst/>
                <a:latin typeface="Times New Roman" pitchFamily="18" charset="0"/>
                <a:ea typeface="+mn-ea"/>
                <a:cs typeface="+mn-cs"/>
                <a:hlinkClick r:id="rId6"/>
              </a:rPr>
              <a:t>GWAP project</a:t>
            </a:r>
            <a:r>
              <a:rPr lang="en-US" sz="1200" b="0" i="0" kern="1200" dirty="0">
                <a:solidFill>
                  <a:schemeClr val="tx1"/>
                </a:solidFill>
                <a:effectLst/>
                <a:latin typeface="Times New Roman" pitchFamily="18" charset="0"/>
                <a:ea typeface="+mn-ea"/>
                <a:cs typeface="+mn-cs"/>
              </a:rPr>
              <a:t>, and in Japanese from the "nadya.jp" game by Nihon Unisys and </a:t>
            </a:r>
            <a:r>
              <a:rPr lang="en-US" sz="1200" b="0" i="0" kern="1200" dirty="0" err="1">
                <a:solidFill>
                  <a:schemeClr val="tx1"/>
                </a:solidFill>
                <a:effectLst/>
                <a:latin typeface="Times New Roman" pitchFamily="18" charset="0"/>
                <a:ea typeface="+mn-ea"/>
                <a:cs typeface="+mn-cs"/>
              </a:rPr>
              <a:t>Dentsu</a:t>
            </a:r>
            <a:r>
              <a:rPr lang="en-US" sz="1200" b="0" i="0" kern="1200" dirty="0">
                <a:solidFill>
                  <a:schemeClr val="tx1"/>
                </a:solidFill>
                <a:effectLst/>
                <a:latin typeface="Times New Roman" pitchFamily="18" charset="0"/>
                <a:ea typeface="+mn-ea"/>
                <a:cs typeface="+mn-cs"/>
              </a:rPr>
              <a:t>.</a:t>
            </a:r>
          </a:p>
          <a:p>
            <a:r>
              <a:rPr lang="en-US" sz="1200" b="0" i="0" kern="1200" dirty="0">
                <a:solidFill>
                  <a:schemeClr val="tx1"/>
                </a:solidFill>
                <a:effectLst/>
                <a:latin typeface="Times New Roman" pitchFamily="18" charset="0"/>
                <a:ea typeface="+mn-ea"/>
                <a:cs typeface="+mn-cs"/>
              </a:rPr>
              <a:t>If you believe a term should be understood by </a:t>
            </a:r>
            <a:r>
              <a:rPr lang="en-US" sz="1200" b="0"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the most straightforward way to add it to a future build is to add information about that term to </a:t>
            </a:r>
            <a:r>
              <a:rPr lang="en-US" sz="1200" b="0" i="0" u="none" strike="noStrike" kern="1200" dirty="0">
                <a:solidFill>
                  <a:schemeClr val="tx1"/>
                </a:solidFill>
                <a:effectLst/>
                <a:latin typeface="Times New Roman" pitchFamily="18" charset="0"/>
                <a:ea typeface="+mn-ea"/>
                <a:cs typeface="+mn-cs"/>
                <a:hlinkClick r:id="rId4"/>
              </a:rPr>
              <a:t>Wiktionary</a:t>
            </a:r>
            <a:r>
              <a:rPr lang="en-US" sz="1200" b="0" i="0" kern="1200" dirty="0">
                <a:solidFill>
                  <a:schemeClr val="tx1"/>
                </a:solidFill>
                <a:effectLst/>
                <a:latin typeface="Times New Roman" pitchFamily="18" charset="0"/>
                <a:ea typeface="+mn-ea"/>
                <a:cs typeface="+mn-cs"/>
              </a:rPr>
              <a:t>, following their guidelines.</a:t>
            </a:r>
          </a:p>
          <a:p>
            <a:r>
              <a:rPr lang="en-US" sz="1200" b="1" i="0" kern="1200" dirty="0">
                <a:solidFill>
                  <a:schemeClr val="tx1"/>
                </a:solidFill>
                <a:effectLst/>
                <a:latin typeface="Times New Roman" pitchFamily="18" charset="0"/>
                <a:ea typeface="+mn-ea"/>
                <a:cs typeface="+mn-cs"/>
              </a:rPr>
              <a:t>Attributing </a:t>
            </a:r>
            <a:r>
              <a:rPr lang="en-US" sz="1200" b="1" i="0" kern="1200" dirty="0" err="1">
                <a:solidFill>
                  <a:schemeClr val="tx1"/>
                </a:solidFill>
                <a:effectLst/>
                <a:latin typeface="Times New Roman" pitchFamily="18" charset="0"/>
                <a:ea typeface="+mn-ea"/>
                <a:cs typeface="+mn-cs"/>
              </a:rPr>
              <a:t>ConceptNet</a:t>
            </a:r>
            <a:endParaRPr lang="en-US" sz="1200" b="1"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To give proper attribution to </a:t>
            </a:r>
            <a:r>
              <a:rPr lang="en-US" sz="1200" b="0" i="0" kern="1200" dirty="0" err="1">
                <a:solidFill>
                  <a:schemeClr val="tx1"/>
                </a:solidFill>
                <a:effectLst/>
                <a:latin typeface="Times New Roman" pitchFamily="18" charset="0"/>
                <a:ea typeface="+mn-ea"/>
                <a:cs typeface="+mn-cs"/>
              </a:rPr>
              <a:t>ConceptNet's</a:t>
            </a:r>
            <a:r>
              <a:rPr lang="en-US" sz="1200" b="0" i="0" kern="1200" dirty="0">
                <a:solidFill>
                  <a:schemeClr val="tx1"/>
                </a:solidFill>
                <a:effectLst/>
                <a:latin typeface="Times New Roman" pitchFamily="18" charset="0"/>
                <a:ea typeface="+mn-ea"/>
                <a:cs typeface="+mn-cs"/>
              </a:rPr>
              <a:t> data, we suggest this text:</a:t>
            </a:r>
          </a:p>
          <a:p>
            <a:r>
              <a:rPr lang="en-US" dirty="0"/>
              <a:t>This work includes data from </a:t>
            </a:r>
            <a:r>
              <a:rPr lang="en-US" dirty="0" err="1"/>
              <a:t>ConceptNet</a:t>
            </a:r>
            <a:r>
              <a:rPr lang="en-US" dirty="0"/>
              <a:t> 5, which was compiled by the Commonsense Computing Initiative. </a:t>
            </a:r>
            <a:r>
              <a:rPr lang="en-US" dirty="0" err="1"/>
              <a:t>ConceptNet</a:t>
            </a:r>
            <a:r>
              <a:rPr lang="en-US" dirty="0"/>
              <a:t> 5 is freely available under the Creative Commons Attribution-</a:t>
            </a:r>
            <a:r>
              <a:rPr lang="en-US" dirty="0" err="1"/>
              <a:t>ShareAlike</a:t>
            </a:r>
            <a:r>
              <a:rPr lang="en-US" dirty="0"/>
              <a:t> license (CC BY SA 4.0) from </a:t>
            </a:r>
            <a:r>
              <a:rPr lang="en-US" sz="1200" u="none" strike="noStrike" kern="1200" dirty="0">
                <a:solidFill>
                  <a:schemeClr val="tx1"/>
                </a:solidFill>
                <a:effectLst/>
                <a:latin typeface="Times New Roman" pitchFamily="18" charset="0"/>
                <a:ea typeface="+mn-ea"/>
                <a:cs typeface="+mn-cs"/>
                <a:hlinkClick r:id="rId7"/>
              </a:rPr>
              <a:t>https://conceptnet.io</a:t>
            </a:r>
            <a:r>
              <a:rPr lang="en-US" dirty="0"/>
              <a:t>. The included data was created by contributors to Commonsense Computing projects, contributors to Wikimedia projects, Games with a Purpose, Princeton University's WordNet, </a:t>
            </a:r>
            <a:r>
              <a:rPr lang="en-US" dirty="0" err="1"/>
              <a:t>DBPedia</a:t>
            </a:r>
            <a:r>
              <a:rPr lang="en-US" dirty="0"/>
              <a:t>, </a:t>
            </a:r>
            <a:r>
              <a:rPr lang="en-US" dirty="0" err="1"/>
              <a:t>OpenCyc</a:t>
            </a:r>
            <a:r>
              <a:rPr lang="en-US" dirty="0"/>
              <a:t>, and </a:t>
            </a:r>
            <a:r>
              <a:rPr lang="en-US" dirty="0" err="1"/>
              <a:t>Umbel.</a:t>
            </a:r>
            <a:r>
              <a:rPr lang="en-US" sz="1200" b="0" i="0" kern="1200" dirty="0" err="1">
                <a:solidFill>
                  <a:schemeClr val="tx1"/>
                </a:solidFill>
                <a:effectLst/>
                <a:latin typeface="Times New Roman" pitchFamily="18" charset="0"/>
                <a:ea typeface="+mn-ea"/>
                <a:cs typeface="+mn-cs"/>
              </a:rPr>
              <a:t>A</a:t>
            </a:r>
            <a:r>
              <a:rPr lang="en-US" sz="1200" b="0" i="0" kern="1200" dirty="0">
                <a:solidFill>
                  <a:schemeClr val="tx1"/>
                </a:solidFill>
                <a:effectLst/>
                <a:latin typeface="Times New Roman" pitchFamily="18" charset="0"/>
                <a:ea typeface="+mn-ea"/>
                <a:cs typeface="+mn-cs"/>
              </a:rPr>
              <a:t> paper you can cite about </a:t>
            </a:r>
            <a:r>
              <a:rPr lang="en-US" sz="1200" b="0"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is:</a:t>
            </a:r>
          </a:p>
          <a:p>
            <a:r>
              <a:rPr lang="en-US" dirty="0"/>
              <a:t>Robyn Speer, Joshua Chin, and Catherine </a:t>
            </a:r>
            <a:r>
              <a:rPr lang="en-US" dirty="0" err="1"/>
              <a:t>Havasi</a:t>
            </a:r>
            <a:r>
              <a:rPr lang="en-US" dirty="0"/>
              <a:t>. 2017. "</a:t>
            </a:r>
            <a:r>
              <a:rPr lang="en-US" sz="1200" u="none" strike="noStrike" kern="1200" dirty="0" err="1">
                <a:solidFill>
                  <a:schemeClr val="tx1"/>
                </a:solidFill>
                <a:effectLst/>
                <a:latin typeface="Times New Roman" pitchFamily="18" charset="0"/>
                <a:ea typeface="+mn-ea"/>
                <a:cs typeface="+mn-cs"/>
                <a:hlinkClick r:id="rId8"/>
              </a:rPr>
              <a:t>ConceptNet</a:t>
            </a:r>
            <a:r>
              <a:rPr lang="en-US" sz="1200" u="none" strike="noStrike" kern="1200" dirty="0">
                <a:solidFill>
                  <a:schemeClr val="tx1"/>
                </a:solidFill>
                <a:effectLst/>
                <a:latin typeface="Times New Roman" pitchFamily="18" charset="0"/>
                <a:ea typeface="+mn-ea"/>
                <a:cs typeface="+mn-cs"/>
                <a:hlinkClick r:id="rId8"/>
              </a:rPr>
              <a:t> 5.5: An Open Multilingual Graph of General Knowledge</a:t>
            </a:r>
            <a:r>
              <a:rPr lang="en-US" dirty="0"/>
              <a:t>." In proceedings of </a:t>
            </a:r>
            <a:r>
              <a:rPr lang="en-US" i="1" dirty="0"/>
              <a:t>AAAI</a:t>
            </a:r>
            <a:r>
              <a:rPr lang="en-US" dirty="0"/>
              <a:t> 31.</a:t>
            </a:r>
            <a:r>
              <a:rPr lang="en-US" sz="1200" b="1" i="0" kern="1200" dirty="0">
                <a:solidFill>
                  <a:schemeClr val="tx1"/>
                </a:solidFill>
                <a:effectLst/>
                <a:latin typeface="Times New Roman" pitchFamily="18" charset="0"/>
                <a:ea typeface="+mn-ea"/>
                <a:cs typeface="+mn-cs"/>
              </a:rPr>
              <a:t>Development</a:t>
            </a:r>
          </a:p>
          <a:p>
            <a:r>
              <a:rPr lang="en-US" sz="1200" b="0" i="0" kern="1200" dirty="0">
                <a:solidFill>
                  <a:schemeClr val="tx1"/>
                </a:solidFill>
                <a:effectLst/>
                <a:latin typeface="Times New Roman" pitchFamily="18" charset="0"/>
                <a:ea typeface="+mn-ea"/>
                <a:cs typeface="+mn-cs"/>
              </a:rPr>
              <a:t>Development of </a:t>
            </a:r>
            <a:r>
              <a:rPr lang="en-US" sz="1200" b="0"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takes place as an open-source project of </a:t>
            </a:r>
            <a:r>
              <a:rPr lang="en-US" sz="1200" b="0" i="0" u="none" strike="noStrike" kern="1200" dirty="0">
                <a:solidFill>
                  <a:schemeClr val="tx1"/>
                </a:solidFill>
                <a:effectLst/>
                <a:latin typeface="Times New Roman" pitchFamily="18" charset="0"/>
                <a:ea typeface="+mn-ea"/>
                <a:cs typeface="+mn-cs"/>
                <a:hlinkClick r:id="rId9"/>
              </a:rPr>
              <a:t>Luminoso Technologies, Inc.</a:t>
            </a:r>
            <a:r>
              <a:rPr lang="en-US" sz="1200" b="0" i="0" kern="1200" dirty="0">
                <a:solidFill>
                  <a:schemeClr val="tx1"/>
                </a:solidFill>
                <a:effectLst/>
                <a:latin typeface="Times New Roman" pitchFamily="18" charset="0"/>
                <a:ea typeface="+mn-ea"/>
                <a:cs typeface="+mn-cs"/>
              </a:rPr>
              <a:t> The code that builds and powers </a:t>
            </a:r>
            <a:r>
              <a:rPr lang="en-US" sz="1200" b="0"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is available </a:t>
            </a:r>
            <a:r>
              <a:rPr lang="en-US" sz="1200" b="0" i="0" u="none" strike="noStrike" kern="1200" dirty="0">
                <a:solidFill>
                  <a:schemeClr val="tx1"/>
                </a:solidFill>
                <a:effectLst/>
                <a:latin typeface="Times New Roman" pitchFamily="18" charset="0"/>
                <a:ea typeface="+mn-ea"/>
                <a:cs typeface="+mn-cs"/>
                <a:hlinkClick r:id="rId10"/>
              </a:rPr>
              <a:t>on GitHub</a:t>
            </a:r>
            <a:r>
              <a:rPr lang="en-US" sz="1200" b="0" i="0" kern="1200" dirty="0">
                <a:solidFill>
                  <a:schemeClr val="tx1"/>
                </a:solidFill>
                <a:effectLst/>
                <a:latin typeface="Times New Roman" pitchFamily="18" charset="0"/>
                <a:ea typeface="+mn-ea"/>
                <a:cs typeface="+mn-cs"/>
              </a:rPr>
              <a:t>.</a:t>
            </a:r>
          </a:p>
          <a:p>
            <a:r>
              <a:rPr lang="en-US" sz="1200" b="0"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originated at the MIT Media Lab, and became part of the Commonsense Computing Initiative, a collaboration between MIT and other labs and companies around the world. This global collaboration helps us collect relational knowledge in many languages. The Commonsense Computing Initiative was founded by </a:t>
            </a:r>
            <a:r>
              <a:rPr lang="en-US" sz="1200" b="0" i="0" u="none" strike="noStrike" kern="1200" dirty="0">
                <a:solidFill>
                  <a:schemeClr val="tx1"/>
                </a:solidFill>
                <a:effectLst/>
                <a:latin typeface="Times New Roman" pitchFamily="18" charset="0"/>
                <a:ea typeface="+mn-ea"/>
                <a:cs typeface="+mn-cs"/>
                <a:hlinkClick r:id="rId11"/>
              </a:rPr>
              <a:t>Catherine </a:t>
            </a:r>
            <a:r>
              <a:rPr lang="en-US" sz="1200" b="0" i="0" u="none" strike="noStrike" kern="1200" dirty="0" err="1">
                <a:solidFill>
                  <a:schemeClr val="tx1"/>
                </a:solidFill>
                <a:effectLst/>
                <a:latin typeface="Times New Roman" pitchFamily="18" charset="0"/>
                <a:ea typeface="+mn-ea"/>
                <a:cs typeface="+mn-cs"/>
                <a:hlinkClick r:id="rId11"/>
              </a:rPr>
              <a:t>Havasi</a:t>
            </a:r>
            <a:r>
              <a:rPr lang="en-US" sz="1200" b="0" i="0" kern="1200" dirty="0">
                <a:solidFill>
                  <a:schemeClr val="tx1"/>
                </a:solidFill>
                <a:effectLst/>
                <a:latin typeface="Times New Roman" pitchFamily="18" charset="0"/>
                <a:ea typeface="+mn-ea"/>
                <a:cs typeface="+mn-cs"/>
              </a:rPr>
              <a:t>, now the CEO of Luminoso.</a:t>
            </a:r>
          </a:p>
          <a:p>
            <a:r>
              <a:rPr lang="en-US" sz="1200" b="0" i="0" kern="1200" dirty="0">
                <a:solidFill>
                  <a:schemeClr val="tx1"/>
                </a:solidFill>
                <a:effectLst/>
                <a:latin typeface="Times New Roman" pitchFamily="18" charset="0"/>
                <a:ea typeface="+mn-ea"/>
                <a:cs typeface="+mn-cs"/>
              </a:rPr>
              <a:t>The development of </a:t>
            </a:r>
            <a:r>
              <a:rPr lang="en-US" sz="1200" b="0" i="0" kern="1200" dirty="0" err="1">
                <a:solidFill>
                  <a:schemeClr val="tx1"/>
                </a:solidFill>
                <a:effectLst/>
                <a:latin typeface="Times New Roman" pitchFamily="18" charset="0"/>
                <a:ea typeface="+mn-ea"/>
                <a:cs typeface="+mn-cs"/>
              </a:rPr>
              <a:t>ConceptNet</a:t>
            </a:r>
            <a:r>
              <a:rPr lang="en-US" sz="1200" b="0" i="0" kern="1200" dirty="0">
                <a:solidFill>
                  <a:schemeClr val="tx1"/>
                </a:solidFill>
                <a:effectLst/>
                <a:latin typeface="Times New Roman" pitchFamily="18" charset="0"/>
                <a:ea typeface="+mn-ea"/>
                <a:cs typeface="+mn-cs"/>
              </a:rPr>
              <a:t> 5 is led by Robyn Speer, a Luminoso co-founder, with contributions from </a:t>
            </a:r>
            <a:r>
              <a:rPr lang="en-US" sz="1200" b="0" i="0" u="none" strike="noStrike" kern="1200" dirty="0">
                <a:solidFill>
                  <a:schemeClr val="tx1"/>
                </a:solidFill>
                <a:effectLst/>
                <a:latin typeface="Times New Roman" pitchFamily="18" charset="0"/>
                <a:ea typeface="+mn-ea"/>
                <a:cs typeface="+mn-cs"/>
                <a:hlinkClick r:id="rId12"/>
              </a:rPr>
              <a:t>several other people</a:t>
            </a:r>
            <a:r>
              <a:rPr lang="en-US" sz="1200" b="0" i="0" kern="1200" dirty="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5"/>
          </p:nvPr>
        </p:nvSpPr>
        <p:spPr/>
        <p:txBody>
          <a:bodyPr/>
          <a:lstStyle/>
          <a:p>
            <a:pPr>
              <a:defRPr/>
            </a:pPr>
            <a:fld id="{3089E10F-4753-43E3-B2C9-BAD06C88F2FF}" type="slidenum">
              <a:rPr lang="en-US" smtClean="0"/>
              <a:pPr>
                <a:defRPr/>
              </a:pPr>
              <a:t>56</a:t>
            </a:fld>
            <a:endParaRPr lang="en-US"/>
          </a:p>
        </p:txBody>
      </p:sp>
    </p:spTree>
    <p:extLst>
      <p:ext uri="{BB962C8B-B14F-4D97-AF65-F5344CB8AC3E}">
        <p14:creationId xmlns:p14="http://schemas.microsoft.com/office/powerpoint/2010/main" val="428221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5</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We present the first comprehensive study on automatic knowledge base construction</a:t>
            </a:r>
          </a:p>
          <a:p>
            <a:r>
              <a:rPr lang="en-US" sz="1200" b="0" i="0" u="none" strike="noStrike" kern="1200" baseline="0" dirty="0">
                <a:solidFill>
                  <a:schemeClr val="tx1"/>
                </a:solidFill>
                <a:latin typeface="Times New Roman" pitchFamily="18" charset="0"/>
                <a:ea typeface="+mn-ea"/>
                <a:cs typeface="+mn-cs"/>
              </a:rPr>
              <a:t>for two prevalent commonsense knowledge graphs: ATOMIC (Sap et al., 2019) and </a:t>
            </a:r>
            <a:r>
              <a:rPr lang="en-US" sz="1200" b="0" i="0" u="none" strike="noStrike" kern="1200" baseline="0" dirty="0" err="1">
                <a:solidFill>
                  <a:schemeClr val="tx1"/>
                </a:solidFill>
                <a:latin typeface="Times New Roman" pitchFamily="18" charset="0"/>
                <a:ea typeface="+mn-ea"/>
                <a:cs typeface="+mn-cs"/>
              </a:rPr>
              <a:t>ConceptNet</a:t>
            </a:r>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(Speer et al., 2017). Contrary to many conventional KBs that store knowledge</a:t>
            </a:r>
          </a:p>
          <a:p>
            <a:r>
              <a:rPr lang="en-US" sz="1200" b="0" i="0" u="none" strike="noStrike" kern="1200" baseline="0" dirty="0">
                <a:solidFill>
                  <a:schemeClr val="tx1"/>
                </a:solidFill>
                <a:latin typeface="Times New Roman" pitchFamily="18" charset="0"/>
                <a:ea typeface="+mn-ea"/>
                <a:cs typeface="+mn-cs"/>
              </a:rPr>
              <a:t>with canonical templates, commonsense KBs only store loosely structured open-text descriptions</a:t>
            </a:r>
          </a:p>
          <a:p>
            <a:r>
              <a:rPr lang="en-US" sz="1200" b="0" i="0" u="none" strike="noStrike" kern="1200" baseline="0" dirty="0">
                <a:solidFill>
                  <a:schemeClr val="tx1"/>
                </a:solidFill>
                <a:latin typeface="Times New Roman" pitchFamily="18" charset="0"/>
                <a:ea typeface="+mn-ea"/>
                <a:cs typeface="+mn-cs"/>
              </a:rPr>
              <a:t>of knowledge. We posit that an important step toward automatic commonsense</a:t>
            </a:r>
          </a:p>
          <a:p>
            <a:r>
              <a:rPr lang="en-US" sz="1200" b="0" i="0" u="none" strike="noStrike" kern="1200" baseline="0" dirty="0">
                <a:solidFill>
                  <a:schemeClr val="tx1"/>
                </a:solidFill>
                <a:latin typeface="Times New Roman" pitchFamily="18" charset="0"/>
                <a:ea typeface="+mn-ea"/>
                <a:cs typeface="+mn-cs"/>
              </a:rPr>
              <a:t>completion is the development of generative </a:t>
            </a:r>
            <a:r>
              <a:rPr lang="en-CA" sz="1200" b="0" i="0" u="none" strike="noStrike" kern="1200" baseline="0" dirty="0">
                <a:solidFill>
                  <a:schemeClr val="tx1"/>
                </a:solidFill>
                <a:latin typeface="Times New Roman" pitchFamily="18" charset="0"/>
                <a:ea typeface="+mn-ea"/>
                <a:cs typeface="+mn-cs"/>
              </a:rPr>
              <a:t>models of </a:t>
            </a:r>
            <a:r>
              <a:rPr lang="en-CA" sz="1200" b="0" i="0" u="none" strike="noStrike" kern="1200" baseline="0" dirty="0" err="1">
                <a:solidFill>
                  <a:schemeClr val="tx1"/>
                </a:solidFill>
                <a:latin typeface="Times New Roman" pitchFamily="18" charset="0"/>
                <a:ea typeface="+mn-ea"/>
                <a:cs typeface="+mn-cs"/>
              </a:rPr>
              <a:t>commonsense</a:t>
            </a:r>
            <a:r>
              <a:rPr lang="en-CA" sz="1200" b="0" i="0" u="none" strike="noStrike" kern="1200" baseline="0" dirty="0">
                <a:solidFill>
                  <a:schemeClr val="tx1"/>
                </a:solidFill>
                <a:latin typeface="Times New Roman" pitchFamily="18" charset="0"/>
                <a:ea typeface="+mn-ea"/>
                <a:cs typeface="+mn-cs"/>
              </a:rPr>
              <a:t> knowledge,</a:t>
            </a:r>
          </a:p>
          <a:p>
            <a:r>
              <a:rPr lang="en-CA" sz="1200" b="0" i="0" u="none" strike="noStrike" kern="1200" baseline="0" dirty="0">
                <a:solidFill>
                  <a:schemeClr val="tx1"/>
                </a:solidFill>
                <a:latin typeface="Times New Roman" pitchFamily="18" charset="0"/>
                <a:ea typeface="+mn-ea"/>
                <a:cs typeface="+mn-cs"/>
              </a:rPr>
              <a:t>and propose </a:t>
            </a:r>
            <a:r>
              <a:rPr lang="en-CA" sz="1200" b="0" i="0" u="none" strike="noStrike" kern="1200" baseline="0" dirty="0" err="1">
                <a:solidFill>
                  <a:schemeClr val="tx1"/>
                </a:solidFill>
                <a:latin typeface="Times New Roman" pitchFamily="18" charset="0"/>
                <a:ea typeface="+mn-ea"/>
                <a:cs typeface="+mn-cs"/>
              </a:rPr>
              <a:t>COMmonsEnse</a:t>
            </a:r>
            <a:r>
              <a:rPr lang="en-CA" sz="1200" b="0" i="0" u="none" strike="noStrike" kern="1200" baseline="0" dirty="0">
                <a:solidFill>
                  <a:schemeClr val="tx1"/>
                </a:solidFill>
                <a:latin typeface="Times New Roman" pitchFamily="18" charset="0"/>
                <a:ea typeface="+mn-ea"/>
                <a:cs typeface="+mn-cs"/>
              </a:rPr>
              <a:t> Transformers </a:t>
            </a:r>
            <a:r>
              <a:rPr lang="en-US" sz="1200" b="0" i="0" u="none" strike="noStrike" kern="1200" baseline="0" dirty="0">
                <a:solidFill>
                  <a:schemeClr val="tx1"/>
                </a:solidFill>
                <a:latin typeface="Times New Roman" pitchFamily="18" charset="0"/>
                <a:ea typeface="+mn-ea"/>
                <a:cs typeface="+mn-cs"/>
              </a:rPr>
              <a:t>(COMET ) that learn to generate rich and</a:t>
            </a:r>
          </a:p>
          <a:p>
            <a:r>
              <a:rPr lang="en-CA" sz="1200" b="0" i="0" u="none" strike="noStrike" kern="1200" baseline="0" dirty="0">
                <a:solidFill>
                  <a:schemeClr val="tx1"/>
                </a:solidFill>
                <a:latin typeface="Times New Roman" pitchFamily="18" charset="0"/>
                <a:ea typeface="+mn-ea"/>
                <a:cs typeface="+mn-cs"/>
              </a:rPr>
              <a:t>diverse </a:t>
            </a:r>
            <a:r>
              <a:rPr lang="en-CA" sz="1200" b="0" i="0" u="none" strike="noStrike" kern="1200" baseline="0" dirty="0" err="1">
                <a:solidFill>
                  <a:schemeClr val="tx1"/>
                </a:solidFill>
                <a:latin typeface="Times New Roman" pitchFamily="18" charset="0"/>
                <a:ea typeface="+mn-ea"/>
                <a:cs typeface="+mn-cs"/>
              </a:rPr>
              <a:t>commonsense</a:t>
            </a:r>
            <a:r>
              <a:rPr lang="en-CA" sz="1200" b="0" i="0" u="none" strike="noStrike" kern="1200" baseline="0" dirty="0">
                <a:solidFill>
                  <a:schemeClr val="tx1"/>
                </a:solidFill>
                <a:latin typeface="Times New Roman" pitchFamily="18" charset="0"/>
                <a:ea typeface="+mn-ea"/>
                <a:cs typeface="+mn-cs"/>
              </a:rPr>
              <a:t> descriptions in natural </a:t>
            </a:r>
            <a:r>
              <a:rPr lang="en-US" sz="1200" b="0" i="0" u="none" strike="noStrike" kern="1200" baseline="0" dirty="0">
                <a:solidFill>
                  <a:schemeClr val="tx1"/>
                </a:solidFill>
                <a:latin typeface="Times New Roman" pitchFamily="18" charset="0"/>
                <a:ea typeface="+mn-ea"/>
                <a:cs typeface="+mn-cs"/>
              </a:rPr>
              <a:t>language. Despite the challenges of commonsense</a:t>
            </a:r>
          </a:p>
          <a:p>
            <a:r>
              <a:rPr lang="en-CA" sz="1200" b="0" i="0" u="none" strike="noStrike" kern="1200" baseline="0" dirty="0">
                <a:solidFill>
                  <a:schemeClr val="tx1"/>
                </a:solidFill>
                <a:latin typeface="Times New Roman" pitchFamily="18" charset="0"/>
                <a:ea typeface="+mn-ea"/>
                <a:cs typeface="+mn-cs"/>
              </a:rPr>
              <a:t>modeling, our investigation reveals </a:t>
            </a:r>
            <a:r>
              <a:rPr lang="en-US" sz="1200" b="0" i="0" u="none" strike="noStrike" kern="1200" baseline="0" dirty="0">
                <a:solidFill>
                  <a:schemeClr val="tx1"/>
                </a:solidFill>
                <a:latin typeface="Times New Roman" pitchFamily="18" charset="0"/>
                <a:ea typeface="+mn-ea"/>
                <a:cs typeface="+mn-cs"/>
              </a:rPr>
              <a:t>promising results when implicit knowledge</a:t>
            </a:r>
          </a:p>
          <a:p>
            <a:r>
              <a:rPr lang="en-US" sz="1200" b="0" i="0" u="none" strike="noStrike" kern="1200" baseline="0" dirty="0">
                <a:solidFill>
                  <a:schemeClr val="tx1"/>
                </a:solidFill>
                <a:latin typeface="Times New Roman" pitchFamily="18" charset="0"/>
                <a:ea typeface="+mn-ea"/>
                <a:cs typeface="+mn-cs"/>
              </a:rPr>
              <a:t>from deep pre-trained language models is transferred to generate explicit knowledge in</a:t>
            </a:r>
          </a:p>
          <a:p>
            <a:r>
              <a:rPr lang="en-CA" sz="1200" b="0" i="0" u="none" strike="noStrike" kern="1200" baseline="0" dirty="0" err="1">
                <a:solidFill>
                  <a:schemeClr val="tx1"/>
                </a:solidFill>
                <a:latin typeface="Times New Roman" pitchFamily="18" charset="0"/>
                <a:ea typeface="+mn-ea"/>
                <a:cs typeface="+mn-cs"/>
              </a:rPr>
              <a:t>commonsense</a:t>
            </a:r>
            <a:r>
              <a:rPr lang="en-CA" sz="1200" b="0" i="0" u="none" strike="noStrike" kern="1200" baseline="0" dirty="0">
                <a:solidFill>
                  <a:schemeClr val="tx1"/>
                </a:solidFill>
                <a:latin typeface="Times New Roman" pitchFamily="18" charset="0"/>
                <a:ea typeface="+mn-ea"/>
                <a:cs typeface="+mn-cs"/>
              </a:rPr>
              <a:t> knowledge graphs. Empirical </a:t>
            </a:r>
            <a:r>
              <a:rPr lang="en-US" sz="1200" b="0" i="0" u="none" strike="noStrike" kern="1200" baseline="0" dirty="0">
                <a:solidFill>
                  <a:schemeClr val="tx1"/>
                </a:solidFill>
                <a:latin typeface="Times New Roman" pitchFamily="18" charset="0"/>
                <a:ea typeface="+mn-ea"/>
                <a:cs typeface="+mn-cs"/>
              </a:rPr>
              <a:t>results demonstrate that COMET is able to</a:t>
            </a:r>
          </a:p>
          <a:p>
            <a:r>
              <a:rPr lang="en-US" sz="1200" b="0" i="0" u="none" strike="noStrike" kern="1200" baseline="0" dirty="0">
                <a:solidFill>
                  <a:schemeClr val="tx1"/>
                </a:solidFill>
                <a:latin typeface="Times New Roman" pitchFamily="18" charset="0"/>
                <a:ea typeface="+mn-ea"/>
                <a:cs typeface="+mn-cs"/>
              </a:rPr>
              <a:t>generate novel knowledge that humans rate as high quality, with up to 77.5% (ATOMIC) and</a:t>
            </a:r>
          </a:p>
          <a:p>
            <a:r>
              <a:rPr lang="en-US" sz="1200" b="0" i="0" u="none" strike="noStrike" kern="1200" baseline="0" dirty="0">
                <a:solidFill>
                  <a:schemeClr val="tx1"/>
                </a:solidFill>
                <a:latin typeface="Times New Roman" pitchFamily="18" charset="0"/>
                <a:ea typeface="+mn-ea"/>
                <a:cs typeface="+mn-cs"/>
              </a:rPr>
              <a:t>91.7% (</a:t>
            </a:r>
            <a:r>
              <a:rPr lang="en-US" sz="1200" b="0" i="0" u="none" strike="noStrike" kern="1200" baseline="0" dirty="0" err="1">
                <a:solidFill>
                  <a:schemeClr val="tx1"/>
                </a:solidFill>
                <a:latin typeface="Times New Roman" pitchFamily="18" charset="0"/>
                <a:ea typeface="+mn-ea"/>
                <a:cs typeface="+mn-cs"/>
              </a:rPr>
              <a:t>ConceptNet</a:t>
            </a:r>
            <a:r>
              <a:rPr lang="en-US" sz="1200" b="0" i="0" u="none" strike="noStrike" kern="1200" baseline="0" dirty="0">
                <a:solidFill>
                  <a:schemeClr val="tx1"/>
                </a:solidFill>
                <a:latin typeface="Times New Roman" pitchFamily="18" charset="0"/>
                <a:ea typeface="+mn-ea"/>
                <a:cs typeface="+mn-cs"/>
              </a:rPr>
              <a:t>) precision at top 1, which approaches human performance for these resources.</a:t>
            </a:r>
          </a:p>
          <a:p>
            <a:r>
              <a:rPr lang="en-US" sz="1200" b="0" i="0" u="none" strike="noStrike" kern="1200" baseline="0" dirty="0">
                <a:solidFill>
                  <a:schemeClr val="tx1"/>
                </a:solidFill>
                <a:latin typeface="Times New Roman" pitchFamily="18" charset="0"/>
                <a:ea typeface="+mn-ea"/>
                <a:cs typeface="+mn-cs"/>
              </a:rPr>
              <a:t>Our findings suggest that using generative </a:t>
            </a:r>
            <a:r>
              <a:rPr lang="en-CA" sz="1200" b="0" i="0" u="none" strike="noStrike" kern="1200" baseline="0" dirty="0" err="1">
                <a:solidFill>
                  <a:schemeClr val="tx1"/>
                </a:solidFill>
                <a:latin typeface="Times New Roman" pitchFamily="18" charset="0"/>
                <a:ea typeface="+mn-ea"/>
                <a:cs typeface="+mn-cs"/>
              </a:rPr>
              <a:t>commonsense</a:t>
            </a:r>
            <a:r>
              <a:rPr lang="en-CA" sz="1200" b="0" i="0" u="none" strike="noStrike" kern="1200" baseline="0" dirty="0">
                <a:solidFill>
                  <a:schemeClr val="tx1"/>
                </a:solidFill>
                <a:latin typeface="Times New Roman" pitchFamily="18" charset="0"/>
                <a:ea typeface="+mn-ea"/>
                <a:cs typeface="+mn-cs"/>
              </a:rPr>
              <a:t> models for automatic</a:t>
            </a:r>
          </a:p>
          <a:p>
            <a:r>
              <a:rPr lang="en-US" sz="1200" b="0" i="0" u="none" strike="noStrike" kern="1200" baseline="0" dirty="0">
                <a:solidFill>
                  <a:schemeClr val="tx1"/>
                </a:solidFill>
                <a:latin typeface="Times New Roman" pitchFamily="18" charset="0"/>
                <a:ea typeface="+mn-ea"/>
                <a:cs typeface="+mn-cs"/>
              </a:rPr>
              <a:t>commonsense KB completion could soon be a plausible alternative to extractive methods.</a:t>
            </a:r>
            <a:endParaRPr lang="en-CA" dirty="0"/>
          </a:p>
        </p:txBody>
      </p:sp>
      <p:sp>
        <p:nvSpPr>
          <p:cNvPr id="4" name="Slide Number Placeholder 3"/>
          <p:cNvSpPr>
            <a:spLocks noGrp="1"/>
          </p:cNvSpPr>
          <p:nvPr>
            <p:ph type="sldNum" sz="quarter" idx="5"/>
          </p:nvPr>
        </p:nvSpPr>
        <p:spPr/>
        <p:txBody>
          <a:bodyPr/>
          <a:lstStyle/>
          <a:p>
            <a:pPr>
              <a:defRPr/>
            </a:pPr>
            <a:fld id="{3089E10F-4753-43E3-B2C9-BAD06C88F2FF}" type="slidenum">
              <a:rPr lang="en-US" smtClean="0"/>
              <a:pPr>
                <a:defRPr/>
              </a:pPr>
              <a:t>57</a:t>
            </a:fld>
            <a:endParaRPr lang="en-US"/>
          </a:p>
        </p:txBody>
      </p:sp>
    </p:spTree>
    <p:extLst>
      <p:ext uri="{BB962C8B-B14F-4D97-AF65-F5344CB8AC3E}">
        <p14:creationId xmlns:p14="http://schemas.microsoft.com/office/powerpoint/2010/main" val="40648256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58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Categorial Grammars </a:t>
            </a:r>
          </a:p>
          <a:p>
            <a:r>
              <a:rPr lang="en-US"/>
              <a:t>Liang et al 2011</a:t>
            </a:r>
            <a:endParaRPr lang="en-US" dirty="0"/>
          </a:p>
          <a:p>
            <a:r>
              <a:rPr lang="en-US" dirty="0">
                <a:hlinkClick r:id="rId3"/>
              </a:rPr>
              <a:t>https://cs.stanford.edu/~pliang/papers/dcs-acl2011.pdf</a:t>
            </a:r>
            <a:endParaRPr lang="en-US" dirty="0"/>
          </a:p>
          <a:p>
            <a:r>
              <a:rPr lang="en-US" dirty="0"/>
              <a:t>did not use reinforcement learning</a:t>
            </a:r>
          </a:p>
          <a:p>
            <a:r>
              <a:rPr lang="en-US" dirty="0"/>
              <a:t>For more advanced recent  techniques see</a:t>
            </a:r>
          </a:p>
          <a:p>
            <a:r>
              <a:rPr lang="en-US" dirty="0">
                <a:hlinkClick r:id="rId4"/>
              </a:rPr>
              <a:t>https://zhangyuc.github.io/files/zhang17emnlp.pdf</a:t>
            </a:r>
            <a:endParaRPr lang="en-US" dirty="0"/>
          </a:p>
          <a:p>
            <a:r>
              <a:rPr lang="en-US" dirty="0"/>
              <a:t>this one is using RL</a:t>
            </a:r>
          </a:p>
          <a:p>
            <a:r>
              <a:rPr lang="en-US" dirty="0">
                <a:hlinkClick r:id="rId5"/>
              </a:rPr>
              <a:t>https://arxiv.org/abs/1704.07926</a:t>
            </a:r>
            <a:endParaRPr lang="en-US" dirty="0"/>
          </a:p>
          <a:p>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6</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7</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107AC28F-173E-4DDA-9297-286FC623B2B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10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3C79199-3E1A-4F61-B552-3297383238E0}"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AD963FB-B072-46EA-9CA9-1DC47C95D671}"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F4406AF-2BD8-4EFA-A65F-96F357B8AF7A}"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59322EC-B07C-41CA-8624-F8C79C801C2D}" type="datetime1">
              <a:rPr lang="en-US" smtClean="0"/>
              <a:t>10/21/2021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A88CB1F-1303-4A64-9CA3-62DEB616A737}"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9D15872B-2A81-48A2-9689-8CED9F095BAB}" type="datetime1">
              <a:rPr lang="en-US" smtClean="0"/>
              <a:t>10/21/2021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777296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7D83996-3651-4296-9551-7439848F8864}"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024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C99440-C2E9-4CEE-84C0-B87539105512}"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308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9DEFEBC-8361-4771-B130-1E6FF57FA97F}"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870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4E53EC9-0D36-471F-82C0-DE39C3FE4C97}" type="datetime1">
              <a:rPr lang="en-US" smtClean="0">
                <a:solidFill>
                  <a:srgbClr val="000000"/>
                </a:solidFill>
              </a:rPr>
              <a:t>10/21/2021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7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FD3D9F8-FB10-4AD1-A5C1-E1681CB5B4CC}" type="datetime1">
              <a:rPr lang="en-US" smtClean="0">
                <a:solidFill>
                  <a:srgbClr val="000000"/>
                </a:solidFill>
              </a:rPr>
              <a:t>10/21/2021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525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2D72018-A96F-435A-BAED-61B004CBEAC6}"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BB4B053-C668-4635-B1FD-7339B207C758}" type="datetime1">
              <a:rPr lang="en-US" smtClean="0">
                <a:solidFill>
                  <a:srgbClr val="000000"/>
                </a:solidFill>
              </a:rPr>
              <a:t>10/21/2021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864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0EA7DE1-DB3E-4803-A6B0-3CA525439AB1}" type="datetime1">
              <a:rPr lang="en-US" smtClean="0">
                <a:solidFill>
                  <a:srgbClr val="000000"/>
                </a:solidFill>
              </a:rPr>
              <a:t>10/21/2021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995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9F98EC-2F2D-4F05-82BF-0A719BE465C4}" type="datetime1">
              <a:rPr lang="en-US" smtClean="0">
                <a:solidFill>
                  <a:srgbClr val="000000"/>
                </a:solidFill>
              </a:rPr>
              <a:t>10/21/2021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26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D90ABB-2A6D-487A-B296-23CDCFD6CCDB}" type="datetime1">
              <a:rPr lang="en-US" smtClean="0">
                <a:solidFill>
                  <a:srgbClr val="000000"/>
                </a:solidFill>
              </a:rPr>
              <a:t>10/21/2021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342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FF5E53-E53C-4500-ACFA-7C5411B1A943}"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29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8CEEE38-129B-49BF-B50E-D6BEE491480B}"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426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F9E6274-1935-42EF-9171-C899E58473C7}" type="datetime1">
              <a:rPr lang="en-US" smtClean="0">
                <a:solidFill>
                  <a:srgbClr val="000000"/>
                </a:solidFill>
              </a:rPr>
              <a:t>10/21/2021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833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49E07574-3224-49D1-BE06-9BD7B0C9586A}"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053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00463107-A797-4B6E-BBB6-94BCF230B764}" type="datetime1">
              <a:rPr lang="en-US" altLang="en-US" smtClean="0">
                <a:solidFill>
                  <a:srgbClr val="000000"/>
                </a:solidFill>
              </a:rPr>
              <a:t>10/21/2021</a:t>
            </a:fld>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000000"/>
                </a:solidFill>
              </a:rPr>
              <a:t>CPSC503 Winter 2020-21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377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1D47464-71FC-4F54-94B3-D70126F9A54C}"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762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898D3D0-EBB9-4C7D-B015-617D9BE0E6EC}"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3ACD349-3716-4480-8930-FA516CCDDAD4}"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15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75F98DF-637E-4891-AE00-6D958E6D1FA1}"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24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8562F1F-BC0A-431C-BCAE-FC435E7E00A0}" type="datetime1">
              <a:rPr lang="en-US" smtClean="0">
                <a:solidFill>
                  <a:srgbClr val="000000"/>
                </a:solidFill>
              </a:rPr>
              <a:t>10/21/2021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3754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F6353F1-42C7-4BCC-88A9-5450B131BF0B}" type="datetime1">
              <a:rPr lang="en-US" smtClean="0">
                <a:solidFill>
                  <a:srgbClr val="000000"/>
                </a:solidFill>
              </a:rPr>
              <a:t>10/21/2021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5723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8AF186F-6D9A-4E54-8EA2-839A29FD364E}" type="datetime1">
              <a:rPr lang="en-US" smtClean="0">
                <a:solidFill>
                  <a:srgbClr val="000000"/>
                </a:solidFill>
              </a:rPr>
              <a:t>10/21/2021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2248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A956757-D81F-4D98-A80E-037056590174}" type="datetime1">
              <a:rPr lang="en-US" smtClean="0">
                <a:solidFill>
                  <a:srgbClr val="000000"/>
                </a:solidFill>
              </a:rPr>
              <a:t>10/21/2021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3225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2C7BEF-DF07-430A-8405-4D50C04E8B50}" type="datetime1">
              <a:rPr lang="en-US" smtClean="0">
                <a:solidFill>
                  <a:srgbClr val="000000"/>
                </a:solidFill>
              </a:rPr>
              <a:t>10/21/2021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6659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95CB897-3A09-45D6-AF75-B60A16B472AB}" type="datetime1">
              <a:rPr lang="en-US" smtClean="0">
                <a:solidFill>
                  <a:srgbClr val="000000"/>
                </a:solidFill>
              </a:rPr>
              <a:t>10/21/2021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1636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7853215-0C82-4A69-89B7-BCABBDCFCB4B}"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585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E42BD7D-2B92-4FFF-9385-909B0040D17F}"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335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EC38032-ED78-4A12-95F0-A455A844A626}" type="datetime1">
              <a:rPr lang="en-US" smtClean="0"/>
              <a:t>10/21/2021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CFC9604-B78F-41FA-92AB-0B2FBCAD7F59}" type="datetime1">
              <a:rPr lang="en-US" smtClean="0">
                <a:solidFill>
                  <a:srgbClr val="000000"/>
                </a:solidFill>
              </a:rPr>
              <a:t>10/21/2021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20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7AD98110-6F23-4CA3-BC46-E9EFB5B3E208}" type="datetime1">
              <a:rPr lang="en-US" smtClean="0">
                <a:solidFill>
                  <a:srgbClr val="000000"/>
                </a:solidFill>
              </a:rPr>
              <a:t>10/21/2021</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001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94A19B8B-EA73-4C31-83A5-B6B0D07A34ED}" type="datetime1">
              <a:rPr lang="en-US" altLang="en-US" smtClean="0">
                <a:solidFill>
                  <a:srgbClr val="000000"/>
                </a:solidFill>
              </a:rPr>
              <a:t>10/21/2021</a:t>
            </a:fld>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000000"/>
                </a:solidFill>
              </a:rPr>
              <a:t>CPSC503 Winter 2020-21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7194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5DE4360-EBCF-4996-987E-401C183C311F}"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71B8D6C-76ED-451E-800F-74B5937C0918}" type="slidenum">
              <a:rPr lang="en-US"/>
              <a:pPr>
                <a:defRPr/>
              </a:pPr>
              <a:t>‹#›</a:t>
            </a:fld>
            <a:endParaRPr lang="en-US"/>
          </a:p>
        </p:txBody>
      </p:sp>
    </p:spTree>
    <p:extLst>
      <p:ext uri="{BB962C8B-B14F-4D97-AF65-F5344CB8AC3E}">
        <p14:creationId xmlns:p14="http://schemas.microsoft.com/office/powerpoint/2010/main" val="798743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D15605-14A8-4450-B1EC-CFD315AF0ADD}"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E1CA072-3F49-4900-9264-D91C6C7C6FFB}" type="slidenum">
              <a:rPr lang="en-US"/>
              <a:pPr>
                <a:defRPr/>
              </a:pPr>
              <a:t>‹#›</a:t>
            </a:fld>
            <a:endParaRPr lang="en-US"/>
          </a:p>
        </p:txBody>
      </p:sp>
    </p:spTree>
    <p:extLst>
      <p:ext uri="{BB962C8B-B14F-4D97-AF65-F5344CB8AC3E}">
        <p14:creationId xmlns:p14="http://schemas.microsoft.com/office/powerpoint/2010/main" val="2389821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B2A4BCF-FA4B-4163-8CAA-8343276D227A}"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3F6DC2A3-7FD9-40E1-A69F-C40BA942A057}" type="slidenum">
              <a:rPr lang="en-US"/>
              <a:pPr>
                <a:defRPr/>
              </a:pPr>
              <a:t>‹#›</a:t>
            </a:fld>
            <a:endParaRPr lang="en-US"/>
          </a:p>
        </p:txBody>
      </p:sp>
    </p:spTree>
    <p:extLst>
      <p:ext uri="{BB962C8B-B14F-4D97-AF65-F5344CB8AC3E}">
        <p14:creationId xmlns:p14="http://schemas.microsoft.com/office/powerpoint/2010/main" val="1580446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26B23FF-6083-413F-B653-120B61508358}" type="datetime1">
              <a:rPr lang="en-US" smtClean="0"/>
              <a:t>10/21/2021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85839A5A-B48E-42C8-9FDE-D06ECEF980C0}" type="slidenum">
              <a:rPr lang="en-US"/>
              <a:pPr>
                <a:defRPr/>
              </a:pPr>
              <a:t>‹#›</a:t>
            </a:fld>
            <a:endParaRPr lang="en-US"/>
          </a:p>
        </p:txBody>
      </p:sp>
    </p:spTree>
    <p:extLst>
      <p:ext uri="{BB962C8B-B14F-4D97-AF65-F5344CB8AC3E}">
        <p14:creationId xmlns:p14="http://schemas.microsoft.com/office/powerpoint/2010/main" val="3774764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0E55192-33CE-423F-B68E-B4CD7A752EA8}" type="datetime1">
              <a:rPr lang="en-US" smtClean="0"/>
              <a:t>10/21/2021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0091C0D2-B6CA-4A77-B723-1F53D0325590}" type="slidenum">
              <a:rPr lang="en-US"/>
              <a:pPr>
                <a:defRPr/>
              </a:pPr>
              <a:t>‹#›</a:t>
            </a:fld>
            <a:endParaRPr lang="en-US"/>
          </a:p>
        </p:txBody>
      </p:sp>
    </p:spTree>
    <p:extLst>
      <p:ext uri="{BB962C8B-B14F-4D97-AF65-F5344CB8AC3E}">
        <p14:creationId xmlns:p14="http://schemas.microsoft.com/office/powerpoint/2010/main" val="2251626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5CC5679-4642-4C61-8461-FF4B28B82DDE}" type="datetime1">
              <a:rPr lang="en-US" smtClean="0"/>
              <a:t>10/21/2021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B4E41AF2-BC72-4B4F-A567-E2BA3AB08A1E}" type="slidenum">
              <a:rPr lang="en-US"/>
              <a:pPr>
                <a:defRPr/>
              </a:pPr>
              <a:t>‹#›</a:t>
            </a:fld>
            <a:endParaRPr lang="en-US"/>
          </a:p>
        </p:txBody>
      </p:sp>
    </p:spTree>
    <p:extLst>
      <p:ext uri="{BB962C8B-B14F-4D97-AF65-F5344CB8AC3E}">
        <p14:creationId xmlns:p14="http://schemas.microsoft.com/office/powerpoint/2010/main" val="2779138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494460B-A45A-43B3-B57B-04012A9D3BE7}" type="datetime1">
              <a:rPr lang="en-US" smtClean="0"/>
              <a:t>10/21/2021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FAE1E95F-0651-4BB0-8E42-892AD262E23E}" type="slidenum">
              <a:rPr lang="en-US"/>
              <a:pPr>
                <a:defRPr/>
              </a:pPr>
              <a:t>‹#›</a:t>
            </a:fld>
            <a:endParaRPr lang="en-US"/>
          </a:p>
        </p:txBody>
      </p:sp>
    </p:spTree>
    <p:extLst>
      <p:ext uri="{BB962C8B-B14F-4D97-AF65-F5344CB8AC3E}">
        <p14:creationId xmlns:p14="http://schemas.microsoft.com/office/powerpoint/2010/main" val="414229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9BB1A15-10D4-43D3-8C66-30C21C9558E9}" type="datetime1">
              <a:rPr lang="en-US" smtClean="0"/>
              <a:t>10/21/2021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FF53DE3-407E-4641-B746-955530A5A74A}" type="datetime1">
              <a:rPr lang="en-US" smtClean="0"/>
              <a:t>10/21/2021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CD60F50-67CE-4A6E-92B3-429AD21C71DD}" type="slidenum">
              <a:rPr lang="en-US"/>
              <a:pPr>
                <a:defRPr/>
              </a:pPr>
              <a:t>‹#›</a:t>
            </a:fld>
            <a:endParaRPr lang="en-US"/>
          </a:p>
        </p:txBody>
      </p:sp>
    </p:spTree>
    <p:extLst>
      <p:ext uri="{BB962C8B-B14F-4D97-AF65-F5344CB8AC3E}">
        <p14:creationId xmlns:p14="http://schemas.microsoft.com/office/powerpoint/2010/main" val="3861206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A7E62ED-9347-4330-80C6-78B649EC7959}" type="datetime1">
              <a:rPr lang="en-US" smtClean="0"/>
              <a:t>10/21/2021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0C819F8-5787-48C4-8706-AE24500E6E6E}" type="slidenum">
              <a:rPr lang="en-US"/>
              <a:pPr>
                <a:defRPr/>
              </a:pPr>
              <a:t>‹#›</a:t>
            </a:fld>
            <a:endParaRPr lang="en-US"/>
          </a:p>
        </p:txBody>
      </p:sp>
    </p:spTree>
    <p:extLst>
      <p:ext uri="{BB962C8B-B14F-4D97-AF65-F5344CB8AC3E}">
        <p14:creationId xmlns:p14="http://schemas.microsoft.com/office/powerpoint/2010/main" val="2085355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B7363BE-495B-4FAC-8735-BEBBC07BD914}"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D6B02261-18A3-427C-90D3-9E9D20FCFB9D}" type="slidenum">
              <a:rPr lang="en-US"/>
              <a:pPr>
                <a:defRPr/>
              </a:pPr>
              <a:t>‹#›</a:t>
            </a:fld>
            <a:endParaRPr lang="en-US"/>
          </a:p>
        </p:txBody>
      </p:sp>
    </p:spTree>
    <p:extLst>
      <p:ext uri="{BB962C8B-B14F-4D97-AF65-F5344CB8AC3E}">
        <p14:creationId xmlns:p14="http://schemas.microsoft.com/office/powerpoint/2010/main" val="1415887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225CF1B-4453-4BE6-81CD-C77CFD561DEF}" type="datetime1">
              <a:rPr lang="en-US" smtClean="0"/>
              <a:t>10/21/2021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CCCAB39-CBD5-46B3-AEB7-77ED21BF2434}" type="slidenum">
              <a:rPr lang="en-US"/>
              <a:pPr>
                <a:defRPr/>
              </a:pPr>
              <a:t>‹#›</a:t>
            </a:fld>
            <a:endParaRPr lang="en-US"/>
          </a:p>
        </p:txBody>
      </p:sp>
    </p:spTree>
    <p:extLst>
      <p:ext uri="{BB962C8B-B14F-4D97-AF65-F5344CB8AC3E}">
        <p14:creationId xmlns:p14="http://schemas.microsoft.com/office/powerpoint/2010/main" val="3729752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DD2807E-F2A9-49D2-8440-BC0D31201184}" type="datetime1">
              <a:rPr lang="en-US" smtClean="0"/>
              <a:t>10/21/2021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pPr>
                <a:defRPr/>
              </a:pPr>
              <a:t>‹#›</a:t>
            </a:fld>
            <a:endParaRPr lang="en-US"/>
          </a:p>
        </p:txBody>
      </p:sp>
    </p:spTree>
    <p:extLst>
      <p:ext uri="{BB962C8B-B14F-4D97-AF65-F5344CB8AC3E}">
        <p14:creationId xmlns:p14="http://schemas.microsoft.com/office/powerpoint/2010/main" val="1866330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B79CEE0-2050-40B3-A946-041A631A74A3}" type="datetime1">
              <a:rPr lang="en-US" smtClean="0"/>
              <a:t>10/21/2021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316142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30EFC36-D581-4980-B2BB-BFD7C696570A}" type="datetime1">
              <a:rPr lang="en-US" smtClean="0"/>
              <a:t>10/21/2021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C8DCF2-FA76-410C-A303-86D53DD79F75}" type="datetime1">
              <a:rPr lang="en-US" smtClean="0"/>
              <a:t>10/21/2021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A1C79A-1FC8-4E46-981F-AF9060BBE980}" type="datetime1">
              <a:rPr lang="en-US" smtClean="0"/>
              <a:t>10/21/2021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A0444E7-9AE2-401B-AC5D-C92779990C86}" type="datetime1">
              <a:rPr lang="en-US" smtClean="0"/>
              <a:t>10/21/2021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323981B2-38CB-4A65-BB5F-986DF227981E}" type="datetime1">
              <a:rPr lang="en-US" smtClean="0"/>
              <a:t>10/21/2021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708"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F98CDBA2-A66C-412F-8FB7-116F64E780D7}" type="datetime1">
              <a:rPr lang="en-US" b="0" smtClean="0">
                <a:solidFill>
                  <a:srgbClr val="000000"/>
                </a:solidFill>
              </a:rPr>
              <a:t>10/21/2021</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CPSC503 Winter 2020-21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36505504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0C2FFDCA-B6B3-4985-B6BF-FCC95740D3BD}" type="datetime1">
              <a:rPr lang="en-US" b="0" smtClean="0">
                <a:solidFill>
                  <a:srgbClr val="000000"/>
                </a:solidFill>
              </a:rPr>
              <a:t>10/21/2021</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CPSC503 Winter 2020-21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7489919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AEE7310C-7894-43F3-B115-1C9487372DA3}" type="datetime1">
              <a:rPr lang="en-US" smtClean="0"/>
              <a:t>10/21/2021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3EFEC3-139F-46B1-B8A4-D1E3E71A5A9A}" type="slidenum">
              <a:rPr lang="en-US"/>
              <a:pPr>
                <a:defRPr/>
              </a:pPr>
              <a:t>‹#›</a:t>
            </a:fld>
            <a:endParaRPr lang="en-US"/>
          </a:p>
        </p:txBody>
      </p:sp>
    </p:spTree>
    <p:extLst>
      <p:ext uri="{BB962C8B-B14F-4D97-AF65-F5344CB8AC3E}">
        <p14:creationId xmlns:p14="http://schemas.microsoft.com/office/powerpoint/2010/main" val="40116480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customXml" Target="../ink/ink30.xml"/><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image" Target="../media/image50.emf"/><Relationship Id="rId3" Type="http://schemas.openxmlformats.org/officeDocument/2006/relationships/customXml" Target="../ink/ink31.xml"/><Relationship Id="rId7" Type="http://schemas.openxmlformats.org/officeDocument/2006/relationships/customXml" Target="../ink/ink33.xml"/><Relationship Id="rId12" Type="http://schemas.openxmlformats.org/officeDocument/2006/relationships/customXml" Target="../ink/ink36.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emf"/><Relationship Id="rId11" Type="http://schemas.openxmlformats.org/officeDocument/2006/relationships/customXml" Target="../ink/ink35.xml"/><Relationship Id="rId5" Type="http://schemas.openxmlformats.org/officeDocument/2006/relationships/customXml" Target="../ink/ink32.xml"/><Relationship Id="rId15" Type="http://schemas.openxmlformats.org/officeDocument/2006/relationships/image" Target="../media/image610.emf"/><Relationship Id="rId10" Type="http://schemas.openxmlformats.org/officeDocument/2006/relationships/image" Target="../media/image43.emf"/><Relationship Id="rId4" Type="http://schemas.openxmlformats.org/officeDocument/2006/relationships/image" Target="../media/image160.emf"/><Relationship Id="rId9" Type="http://schemas.openxmlformats.org/officeDocument/2006/relationships/customXml" Target="../ink/ink34.xml"/><Relationship Id="rId14" Type="http://schemas.openxmlformats.org/officeDocument/2006/relationships/customXml" Target="../ink/ink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customXml" Target="../ink/ink39.xml"/><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8" Type="http://schemas.openxmlformats.org/officeDocument/2006/relationships/customXml" Target="../ink/ink41.xml"/><Relationship Id="rId3" Type="http://schemas.openxmlformats.org/officeDocument/2006/relationships/image" Target="../media/image14.emf"/><Relationship Id="rId7" Type="http://schemas.openxmlformats.org/officeDocument/2006/relationships/image" Target="../media/image51.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ustomXml" Target="../ink/ink40.xml"/><Relationship Id="rId5" Type="http://schemas.openxmlformats.org/officeDocument/2006/relationships/image" Target="../media/image16.png"/><Relationship Id="rId4" Type="http://schemas.openxmlformats.org/officeDocument/2006/relationships/image" Target="../media/image15.emf"/><Relationship Id="rId9" Type="http://schemas.openxmlformats.org/officeDocument/2006/relationships/image" Target="../media/image52.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0.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5.xml"/><Relationship Id="rId26" Type="http://schemas.openxmlformats.org/officeDocument/2006/relationships/customXml" Target="../ink/ink9.xml"/><Relationship Id="rId39" Type="http://schemas.openxmlformats.org/officeDocument/2006/relationships/image" Target="../media/image59.emf"/><Relationship Id="rId21" Type="http://schemas.openxmlformats.org/officeDocument/2006/relationships/image" Target="../media/image96.emf"/><Relationship Id="rId34" Type="http://schemas.openxmlformats.org/officeDocument/2006/relationships/customXml" Target="../ink/ink13.xml"/><Relationship Id="rId47" Type="http://schemas.openxmlformats.org/officeDocument/2006/relationships/image" Target="../media/image4.png"/><Relationship Id="rId7" Type="http://schemas.openxmlformats.org/officeDocument/2006/relationships/image" Target="../media/image2.wmf"/><Relationship Id="rId2" Type="http://schemas.openxmlformats.org/officeDocument/2006/relationships/slideLayout" Target="../slideLayouts/slideLayout4.xml"/><Relationship Id="rId29" Type="http://schemas.openxmlformats.org/officeDocument/2006/relationships/image" Target="../media/image10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8.xml"/><Relationship Id="rId32" Type="http://schemas.openxmlformats.org/officeDocument/2006/relationships/customXml" Target="../ink/ink12.xml"/><Relationship Id="rId37" Type="http://schemas.openxmlformats.org/officeDocument/2006/relationships/image" Target="../media/image104.emf"/><Relationship Id="rId40" Type="http://schemas.openxmlformats.org/officeDocument/2006/relationships/customXml" Target="../ink/ink16.xml"/><Relationship Id="rId45" Type="http://schemas.openxmlformats.org/officeDocument/2006/relationships/image" Target="../media/image3.png"/><Relationship Id="rId5" Type="http://schemas.openxmlformats.org/officeDocument/2006/relationships/image" Target="../media/image1.wmf"/><Relationship Id="rId23" Type="http://schemas.openxmlformats.org/officeDocument/2006/relationships/image" Target="../media/image97.emf"/><Relationship Id="rId28" Type="http://schemas.openxmlformats.org/officeDocument/2006/relationships/customXml" Target="../ink/ink10.xml"/><Relationship Id="rId36" Type="http://schemas.openxmlformats.org/officeDocument/2006/relationships/customXml" Target="../ink/ink14.xml"/><Relationship Id="rId49" Type="http://schemas.openxmlformats.org/officeDocument/2006/relationships/image" Target="../media/image5.png"/><Relationship Id="rId10" Type="http://schemas.openxmlformats.org/officeDocument/2006/relationships/customXml" Target="../ink/ink2.xml"/><Relationship Id="rId19" Type="http://schemas.openxmlformats.org/officeDocument/2006/relationships/image" Target="../media/image32.png"/><Relationship Id="rId31" Type="http://schemas.openxmlformats.org/officeDocument/2006/relationships/image" Target="../media/image101.emf"/><Relationship Id="rId44" Type="http://schemas.openxmlformats.org/officeDocument/2006/relationships/customXml" Target="../ink/ink17.xml"/><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4.xml"/><Relationship Id="rId22" Type="http://schemas.openxmlformats.org/officeDocument/2006/relationships/customXml" Target="../ink/ink7.xml"/><Relationship Id="rId27" Type="http://schemas.openxmlformats.org/officeDocument/2006/relationships/image" Target="../media/image99.emf"/><Relationship Id="rId30" Type="http://schemas.openxmlformats.org/officeDocument/2006/relationships/customXml" Target="../ink/ink11.xml"/><Relationship Id="rId35" Type="http://schemas.openxmlformats.org/officeDocument/2006/relationships/image" Target="../media/image103.emf"/><Relationship Id="rId43" Type="http://schemas.openxmlformats.org/officeDocument/2006/relationships/image" Target="../media/image33.png"/><Relationship Id="rId48" Type="http://schemas.openxmlformats.org/officeDocument/2006/relationships/customXml" Target="../ink/ink19.xml"/><Relationship Id="rId8" Type="http://schemas.openxmlformats.org/officeDocument/2006/relationships/customXml" Target="../ink/ink1.xml"/><Relationship Id="rId3" Type="http://schemas.openxmlformats.org/officeDocument/2006/relationships/notesSlide" Target="../notesSlides/notesSlide3.xml"/><Relationship Id="rId12" Type="http://schemas.openxmlformats.org/officeDocument/2006/relationships/customXml" Target="../ink/ink3.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38" Type="http://schemas.openxmlformats.org/officeDocument/2006/relationships/customXml" Target="../ink/ink15.xml"/><Relationship Id="rId46" Type="http://schemas.openxmlformats.org/officeDocument/2006/relationships/customXml" Target="../ink/ink18.xml"/><Relationship Id="rId20" Type="http://schemas.openxmlformats.org/officeDocument/2006/relationships/customXml" Target="../ink/ink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http://g.co/KnowledgeGraphSearchAPI" TargetMode="External"/><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hyperlink" Target="https://en.wikipedia.org/wiki/Freebase#cite_note-6"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10.emf"/><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customXml" Target="../ink/ink44.xml"/><Relationship Id="rId5" Type="http://schemas.openxmlformats.org/officeDocument/2006/relationships/image" Target="../media/image300.emf"/><Relationship Id="rId4" Type="http://schemas.openxmlformats.org/officeDocument/2006/relationships/customXml" Target="../ink/ink4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0.xml"/><Relationship Id="rId5" Type="http://schemas.openxmlformats.org/officeDocument/2006/relationships/image" Target="../media/image36.emf"/><Relationship Id="rId4" Type="http://schemas.openxmlformats.org/officeDocument/2006/relationships/customXml" Target="../ink/ink45.xml"/></Relationships>
</file>

<file path=ppt/slides/_rels/slide36.xml.rels><?xml version="1.0" encoding="UTF-8" standalone="yes"?>
<Relationships xmlns="http://schemas.openxmlformats.org/package/2006/relationships"><Relationship Id="rId2" Type="http://schemas.openxmlformats.org/officeDocument/2006/relationships/hyperlink" Target="https://concept.research.microsoft.com/" TargetMode="Externa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4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www.sciencedirect.com/science/journal/00043702/296/supp/C" TargetMode="External"/><Relationship Id="rId2" Type="http://schemas.openxmlformats.org/officeDocument/2006/relationships/hyperlink" Target="https://www.sciencedirect.com/science/journal/00043702" TargetMode="Externa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hyperlink" Target="https://www.sciencedirect.com/science/article/pii/S0004370221000229?dgcid=raven_sd_via_email#!" TargetMode="External"/><Relationship Id="rId4" Type="http://schemas.openxmlformats.org/officeDocument/2006/relationships/hyperlink" Target="https://www.sciencedirect.com/science/article/pii/S0004370221000229?dgcid=raven_sd_via_email#aep-article-footnote-id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8.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customXml" Target="../ink/ink53.xml"/><Relationship Id="rId3" Type="http://schemas.openxmlformats.org/officeDocument/2006/relationships/customXml" Target="../ink/ink48.xml"/><Relationship Id="rId7" Type="http://schemas.openxmlformats.org/officeDocument/2006/relationships/customXml" Target="../ink/ink50.xml"/><Relationship Id="rId12" Type="http://schemas.openxmlformats.org/officeDocument/2006/relationships/image" Target="../media/image410.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6.emf"/><Relationship Id="rId11" Type="http://schemas.openxmlformats.org/officeDocument/2006/relationships/customXml" Target="../ink/ink52.xml"/><Relationship Id="rId5" Type="http://schemas.openxmlformats.org/officeDocument/2006/relationships/customXml" Target="../ink/ink49.xml"/><Relationship Id="rId10" Type="http://schemas.openxmlformats.org/officeDocument/2006/relationships/image" Target="../media/image400.emf"/><Relationship Id="rId4" Type="http://schemas.openxmlformats.org/officeDocument/2006/relationships/image" Target="../media/image55.emf"/><Relationship Id="rId9" Type="http://schemas.openxmlformats.org/officeDocument/2006/relationships/customXml" Target="../ink/ink51.xml"/><Relationship Id="rId14" Type="http://schemas.openxmlformats.org/officeDocument/2006/relationships/image" Target="../media/image42.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430.png"/><Relationship Id="rId13" Type="http://schemas.openxmlformats.org/officeDocument/2006/relationships/customXml" Target="../ink/ink59.xml"/><Relationship Id="rId18" Type="http://schemas.openxmlformats.org/officeDocument/2006/relationships/image" Target="../media/image480.png"/><Relationship Id="rId3" Type="http://schemas.openxmlformats.org/officeDocument/2006/relationships/customXml" Target="../ink/ink54.xml"/><Relationship Id="rId21" Type="http://schemas.openxmlformats.org/officeDocument/2006/relationships/customXml" Target="../ink/ink63.xml"/><Relationship Id="rId7" Type="http://schemas.openxmlformats.org/officeDocument/2006/relationships/customXml" Target="../ink/ink56.xml"/><Relationship Id="rId12" Type="http://schemas.openxmlformats.org/officeDocument/2006/relationships/image" Target="../media/image450.png"/><Relationship Id="rId17" Type="http://schemas.openxmlformats.org/officeDocument/2006/relationships/customXml" Target="../ink/ink61.xml"/><Relationship Id="rId2" Type="http://schemas.openxmlformats.org/officeDocument/2006/relationships/notesSlide" Target="../notesSlides/notesSlide43.xml"/><Relationship Id="rId16" Type="http://schemas.openxmlformats.org/officeDocument/2006/relationships/image" Target="../media/image47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20.png"/><Relationship Id="rId11" Type="http://schemas.openxmlformats.org/officeDocument/2006/relationships/customXml" Target="../ink/ink58.xml"/><Relationship Id="rId5" Type="http://schemas.openxmlformats.org/officeDocument/2006/relationships/customXml" Target="../ink/ink55.xml"/><Relationship Id="rId15" Type="http://schemas.openxmlformats.org/officeDocument/2006/relationships/customXml" Target="../ink/ink60.xml"/><Relationship Id="rId10" Type="http://schemas.openxmlformats.org/officeDocument/2006/relationships/image" Target="../media/image440.png"/><Relationship Id="rId19" Type="http://schemas.openxmlformats.org/officeDocument/2006/relationships/customXml" Target="../ink/ink62.xml"/><Relationship Id="rId4" Type="http://schemas.openxmlformats.org/officeDocument/2006/relationships/image" Target="../media/image41.png"/><Relationship Id="rId9" Type="http://schemas.openxmlformats.org/officeDocument/2006/relationships/customXml" Target="../ink/ink57.xml"/><Relationship Id="rId14" Type="http://schemas.openxmlformats.org/officeDocument/2006/relationships/image" Target="../media/image46.png"/><Relationship Id="rId22" Type="http://schemas.openxmlformats.org/officeDocument/2006/relationships/image" Target="../media/image5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ustomXml" Target="../ink/ink6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customXml" Target="../ink/ink65.xml"/><Relationship Id="rId4" Type="http://schemas.openxmlformats.org/officeDocument/2006/relationships/image" Target="../media/image73.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babelpic.org/"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verbatlas.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hyperlink" Target="https://arxiv.org/abs/1612.03975"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courses.students.ubc.ca/cs/courseschedule?pname=subjarea&amp;tname=subj-course&amp;dept=CPSC&amp;course=532V" TargetMode="External"/><Relationship Id="rId7"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customXml" Target="../ink/ink66.xml"/><Relationship Id="rId5" Type="http://schemas.openxmlformats.org/officeDocument/2006/relationships/image" Target="../media/image27.png"/><Relationship Id="rId4" Type="http://schemas.openxmlformats.org/officeDocument/2006/relationships/hyperlink" Target="https://docs.google.com/document/d/18cJuj_4sYj0dsRJzNHZKWYWYFQXYccNz1JmZ3l0WC6s/edit?usp=sharin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customXml" Target="../ink/ink2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ustomXml" Target="../ink/ink27.xml"/><Relationship Id="rId3" Type="http://schemas.openxmlformats.org/officeDocument/2006/relationships/customXml" Target="../ink/ink22.xml"/><Relationship Id="rId7" Type="http://schemas.openxmlformats.org/officeDocument/2006/relationships/customXml" Target="../ink/ink24.xml"/><Relationship Id="rId12" Type="http://schemas.openxmlformats.org/officeDocument/2006/relationships/image" Target="../media/image36.png"/><Relationship Id="rId2" Type="http://schemas.openxmlformats.org/officeDocument/2006/relationships/image" Target="../media/image13.emf"/><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customXml" Target="../ink/ink26.xml"/><Relationship Id="rId5" Type="http://schemas.openxmlformats.org/officeDocument/2006/relationships/customXml" Target="../ink/ink23.xml"/><Relationship Id="rId15" Type="http://schemas.openxmlformats.org/officeDocument/2006/relationships/customXml" Target="../ink/ink28.xml"/><Relationship Id="rId10" Type="http://schemas.openxmlformats.org/officeDocument/2006/relationships/image" Target="../media/image35.png"/><Relationship Id="rId4" Type="http://schemas.openxmlformats.org/officeDocument/2006/relationships/image" Target="../media/image75.png"/><Relationship Id="rId9" Type="http://schemas.openxmlformats.org/officeDocument/2006/relationships/customXml" Target="../ink/ink25.xml"/><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hyperlink" Target="http://yoavartzi.com/amr"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noFill/>
        </p:spPr>
        <p:txBody>
          <a:bodyPr/>
          <a:lstStyle/>
          <a:p>
            <a:fld id="{6E86282B-4B1B-4054-9DC9-6B628125078F}" type="datetime1">
              <a:rPr lang="en-US" smtClean="0"/>
              <a:t>10/21/2021</a:t>
            </a:fld>
            <a:endParaRPr lang="en-US"/>
          </a:p>
        </p:txBody>
      </p:sp>
      <p:sp>
        <p:nvSpPr>
          <p:cNvPr id="1029" name="Footer Placeholder 4"/>
          <p:cNvSpPr>
            <a:spLocks noGrp="1"/>
          </p:cNvSpPr>
          <p:nvPr>
            <p:ph type="ftr" sz="quarter" idx="11"/>
          </p:nvPr>
        </p:nvSpPr>
        <p:spPr>
          <a:noFill/>
        </p:spPr>
        <p:txBody>
          <a:bodyPr/>
          <a:lstStyle/>
          <a:p>
            <a:r>
              <a:rPr lang="en-US"/>
              <a:t>CPSC503 Winter 2020-21</a:t>
            </a:r>
          </a:p>
        </p:txBody>
      </p:sp>
      <p:sp>
        <p:nvSpPr>
          <p:cNvPr id="1030" name="Slide Number Placeholder 5"/>
          <p:cNvSpPr>
            <a:spLocks noGrp="1"/>
          </p:cNvSpPr>
          <p:nvPr>
            <p:ph type="sldNum" sz="quarter" idx="12"/>
          </p:nvPr>
        </p:nvSpPr>
        <p:spPr>
          <a:noFill/>
        </p:spPr>
        <p:txBody>
          <a:bodyPr/>
          <a:lstStyle/>
          <a:p>
            <a:fld id="{BA1BFC60-CFBF-47DE-BF9D-D38D229617C3}" type="slidenum">
              <a:rPr lang="en-US" smtClean="0"/>
              <a:pPr/>
              <a:t>1</a:t>
            </a:fld>
            <a:endParaRPr lang="en-US"/>
          </a:p>
        </p:txBody>
      </p:sp>
      <p:sp>
        <p:nvSpPr>
          <p:cNvPr id="1031"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2" name="Rectangle 3"/>
          <p:cNvSpPr>
            <a:spLocks noGrp="1" noChangeArrowheads="1"/>
          </p:cNvSpPr>
          <p:nvPr>
            <p:ph type="subTitle" idx="1"/>
          </p:nvPr>
        </p:nvSpPr>
        <p:spPr>
          <a:xfrm>
            <a:off x="1371600" y="3048000"/>
            <a:ext cx="6781800" cy="2057400"/>
          </a:xfrm>
        </p:spPr>
        <p:txBody>
          <a:bodyPr/>
          <a:lstStyle/>
          <a:p>
            <a:pPr eaLnBrk="1" hangingPunct="1"/>
            <a:endParaRPr lang="en-US" i="1" dirty="0"/>
          </a:p>
          <a:p>
            <a:pPr eaLnBrk="1" hangingPunct="1"/>
            <a:r>
              <a:rPr lang="en-US" dirty="0"/>
              <a:t>Lecture 12</a:t>
            </a:r>
          </a:p>
          <a:p>
            <a:pPr eaLnBrk="1" hangingPunct="1"/>
            <a:r>
              <a:rPr lang="en-US" dirty="0"/>
              <a:t>Giuseppe </a:t>
            </a:r>
            <a:r>
              <a:rPr lang="en-US" dirty="0" err="1"/>
              <a:t>Carenini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7EA4D4FC-C2E5-43C5-A01E-7ADD054E6D9F}" type="datetime1">
              <a:rPr lang="en-US" smtClean="0"/>
              <a:t>10/21/2021</a:t>
            </a:fld>
            <a:endParaRPr lang="en-US"/>
          </a:p>
        </p:txBody>
      </p:sp>
      <p:sp>
        <p:nvSpPr>
          <p:cNvPr id="3077" name="Footer Placeholder 5"/>
          <p:cNvSpPr>
            <a:spLocks noGrp="1"/>
          </p:cNvSpPr>
          <p:nvPr>
            <p:ph type="ftr" sz="quarter" idx="11"/>
          </p:nvPr>
        </p:nvSpPr>
        <p:spPr>
          <a:noFill/>
        </p:spPr>
        <p:txBody>
          <a:bodyPr/>
          <a:lstStyle/>
          <a:p>
            <a:r>
              <a:rPr lang="en-US"/>
              <a:t>CPSC503 Winter 2020-21</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10</a:t>
            </a:fld>
            <a:endParaRPr lang="en-US"/>
          </a:p>
        </p:txBody>
      </p:sp>
      <p:sp>
        <p:nvSpPr>
          <p:cNvPr id="3079" name="Rectangle 1026"/>
          <p:cNvSpPr>
            <a:spLocks noGrp="1" noChangeArrowheads="1"/>
          </p:cNvSpPr>
          <p:nvPr>
            <p:ph type="title"/>
          </p:nvPr>
        </p:nvSpPr>
        <p:spPr>
          <a:xfrm>
            <a:off x="304800" y="533400"/>
            <a:ext cx="7772400" cy="1143000"/>
          </a:xfrm>
        </p:spPr>
        <p:txBody>
          <a:bodyPr/>
          <a:lstStyle/>
          <a:p>
            <a:pPr eaLnBrk="1" hangingPunct="1"/>
            <a:r>
              <a:rPr lang="en-US" dirty="0"/>
              <a:t>Today Oct 21</a:t>
            </a:r>
            <a:br>
              <a:rPr lang="en-US" dirty="0"/>
            </a:br>
            <a:endParaRPr lang="en-US" dirty="0"/>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457200" y="15240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bg1">
                    <a:lumMod val="50000"/>
                  </a:schemeClr>
                </a:solidFill>
                <a:effectLst/>
                <a:uLnTx/>
                <a:uFillTx/>
                <a:latin typeface="+mn-lt"/>
                <a:ea typeface="+mn-ea"/>
                <a:cs typeface="+mn-cs"/>
              </a:rPr>
              <a:t>“Finish” Semantic Analysis</a:t>
            </a:r>
            <a:endParaRPr kumimoji="0" lang="en-US" sz="3200" b="1" i="0" u="none" strike="noStrike" kern="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fld id="{5D1BF579-ED5B-4120-BCF7-199D8C8B2A01}" type="datetime1">
              <a:rPr lang="en-US" smtClean="0"/>
              <a:t>10/21/2021</a:t>
            </a:fld>
            <a:endParaRPr lang="en-US"/>
          </a:p>
        </p:txBody>
      </p:sp>
      <p:sp>
        <p:nvSpPr>
          <p:cNvPr id="20489" name="Footer Placeholder 5"/>
          <p:cNvSpPr>
            <a:spLocks noGrp="1"/>
          </p:cNvSpPr>
          <p:nvPr>
            <p:ph type="ftr" sz="quarter" idx="11"/>
          </p:nvPr>
        </p:nvSpPr>
        <p:spPr>
          <a:noFill/>
        </p:spPr>
        <p:txBody>
          <a:bodyPr/>
          <a:lstStyle/>
          <a:p>
            <a:r>
              <a:rPr lang="en-US"/>
              <a:t>CPSC503 Winter 2020-21</a:t>
            </a:r>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11</a:t>
            </a:fld>
            <a:endParaRPr lang="en-US"/>
          </a:p>
        </p:txBody>
      </p:sp>
      <p:sp>
        <p:nvSpPr>
          <p:cNvPr id="20491" name="Rectangle 2"/>
          <p:cNvSpPr>
            <a:spLocks noGrp="1" noChangeArrowheads="1"/>
          </p:cNvSpPr>
          <p:nvPr>
            <p:ph type="title"/>
          </p:nvPr>
        </p:nvSpPr>
        <p:spPr>
          <a:xfrm>
            <a:off x="212805" y="-34406"/>
            <a:ext cx="7772400" cy="1143000"/>
          </a:xfrm>
        </p:spPr>
        <p:txBody>
          <a:bodyPr/>
          <a:lstStyle/>
          <a:p>
            <a:pPr eaLnBrk="1" hangingPunct="1"/>
            <a:r>
              <a:rPr lang="en-US" dirty="0"/>
              <a:t>Summary of Lexical Resources ~ 2017 circa</a:t>
            </a:r>
          </a:p>
        </p:txBody>
      </p:sp>
      <p:sp>
        <p:nvSpPr>
          <p:cNvPr id="20492" name="Rectangle 3"/>
          <p:cNvSpPr>
            <a:spLocks noGrp="1" noChangeArrowheads="1"/>
          </p:cNvSpPr>
          <p:nvPr>
            <p:ph type="body" sz="half" idx="1"/>
          </p:nvPr>
        </p:nvSpPr>
        <p:spPr>
          <a:xfrm>
            <a:off x="0" y="1688737"/>
            <a:ext cx="4953000" cy="1143000"/>
          </a:xfrm>
        </p:spPr>
        <p:txBody>
          <a:bodyPr/>
          <a:lstStyle/>
          <a:p>
            <a:pPr eaLnBrk="1" hangingPunct="1"/>
            <a:r>
              <a:rPr lang="en-US" sz="3200" dirty="0"/>
              <a:t>Relations among words and their meanings</a:t>
            </a:r>
          </a:p>
          <a:p>
            <a:pPr eaLnBrk="1" hangingPunct="1">
              <a:buFontTx/>
              <a:buNone/>
            </a:pPr>
            <a:endParaRPr lang="en-US" sz="3200" dirty="0"/>
          </a:p>
        </p:txBody>
      </p:sp>
      <p:sp>
        <p:nvSpPr>
          <p:cNvPr id="20493" name="Rectangle 5"/>
          <p:cNvSpPr>
            <a:spLocks noChangeArrowheads="1"/>
          </p:cNvSpPr>
          <p:nvPr/>
        </p:nvSpPr>
        <p:spPr bwMode="auto">
          <a:xfrm>
            <a:off x="-83910" y="3853869"/>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Internal structure of individual words</a:t>
            </a:r>
          </a:p>
        </p:txBody>
      </p:sp>
      <p:sp>
        <p:nvSpPr>
          <p:cNvPr id="20494" name="Rectangle 6"/>
          <p:cNvSpPr>
            <a:spLocks noChangeArrowheads="1"/>
          </p:cNvSpPr>
          <p:nvPr/>
        </p:nvSpPr>
        <p:spPr bwMode="auto">
          <a:xfrm>
            <a:off x="1473050" y="2689240"/>
            <a:ext cx="1686680" cy="523220"/>
          </a:xfrm>
          <a:prstGeom prst="rect">
            <a:avLst/>
          </a:prstGeom>
          <a:solidFill>
            <a:srgbClr val="FFCC99"/>
          </a:solidFill>
          <a:ln w="9525">
            <a:noFill/>
            <a:miter lim="800000"/>
            <a:headEnd/>
            <a:tailEnd/>
          </a:ln>
        </p:spPr>
        <p:txBody>
          <a:bodyPr wrap="none">
            <a:spAutoFit/>
          </a:bodyPr>
          <a:lstStyle/>
          <a:p>
            <a:r>
              <a:rPr lang="en-US" sz="2800" b="0" dirty="0" err="1">
                <a:solidFill>
                  <a:schemeClr val="accent2"/>
                </a:solidFill>
                <a:latin typeface="Comic Sans MS" pitchFamily="66" charset="0"/>
              </a:rPr>
              <a:t>Wordnet</a:t>
            </a:r>
            <a:endParaRPr lang="en-US" sz="2800" b="0" dirty="0">
              <a:solidFill>
                <a:schemeClr val="accent2"/>
              </a:solidFill>
              <a:latin typeface="Comic Sans MS" pitchFamily="66" charset="0"/>
            </a:endParaRPr>
          </a:p>
        </p:txBody>
      </p:sp>
      <p:sp>
        <p:nvSpPr>
          <p:cNvPr id="20495" name="Rectangle 7"/>
          <p:cNvSpPr>
            <a:spLocks noChangeArrowheads="1"/>
          </p:cNvSpPr>
          <p:nvPr/>
        </p:nvSpPr>
        <p:spPr bwMode="auto">
          <a:xfrm>
            <a:off x="4628805" y="5016500"/>
            <a:ext cx="1890261"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FrameNet</a:t>
            </a:r>
            <a:endParaRPr lang="en-US" sz="2800" b="0" dirty="0">
              <a:solidFill>
                <a:schemeClr val="accent2"/>
              </a:solidFill>
              <a:latin typeface="Comic Sans MS" pitchFamily="66" charset="0"/>
            </a:endParaRPr>
          </a:p>
        </p:txBody>
      </p:sp>
      <p:sp>
        <p:nvSpPr>
          <p:cNvPr id="20496" name="Rectangle 8"/>
          <p:cNvSpPr>
            <a:spLocks noChangeArrowheads="1"/>
          </p:cNvSpPr>
          <p:nvPr/>
        </p:nvSpPr>
        <p:spPr bwMode="auto">
          <a:xfrm>
            <a:off x="4881562" y="3895725"/>
            <a:ext cx="1718740"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PropBank</a:t>
            </a:r>
            <a:endParaRPr lang="en-US" sz="2800" b="0" dirty="0">
              <a:solidFill>
                <a:schemeClr val="accent2"/>
              </a:solidFill>
              <a:latin typeface="Comic Sans MS" pitchFamily="66" charset="0"/>
            </a:endParaRPr>
          </a:p>
        </p:txBody>
      </p:sp>
      <p:sp>
        <p:nvSpPr>
          <p:cNvPr id="20497" name="Rectangle 8"/>
          <p:cNvSpPr>
            <a:spLocks noChangeArrowheads="1"/>
          </p:cNvSpPr>
          <p:nvPr/>
        </p:nvSpPr>
        <p:spPr bwMode="auto">
          <a:xfrm>
            <a:off x="4523581" y="4416425"/>
            <a:ext cx="1656223"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VerbNet</a:t>
            </a:r>
            <a:endParaRPr lang="en-US" sz="2800" b="0" dirty="0">
              <a:solidFill>
                <a:schemeClr val="accent2"/>
              </a:solidFill>
              <a:latin typeface="Comic Sans MS" pitchFamily="66" charset="0"/>
            </a:endParaRPr>
          </a:p>
        </p:txBody>
      </p:sp>
      <p:sp>
        <p:nvSpPr>
          <p:cNvPr id="12" name="Rectangle 6"/>
          <p:cNvSpPr>
            <a:spLocks noChangeArrowheads="1"/>
          </p:cNvSpPr>
          <p:nvPr/>
        </p:nvSpPr>
        <p:spPr bwMode="auto">
          <a:xfrm>
            <a:off x="3469093" y="2748335"/>
            <a:ext cx="1205779"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YAGO</a:t>
            </a:r>
          </a:p>
        </p:txBody>
      </p:sp>
      <p:sp>
        <p:nvSpPr>
          <p:cNvPr id="13" name="Rectangle 6"/>
          <p:cNvSpPr>
            <a:spLocks noChangeArrowheads="1"/>
          </p:cNvSpPr>
          <p:nvPr/>
        </p:nvSpPr>
        <p:spPr bwMode="auto">
          <a:xfrm>
            <a:off x="4968949" y="2841771"/>
            <a:ext cx="1503938" cy="523220"/>
          </a:xfrm>
          <a:prstGeom prst="rect">
            <a:avLst/>
          </a:prstGeom>
          <a:solidFill>
            <a:srgbClr val="FFCC99"/>
          </a:solidFill>
          <a:ln w="9525">
            <a:noFill/>
            <a:miter lim="800000"/>
            <a:headEnd/>
            <a:tailEnd/>
          </a:ln>
        </p:spPr>
        <p:txBody>
          <a:bodyPr wrap="none">
            <a:spAutoFit/>
          </a:bodyPr>
          <a:lstStyle/>
          <a:p>
            <a:r>
              <a:rPr lang="en-US" sz="2800" b="0" dirty="0" err="1">
                <a:solidFill>
                  <a:schemeClr val="accent2"/>
                </a:solidFill>
                <a:latin typeface="Comic Sans MS" pitchFamily="66" charset="0"/>
              </a:rPr>
              <a:t>Probase</a:t>
            </a:r>
            <a:endParaRPr lang="en-US" sz="2800" b="0" dirty="0">
              <a:solidFill>
                <a:schemeClr val="accent2"/>
              </a:solidFill>
              <a:latin typeface="Comic Sans MS" pitchFamily="66" charset="0"/>
            </a:endParaRPr>
          </a:p>
        </p:txBody>
      </p:sp>
      <p:sp>
        <p:nvSpPr>
          <p:cNvPr id="17" name="Rectangle 6"/>
          <p:cNvSpPr>
            <a:spLocks noChangeArrowheads="1"/>
          </p:cNvSpPr>
          <p:nvPr/>
        </p:nvSpPr>
        <p:spPr bwMode="auto">
          <a:xfrm>
            <a:off x="4953000" y="1786557"/>
            <a:ext cx="1739579"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Freebase</a:t>
            </a:r>
          </a:p>
        </p:txBody>
      </p:sp>
      <p:sp>
        <p:nvSpPr>
          <p:cNvPr id="15" name="Rectangle 6"/>
          <p:cNvSpPr>
            <a:spLocks noChangeArrowheads="1"/>
          </p:cNvSpPr>
          <p:nvPr/>
        </p:nvSpPr>
        <p:spPr bwMode="auto">
          <a:xfrm>
            <a:off x="6781800" y="1032449"/>
            <a:ext cx="1981200" cy="1384995"/>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Google Knowledge Graph</a:t>
            </a:r>
          </a:p>
        </p:txBody>
      </p:sp>
      <p:sp>
        <p:nvSpPr>
          <p:cNvPr id="16" name="Rectangle 6"/>
          <p:cNvSpPr>
            <a:spLocks noChangeArrowheads="1"/>
          </p:cNvSpPr>
          <p:nvPr/>
        </p:nvSpPr>
        <p:spPr bwMode="auto">
          <a:xfrm>
            <a:off x="6978811" y="2698499"/>
            <a:ext cx="2012789" cy="1384995"/>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Microsoft Concept Graph</a:t>
            </a:r>
          </a:p>
        </p:txBody>
      </p:sp>
      <p:sp>
        <p:nvSpPr>
          <p:cNvPr id="18" name="Rectangle 6"/>
          <p:cNvSpPr>
            <a:spLocks noChangeArrowheads="1"/>
          </p:cNvSpPr>
          <p:nvPr/>
        </p:nvSpPr>
        <p:spPr bwMode="auto">
          <a:xfrm>
            <a:off x="7008628" y="4247052"/>
            <a:ext cx="2012789" cy="954107"/>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UMLS - </a:t>
            </a:r>
            <a:r>
              <a:rPr lang="en-US" sz="2800" b="0" dirty="0" err="1">
                <a:solidFill>
                  <a:schemeClr val="accent2"/>
                </a:solidFill>
                <a:latin typeface="Comic Sans MS" pitchFamily="66" charset="0"/>
              </a:rPr>
              <a:t>MeSH</a:t>
            </a:r>
            <a:endParaRPr lang="en-US" sz="2800" b="0" dirty="0">
              <a:solidFill>
                <a:schemeClr val="accent2"/>
              </a:solidFill>
              <a:latin typeface="Comic Sans MS" pitchFamily="66" charset="0"/>
            </a:endParaRPr>
          </a:p>
        </p:txBody>
      </p:sp>
      <p:sp>
        <p:nvSpPr>
          <p:cNvPr id="19" name="Rectangle 6">
            <a:extLst>
              <a:ext uri="{FF2B5EF4-FFF2-40B4-BE49-F238E27FC236}">
                <a16:creationId xmlns:a16="http://schemas.microsoft.com/office/drawing/2014/main" id="{07422E84-6B04-4D66-A9F5-C1EF120D3E04}"/>
              </a:ext>
            </a:extLst>
          </p:cNvPr>
          <p:cNvSpPr>
            <a:spLocks noChangeArrowheads="1"/>
          </p:cNvSpPr>
          <p:nvPr/>
        </p:nvSpPr>
        <p:spPr bwMode="auto">
          <a:xfrm>
            <a:off x="1905000" y="3348015"/>
            <a:ext cx="1840568"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Wikipedia</a:t>
            </a:r>
          </a:p>
        </p:txBody>
      </p:sp>
    </p:spTree>
    <p:extLst>
      <p:ext uri="{BB962C8B-B14F-4D97-AF65-F5344CB8AC3E}">
        <p14:creationId xmlns:p14="http://schemas.microsoft.com/office/powerpoint/2010/main" val="96679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9" name="Date Placeholder 3"/>
          <p:cNvSpPr>
            <a:spLocks noGrp="1"/>
          </p:cNvSpPr>
          <p:nvPr>
            <p:ph type="dt" sz="quarter" idx="10"/>
          </p:nvPr>
        </p:nvSpPr>
        <p:spPr>
          <a:noFill/>
        </p:spPr>
        <p:txBody>
          <a:bodyPr/>
          <a:lstStyle/>
          <a:p>
            <a:fld id="{BC175044-5D0E-467F-9C6B-7C6CB2D1E4AF}" type="datetime1">
              <a:rPr lang="en-US" smtClean="0"/>
              <a:t>10/21/2021</a:t>
            </a:fld>
            <a:endParaRPr lang="en-US"/>
          </a:p>
        </p:txBody>
      </p:sp>
      <p:sp>
        <p:nvSpPr>
          <p:cNvPr id="4110" name="Footer Placeholder 4"/>
          <p:cNvSpPr>
            <a:spLocks noGrp="1"/>
          </p:cNvSpPr>
          <p:nvPr>
            <p:ph type="ftr" sz="quarter" idx="11"/>
          </p:nvPr>
        </p:nvSpPr>
        <p:spPr>
          <a:noFill/>
        </p:spPr>
        <p:txBody>
          <a:bodyPr/>
          <a:lstStyle/>
          <a:p>
            <a:r>
              <a:rPr lang="en-US"/>
              <a:t>CPSC503 Winter 2020-21</a:t>
            </a:r>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12</a:t>
            </a:fld>
            <a:endParaRPr lang="en-US"/>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dirty="0">
                <a:solidFill>
                  <a:schemeClr val="accent2"/>
                </a:solidFill>
              </a:rPr>
              <a:t>Lemma:</a:t>
            </a:r>
            <a:r>
              <a:rPr lang="en-US" sz="3200" dirty="0"/>
              <a:t> </a:t>
            </a:r>
          </a:p>
          <a:p>
            <a:pPr lvl="1" eaLnBrk="1" hangingPunct="1"/>
            <a:r>
              <a:rPr lang="en-US" sz="3200" dirty="0"/>
              <a:t> </a:t>
            </a:r>
            <a:r>
              <a:rPr lang="en-US" sz="3200" dirty="0">
                <a:solidFill>
                  <a:schemeClr val="accent2"/>
                </a:solidFill>
              </a:rPr>
              <a:t>O</a:t>
            </a:r>
            <a:r>
              <a:rPr lang="en-US" sz="3200" dirty="0"/>
              <a:t>rthographic form + </a:t>
            </a:r>
          </a:p>
          <a:p>
            <a:pPr lvl="1" eaLnBrk="1" hangingPunct="1"/>
            <a:r>
              <a:rPr lang="en-US" sz="3200" dirty="0"/>
              <a:t> </a:t>
            </a:r>
            <a:r>
              <a:rPr lang="en-US" sz="3200" dirty="0">
                <a:solidFill>
                  <a:schemeClr val="accent2"/>
                </a:solidFill>
              </a:rPr>
              <a:t>P</a:t>
            </a:r>
            <a:r>
              <a:rPr lang="en-US" sz="3200" dirty="0"/>
              <a:t>honological form + </a:t>
            </a:r>
          </a:p>
          <a:p>
            <a:pPr lvl="1" eaLnBrk="1" hangingPunct="1"/>
            <a:r>
              <a:rPr lang="en-US" sz="3200" dirty="0">
                <a:solidFill>
                  <a:schemeClr val="accent2"/>
                </a:solidFill>
              </a:rPr>
              <a:t> M</a:t>
            </a:r>
            <a:r>
              <a:rPr lang="en-US" sz="3200" dirty="0"/>
              <a:t>eaning </a:t>
            </a:r>
            <a:r>
              <a:rPr lang="en-US" sz="3200" dirty="0">
                <a:solidFill>
                  <a:schemeClr val="accent2"/>
                </a:solidFill>
              </a:rPr>
              <a:t>(sense)</a:t>
            </a:r>
          </a:p>
        </p:txBody>
      </p:sp>
      <p:sp>
        <p:nvSpPr>
          <p:cNvPr id="595972" name="Rectangle 4"/>
          <p:cNvSpPr>
            <a:spLocks noChangeArrowheads="1"/>
          </p:cNvSpPr>
          <p:nvPr/>
        </p:nvSpPr>
        <p:spPr bwMode="auto">
          <a:xfrm>
            <a:off x="-381000" y="5448300"/>
            <a:ext cx="9144000" cy="685800"/>
          </a:xfrm>
          <a:prstGeom prst="rect">
            <a:avLst/>
          </a:prstGeom>
          <a:noFill/>
          <a:ln w="9525">
            <a:noFill/>
            <a:miter lim="800000"/>
            <a:headEnd/>
            <a:tailEnd/>
          </a:ln>
        </p:spPr>
        <p:txBody>
          <a:bodyPr/>
          <a:lstStyle/>
          <a:p>
            <a:pPr marL="742950" lvl="1" indent="-285750">
              <a:spcBef>
                <a:spcPct val="20000"/>
              </a:spcBef>
              <a:buFontTx/>
              <a:buChar char="–"/>
            </a:pPr>
            <a:r>
              <a:rPr lang="en-US" sz="3200" dirty="0">
                <a:solidFill>
                  <a:schemeClr val="accent2"/>
                </a:solidFill>
                <a:latin typeface="Comic Sans MS" pitchFamily="66" charset="0"/>
              </a:rPr>
              <a:t>Lexicon</a:t>
            </a:r>
            <a:r>
              <a:rPr lang="en-US" sz="3200" dirty="0">
                <a:latin typeface="Comic Sans MS" pitchFamily="66" charset="0"/>
              </a:rPr>
              <a:t>: A collection of lemmas/lexemes</a:t>
            </a: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mc:AlternateContent xmlns:mc="http://schemas.openxmlformats.org/markup-compatibility/2006" xmlns:p14="http://schemas.microsoft.com/office/powerpoint/2010/main">
        <mc:Choice Requires="p14">
          <p:contentPart p14:bwMode="auto" r:id="rId3">
            <p14:nvContentPartPr>
              <p14:cNvPr id="4129" name="Ink 33"/>
              <p14:cNvContentPartPr>
                <a14:cpLocks xmlns:a14="http://schemas.microsoft.com/office/drawing/2010/main" noRot="1" noChangeAspect="1" noEditPoints="1" noChangeArrowheads="1" noChangeShapeType="1"/>
              </p14:cNvContentPartPr>
              <p14:nvPr/>
            </p14:nvContentPartPr>
            <p14:xfrm>
              <a:off x="5949950" y="1049338"/>
              <a:ext cx="1946275" cy="341312"/>
            </p14:xfrm>
          </p:contentPart>
        </mc:Choice>
        <mc:Fallback xmlns="">
          <p:pic>
            <p:nvPicPr>
              <p:cNvPr id="4129" name="Ink 33"/>
              <p:cNvPicPr>
                <a:picLocks noRot="1" noChangeAspect="1" noEditPoints="1" noChangeArrowheads="1" noChangeShapeType="1"/>
              </p:cNvPicPr>
              <p:nvPr/>
            </p:nvPicPr>
            <p:blipFill>
              <a:blip r:embed="rId4"/>
              <a:stretch>
                <a:fillRect/>
              </a:stretch>
            </p:blipFill>
            <p:spPr>
              <a:xfrm>
                <a:off x="5944550" y="1037817"/>
                <a:ext cx="1963196" cy="36075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30" name="Ink 34"/>
              <p14:cNvContentPartPr>
                <a14:cpLocks xmlns:a14="http://schemas.microsoft.com/office/drawing/2010/main" noRot="1" noChangeAspect="1" noEditPoints="1" noChangeArrowheads="1" noChangeShapeType="1"/>
              </p14:cNvContentPartPr>
              <p14:nvPr/>
            </p14:nvContentPartPr>
            <p14:xfrm>
              <a:off x="6307138" y="257175"/>
              <a:ext cx="1487487" cy="404813"/>
            </p14:xfrm>
          </p:contentPart>
        </mc:Choice>
        <mc:Fallback xmlns="">
          <p:pic>
            <p:nvPicPr>
              <p:cNvPr id="4130" name="Ink 34"/>
              <p:cNvPicPr>
                <a:picLocks noRot="1" noChangeAspect="1" noEditPoints="1" noChangeArrowheads="1" noChangeShapeType="1"/>
              </p:cNvPicPr>
              <p:nvPr/>
            </p:nvPicPr>
            <p:blipFill>
              <a:blip r:embed="rId6"/>
              <a:stretch>
                <a:fillRect/>
              </a:stretch>
            </p:blipFill>
            <p:spPr>
              <a:xfrm>
                <a:off x="6301738" y="246370"/>
                <a:ext cx="1503687" cy="4210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95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xfrm>
            <a:off x="1447800" y="6629400"/>
            <a:ext cx="1905000" cy="457200"/>
          </a:xfrm>
          <a:noFill/>
        </p:spPr>
        <p:txBody>
          <a:bodyPr/>
          <a:lstStyle/>
          <a:p>
            <a:fld id="{3EC34D6F-5629-4A03-A7AF-58E0FC2A3472}" type="datetime1">
              <a:rPr lang="en-US" smtClean="0"/>
              <a:t>10/21/2021</a:t>
            </a:fld>
            <a:endParaRPr lang="en-US" dirty="0"/>
          </a:p>
        </p:txBody>
      </p:sp>
      <p:sp>
        <p:nvSpPr>
          <p:cNvPr id="23555" name="Footer Placeholder 4"/>
          <p:cNvSpPr>
            <a:spLocks noGrp="1"/>
          </p:cNvSpPr>
          <p:nvPr>
            <p:ph type="ftr" sz="quarter" idx="11"/>
          </p:nvPr>
        </p:nvSpPr>
        <p:spPr>
          <a:xfrm>
            <a:off x="3429000" y="6629400"/>
            <a:ext cx="2895600" cy="457200"/>
          </a:xfrm>
          <a:noFill/>
        </p:spPr>
        <p:txBody>
          <a:bodyPr/>
          <a:lstStyle/>
          <a:p>
            <a:r>
              <a:rPr lang="en-US"/>
              <a:t>CPSC503 Winter 2020-21</a:t>
            </a:r>
            <a:endParaRPr lang="en-US" dirty="0"/>
          </a:p>
        </p:txBody>
      </p:sp>
      <p:sp>
        <p:nvSpPr>
          <p:cNvPr id="23556" name="Slide Number Placeholder 5"/>
          <p:cNvSpPr>
            <a:spLocks noGrp="1"/>
          </p:cNvSpPr>
          <p:nvPr>
            <p:ph type="sldNum" sz="quarter" idx="12"/>
          </p:nvPr>
        </p:nvSpPr>
        <p:spPr>
          <a:xfrm>
            <a:off x="6553200" y="6210300"/>
            <a:ext cx="1905000" cy="457200"/>
          </a:xfrm>
          <a:noFill/>
        </p:spPr>
        <p:txBody>
          <a:bodyPr/>
          <a:lstStyle/>
          <a:p>
            <a:fld id="{75D1F5F9-7803-413E-9B62-2404A8582275}" type="slidenum">
              <a:rPr lang="en-US" smtClean="0"/>
              <a:pPr/>
              <a:t>13</a:t>
            </a:fld>
            <a:endParaRPr lang="en-US"/>
          </a:p>
        </p:txBody>
      </p:sp>
      <p:sp>
        <p:nvSpPr>
          <p:cNvPr id="23557" name="Rectangle 2"/>
          <p:cNvSpPr>
            <a:spLocks noGrp="1" noChangeArrowheads="1"/>
          </p:cNvSpPr>
          <p:nvPr>
            <p:ph type="title"/>
          </p:nvPr>
        </p:nvSpPr>
        <p:spPr>
          <a:xfrm>
            <a:off x="609600" y="152400"/>
            <a:ext cx="7772400" cy="1143000"/>
          </a:xfrm>
        </p:spPr>
        <p:txBody>
          <a:bodyPr/>
          <a:lstStyle/>
          <a:p>
            <a:pPr eaLnBrk="1" hangingPunct="1"/>
            <a:r>
              <a:rPr lang="en-US"/>
              <a:t>Dictionary</a:t>
            </a:r>
          </a:p>
        </p:txBody>
      </p:sp>
      <p:sp>
        <p:nvSpPr>
          <p:cNvPr id="23558" name="Rectangle 3"/>
          <p:cNvSpPr>
            <a:spLocks noGrp="1" noChangeArrowheads="1"/>
          </p:cNvSpPr>
          <p:nvPr>
            <p:ph type="body" idx="1"/>
          </p:nvPr>
        </p:nvSpPr>
        <p:spPr>
          <a:xfrm>
            <a:off x="-25400" y="914400"/>
            <a:ext cx="9144000" cy="1219200"/>
          </a:xfrm>
        </p:spPr>
        <p:txBody>
          <a:bodyPr/>
          <a:lstStyle/>
          <a:p>
            <a:pPr lvl="1" eaLnBrk="1" hangingPunct="1">
              <a:buFontTx/>
              <a:buNone/>
            </a:pPr>
            <a:r>
              <a:rPr lang="en-US" sz="3200" dirty="0"/>
              <a:t>Repositories of information about the meaning of words, but…..</a:t>
            </a:r>
          </a:p>
        </p:txBody>
      </p:sp>
      <p:sp>
        <p:nvSpPr>
          <p:cNvPr id="631812" name="Rectangle 4"/>
          <p:cNvSpPr>
            <a:spLocks noChangeArrowheads="1"/>
          </p:cNvSpPr>
          <p:nvPr/>
        </p:nvSpPr>
        <p:spPr bwMode="auto">
          <a:xfrm>
            <a:off x="0" y="1968500"/>
            <a:ext cx="9144000" cy="685800"/>
          </a:xfrm>
          <a:prstGeom prst="rect">
            <a:avLst/>
          </a:prstGeom>
          <a:noFill/>
          <a:ln w="9525">
            <a:noFill/>
            <a:miter lim="800000"/>
            <a:headEnd/>
            <a:tailEnd/>
          </a:ln>
        </p:spPr>
        <p:txBody>
          <a:bodyPr/>
          <a:lstStyle/>
          <a:p>
            <a:pPr marL="742950" lvl="1" indent="-285750">
              <a:spcBef>
                <a:spcPct val="20000"/>
              </a:spcBef>
            </a:pPr>
            <a:r>
              <a:rPr lang="en-US" sz="3200" i="1" dirty="0">
                <a:solidFill>
                  <a:schemeClr val="accent2"/>
                </a:solidFill>
                <a:latin typeface="Comic Sans MS" pitchFamily="66" charset="0"/>
              </a:rPr>
              <a:t>Most of the definitions are circular… ?? They are descriptions….</a:t>
            </a:r>
          </a:p>
        </p:txBody>
      </p:sp>
      <p:sp>
        <p:nvSpPr>
          <p:cNvPr id="631816" name="Rectangle 8"/>
          <p:cNvSpPr>
            <a:spLocks noChangeArrowheads="1"/>
          </p:cNvSpPr>
          <p:nvPr/>
        </p:nvSpPr>
        <p:spPr bwMode="auto">
          <a:xfrm>
            <a:off x="0" y="3102769"/>
            <a:ext cx="8458200" cy="3002757"/>
          </a:xfrm>
          <a:prstGeom prst="rect">
            <a:avLst/>
          </a:prstGeom>
          <a:solidFill>
            <a:schemeClr val="bg1"/>
          </a:solidFill>
          <a:ln w="9525">
            <a:noFill/>
            <a:miter lim="800000"/>
            <a:headEnd/>
            <a:tailEnd/>
          </a:ln>
        </p:spPr>
        <p:txBody>
          <a:bodyPr/>
          <a:lstStyle/>
          <a:p>
            <a:pPr marL="742950" lvl="1" indent="-285750">
              <a:spcBef>
                <a:spcPct val="20000"/>
              </a:spcBef>
            </a:pPr>
            <a:r>
              <a:rPr lang="en-US" sz="3200" dirty="0">
                <a:latin typeface="Comic Sans MS" pitchFamily="66" charset="0"/>
              </a:rPr>
              <a:t>Fortunately, there is still some useful semantic info </a:t>
            </a:r>
            <a:r>
              <a:rPr lang="en-US" sz="3200" dirty="0">
                <a:solidFill>
                  <a:schemeClr val="accent2"/>
                </a:solidFill>
                <a:latin typeface="Comic Sans MS" pitchFamily="66" charset="0"/>
              </a:rPr>
              <a:t>(Lexical Relations)</a:t>
            </a:r>
            <a:r>
              <a:rPr lang="en-US" sz="3200" dirty="0">
                <a:latin typeface="Comic Sans MS" pitchFamily="66" charset="0"/>
              </a:rPr>
              <a:t>:</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O and P, different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M, different O</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“opposite”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 M</a:t>
            </a:r>
            <a:r>
              <a:rPr lang="en-US" sz="2800" baseline="-25000" dirty="0">
                <a:latin typeface="Comic Sans MS" pitchFamily="66" charset="0"/>
              </a:rPr>
              <a:t>1</a:t>
            </a:r>
            <a:r>
              <a:rPr lang="en-US" sz="2800" dirty="0">
                <a:latin typeface="Comic Sans MS" pitchFamily="66" charset="0"/>
              </a:rPr>
              <a:t> subclass of M</a:t>
            </a:r>
            <a:r>
              <a:rPr lang="en-US" sz="2800" baseline="-25000" dirty="0">
                <a:latin typeface="Comic Sans MS" pitchFamily="66" charset="0"/>
              </a:rPr>
              <a:t>2</a:t>
            </a:r>
          </a:p>
          <a:p>
            <a:pPr marL="742950" lvl="1" indent="-285750">
              <a:spcBef>
                <a:spcPts val="400"/>
              </a:spcBef>
            </a:pPr>
            <a:r>
              <a:rPr lang="en-US" sz="2800" baseline="-25000" dirty="0">
                <a:latin typeface="Comic Sans MS" pitchFamily="66" charset="0"/>
              </a:rPr>
              <a:t>Etc. ……</a:t>
            </a:r>
          </a:p>
        </p:txBody>
      </p:sp>
      <p:sp>
        <p:nvSpPr>
          <p:cNvPr id="631817" name="Text Box 9"/>
          <p:cNvSpPr txBox="1">
            <a:spLocks noChangeArrowheads="1"/>
          </p:cNvSpPr>
          <p:nvPr/>
        </p:nvSpPr>
        <p:spPr bwMode="auto">
          <a:xfrm>
            <a:off x="6096000" y="4221956"/>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Homonymy</a:t>
            </a:r>
            <a:endParaRPr lang="en-US" sz="2800" b="0" i="1" dirty="0">
              <a:solidFill>
                <a:srgbClr val="A50021"/>
              </a:solidFill>
              <a:latin typeface="Comic Sans MS" pitchFamily="66" charset="0"/>
            </a:endParaRPr>
          </a:p>
        </p:txBody>
      </p:sp>
      <p:sp>
        <p:nvSpPr>
          <p:cNvPr id="631818" name="Text Box 10"/>
          <p:cNvSpPr txBox="1">
            <a:spLocks noChangeArrowheads="1"/>
          </p:cNvSpPr>
          <p:nvPr/>
        </p:nvSpPr>
        <p:spPr bwMode="auto">
          <a:xfrm>
            <a:off x="5410200" y="4548187"/>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Synonymy</a:t>
            </a:r>
            <a:endParaRPr lang="en-US" sz="2800" b="0" i="1" dirty="0">
              <a:solidFill>
                <a:srgbClr val="A50021"/>
              </a:solidFill>
              <a:latin typeface="Comic Sans MS" pitchFamily="66" charset="0"/>
            </a:endParaRPr>
          </a:p>
        </p:txBody>
      </p:sp>
      <p:sp>
        <p:nvSpPr>
          <p:cNvPr id="631819" name="Text Box 11"/>
          <p:cNvSpPr txBox="1">
            <a:spLocks noChangeArrowheads="1"/>
          </p:cNvSpPr>
          <p:nvPr/>
        </p:nvSpPr>
        <p:spPr bwMode="auto">
          <a:xfrm>
            <a:off x="5613400" y="5067300"/>
            <a:ext cx="2819400" cy="519113"/>
          </a:xfrm>
          <a:prstGeom prst="rect">
            <a:avLst/>
          </a:prstGeom>
          <a:noFill/>
          <a:ln w="9525">
            <a:noFill/>
            <a:miter lim="800000"/>
            <a:headEnd/>
            <a:tailEnd/>
          </a:ln>
        </p:spPr>
        <p:txBody>
          <a:bodyPr>
            <a:spAutoFit/>
          </a:bodyPr>
          <a:lstStyle/>
          <a:p>
            <a:pPr algn="ctr"/>
            <a:r>
              <a:rPr lang="en-US" sz="2800" b="0" i="1" dirty="0" err="1">
                <a:solidFill>
                  <a:schemeClr val="accent2"/>
                </a:solidFill>
                <a:latin typeface="Comic Sans MS" pitchFamily="66" charset="0"/>
              </a:rPr>
              <a:t>Antonymy</a:t>
            </a:r>
            <a:endParaRPr lang="en-US" sz="2800" b="0" i="1" dirty="0">
              <a:solidFill>
                <a:srgbClr val="A50021"/>
              </a:solidFill>
              <a:latin typeface="Comic Sans MS" pitchFamily="66" charset="0"/>
            </a:endParaRPr>
          </a:p>
        </p:txBody>
      </p:sp>
      <p:sp>
        <p:nvSpPr>
          <p:cNvPr id="631820" name="Text Box 12"/>
          <p:cNvSpPr txBox="1">
            <a:spLocks noChangeArrowheads="1"/>
          </p:cNvSpPr>
          <p:nvPr/>
        </p:nvSpPr>
        <p:spPr bwMode="auto">
          <a:xfrm>
            <a:off x="5473700" y="5586413"/>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Hyponymy</a:t>
            </a:r>
            <a:endParaRPr lang="en-US" sz="2800" b="0" i="1" dirty="0">
              <a:solidFill>
                <a:srgbClr val="A5002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18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18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18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1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autoUpdateAnimBg="0"/>
      <p:bldP spid="631816" grpId="0" animBg="1" autoUpdateAnimBg="0"/>
      <p:bldP spid="631817" grpId="0" autoUpdateAnimBg="0"/>
      <p:bldP spid="631818" grpId="0" autoUpdateAnimBg="0"/>
      <p:bldP spid="631819" grpId="0" autoUpdateAnimBg="0"/>
      <p:bldP spid="63182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a:solidFill>
                  <a:srgbClr val="000000"/>
                </a:solidFill>
              </a:rPr>
              <a:t>CPSC503 Winter 2020-21</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solidFill>
                  <a:srgbClr val="000000"/>
                </a:solidFill>
              </a:rPr>
              <a:pPr/>
              <a:t>14</a:t>
            </a:fld>
            <a:endParaRPr lang="en-US">
              <a:solidFill>
                <a:srgbClr val="000000"/>
              </a:solidFill>
            </a:endParaRPr>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a:t>Ontologies: </a:t>
            </a:r>
            <a:r>
              <a:rPr lang="en-US" sz="2400" dirty="0"/>
              <a:t>inspiration</a:t>
            </a:r>
            <a:r>
              <a:rPr lang="en-US" sz="3200" dirty="0"/>
              <a:t> from Natural Language </a:t>
            </a:r>
            <a:br>
              <a:rPr lang="en-US" sz="3200" dirty="0"/>
            </a:br>
            <a:r>
              <a:rPr lang="en-US" sz="2400" dirty="0"/>
              <a:t>(From 422)</a:t>
            </a:r>
            <a:br>
              <a:rPr lang="en-US" sz="2400" dirty="0"/>
            </a:br>
            <a:r>
              <a:rPr lang="en-US" sz="3200" dirty="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a:t>Where do we find definitions for words?</a:t>
            </a:r>
          </a:p>
        </p:txBody>
      </p:sp>
      <p:sp>
        <p:nvSpPr>
          <p:cNvPr id="7" name="Rectangle 1027"/>
          <p:cNvSpPr txBox="1">
            <a:spLocks noChangeArrowheads="1"/>
          </p:cNvSpPr>
          <p:nvPr/>
        </p:nvSpPr>
        <p:spPr bwMode="auto">
          <a:xfrm>
            <a:off x="19050" y="1143000"/>
            <a:ext cx="9296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800" b="0" kern="0" dirty="0">
                <a:solidFill>
                  <a:srgbClr val="000000"/>
                </a:solidFill>
                <a:latin typeface="Arial Unicode MS"/>
              </a:rPr>
              <a:t>How do we refer to individuals and relationship in the world in NL e.g., English?</a:t>
            </a:r>
            <a:endParaRPr lang="en-US" sz="2400" b="0" kern="0" dirty="0">
              <a:solidFill>
                <a:srgbClr val="000000"/>
              </a:solidFill>
              <a:latin typeface="Arial Unicode M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rgbClr val="3333CC"/>
                </a:solidFill>
                <a:latin typeface="Comic Sans MS" pitchFamily="66" charset="0"/>
              </a:rPr>
              <a:t>Most of the definitions are circular? They are descriptions.</a:t>
            </a: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Fortunately, there is still some useful semantic info </a:t>
            </a:r>
            <a:r>
              <a:rPr lang="en-US" sz="2800" dirty="0">
                <a:solidFill>
                  <a:srgbClr val="3333CC"/>
                </a:solidFill>
                <a:latin typeface="Comic Sans MS" pitchFamily="66" charset="0"/>
              </a:rPr>
              <a:t>(Lexical Relations)</a:t>
            </a:r>
            <a:r>
              <a:rPr lang="en-US" sz="2800" dirty="0">
                <a:solidFill>
                  <a:srgbClr val="000000"/>
                </a:solidFill>
                <a:latin typeface="Comic Sans MS" pitchFamily="66" charset="0"/>
              </a:rPr>
              <a:t>:</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same Form and Sound, different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same Meaning, different Form</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“opposite”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Meaning</a:t>
            </a:r>
            <a:r>
              <a:rPr lang="en-US" sz="2400" baseline="-25000" dirty="0">
                <a:solidFill>
                  <a:srgbClr val="000000"/>
                </a:solidFill>
                <a:latin typeface="Comic Sans MS" pitchFamily="66" charset="0"/>
              </a:rPr>
              <a:t>1</a:t>
            </a:r>
            <a:r>
              <a:rPr lang="en-US" sz="2400" dirty="0">
                <a:solidFill>
                  <a:srgbClr val="000000"/>
                </a:solidFill>
                <a:latin typeface="Comic Sans MS" pitchFamily="66" charset="0"/>
              </a:rPr>
              <a:t> subclass of Meaning</a:t>
            </a:r>
            <a:r>
              <a:rPr lang="en-US" sz="2400" baseline="-25000" dirty="0">
                <a:solidFill>
                  <a:srgbClr val="000000"/>
                </a:solidFill>
                <a:latin typeface="Comic Sans MS" pitchFamily="66" charset="0"/>
              </a:rPr>
              <a:t>2</a:t>
            </a:r>
            <a:endParaRPr lang="en-US" sz="2400" dirty="0">
              <a:solidFill>
                <a:srgbClr val="000000"/>
              </a:solidFill>
              <a:latin typeface="Comic Sans MS" pitchFamily="66" charset="0"/>
            </a:endParaRPr>
          </a:p>
          <a:p>
            <a:pPr marL="742950" lvl="1" indent="-285750">
              <a:spcBef>
                <a:spcPct val="20000"/>
              </a:spcBef>
            </a:pPr>
            <a:endParaRPr lang="en-US" sz="2400" dirty="0">
              <a:solidFill>
                <a:srgbClr val="000000"/>
              </a:solidFill>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rgbClr val="3333CC"/>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3280" y="1667520"/>
              <a:ext cx="3852720" cy="2936880"/>
            </p14:xfrm>
          </p:contentPart>
        </mc:Choice>
        <mc:Fallback xmlns="">
          <p:pic>
            <p:nvPicPr>
              <p:cNvPr id="2" name="Ink 1"/>
              <p:cNvPicPr/>
              <p:nvPr/>
            </p:nvPicPr>
            <p:blipFill>
              <a:blip r:embed="rId4"/>
              <a:stretch>
                <a:fillRect/>
              </a:stretch>
            </p:blipFill>
            <p:spPr>
              <a:xfrm>
                <a:off x="4910760" y="1663560"/>
                <a:ext cx="3865680" cy="29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
        <p:nvSpPr>
          <p:cNvPr id="16" name="Date Placeholder 15"/>
          <p:cNvSpPr>
            <a:spLocks noGrp="1"/>
          </p:cNvSpPr>
          <p:nvPr>
            <p:ph type="dt" sz="half" idx="10"/>
          </p:nvPr>
        </p:nvSpPr>
        <p:spPr/>
        <p:txBody>
          <a:bodyPr/>
          <a:lstStyle/>
          <a:p>
            <a:pPr>
              <a:defRPr/>
            </a:pPr>
            <a:fld id="{AFE5A942-87FC-49CE-BB88-9B8D1A49110F}" type="datetime1">
              <a:rPr lang="en-US" smtClean="0">
                <a:solidFill>
                  <a:srgbClr val="000000"/>
                </a:solidFill>
              </a:rPr>
              <a:t>10/21/2021</a:t>
            </a:fld>
            <a:endParaRPr lang="en-US">
              <a:solidFill>
                <a:srgbClr val="000000"/>
              </a:solidFill>
            </a:endParaRPr>
          </a:p>
        </p:txBody>
      </p:sp>
    </p:spTree>
    <p:extLst>
      <p:ext uri="{BB962C8B-B14F-4D97-AF65-F5344CB8AC3E}">
        <p14:creationId xmlns:p14="http://schemas.microsoft.com/office/powerpoint/2010/main" val="195358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B491D4C7-088A-4452-8DB5-C8E3FA518813}" type="datetime1">
              <a:rPr lang="en-US" smtClean="0"/>
              <a:t>10/21/2021</a:t>
            </a:fld>
            <a:endParaRPr lang="en-US"/>
          </a:p>
        </p:txBody>
      </p:sp>
      <p:sp>
        <p:nvSpPr>
          <p:cNvPr id="24579" name="Footer Placeholder 4"/>
          <p:cNvSpPr>
            <a:spLocks noGrp="1"/>
          </p:cNvSpPr>
          <p:nvPr>
            <p:ph type="ftr" sz="quarter" idx="11"/>
          </p:nvPr>
        </p:nvSpPr>
        <p:spPr>
          <a:noFill/>
        </p:spPr>
        <p:txBody>
          <a:bodyPr/>
          <a:lstStyle/>
          <a:p>
            <a:r>
              <a:rPr lang="en-US"/>
              <a:t>CPSC503 Winter 2020-21</a:t>
            </a:r>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15</a:t>
            </a:fld>
            <a:endParaRPr lang="en-US"/>
          </a:p>
        </p:txBody>
      </p:sp>
      <p:sp>
        <p:nvSpPr>
          <p:cNvPr id="24581" name="Rectangle 2"/>
          <p:cNvSpPr>
            <a:spLocks noGrp="1" noChangeArrowheads="1"/>
          </p:cNvSpPr>
          <p:nvPr>
            <p:ph type="title"/>
          </p:nvPr>
        </p:nvSpPr>
        <p:spPr>
          <a:xfrm>
            <a:off x="685800" y="0"/>
            <a:ext cx="7772400" cy="838200"/>
          </a:xfrm>
        </p:spPr>
        <p:txBody>
          <a:bodyPr/>
          <a:lstStyle/>
          <a:p>
            <a:pPr eaLnBrk="1" hangingPunct="1"/>
            <a:r>
              <a:rPr lang="en-US" dirty="0"/>
              <a:t>Homonymy</a:t>
            </a:r>
          </a:p>
        </p:txBody>
      </p:sp>
      <p:sp>
        <p:nvSpPr>
          <p:cNvPr id="24582" name="Rectangle 3"/>
          <p:cNvSpPr>
            <a:spLocks noGrp="1" noChangeArrowheads="1"/>
          </p:cNvSpPr>
          <p:nvPr>
            <p:ph type="body" idx="1"/>
          </p:nvPr>
        </p:nvSpPr>
        <p:spPr>
          <a:xfrm>
            <a:off x="152400" y="685800"/>
            <a:ext cx="8991600" cy="1295400"/>
          </a:xfrm>
        </p:spPr>
        <p:txBody>
          <a:bodyPr/>
          <a:lstStyle/>
          <a:p>
            <a:pPr lvl="1" eaLnBrk="1" hangingPunct="1"/>
            <a:r>
              <a:rPr lang="en-US" sz="3200" dirty="0"/>
              <a:t>Def. Lexemes that have the same </a:t>
            </a:r>
            <a:r>
              <a:rPr lang="en-US" sz="3200" dirty="0">
                <a:solidFill>
                  <a:schemeClr val="accent2"/>
                </a:solidFill>
              </a:rPr>
              <a:t>O</a:t>
            </a:r>
            <a:r>
              <a:rPr lang="en-US" sz="3200" dirty="0"/>
              <a:t>rthographic and </a:t>
            </a:r>
            <a:r>
              <a:rPr lang="en-US" sz="3200" dirty="0">
                <a:solidFill>
                  <a:schemeClr val="accent2"/>
                </a:solidFill>
              </a:rPr>
              <a:t>P</a:t>
            </a:r>
            <a:r>
              <a:rPr lang="en-US" sz="3200" dirty="0"/>
              <a:t>honological forms but 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D01B3F3C-6B84-4D67-98B6-E8B171ADAA48}" type="datetime1">
              <a:rPr lang="en-US" smtClean="0"/>
              <a:t>10/21/2021</a:t>
            </a:fld>
            <a:endParaRPr lang="en-US"/>
          </a:p>
        </p:txBody>
      </p:sp>
      <p:sp>
        <p:nvSpPr>
          <p:cNvPr id="25603" name="Footer Placeholder 4"/>
          <p:cNvSpPr>
            <a:spLocks noGrp="1"/>
          </p:cNvSpPr>
          <p:nvPr>
            <p:ph type="ftr" sz="quarter" idx="11"/>
          </p:nvPr>
        </p:nvSpPr>
        <p:spPr>
          <a:noFill/>
        </p:spPr>
        <p:txBody>
          <a:bodyPr/>
          <a:lstStyle/>
          <a:p>
            <a:r>
              <a:rPr lang="en-US"/>
              <a:t>CPSC503 Winter 2020-21</a:t>
            </a:r>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16</a:t>
            </a:fld>
            <a:endParaRPr lang="en-US"/>
          </a:p>
        </p:txBody>
      </p:sp>
      <p:sp>
        <p:nvSpPr>
          <p:cNvPr id="25605" name="Rectangle 2"/>
          <p:cNvSpPr>
            <a:spLocks noGrp="1" noChangeArrowheads="1"/>
          </p:cNvSpPr>
          <p:nvPr>
            <p:ph type="title"/>
          </p:nvPr>
        </p:nvSpPr>
        <p:spPr/>
        <p:txBody>
          <a:bodyPr/>
          <a:lstStyle/>
          <a:p>
            <a:pPr eaLnBrk="1" hangingPunct="1"/>
            <a:r>
              <a:rPr lang="en-US"/>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a:t>Information retrieval </a:t>
            </a:r>
            <a:r>
              <a:rPr lang="en-US" dirty="0">
                <a:solidFill>
                  <a:schemeClr val="accent2"/>
                </a:solidFill>
              </a:rPr>
              <a:t>(homonymy)</a:t>
            </a:r>
            <a:r>
              <a:rPr lang="en-US" dirty="0"/>
              <a:t>:</a:t>
            </a:r>
          </a:p>
          <a:p>
            <a:pPr lvl="2" eaLnBrk="1" hangingPunct="1">
              <a:spcBef>
                <a:spcPct val="40000"/>
              </a:spcBef>
              <a:defRPr/>
            </a:pPr>
            <a:r>
              <a:rPr lang="en-US" sz="2800" dirty="0"/>
              <a:t>QUERY: ‘bat care’</a:t>
            </a:r>
          </a:p>
          <a:p>
            <a:pPr eaLnBrk="1" hangingPunct="1">
              <a:spcBef>
                <a:spcPct val="40000"/>
              </a:spcBef>
              <a:defRPr/>
            </a:pPr>
            <a:r>
              <a:rPr lang="en-US" dirty="0"/>
              <a:t>Spelling correction: </a:t>
            </a:r>
            <a:r>
              <a:rPr lang="en-US" dirty="0">
                <a:solidFill>
                  <a:schemeClr val="accent6"/>
                </a:solidFill>
              </a:rPr>
              <a:t>homophones</a:t>
            </a:r>
            <a:r>
              <a:rPr lang="en-US" dirty="0"/>
              <a:t> can lead to real-word spelling errors</a:t>
            </a:r>
            <a:endParaRPr lang="en-US" sz="3200" dirty="0"/>
          </a:p>
          <a:p>
            <a:pPr eaLnBrk="1" hangingPunct="1">
              <a:spcBef>
                <a:spcPct val="40000"/>
              </a:spcBef>
              <a:defRPr/>
            </a:pPr>
            <a:r>
              <a:rPr lang="en-US" dirty="0"/>
              <a:t>Text-to-Speech: </a:t>
            </a:r>
            <a:r>
              <a:rPr lang="en-US" dirty="0">
                <a:solidFill>
                  <a:schemeClr val="accent6"/>
                </a:solidFill>
              </a:rPr>
              <a:t>homographs</a:t>
            </a:r>
            <a:r>
              <a:rPr lang="en-US" dirty="0"/>
              <a:t> (which are not homophones)</a:t>
            </a:r>
          </a:p>
          <a:p>
            <a:pPr eaLnBrk="1" hangingPunct="1">
              <a:spcBef>
                <a:spcPct val="40000"/>
              </a:spcBef>
              <a:defRPr/>
            </a:pPr>
            <a:r>
              <a:rPr lang="en-US" dirty="0"/>
              <a:t>……</a:t>
            </a:r>
          </a:p>
          <a:p>
            <a:pPr eaLnBrk="1" hangingPunct="1">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0333ACE8-AAD9-4B4E-ACAE-3F8810651254}" type="datetime1">
              <a:rPr lang="en-US" smtClean="0"/>
              <a:t>10/21/2021</a:t>
            </a:fld>
            <a:endParaRPr lang="en-US"/>
          </a:p>
        </p:txBody>
      </p:sp>
      <p:sp>
        <p:nvSpPr>
          <p:cNvPr id="26627" name="Footer Placeholder 4"/>
          <p:cNvSpPr>
            <a:spLocks noGrp="1"/>
          </p:cNvSpPr>
          <p:nvPr>
            <p:ph type="ftr" sz="quarter" idx="11"/>
          </p:nvPr>
        </p:nvSpPr>
        <p:spPr>
          <a:noFill/>
        </p:spPr>
        <p:txBody>
          <a:bodyPr/>
          <a:lstStyle/>
          <a:p>
            <a:r>
              <a:rPr lang="en-US"/>
              <a:t>CPSC503 Winter 2020-21</a:t>
            </a:r>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17</a:t>
            </a:fld>
            <a:endParaRPr lang="en-US"/>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a:t>Polysemy</a:t>
            </a:r>
          </a:p>
        </p:txBody>
      </p:sp>
      <p:sp>
        <p:nvSpPr>
          <p:cNvPr id="14342" name="Rectangle 3"/>
          <p:cNvSpPr>
            <a:spLocks noGrp="1" noChangeArrowheads="1"/>
          </p:cNvSpPr>
          <p:nvPr>
            <p:ph type="body" idx="1"/>
          </p:nvPr>
        </p:nvSpPr>
        <p:spPr>
          <a:xfrm>
            <a:off x="457200" y="838200"/>
            <a:ext cx="8153400" cy="1676400"/>
          </a:xfrm>
        </p:spPr>
        <p:txBody>
          <a:bodyPr/>
          <a:lstStyle/>
          <a:p>
            <a:pPr eaLnBrk="1" hangingPunct="1">
              <a:buFontTx/>
              <a:buNone/>
              <a:defRPr/>
            </a:pPr>
            <a:r>
              <a:rPr lang="en-US" sz="3200" dirty="0"/>
              <a:t>Def. The case where we have a set of lexemes with the same form and </a:t>
            </a:r>
            <a:r>
              <a:rPr lang="en-US" sz="3200" dirty="0">
                <a:solidFill>
                  <a:schemeClr val="accent6"/>
                </a:solidFill>
              </a:rPr>
              <a:t>multiple related meanings</a:t>
            </a:r>
            <a:r>
              <a:rPr lang="en-US" sz="3200" dirty="0"/>
              <a:t>.</a:t>
            </a:r>
          </a:p>
          <a:p>
            <a:pPr eaLnBrk="1" hangingPunct="1">
              <a:defRPr/>
            </a:pPr>
            <a:endParaRPr lang="en-US" dirty="0"/>
          </a:p>
        </p:txBody>
      </p:sp>
      <p:sp>
        <p:nvSpPr>
          <p:cNvPr id="600068" name="Rectangle 4"/>
          <p:cNvSpPr>
            <a:spLocks noChangeArrowheads="1"/>
          </p:cNvSpPr>
          <p:nvPr/>
        </p:nvSpPr>
        <p:spPr bwMode="auto">
          <a:xfrm>
            <a:off x="685800" y="2514600"/>
            <a:ext cx="77724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Consider the homonym:</a:t>
            </a:r>
            <a:r>
              <a:rPr lang="en-US" sz="2800" b="0">
                <a:latin typeface="Comic Sans MS" pitchFamily="66" charset="0"/>
              </a:rPr>
              <a:t> </a:t>
            </a:r>
          </a:p>
          <a:p>
            <a:pPr marL="342900" indent="-342900">
              <a:spcBef>
                <a:spcPct val="20000"/>
              </a:spcBef>
            </a:pPr>
            <a:r>
              <a:rPr lang="en-US" sz="2800" b="0">
                <a:solidFill>
                  <a:schemeClr val="accent2"/>
                </a:solidFill>
                <a:latin typeface="Comic Sans MS" pitchFamily="66" charset="0"/>
              </a:rPr>
              <a:t>bank </a:t>
            </a:r>
            <a:r>
              <a:rPr lang="en-US" sz="2800" b="0">
                <a:latin typeface="Comic Sans MS" pitchFamily="66" charset="0"/>
                <a:sym typeface="Symbol" pitchFamily="18" charset="2"/>
              </a:rPr>
              <a:t></a:t>
            </a:r>
            <a:r>
              <a:rPr lang="en-US" sz="2800" b="0">
                <a:latin typeface="Comic Sans MS" pitchFamily="66" charset="0"/>
              </a:rPr>
              <a:t> commercial </a:t>
            </a:r>
            <a:r>
              <a:rPr lang="en-US" sz="2800">
                <a:latin typeface="Comic Sans MS" pitchFamily="66" charset="0"/>
              </a:rPr>
              <a:t>bank</a:t>
            </a:r>
            <a:r>
              <a:rPr lang="en-US" sz="2800" b="0" baseline="-25000">
                <a:latin typeface="Comic Sans MS" pitchFamily="66" charset="0"/>
              </a:rPr>
              <a:t>1</a:t>
            </a:r>
            <a:r>
              <a:rPr lang="en-US" sz="2800" b="0">
                <a:latin typeface="Comic Sans MS" pitchFamily="66" charset="0"/>
              </a:rPr>
              <a:t> vs. river </a:t>
            </a:r>
            <a:r>
              <a:rPr lang="en-US" sz="2800">
                <a:latin typeface="Comic Sans MS" pitchFamily="66" charset="0"/>
              </a:rPr>
              <a:t>bank</a:t>
            </a:r>
            <a:r>
              <a:rPr lang="en-US" sz="2800" b="0" baseline="-25000">
                <a:latin typeface="Comic Sans MS" pitchFamily="66" charset="0"/>
              </a:rPr>
              <a:t>2</a:t>
            </a:r>
          </a:p>
        </p:txBody>
      </p:sp>
      <p:sp>
        <p:nvSpPr>
          <p:cNvPr id="600069" name="Rectangle 5"/>
          <p:cNvSpPr>
            <a:spLocks noChangeArrowheads="1"/>
          </p:cNvSpPr>
          <p:nvPr/>
        </p:nvSpPr>
        <p:spPr bwMode="auto">
          <a:xfrm>
            <a:off x="457200" y="37338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Now consider:</a:t>
            </a:r>
            <a:r>
              <a:rPr lang="en-US" sz="2800" b="0">
                <a:latin typeface="Comic Sans MS" pitchFamily="66" charset="0"/>
              </a:rPr>
              <a:t> “</a:t>
            </a:r>
            <a:r>
              <a:rPr lang="en-US" sz="2800" b="0" i="1">
                <a:latin typeface="Comic Sans MS" pitchFamily="66" charset="0"/>
              </a:rPr>
              <a:t>A PCFG can be trained using derivation trees from a tree </a:t>
            </a:r>
            <a:r>
              <a:rPr lang="en-US" sz="2800" b="0" i="1">
                <a:solidFill>
                  <a:schemeClr val="accent2"/>
                </a:solidFill>
                <a:latin typeface="Comic Sans MS" pitchFamily="66" charset="0"/>
              </a:rPr>
              <a:t>bank</a:t>
            </a:r>
            <a:r>
              <a:rPr lang="en-US" sz="2800" b="0" i="1">
                <a:latin typeface="Comic Sans MS" pitchFamily="66" charset="0"/>
              </a:rPr>
              <a:t> annotated by human experts”</a:t>
            </a:r>
            <a:endParaRPr lang="en-US" sz="2800" b="0">
              <a:latin typeface="Comic Sans MS" pitchFamily="66" charset="0"/>
            </a:endParaRPr>
          </a:p>
          <a:p>
            <a:pPr marL="342900" indent="-342900">
              <a:spcBef>
                <a:spcPct val="20000"/>
              </a:spcBef>
            </a:pPr>
            <a:endParaRPr lang="en-US" sz="2800" b="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fld id="{4D5C40C5-37CE-4DB4-B867-70315A4FA2B0}" type="datetime1">
              <a:rPr lang="en-US" smtClean="0"/>
              <a:t>10/21/2021</a:t>
            </a:fld>
            <a:endParaRPr lang="en-US"/>
          </a:p>
        </p:txBody>
      </p:sp>
      <p:sp>
        <p:nvSpPr>
          <p:cNvPr id="5124" name="Footer Placeholder 4"/>
          <p:cNvSpPr>
            <a:spLocks noGrp="1"/>
          </p:cNvSpPr>
          <p:nvPr>
            <p:ph type="ftr" sz="quarter" idx="11"/>
          </p:nvPr>
        </p:nvSpPr>
        <p:spPr>
          <a:noFill/>
        </p:spPr>
        <p:txBody>
          <a:bodyPr/>
          <a:lstStyle/>
          <a:p>
            <a:r>
              <a:rPr lang="en-US"/>
              <a:t>CPSC503 Winter 2020-21</a:t>
            </a:r>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18</a:t>
            </a:fld>
            <a:endParaRPr lang="en-US"/>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Different </a:t>
            </a:r>
            <a:r>
              <a:rPr lang="en-US" sz="2800" b="0" dirty="0" err="1">
                <a:solidFill>
                  <a:schemeClr val="accent2"/>
                </a:solidFill>
                <a:latin typeface="Comic Sans MS" pitchFamily="66" charset="0"/>
              </a:rPr>
              <a:t>subcat</a:t>
            </a:r>
            <a:endParaRPr lang="en-US" sz="2800" b="0" dirty="0">
              <a:solidFill>
                <a:schemeClr val="accent2"/>
              </a:solidFill>
              <a:latin typeface="Comic Sans MS" pitchFamily="66" charset="0"/>
            </a:endParaRP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01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01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01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93481CF9-8D05-48CC-8790-75D7B17CC248}" type="datetime1">
              <a:rPr lang="en-US" smtClean="0"/>
              <a:t>10/21/2021</a:t>
            </a:fld>
            <a:endParaRPr lang="en-US"/>
          </a:p>
        </p:txBody>
      </p:sp>
      <p:sp>
        <p:nvSpPr>
          <p:cNvPr id="27651" name="Footer Placeholder 4"/>
          <p:cNvSpPr>
            <a:spLocks noGrp="1"/>
          </p:cNvSpPr>
          <p:nvPr>
            <p:ph type="ftr" sz="quarter" idx="11"/>
          </p:nvPr>
        </p:nvSpPr>
        <p:spPr>
          <a:noFill/>
        </p:spPr>
        <p:txBody>
          <a:bodyPr/>
          <a:lstStyle/>
          <a:p>
            <a:r>
              <a:rPr lang="en-US"/>
              <a:t>CPSC503 Winter 2020-21</a:t>
            </a:r>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19</a:t>
            </a:fld>
            <a:endParaRPr lang="en-US"/>
          </a:p>
        </p:txBody>
      </p:sp>
      <p:sp>
        <p:nvSpPr>
          <p:cNvPr id="27653" name="Rectangle 2"/>
          <p:cNvSpPr>
            <a:spLocks noGrp="1" noChangeArrowheads="1"/>
          </p:cNvSpPr>
          <p:nvPr>
            <p:ph type="title"/>
          </p:nvPr>
        </p:nvSpPr>
        <p:spPr/>
        <p:txBody>
          <a:bodyPr/>
          <a:lstStyle/>
          <a:p>
            <a:pPr eaLnBrk="1" hangingPunct="1"/>
            <a:r>
              <a:rPr lang="en-US"/>
              <a:t>Synonyms</a:t>
            </a:r>
          </a:p>
        </p:txBody>
      </p:sp>
      <p:sp>
        <p:nvSpPr>
          <p:cNvPr id="604163" name="Rectangle 3"/>
          <p:cNvSpPr>
            <a:spLocks noGrp="1" noChangeArrowheads="1"/>
          </p:cNvSpPr>
          <p:nvPr>
            <p:ph type="body" idx="1"/>
          </p:nvPr>
        </p:nvSpPr>
        <p:spPr>
          <a:xfrm>
            <a:off x="762000" y="4343400"/>
            <a:ext cx="7772400" cy="609600"/>
          </a:xfrm>
        </p:spPr>
        <p:txBody>
          <a:bodyPr/>
          <a:lstStyle/>
          <a:p>
            <a:pPr eaLnBrk="1" hangingPunct="1">
              <a:buFontTx/>
              <a:buNone/>
            </a:pPr>
            <a:r>
              <a:rPr lang="en-US" b="0"/>
              <a:t>Would I be flying on a </a:t>
            </a:r>
            <a:r>
              <a:rPr lang="en-US" b="0">
                <a:solidFill>
                  <a:schemeClr val="accent2"/>
                </a:solidFill>
              </a:rPr>
              <a:t>large/big</a:t>
            </a:r>
            <a:r>
              <a:rPr lang="en-US" b="0"/>
              <a:t> plane?</a:t>
            </a:r>
          </a:p>
        </p:txBody>
      </p:sp>
      <p:sp>
        <p:nvSpPr>
          <p:cNvPr id="27655" name="Rectangle 4"/>
          <p:cNvSpPr>
            <a:spLocks noChangeArrowheads="1"/>
          </p:cNvSpPr>
          <p:nvPr/>
        </p:nvSpPr>
        <p:spPr bwMode="auto">
          <a:xfrm>
            <a:off x="0" y="1752600"/>
            <a:ext cx="86106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 Different lexemes with the same meaning.</a:t>
            </a:r>
          </a:p>
          <a:p>
            <a:pPr marL="342900" indent="-342900">
              <a:spcBef>
                <a:spcPct val="20000"/>
              </a:spcBef>
              <a:buFontTx/>
              <a:buChar char="•"/>
            </a:pPr>
            <a:endParaRPr lang="en-US" sz="2800">
              <a:latin typeface="Comic Sans MS" pitchFamily="66" charset="0"/>
            </a:endParaRPr>
          </a:p>
        </p:txBody>
      </p:sp>
      <p:sp>
        <p:nvSpPr>
          <p:cNvPr id="604165" name="Rectangle 5"/>
          <p:cNvSpPr>
            <a:spLocks noChangeArrowheads="1"/>
          </p:cNvSpPr>
          <p:nvPr/>
        </p:nvSpPr>
        <p:spPr bwMode="auto">
          <a:xfrm>
            <a:off x="0" y="2438400"/>
            <a:ext cx="8763000" cy="1447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Substitutability</a:t>
            </a:r>
            <a:r>
              <a:rPr lang="en-US" sz="2800">
                <a:latin typeface="Comic Sans MS" pitchFamily="66" charset="0"/>
              </a:rPr>
              <a:t>- if they can be substituted for one another in </a:t>
            </a:r>
            <a:r>
              <a:rPr lang="en-US" sz="2800" i="1">
                <a:solidFill>
                  <a:schemeClr val="accent2"/>
                </a:solidFill>
                <a:latin typeface="Comic Sans MS" pitchFamily="66" charset="0"/>
              </a:rPr>
              <a:t>some</a:t>
            </a:r>
            <a:r>
              <a:rPr lang="en-US" sz="2800">
                <a:latin typeface="Comic Sans MS" pitchFamily="66" charset="0"/>
              </a:rPr>
              <a:t> environment without changing meaning or acceptability.</a:t>
            </a:r>
          </a:p>
          <a:p>
            <a:pPr marL="342900" indent="-342900">
              <a:spcBef>
                <a:spcPct val="20000"/>
              </a:spcBef>
              <a:buFontTx/>
              <a:buChar char="•"/>
            </a:pPr>
            <a:endParaRPr lang="en-US" sz="2800">
              <a:latin typeface="Comic Sans MS" pitchFamily="66" charset="0"/>
            </a:endParaRPr>
          </a:p>
        </p:txBody>
      </p:sp>
      <p:sp>
        <p:nvSpPr>
          <p:cNvPr id="604166" name="Rectangle 6"/>
          <p:cNvSpPr>
            <a:spLocks noChangeArrowheads="1"/>
          </p:cNvSpPr>
          <p:nvPr/>
        </p:nvSpPr>
        <p:spPr bwMode="auto">
          <a:xfrm>
            <a:off x="609600" y="4953000"/>
            <a:ext cx="77724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became kind of a </a:t>
            </a:r>
            <a:r>
              <a:rPr lang="en-US" sz="2800" b="0">
                <a:solidFill>
                  <a:schemeClr val="accent2"/>
                </a:solidFill>
                <a:latin typeface="Comic Sans MS" pitchFamily="66" charset="0"/>
              </a:rPr>
              <a:t>large/big</a:t>
            </a:r>
            <a:r>
              <a:rPr lang="en-US" sz="2800" b="0">
                <a:latin typeface="Comic Sans MS" pitchFamily="66" charset="0"/>
              </a:rPr>
              <a:t> sister to…</a:t>
            </a:r>
          </a:p>
        </p:txBody>
      </p:sp>
      <p:sp>
        <p:nvSpPr>
          <p:cNvPr id="604167" name="Rectangle 7"/>
          <p:cNvSpPr>
            <a:spLocks noChangeArrowheads="1"/>
          </p:cNvSpPr>
          <p:nvPr/>
        </p:nvSpPr>
        <p:spPr bwMode="auto">
          <a:xfrm>
            <a:off x="609600" y="5562600"/>
            <a:ext cx="57150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You made a </a:t>
            </a:r>
            <a:r>
              <a:rPr lang="en-US" sz="2800" b="0">
                <a:solidFill>
                  <a:schemeClr val="accent2"/>
                </a:solidFill>
                <a:latin typeface="Comic Sans MS" pitchFamily="66" charset="0"/>
              </a:rPr>
              <a:t>large/big</a:t>
            </a:r>
            <a:r>
              <a:rPr lang="en-US" sz="2800" b="0">
                <a:latin typeface="Comic Sans MS" pitchFamily="66" charset="0"/>
              </a:rPr>
              <a:t> mistake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43E2B690-8315-4CEE-BD40-A3151D1025A5}" type="datetime1">
              <a:rPr lang="en-US" smtClean="0"/>
              <a:t>10/21/2021</a:t>
            </a:fld>
            <a:endParaRPr lang="en-US"/>
          </a:p>
        </p:txBody>
      </p:sp>
      <p:sp>
        <p:nvSpPr>
          <p:cNvPr id="3077" name="Footer Placeholder 5"/>
          <p:cNvSpPr>
            <a:spLocks noGrp="1"/>
          </p:cNvSpPr>
          <p:nvPr>
            <p:ph type="ftr" sz="quarter" idx="11"/>
          </p:nvPr>
        </p:nvSpPr>
        <p:spPr>
          <a:noFill/>
        </p:spPr>
        <p:txBody>
          <a:bodyPr/>
          <a:lstStyle/>
          <a:p>
            <a:r>
              <a:rPr lang="en-US"/>
              <a:t>CPSC503 Winter 2020-21</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2</a:t>
            </a:fld>
            <a:endParaRPr lang="en-US"/>
          </a:p>
        </p:txBody>
      </p:sp>
      <p:sp>
        <p:nvSpPr>
          <p:cNvPr id="3079" name="Rectangle 1026"/>
          <p:cNvSpPr>
            <a:spLocks noGrp="1" noChangeArrowheads="1"/>
          </p:cNvSpPr>
          <p:nvPr>
            <p:ph type="title"/>
          </p:nvPr>
        </p:nvSpPr>
        <p:spPr>
          <a:xfrm>
            <a:off x="609600" y="301797"/>
            <a:ext cx="7772400" cy="1143000"/>
          </a:xfrm>
        </p:spPr>
        <p:txBody>
          <a:bodyPr/>
          <a:lstStyle/>
          <a:p>
            <a:pPr eaLnBrk="1" hangingPunct="1"/>
            <a:r>
              <a:rPr lang="en-US" dirty="0"/>
              <a:t>Today Oct 21</a:t>
            </a:r>
            <a:br>
              <a:rPr lang="en-US" dirty="0"/>
            </a:br>
            <a:endParaRPr lang="en-US" dirty="0"/>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mn-lt"/>
                <a:ea typeface="+mn-ea"/>
                <a:cs typeface="+mn-cs"/>
              </a:rPr>
              <a:t>Finish Semantic Analysis……</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a:noFill/>
        </p:spPr>
        <p:txBody>
          <a:bodyPr/>
          <a:lstStyle/>
          <a:p>
            <a:fld id="{2AEBDA74-1363-46DF-A0F3-F8D314F42F9E}" type="datetime1">
              <a:rPr lang="en-US" smtClean="0"/>
              <a:t>10/21/2021</a:t>
            </a:fld>
            <a:endParaRPr lang="en-US"/>
          </a:p>
        </p:txBody>
      </p:sp>
      <p:sp>
        <p:nvSpPr>
          <p:cNvPr id="6148" name="Footer Placeholder 4"/>
          <p:cNvSpPr>
            <a:spLocks noGrp="1"/>
          </p:cNvSpPr>
          <p:nvPr>
            <p:ph type="ftr" sz="quarter" idx="11"/>
          </p:nvPr>
        </p:nvSpPr>
        <p:spPr>
          <a:noFill/>
        </p:spPr>
        <p:txBody>
          <a:bodyPr/>
          <a:lstStyle/>
          <a:p>
            <a:r>
              <a:rPr lang="en-US"/>
              <a:t>CPSC503 Winter 2020-21</a:t>
            </a:r>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20</a:t>
            </a:fld>
            <a:endParaRPr lang="en-US"/>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a:t>Hyponymy</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a:t>Since dogs are </a:t>
            </a:r>
            <a:r>
              <a:rPr lang="en-US" sz="2800" dirty="0" err="1"/>
              <a:t>canids</a:t>
            </a:r>
            <a:endParaRPr lang="en-US" sz="2800" dirty="0"/>
          </a:p>
          <a:p>
            <a:pPr lvl="2" eaLnBrk="1" hangingPunct="1"/>
            <a:r>
              <a:rPr lang="en-US" sz="2800" dirty="0">
                <a:solidFill>
                  <a:schemeClr val="accent2"/>
                </a:solidFill>
              </a:rPr>
              <a:t>Dog</a:t>
            </a:r>
            <a:r>
              <a:rPr lang="en-US" sz="2800" dirty="0">
                <a:solidFill>
                  <a:srgbClr val="008000"/>
                </a:solidFill>
              </a:rPr>
              <a:t> </a:t>
            </a:r>
            <a:r>
              <a:rPr lang="en-US" sz="2800" dirty="0"/>
              <a:t>is a </a:t>
            </a:r>
            <a:r>
              <a:rPr lang="en-US" sz="2800" i="1" dirty="0">
                <a:solidFill>
                  <a:schemeClr val="accent2"/>
                </a:solidFill>
              </a:rPr>
              <a:t>hyponym</a:t>
            </a:r>
            <a:r>
              <a:rPr lang="en-US" sz="2800" dirty="0"/>
              <a:t> of </a:t>
            </a:r>
            <a:r>
              <a:rPr lang="en-US" sz="2800" dirty="0" err="1">
                <a:solidFill>
                  <a:schemeClr val="accent2"/>
                </a:solidFill>
              </a:rPr>
              <a:t>canid</a:t>
            </a:r>
            <a:r>
              <a:rPr lang="en-US" sz="2800" dirty="0"/>
              <a:t> and</a:t>
            </a:r>
          </a:p>
          <a:p>
            <a:pPr lvl="2" eaLnBrk="1" hangingPunct="1"/>
            <a:r>
              <a:rPr lang="en-US" sz="2800" dirty="0" err="1">
                <a:solidFill>
                  <a:schemeClr val="accent2"/>
                </a:solidFill>
              </a:rPr>
              <a:t>Canid</a:t>
            </a:r>
            <a:r>
              <a:rPr lang="en-US" sz="2800" dirty="0"/>
              <a:t> is a </a:t>
            </a:r>
            <a:r>
              <a:rPr lang="en-US" sz="2800" i="1" dirty="0" err="1">
                <a:solidFill>
                  <a:schemeClr val="accent2"/>
                </a:solidFill>
              </a:rPr>
              <a:t>hypernym</a:t>
            </a:r>
            <a:r>
              <a:rPr lang="en-US" sz="2800" dirty="0">
                <a:solidFill>
                  <a:schemeClr val="accent2"/>
                </a:solidFill>
              </a:rPr>
              <a:t> </a:t>
            </a:r>
            <a:r>
              <a:rPr lang="en-US" sz="2800" dirty="0"/>
              <a:t>of </a:t>
            </a:r>
            <a:r>
              <a:rPr lang="en-US" sz="2800" dirty="0">
                <a:solidFill>
                  <a:schemeClr val="accent2"/>
                </a:solidFill>
              </a:rPr>
              <a:t>dog</a:t>
            </a:r>
          </a:p>
          <a:p>
            <a:pPr lvl="2" eaLnBrk="1" hangingPunct="1"/>
            <a:endParaRPr lang="en-US" sz="2800" dirty="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Def. Pairings where one lexeme denotes a subclass of the other</a:t>
            </a:r>
          </a:p>
          <a:p>
            <a:pPr marL="342900" indent="-342900">
              <a:spcBef>
                <a:spcPct val="20000"/>
              </a:spcBef>
              <a:buFontTx/>
              <a:buChar char="•"/>
            </a:pPr>
            <a:endParaRPr lang="en-US" sz="320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a:latin typeface="Comic Sans MS" pitchFamily="66" charset="0"/>
              </a:rPr>
              <a:t>doctor/human</a:t>
            </a:r>
          </a:p>
          <a:p>
            <a:pPr marL="742950" lvl="1" indent="-285750">
              <a:spcBef>
                <a:spcPct val="20000"/>
              </a:spcBef>
            </a:pPr>
            <a:r>
              <a:rPr lang="en-US" sz="2800" dirty="0">
                <a:latin typeface="Comic Sans MS" pitchFamily="66" charset="0"/>
              </a:rPr>
              <a:t>……</a:t>
            </a: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E3146914-BC48-4CBC-AA60-3A776D70C072}" type="datetime1">
              <a:rPr lang="en-US" smtClean="0"/>
              <a:t>10/21/2021</a:t>
            </a:fld>
            <a:endParaRPr lang="en-US"/>
          </a:p>
        </p:txBody>
      </p:sp>
      <p:sp>
        <p:nvSpPr>
          <p:cNvPr id="28675" name="Footer Placeholder 4"/>
          <p:cNvSpPr>
            <a:spLocks noGrp="1"/>
          </p:cNvSpPr>
          <p:nvPr>
            <p:ph type="ftr" sz="quarter" idx="11"/>
          </p:nvPr>
        </p:nvSpPr>
        <p:spPr>
          <a:noFill/>
        </p:spPr>
        <p:txBody>
          <a:bodyPr/>
          <a:lstStyle/>
          <a:p>
            <a:r>
              <a:rPr lang="en-US"/>
              <a:t>CPSC503 Winter 2020-21</a:t>
            </a:r>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21</a:t>
            </a:fld>
            <a:endParaRPr lang="en-US"/>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a:t>Databases containing all lexical relations among all lexemes </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WordNet:</a:t>
            </a:r>
            <a:r>
              <a:rPr lang="en-US" sz="2800" dirty="0">
                <a:latin typeface="Comic Sans MS" pitchFamily="66" charset="0"/>
              </a:rPr>
              <a:t> first developed with reasonable coverage and widely used [</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Date Placeholder 4"/>
          <p:cNvSpPr>
            <a:spLocks noGrp="1"/>
          </p:cNvSpPr>
          <p:nvPr>
            <p:ph type="dt" sz="quarter" idx="10"/>
          </p:nvPr>
        </p:nvSpPr>
        <p:spPr>
          <a:noFill/>
        </p:spPr>
        <p:txBody>
          <a:bodyPr/>
          <a:lstStyle/>
          <a:p>
            <a:fld id="{11A4E611-6E2B-4998-BFC3-1710152A10C9}" type="datetime1">
              <a:rPr lang="en-US" smtClean="0"/>
              <a:t>10/21/2021</a:t>
            </a:fld>
            <a:endParaRPr lang="en-US"/>
          </a:p>
        </p:txBody>
      </p:sp>
      <p:sp>
        <p:nvSpPr>
          <p:cNvPr id="7177" name="Footer Placeholder 5"/>
          <p:cNvSpPr>
            <a:spLocks noGrp="1"/>
          </p:cNvSpPr>
          <p:nvPr>
            <p:ph type="ftr" sz="quarter" idx="11"/>
          </p:nvPr>
        </p:nvSpPr>
        <p:spPr>
          <a:noFill/>
        </p:spPr>
        <p:txBody>
          <a:bodyPr/>
          <a:lstStyle/>
          <a:p>
            <a:r>
              <a:rPr lang="en-US"/>
              <a:t>CPSC503 Winter 2020-21</a:t>
            </a:r>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22</a:t>
            </a:fld>
            <a:endParaRPr lang="en-US"/>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a:t>WordNet 3.0</a:t>
            </a:r>
          </a:p>
        </p:txBody>
      </p:sp>
      <p:sp>
        <p:nvSpPr>
          <p:cNvPr id="608384" name="Rectangle 128"/>
          <p:cNvSpPr>
            <a:spLocks noChangeArrowheads="1"/>
          </p:cNvSpPr>
          <p:nvPr/>
        </p:nvSpPr>
        <p:spPr bwMode="auto">
          <a:xfrm>
            <a:off x="0" y="37338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lemma/lexeme</a:t>
            </a:r>
            <a:r>
              <a:rPr lang="en-US" sz="2800">
                <a:latin typeface="Comic Sans MS" pitchFamily="66" charset="0"/>
              </a:rPr>
              <a:t>: all possible senses </a:t>
            </a:r>
            <a:r>
              <a:rPr lang="en-US" sz="2800" b="0">
                <a:latin typeface="Comic Sans MS" pitchFamily="66" charset="0"/>
              </a:rPr>
              <a:t>(no distinction between homonymy and polysemy)</a:t>
            </a:r>
          </a:p>
        </p:txBody>
      </p:sp>
      <p:sp>
        <p:nvSpPr>
          <p:cNvPr id="608385" name="Rectangle 129"/>
          <p:cNvSpPr>
            <a:spLocks noChangeArrowheads="1"/>
          </p:cNvSpPr>
          <p:nvPr/>
        </p:nvSpPr>
        <p:spPr bwMode="auto">
          <a:xfrm>
            <a:off x="0" y="50292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sense: </a:t>
            </a:r>
            <a:r>
              <a:rPr lang="en-US" sz="3200" b="0">
                <a:latin typeface="Comic Sans MS" pitchFamily="66" charset="0"/>
              </a:rPr>
              <a:t>a set of synonyms (</a:t>
            </a:r>
            <a:r>
              <a:rPr lang="en-US" sz="3200" b="0">
                <a:solidFill>
                  <a:schemeClr val="accent2"/>
                </a:solidFill>
                <a:latin typeface="Comic Sans MS" pitchFamily="66" charset="0"/>
              </a:rPr>
              <a:t>synset</a:t>
            </a:r>
            <a:r>
              <a:rPr lang="en-US" sz="3200" b="0">
                <a:latin typeface="Comic Sans MS" pitchFamily="66" charset="0"/>
              </a:rPr>
              <a:t>) and a gloss</a:t>
            </a:r>
          </a:p>
        </p:txBody>
      </p:sp>
      <p:graphicFrame>
        <p:nvGraphicFramePr>
          <p:cNvPr id="608448" name="Group 192"/>
          <p:cNvGraphicFramePr>
            <a:graphicFrameLocks noGrp="1"/>
          </p:cNvGraphicFramePr>
          <p:nvPr/>
        </p:nvGraphicFramePr>
        <p:xfrm>
          <a:off x="228600" y="838200"/>
          <a:ext cx="8610600" cy="2825750"/>
        </p:xfrm>
        <a:graphic>
          <a:graphicData uri="http://schemas.openxmlformats.org/drawingml/2006/table">
            <a:tbl>
              <a:tblPr/>
              <a:tblGrid>
                <a:gridCol w="1600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Date Placeholder 3"/>
          <p:cNvSpPr>
            <a:spLocks noGrp="1"/>
          </p:cNvSpPr>
          <p:nvPr>
            <p:ph type="dt" sz="quarter" idx="10"/>
          </p:nvPr>
        </p:nvSpPr>
        <p:spPr>
          <a:noFill/>
        </p:spPr>
        <p:txBody>
          <a:bodyPr/>
          <a:lstStyle/>
          <a:p>
            <a:fld id="{4B5DCF83-3514-470B-9CAE-DB5C3649C746}" type="datetime1">
              <a:rPr lang="en-US" smtClean="0"/>
              <a:t>10/21/2021</a:t>
            </a:fld>
            <a:endParaRPr lang="en-US"/>
          </a:p>
        </p:txBody>
      </p:sp>
      <p:sp>
        <p:nvSpPr>
          <p:cNvPr id="8202" name="Footer Placeholder 4"/>
          <p:cNvSpPr>
            <a:spLocks noGrp="1"/>
          </p:cNvSpPr>
          <p:nvPr>
            <p:ph type="ftr" sz="quarter" idx="11"/>
          </p:nvPr>
        </p:nvSpPr>
        <p:spPr>
          <a:noFill/>
        </p:spPr>
        <p:txBody>
          <a:bodyPr/>
          <a:lstStyle/>
          <a:p>
            <a:r>
              <a:rPr lang="en-US"/>
              <a:t>CPSC503 Winter 2020-21</a:t>
            </a:r>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23</a:t>
            </a:fld>
            <a:endParaRPr lang="en-US"/>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a:t>WordNet: entry for </a:t>
            </a:r>
            <a:r>
              <a:rPr lang="en-US">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a:t>The</a:t>
            </a:r>
            <a:r>
              <a:rPr lang="en-US"/>
              <a:t> noun </a:t>
            </a:r>
            <a:r>
              <a:rPr lang="en-US" b="0"/>
              <a:t>"table" has 6 senses in WordNet</a:t>
            </a:r>
            <a:r>
              <a:rPr lang="en-US"/>
              <a:t>.</a:t>
            </a:r>
            <a:br>
              <a:rPr lang="en-US" sz="2400"/>
            </a:br>
            <a:r>
              <a:rPr lang="en-US" b="0"/>
              <a:t>1. </a:t>
            </a:r>
            <a:r>
              <a:rPr lang="en-US" b="0">
                <a:solidFill>
                  <a:schemeClr val="accent2"/>
                </a:solidFill>
              </a:rPr>
              <a:t>table, tabular array</a:t>
            </a:r>
            <a:r>
              <a:rPr lang="en-US" b="0"/>
              <a:t> -- (a set of data …)</a:t>
            </a:r>
            <a:br>
              <a:rPr lang="en-US" b="0"/>
            </a:br>
            <a:r>
              <a:rPr lang="en-US" b="0"/>
              <a:t>2. </a:t>
            </a:r>
            <a:r>
              <a:rPr lang="en-US" b="0">
                <a:solidFill>
                  <a:schemeClr val="accent2"/>
                </a:solidFill>
              </a:rPr>
              <a:t>table</a:t>
            </a:r>
            <a:r>
              <a:rPr lang="en-US" b="0"/>
              <a:t> -- (a piece of furniture …)</a:t>
            </a:r>
            <a:br>
              <a:rPr lang="en-US" b="0"/>
            </a:br>
            <a:r>
              <a:rPr lang="en-US" b="0"/>
              <a:t>3. </a:t>
            </a:r>
            <a:r>
              <a:rPr lang="en-US" b="0">
                <a:solidFill>
                  <a:schemeClr val="accent2"/>
                </a:solidFill>
              </a:rPr>
              <a:t>table</a:t>
            </a:r>
            <a:r>
              <a:rPr lang="en-US" b="0"/>
              <a:t> -- (a piece of furniture with tableware…)</a:t>
            </a:r>
            <a:br>
              <a:rPr lang="en-US" b="0"/>
            </a:br>
            <a:r>
              <a:rPr lang="en-US" b="0"/>
              <a:t>4. </a:t>
            </a:r>
            <a:r>
              <a:rPr lang="en-US" b="0">
                <a:solidFill>
                  <a:schemeClr val="accent2"/>
                </a:solidFill>
              </a:rPr>
              <a:t>mesa, table</a:t>
            </a:r>
            <a:r>
              <a:rPr lang="en-US" b="0"/>
              <a:t> -- (flat tableland …)</a:t>
            </a:r>
            <a:br>
              <a:rPr lang="en-US" b="0"/>
            </a:br>
            <a:r>
              <a:rPr lang="en-US" b="0"/>
              <a:t>5. </a:t>
            </a:r>
            <a:r>
              <a:rPr lang="en-US" b="0">
                <a:solidFill>
                  <a:schemeClr val="accent2"/>
                </a:solidFill>
              </a:rPr>
              <a:t>table</a:t>
            </a:r>
            <a:r>
              <a:rPr lang="en-US" b="0"/>
              <a:t> -- (a company of people …)</a:t>
            </a:r>
            <a:br>
              <a:rPr lang="en-US" b="0"/>
            </a:br>
            <a:r>
              <a:rPr lang="en-US" b="0"/>
              <a:t>6. </a:t>
            </a:r>
            <a:r>
              <a:rPr lang="en-US" b="0">
                <a:solidFill>
                  <a:schemeClr val="accent2"/>
                </a:solidFill>
              </a:rPr>
              <a:t>board, table</a:t>
            </a:r>
            <a:r>
              <a:rPr lang="en-US" b="0"/>
              <a:t> -- (food or meals …)</a:t>
            </a:r>
            <a:br>
              <a:rPr lang="en-US" b="0"/>
            </a:br>
            <a:endParaRPr lang="en-US" b="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6"/>
              <a:stretch>
                <a:fillRect/>
              </a:stretch>
            </p:blipFill>
            <p:spPr>
              <a:xfrm>
                <a:off x="8202568" y="5316708"/>
                <a:ext cx="341190" cy="364129"/>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Date Placeholder 3"/>
          <p:cNvSpPr>
            <a:spLocks noGrp="1"/>
          </p:cNvSpPr>
          <p:nvPr>
            <p:ph type="dt" sz="quarter" idx="10"/>
          </p:nvPr>
        </p:nvSpPr>
        <p:spPr>
          <a:noFill/>
        </p:spPr>
        <p:txBody>
          <a:bodyPr/>
          <a:lstStyle/>
          <a:p>
            <a:fld id="{A87D95BF-6B6C-4AD8-AC3E-044F48A6C9E6}" type="datetime1">
              <a:rPr lang="en-US" smtClean="0"/>
              <a:t>10/21/2021</a:t>
            </a:fld>
            <a:endParaRPr lang="en-US"/>
          </a:p>
        </p:txBody>
      </p:sp>
      <p:sp>
        <p:nvSpPr>
          <p:cNvPr id="9229" name="Footer Placeholder 4"/>
          <p:cNvSpPr>
            <a:spLocks noGrp="1"/>
          </p:cNvSpPr>
          <p:nvPr>
            <p:ph type="ftr" sz="quarter" idx="11"/>
          </p:nvPr>
        </p:nvSpPr>
        <p:spPr>
          <a:noFill/>
        </p:spPr>
        <p:txBody>
          <a:bodyPr/>
          <a:lstStyle/>
          <a:p>
            <a:r>
              <a:rPr lang="en-US"/>
              <a:t>CPSC503 Winter 2020-21</a:t>
            </a:r>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24</a:t>
            </a:fld>
            <a:endParaRPr lang="en-US"/>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7"/>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9"/>
              <a:stretch>
                <a:fillRect/>
              </a:stretch>
            </p:blipFill>
            <p:spPr>
              <a:xfrm>
                <a:off x="3596066" y="4248097"/>
                <a:ext cx="293355" cy="235203"/>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3"/>
          <p:cNvSpPr>
            <a:spLocks noGrp="1"/>
          </p:cNvSpPr>
          <p:nvPr>
            <p:ph type="dt" sz="quarter" idx="10"/>
          </p:nvPr>
        </p:nvSpPr>
        <p:spPr>
          <a:noFill/>
        </p:spPr>
        <p:txBody>
          <a:bodyPr/>
          <a:lstStyle/>
          <a:p>
            <a:fld id="{47BE8F21-F397-46BB-B4AE-6FB21545144B}" type="datetime1">
              <a:rPr lang="en-US" smtClean="0"/>
              <a:t>10/21/2021</a:t>
            </a:fld>
            <a:endParaRPr lang="en-US"/>
          </a:p>
        </p:txBody>
      </p:sp>
      <p:sp>
        <p:nvSpPr>
          <p:cNvPr id="10249" name="Footer Placeholder 4"/>
          <p:cNvSpPr>
            <a:spLocks noGrp="1"/>
          </p:cNvSpPr>
          <p:nvPr>
            <p:ph type="ftr" sz="quarter" idx="11"/>
          </p:nvPr>
        </p:nvSpPr>
        <p:spPr>
          <a:noFill/>
        </p:spPr>
        <p:txBody>
          <a:bodyPr/>
          <a:lstStyle/>
          <a:p>
            <a:r>
              <a:rPr lang="en-US"/>
              <a:t>CPSC503 Winter 2020-21</a:t>
            </a:r>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25</a:t>
            </a:fld>
            <a:endParaRPr lang="en-US"/>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a:t>WordNet</a:t>
            </a:r>
            <a:r>
              <a:rPr lang="en-US" sz="2000" b="0" dirty="0"/>
              <a:t>: example from ver1.7.1</a:t>
            </a:r>
          </a:p>
          <a:p>
            <a:pPr eaLnBrk="1" hangingPunct="1">
              <a:buFontTx/>
              <a:buNone/>
            </a:pPr>
            <a:r>
              <a:rPr lang="en-US" sz="2000" b="0" dirty="0"/>
              <a:t>For the three senses of “Vancouver”</a:t>
            </a:r>
          </a:p>
          <a:p>
            <a:pPr eaLnBrk="1" hangingPunct="1">
              <a:lnSpc>
                <a:spcPct val="80000"/>
              </a:lnSpc>
              <a:buFontTx/>
              <a:buNone/>
            </a:pPr>
            <a:r>
              <a:rPr lang="en-US" sz="2000" b="0" dirty="0">
                <a:sym typeface="Symbol" pitchFamily="18" charset="2"/>
              </a:rPr>
              <a:t>(</a:t>
            </a:r>
            <a:r>
              <a:rPr lang="en-US" sz="2000" b="0" dirty="0"/>
              <a:t>city, metropolis, urban center)</a:t>
            </a:r>
          </a:p>
          <a:p>
            <a:pPr eaLnBrk="1" hangingPunct="1">
              <a:lnSpc>
                <a:spcPct val="80000"/>
              </a:lnSpc>
              <a:buFontTx/>
              <a:buNone/>
            </a:pPr>
            <a:r>
              <a:rPr lang="en-US" sz="2000" b="0" dirty="0">
                <a:sym typeface="Symbol" pitchFamily="18" charset="2"/>
              </a:rPr>
              <a:t>	</a:t>
            </a:r>
            <a:r>
              <a:rPr lang="en-US" sz="2000" b="0" dirty="0"/>
              <a:t> (municipality)</a:t>
            </a:r>
          </a:p>
          <a:p>
            <a:pPr eaLnBrk="1" hangingPunct="1">
              <a:lnSpc>
                <a:spcPct val="80000"/>
              </a:lnSpc>
              <a:buFontTx/>
              <a:buNone/>
            </a:pPr>
            <a:r>
              <a:rPr lang="en-US" sz="2000" b="0" dirty="0">
                <a:sym typeface="Symbol" pitchFamily="18" charset="2"/>
              </a:rPr>
              <a:t>	    </a:t>
            </a:r>
            <a:r>
              <a:rPr lang="en-US" sz="2000" b="0" dirty="0"/>
              <a:t> (urban area)</a:t>
            </a:r>
          </a:p>
          <a:p>
            <a:pPr eaLnBrk="1" hangingPunct="1">
              <a:lnSpc>
                <a:spcPct val="80000"/>
              </a:lnSpc>
              <a:buFontTx/>
              <a:buNone/>
            </a:pPr>
            <a:r>
              <a:rPr lang="en-US" sz="2000" b="0" dirty="0">
                <a:sym typeface="Symbol" pitchFamily="18" charset="2"/>
              </a:rPr>
              <a:t>		</a:t>
            </a:r>
            <a:r>
              <a:rPr lang="en-US" sz="2000" b="0" dirty="0"/>
              <a:t> (geographical area)</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	</a:t>
            </a:r>
            <a:r>
              <a:rPr lang="en-US" sz="2000" b="0" dirty="0"/>
              <a:t> (administrative district, territorial division)</a:t>
            </a:r>
          </a:p>
          <a:p>
            <a:pPr eaLnBrk="1" hangingPunct="1">
              <a:lnSpc>
                <a:spcPct val="80000"/>
              </a:lnSpc>
              <a:buFontTx/>
              <a:buNone/>
            </a:pPr>
            <a:r>
              <a:rPr lang="en-US" sz="2000" b="0" dirty="0">
                <a:sym typeface="Symbol" pitchFamily="18" charset="2"/>
              </a:rPr>
              <a:t>		</a:t>
            </a:r>
            <a:r>
              <a:rPr lang="en-US" sz="2000" b="0" dirty="0"/>
              <a:t> (district, territory)</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a:t>
            </a:r>
            <a:r>
              <a:rPr lang="en-US" sz="2000" b="0" dirty="0"/>
              <a:t> (port)</a:t>
            </a:r>
          </a:p>
          <a:p>
            <a:pPr eaLnBrk="1" hangingPunct="1">
              <a:lnSpc>
                <a:spcPct val="80000"/>
              </a:lnSpc>
              <a:buFontTx/>
              <a:buNone/>
            </a:pPr>
            <a:r>
              <a:rPr lang="en-US" sz="2000" b="0" dirty="0">
                <a:sym typeface="Symbol" pitchFamily="18" charset="2"/>
              </a:rPr>
              <a:t>	</a:t>
            </a:r>
            <a:r>
              <a:rPr lang="en-US" sz="2000" b="0" dirty="0"/>
              <a:t> (geographic point)</a:t>
            </a:r>
          </a:p>
          <a:p>
            <a:pPr eaLnBrk="1" hangingPunct="1">
              <a:lnSpc>
                <a:spcPct val="80000"/>
              </a:lnSpc>
              <a:buFontTx/>
              <a:buNone/>
            </a:pPr>
            <a:r>
              <a:rPr lang="en-US" sz="2000" b="0" dirty="0">
                <a:sym typeface="Symbol" pitchFamily="18" charset="2"/>
              </a:rPr>
              <a:t>		</a:t>
            </a:r>
            <a:r>
              <a:rPr lang="en-US" sz="2000" b="0" dirty="0"/>
              <a:t> (point)</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buFontTx/>
              <a:buNone/>
            </a:pP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Visualizing </a:t>
            </a:r>
            <a:r>
              <a:rPr lang="en-CA" dirty="0" err="1"/>
              <a:t>Wordnet</a:t>
            </a:r>
            <a:r>
              <a:rPr lang="en-CA" dirty="0"/>
              <a:t> Relations</a:t>
            </a:r>
          </a:p>
        </p:txBody>
      </p:sp>
      <p:sp>
        <p:nvSpPr>
          <p:cNvPr id="4" name="Footer Placeholder 3"/>
          <p:cNvSpPr>
            <a:spLocks noGrp="1"/>
          </p:cNvSpPr>
          <p:nvPr>
            <p:ph type="ftr" sz="quarter" idx="11"/>
          </p:nvPr>
        </p:nvSpPr>
        <p:spPr/>
        <p:txBody>
          <a:bodyPr/>
          <a:lstStyle/>
          <a:p>
            <a:pPr>
              <a:defRPr/>
            </a:pPr>
            <a:r>
              <a:rPr lang="en-US">
                <a:solidFill>
                  <a:srgbClr val="000000"/>
                </a:solidFill>
              </a:rPr>
              <a:t>CPSC503 Winter 2020-21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26</a:t>
            </a:fld>
            <a:endParaRPr lang="en-US">
              <a:solidFill>
                <a:srgbClr val="000000"/>
              </a:solidFill>
            </a:endParaRPr>
          </a:p>
        </p:txBody>
      </p:sp>
      <p:pic>
        <p:nvPicPr>
          <p:cNvPr id="106498" name="Picture 2" descr="http://vialab.science.uoit.ca/wp-content/themes/vialab/lib/utils/timthumb.php?src=/wp-content/uploads/2011/12/emotion_sequence.png&amp;h=&amp;w=61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76400"/>
            <a:ext cx="8763000" cy="3260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449810"/>
            <a:ext cx="7162800" cy="584775"/>
          </a:xfrm>
          <a:prstGeom prst="rect">
            <a:avLst/>
          </a:prstGeom>
          <a:noFill/>
        </p:spPr>
        <p:txBody>
          <a:bodyPr wrap="square" rtlCol="0">
            <a:spAutoFit/>
          </a:bodyPr>
          <a:lstStyle/>
          <a:p>
            <a:r>
              <a:rPr lang="en-CA" b="0" dirty="0"/>
              <a:t>C. Collins, “WordNet Explorer: Applying visualization principles to lexical semantics,” University of Toronto, Technical Report </a:t>
            </a:r>
            <a:r>
              <a:rPr lang="en-CA" b="0" dirty="0" err="1"/>
              <a:t>kmdi</a:t>
            </a:r>
            <a:r>
              <a:rPr lang="en-CA" b="0" dirty="0"/>
              <a:t> 2007-2, 2007. </a:t>
            </a:r>
            <a:endParaRPr lang="en-CA" dirty="0"/>
          </a:p>
        </p:txBody>
      </p:sp>
      <p:sp>
        <p:nvSpPr>
          <p:cNvPr id="3" name="Date Placeholder 2"/>
          <p:cNvSpPr>
            <a:spLocks noGrp="1"/>
          </p:cNvSpPr>
          <p:nvPr>
            <p:ph type="dt" sz="half" idx="10"/>
          </p:nvPr>
        </p:nvSpPr>
        <p:spPr/>
        <p:txBody>
          <a:bodyPr/>
          <a:lstStyle/>
          <a:p>
            <a:pPr>
              <a:defRPr/>
            </a:pPr>
            <a:fld id="{5612369A-6333-47CE-9717-8FE4055A3535}" type="datetime1">
              <a:rPr lang="en-US" smtClean="0"/>
              <a:t>10/21/2021</a:t>
            </a:fld>
            <a:endParaRPr lang="en-US"/>
          </a:p>
        </p:txBody>
      </p:sp>
    </p:spTree>
    <p:extLst>
      <p:ext uri="{BB962C8B-B14F-4D97-AF65-F5344CB8AC3E}">
        <p14:creationId xmlns:p14="http://schemas.microsoft.com/office/powerpoint/2010/main" val="859684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 interface &amp; API</a:t>
            </a:r>
          </a:p>
        </p:txBody>
      </p:sp>
      <p:sp>
        <p:nvSpPr>
          <p:cNvPr id="3" name="Footer Placeholder 2"/>
          <p:cNvSpPr>
            <a:spLocks noGrp="1"/>
          </p:cNvSpPr>
          <p:nvPr>
            <p:ph type="ftr" sz="quarter" idx="11"/>
          </p:nvPr>
        </p:nvSpPr>
        <p:spPr/>
        <p:txBody>
          <a:bodyPr/>
          <a:lstStyle/>
          <a:p>
            <a:pPr>
              <a:defRPr/>
            </a:pPr>
            <a:r>
              <a:rPr lang="en-US">
                <a:solidFill>
                  <a:srgbClr val="000000"/>
                </a:solidFill>
              </a:rPr>
              <a:t>CPSC503 Winter 2020-21</a:t>
            </a:r>
          </a:p>
        </p:txBody>
      </p:sp>
      <p:sp>
        <p:nvSpPr>
          <p:cNvPr id="4" name="Slide Number Placeholder 3"/>
          <p:cNvSpPr>
            <a:spLocks noGrp="1"/>
          </p:cNvSpPr>
          <p:nvPr>
            <p:ph type="sldNum" sz="quarter" idx="12"/>
          </p:nvPr>
        </p:nvSpPr>
        <p:spPr/>
        <p:txBody>
          <a:bodyPr/>
          <a:lstStyle/>
          <a:p>
            <a:pPr>
              <a:defRPr/>
            </a:pPr>
            <a:r>
              <a:rPr lang="en-US">
                <a:solidFill>
                  <a:srgbClr val="000000"/>
                </a:solidFill>
              </a:rPr>
              <a:t>Slide </a:t>
            </a:r>
            <a:fld id="{11692EB8-07D1-4B45-95E9-F32685544E09}" type="slidenum">
              <a:rPr lang="en-US" smtClean="0">
                <a:solidFill>
                  <a:srgbClr val="000000"/>
                </a:solidFill>
              </a:rPr>
              <a:pPr>
                <a:defRPr/>
              </a:pPr>
              <a:t>27</a:t>
            </a:fld>
            <a:endParaRPr lang="en-US">
              <a:solidFill>
                <a:srgbClr val="000000"/>
              </a:solidFill>
            </a:endParaRPr>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50000" b="9896"/>
          <a:stretch/>
        </p:blipFill>
        <p:spPr bwMode="auto">
          <a:xfrm>
            <a:off x="1143000" y="762000"/>
            <a:ext cx="65055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pPr>
              <a:defRPr/>
            </a:pPr>
            <a:fld id="{D641EFFB-DF24-4BF2-955A-47B2EF39C482}" type="datetime1">
              <a:rPr lang="en-US" smtClean="0">
                <a:solidFill>
                  <a:srgbClr val="000000"/>
                </a:solidFill>
              </a:rPr>
              <a:t>10/21/2021</a:t>
            </a:fld>
            <a:endParaRPr lang="en-US">
              <a:solidFill>
                <a:srgbClr val="000000"/>
              </a:solidFill>
            </a:endParaRPr>
          </a:p>
        </p:txBody>
      </p:sp>
    </p:spTree>
    <p:extLst>
      <p:ext uri="{BB962C8B-B14F-4D97-AF65-F5344CB8AC3E}">
        <p14:creationId xmlns:p14="http://schemas.microsoft.com/office/powerpoint/2010/main" val="1071044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xfrm>
            <a:off x="762000" y="6400800"/>
            <a:ext cx="1905000" cy="457200"/>
          </a:xfrm>
          <a:noFill/>
        </p:spPr>
        <p:txBody>
          <a:bodyPr/>
          <a:lstStyle/>
          <a:p>
            <a:fld id="{001F7A2E-C534-47C1-9182-061DAA71198E}" type="datetime1">
              <a:rPr lang="en-US" smtClean="0"/>
              <a:t>10/21/2021</a:t>
            </a:fld>
            <a:endParaRPr lang="en-US"/>
          </a:p>
        </p:txBody>
      </p:sp>
      <p:sp>
        <p:nvSpPr>
          <p:cNvPr id="11268" name="Footer Placeholder 4"/>
          <p:cNvSpPr>
            <a:spLocks noGrp="1"/>
          </p:cNvSpPr>
          <p:nvPr>
            <p:ph type="ftr" sz="quarter" idx="11"/>
          </p:nvPr>
        </p:nvSpPr>
        <p:spPr>
          <a:xfrm>
            <a:off x="3200400" y="6400800"/>
            <a:ext cx="2895600" cy="457200"/>
          </a:xfrm>
          <a:noFill/>
        </p:spPr>
        <p:txBody>
          <a:bodyPr/>
          <a:lstStyle/>
          <a:p>
            <a:r>
              <a:rPr lang="en-US"/>
              <a:t>CPSC503 Winter 2020-21</a:t>
            </a:r>
          </a:p>
        </p:txBody>
      </p:sp>
      <p:sp>
        <p:nvSpPr>
          <p:cNvPr id="11269" name="Slide Number Placeholder 5"/>
          <p:cNvSpPr>
            <a:spLocks noGrp="1"/>
          </p:cNvSpPr>
          <p:nvPr>
            <p:ph type="sldNum" sz="quarter" idx="12"/>
          </p:nvPr>
        </p:nvSpPr>
        <p:spPr>
          <a:xfrm>
            <a:off x="6629400" y="6400800"/>
            <a:ext cx="1905000" cy="457200"/>
          </a:xfrm>
          <a:noFill/>
        </p:spPr>
        <p:txBody>
          <a:bodyPr/>
          <a:lstStyle/>
          <a:p>
            <a:fld id="{C846E2CE-604E-415D-94AD-A5097620A2A1}" type="slidenum">
              <a:rPr lang="en-US" smtClean="0"/>
              <a:pPr/>
              <a:t>28</a:t>
            </a:fld>
            <a:endParaRPr lang="en-US"/>
          </a:p>
        </p:txBody>
      </p:sp>
      <p:sp>
        <p:nvSpPr>
          <p:cNvPr id="11270" name="Rectangle 2"/>
          <p:cNvSpPr>
            <a:spLocks noGrp="1" noChangeArrowheads="1"/>
          </p:cNvSpPr>
          <p:nvPr>
            <p:ph type="title"/>
          </p:nvPr>
        </p:nvSpPr>
        <p:spPr>
          <a:xfrm>
            <a:off x="559594" y="-228600"/>
            <a:ext cx="7772400" cy="1143000"/>
          </a:xfrm>
        </p:spPr>
        <p:txBody>
          <a:bodyPr/>
          <a:lstStyle/>
          <a:p>
            <a:pPr eaLnBrk="1" hangingPunct="1"/>
            <a:r>
              <a:rPr lang="en-US" dirty="0" err="1"/>
              <a:t>Wordnet</a:t>
            </a:r>
            <a:r>
              <a:rPr lang="en-US" dirty="0"/>
              <a:t>: NLP Tasks</a:t>
            </a:r>
          </a:p>
        </p:txBody>
      </p:sp>
      <p:sp>
        <p:nvSpPr>
          <p:cNvPr id="22534" name="Rectangle 3"/>
          <p:cNvSpPr>
            <a:spLocks noGrp="1" noChangeArrowheads="1"/>
          </p:cNvSpPr>
          <p:nvPr>
            <p:ph type="body" idx="1"/>
          </p:nvPr>
        </p:nvSpPr>
        <p:spPr>
          <a:xfrm>
            <a:off x="122100" y="672060"/>
            <a:ext cx="8793299" cy="5195339"/>
          </a:xfrm>
        </p:spPr>
        <p:txBody>
          <a:bodyPr/>
          <a:lstStyle/>
          <a:p>
            <a:pPr eaLnBrk="1" hangingPunct="1">
              <a:spcBef>
                <a:spcPct val="40000"/>
              </a:spcBef>
              <a:defRPr/>
            </a:pPr>
            <a:r>
              <a:rPr lang="en-US" dirty="0">
                <a:solidFill>
                  <a:schemeClr val="accent2"/>
                </a:solidFill>
              </a:rPr>
              <a:t>Probabilistic Parsing (PP-attachments): </a:t>
            </a:r>
            <a:r>
              <a:rPr lang="en-US" dirty="0"/>
              <a:t>words + word-classes extracted from the </a:t>
            </a:r>
            <a:r>
              <a:rPr lang="en-US" dirty="0" err="1"/>
              <a:t>hypernym</a:t>
            </a:r>
            <a:r>
              <a:rPr lang="en-US" dirty="0"/>
              <a:t> hierarchy increase accuracy from 84% to 88% [</a:t>
            </a:r>
            <a:r>
              <a:rPr lang="en-US" dirty="0" err="1"/>
              <a:t>Stetina</a:t>
            </a:r>
            <a:r>
              <a:rPr lang="en-US" dirty="0"/>
              <a:t> and Nagao, 1997]</a:t>
            </a:r>
          </a:p>
          <a:p>
            <a:pPr marL="274320" eaLnBrk="1" hangingPunct="1">
              <a:spcBef>
                <a:spcPts val="0"/>
              </a:spcBef>
              <a:buFontTx/>
              <a:buNone/>
              <a:defRPr/>
            </a:pPr>
            <a:r>
              <a:rPr lang="en-US" sz="2400" i="1" dirty="0"/>
              <a:t>… acquire a company for money</a:t>
            </a:r>
          </a:p>
          <a:p>
            <a:pPr marL="274320" eaLnBrk="1" hangingPunct="1">
              <a:spcBef>
                <a:spcPts val="0"/>
              </a:spcBef>
              <a:buFontTx/>
              <a:buNone/>
              <a:defRPr/>
            </a:pPr>
            <a:r>
              <a:rPr lang="en-US" sz="2400" i="1" dirty="0"/>
              <a:t>… purchase a car for money</a:t>
            </a:r>
          </a:p>
          <a:p>
            <a:pPr marL="274320" eaLnBrk="1" hangingPunct="1">
              <a:spcBef>
                <a:spcPts val="0"/>
              </a:spcBef>
              <a:buFontTx/>
              <a:buNone/>
              <a:defRPr/>
            </a:pPr>
            <a:r>
              <a:rPr lang="en-US" sz="2400" i="1" dirty="0"/>
              <a:t>… buy a book for a few bucks</a:t>
            </a:r>
            <a:endParaRPr lang="en-US" dirty="0">
              <a:solidFill>
                <a:schemeClr val="accent2"/>
              </a:solidFill>
            </a:endParaRPr>
          </a:p>
          <a:p>
            <a:pPr eaLnBrk="1" hangingPunct="1">
              <a:spcBef>
                <a:spcPct val="40000"/>
              </a:spcBef>
              <a:defRPr/>
            </a:pPr>
            <a:r>
              <a:rPr lang="en-US" dirty="0">
                <a:solidFill>
                  <a:schemeClr val="accent2"/>
                </a:solidFill>
              </a:rPr>
              <a:t>Word sense disambiguation </a:t>
            </a:r>
          </a:p>
          <a:p>
            <a:pPr eaLnBrk="1" hangingPunct="1">
              <a:spcBef>
                <a:spcPct val="40000"/>
              </a:spcBef>
              <a:defRPr/>
            </a:pPr>
            <a:r>
              <a:rPr lang="en-US" dirty="0">
                <a:solidFill>
                  <a:schemeClr val="accent2"/>
                </a:solidFill>
              </a:rPr>
              <a:t>Lexical Chains</a:t>
            </a:r>
            <a:r>
              <a:rPr lang="en-US" dirty="0"/>
              <a:t> (topic modeling, summarization) </a:t>
            </a:r>
          </a:p>
          <a:p>
            <a:pPr marL="457200" indent="-457200" eaLnBrk="1" hangingPunct="1">
              <a:spcBef>
                <a:spcPct val="40000"/>
              </a:spcBef>
              <a:buFont typeface="Arial" panose="020B0604020202020204" pitchFamily="34" charset="0"/>
              <a:buChar char="•"/>
              <a:defRPr/>
            </a:pPr>
            <a:r>
              <a:rPr lang="en-US" dirty="0"/>
              <a:t>and </a:t>
            </a:r>
            <a:r>
              <a:rPr lang="en-US" i="1" dirty="0"/>
              <a:t>many, many others </a:t>
            </a:r>
            <a:r>
              <a:rPr lang="en-US" dirty="0"/>
              <a:t>!</a:t>
            </a:r>
          </a:p>
          <a:p>
            <a:pPr eaLnBrk="1" hangingPunct="1">
              <a:spcBef>
                <a:spcPct val="40000"/>
              </a:spcBef>
              <a:defRPr/>
            </a:pPr>
            <a:r>
              <a:rPr lang="en-US" u="sng" dirty="0"/>
              <a:t>More importantly </a:t>
            </a:r>
            <a:r>
              <a:rPr lang="en-US" dirty="0"/>
              <a:t>starting point for larger Lexical Resources (aka Ontologies) !</a:t>
            </a:r>
          </a:p>
          <a:p>
            <a:pPr eaLnBrk="1" hangingPunct="1">
              <a:spcBef>
                <a:spcPct val="40000"/>
              </a:spcBef>
              <a:defRPr/>
            </a:pP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8160" y="2419560"/>
              <a:ext cx="8825040" cy="1231200"/>
            </p14:xfrm>
          </p:contentPart>
        </mc:Choice>
        <mc:Fallback xmlns="">
          <p:pic>
            <p:nvPicPr>
              <p:cNvPr id="2" name="Ink 1"/>
              <p:cNvPicPr/>
              <p:nvPr/>
            </p:nvPicPr>
            <p:blipFill>
              <a:blip r:embed="rId4"/>
              <a:stretch>
                <a:fillRect/>
              </a:stretch>
            </p:blipFill>
            <p:spPr>
              <a:xfrm>
                <a:off x="296640" y="2405880"/>
                <a:ext cx="8840160" cy="1258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a:t>YAGO2: huge semantic knowledge base</a:t>
            </a:r>
          </a:p>
        </p:txBody>
      </p:sp>
      <p:sp>
        <p:nvSpPr>
          <p:cNvPr id="3" name="Content Placeholder 2"/>
          <p:cNvSpPr>
            <a:spLocks noGrp="1"/>
          </p:cNvSpPr>
          <p:nvPr>
            <p:ph idx="1"/>
          </p:nvPr>
        </p:nvSpPr>
        <p:spPr>
          <a:xfrm>
            <a:off x="0" y="1066800"/>
            <a:ext cx="9144000" cy="2286000"/>
          </a:xfrm>
        </p:spPr>
        <p:txBody>
          <a:bodyPr/>
          <a:lstStyle/>
          <a:p>
            <a:r>
              <a:rPr lang="en-CA" dirty="0"/>
              <a:t>Derived from </a:t>
            </a:r>
            <a:r>
              <a:rPr lang="en-CA" b="1" dirty="0"/>
              <a:t>Wikipedia</a:t>
            </a:r>
            <a:r>
              <a:rPr lang="en-CA" dirty="0"/>
              <a:t>, </a:t>
            </a:r>
            <a:r>
              <a:rPr lang="en-CA" b="1" dirty="0" err="1"/>
              <a:t>WordNet</a:t>
            </a:r>
            <a:r>
              <a:rPr lang="en-CA" dirty="0"/>
              <a:t> and </a:t>
            </a:r>
            <a:r>
              <a:rPr lang="en-CA" b="1" dirty="0" err="1"/>
              <a:t>GeoNames</a:t>
            </a:r>
            <a:r>
              <a:rPr lang="en-CA" dirty="0"/>
              <a:t>. </a:t>
            </a:r>
            <a:r>
              <a:rPr lang="en-CA" b="0" dirty="0"/>
              <a:t>(started in 2007, paper in www conference) </a:t>
            </a:r>
          </a:p>
          <a:p>
            <a:r>
              <a:rPr lang="en-CA" dirty="0"/>
              <a:t>10</a:t>
            </a:r>
            <a:r>
              <a:rPr lang="en-CA" baseline="30000" dirty="0"/>
              <a:t>6</a:t>
            </a:r>
            <a:r>
              <a:rPr lang="en-CA" dirty="0"/>
              <a:t> entities (persons, organizations, cities, etc.) </a:t>
            </a:r>
          </a:p>
          <a:p>
            <a:r>
              <a:rPr lang="en-CA" dirty="0"/>
              <a:t>&gt;120* 10</a:t>
            </a:r>
            <a:r>
              <a:rPr lang="en-CA" baseline="30000" dirty="0"/>
              <a:t>6</a:t>
            </a:r>
            <a:r>
              <a:rPr lang="en-CA" dirty="0"/>
              <a:t> facts about these entities. </a:t>
            </a:r>
          </a:p>
        </p:txBody>
      </p:sp>
      <p:sp>
        <p:nvSpPr>
          <p:cNvPr id="5" name="Footer Placeholder 4"/>
          <p:cNvSpPr>
            <a:spLocks noGrp="1"/>
          </p:cNvSpPr>
          <p:nvPr>
            <p:ph type="ftr" sz="quarter" idx="11"/>
          </p:nvPr>
        </p:nvSpPr>
        <p:spPr/>
        <p:txBody>
          <a:bodyPr/>
          <a:lstStyle/>
          <a:p>
            <a:pPr>
              <a:defRPr/>
            </a:pPr>
            <a:r>
              <a:rPr lang="en-US">
                <a:solidFill>
                  <a:srgbClr val="000000"/>
                </a:solidFill>
              </a:rPr>
              <a:t>CPSC503 Winter 2020-21</a:t>
            </a: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solidFill>
                  <a:srgbClr val="000000"/>
                </a:solidFill>
              </a:rPr>
              <a:pPr>
                <a:defRPr/>
              </a:pPr>
              <a:t>29</a:t>
            </a:fld>
            <a:endParaRPr lang="en-US">
              <a:solidFill>
                <a:srgbClr val="000000"/>
              </a:solidFill>
            </a:endParaRPr>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Tx/>
              <a:buChar char="•"/>
            </a:pPr>
            <a:r>
              <a:rPr lang="en-CA" sz="2800" kern="0" dirty="0">
                <a:solidFill>
                  <a:srgbClr val="000000"/>
                </a:solidFill>
                <a:latin typeface="Arial Unicode MS"/>
              </a:rPr>
              <a:t>YAGO accuracy of 95%. has been manually evaluated. </a:t>
            </a:r>
          </a:p>
          <a:p>
            <a:pPr marL="342900" indent="-342900" eaLnBrk="0" hangingPunct="0">
              <a:spcBef>
                <a:spcPct val="20000"/>
              </a:spcBef>
              <a:buFontTx/>
              <a:buChar char="•"/>
              <a:defRPr/>
            </a:pPr>
            <a:r>
              <a:rPr lang="en-CA" sz="2800" kern="0" dirty="0">
                <a:solidFill>
                  <a:srgbClr val="000000"/>
                </a:solidFill>
                <a:latin typeface="Arial Unicode MS"/>
              </a:rPr>
              <a:t>A</a:t>
            </a:r>
            <a:r>
              <a:rPr lang="en-CA" sz="2800" kern="0" dirty="0" err="1">
                <a:solidFill>
                  <a:srgbClr val="000000"/>
                </a:solidFill>
                <a:latin typeface="Arial Unicode MS"/>
              </a:rPr>
              <a:t>nchored</a:t>
            </a:r>
            <a:r>
              <a:rPr lang="en-CA" sz="2800" kern="0" dirty="0">
                <a:solidFill>
                  <a:srgbClr val="000000"/>
                </a:solidFill>
                <a:latin typeface="Arial Unicode MS"/>
              </a:rPr>
              <a:t> in </a:t>
            </a:r>
            <a:r>
              <a:rPr lang="en-CA" sz="2800" i="1" kern="0" dirty="0">
                <a:solidFill>
                  <a:srgbClr val="000000"/>
                </a:solidFill>
                <a:latin typeface="Arial Unicode MS"/>
              </a:rPr>
              <a:t>time</a:t>
            </a:r>
            <a:r>
              <a:rPr lang="en-CA" sz="2800" kern="0" dirty="0">
                <a:solidFill>
                  <a:srgbClr val="000000"/>
                </a:solidFill>
                <a:latin typeface="Arial Unicode MS"/>
              </a:rPr>
              <a:t> and </a:t>
            </a:r>
            <a:r>
              <a:rPr lang="en-CA" sz="2800" i="1" kern="0" dirty="0">
                <a:solidFill>
                  <a:srgbClr val="000000"/>
                </a:solidFill>
                <a:latin typeface="Arial Unicode MS"/>
              </a:rPr>
              <a:t>space</a:t>
            </a:r>
            <a:r>
              <a:rPr lang="en-CA" sz="2800" kern="0" dirty="0">
                <a:solidFill>
                  <a:srgbClr val="000000"/>
                </a:solidFill>
                <a:latin typeface="Arial Unicode MS"/>
              </a:rPr>
              <a:t>. YAGO attaches a </a:t>
            </a:r>
            <a:r>
              <a:rPr lang="en-CA" sz="2800" i="1" kern="0" dirty="0">
                <a:solidFill>
                  <a:srgbClr val="000000"/>
                </a:solidFill>
                <a:latin typeface="Arial Unicode MS"/>
              </a:rPr>
              <a:t>temporal</a:t>
            </a:r>
            <a:r>
              <a:rPr lang="en-CA" sz="2800" kern="0" dirty="0">
                <a:solidFill>
                  <a:srgbClr val="000000"/>
                </a:solidFill>
                <a:latin typeface="Arial Unicode MS"/>
              </a:rPr>
              <a:t> dimension and a </a:t>
            </a:r>
            <a:r>
              <a:rPr lang="en-CA" sz="2800" i="1" kern="0" dirty="0">
                <a:solidFill>
                  <a:srgbClr val="000000"/>
                </a:solidFill>
                <a:latin typeface="Arial Unicode MS"/>
              </a:rPr>
              <a:t>spatial</a:t>
            </a:r>
            <a:r>
              <a:rPr lang="en-CA" sz="2800" kern="0" dirty="0">
                <a:solidFill>
                  <a:srgbClr val="000000"/>
                </a:solidFill>
                <a:latin typeface="Arial Unicode MS"/>
              </a:rPr>
              <a:t> dimension to many of its facts and entities. </a:t>
            </a:r>
          </a:p>
          <a:p>
            <a:pPr marL="342900" indent="-342900" eaLnBrk="0" hangingPunct="0">
              <a:spcBef>
                <a:spcPct val="20000"/>
              </a:spcBef>
              <a:buFontTx/>
              <a:buChar char="•"/>
              <a:defRPr/>
            </a:pPr>
            <a:endParaRPr lang="en-CA" sz="2800" kern="0" dirty="0">
              <a:solidFill>
                <a:srgbClr val="000000"/>
              </a:solidFill>
              <a:latin typeface="Arial Unicode MS"/>
            </a:endParaRPr>
          </a:p>
        </p:txBody>
      </p:sp>
      <p:sp>
        <p:nvSpPr>
          <p:cNvPr id="4" name="Date Placeholder 3"/>
          <p:cNvSpPr>
            <a:spLocks noGrp="1"/>
          </p:cNvSpPr>
          <p:nvPr>
            <p:ph type="dt" sz="half" idx="10"/>
          </p:nvPr>
        </p:nvSpPr>
        <p:spPr/>
        <p:txBody>
          <a:bodyPr/>
          <a:lstStyle/>
          <a:p>
            <a:pPr>
              <a:defRPr/>
            </a:pPr>
            <a:fld id="{84FE2558-3F26-40D3-A169-D7BB8CD70790}" type="datetime1">
              <a:rPr lang="en-US" smtClean="0">
                <a:solidFill>
                  <a:srgbClr val="000000"/>
                </a:solidFill>
              </a:rPr>
              <a:t>10/21/2021</a:t>
            </a:fld>
            <a:endParaRPr lang="en-US">
              <a:solidFill>
                <a:srgbClr val="000000"/>
              </a:solidFill>
            </a:endParaRPr>
          </a:p>
        </p:txBody>
      </p:sp>
    </p:spTree>
    <p:extLst>
      <p:ext uri="{BB962C8B-B14F-4D97-AF65-F5344CB8AC3E}">
        <p14:creationId xmlns:p14="http://schemas.microsoft.com/office/powerpoint/2010/main" val="42777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xfrm>
            <a:off x="457200" y="6443980"/>
            <a:ext cx="1905000" cy="457200"/>
          </a:xfrm>
          <a:noFill/>
        </p:spPr>
        <p:txBody>
          <a:bodyPr/>
          <a:lstStyle/>
          <a:p>
            <a:fld id="{B97999FD-8EFD-41CF-8660-45C88B5AF7DE}" type="datetime1">
              <a:rPr lang="en-US" smtClean="0"/>
              <a:t>10/21/2021</a:t>
            </a:fld>
            <a:endParaRPr lang="en-US" dirty="0"/>
          </a:p>
        </p:txBody>
      </p:sp>
      <p:sp>
        <p:nvSpPr>
          <p:cNvPr id="2068" name="Footer Placeholder 5"/>
          <p:cNvSpPr>
            <a:spLocks noGrp="1"/>
          </p:cNvSpPr>
          <p:nvPr>
            <p:ph type="ftr" sz="quarter" idx="11"/>
          </p:nvPr>
        </p:nvSpPr>
        <p:spPr>
          <a:xfrm>
            <a:off x="2923540" y="6519236"/>
            <a:ext cx="2895600" cy="457200"/>
          </a:xfrm>
          <a:noFill/>
        </p:spPr>
        <p:txBody>
          <a:bodyPr/>
          <a:lstStyle/>
          <a:p>
            <a:r>
              <a:rPr lang="en-US"/>
              <a:t>CPSC503 Winter 2020-21</a:t>
            </a:r>
            <a:endParaRPr lang="en-US" dirty="0"/>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Goals for Semantic Analysis (1)</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dirty="0"/>
              <a:t>Map NL queries into FOPC so that answers can be effectively computed</a:t>
            </a:r>
            <a:r>
              <a:rPr lang="en-US" sz="2800" dirty="0">
                <a:solidFill>
                  <a:srgbClr val="008000"/>
                </a:solidFill>
              </a:rPr>
              <a:t>	</a:t>
            </a:r>
          </a:p>
          <a:p>
            <a:pPr lvl="1" eaLnBrk="1" hangingPunct="1"/>
            <a:endParaRPr lang="en-US" sz="2800" dirty="0">
              <a:solidFill>
                <a:srgbClr val="008000"/>
              </a:solidFill>
            </a:endParaRPr>
          </a:p>
          <a:p>
            <a:pPr eaLnBrk="1" hangingPunct="1"/>
            <a:endParaRPr lang="en-US" dirty="0">
              <a:solidFill>
                <a:schemeClr val="accent2"/>
              </a:solidFill>
            </a:endParaRPr>
          </a:p>
        </p:txBody>
      </p:sp>
      <p:graphicFrame>
        <p:nvGraphicFramePr>
          <p:cNvPr id="2050" name="Object 12"/>
          <p:cNvGraphicFramePr>
            <a:graphicFrameLocks noChangeAspect="1"/>
          </p:cNvGraphicFramePr>
          <p:nvPr>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90148" name="Equation" r:id="rId4" imgW="3327120" imgH="203040" progId="Equation.3">
                  <p:embed/>
                </p:oleObj>
              </mc:Choice>
              <mc:Fallback>
                <p:oleObj name="Equation" r:id="rId4" imgW="3327120" imgH="203040" progId="Equation.3">
                  <p:embed/>
                  <p:pic>
                    <p:nvPicPr>
                      <p:cNvPr id="205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90149" name="Equation" r:id="rId6" imgW="2933640" imgH="507960" progId="Equation.3">
                  <p:embed/>
                </p:oleObj>
              </mc:Choice>
              <mc:Fallback>
                <p:oleObj name="Equation" r:id="rId6" imgW="2933640" imgH="507960" progId="Equation.3">
                  <p:embed/>
                  <p:pic>
                    <p:nvPicPr>
                      <p:cNvPr id="2051"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4005933"/>
              <a:ext cx="769437" cy="36286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4960" cy="1198440"/>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6513533" y="4479641"/>
              <a:ext cx="1879560" cy="838800"/>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6504173" y="4470281"/>
                <a:ext cx="189828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6109625" y="4259263"/>
              <a:ext cx="2740680" cy="1652760"/>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8248491" y="3959161"/>
              <a:ext cx="19080" cy="236160"/>
            </p14:xfrm>
          </p:contentPart>
        </mc:Choice>
        <mc:Fallback xmlns="">
          <p:pic>
            <p:nvPicPr>
              <p:cNvPr id="2" name="Ink 1"/>
              <p:cNvPicPr/>
              <p:nvPr/>
            </p:nvPicPr>
            <p:blipFill>
              <a:blip r:embed="rId39"/>
              <a:stretch>
                <a:fillRect/>
              </a:stretch>
            </p:blipFill>
            <p:spPr>
              <a:xfrm>
                <a:off x="8235891" y="3946561"/>
                <a:ext cx="44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Ink 2">
                <a:extLst>
                  <a:ext uri="{FF2B5EF4-FFF2-40B4-BE49-F238E27FC236}">
                    <a16:creationId xmlns:a16="http://schemas.microsoft.com/office/drawing/2014/main" id="{1A602EE2-CE43-4758-A5B3-19BC5E20C8A0}"/>
                  </a:ext>
                </a:extLst>
              </p14:cNvPr>
              <p14:cNvContentPartPr/>
              <p14:nvPr/>
            </p14:nvContentPartPr>
            <p14:xfrm>
              <a:off x="7213400" y="4016640"/>
              <a:ext cx="1320840" cy="37080"/>
            </p14:xfrm>
          </p:contentPart>
        </mc:Choice>
        <mc:Fallback xmlns="">
          <p:pic>
            <p:nvPicPr>
              <p:cNvPr id="3" name="Ink 2">
                <a:extLst>
                  <a:ext uri="{FF2B5EF4-FFF2-40B4-BE49-F238E27FC236}">
                    <a16:creationId xmlns:a16="http://schemas.microsoft.com/office/drawing/2014/main" id="{1A602EE2-CE43-4758-A5B3-19BC5E20C8A0}"/>
                  </a:ext>
                </a:extLst>
              </p:cNvPr>
              <p:cNvPicPr/>
              <p:nvPr/>
            </p:nvPicPr>
            <p:blipFill>
              <a:blip r:embed="rId43"/>
              <a:stretch>
                <a:fillRect/>
              </a:stretch>
            </p:blipFill>
            <p:spPr>
              <a:xfrm>
                <a:off x="7159760" y="3909000"/>
                <a:ext cx="1428480" cy="252720"/>
              </a:xfrm>
              <a:prstGeom prst="rect">
                <a:avLst/>
              </a:prstGeom>
            </p:spPr>
          </p:pic>
        </mc:Fallback>
      </mc:AlternateContent>
      <p:sp>
        <p:nvSpPr>
          <p:cNvPr id="4" name="Arrow: Right 3">
            <a:extLst>
              <a:ext uri="{FF2B5EF4-FFF2-40B4-BE49-F238E27FC236}">
                <a16:creationId xmlns:a16="http://schemas.microsoft.com/office/drawing/2014/main" id="{3EE6791F-9848-4342-BC68-D2A59DC86442}"/>
              </a:ext>
            </a:extLst>
          </p:cNvPr>
          <p:cNvSpPr/>
          <p:nvPr/>
        </p:nvSpPr>
        <p:spPr>
          <a:xfrm rot="10800000">
            <a:off x="5798378" y="5156870"/>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FD20C55D-6C90-4A77-B4E1-8164D1B403A9}"/>
              </a:ext>
            </a:extLst>
          </p:cNvPr>
          <p:cNvSpPr/>
          <p:nvPr/>
        </p:nvSpPr>
        <p:spPr>
          <a:xfrm rot="10800000">
            <a:off x="6841360" y="5355114"/>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7E9B4DB7-1E95-4650-89B9-B7D64D8A833C}"/>
              </a:ext>
            </a:extLst>
          </p:cNvPr>
          <p:cNvSpPr/>
          <p:nvPr/>
        </p:nvSpPr>
        <p:spPr>
          <a:xfrm>
            <a:off x="24528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Arrow: Right 31">
            <a:extLst>
              <a:ext uri="{FF2B5EF4-FFF2-40B4-BE49-F238E27FC236}">
                <a16:creationId xmlns:a16="http://schemas.microsoft.com/office/drawing/2014/main" id="{0254A02E-4F64-418F-AE17-F46FDE752FF5}"/>
              </a:ext>
            </a:extLst>
          </p:cNvPr>
          <p:cNvSpPr/>
          <p:nvPr/>
        </p:nvSpPr>
        <p:spPr>
          <a:xfrm>
            <a:off x="990600" y="5169535"/>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Arrow: Right 32">
            <a:extLst>
              <a:ext uri="{FF2B5EF4-FFF2-40B4-BE49-F238E27FC236}">
                <a16:creationId xmlns:a16="http://schemas.microsoft.com/office/drawing/2014/main" id="{A1180CE5-72A1-4126-A1C7-BAF6232FC42A}"/>
              </a:ext>
            </a:extLst>
          </p:cNvPr>
          <p:cNvSpPr/>
          <p:nvPr/>
        </p:nvSpPr>
        <p:spPr>
          <a:xfrm>
            <a:off x="41786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44">
            <p14:nvContentPartPr>
              <p14:cNvPr id="6" name="Ink 5">
                <a:extLst>
                  <a:ext uri="{FF2B5EF4-FFF2-40B4-BE49-F238E27FC236}">
                    <a16:creationId xmlns:a16="http://schemas.microsoft.com/office/drawing/2014/main" id="{A913B699-339B-41B7-8387-6C56831AD3C2}"/>
                  </a:ext>
                </a:extLst>
              </p14:cNvPr>
              <p14:cNvContentPartPr/>
              <p14:nvPr/>
            </p14:nvContentPartPr>
            <p14:xfrm>
              <a:off x="6540807" y="4769010"/>
              <a:ext cx="46080" cy="74160"/>
            </p14:xfrm>
          </p:contentPart>
        </mc:Choice>
        <mc:Fallback xmlns="">
          <p:pic>
            <p:nvPicPr>
              <p:cNvPr id="6" name="Ink 5">
                <a:extLst>
                  <a:ext uri="{FF2B5EF4-FFF2-40B4-BE49-F238E27FC236}">
                    <a16:creationId xmlns:a16="http://schemas.microsoft.com/office/drawing/2014/main" id="{A913B699-339B-41B7-8387-6C56831AD3C2}"/>
                  </a:ext>
                </a:extLst>
              </p:cNvPr>
              <p:cNvPicPr/>
              <p:nvPr/>
            </p:nvPicPr>
            <p:blipFill>
              <a:blip r:embed="rId45"/>
              <a:stretch>
                <a:fillRect/>
              </a:stretch>
            </p:blipFill>
            <p:spPr>
              <a:xfrm>
                <a:off x="6531807" y="4760370"/>
                <a:ext cx="63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 name="Ink 6">
                <a:extLst>
                  <a:ext uri="{FF2B5EF4-FFF2-40B4-BE49-F238E27FC236}">
                    <a16:creationId xmlns:a16="http://schemas.microsoft.com/office/drawing/2014/main" id="{FDAC5DA1-ECAE-44CB-AC24-CF3CAE798ACF}"/>
                  </a:ext>
                </a:extLst>
              </p14:cNvPr>
              <p14:cNvContentPartPr/>
              <p14:nvPr/>
            </p14:nvContentPartPr>
            <p14:xfrm>
              <a:off x="6494007" y="4680810"/>
              <a:ext cx="360" cy="360"/>
            </p14:xfrm>
          </p:contentPart>
        </mc:Choice>
        <mc:Fallback xmlns="">
          <p:pic>
            <p:nvPicPr>
              <p:cNvPr id="7" name="Ink 6">
                <a:extLst>
                  <a:ext uri="{FF2B5EF4-FFF2-40B4-BE49-F238E27FC236}">
                    <a16:creationId xmlns:a16="http://schemas.microsoft.com/office/drawing/2014/main" id="{FDAC5DA1-ECAE-44CB-AC24-CF3CAE798ACF}"/>
                  </a:ext>
                </a:extLst>
              </p:cNvPr>
              <p:cNvPicPr/>
              <p:nvPr/>
            </p:nvPicPr>
            <p:blipFill>
              <a:blip r:embed="rId47"/>
              <a:stretch>
                <a:fillRect/>
              </a:stretch>
            </p:blipFill>
            <p:spPr>
              <a:xfrm>
                <a:off x="6485007" y="46718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 name="Ink 9">
                <a:extLst>
                  <a:ext uri="{FF2B5EF4-FFF2-40B4-BE49-F238E27FC236}">
                    <a16:creationId xmlns:a16="http://schemas.microsoft.com/office/drawing/2014/main" id="{BB056DDC-63FF-4325-9BFF-FE88220CDDA7}"/>
                  </a:ext>
                </a:extLst>
              </p14:cNvPr>
              <p14:cNvContentPartPr/>
              <p14:nvPr/>
            </p14:nvContentPartPr>
            <p14:xfrm>
              <a:off x="8338647" y="3911130"/>
              <a:ext cx="232560" cy="289080"/>
            </p14:xfrm>
          </p:contentPart>
        </mc:Choice>
        <mc:Fallback xmlns="">
          <p:pic>
            <p:nvPicPr>
              <p:cNvPr id="10" name="Ink 9">
                <a:extLst>
                  <a:ext uri="{FF2B5EF4-FFF2-40B4-BE49-F238E27FC236}">
                    <a16:creationId xmlns:a16="http://schemas.microsoft.com/office/drawing/2014/main" id="{BB056DDC-63FF-4325-9BFF-FE88220CDDA7}"/>
                  </a:ext>
                </a:extLst>
              </p:cNvPr>
              <p:cNvPicPr/>
              <p:nvPr/>
            </p:nvPicPr>
            <p:blipFill>
              <a:blip r:embed="rId49"/>
              <a:stretch>
                <a:fillRect/>
              </a:stretch>
            </p:blipFill>
            <p:spPr>
              <a:xfrm>
                <a:off x="8329647" y="3902130"/>
                <a:ext cx="250200" cy="30672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Freebase</a:t>
            </a:r>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a:t>“Collaboratively constructed database.” </a:t>
            </a:r>
          </a:p>
          <a:p>
            <a:pPr marL="457200" indent="-457200">
              <a:buFont typeface="Arial" panose="020B0604020202020204" pitchFamily="34" charset="0"/>
              <a:buChar char="•"/>
            </a:pPr>
            <a:r>
              <a:rPr lang="en-CA" sz="2400" dirty="0"/>
              <a:t>Freebase contains </a:t>
            </a:r>
            <a:r>
              <a:rPr lang="en-CA" sz="2400" dirty="0">
                <a:solidFill>
                  <a:srgbClr val="00B0F0"/>
                </a:solidFill>
              </a:rPr>
              <a:t>tens of millions </a:t>
            </a:r>
            <a:r>
              <a:rPr lang="en-CA" sz="2400" dirty="0"/>
              <a:t>of topics, </a:t>
            </a:r>
            <a:r>
              <a:rPr lang="en-CA" sz="2400" dirty="0">
                <a:solidFill>
                  <a:srgbClr val="00B0F0"/>
                </a:solidFill>
              </a:rPr>
              <a:t>thousands of types</a:t>
            </a:r>
            <a:r>
              <a:rPr lang="en-CA" sz="2400" dirty="0"/>
              <a:t>, and </a:t>
            </a:r>
            <a:r>
              <a:rPr lang="en-CA" sz="2400" dirty="0">
                <a:solidFill>
                  <a:srgbClr val="00B0F0"/>
                </a:solidFill>
              </a:rPr>
              <a:t>tens of thousands of properties </a:t>
            </a:r>
            <a:r>
              <a:rPr lang="en-CA" sz="2400" dirty="0"/>
              <a:t>and over </a:t>
            </a:r>
            <a:r>
              <a:rPr lang="en-CA" sz="2400" dirty="0">
                <a:solidFill>
                  <a:srgbClr val="00B0F0"/>
                </a:solidFill>
              </a:rPr>
              <a:t>a billion of facts</a:t>
            </a:r>
          </a:p>
          <a:p>
            <a:pPr marL="457200" indent="-457200">
              <a:buFont typeface="Arial" panose="020B0604020202020204" pitchFamily="34" charset="0"/>
              <a:buChar char="•"/>
            </a:pPr>
            <a:r>
              <a:rPr lang="en-CA" sz="2400" dirty="0"/>
              <a:t>Automatically extracted from a number of resources including </a:t>
            </a:r>
            <a:r>
              <a:rPr lang="en-CA" sz="2400" b="1" dirty="0"/>
              <a:t>Wikipedia</a:t>
            </a:r>
            <a:r>
              <a:rPr lang="en-CA" sz="2400" dirty="0"/>
              <a:t>, </a:t>
            </a:r>
            <a:r>
              <a:rPr lang="en-CA" sz="2400" b="1" dirty="0" err="1"/>
              <a:t>MusicBrainz</a:t>
            </a:r>
            <a:r>
              <a:rPr lang="en-CA" sz="2400" dirty="0"/>
              <a:t>, and </a:t>
            </a:r>
            <a:r>
              <a:rPr lang="en-CA" sz="2400" b="1" dirty="0"/>
              <a:t>NNDB </a:t>
            </a:r>
          </a:p>
          <a:p>
            <a:pPr marL="457200" indent="-457200">
              <a:buFont typeface="Arial" panose="020B0604020202020204" pitchFamily="34" charset="0"/>
              <a:buChar char="•"/>
            </a:pPr>
            <a:r>
              <a:rPr lang="en-CA" sz="2400" dirty="0"/>
              <a:t>as well as the </a:t>
            </a:r>
            <a:r>
              <a:rPr lang="en-CA" sz="2400" b="1" dirty="0"/>
              <a:t>knowledge contributed by the human volunteers. </a:t>
            </a:r>
          </a:p>
          <a:p>
            <a:pPr marL="457200" indent="-457200">
              <a:buFont typeface="Arial" panose="020B0604020202020204" pitchFamily="34" charset="0"/>
              <a:buChar char="•"/>
            </a:pPr>
            <a:r>
              <a:rPr lang="en-CA" sz="2400" dirty="0"/>
              <a:t>Each Freebase entity is assigned a set of human-readable unique keys, which are assembled of a value and a namespace. </a:t>
            </a:r>
          </a:p>
          <a:p>
            <a:pPr marL="457200" indent="-457200">
              <a:buFont typeface="Arial" panose="020B0604020202020204" pitchFamily="34" charset="0"/>
              <a:buChar char="•"/>
            </a:pPr>
            <a:r>
              <a:rPr lang="en-CA" sz="2400" dirty="0"/>
              <a:t>All </a:t>
            </a:r>
            <a:r>
              <a:rPr lang="en-CA" sz="2400" dirty="0">
                <a:solidFill>
                  <a:srgbClr val="FF0000"/>
                </a:solidFill>
              </a:rPr>
              <a:t>was</a:t>
            </a:r>
            <a:r>
              <a:rPr lang="en-CA" sz="2400" dirty="0"/>
              <a:t> </a:t>
            </a:r>
            <a:r>
              <a:rPr lang="en-CA" sz="2400" b="1" dirty="0"/>
              <a:t>available for free </a:t>
            </a:r>
            <a:r>
              <a:rPr lang="en-CA" sz="2400" dirty="0"/>
              <a:t>through the APIs or to download from weekly data dumps</a:t>
            </a:r>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5262216D-93C6-43B8-AEAE-67F1AFB7ED11}" type="datetime1">
              <a:rPr lang="en-US" smtClean="0">
                <a:solidFill>
                  <a:srgbClr val="000000"/>
                </a:solidFill>
              </a:rPr>
              <a:t>10/21/2021</a:t>
            </a:fld>
            <a:endParaRPr lang="en-US">
              <a:solidFill>
                <a:srgbClr val="000000"/>
              </a:solidFill>
            </a:endParaRPr>
          </a:p>
        </p:txBody>
      </p:sp>
    </p:spTree>
    <p:extLst>
      <p:ext uri="{BB962C8B-B14F-4D97-AF65-F5344CB8AC3E}">
        <p14:creationId xmlns:p14="http://schemas.microsoft.com/office/powerpoint/2010/main" val="871208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p:txBody>
          <a:bodyPr/>
          <a:lstStyle/>
          <a:p>
            <a:r>
              <a:rPr lang="en-CA" dirty="0"/>
              <a:t>On 16 December 2015, Google officially announced the </a:t>
            </a:r>
            <a:r>
              <a:rPr lang="en-CA" dirty="0">
                <a:hlinkClick r:id="rId3"/>
              </a:rPr>
              <a:t>Knowledge Graph API</a:t>
            </a:r>
            <a:r>
              <a:rPr lang="en-CA" dirty="0"/>
              <a:t>, which is meant to be a replacement to the Freebase API. </a:t>
            </a:r>
          </a:p>
          <a:p>
            <a:r>
              <a:rPr lang="en-CA" dirty="0"/>
              <a:t>Freebase.com was officially shut down on 2 May 2016.</a:t>
            </a:r>
            <a:r>
              <a:rPr lang="en-CA" baseline="30000" dirty="0">
                <a:hlinkClick r:id="rId4"/>
              </a:rPr>
              <a:t>[6]</a:t>
            </a:r>
            <a:endParaRPr lang="en-CA" dirty="0"/>
          </a:p>
          <a:p>
            <a:endParaRPr lang="en-CA"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38B8F9EE-2901-4A8D-A1ED-4727FD31D6F5}" type="datetime1">
              <a:rPr lang="en-US" smtClean="0">
                <a:solidFill>
                  <a:srgbClr val="000000"/>
                </a:solidFill>
              </a:rPr>
              <a:t>10/21/2021</a:t>
            </a:fld>
            <a:endParaRPr lang="en-US">
              <a:solidFill>
                <a:srgbClr val="000000"/>
              </a:solidFill>
            </a:endParaRPr>
          </a:p>
        </p:txBody>
      </p:sp>
    </p:spTree>
    <p:extLst>
      <p:ext uri="{BB962C8B-B14F-4D97-AF65-F5344CB8AC3E}">
        <p14:creationId xmlns:p14="http://schemas.microsoft.com/office/powerpoint/2010/main" val="31346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Probase</a:t>
            </a:r>
            <a:r>
              <a:rPr lang="en-CA" dirty="0"/>
              <a:t> (MS Research) &lt; Sept 2016</a:t>
            </a:r>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a:t>Harnessed from billions of </a:t>
            </a:r>
            <a:r>
              <a:rPr lang="en-CA" b="1" dirty="0"/>
              <a:t>web pages </a:t>
            </a:r>
            <a:r>
              <a:rPr lang="en-CA" dirty="0"/>
              <a:t>and years worth of </a:t>
            </a:r>
            <a:r>
              <a:rPr lang="en-CA" b="1" dirty="0"/>
              <a:t>search logs </a:t>
            </a:r>
          </a:p>
          <a:p>
            <a:pPr marL="457200" indent="-457200">
              <a:buFont typeface="Arial" panose="020B0604020202020204" pitchFamily="34" charset="0"/>
              <a:buChar char="•"/>
            </a:pPr>
            <a:r>
              <a:rPr lang="en-CA" dirty="0"/>
              <a:t>Extremely large concept/category space (2.7 million categories).</a:t>
            </a:r>
          </a:p>
          <a:p>
            <a:pPr marL="457200" indent="-457200">
              <a:buFont typeface="Arial" panose="020B0604020202020204" pitchFamily="34" charset="0"/>
              <a:buChar char="•"/>
            </a:pPr>
            <a:r>
              <a:rPr lang="en-CA" dirty="0"/>
              <a:t>Probabilistic model for correctness, typicality (e.g., between concept and instance)</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86A11F82-17B2-405C-ACF0-C261F6878C2A}" type="datetime1">
              <a:rPr lang="en-US" smtClean="0">
                <a:solidFill>
                  <a:srgbClr val="000000"/>
                </a:solidFill>
              </a:rPr>
              <a:t>10/21/2021</a:t>
            </a:fld>
            <a:endParaRPr lang="en-US">
              <a:solidFill>
                <a:srgbClr val="000000"/>
              </a:solidFill>
            </a:endParaRPr>
          </a:p>
        </p:txBody>
      </p:sp>
    </p:spTree>
    <p:extLst>
      <p:ext uri="{BB962C8B-B14F-4D97-AF65-F5344CB8AC3E}">
        <p14:creationId xmlns:p14="http://schemas.microsoft.com/office/powerpoint/2010/main" val="1781628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563526" y="6515986"/>
            <a:ext cx="1905000" cy="457200"/>
          </a:xfrm>
        </p:spPr>
        <p:txBody>
          <a:bodyPr/>
          <a:lstStyle/>
          <a:p>
            <a:pPr>
              <a:defRPr/>
            </a:pPr>
            <a:fld id="{74834555-DF70-455D-8F66-2EE82810D880}" type="datetime1">
              <a:rPr lang="en-US" smtClean="0">
                <a:solidFill>
                  <a:srgbClr val="000000"/>
                </a:solidFill>
              </a:rPr>
              <a:t>10/21/2021</a:t>
            </a:fld>
            <a:endParaRPr lang="en-US" dirty="0">
              <a:solidFill>
                <a:srgbClr val="000000"/>
              </a:solidFill>
            </a:endParaRPr>
          </a:p>
        </p:txBody>
      </p:sp>
    </p:spTree>
    <p:extLst>
      <p:ext uri="{BB962C8B-B14F-4D97-AF65-F5344CB8AC3E}">
        <p14:creationId xmlns:p14="http://schemas.microsoft.com/office/powerpoint/2010/main" val="1941792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b="0">
                <a:solidFill>
                  <a:srgbClr val="000000"/>
                </a:solidFill>
              </a:rPr>
              <a:t>CPSC503 Winter 2020-21</a:t>
            </a:r>
          </a:p>
        </p:txBody>
      </p:sp>
      <p:sp>
        <p:nvSpPr>
          <p:cNvPr id="5" name="Slide Number Placeholder 4"/>
          <p:cNvSpPr>
            <a:spLocks noGrp="1"/>
          </p:cNvSpPr>
          <p:nvPr>
            <p:ph type="sldNum" sz="quarter" idx="12"/>
          </p:nvPr>
        </p:nvSpPr>
        <p:spPr/>
        <p:txBody>
          <a:bodyPr/>
          <a:lstStyle/>
          <a:p>
            <a:pPr>
              <a:defRPr/>
            </a:pPr>
            <a:r>
              <a:rPr lang="en-US" b="0">
                <a:solidFill>
                  <a:srgbClr val="000000"/>
                </a:solidFill>
              </a:rPr>
              <a:t>Slide </a:t>
            </a:r>
            <a:fld id="{9FA10373-BF0C-4AA6-A60E-34C86219A604}" type="slidenum">
              <a:rPr lang="en-US" b="0" smtClean="0">
                <a:solidFill>
                  <a:srgbClr val="000000"/>
                </a:solidFill>
              </a:rPr>
              <a:pPr>
                <a:defRPr/>
              </a:pPr>
              <a:t>34</a:t>
            </a:fld>
            <a:endParaRPr lang="en-US" b="0">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
        <p:nvSpPr>
          <p:cNvPr id="8" name="Date Placeholder 7"/>
          <p:cNvSpPr>
            <a:spLocks noGrp="1"/>
          </p:cNvSpPr>
          <p:nvPr>
            <p:ph type="dt" sz="half" idx="10"/>
          </p:nvPr>
        </p:nvSpPr>
        <p:spPr/>
        <p:txBody>
          <a:bodyPr/>
          <a:lstStyle/>
          <a:p>
            <a:pPr>
              <a:defRPr/>
            </a:pPr>
            <a:fld id="{46096240-68FE-4D52-97F6-DEFCA0849A3D}" type="datetime1">
              <a:rPr lang="en-US" b="0" smtClean="0">
                <a:solidFill>
                  <a:srgbClr val="000000"/>
                </a:solidFill>
              </a:rPr>
              <a:t>10/21/2021</a:t>
            </a:fld>
            <a:endParaRPr lang="en-US" b="0">
              <a:solidFill>
                <a:srgbClr val="000000"/>
              </a:solidFill>
            </a:endParaRPr>
          </a:p>
        </p:txBody>
      </p:sp>
    </p:spTree>
    <p:extLst>
      <p:ext uri="{BB962C8B-B14F-4D97-AF65-F5344CB8AC3E}">
        <p14:creationId xmlns:p14="http://schemas.microsoft.com/office/powerpoint/2010/main" val="3266934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CA" sz="2800" dirty="0"/>
              <a:t>Frequency distribution of the 2.7 million concepts</a:t>
            </a:r>
          </a:p>
        </p:txBody>
      </p:sp>
      <p:sp>
        <p:nvSpPr>
          <p:cNvPr id="3" name="Content Placeholder 2"/>
          <p:cNvSpPr>
            <a:spLocks noGrp="1"/>
          </p:cNvSpPr>
          <p:nvPr>
            <p:ph idx="1"/>
          </p:nvPr>
        </p:nvSpPr>
        <p:spPr>
          <a:xfrm>
            <a:off x="23037" y="4442165"/>
            <a:ext cx="8968563" cy="2263435"/>
          </a:xfrm>
        </p:spPr>
        <p:txBody>
          <a:bodyPr/>
          <a:lstStyle/>
          <a:p>
            <a:r>
              <a:rPr lang="en-CA" sz="2000" kern="1200" dirty="0">
                <a:latin typeface="+mj-lt"/>
              </a:rPr>
              <a:t>The Y axis is the number of instances each concept contains(logarithmic scale), and on the X axis are the 2.7 million concepts ordered by their size. </a:t>
            </a:r>
          </a:p>
          <a:p>
            <a:r>
              <a:rPr lang="en-CA" sz="2000" kern="1200" dirty="0">
                <a:latin typeface="+mj-lt"/>
              </a:rPr>
              <a:t>besides popular concepts such as “cities” and “musicians”, which are included by almost every general purpose taxonomy,  </a:t>
            </a:r>
            <a:r>
              <a:rPr lang="en-CA" sz="2000" kern="1200" dirty="0" err="1">
                <a:latin typeface="+mj-lt"/>
              </a:rPr>
              <a:t>Probase</a:t>
            </a:r>
            <a:r>
              <a:rPr lang="en-CA" sz="2000" kern="1200" dirty="0">
                <a:latin typeface="+mj-lt"/>
              </a:rPr>
              <a:t> has millions of long tail concepts such as “</a:t>
            </a:r>
            <a:r>
              <a:rPr lang="en-CA" sz="2000" kern="1200" dirty="0">
                <a:solidFill>
                  <a:srgbClr val="00B0F0"/>
                </a:solidFill>
                <a:latin typeface="+mj-lt"/>
              </a:rPr>
              <a:t>anti-</a:t>
            </a:r>
            <a:r>
              <a:rPr lang="en-CA" sz="2000" kern="1200" dirty="0" err="1">
                <a:solidFill>
                  <a:srgbClr val="00B0F0"/>
                </a:solidFill>
                <a:latin typeface="+mj-lt"/>
              </a:rPr>
              <a:t>parkinson</a:t>
            </a:r>
            <a:r>
              <a:rPr lang="en-CA" sz="2000" kern="1200" dirty="0">
                <a:solidFill>
                  <a:srgbClr val="00B0F0"/>
                </a:solidFill>
                <a:latin typeface="+mj-lt"/>
              </a:rPr>
              <a:t> treatments</a:t>
            </a:r>
            <a:r>
              <a:rPr lang="en-CA" sz="2000" kern="1200" dirty="0">
                <a:latin typeface="+mj-lt"/>
              </a:rPr>
              <a:t>”, "</a:t>
            </a:r>
            <a:r>
              <a:rPr lang="en-CA" sz="2000" kern="1200" dirty="0">
                <a:solidFill>
                  <a:srgbClr val="00B0F0"/>
                </a:solidFill>
                <a:latin typeface="+mj-lt"/>
              </a:rPr>
              <a:t>celebrity wedding dress designers</a:t>
            </a:r>
            <a:r>
              <a:rPr lang="en-CA" sz="2000" kern="1200" dirty="0">
                <a:latin typeface="+mj-lt"/>
              </a:rPr>
              <a:t>” and “</a:t>
            </a:r>
            <a:r>
              <a:rPr lang="en-CA" sz="2000" kern="1200" dirty="0">
                <a:solidFill>
                  <a:srgbClr val="00B0F0"/>
                </a:solidFill>
                <a:latin typeface="+mj-lt"/>
              </a:rPr>
              <a:t>basic watercolor techniques</a:t>
            </a:r>
            <a:r>
              <a:rPr lang="en-CA" sz="2000" kern="1200" dirty="0">
                <a:latin typeface="+mj-lt"/>
              </a:rPr>
              <a:t>”, </a:t>
            </a:r>
            <a:endParaRPr lang="en-CA" sz="2000" dirty="0">
              <a:latin typeface="+mj-lt"/>
            </a:endParaRPr>
          </a:p>
        </p:txBody>
      </p:sp>
      <p:sp>
        <p:nvSpPr>
          <p:cNvPr id="4" name="Footer Placeholder 3"/>
          <p:cNvSpPr>
            <a:spLocks noGrp="1"/>
          </p:cNvSpPr>
          <p:nvPr>
            <p:ph type="ftr" sz="quarter" idx="11"/>
          </p:nvPr>
        </p:nvSpPr>
        <p:spPr>
          <a:xfrm>
            <a:off x="3121187" y="6556169"/>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a:xfrm>
            <a:off x="6859994" y="6460365"/>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784565"/>
            <a:ext cx="9207247"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rot="2760000">
            <a:off x="620913" y="4025698"/>
            <a:ext cx="79490" cy="45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p:nvPr/>
        </p:nvSpPr>
        <p:spPr bwMode="auto">
          <a:xfrm>
            <a:off x="1605148" y="1757547"/>
            <a:ext cx="5334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31129" y="4289145"/>
              <a:ext cx="8357400" cy="2225160"/>
            </p14:xfrm>
          </p:contentPart>
        </mc:Choice>
        <mc:Fallback xmlns="">
          <p:pic>
            <p:nvPicPr>
              <p:cNvPr id="8" name="Ink 7"/>
              <p:cNvPicPr/>
              <p:nvPr/>
            </p:nvPicPr>
            <p:blipFill>
              <a:blip r:embed="rId5"/>
              <a:stretch>
                <a:fillRect/>
              </a:stretch>
            </p:blipFill>
            <p:spPr>
              <a:xfrm>
                <a:off x="522849" y="4279425"/>
                <a:ext cx="8375760" cy="2241720"/>
              </a:xfrm>
              <a:prstGeom prst="rect">
                <a:avLst/>
              </a:prstGeom>
            </p:spPr>
          </p:pic>
        </mc:Fallback>
      </mc:AlternateContent>
      <p:sp>
        <p:nvSpPr>
          <p:cNvPr id="9" name="Date Placeholder 8"/>
          <p:cNvSpPr>
            <a:spLocks noGrp="1"/>
          </p:cNvSpPr>
          <p:nvPr>
            <p:ph type="dt" sz="half" idx="10"/>
          </p:nvPr>
        </p:nvSpPr>
        <p:spPr>
          <a:xfrm>
            <a:off x="679774" y="6535080"/>
            <a:ext cx="1905000" cy="457200"/>
          </a:xfrm>
        </p:spPr>
        <p:txBody>
          <a:bodyPr/>
          <a:lstStyle/>
          <a:p>
            <a:pPr>
              <a:defRPr/>
            </a:pPr>
            <a:fld id="{21014386-3E1A-449B-939A-6B65D51C9290}" type="datetime1">
              <a:rPr lang="en-US" smtClean="0">
                <a:solidFill>
                  <a:srgbClr val="000000"/>
                </a:solidFill>
              </a:rPr>
              <a:t>10/21/2021</a:t>
            </a:fld>
            <a:endParaRPr lang="en-US" dirty="0">
              <a:solidFill>
                <a:srgbClr val="000000"/>
              </a:solidFill>
            </a:endParaRPr>
          </a:p>
        </p:txBody>
      </p:sp>
    </p:spTree>
    <p:extLst>
      <p:ext uri="{BB962C8B-B14F-4D97-AF65-F5344CB8AC3E}">
        <p14:creationId xmlns:p14="http://schemas.microsoft.com/office/powerpoint/2010/main" val="3101361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p:txBody>
          <a:bodyPr/>
          <a:lstStyle/>
          <a:p>
            <a:r>
              <a:rPr lang="en-CA" dirty="0"/>
              <a:t>From </a:t>
            </a:r>
            <a:r>
              <a:rPr lang="en-CA" dirty="0" err="1"/>
              <a:t>Probase</a:t>
            </a:r>
            <a:r>
              <a:rPr lang="en-CA" dirty="0"/>
              <a:t> page......</a:t>
            </a:r>
          </a:p>
          <a:p>
            <a:r>
              <a:rPr lang="en-CA" dirty="0"/>
              <a:t>[Sept.</a:t>
            </a:r>
            <a:r>
              <a:rPr lang="en-CA" b="1" dirty="0"/>
              <a:t> 2016</a:t>
            </a:r>
            <a:r>
              <a:rPr lang="en-CA" dirty="0"/>
              <a:t>] Please visit our </a:t>
            </a:r>
            <a:r>
              <a:rPr lang="en-CA" dirty="0">
                <a:hlinkClick r:id="rId2"/>
              </a:rPr>
              <a:t>Microsoft Concept Graph </a:t>
            </a:r>
            <a:r>
              <a:rPr lang="en-CA" dirty="0"/>
              <a:t>release for up-to-date information of this project!</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94A60F8D-E0DE-4428-8658-9BEB7B9128CB}" type="datetime1">
              <a:rPr lang="en-US" smtClean="0">
                <a:solidFill>
                  <a:srgbClr val="000000"/>
                </a:solidFill>
              </a:rPr>
              <a:t>10/21/2021</a:t>
            </a:fld>
            <a:endParaRPr lang="en-US">
              <a:solidFill>
                <a:srgbClr val="000000"/>
              </a:solidFill>
            </a:endParaRPr>
          </a:p>
        </p:txBody>
      </p:sp>
    </p:spTree>
    <p:extLst>
      <p:ext uri="{BB962C8B-B14F-4D97-AF65-F5344CB8AC3E}">
        <p14:creationId xmlns:p14="http://schemas.microsoft.com/office/powerpoint/2010/main" val="3122207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7" name="Rectangle 6"/>
          <p:cNvSpPr/>
          <p:nvPr/>
        </p:nvSpPr>
        <p:spPr bwMode="auto">
          <a:xfrm>
            <a:off x="5410200" y="1066800"/>
            <a:ext cx="33528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grpSp>
        <p:nvGrpSpPr>
          <p:cNvPr id="10" name="Group 9"/>
          <p:cNvGrpSpPr/>
          <p:nvPr/>
        </p:nvGrpSpPr>
        <p:grpSpPr>
          <a:xfrm>
            <a:off x="0" y="774700"/>
            <a:ext cx="8991600" cy="6096000"/>
            <a:chOff x="152400" y="1066800"/>
            <a:chExt cx="8610600" cy="5715000"/>
          </a:xfrm>
        </p:grpSpPr>
        <p:pic>
          <p:nvPicPr>
            <p:cNvPr id="849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5" t="6129" r="1712" b="5456"/>
            <a:stretch/>
          </p:blipFill>
          <p:spPr bwMode="auto">
            <a:xfrm>
              <a:off x="152400" y="1143000"/>
              <a:ext cx="8534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5410200" y="1066800"/>
              <a:ext cx="3352800" cy="533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grpSp>
      <p:sp>
        <p:nvSpPr>
          <p:cNvPr id="2" name="Title 1"/>
          <p:cNvSpPr>
            <a:spLocks noGrp="1"/>
          </p:cNvSpPr>
          <p:nvPr>
            <p:ph type="title"/>
          </p:nvPr>
        </p:nvSpPr>
        <p:spPr>
          <a:xfrm>
            <a:off x="-609600" y="128418"/>
            <a:ext cx="10134600" cy="685800"/>
          </a:xfrm>
        </p:spPr>
        <p:txBody>
          <a:bodyPr/>
          <a:lstStyle/>
          <a:p>
            <a:r>
              <a:rPr lang="en-CA" sz="2800" dirty="0">
                <a:solidFill>
                  <a:schemeClr val="tx1"/>
                </a:solidFill>
              </a:rPr>
              <a:t>Interesting dimensions to compare Ontologies</a:t>
            </a:r>
            <a:br>
              <a:rPr lang="en-CA" sz="2800" dirty="0">
                <a:solidFill>
                  <a:schemeClr val="tx1"/>
                </a:solidFill>
              </a:rPr>
            </a:br>
            <a:r>
              <a:rPr lang="en-CA" sz="2800" dirty="0">
                <a:solidFill>
                  <a:schemeClr val="tx1"/>
                </a:solidFill>
              </a:rPr>
              <a:t>(but from </a:t>
            </a:r>
            <a:r>
              <a:rPr lang="en-CA" sz="2800" dirty="0" err="1">
                <a:solidFill>
                  <a:schemeClr val="tx1"/>
                </a:solidFill>
              </a:rPr>
              <a:t>Probase</a:t>
            </a:r>
            <a:r>
              <a:rPr lang="en-CA" sz="2800" dirty="0">
                <a:solidFill>
                  <a:schemeClr val="tx1"/>
                </a:solidFill>
              </a:rPr>
              <a:t> so possibly biased)</a:t>
            </a:r>
          </a:p>
        </p:txBody>
      </p:sp>
      <p:sp>
        <p:nvSpPr>
          <p:cNvPr id="4" name="Date Placeholder 3">
            <a:extLst>
              <a:ext uri="{FF2B5EF4-FFF2-40B4-BE49-F238E27FC236}">
                <a16:creationId xmlns:a16="http://schemas.microsoft.com/office/drawing/2014/main" id="{724810AC-EAB3-4483-B8F3-E9ECF0C2EE7D}"/>
              </a:ext>
            </a:extLst>
          </p:cNvPr>
          <p:cNvSpPr>
            <a:spLocks noGrp="1"/>
          </p:cNvSpPr>
          <p:nvPr>
            <p:ph type="dt" sz="half" idx="10"/>
          </p:nvPr>
        </p:nvSpPr>
        <p:spPr>
          <a:xfrm>
            <a:off x="8034042" y="1752600"/>
            <a:ext cx="1905000" cy="457200"/>
          </a:xfrm>
        </p:spPr>
        <p:txBody>
          <a:bodyPr/>
          <a:lstStyle/>
          <a:p>
            <a:pPr>
              <a:defRPr/>
            </a:pPr>
            <a:fld id="{D43AD7F1-23A6-4190-BBCE-4218C4925F6F}" type="datetime1">
              <a:rPr lang="en-US" smtClean="0">
                <a:solidFill>
                  <a:srgbClr val="000000"/>
                </a:solidFill>
              </a:rPr>
              <a:t>10/21/2021</a:t>
            </a:fld>
            <a:endParaRPr lang="en-US" dirty="0">
              <a:solidFill>
                <a:srgbClr val="000000"/>
              </a:solidFill>
            </a:endParaRPr>
          </a:p>
        </p:txBody>
      </p:sp>
      <p:sp>
        <p:nvSpPr>
          <p:cNvPr id="5" name="Footer Placeholder 4">
            <a:extLst>
              <a:ext uri="{FF2B5EF4-FFF2-40B4-BE49-F238E27FC236}">
                <a16:creationId xmlns:a16="http://schemas.microsoft.com/office/drawing/2014/main" id="{EEDDD45F-A69C-4F26-B166-4A337D36B24C}"/>
              </a:ext>
            </a:extLst>
          </p:cNvPr>
          <p:cNvSpPr>
            <a:spLocks noGrp="1"/>
          </p:cNvSpPr>
          <p:nvPr>
            <p:ph type="ftr" sz="quarter" idx="11"/>
          </p:nvPr>
        </p:nvSpPr>
        <p:spPr>
          <a:xfrm>
            <a:off x="6477000" y="1267460"/>
            <a:ext cx="2895600" cy="457200"/>
          </a:xfrm>
        </p:spPr>
        <p:txBody>
          <a:bodyPr/>
          <a:lstStyle/>
          <a:p>
            <a:pPr>
              <a:defRPr/>
            </a:pPr>
            <a:r>
              <a:rPr lang="en-US" dirty="0">
                <a:solidFill>
                  <a:srgbClr val="000000"/>
                </a:solidFill>
              </a:rPr>
              <a:t>CPSC503 Winter 2020-21</a:t>
            </a:r>
          </a:p>
        </p:txBody>
      </p:sp>
      <p:sp>
        <p:nvSpPr>
          <p:cNvPr id="6" name="Slide Number Placeholder 5">
            <a:extLst>
              <a:ext uri="{FF2B5EF4-FFF2-40B4-BE49-F238E27FC236}">
                <a16:creationId xmlns:a16="http://schemas.microsoft.com/office/drawing/2014/main" id="{C715E7ED-B869-4E9F-B348-BB57C34A018C}"/>
              </a:ext>
            </a:extLst>
          </p:cNvPr>
          <p:cNvSpPr>
            <a:spLocks noGrp="1"/>
          </p:cNvSpPr>
          <p:nvPr>
            <p:ph type="sldNum" sz="quarter" idx="12"/>
          </p:nvPr>
        </p:nvSpPr>
        <p:spPr>
          <a:xfrm>
            <a:off x="7162800" y="1524000"/>
            <a:ext cx="1905000" cy="457200"/>
          </a:xfrm>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685556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a:t>Domain Specific Ontologies: UMLS, </a:t>
            </a:r>
            <a:r>
              <a:rPr lang="en-CA" dirty="0" err="1"/>
              <a:t>MeSH</a:t>
            </a:r>
            <a:endParaRPr lang="en-CA" dirty="0"/>
          </a:p>
        </p:txBody>
      </p:sp>
      <p:sp>
        <p:nvSpPr>
          <p:cNvPr id="3" name="Content Placeholder 2"/>
          <p:cNvSpPr>
            <a:spLocks noGrp="1"/>
          </p:cNvSpPr>
          <p:nvPr>
            <p:ph idx="1"/>
          </p:nvPr>
        </p:nvSpPr>
        <p:spPr>
          <a:xfrm>
            <a:off x="342900" y="1567295"/>
            <a:ext cx="8458200" cy="4495800"/>
          </a:xfrm>
        </p:spPr>
        <p:txBody>
          <a:bodyPr/>
          <a:lstStyle/>
          <a:p>
            <a:r>
              <a:rPr lang="en-CA" b="1" dirty="0"/>
              <a:t>Unified Medical Language System</a:t>
            </a:r>
            <a:r>
              <a:rPr lang="en-CA" dirty="0"/>
              <a:t>: brings together many health and biomedical vocabularies</a:t>
            </a:r>
          </a:p>
          <a:p>
            <a:pPr marL="457200" indent="-457200">
              <a:buFont typeface="Arial" panose="020B0604020202020204" pitchFamily="34" charset="0"/>
              <a:buChar char="•"/>
            </a:pPr>
            <a:r>
              <a:rPr lang="en-CA" dirty="0"/>
              <a:t>Enable interoperability (linking medical terms, drug names)</a:t>
            </a:r>
          </a:p>
          <a:p>
            <a:pPr marL="457200" indent="-457200">
              <a:buFont typeface="Arial" panose="020B0604020202020204" pitchFamily="34" charset="0"/>
              <a:buChar char="•"/>
            </a:pPr>
            <a:r>
              <a:rPr lang="en-CA" dirty="0"/>
              <a:t>Develop electronic health records, classification tools</a:t>
            </a:r>
          </a:p>
          <a:p>
            <a:pPr marL="457200" indent="-457200">
              <a:buFont typeface="Arial" panose="020B0604020202020204" pitchFamily="34" charset="0"/>
              <a:buChar char="•"/>
            </a:pPr>
            <a:r>
              <a:rPr lang="en-CA" dirty="0"/>
              <a:t>Search engines, data mining</a:t>
            </a:r>
          </a:p>
        </p:txBody>
      </p:sp>
      <p:sp>
        <p:nvSpPr>
          <p:cNvPr id="4" name="Footer Placeholder 3"/>
          <p:cNvSpPr>
            <a:spLocks noGrp="1"/>
          </p:cNvSpPr>
          <p:nvPr>
            <p:ph type="ftr" sz="quarter" idx="11"/>
          </p:nvPr>
        </p:nvSpPr>
        <p:spPr/>
        <p:txBody>
          <a:bodyPr/>
          <a:lstStyle/>
          <a:p>
            <a:pPr>
              <a:defRPr/>
            </a:pPr>
            <a:r>
              <a:rPr lang="en-US">
                <a:solidFill>
                  <a:srgbClr val="000000"/>
                </a:solidFill>
              </a:rPr>
              <a:t>CPSC503 Winter 2020-21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38</a:t>
            </a:fld>
            <a:endParaRPr lang="en-US">
              <a:solidFill>
                <a:srgbClr val="000000"/>
              </a:solidFill>
            </a:endParaRPr>
          </a:p>
        </p:txBody>
      </p:sp>
      <p:sp>
        <p:nvSpPr>
          <p:cNvPr id="6" name="Date Placeholder 5"/>
          <p:cNvSpPr>
            <a:spLocks noGrp="1"/>
          </p:cNvSpPr>
          <p:nvPr>
            <p:ph type="dt" sz="half" idx="10"/>
          </p:nvPr>
        </p:nvSpPr>
        <p:spPr/>
        <p:txBody>
          <a:bodyPr/>
          <a:lstStyle/>
          <a:p>
            <a:pPr>
              <a:defRPr/>
            </a:pPr>
            <a:fld id="{06EDCC22-4B44-4199-8EC9-E8C89638FD28}" type="datetime1">
              <a:rPr lang="en-US" smtClean="0">
                <a:solidFill>
                  <a:srgbClr val="000000"/>
                </a:solidFill>
              </a:rPr>
              <a:t>10/21/2021</a:t>
            </a:fld>
            <a:endParaRPr lang="en-US">
              <a:solidFill>
                <a:srgbClr val="000000"/>
              </a:solidFill>
            </a:endParaRPr>
          </a:p>
        </p:txBody>
      </p:sp>
      <p:sp>
        <p:nvSpPr>
          <p:cNvPr id="7" name="Content Placeholder 2"/>
          <p:cNvSpPr txBox="1">
            <a:spLocks/>
          </p:cNvSpPr>
          <p:nvPr/>
        </p:nvSpPr>
        <p:spPr bwMode="auto">
          <a:xfrm>
            <a:off x="76200" y="5334000"/>
            <a:ext cx="9906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0" i="1" kern="0" dirty="0">
                <a:solidFill>
                  <a:srgbClr val="FF0000"/>
                </a:solidFill>
              </a:rPr>
              <a:t>My group has used it in text classification and topic modeling..</a:t>
            </a:r>
          </a:p>
        </p:txBody>
      </p:sp>
    </p:spTree>
    <p:extLst>
      <p:ext uri="{BB962C8B-B14F-4D97-AF65-F5344CB8AC3E}">
        <p14:creationId xmlns:p14="http://schemas.microsoft.com/office/powerpoint/2010/main" val="339370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Portion of the UMLS Semantic Net</a:t>
            </a:r>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a:solidFill>
                  <a:srgbClr val="000000"/>
                </a:solidFill>
              </a:rPr>
              <a:t>CPSC503 Winter 2020-21</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39</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685800" y="6586868"/>
            <a:ext cx="1905000" cy="457200"/>
          </a:xfrm>
        </p:spPr>
        <p:txBody>
          <a:bodyPr/>
          <a:lstStyle/>
          <a:p>
            <a:pPr>
              <a:defRPr/>
            </a:pPr>
            <a:fld id="{826B8F06-F4E1-4B7E-AF42-45815F0000EA}" type="datetime1">
              <a:rPr lang="en-US" smtClean="0">
                <a:solidFill>
                  <a:srgbClr val="000000"/>
                </a:solidFill>
              </a:rPr>
              <a:t>10/21/2021</a:t>
            </a:fld>
            <a:endParaRPr lang="en-US" dirty="0">
              <a:solidFill>
                <a:srgbClr val="000000"/>
              </a:solidFill>
            </a:endParaRPr>
          </a:p>
        </p:txBody>
      </p:sp>
    </p:spTree>
    <p:extLst>
      <p:ext uri="{BB962C8B-B14F-4D97-AF65-F5344CB8AC3E}">
        <p14:creationId xmlns:p14="http://schemas.microsoft.com/office/powerpoint/2010/main" val="407206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C276BCCC-292A-4DEA-A652-D214045EAA52}" type="datetime1">
              <a:rPr lang="en-US" smtClean="0"/>
              <a:t>10/21/2021</a:t>
            </a:fld>
            <a:endParaRPr lang="en-US"/>
          </a:p>
        </p:txBody>
      </p:sp>
      <p:sp>
        <p:nvSpPr>
          <p:cNvPr id="2068" name="Footer Placeholder 5"/>
          <p:cNvSpPr>
            <a:spLocks noGrp="1"/>
          </p:cNvSpPr>
          <p:nvPr>
            <p:ph type="ftr" sz="quarter" idx="11"/>
          </p:nvPr>
        </p:nvSpPr>
        <p:spPr>
          <a:noFill/>
        </p:spPr>
        <p:txBody>
          <a:bodyPr/>
          <a:lstStyle/>
          <a:p>
            <a:r>
              <a:rPr lang="en-US"/>
              <a:t>CPSC503 Winter 2020-21</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4</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Semantic Analysis (2)</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a:solidFill>
                  <a:srgbClr val="008000"/>
                </a:solidFill>
              </a:rPr>
              <a:t>	</a:t>
            </a:r>
          </a:p>
          <a:p>
            <a:pPr lvl="1" eaLnBrk="1" hangingPunct="1"/>
            <a:endParaRPr lang="en-US" sz="2800" kern="0" dirty="0">
              <a:solidFill>
                <a:srgbClr val="008000"/>
              </a:solidFill>
            </a:endParaRPr>
          </a:p>
          <a:p>
            <a:pPr eaLnBrk="1" hangingPunct="1"/>
            <a:endParaRPr lang="en-US" kern="0" dirty="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6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CPSC503 Winter 2020-21</a:t>
            </a:r>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40</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31200" y="416160"/>
              <a:ext cx="8406000" cy="5816160"/>
            </p14:xfrm>
          </p:contentPart>
        </mc:Choice>
        <mc:Fallback xmlns="">
          <p:pic>
            <p:nvPicPr>
              <p:cNvPr id="8" name="Ink 7"/>
              <p:cNvPicPr/>
              <p:nvPr/>
            </p:nvPicPr>
            <p:blipFill>
              <a:blip r:embed="rId3"/>
              <a:stretch>
                <a:fillRect/>
              </a:stretch>
            </p:blipFill>
            <p:spPr>
              <a:xfrm>
                <a:off x="323280" y="409680"/>
                <a:ext cx="8416800" cy="5833800"/>
              </a:xfrm>
              <a:prstGeom prst="rect">
                <a:avLst/>
              </a:prstGeom>
            </p:spPr>
          </p:pic>
        </mc:Fallback>
      </mc:AlternateContent>
      <p:sp>
        <p:nvSpPr>
          <p:cNvPr id="2" name="Date Placeholder 1">
            <a:extLst>
              <a:ext uri="{FF2B5EF4-FFF2-40B4-BE49-F238E27FC236}">
                <a16:creationId xmlns:a16="http://schemas.microsoft.com/office/drawing/2014/main" id="{2B163F44-BCF6-442F-BE71-674BCE2C7E17}"/>
              </a:ext>
            </a:extLst>
          </p:cNvPr>
          <p:cNvSpPr>
            <a:spLocks noGrp="1"/>
          </p:cNvSpPr>
          <p:nvPr>
            <p:ph type="dt" sz="half" idx="10"/>
          </p:nvPr>
        </p:nvSpPr>
        <p:spPr/>
        <p:txBody>
          <a:bodyPr/>
          <a:lstStyle/>
          <a:p>
            <a:pPr>
              <a:defRPr/>
            </a:pPr>
            <a:fld id="{17969B72-472D-4881-A19B-B82E9D66C8F6}" type="datetime1">
              <a:rPr lang="en-US" smtClean="0"/>
              <a:t>10/21/2021</a:t>
            </a:fld>
            <a:endParaRPr lang="en-US"/>
          </a:p>
        </p:txBody>
      </p:sp>
    </p:spTree>
    <p:extLst>
      <p:ext uri="{BB962C8B-B14F-4D97-AF65-F5344CB8AC3E}">
        <p14:creationId xmlns:p14="http://schemas.microsoft.com/office/powerpoint/2010/main" val="3462297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B8B6683-91EE-47A6-A9DF-7C20BF284629}"/>
              </a:ext>
            </a:extLst>
          </p:cNvPr>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a:extLst>
              <a:ext uri="{FF2B5EF4-FFF2-40B4-BE49-F238E27FC236}">
                <a16:creationId xmlns:a16="http://schemas.microsoft.com/office/drawing/2014/main" id="{9F3FBC71-AB6A-4954-8700-0E60351C0F16}"/>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41</a:t>
            </a:fld>
            <a:endParaRPr lang="en-US">
              <a:solidFill>
                <a:srgbClr val="000000"/>
              </a:solidFill>
            </a:endParaRPr>
          </a:p>
        </p:txBody>
      </p:sp>
      <p:sp>
        <p:nvSpPr>
          <p:cNvPr id="7" name="Rectangle 3">
            <a:extLst>
              <a:ext uri="{FF2B5EF4-FFF2-40B4-BE49-F238E27FC236}">
                <a16:creationId xmlns:a16="http://schemas.microsoft.com/office/drawing/2014/main" id="{8BC0373C-D926-400E-A8E9-0C4CDBD781AD}"/>
              </a:ext>
            </a:extLst>
          </p:cNvPr>
          <p:cNvSpPr>
            <a:spLocks noChangeArrowheads="1"/>
          </p:cNvSpPr>
          <p:nvPr/>
        </p:nvSpPr>
        <p:spPr bwMode="auto">
          <a:xfrm>
            <a:off x="306593" y="962561"/>
            <a:ext cx="8153400"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505050"/>
                </a:solidFill>
                <a:effectLst/>
                <a:latin typeface="NexusSans"/>
                <a:hlinkClick r:id="rId2" tooltip="Go to Artificial Intelligence on ScienceDirect"/>
              </a:rPr>
              <a:t>Artificial Intelligence</a:t>
            </a:r>
            <a:endParaRPr kumimoji="0" lang="en-US" altLang="en-US" sz="3600" b="0" i="0" u="none" strike="noStrike" cap="none" normalizeH="0" baseline="0" dirty="0">
              <a:ln>
                <a:noFill/>
              </a:ln>
              <a:solidFill>
                <a:srgbClr val="505050"/>
              </a:solidFill>
              <a:effectLst/>
              <a:latin typeface="NexusSans"/>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C7DBB"/>
                </a:solidFill>
                <a:effectLst/>
                <a:latin typeface="NexusSans"/>
                <a:hlinkClick r:id="rId3" tooltip="Go to table of contents for this volume/issue"/>
              </a:rPr>
              <a:t>Volume 296</a:t>
            </a:r>
            <a:r>
              <a:rPr kumimoji="0" lang="en-US" altLang="en-US" sz="2000" b="0" i="0" u="none" strike="noStrike" cap="none" normalizeH="0" baseline="0" dirty="0">
                <a:ln>
                  <a:noFill/>
                </a:ln>
                <a:solidFill>
                  <a:srgbClr val="2E2E2E"/>
                </a:solidFill>
                <a:effectLst/>
                <a:latin typeface="NexusSans"/>
              </a:rPr>
              <a:t>, July 2021, 103471</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C7DBB"/>
                </a:solidFill>
                <a:effectLst/>
                <a:latin typeface="NexusSans"/>
                <a:hlinkClick r:id="rId3"/>
              </a:rPr>
              <a:t>  </a:t>
            </a:r>
            <a:endParaRPr kumimoji="0" lang="en-US" altLang="en-US" sz="1200" b="0" i="0" u="none" strike="noStrike" cap="none" normalizeH="0" baseline="0" dirty="0">
              <a:ln>
                <a:noFill/>
              </a:ln>
              <a:solidFill>
                <a:srgbClr val="505050"/>
              </a:solidFill>
              <a:effectLst/>
              <a:latin typeface="NexusSerif"/>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05050"/>
                </a:solidFill>
                <a:effectLst/>
                <a:latin typeface="NexusSerif"/>
              </a:rPr>
              <a:t>Using ontologies to enhance human understandability of global post-hoc explanations of black-box models</a:t>
            </a:r>
            <a:r>
              <a:rPr kumimoji="0" lang="en-US" altLang="en-US" sz="2800" b="1" i="0" u="none" strike="noStrike" cap="none" normalizeH="0" baseline="0" dirty="0">
                <a:ln>
                  <a:noFill/>
                </a:ln>
                <a:solidFill>
                  <a:srgbClr val="0C7DBB"/>
                </a:solidFill>
                <a:effectLst/>
                <a:latin typeface="NexusSerif"/>
                <a:hlinkClick r:id="rId4"/>
              </a:rPr>
              <a:t>☆</a:t>
            </a:r>
            <a:endParaRPr kumimoji="0" lang="en-US" altLang="en-US" sz="2800" b="1" i="0" u="none" strike="noStrike" cap="none" normalizeH="0" baseline="0" dirty="0">
              <a:ln>
                <a:noFill/>
              </a:ln>
              <a:solidFill>
                <a:srgbClr val="505050"/>
              </a:solidFill>
              <a:effectLst/>
              <a:latin typeface="NexusSerif"/>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E2E2E"/>
                </a:solidFill>
                <a:effectLst/>
                <a:latin typeface="NexusSans"/>
              </a:rPr>
              <a:t>Author links open overlay </a:t>
            </a:r>
            <a:r>
              <a:rPr kumimoji="0" lang="en-US" altLang="en-US" sz="2000" b="0" i="0" u="none" strike="noStrike" cap="none" normalizeH="0" baseline="0" dirty="0" err="1">
                <a:ln>
                  <a:noFill/>
                </a:ln>
                <a:solidFill>
                  <a:srgbClr val="2E2E2E"/>
                </a:solidFill>
                <a:effectLst/>
                <a:latin typeface="NexusSans"/>
              </a:rPr>
              <a:t>panel</a:t>
            </a:r>
            <a:r>
              <a:rPr kumimoji="0" lang="en-US" altLang="en-US" sz="2000" b="0" i="0" u="none" strike="noStrike" cap="none" normalizeH="0" baseline="0" dirty="0" err="1">
                <a:ln>
                  <a:noFill/>
                </a:ln>
                <a:solidFill>
                  <a:srgbClr val="0C7DBB"/>
                </a:solidFill>
                <a:effectLst/>
                <a:latin typeface="NexusSans"/>
                <a:hlinkClick r:id="rId5"/>
              </a:rPr>
              <a:t>R</a:t>
            </a:r>
            <a:r>
              <a:rPr kumimoji="0" lang="en-US" altLang="en-US" sz="2000" b="0" i="0" u="none" strike="noStrike" cap="none" normalizeH="0" baseline="0" dirty="0" err="1" bmk="">
                <a:ln>
                  <a:noFill/>
                </a:ln>
                <a:solidFill>
                  <a:srgbClr val="0C7DBB"/>
                </a:solidFill>
                <a:effectLst/>
                <a:latin typeface="NexusSans"/>
                <a:hlinkClick r:id="rId5"/>
              </a:rPr>
              <a:t>obertoConfalonieri</a:t>
            </a:r>
            <a:r>
              <a:rPr kumimoji="0" lang="en-US" altLang="en-US" sz="1400" b="0" i="0" u="none" strike="noStrike" cap="none" normalizeH="0" baseline="30000" dirty="0" err="1" bmk="">
                <a:ln>
                  <a:noFill/>
                </a:ln>
                <a:solidFill>
                  <a:srgbClr val="0C7DBB"/>
                </a:solidFill>
                <a:effectLst/>
                <a:latin typeface="NexusSans"/>
                <a:hlinkClick r:id="rId5"/>
              </a:rPr>
              <a:t>a</a:t>
            </a:r>
            <a:r>
              <a:rPr kumimoji="0" lang="en-US" altLang="en-US" sz="2000" b="0" i="0" u="none" strike="noStrike" cap="none" normalizeH="0" baseline="0" dirty="0" err="1" bmk="">
                <a:ln>
                  <a:noFill/>
                </a:ln>
                <a:solidFill>
                  <a:srgbClr val="0C7DBB"/>
                </a:solidFill>
                <a:effectLst/>
                <a:latin typeface="NexusSans"/>
                <a:hlinkClick r:id="rId5"/>
              </a:rPr>
              <a:t>TillmanWeyde</a:t>
            </a:r>
            <a:r>
              <a:rPr kumimoji="0" lang="en-US" altLang="en-US" sz="1400" b="0" i="0" u="none" strike="noStrike" cap="none" normalizeH="0" baseline="30000" dirty="0" err="1" bmk="">
                <a:ln>
                  <a:noFill/>
                </a:ln>
                <a:solidFill>
                  <a:srgbClr val="0C7DBB"/>
                </a:solidFill>
                <a:effectLst/>
                <a:latin typeface="NexusSans"/>
                <a:hlinkClick r:id="rId5"/>
              </a:rPr>
              <a:t>b</a:t>
            </a:r>
            <a:r>
              <a:rPr kumimoji="0" lang="en-US" altLang="en-US" sz="2000" b="0" i="0" u="none" strike="noStrike" cap="none" normalizeH="0" baseline="0" dirty="0" err="1" bmk="">
                <a:ln>
                  <a:noFill/>
                </a:ln>
                <a:solidFill>
                  <a:srgbClr val="0C7DBB"/>
                </a:solidFill>
                <a:effectLst/>
                <a:latin typeface="NexusSans"/>
                <a:hlinkClick r:id="rId5"/>
              </a:rPr>
              <a:t>Tarek</a:t>
            </a:r>
            <a:r>
              <a:rPr kumimoji="0" lang="en-US" altLang="en-US" sz="2000" b="0" i="0" u="none" strike="noStrike" cap="none" normalizeH="0" baseline="0" dirty="0" bmk="">
                <a:ln>
                  <a:noFill/>
                </a:ln>
                <a:solidFill>
                  <a:srgbClr val="0C7DBB"/>
                </a:solidFill>
                <a:effectLst/>
                <a:latin typeface="NexusSans"/>
                <a:hlinkClick r:id="rId5"/>
              </a:rPr>
              <a:t> </a:t>
            </a:r>
            <a:r>
              <a:rPr kumimoji="0" lang="en-US" altLang="en-US" sz="2000" b="0" i="0" u="none" strike="noStrike" cap="none" normalizeH="0" baseline="0" dirty="0" err="1" bmk="">
                <a:ln>
                  <a:noFill/>
                </a:ln>
                <a:solidFill>
                  <a:srgbClr val="0C7DBB"/>
                </a:solidFill>
                <a:effectLst/>
                <a:latin typeface="NexusSans"/>
                <a:hlinkClick r:id="rId5"/>
              </a:rPr>
              <a:t>R.Besold</a:t>
            </a:r>
            <a:r>
              <a:rPr kumimoji="0" lang="en-US" altLang="en-US" sz="1400" b="0" i="0" u="none" strike="noStrike" cap="none" normalizeH="0" baseline="30000" dirty="0" err="1" bmk="">
                <a:ln>
                  <a:noFill/>
                </a:ln>
                <a:solidFill>
                  <a:srgbClr val="0C7DBB"/>
                </a:solidFill>
                <a:effectLst/>
                <a:latin typeface="NexusSans"/>
                <a:hlinkClick r:id="rId5"/>
              </a:rPr>
              <a:t>c</a:t>
            </a:r>
            <a:r>
              <a:rPr kumimoji="0" lang="en-US" altLang="en-US" sz="2000" b="0" i="0" u="none" strike="noStrike" cap="none" normalizeH="0" baseline="0" dirty="0" err="1" bmk="">
                <a:ln>
                  <a:noFill/>
                </a:ln>
                <a:solidFill>
                  <a:srgbClr val="0C7DBB"/>
                </a:solidFill>
                <a:effectLst/>
                <a:latin typeface="NexusSans"/>
                <a:hlinkClick r:id="rId5"/>
              </a:rPr>
              <a:t>FermínMoscoso</a:t>
            </a:r>
            <a:r>
              <a:rPr kumimoji="0" lang="en-US" altLang="en-US" sz="2000" b="0" i="0" u="none" strike="noStrike" cap="none" normalizeH="0" baseline="0" dirty="0" bmk="">
                <a:ln>
                  <a:noFill/>
                </a:ln>
                <a:solidFill>
                  <a:srgbClr val="0C7DBB"/>
                </a:solidFill>
                <a:effectLst/>
                <a:latin typeface="NexusSans"/>
                <a:hlinkClick r:id="rId5"/>
              </a:rPr>
              <a:t> del Prado </a:t>
            </a:r>
            <a:r>
              <a:rPr kumimoji="0" lang="en-US" altLang="en-US" sz="2000" b="0" i="0" u="none" strike="noStrike" cap="none" normalizeH="0" baseline="0" dirty="0" err="1" bmk="">
                <a:ln>
                  <a:noFill/>
                </a:ln>
                <a:solidFill>
                  <a:srgbClr val="0C7DBB"/>
                </a:solidFill>
                <a:effectLst/>
                <a:latin typeface="NexusSans"/>
                <a:hlinkClick r:id="rId5"/>
              </a:rPr>
              <a:t>Martín</a:t>
            </a:r>
            <a:r>
              <a:rPr kumimoji="0" lang="en-US" altLang="en-US" sz="1400" b="0" i="0" u="none" strike="noStrike" cap="none" normalizeH="0" baseline="30000" dirty="0" err="1" bmk="">
                <a:ln>
                  <a:noFill/>
                </a:ln>
                <a:solidFill>
                  <a:srgbClr val="0C7DBB"/>
                </a:solidFill>
                <a:effectLst/>
                <a:latin typeface="NexusSans"/>
                <a:hlinkClick r:id="rId5"/>
              </a:rPr>
              <a:t>d</a:t>
            </a:r>
            <a:endParaRPr kumimoji="0" lang="en-US" altLang="en-US" sz="9000" b="0" i="0" u="none" strike="noStrike" cap="none" normalizeH="0" baseline="0" dirty="0">
              <a:ln>
                <a:noFill/>
              </a:ln>
              <a:solidFill>
                <a:srgbClr val="0C7DBB"/>
              </a:solidFill>
              <a:effectLst/>
              <a:latin typeface="NexusSans"/>
            </a:endParaRPr>
          </a:p>
        </p:txBody>
      </p:sp>
      <p:pic>
        <p:nvPicPr>
          <p:cNvPr id="2052" name="Picture 4" descr="Artificial Intelligence">
            <a:hlinkClick r:id="rId3"/>
            <a:extLst>
              <a:ext uri="{FF2B5EF4-FFF2-40B4-BE49-F238E27FC236}">
                <a16:creationId xmlns:a16="http://schemas.microsoft.com/office/drawing/2014/main" id="{49582931-FB78-4BB1-B84F-250DF9D97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733800"/>
            <a:ext cx="1047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63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FB0D45BC-6959-475C-9634-157BB7E6D99A}" type="datetime1">
              <a:rPr lang="en-US" smtClean="0"/>
              <a:t>10/21/2021</a:t>
            </a:fld>
            <a:endParaRPr lang="en-US"/>
          </a:p>
        </p:txBody>
      </p:sp>
      <p:sp>
        <p:nvSpPr>
          <p:cNvPr id="3077" name="Footer Placeholder 5"/>
          <p:cNvSpPr>
            <a:spLocks noGrp="1"/>
          </p:cNvSpPr>
          <p:nvPr>
            <p:ph type="ftr" sz="quarter" idx="11"/>
          </p:nvPr>
        </p:nvSpPr>
        <p:spPr>
          <a:noFill/>
        </p:spPr>
        <p:txBody>
          <a:bodyPr/>
          <a:lstStyle/>
          <a:p>
            <a:r>
              <a:rPr lang="en-US"/>
              <a:t>CPSC503 Winter 2020-21</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42</a:t>
            </a:fld>
            <a:endParaRPr lang="en-US"/>
          </a:p>
        </p:txBody>
      </p:sp>
      <p:sp>
        <p:nvSpPr>
          <p:cNvPr id="3079" name="Rectangle 1026"/>
          <p:cNvSpPr>
            <a:spLocks noGrp="1" noChangeArrowheads="1"/>
          </p:cNvSpPr>
          <p:nvPr>
            <p:ph type="title"/>
          </p:nvPr>
        </p:nvSpPr>
        <p:spPr/>
        <p:txBody>
          <a:bodyPr/>
          <a:lstStyle/>
          <a:p>
            <a:pPr eaLnBrk="1" hangingPunct="1"/>
            <a:r>
              <a:rPr lang="en-US" dirty="0"/>
              <a:t>Today Oct 21</a:t>
            </a:r>
            <a:br>
              <a:rPr lang="en-US" dirty="0"/>
            </a:br>
            <a:r>
              <a:rPr lang="en-US" dirty="0"/>
              <a:t>:</a:t>
            </a:r>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a:t>Meaning of words</a:t>
            </a:r>
          </a:p>
          <a:p>
            <a:pPr eaLnBrk="1" hangingPunct="1"/>
            <a:r>
              <a:rPr lang="en-US" sz="3200" dirty="0">
                <a:solidFill>
                  <a:schemeClr val="bg2">
                    <a:lumMod val="75000"/>
                  </a:schemeClr>
                </a:solidFill>
              </a:rPr>
              <a:t>Relations among words and their meanings (Paradigmatic)</a:t>
            </a:r>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bg1">
                    <a:lumMod val="50000"/>
                  </a:schemeClr>
                </a:solidFill>
                <a:effectLst/>
                <a:uLnTx/>
                <a:uFillTx/>
                <a:latin typeface="+mn-lt"/>
                <a:ea typeface="+mn-ea"/>
                <a:cs typeface="+mn-cs"/>
              </a:rPr>
              <a:t>Finish Semantic Analysis</a:t>
            </a:r>
            <a:endParaRPr kumimoji="0" lang="en-US" sz="3200" b="1" i="0" u="none" strike="noStrike" kern="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025843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F1B433D1-0963-4877-8C31-03B9847C984C}" type="datetime1">
              <a:rPr lang="en-US" smtClean="0"/>
              <a:t>10/21/2021</a:t>
            </a:fld>
            <a:endParaRPr lang="en-US"/>
          </a:p>
        </p:txBody>
      </p:sp>
      <p:sp>
        <p:nvSpPr>
          <p:cNvPr id="30723" name="Footer Placeholder 4"/>
          <p:cNvSpPr>
            <a:spLocks noGrp="1"/>
          </p:cNvSpPr>
          <p:nvPr>
            <p:ph type="ftr" sz="quarter" idx="11"/>
          </p:nvPr>
        </p:nvSpPr>
        <p:spPr>
          <a:noFill/>
        </p:spPr>
        <p:txBody>
          <a:bodyPr/>
          <a:lstStyle/>
          <a:p>
            <a:r>
              <a:rPr lang="en-US"/>
              <a:t>CPSC503 Winter 2020-21</a:t>
            </a:r>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43</a:t>
            </a:fld>
            <a:endParaRPr lang="en-US"/>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a:solidFill>
                  <a:schemeClr val="accent2"/>
                </a:solidFill>
                <a:latin typeface="Comic Sans MS" pitchFamily="66" charset="0"/>
              </a:rPr>
              <a:t>concepts</a:t>
            </a:r>
            <a:r>
              <a:rPr lang="en-US" sz="2800" dirty="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“I ate a turkey sandwich for lunch”</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Isa(w,Eating)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Eater</a:t>
            </a:r>
            <a:r>
              <a:rPr lang="en-US" sz="2800" b="0" i="1">
                <a:latin typeface="Comic Sans MS" pitchFamily="66" charset="0"/>
              </a:rPr>
              <a:t>(w,Speaker) </a:t>
            </a:r>
            <a:r>
              <a:rPr lang="en-US" sz="2800" b="0">
                <a:latin typeface="Symbol" pitchFamily="18" charset="2"/>
              </a:rPr>
              <a:t>Ù</a:t>
            </a:r>
            <a:r>
              <a:rPr lang="en-US" sz="2800" b="0" i="1">
                <a:latin typeface="Comic Sans MS" pitchFamily="66" charset="0"/>
              </a:rPr>
              <a:t> Eaten(w,TurkeySandwich) </a:t>
            </a:r>
            <a:r>
              <a:rPr lang="en-US" sz="2800" b="0">
                <a:latin typeface="Symbol" pitchFamily="18" charset="2"/>
              </a:rPr>
              <a:t>Ù </a:t>
            </a:r>
            <a:r>
              <a:rPr lang="en-US" sz="2800" b="0" i="1">
                <a:latin typeface="Comic Sans MS" pitchFamily="66" charset="0"/>
              </a:rPr>
              <a:t>MealEaten(w,Lunch)</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sz="2800" b="0" i="1" dirty="0">
                <a:latin typeface="Comic Sans MS" pitchFamily="66" charset="0"/>
                <a:sym typeface="Mathematica1" pitchFamily="2" charset="2"/>
              </a:rPr>
              <a:t>¬</a:t>
            </a:r>
            <a:r>
              <a:rPr lang="en-US" sz="2800" b="0" i="1" dirty="0">
                <a:latin typeface="Comic Sans MS" pitchFamily="66" charset="0"/>
              </a:rPr>
              <a:t>Served(</a:t>
            </a:r>
            <a:r>
              <a:rPr lang="en-US" sz="2800" b="0" i="1" dirty="0" err="1">
                <a:latin typeface="Comic Sans MS" pitchFamily="66" charset="0"/>
              </a:rPr>
              <a:t>w,Meat</a:t>
            </a:r>
            <a:r>
              <a:rPr lang="en-US" sz="2800" b="0" i="1" dirty="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746D92B6-3286-4501-9CFC-49161AE720F0}" type="datetime1">
              <a:rPr lang="en-US" smtClean="0"/>
              <a:t>10/21/2021</a:t>
            </a:fld>
            <a:endParaRPr lang="en-US"/>
          </a:p>
        </p:txBody>
      </p:sp>
      <p:sp>
        <p:nvSpPr>
          <p:cNvPr id="31747" name="Footer Placeholder 4"/>
          <p:cNvSpPr>
            <a:spLocks noGrp="1"/>
          </p:cNvSpPr>
          <p:nvPr>
            <p:ph type="ftr" sz="quarter" idx="11"/>
          </p:nvPr>
        </p:nvSpPr>
        <p:spPr>
          <a:noFill/>
        </p:spPr>
        <p:txBody>
          <a:bodyPr/>
          <a:lstStyle/>
          <a:p>
            <a:r>
              <a:rPr lang="en-US"/>
              <a:t>CPSC503 Winter 2020-21</a:t>
            </a:r>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44</a:t>
            </a:fld>
            <a:endParaRPr lang="en-US"/>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dirty="0"/>
              <a:t>Semantic/Thematic Roles</a:t>
            </a:r>
          </a:p>
        </p:txBody>
      </p:sp>
      <p:sp>
        <p:nvSpPr>
          <p:cNvPr id="31750" name="Rectangle 3"/>
          <p:cNvSpPr>
            <a:spLocks noGrp="1" noChangeArrowheads="1"/>
          </p:cNvSpPr>
          <p:nvPr>
            <p:ph type="body" idx="1"/>
          </p:nvPr>
        </p:nvSpPr>
        <p:spPr>
          <a:xfrm>
            <a:off x="0" y="1295400"/>
            <a:ext cx="8915400" cy="1371600"/>
          </a:xfrm>
          <a:ln>
            <a:solidFill>
              <a:schemeClr val="accent2"/>
            </a:solidFill>
          </a:ln>
        </p:spPr>
        <p:txBody>
          <a:bodyPr/>
          <a:lstStyle/>
          <a:p>
            <a:pPr lvl="1" eaLnBrk="1" hangingPunct="1"/>
            <a:r>
              <a:rPr lang="en-US" sz="2800"/>
              <a:t>Def. Semantic generalizations over the specific roles that occur with specific verbs.</a:t>
            </a:r>
          </a:p>
        </p:txBody>
      </p:sp>
      <p:sp>
        <p:nvSpPr>
          <p:cNvPr id="613381" name="Rectangle 5"/>
          <p:cNvSpPr>
            <a:spLocks noChangeArrowheads="1"/>
          </p:cNvSpPr>
          <p:nvPr/>
        </p:nvSpPr>
        <p:spPr bwMode="auto">
          <a:xfrm>
            <a:off x="7620" y="300228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dirty="0">
                <a:latin typeface="Comic Sans MS" pitchFamily="66" charset="0"/>
              </a:rPr>
              <a:t>I.e. </a:t>
            </a:r>
            <a:r>
              <a:rPr lang="en-US" sz="2800" dirty="0">
                <a:solidFill>
                  <a:schemeClr val="accent2"/>
                </a:solidFill>
                <a:latin typeface="Comic Sans MS" pitchFamily="66" charset="0"/>
              </a:rPr>
              <a:t>eaters, servers, takers, givers, makers, doers, killers</a:t>
            </a:r>
            <a:r>
              <a:rPr lang="en-US" sz="2800" dirty="0">
                <a:latin typeface="Comic Sans MS" pitchFamily="66" charset="0"/>
              </a:rPr>
              <a:t>, all have something in common</a:t>
            </a:r>
          </a:p>
        </p:txBody>
      </p:sp>
      <p:sp>
        <p:nvSpPr>
          <p:cNvPr id="613382" name="Rectangle 6"/>
          <p:cNvSpPr>
            <a:spLocks noChangeArrowheads="1"/>
          </p:cNvSpPr>
          <p:nvPr/>
        </p:nvSpPr>
        <p:spPr bwMode="auto">
          <a:xfrm>
            <a:off x="0" y="477012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dirty="0">
                <a:latin typeface="Comic Sans MS" pitchFamily="66" charset="0"/>
              </a:rPr>
              <a:t>We can generalize (or try to) across other roles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EC07A3FC-C498-45DB-9DB1-C3FE5B05C9A5}" type="datetime1">
              <a:rPr lang="en-US" smtClean="0"/>
              <a:t>10/21/2021</a:t>
            </a:fld>
            <a:endParaRPr lang="en-US"/>
          </a:p>
        </p:txBody>
      </p:sp>
      <p:sp>
        <p:nvSpPr>
          <p:cNvPr id="32771" name="Footer Placeholder 4"/>
          <p:cNvSpPr>
            <a:spLocks noGrp="1"/>
          </p:cNvSpPr>
          <p:nvPr>
            <p:ph type="ftr" sz="quarter" idx="11"/>
          </p:nvPr>
        </p:nvSpPr>
        <p:spPr>
          <a:noFill/>
        </p:spPr>
        <p:txBody>
          <a:bodyPr/>
          <a:lstStyle/>
          <a:p>
            <a:r>
              <a:rPr lang="en-US"/>
              <a:t>CPSC503 Winter 2020-21</a:t>
            </a:r>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45</a:t>
            </a:fld>
            <a:endParaRPr lang="en-US"/>
          </a:p>
        </p:txBody>
      </p:sp>
      <p:sp>
        <p:nvSpPr>
          <p:cNvPr id="32773" name="Rectangle 2"/>
          <p:cNvSpPr>
            <a:spLocks noGrp="1" noChangeArrowheads="1"/>
          </p:cNvSpPr>
          <p:nvPr>
            <p:ph type="title"/>
          </p:nvPr>
        </p:nvSpPr>
        <p:spPr>
          <a:xfrm>
            <a:off x="0" y="609600"/>
            <a:ext cx="9144000" cy="1143000"/>
          </a:xfrm>
        </p:spPr>
        <p:txBody>
          <a:bodyPr/>
          <a:lstStyle/>
          <a:p>
            <a:pPr eaLnBrk="1" hangingPunct="1"/>
            <a:r>
              <a:rPr lang="en-US" dirty="0"/>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CBC62408-12CF-49BB-97B0-AE2B4D681BEA}" type="datetime1">
              <a:rPr lang="en-US" smtClean="0"/>
              <a:t>10/21/2021</a:t>
            </a:fld>
            <a:endParaRPr lang="en-US"/>
          </a:p>
        </p:txBody>
      </p:sp>
      <p:sp>
        <p:nvSpPr>
          <p:cNvPr id="33795" name="Footer Placeholder 4"/>
          <p:cNvSpPr>
            <a:spLocks noGrp="1"/>
          </p:cNvSpPr>
          <p:nvPr>
            <p:ph type="ftr" sz="quarter" idx="11"/>
          </p:nvPr>
        </p:nvSpPr>
        <p:spPr>
          <a:noFill/>
        </p:spPr>
        <p:txBody>
          <a:bodyPr/>
          <a:lstStyle/>
          <a:p>
            <a:r>
              <a:rPr lang="en-US"/>
              <a:t>CPSC503 Winter 2020-21</a:t>
            </a:r>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46</a:t>
            </a:fld>
            <a:endParaRPr lang="en-US"/>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xfrm>
            <a:off x="990600" y="6629400"/>
            <a:ext cx="1905000" cy="457200"/>
          </a:xfrm>
          <a:noFill/>
        </p:spPr>
        <p:txBody>
          <a:bodyPr/>
          <a:lstStyle/>
          <a:p>
            <a:fld id="{FB627040-9C88-45EA-A985-A2C32330C288}" type="datetime1">
              <a:rPr lang="en-US" smtClean="0"/>
              <a:t>10/21/2021</a:t>
            </a:fld>
            <a:endParaRPr lang="en-US"/>
          </a:p>
        </p:txBody>
      </p:sp>
      <p:sp>
        <p:nvSpPr>
          <p:cNvPr id="13316" name="Footer Placeholder 4"/>
          <p:cNvSpPr>
            <a:spLocks noGrp="1"/>
          </p:cNvSpPr>
          <p:nvPr>
            <p:ph type="ftr" sz="quarter" idx="11"/>
          </p:nvPr>
        </p:nvSpPr>
        <p:spPr>
          <a:xfrm>
            <a:off x="3429000" y="6629400"/>
            <a:ext cx="2895600" cy="457200"/>
          </a:xfrm>
          <a:noFill/>
        </p:spPr>
        <p:txBody>
          <a:bodyPr/>
          <a:lstStyle/>
          <a:p>
            <a:r>
              <a:rPr lang="en-US"/>
              <a:t>CPSC503 Winter 2020-21</a:t>
            </a:r>
          </a:p>
        </p:txBody>
      </p:sp>
      <p:sp>
        <p:nvSpPr>
          <p:cNvPr id="13317" name="Slide Number Placeholder 5"/>
          <p:cNvSpPr>
            <a:spLocks noGrp="1"/>
          </p:cNvSpPr>
          <p:nvPr>
            <p:ph type="sldNum" sz="quarter" idx="12"/>
          </p:nvPr>
        </p:nvSpPr>
        <p:spPr>
          <a:xfrm>
            <a:off x="6858000" y="6629400"/>
            <a:ext cx="1905000" cy="457200"/>
          </a:xfrm>
          <a:noFill/>
        </p:spPr>
        <p:txBody>
          <a:bodyPr/>
          <a:lstStyle/>
          <a:p>
            <a:fld id="{ED98467F-E7ED-48EC-918F-15ECD723EB6D}" type="slidenum">
              <a:rPr lang="en-US" smtClean="0"/>
              <a:pPr/>
              <a:t>47</a:t>
            </a:fld>
            <a:endParaRPr lang="en-US"/>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a:t>Problem with Thematic Roles</a:t>
            </a:r>
          </a:p>
        </p:txBody>
      </p:sp>
      <p:sp>
        <p:nvSpPr>
          <p:cNvPr id="13319" name="Rectangle 3"/>
          <p:cNvSpPr>
            <a:spLocks noChangeArrowheads="1"/>
          </p:cNvSpPr>
          <p:nvPr/>
        </p:nvSpPr>
        <p:spPr bwMode="auto">
          <a:xfrm>
            <a:off x="-76200" y="972207"/>
            <a:ext cx="9525000" cy="1371600"/>
          </a:xfrm>
          <a:prstGeom prst="rect">
            <a:avLst/>
          </a:prstGeom>
          <a:noFill/>
          <a:ln w="9525">
            <a:noFill/>
            <a:miter lim="800000"/>
            <a:headEnd/>
            <a:tailEnd/>
          </a:ln>
        </p:spPr>
        <p:txBody>
          <a:bodyPr/>
          <a:lstStyle/>
          <a:p>
            <a:pPr marL="342900" indent="-342900">
              <a:spcBef>
                <a:spcPct val="20000"/>
              </a:spcBef>
              <a:buFontTx/>
              <a:buChar char="•"/>
            </a:pPr>
            <a:r>
              <a:rPr lang="en-US" sz="2800" dirty="0">
                <a:solidFill>
                  <a:srgbClr val="FF0000"/>
                </a:solidFill>
                <a:latin typeface="Comic Sans MS" pitchFamily="66" charset="0"/>
              </a:rPr>
              <a:t>NO agreement </a:t>
            </a:r>
            <a:r>
              <a:rPr lang="en-US" sz="2800" dirty="0">
                <a:latin typeface="Comic Sans MS" pitchFamily="66" charset="0"/>
              </a:rPr>
              <a:t>on what standard set should be</a:t>
            </a:r>
          </a:p>
          <a:p>
            <a:pPr marL="342900" indent="-342900">
              <a:spcBef>
                <a:spcPct val="20000"/>
              </a:spcBef>
              <a:buFontTx/>
              <a:buChar char="•"/>
            </a:pPr>
            <a:r>
              <a:rPr lang="en-US" sz="2800" dirty="0">
                <a:solidFill>
                  <a:srgbClr val="FF0000"/>
                </a:solidFill>
                <a:latin typeface="Comic Sans MS" pitchFamily="66" charset="0"/>
              </a:rPr>
              <a:t>NO agreement </a:t>
            </a:r>
            <a:r>
              <a:rPr lang="en-US" sz="2800" dirty="0">
                <a:latin typeface="Comic Sans MS" pitchFamily="66" charset="0"/>
              </a:rPr>
              <a:t>on formal definition</a:t>
            </a:r>
          </a:p>
        </p:txBody>
      </p:sp>
      <p:sp>
        <p:nvSpPr>
          <p:cNvPr id="688132" name="Rectangle 4"/>
          <p:cNvSpPr>
            <a:spLocks noChangeArrowheads="1"/>
          </p:cNvSpPr>
          <p:nvPr/>
        </p:nvSpPr>
        <p:spPr bwMode="auto">
          <a:xfrm>
            <a:off x="152400" y="20574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Fragmentation problem:</a:t>
            </a:r>
            <a:r>
              <a:rPr lang="en-US" sz="2800" dirty="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39110" y="4419600"/>
            <a:ext cx="8915400" cy="2209800"/>
          </a:xfrm>
          <a:prstGeom prst="rect">
            <a:avLst/>
          </a:prstGeom>
          <a:noFill/>
          <a:ln w="9525">
            <a:noFill/>
            <a:miter lim="800000"/>
            <a:headEnd/>
            <a:tailEnd/>
          </a:ln>
        </p:spPr>
        <p:txBody>
          <a:bodyPr/>
          <a:lstStyle/>
          <a:p>
            <a:pPr marL="342900" indent="-342900" algn="ctr">
              <a:spcBef>
                <a:spcPct val="20000"/>
              </a:spcBef>
            </a:pPr>
            <a:r>
              <a:rPr lang="en-US" sz="3200" dirty="0">
                <a:solidFill>
                  <a:schemeClr val="accent2"/>
                </a:solidFill>
                <a:latin typeface="Comic Sans MS" pitchFamily="66" charset="0"/>
              </a:rPr>
              <a:t>Solutions</a:t>
            </a:r>
          </a:p>
          <a:p>
            <a:pPr marL="342900" indent="-342900">
              <a:spcBef>
                <a:spcPct val="20000"/>
              </a:spcBef>
              <a:buFontTx/>
              <a:buChar char="•"/>
            </a:pPr>
            <a:r>
              <a:rPr lang="en-US" sz="2800" dirty="0">
                <a:latin typeface="Comic Sans MS" pitchFamily="66" charset="0"/>
              </a:rPr>
              <a:t>Generalized semantic roles</a:t>
            </a:r>
          </a:p>
          <a:p>
            <a:pPr marL="342900" indent="-342900">
              <a:spcBef>
                <a:spcPct val="20000"/>
              </a:spcBef>
              <a:buFontTx/>
              <a:buChar char="•"/>
            </a:pPr>
            <a:r>
              <a:rPr lang="en-US" sz="2800" dirty="0">
                <a:latin typeface="Comic Sans MS" pitchFamily="66" charset="0"/>
              </a:rPr>
              <a:t>Define verb specific semantic roles</a:t>
            </a:r>
          </a:p>
          <a:p>
            <a:pPr marL="342900" indent="-342900">
              <a:spcBef>
                <a:spcPct val="20000"/>
              </a:spcBef>
              <a:buFontTx/>
              <a:buChar char="•"/>
            </a:pPr>
            <a:r>
              <a:rPr lang="en-US" sz="2800" dirty="0">
                <a:latin typeface="Comic Sans MS" pitchFamily="66" charset="0"/>
              </a:rPr>
              <a:t>Define  semantic roles for classes of verbs</a:t>
            </a:r>
          </a:p>
          <a:p>
            <a:pPr marL="342900" indent="-342900">
              <a:spcBef>
                <a:spcPct val="20000"/>
              </a:spcBef>
              <a:buFontTx/>
              <a:buChar char="•"/>
            </a:pPr>
            <a:endParaRPr lang="en-US" sz="28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89520" y="3384720"/>
              <a:ext cx="8010720" cy="1075320"/>
            </p14:xfrm>
          </p:contentPart>
        </mc:Choice>
        <mc:Fallback xmlns="">
          <p:pic>
            <p:nvPicPr>
              <p:cNvPr id="2" name="Ink 1"/>
              <p:cNvPicPr/>
              <p:nvPr/>
            </p:nvPicPr>
            <p:blipFill>
              <a:blip r:embed="rId4"/>
              <a:stretch>
                <a:fillRect/>
              </a:stretch>
            </p:blipFill>
            <p:spPr>
              <a:xfrm>
                <a:off x="377280" y="3374280"/>
                <a:ext cx="8034840" cy="1097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P spid="133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a:xfrm>
            <a:off x="175260" y="6465887"/>
            <a:ext cx="1905000" cy="457200"/>
          </a:xfrm>
          <a:noFill/>
        </p:spPr>
        <p:txBody>
          <a:bodyPr/>
          <a:lstStyle/>
          <a:p>
            <a:fld id="{7E97014C-6916-4719-A015-58E7E1EC808D}" type="datetime1">
              <a:rPr lang="en-US" smtClean="0"/>
              <a:t>10/21/2021</a:t>
            </a:fld>
            <a:endParaRPr lang="en-US" dirty="0"/>
          </a:p>
        </p:txBody>
      </p:sp>
      <p:sp>
        <p:nvSpPr>
          <p:cNvPr id="14341" name="Footer Placeholder 4"/>
          <p:cNvSpPr>
            <a:spLocks noGrp="1"/>
          </p:cNvSpPr>
          <p:nvPr>
            <p:ph type="ftr" sz="quarter" idx="11"/>
          </p:nvPr>
        </p:nvSpPr>
        <p:spPr>
          <a:xfrm>
            <a:off x="533400" y="6477000"/>
            <a:ext cx="2895600" cy="457200"/>
          </a:xfrm>
          <a:noFill/>
        </p:spPr>
        <p:txBody>
          <a:bodyPr/>
          <a:lstStyle/>
          <a:p>
            <a:r>
              <a:rPr lang="en-US"/>
              <a:t>CPSC503 Winter 2020-21</a:t>
            </a:r>
            <a:endParaRPr lang="en-US" dirty="0"/>
          </a:p>
        </p:txBody>
      </p:sp>
      <p:sp>
        <p:nvSpPr>
          <p:cNvPr id="14342" name="Slide Number Placeholder 5"/>
          <p:cNvSpPr>
            <a:spLocks noGrp="1"/>
          </p:cNvSpPr>
          <p:nvPr>
            <p:ph type="sldNum" sz="quarter" idx="12"/>
          </p:nvPr>
        </p:nvSpPr>
        <p:spPr>
          <a:xfrm>
            <a:off x="6991350" y="6397625"/>
            <a:ext cx="1905000" cy="457200"/>
          </a:xfrm>
          <a:noFill/>
        </p:spPr>
        <p:txBody>
          <a:bodyPr/>
          <a:lstStyle/>
          <a:p>
            <a:fld id="{8DBD4E8A-E016-43B8-9F67-97BE115277CB}" type="slidenum">
              <a:rPr lang="en-US" smtClean="0"/>
              <a:pPr/>
              <a:t>48</a:t>
            </a:fld>
            <a:endParaRPr lang="en-US"/>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dirty="0">
                <a:solidFill>
                  <a:schemeClr val="accent2"/>
                </a:solidFill>
                <a:latin typeface="Comic Sans MS" pitchFamily="66" charset="0"/>
              </a:rPr>
              <a:t>Proto-Agent</a:t>
            </a:r>
          </a:p>
          <a:p>
            <a:pPr marL="742950" lvl="1" indent="-285750">
              <a:lnSpc>
                <a:spcPct val="90000"/>
              </a:lnSpc>
              <a:spcBef>
                <a:spcPct val="20000"/>
              </a:spcBef>
              <a:buFontTx/>
              <a:buChar char="–"/>
            </a:pPr>
            <a:r>
              <a:rPr lang="en-US" sz="2000" dirty="0">
                <a:latin typeface="Comic Sans MS" pitchFamily="66" charset="0"/>
              </a:rPr>
              <a:t>Volitional involvement in event or state</a:t>
            </a:r>
          </a:p>
          <a:p>
            <a:pPr marL="742950" lvl="1" indent="-285750">
              <a:lnSpc>
                <a:spcPct val="90000"/>
              </a:lnSpc>
              <a:spcBef>
                <a:spcPct val="20000"/>
              </a:spcBef>
              <a:buFontTx/>
              <a:buChar char="–"/>
            </a:pPr>
            <a:r>
              <a:rPr lang="en-US" sz="2000" dirty="0">
                <a:latin typeface="Comic Sans MS" pitchFamily="66" charset="0"/>
              </a:rPr>
              <a:t>Sentience (and/or perception)</a:t>
            </a:r>
          </a:p>
          <a:p>
            <a:pPr marL="742950" lvl="1" indent="-285750">
              <a:lnSpc>
                <a:spcPct val="90000"/>
              </a:lnSpc>
              <a:spcBef>
                <a:spcPct val="20000"/>
              </a:spcBef>
              <a:buFontTx/>
              <a:buChar char="–"/>
            </a:pPr>
            <a:r>
              <a:rPr lang="en-US" sz="2000" dirty="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dirty="0">
                <a:latin typeface="Comic Sans MS" pitchFamily="66" charset="0"/>
              </a:rPr>
              <a:t>Movement (relative to position of another participant) </a:t>
            </a:r>
          </a:p>
          <a:p>
            <a:pPr lvl="1">
              <a:lnSpc>
                <a:spcPct val="90000"/>
              </a:lnSpc>
              <a:spcBef>
                <a:spcPct val="20000"/>
              </a:spcBef>
            </a:pPr>
            <a:r>
              <a:rPr lang="en-US" sz="2000" dirty="0">
                <a:latin typeface="Comic Sans MS" pitchFamily="66" charset="0"/>
              </a:rPr>
              <a:t>(exists independently of event named) </a:t>
            </a:r>
          </a:p>
        </p:txBody>
      </p:sp>
      <p:sp>
        <p:nvSpPr>
          <p:cNvPr id="14347" name="Rectangle 9"/>
          <p:cNvSpPr>
            <a:spLocks noChangeArrowheads="1"/>
          </p:cNvSpPr>
          <p:nvPr/>
        </p:nvSpPr>
        <p:spPr bwMode="auto">
          <a:xfrm>
            <a:off x="4789170" y="2746375"/>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dirty="0">
                <a:solidFill>
                  <a:schemeClr val="accent2"/>
                </a:solidFill>
                <a:latin typeface="Comic Sans MS" pitchFamily="66" charset="0"/>
              </a:rPr>
              <a:t>Proto-Patient</a:t>
            </a:r>
            <a:endParaRPr lang="en-US" sz="2800" dirty="0">
              <a:latin typeface="Comic Sans MS" pitchFamily="66" charset="0"/>
            </a:endParaRPr>
          </a:p>
          <a:p>
            <a:pPr marL="742950" lvl="1" indent="-285750">
              <a:spcBef>
                <a:spcPct val="20000"/>
              </a:spcBef>
              <a:buFontTx/>
              <a:buChar char="–"/>
            </a:pPr>
            <a:r>
              <a:rPr lang="en-US" sz="2000" dirty="0">
                <a:latin typeface="Comic Sans MS" pitchFamily="66" charset="0"/>
              </a:rPr>
              <a:t>Undergoes change of state</a:t>
            </a:r>
          </a:p>
          <a:p>
            <a:pPr marL="742950" lvl="1" indent="-285750">
              <a:spcBef>
                <a:spcPct val="20000"/>
              </a:spcBef>
              <a:buFontTx/>
              <a:buChar char="–"/>
            </a:pPr>
            <a:r>
              <a:rPr lang="en-US" sz="2000" dirty="0">
                <a:latin typeface="Comic Sans MS" pitchFamily="66" charset="0"/>
              </a:rPr>
              <a:t>Incremental theme</a:t>
            </a:r>
          </a:p>
          <a:p>
            <a:pPr marL="742950" lvl="1" indent="-285750">
              <a:spcBef>
                <a:spcPct val="20000"/>
              </a:spcBef>
              <a:buFontTx/>
              <a:buChar char="–"/>
            </a:pPr>
            <a:r>
              <a:rPr lang="en-US" sz="2000" dirty="0">
                <a:latin typeface="Comic Sans MS" pitchFamily="66" charset="0"/>
              </a:rPr>
              <a:t>Causally affected by another participant</a:t>
            </a:r>
          </a:p>
          <a:p>
            <a:pPr marL="742950" lvl="1" indent="-285750">
              <a:spcBef>
                <a:spcPct val="20000"/>
              </a:spcBef>
              <a:buFontTx/>
              <a:buChar char="–"/>
            </a:pPr>
            <a:r>
              <a:rPr lang="en-US" sz="2000" dirty="0">
                <a:latin typeface="Comic Sans MS" pitchFamily="66" charset="0"/>
              </a:rPr>
              <a:t>Stationary relative to movement of another participant</a:t>
            </a:r>
          </a:p>
          <a:p>
            <a:pPr marL="742950" lvl="1" indent="-285750">
              <a:spcBef>
                <a:spcPct val="20000"/>
              </a:spcBef>
              <a:buFontTx/>
              <a:buChar char="–"/>
            </a:pPr>
            <a:r>
              <a:rPr lang="en-US" sz="2000" dirty="0">
                <a:latin typeface="Comic Sans MS" pitchFamily="66" charset="0"/>
              </a:rPr>
              <a:t>(does not exist independently of the event, or at all)</a:t>
            </a:r>
            <a:endParaRPr lang="en-US" sz="24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419100" y="2824163"/>
              <a:ext cx="2279650" cy="500062"/>
            </p14:xfrm>
          </p:contentPart>
        </mc:Choice>
        <mc:Fallback xmlns="">
          <p:pic>
            <p:nvPicPr>
              <p:cNvPr id="14348" name="Ink 12"/>
              <p:cNvPicPr>
                <a:picLocks noRot="1" noChangeAspect="1" noEditPoints="1" noChangeArrowheads="1" noChangeShapeType="1"/>
              </p:cNvPicPr>
              <p:nvPr/>
            </p:nvPicPr>
            <p:blipFill>
              <a:blip r:embed="rId4"/>
              <a:stretch>
                <a:fillRect/>
              </a:stretch>
            </p:blipFill>
            <p:spPr>
              <a:xfrm>
                <a:off x="410808" y="2821272"/>
                <a:ext cx="2299119" cy="5137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4987925" y="2746375"/>
              <a:ext cx="2535238" cy="541338"/>
            </p14:xfrm>
          </p:contentPart>
        </mc:Choice>
        <mc:Fallback xmlns="">
          <p:pic>
            <p:nvPicPr>
              <p:cNvPr id="14349" name="Ink 13"/>
              <p:cNvPicPr>
                <a:picLocks noRot="1" noChangeAspect="1" noEditPoints="1" noChangeArrowheads="1" noChangeShapeType="1"/>
              </p:cNvPicPr>
              <p:nvPr/>
            </p:nvPicPr>
            <p:blipFill>
              <a:blip r:embed="rId6"/>
              <a:stretch>
                <a:fillRect/>
              </a:stretch>
            </p:blipFill>
            <p:spPr>
              <a:xfrm>
                <a:off x="4980725" y="2737017"/>
                <a:ext cx="2552519" cy="560774"/>
              </a:xfrm>
              <a:prstGeom prst="rect">
                <a:avLst/>
              </a:prstGeom>
            </p:spPr>
          </p:pic>
        </mc:Fallback>
      </mc:AlternateContent>
      <p:sp>
        <p:nvSpPr>
          <p:cNvPr id="12" name="Rectangle 7"/>
          <p:cNvSpPr>
            <a:spLocks noChangeArrowheads="1"/>
          </p:cNvSpPr>
          <p:nvPr/>
        </p:nvSpPr>
        <p:spPr bwMode="auto">
          <a:xfrm>
            <a:off x="3200400" y="6444622"/>
            <a:ext cx="2190307" cy="304800"/>
          </a:xfrm>
          <a:prstGeom prst="rect">
            <a:avLst/>
          </a:prstGeom>
          <a:noFill/>
          <a:ln w="9525">
            <a:noFill/>
            <a:miter lim="800000"/>
            <a:headEnd/>
            <a:tailEnd/>
          </a:ln>
        </p:spPr>
        <p:txBody>
          <a:bodyPr/>
          <a:lstStyle/>
          <a:p>
            <a:pPr>
              <a:lnSpc>
                <a:spcPct val="90000"/>
              </a:lnSpc>
              <a:spcBef>
                <a:spcPct val="20000"/>
              </a:spcBef>
            </a:pPr>
            <a:r>
              <a:rPr lang="en-US" sz="1800" i="1" dirty="0">
                <a:cs typeface="Times New Roman" panose="02020603050405020304" pitchFamily="18" charset="0"/>
              </a:rPr>
              <a:t>Taylor ate the apricot</a:t>
            </a:r>
            <a:endParaRPr lang="en-US" i="1" dirty="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5624104" y="3720366"/>
              <a:ext cx="35640" cy="9000"/>
            </p14:xfrm>
          </p:contentPart>
        </mc:Choice>
        <mc:Fallback xmlns="">
          <p:pic>
            <p:nvPicPr>
              <p:cNvPr id="2" name="Ink 1"/>
              <p:cNvPicPr/>
              <p:nvPr/>
            </p:nvPicPr>
            <p:blipFill>
              <a:blip r:embed="rId8"/>
              <a:stretch>
                <a:fillRect/>
              </a:stretch>
            </p:blipFill>
            <p:spPr>
              <a:xfrm>
                <a:off x="5600344" y="3645486"/>
                <a:ext cx="99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5674864" y="3703086"/>
              <a:ext cx="2312640" cy="53280"/>
            </p14:xfrm>
          </p:contentPart>
        </mc:Choice>
        <mc:Fallback xmlns="">
          <p:pic>
            <p:nvPicPr>
              <p:cNvPr id="3" name="Ink 2"/>
              <p:cNvPicPr/>
              <p:nvPr/>
            </p:nvPicPr>
            <p:blipFill>
              <a:blip r:embed="rId10"/>
              <a:stretch>
                <a:fillRect/>
              </a:stretch>
            </p:blipFill>
            <p:spPr>
              <a:xfrm>
                <a:off x="5633104" y="3576726"/>
                <a:ext cx="24181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3259264" y="6575886"/>
              <a:ext cx="31680" cy="1440"/>
            </p14:xfrm>
          </p:contentPart>
        </mc:Choice>
        <mc:Fallback xmlns="">
          <p:pic>
            <p:nvPicPr>
              <p:cNvPr id="4" name="Ink 3"/>
              <p:cNvPicPr/>
              <p:nvPr/>
            </p:nvPicPr>
            <p:blipFill>
              <a:blip r:embed="rId12"/>
              <a:stretch>
                <a:fillRect/>
              </a:stretch>
            </p:blipFill>
            <p:spPr>
              <a:xfrm>
                <a:off x="3214984" y="6488766"/>
                <a:ext cx="99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258904" y="6584526"/>
              <a:ext cx="2148120" cy="32040"/>
            </p14:xfrm>
          </p:contentPart>
        </mc:Choice>
        <mc:Fallback xmlns="">
          <p:pic>
            <p:nvPicPr>
              <p:cNvPr id="5" name="Ink 4"/>
              <p:cNvPicPr/>
              <p:nvPr/>
            </p:nvPicPr>
            <p:blipFill>
              <a:blip r:embed="rId14"/>
              <a:stretch>
                <a:fillRect/>
              </a:stretch>
            </p:blipFill>
            <p:spPr>
              <a:xfrm>
                <a:off x="3209944" y="6417846"/>
                <a:ext cx="2280960" cy="370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fld id="{DAB44EC2-C5C7-4C19-8453-41E85847F04F}" type="datetime1">
              <a:rPr lang="en-US" smtClean="0"/>
              <a:t>10/21/2021</a:t>
            </a:fld>
            <a:endParaRPr lang="en-US"/>
          </a:p>
        </p:txBody>
      </p:sp>
      <p:sp>
        <p:nvSpPr>
          <p:cNvPr id="15366" name="Footer Placeholder 4"/>
          <p:cNvSpPr>
            <a:spLocks noGrp="1"/>
          </p:cNvSpPr>
          <p:nvPr>
            <p:ph type="ftr" sz="quarter" idx="11"/>
          </p:nvPr>
        </p:nvSpPr>
        <p:spPr>
          <a:noFill/>
        </p:spPr>
        <p:txBody>
          <a:bodyPr/>
          <a:lstStyle/>
          <a:p>
            <a:r>
              <a:rPr lang="en-US"/>
              <a:t>CPSC503 Winter 2020-21</a:t>
            </a:r>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49</a:t>
            </a:fld>
            <a:endParaRPr lang="en-US"/>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p:txBody>
          <a:bodyPr/>
          <a:lstStyle/>
          <a:p>
            <a:pPr>
              <a:defRPr/>
            </a:pPr>
            <a:fld id="{F51E57C5-7372-4CA2-A367-D3719BFEFA93}" type="datetime1">
              <a:rPr lang="en-US" smtClean="0"/>
              <a:t>10/21/2021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5</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12954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47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pPr defTabSz="685800"/>
            <a:fld id="{4184BDFA-C49A-43E7-BF88-F15FAB564DB4}" type="datetime1">
              <a:rPr lang="en-US" smtClean="0">
                <a:solidFill>
                  <a:srgbClr val="000000"/>
                </a:solidFill>
                <a:latin typeface="Times New Roman" pitchFamily="18" charset="0"/>
                <a:ea typeface="+mn-ea"/>
                <a:cs typeface="+mn-cs"/>
              </a:rPr>
              <a:t>10/21/2021</a:t>
            </a:fld>
            <a:endParaRPr lang="en-US">
              <a:solidFill>
                <a:srgbClr val="000000"/>
              </a:solidFill>
              <a:latin typeface="Times New Roman" pitchFamily="18" charset="0"/>
              <a:ea typeface="+mn-ea"/>
              <a:cs typeface="+mn-cs"/>
            </a:endParaRPr>
          </a:p>
        </p:txBody>
      </p:sp>
      <p:sp>
        <p:nvSpPr>
          <p:cNvPr id="16408" name="Footer Placeholder 4"/>
          <p:cNvSpPr>
            <a:spLocks noGrp="1"/>
          </p:cNvSpPr>
          <p:nvPr>
            <p:ph type="ftr" sz="quarter" idx="11"/>
          </p:nvPr>
        </p:nvSpPr>
        <p:spPr>
          <a:noFill/>
        </p:spPr>
        <p:txBody>
          <a:bodyPr/>
          <a:lstStyle/>
          <a:p>
            <a:pPr defTabSz="685800"/>
            <a:r>
              <a:rPr lang="en-US">
                <a:solidFill>
                  <a:srgbClr val="000000"/>
                </a:solidFill>
                <a:latin typeface="Times New Roman" pitchFamily="18" charset="0"/>
                <a:ea typeface="+mn-ea"/>
                <a:cs typeface="+mn-cs"/>
              </a:rPr>
              <a:t>CPSC503 Winter 2020-21</a:t>
            </a:r>
          </a:p>
        </p:txBody>
      </p:sp>
      <p:sp>
        <p:nvSpPr>
          <p:cNvPr id="16409" name="Slide Number Placeholder 5"/>
          <p:cNvSpPr>
            <a:spLocks noGrp="1"/>
          </p:cNvSpPr>
          <p:nvPr>
            <p:ph type="sldNum" sz="quarter" idx="12"/>
          </p:nvPr>
        </p:nvSpPr>
        <p:spPr>
          <a:noFill/>
        </p:spPr>
        <p:txBody>
          <a:bodyPr/>
          <a:lstStyle/>
          <a:p>
            <a:pPr defTabSz="685800"/>
            <a:fld id="{94083A98-14AD-45BF-825F-ACECD8E7B5C7}" type="slidenum">
              <a:rPr lang="en-US">
                <a:solidFill>
                  <a:srgbClr val="000000"/>
                </a:solidFill>
                <a:latin typeface="Times New Roman" pitchFamily="18" charset="0"/>
                <a:ea typeface="+mn-ea"/>
                <a:cs typeface="+mn-cs"/>
              </a:rPr>
              <a:pPr defTabSz="685800"/>
              <a:t>50</a:t>
            </a:fld>
            <a:endParaRPr lang="en-US">
              <a:solidFill>
                <a:srgbClr val="000000"/>
              </a:solidFill>
              <a:latin typeface="Times New Roman" pitchFamily="18" charset="0"/>
              <a:ea typeface="+mn-ea"/>
              <a:cs typeface="+mn-cs"/>
            </a:endParaRPr>
          </a:p>
        </p:txBody>
      </p:sp>
      <p:sp>
        <p:nvSpPr>
          <p:cNvPr id="16410" name="Rectangle 2"/>
          <p:cNvSpPr>
            <a:spLocks noGrp="1" noChangeArrowheads="1"/>
          </p:cNvSpPr>
          <p:nvPr>
            <p:ph type="title"/>
          </p:nvPr>
        </p:nvSpPr>
        <p:spPr>
          <a:xfrm>
            <a:off x="1699024" y="255735"/>
            <a:ext cx="5829300" cy="857250"/>
          </a:xfrm>
        </p:spPr>
        <p:txBody>
          <a:bodyPr/>
          <a:lstStyle/>
          <a:p>
            <a:pPr eaLnBrk="1" hangingPunct="1"/>
            <a:r>
              <a:rPr lang="en-US" dirty="0" err="1"/>
              <a:t>PropBank</a:t>
            </a:r>
            <a:r>
              <a:rPr lang="en-US" dirty="0"/>
              <a:t> Example</a:t>
            </a:r>
          </a:p>
        </p:txBody>
      </p:sp>
      <p:sp>
        <p:nvSpPr>
          <p:cNvPr id="698375" name="Rectangle 7"/>
          <p:cNvSpPr>
            <a:spLocks noChangeArrowheads="1"/>
          </p:cNvSpPr>
          <p:nvPr/>
        </p:nvSpPr>
        <p:spPr bwMode="auto">
          <a:xfrm>
            <a:off x="1371600" y="1371600"/>
            <a:ext cx="6057900" cy="2228850"/>
          </a:xfrm>
          <a:prstGeom prst="rect">
            <a:avLst/>
          </a:prstGeom>
          <a:noFill/>
          <a:ln w="9525">
            <a:noFill/>
            <a:miter lim="800000"/>
            <a:headEnd/>
            <a:tailEnd/>
          </a:ln>
        </p:spPr>
        <p:txBody>
          <a:bodyPr/>
          <a:lstStyle/>
          <a:p>
            <a:pPr marL="257175" indent="-257175" defTabSz="685800">
              <a:spcBef>
                <a:spcPct val="20000"/>
              </a:spcBef>
              <a:buFontTx/>
              <a:buChar char="•"/>
            </a:pPr>
            <a:r>
              <a:rPr lang="en-US" sz="2100">
                <a:solidFill>
                  <a:srgbClr val="3333CC"/>
                </a:solidFill>
                <a:latin typeface="Comic Sans MS" pitchFamily="66" charset="0"/>
              </a:rPr>
              <a:t>Increase “</a:t>
            </a:r>
            <a:r>
              <a:rPr lang="en-US" sz="2100">
                <a:solidFill>
                  <a:srgbClr val="000000"/>
                </a:solidFill>
                <a:latin typeface="Comic Sans MS" pitchFamily="66" charset="0"/>
              </a:rPr>
              <a:t>go up incrementally”</a:t>
            </a:r>
          </a:p>
          <a:p>
            <a:pPr marL="557213" lvl="1" indent="-214313" defTabSz="685800">
              <a:spcBef>
                <a:spcPct val="20000"/>
              </a:spcBef>
              <a:buFontTx/>
              <a:buChar char="–"/>
            </a:pPr>
            <a:r>
              <a:rPr lang="en-US" sz="1800">
                <a:solidFill>
                  <a:srgbClr val="000000"/>
                </a:solidFill>
                <a:latin typeface="Comic Sans MS" pitchFamily="66" charset="0"/>
              </a:rPr>
              <a:t>Arg0: causer of increase</a:t>
            </a:r>
          </a:p>
          <a:p>
            <a:pPr marL="557213" lvl="1" indent="-214313" defTabSz="685800">
              <a:spcBef>
                <a:spcPct val="20000"/>
              </a:spcBef>
              <a:buFontTx/>
              <a:buChar char="–"/>
            </a:pPr>
            <a:r>
              <a:rPr lang="en-US" sz="1800">
                <a:solidFill>
                  <a:srgbClr val="000000"/>
                </a:solidFill>
                <a:latin typeface="Comic Sans MS" pitchFamily="66" charset="0"/>
              </a:rPr>
              <a:t>Arg1: thing increasing</a:t>
            </a:r>
          </a:p>
          <a:p>
            <a:pPr marL="557213" lvl="1" indent="-214313" defTabSz="685800">
              <a:spcBef>
                <a:spcPct val="20000"/>
              </a:spcBef>
              <a:buFontTx/>
              <a:buChar char="–"/>
            </a:pPr>
            <a:r>
              <a:rPr lang="en-US" sz="1800">
                <a:solidFill>
                  <a:srgbClr val="000000"/>
                </a:solidFill>
                <a:latin typeface="Comic Sans MS" pitchFamily="66" charset="0"/>
              </a:rPr>
              <a:t>Arg2: amount increase by</a:t>
            </a:r>
          </a:p>
          <a:p>
            <a:pPr marL="557213" lvl="1" indent="-214313" defTabSz="685800">
              <a:spcBef>
                <a:spcPct val="20000"/>
              </a:spcBef>
              <a:buFontTx/>
              <a:buChar char="–"/>
            </a:pPr>
            <a:r>
              <a:rPr lang="en-US" sz="1800">
                <a:solidFill>
                  <a:srgbClr val="000000"/>
                </a:solidFill>
                <a:latin typeface="Comic Sans MS" pitchFamily="66" charset="0"/>
              </a:rPr>
              <a:t>Arg3: start point</a:t>
            </a:r>
          </a:p>
          <a:p>
            <a:pPr marL="557213" lvl="1" indent="-214313" defTabSz="685800">
              <a:spcBef>
                <a:spcPct val="20000"/>
              </a:spcBef>
              <a:buFontTx/>
              <a:buChar char="–"/>
            </a:pPr>
            <a:r>
              <a:rPr lang="en-US" sz="1800">
                <a:solidFill>
                  <a:srgbClr val="000000"/>
                </a:solidFill>
                <a:latin typeface="Comic Sans MS" pitchFamily="66" charset="0"/>
              </a:rPr>
              <a:t>Arg4: end point</a:t>
            </a:r>
          </a:p>
          <a:p>
            <a:pPr marL="257175" indent="-257175" defTabSz="685800">
              <a:spcBef>
                <a:spcPct val="20000"/>
              </a:spcBef>
              <a:buFontTx/>
              <a:buChar char="•"/>
            </a:pPr>
            <a:endParaRPr lang="en-US" sz="2100">
              <a:solidFill>
                <a:srgbClr val="000000"/>
              </a:solidFill>
              <a:latin typeface="Comic Sans MS" pitchFamily="66" charset="0"/>
            </a:endParaRPr>
          </a:p>
        </p:txBody>
      </p:sp>
      <p:sp>
        <p:nvSpPr>
          <p:cNvPr id="16412" name="Rectangle 8"/>
          <p:cNvSpPr>
            <a:spLocks noChangeArrowheads="1"/>
          </p:cNvSpPr>
          <p:nvPr/>
        </p:nvSpPr>
        <p:spPr bwMode="auto">
          <a:xfrm>
            <a:off x="1257300" y="3486150"/>
            <a:ext cx="6743700" cy="2400300"/>
          </a:xfrm>
          <a:prstGeom prst="rect">
            <a:avLst/>
          </a:prstGeom>
          <a:solidFill>
            <a:schemeClr val="bg1"/>
          </a:solidFill>
          <a:ln w="9525">
            <a:noFill/>
            <a:miter lim="800000"/>
            <a:headEnd/>
            <a:tailEnd/>
          </a:ln>
        </p:spPr>
        <p:txBody>
          <a:bodyPr/>
          <a:lstStyle/>
          <a:p>
            <a:pPr marL="257175" indent="-257175" defTabSz="685800">
              <a:spcBef>
                <a:spcPct val="20000"/>
              </a:spcBef>
              <a:buFontTx/>
              <a:buChar char="•"/>
            </a:pPr>
            <a:r>
              <a:rPr lang="en-US" sz="2100" dirty="0" err="1">
                <a:solidFill>
                  <a:srgbClr val="000000"/>
                </a:solidFill>
                <a:latin typeface="Comic Sans MS" pitchFamily="66" charset="0"/>
              </a:rPr>
              <a:t>PropBank</a:t>
            </a:r>
            <a:r>
              <a:rPr lang="en-US" sz="2100" dirty="0">
                <a:solidFill>
                  <a:srgbClr val="000000"/>
                </a:solidFill>
                <a:latin typeface="Comic Sans MS" pitchFamily="66" charset="0"/>
              </a:rPr>
              <a:t> semantic role labeling would identify common aspects among these three examples</a:t>
            </a:r>
          </a:p>
          <a:p>
            <a:pPr marL="257175" indent="-257175" defTabSz="685800">
              <a:spcBef>
                <a:spcPct val="40000"/>
              </a:spcBef>
            </a:pPr>
            <a:r>
              <a:rPr lang="en-US" sz="1800" i="1" dirty="0">
                <a:solidFill>
                  <a:srgbClr val="000000"/>
                </a:solidFill>
                <a:latin typeface="Comic Sans MS" pitchFamily="66" charset="0"/>
              </a:rPr>
              <a:t>“ Y performance increased by 3% ” </a:t>
            </a:r>
          </a:p>
          <a:p>
            <a:pPr marL="257175" indent="-257175" defTabSz="685800">
              <a:spcBef>
                <a:spcPct val="40000"/>
              </a:spcBef>
            </a:pPr>
            <a:r>
              <a:rPr lang="en-US" sz="1800" i="1" dirty="0">
                <a:solidFill>
                  <a:srgbClr val="000000"/>
                </a:solidFill>
                <a:latin typeface="Comic Sans MS" pitchFamily="66" charset="0"/>
              </a:rPr>
              <a:t>“ Y performance was increased by the new X technique ”</a:t>
            </a:r>
          </a:p>
          <a:p>
            <a:pPr marL="257175" indent="-257175" defTabSz="685800">
              <a:spcBef>
                <a:spcPct val="40000"/>
              </a:spcBef>
            </a:pPr>
            <a:r>
              <a:rPr lang="en-US" sz="1800" i="1" dirty="0">
                <a:solidFill>
                  <a:srgbClr val="000000"/>
                </a:solidFill>
                <a:latin typeface="Comic Sans MS" pitchFamily="66" charset="0"/>
              </a:rPr>
              <a:t>“ The new X technique increased performance of Y”</a:t>
            </a:r>
          </a:p>
        </p:txBody>
      </p:sp>
      <p:sp>
        <p:nvSpPr>
          <p:cNvPr id="16413" name="Right Brace 7"/>
          <p:cNvSpPr>
            <a:spLocks/>
          </p:cNvSpPr>
          <p:nvPr/>
        </p:nvSpPr>
        <p:spPr bwMode="auto">
          <a:xfrm>
            <a:off x="4857750" y="2400300"/>
            <a:ext cx="285750" cy="971550"/>
          </a:xfrm>
          <a:prstGeom prst="rightBrace">
            <a:avLst>
              <a:gd name="adj1" fmla="val 8327"/>
              <a:gd name="adj2" fmla="val 50000"/>
            </a:avLst>
          </a:prstGeom>
          <a:noFill/>
          <a:ln w="38100" algn="ctr">
            <a:solidFill>
              <a:schemeClr val="accent2"/>
            </a:solidFill>
            <a:round/>
            <a:headEnd/>
            <a:tailEnd/>
          </a:ln>
        </p:spPr>
        <p:txBody>
          <a:bodyPr/>
          <a:lstStyle/>
          <a:p>
            <a:pPr defTabSz="685800"/>
            <a:endParaRPr lang="en-US" sz="1200">
              <a:solidFill>
                <a:srgbClr val="000000"/>
              </a:solidFill>
            </a:endParaRPr>
          </a:p>
        </p:txBody>
      </p:sp>
      <p:sp>
        <p:nvSpPr>
          <p:cNvPr id="9" name="Rectangle 7"/>
          <p:cNvSpPr>
            <a:spLocks noChangeArrowheads="1"/>
          </p:cNvSpPr>
          <p:nvPr/>
        </p:nvSpPr>
        <p:spPr bwMode="auto">
          <a:xfrm>
            <a:off x="5200650" y="2457450"/>
            <a:ext cx="2514600" cy="971550"/>
          </a:xfrm>
          <a:prstGeom prst="rect">
            <a:avLst/>
          </a:prstGeom>
          <a:noFill/>
          <a:ln w="9525">
            <a:noFill/>
            <a:miter lim="800000"/>
            <a:headEnd/>
            <a:tailEnd/>
          </a:ln>
        </p:spPr>
        <p:txBody>
          <a:bodyPr/>
          <a:lstStyle/>
          <a:p>
            <a:pPr marL="257175" indent="-257175" defTabSz="685800">
              <a:spcBef>
                <a:spcPct val="20000"/>
              </a:spcBef>
            </a:pPr>
            <a:r>
              <a:rPr lang="en-US" sz="1800">
                <a:solidFill>
                  <a:srgbClr val="3333CC"/>
                </a:solidFill>
                <a:latin typeface="Comic Sans MS" pitchFamily="66" charset="0"/>
              </a:rPr>
              <a:t>Glosses for human reader. Not formally defined</a:t>
            </a:r>
            <a:endParaRPr lang="en-US" sz="1500">
              <a:solidFill>
                <a:srgbClr val="000000"/>
              </a:solidFill>
              <a:latin typeface="Comic Sans MS" pitchFamily="66" charset="0"/>
            </a:endParaRPr>
          </a:p>
          <a:p>
            <a:pPr marL="257175" indent="-257175" defTabSz="685800">
              <a:spcBef>
                <a:spcPct val="20000"/>
              </a:spcBef>
            </a:pPr>
            <a:endParaRPr lang="en-US" sz="1800">
              <a:solidFill>
                <a:srgbClr val="000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404" name="Ink 26"/>
              <p14:cNvContentPartPr>
                <a14:cpLocks xmlns:a14="http://schemas.microsoft.com/office/drawing/2010/main" noRot="1" noChangeAspect="1" noEditPoints="1" noChangeArrowheads="1" noChangeShapeType="1"/>
              </p14:cNvContentPartPr>
              <p14:nvPr/>
            </p14:nvContentPartPr>
            <p14:xfrm>
              <a:off x="7528324" y="4395788"/>
              <a:ext cx="67865" cy="38100"/>
            </p14:xfrm>
          </p:contentPart>
        </mc:Choice>
        <mc:Fallback xmlns="">
          <p:pic>
            <p:nvPicPr>
              <p:cNvPr id="16404" name="Ink 26"/>
              <p:cNvPicPr>
                <a:picLocks noRot="1" noChangeAspect="1" noEditPoints="1" noChangeArrowheads="1" noChangeShapeType="1"/>
              </p:cNvPicPr>
              <p:nvPr/>
            </p:nvPicPr>
            <p:blipFill>
              <a:blip r:embed="rId4"/>
              <a:stretch>
                <a:fillRect/>
              </a:stretch>
            </p:blipFill>
            <p:spPr>
              <a:xfrm>
                <a:off x="7518938" y="4386616"/>
                <a:ext cx="86636" cy="564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7937A5E-0E12-48EC-8C5D-DE83C6D868F8}"/>
                  </a:ext>
                </a:extLst>
              </p14:cNvPr>
              <p14:cNvContentPartPr/>
              <p14:nvPr/>
            </p14:nvContentPartPr>
            <p14:xfrm>
              <a:off x="1568324" y="4400959"/>
              <a:ext cx="1499760" cy="67680"/>
            </p14:xfrm>
          </p:contentPart>
        </mc:Choice>
        <mc:Fallback xmlns="">
          <p:pic>
            <p:nvPicPr>
              <p:cNvPr id="3" name="Ink 2">
                <a:extLst>
                  <a:ext uri="{FF2B5EF4-FFF2-40B4-BE49-F238E27FC236}">
                    <a16:creationId xmlns:a16="http://schemas.microsoft.com/office/drawing/2014/main" id="{27937A5E-0E12-48EC-8C5D-DE83C6D868F8}"/>
                  </a:ext>
                </a:extLst>
              </p:cNvPr>
              <p:cNvPicPr/>
              <p:nvPr/>
            </p:nvPicPr>
            <p:blipFill>
              <a:blip r:embed="rId6"/>
              <a:stretch>
                <a:fillRect/>
              </a:stretch>
            </p:blipFill>
            <p:spPr>
              <a:xfrm>
                <a:off x="1496684" y="4257319"/>
                <a:ext cx="16434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741B068-81AF-408F-BEDD-51E5BDA959D0}"/>
                  </a:ext>
                </a:extLst>
              </p14:cNvPr>
              <p14:cNvContentPartPr/>
              <p14:nvPr/>
            </p14:nvContentPartPr>
            <p14:xfrm>
              <a:off x="1504244" y="4768879"/>
              <a:ext cx="1519560" cy="100080"/>
            </p14:xfrm>
          </p:contentPart>
        </mc:Choice>
        <mc:Fallback xmlns="">
          <p:pic>
            <p:nvPicPr>
              <p:cNvPr id="4" name="Ink 3">
                <a:extLst>
                  <a:ext uri="{FF2B5EF4-FFF2-40B4-BE49-F238E27FC236}">
                    <a16:creationId xmlns:a16="http://schemas.microsoft.com/office/drawing/2014/main" id="{7741B068-81AF-408F-BEDD-51E5BDA959D0}"/>
                  </a:ext>
                </a:extLst>
              </p:cNvPr>
              <p:cNvPicPr/>
              <p:nvPr/>
            </p:nvPicPr>
            <p:blipFill>
              <a:blip r:embed="rId8"/>
              <a:stretch>
                <a:fillRect/>
              </a:stretch>
            </p:blipFill>
            <p:spPr>
              <a:xfrm>
                <a:off x="1432604" y="4625239"/>
                <a:ext cx="16632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9BA2D51E-39C9-4BB8-9EB0-57565BEDEE0F}"/>
                  </a:ext>
                </a:extLst>
              </p14:cNvPr>
              <p14:cNvContentPartPr/>
              <p14:nvPr/>
            </p14:nvContentPartPr>
            <p14:xfrm>
              <a:off x="5153924" y="5204839"/>
              <a:ext cx="1863000" cy="41400"/>
            </p14:xfrm>
          </p:contentPart>
        </mc:Choice>
        <mc:Fallback xmlns="">
          <p:pic>
            <p:nvPicPr>
              <p:cNvPr id="5" name="Ink 4">
                <a:extLst>
                  <a:ext uri="{FF2B5EF4-FFF2-40B4-BE49-F238E27FC236}">
                    <a16:creationId xmlns:a16="http://schemas.microsoft.com/office/drawing/2014/main" id="{9BA2D51E-39C9-4BB8-9EB0-57565BEDEE0F}"/>
                  </a:ext>
                </a:extLst>
              </p:cNvPr>
              <p:cNvPicPr/>
              <p:nvPr/>
            </p:nvPicPr>
            <p:blipFill>
              <a:blip r:embed="rId10"/>
              <a:stretch>
                <a:fillRect/>
              </a:stretch>
            </p:blipFill>
            <p:spPr>
              <a:xfrm>
                <a:off x="5082284" y="5061199"/>
                <a:ext cx="20066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2F3291AE-E140-4BE1-8A63-D2A9C5CB9AD4}"/>
                  </a:ext>
                </a:extLst>
              </p14:cNvPr>
              <p14:cNvContentPartPr/>
              <p14:nvPr/>
            </p14:nvContentPartPr>
            <p14:xfrm>
              <a:off x="2011844" y="2215039"/>
              <a:ext cx="547200" cy="35280"/>
            </p14:xfrm>
          </p:contentPart>
        </mc:Choice>
        <mc:Fallback xmlns="">
          <p:pic>
            <p:nvPicPr>
              <p:cNvPr id="6" name="Ink 5">
                <a:extLst>
                  <a:ext uri="{FF2B5EF4-FFF2-40B4-BE49-F238E27FC236}">
                    <a16:creationId xmlns:a16="http://schemas.microsoft.com/office/drawing/2014/main" id="{2F3291AE-E140-4BE1-8A63-D2A9C5CB9AD4}"/>
                  </a:ext>
                </a:extLst>
              </p:cNvPr>
              <p:cNvPicPr/>
              <p:nvPr/>
            </p:nvPicPr>
            <p:blipFill>
              <a:blip r:embed="rId12"/>
              <a:stretch>
                <a:fillRect/>
              </a:stretch>
            </p:blipFill>
            <p:spPr>
              <a:xfrm>
                <a:off x="1940204" y="2071399"/>
                <a:ext cx="6908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18CC5065-54F4-4A8D-8AAD-E59767E416C9}"/>
                  </a:ext>
                </a:extLst>
              </p14:cNvPr>
              <p14:cNvContentPartPr/>
              <p14:nvPr/>
            </p14:nvContentPartPr>
            <p14:xfrm>
              <a:off x="1934804" y="1821199"/>
              <a:ext cx="676800" cy="81360"/>
            </p14:xfrm>
          </p:contentPart>
        </mc:Choice>
        <mc:Fallback xmlns="">
          <p:pic>
            <p:nvPicPr>
              <p:cNvPr id="7" name="Ink 6">
                <a:extLst>
                  <a:ext uri="{FF2B5EF4-FFF2-40B4-BE49-F238E27FC236}">
                    <a16:creationId xmlns:a16="http://schemas.microsoft.com/office/drawing/2014/main" id="{18CC5065-54F4-4A8D-8AAD-E59767E416C9}"/>
                  </a:ext>
                </a:extLst>
              </p:cNvPr>
              <p:cNvPicPr/>
              <p:nvPr/>
            </p:nvPicPr>
            <p:blipFill>
              <a:blip r:embed="rId14"/>
              <a:stretch>
                <a:fillRect/>
              </a:stretch>
            </p:blipFill>
            <p:spPr>
              <a:xfrm>
                <a:off x="1862804" y="1677559"/>
                <a:ext cx="8204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F72659E9-8545-47DB-9907-5D9CBADF2777}"/>
                  </a:ext>
                </a:extLst>
              </p14:cNvPr>
              <p14:cNvContentPartPr/>
              <p14:nvPr/>
            </p14:nvContentPartPr>
            <p14:xfrm>
              <a:off x="1519724" y="5155879"/>
              <a:ext cx="2235960" cy="108360"/>
            </p14:xfrm>
          </p:contentPart>
        </mc:Choice>
        <mc:Fallback xmlns="">
          <p:pic>
            <p:nvPicPr>
              <p:cNvPr id="8" name="Ink 7">
                <a:extLst>
                  <a:ext uri="{FF2B5EF4-FFF2-40B4-BE49-F238E27FC236}">
                    <a16:creationId xmlns:a16="http://schemas.microsoft.com/office/drawing/2014/main" id="{F72659E9-8545-47DB-9907-5D9CBADF2777}"/>
                  </a:ext>
                </a:extLst>
              </p:cNvPr>
              <p:cNvPicPr/>
              <p:nvPr/>
            </p:nvPicPr>
            <p:blipFill>
              <a:blip r:embed="rId16"/>
              <a:stretch>
                <a:fillRect/>
              </a:stretch>
            </p:blipFill>
            <p:spPr>
              <a:xfrm>
                <a:off x="1448084" y="5011879"/>
                <a:ext cx="23796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6B70E081-A289-422B-836C-5AD88317B6D8}"/>
                  </a:ext>
                </a:extLst>
              </p14:cNvPr>
              <p14:cNvContentPartPr/>
              <p14:nvPr/>
            </p14:nvContentPartPr>
            <p14:xfrm>
              <a:off x="4901204" y="4814599"/>
              <a:ext cx="2480400" cy="46800"/>
            </p14:xfrm>
          </p:contentPart>
        </mc:Choice>
        <mc:Fallback xmlns="">
          <p:pic>
            <p:nvPicPr>
              <p:cNvPr id="10" name="Ink 9">
                <a:extLst>
                  <a:ext uri="{FF2B5EF4-FFF2-40B4-BE49-F238E27FC236}">
                    <a16:creationId xmlns:a16="http://schemas.microsoft.com/office/drawing/2014/main" id="{6B70E081-A289-422B-836C-5AD88317B6D8}"/>
                  </a:ext>
                </a:extLst>
              </p:cNvPr>
              <p:cNvPicPr/>
              <p:nvPr/>
            </p:nvPicPr>
            <p:blipFill>
              <a:blip r:embed="rId18"/>
              <a:stretch>
                <a:fillRect/>
              </a:stretch>
            </p:blipFill>
            <p:spPr>
              <a:xfrm>
                <a:off x="4829564" y="4670599"/>
                <a:ext cx="26240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ACECDC34-C321-437B-9F70-B0DA62BAD918}"/>
                  </a:ext>
                </a:extLst>
              </p14:cNvPr>
              <p14:cNvContentPartPr/>
              <p14:nvPr/>
            </p14:nvContentPartPr>
            <p14:xfrm>
              <a:off x="1912484" y="2567119"/>
              <a:ext cx="678960" cy="76320"/>
            </p14:xfrm>
          </p:contentPart>
        </mc:Choice>
        <mc:Fallback xmlns="">
          <p:pic>
            <p:nvPicPr>
              <p:cNvPr id="11" name="Ink 10">
                <a:extLst>
                  <a:ext uri="{FF2B5EF4-FFF2-40B4-BE49-F238E27FC236}">
                    <a16:creationId xmlns:a16="http://schemas.microsoft.com/office/drawing/2014/main" id="{ACECDC34-C321-437B-9F70-B0DA62BAD918}"/>
                  </a:ext>
                </a:extLst>
              </p:cNvPr>
              <p:cNvPicPr/>
              <p:nvPr/>
            </p:nvPicPr>
            <p:blipFill>
              <a:blip r:embed="rId20"/>
              <a:stretch>
                <a:fillRect/>
              </a:stretch>
            </p:blipFill>
            <p:spPr>
              <a:xfrm>
                <a:off x="1840484" y="2423119"/>
                <a:ext cx="8226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74AF3087-FA23-4187-AA63-2AD6752D4152}"/>
                  </a:ext>
                </a:extLst>
              </p14:cNvPr>
              <p14:cNvContentPartPr/>
              <p14:nvPr/>
            </p14:nvContentPartPr>
            <p14:xfrm>
              <a:off x="4366964" y="4452439"/>
              <a:ext cx="663840" cy="53640"/>
            </p14:xfrm>
          </p:contentPart>
        </mc:Choice>
        <mc:Fallback xmlns="">
          <p:pic>
            <p:nvPicPr>
              <p:cNvPr id="12" name="Ink 11">
                <a:extLst>
                  <a:ext uri="{FF2B5EF4-FFF2-40B4-BE49-F238E27FC236}">
                    <a16:creationId xmlns:a16="http://schemas.microsoft.com/office/drawing/2014/main" id="{74AF3087-FA23-4187-AA63-2AD6752D4152}"/>
                  </a:ext>
                </a:extLst>
              </p:cNvPr>
              <p:cNvPicPr/>
              <p:nvPr/>
            </p:nvPicPr>
            <p:blipFill>
              <a:blip r:embed="rId22"/>
              <a:stretch>
                <a:fillRect/>
              </a:stretch>
            </p:blipFill>
            <p:spPr>
              <a:xfrm>
                <a:off x="4295324" y="4308439"/>
                <a:ext cx="807480" cy="341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fld id="{BE748B24-ABD1-4C04-BC3A-149B425895B9}" type="datetime1">
              <a:rPr lang="en-US" smtClean="0"/>
              <a:t>10/21/2021</a:t>
            </a:fld>
            <a:endParaRPr lang="en-US"/>
          </a:p>
        </p:txBody>
      </p:sp>
      <p:sp>
        <p:nvSpPr>
          <p:cNvPr id="17412" name="Footer Placeholder 4"/>
          <p:cNvSpPr>
            <a:spLocks noGrp="1"/>
          </p:cNvSpPr>
          <p:nvPr>
            <p:ph type="ftr" sz="quarter" idx="11"/>
          </p:nvPr>
        </p:nvSpPr>
        <p:spPr>
          <a:noFill/>
        </p:spPr>
        <p:txBody>
          <a:bodyPr/>
          <a:lstStyle/>
          <a:p>
            <a:r>
              <a:rPr lang="en-US"/>
              <a:t>CPSC503 Winter 2020-21</a:t>
            </a:r>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51</a:t>
            </a:fld>
            <a:endParaRPr lang="en-US"/>
          </a:p>
        </p:txBody>
      </p:sp>
      <p:sp>
        <p:nvSpPr>
          <p:cNvPr id="17414" name="Rectangle 2"/>
          <p:cNvSpPr>
            <a:spLocks noGrp="1" noChangeArrowheads="1"/>
          </p:cNvSpPr>
          <p:nvPr>
            <p:ph type="title"/>
          </p:nvPr>
        </p:nvSpPr>
        <p:spPr>
          <a:xfrm>
            <a:off x="685800" y="228600"/>
            <a:ext cx="7772400" cy="1143000"/>
          </a:xfrm>
        </p:spPr>
        <p:txBody>
          <a:bodyPr/>
          <a:lstStyle/>
          <a:p>
            <a:pPr eaLnBrk="1" hangingPunct="1"/>
            <a:r>
              <a:rPr lang="en-US"/>
              <a:t>Semantic Roles: Resources</a:t>
            </a:r>
          </a:p>
        </p:txBody>
      </p:sp>
      <p:sp>
        <p:nvSpPr>
          <p:cNvPr id="17415"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Move beyond inferences about</a:t>
            </a:r>
            <a:r>
              <a:rPr lang="en-US" sz="2800">
                <a:solidFill>
                  <a:schemeClr val="accent2"/>
                </a:solidFill>
                <a:latin typeface="Comic Sans MS" pitchFamily="66" charset="0"/>
              </a:rPr>
              <a:t> </a:t>
            </a:r>
            <a:r>
              <a:rPr lang="en-US" sz="2800">
                <a:latin typeface="Comic Sans MS" pitchFamily="66" charset="0"/>
              </a:rPr>
              <a:t>single verbs</a:t>
            </a:r>
          </a:p>
        </p:txBody>
      </p:sp>
      <p:sp>
        <p:nvSpPr>
          <p:cNvPr id="664581" name="Rectangle 5"/>
          <p:cNvSpPr>
            <a:spLocks noChangeArrowheads="1"/>
          </p:cNvSpPr>
          <p:nvPr/>
        </p:nvSpPr>
        <p:spPr bwMode="auto">
          <a:xfrm>
            <a:off x="304800" y="48006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000" dirty="0">
                <a:latin typeface="Comic Sans MS" pitchFamily="66" charset="0"/>
              </a:rPr>
              <a:t>Revised November 1, 2016</a:t>
            </a:r>
            <a:r>
              <a:rPr lang="en-US" sz="2800" dirty="0">
                <a:latin typeface="Comic Sans MS" pitchFamily="66" charset="0"/>
              </a:rPr>
              <a:t>) </a:t>
            </a: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28600" y="34290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FrameNet:</a:t>
            </a:r>
            <a:r>
              <a:rPr lang="en-US" sz="2800">
                <a:latin typeface="Comic Sans MS" pitchFamily="66" charset="0"/>
              </a:rPr>
              <a:t> Databases containing </a:t>
            </a:r>
            <a:r>
              <a:rPr lang="en-US" sz="2800">
                <a:solidFill>
                  <a:schemeClr val="accent2"/>
                </a:solidFill>
                <a:latin typeface="Comic Sans MS" pitchFamily="66" charset="0"/>
              </a:rPr>
              <a:t>frames</a:t>
            </a:r>
            <a:r>
              <a:rPr lang="en-US" sz="2800">
                <a:latin typeface="Comic Sans MS" pitchFamily="66" charset="0"/>
              </a:rPr>
              <a:t> and their syntactic and semantic argument structures</a:t>
            </a:r>
          </a:p>
        </p:txBody>
      </p:sp>
      <p:sp>
        <p:nvSpPr>
          <p:cNvPr id="17418" name="Rectangle 7"/>
          <p:cNvSpPr>
            <a:spLocks noChangeArrowheads="1"/>
          </p:cNvSpPr>
          <p:nvPr/>
        </p:nvSpPr>
        <p:spPr bwMode="auto">
          <a:xfrm>
            <a:off x="2133600" y="18288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a:latin typeface="Comic Sans MS" pitchFamily="66" charset="0"/>
              </a:rPr>
              <a:t>“ IBM hired John as a CEO  ” </a:t>
            </a:r>
          </a:p>
          <a:p>
            <a:pPr marL="342900" indent="-342900">
              <a:spcBef>
                <a:spcPct val="40000"/>
              </a:spcBef>
            </a:pPr>
            <a:r>
              <a:rPr lang="en-US" sz="2400" i="1">
                <a:latin typeface="Comic Sans MS" pitchFamily="66" charset="0"/>
              </a:rPr>
              <a:t>“ John is the new IBM hire ”</a:t>
            </a:r>
          </a:p>
          <a:p>
            <a:pPr marL="342900" indent="-342900">
              <a:spcBef>
                <a:spcPct val="40000"/>
              </a:spcBef>
            </a:pPr>
            <a:r>
              <a:rPr lang="en-US" sz="2400" i="1">
                <a:latin typeface="Comic Sans MS" pitchFamily="66" charset="0"/>
              </a:rPr>
              <a:t>“ IBM signed John for 2M$”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fld id="{3BCEB5F7-00AC-47DD-BD21-8D02ACE85226}" type="datetime1">
              <a:rPr lang="en-US" smtClean="0"/>
              <a:t>10/21/2021</a:t>
            </a:fld>
            <a:endParaRPr lang="en-US"/>
          </a:p>
        </p:txBody>
      </p:sp>
      <p:sp>
        <p:nvSpPr>
          <p:cNvPr id="18441" name="Footer Placeholder 4"/>
          <p:cNvSpPr>
            <a:spLocks noGrp="1"/>
          </p:cNvSpPr>
          <p:nvPr>
            <p:ph type="ftr" sz="quarter" idx="11"/>
          </p:nvPr>
        </p:nvSpPr>
        <p:spPr>
          <a:noFill/>
        </p:spPr>
        <p:txBody>
          <a:bodyPr/>
          <a:lstStyle/>
          <a:p>
            <a:r>
              <a:rPr lang="en-US"/>
              <a:t>CPSC503 Winter 2020-21</a:t>
            </a:r>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52</a:t>
            </a:fld>
            <a:endParaRPr lang="en-US"/>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3"/>
          <p:cNvSpPr>
            <a:spLocks noGrp="1"/>
          </p:cNvSpPr>
          <p:nvPr>
            <p:ph type="dt" sz="quarter" idx="10"/>
          </p:nvPr>
        </p:nvSpPr>
        <p:spPr>
          <a:noFill/>
        </p:spPr>
        <p:txBody>
          <a:bodyPr/>
          <a:lstStyle/>
          <a:p>
            <a:fld id="{04C09754-C295-4DE6-9C47-021B2A6B0C97}" type="datetime1">
              <a:rPr lang="en-US" smtClean="0"/>
              <a:t>10/21/2021</a:t>
            </a:fld>
            <a:endParaRPr lang="en-US"/>
          </a:p>
        </p:txBody>
      </p:sp>
      <p:sp>
        <p:nvSpPr>
          <p:cNvPr id="19463" name="Footer Placeholder 4"/>
          <p:cNvSpPr>
            <a:spLocks noGrp="1"/>
          </p:cNvSpPr>
          <p:nvPr>
            <p:ph type="ftr" sz="quarter" idx="11"/>
          </p:nvPr>
        </p:nvSpPr>
        <p:spPr>
          <a:noFill/>
        </p:spPr>
        <p:txBody>
          <a:bodyPr/>
          <a:lstStyle/>
          <a:p>
            <a:r>
              <a:rPr lang="en-US"/>
              <a:t>CPSC503 Winter 2020-21</a:t>
            </a:r>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53</a:t>
            </a:fld>
            <a:endParaRPr lang="en-US"/>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a:t>FrameNet Annotations</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671819" name="Rectangle 75"/>
          <p:cNvSpPr>
            <a:spLocks noChangeArrowheads="1"/>
          </p:cNvSpPr>
          <p:nvPr/>
        </p:nvSpPr>
        <p:spPr bwMode="auto">
          <a:xfrm>
            <a:off x="533400" y="5257800"/>
            <a:ext cx="8324850" cy="946150"/>
          </a:xfrm>
          <a:prstGeom prst="rect">
            <a:avLst/>
          </a:prstGeom>
          <a:solidFill>
            <a:schemeClr val="bg1"/>
          </a:solidFill>
          <a:ln w="9525">
            <a:noFill/>
            <a:miter lim="800000"/>
            <a:headEnd/>
            <a:tailEnd/>
          </a:ln>
        </p:spPr>
        <p:txBody>
          <a:bodyPr wrap="none">
            <a:spAutoFit/>
          </a:bodyPr>
          <a:lstStyle/>
          <a:p>
            <a:r>
              <a:rPr lang="en-US" sz="2800" b="0">
                <a:latin typeface="Comic Sans MS" pitchFamily="66" charset="0"/>
              </a:rPr>
              <a:t>Includes counting: How many times a role was </a:t>
            </a:r>
          </a:p>
          <a:p>
            <a:r>
              <a:rPr lang="en-US" sz="2800" b="0">
                <a:latin typeface="Comic Sans MS" pitchFamily="66" charset="0"/>
              </a:rPr>
              <a:t>expressed with a particular syntactic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fld id="{5D1BF579-ED5B-4120-BCF7-199D8C8B2A01}" type="datetime1">
              <a:rPr lang="en-US" smtClean="0"/>
              <a:t>10/21/2021</a:t>
            </a:fld>
            <a:endParaRPr lang="en-US"/>
          </a:p>
        </p:txBody>
      </p:sp>
      <p:sp>
        <p:nvSpPr>
          <p:cNvPr id="20489" name="Footer Placeholder 5"/>
          <p:cNvSpPr>
            <a:spLocks noGrp="1"/>
          </p:cNvSpPr>
          <p:nvPr>
            <p:ph type="ftr" sz="quarter" idx="11"/>
          </p:nvPr>
        </p:nvSpPr>
        <p:spPr>
          <a:noFill/>
        </p:spPr>
        <p:txBody>
          <a:bodyPr/>
          <a:lstStyle/>
          <a:p>
            <a:r>
              <a:rPr lang="en-US"/>
              <a:t>CPSC503 Winter 2020-21</a:t>
            </a:r>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54</a:t>
            </a:fld>
            <a:endParaRPr lang="en-US"/>
          </a:p>
        </p:txBody>
      </p:sp>
      <p:sp>
        <p:nvSpPr>
          <p:cNvPr id="20491" name="Rectangle 2"/>
          <p:cNvSpPr>
            <a:spLocks noGrp="1" noChangeArrowheads="1"/>
          </p:cNvSpPr>
          <p:nvPr>
            <p:ph type="title"/>
          </p:nvPr>
        </p:nvSpPr>
        <p:spPr>
          <a:xfrm>
            <a:off x="212805" y="-34406"/>
            <a:ext cx="7772400" cy="1143000"/>
          </a:xfrm>
        </p:spPr>
        <p:txBody>
          <a:bodyPr/>
          <a:lstStyle/>
          <a:p>
            <a:pPr eaLnBrk="1" hangingPunct="1"/>
            <a:r>
              <a:rPr lang="en-US" dirty="0"/>
              <a:t>Summary of Lexical Resources ~ 2017 circa</a:t>
            </a:r>
          </a:p>
        </p:txBody>
      </p:sp>
      <p:sp>
        <p:nvSpPr>
          <p:cNvPr id="20492" name="Rectangle 3"/>
          <p:cNvSpPr>
            <a:spLocks noGrp="1" noChangeArrowheads="1"/>
          </p:cNvSpPr>
          <p:nvPr>
            <p:ph type="body" sz="half" idx="1"/>
          </p:nvPr>
        </p:nvSpPr>
        <p:spPr>
          <a:xfrm>
            <a:off x="0" y="1688737"/>
            <a:ext cx="4953000" cy="1143000"/>
          </a:xfrm>
        </p:spPr>
        <p:txBody>
          <a:bodyPr/>
          <a:lstStyle/>
          <a:p>
            <a:pPr eaLnBrk="1" hangingPunct="1"/>
            <a:r>
              <a:rPr lang="en-US" sz="3200" dirty="0"/>
              <a:t>Relations among words and their meanings</a:t>
            </a:r>
          </a:p>
          <a:p>
            <a:pPr eaLnBrk="1" hangingPunct="1">
              <a:buFontTx/>
              <a:buNone/>
            </a:pPr>
            <a:endParaRPr lang="en-US" sz="3200" dirty="0"/>
          </a:p>
        </p:txBody>
      </p:sp>
      <p:sp>
        <p:nvSpPr>
          <p:cNvPr id="20493" name="Rectangle 5"/>
          <p:cNvSpPr>
            <a:spLocks noChangeArrowheads="1"/>
          </p:cNvSpPr>
          <p:nvPr/>
        </p:nvSpPr>
        <p:spPr bwMode="auto">
          <a:xfrm>
            <a:off x="-83910" y="3853869"/>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Internal structure of individual words</a:t>
            </a:r>
          </a:p>
        </p:txBody>
      </p:sp>
      <p:sp>
        <p:nvSpPr>
          <p:cNvPr id="20494" name="Rectangle 6"/>
          <p:cNvSpPr>
            <a:spLocks noChangeArrowheads="1"/>
          </p:cNvSpPr>
          <p:nvPr/>
        </p:nvSpPr>
        <p:spPr bwMode="auto">
          <a:xfrm>
            <a:off x="1473050" y="2689240"/>
            <a:ext cx="1686680" cy="523220"/>
          </a:xfrm>
          <a:prstGeom prst="rect">
            <a:avLst/>
          </a:prstGeom>
          <a:solidFill>
            <a:srgbClr val="FFCC99"/>
          </a:solidFill>
          <a:ln w="9525">
            <a:noFill/>
            <a:miter lim="800000"/>
            <a:headEnd/>
            <a:tailEnd/>
          </a:ln>
        </p:spPr>
        <p:txBody>
          <a:bodyPr wrap="none">
            <a:spAutoFit/>
          </a:bodyPr>
          <a:lstStyle/>
          <a:p>
            <a:r>
              <a:rPr lang="en-US" sz="2800" b="0" dirty="0" err="1">
                <a:solidFill>
                  <a:schemeClr val="accent2"/>
                </a:solidFill>
                <a:latin typeface="Comic Sans MS" pitchFamily="66" charset="0"/>
              </a:rPr>
              <a:t>Wordnet</a:t>
            </a:r>
            <a:endParaRPr lang="en-US" sz="2800" b="0" dirty="0">
              <a:solidFill>
                <a:schemeClr val="accent2"/>
              </a:solidFill>
              <a:latin typeface="Comic Sans MS" pitchFamily="66" charset="0"/>
            </a:endParaRPr>
          </a:p>
        </p:txBody>
      </p:sp>
      <p:sp>
        <p:nvSpPr>
          <p:cNvPr id="20495" name="Rectangle 7"/>
          <p:cNvSpPr>
            <a:spLocks noChangeArrowheads="1"/>
          </p:cNvSpPr>
          <p:nvPr/>
        </p:nvSpPr>
        <p:spPr bwMode="auto">
          <a:xfrm>
            <a:off x="4628805" y="5016500"/>
            <a:ext cx="1890261"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FrameNet</a:t>
            </a:r>
            <a:endParaRPr lang="en-US" sz="2800" b="0" dirty="0">
              <a:solidFill>
                <a:schemeClr val="accent2"/>
              </a:solidFill>
              <a:latin typeface="Comic Sans MS" pitchFamily="66" charset="0"/>
            </a:endParaRPr>
          </a:p>
        </p:txBody>
      </p:sp>
      <p:sp>
        <p:nvSpPr>
          <p:cNvPr id="20496" name="Rectangle 8"/>
          <p:cNvSpPr>
            <a:spLocks noChangeArrowheads="1"/>
          </p:cNvSpPr>
          <p:nvPr/>
        </p:nvSpPr>
        <p:spPr bwMode="auto">
          <a:xfrm>
            <a:off x="4881562" y="3895725"/>
            <a:ext cx="1718740"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PropBank</a:t>
            </a:r>
            <a:endParaRPr lang="en-US" sz="2800" b="0" dirty="0">
              <a:solidFill>
                <a:schemeClr val="accent2"/>
              </a:solidFill>
              <a:latin typeface="Comic Sans MS" pitchFamily="66" charset="0"/>
            </a:endParaRPr>
          </a:p>
        </p:txBody>
      </p:sp>
      <p:sp>
        <p:nvSpPr>
          <p:cNvPr id="20497" name="Rectangle 8"/>
          <p:cNvSpPr>
            <a:spLocks noChangeArrowheads="1"/>
          </p:cNvSpPr>
          <p:nvPr/>
        </p:nvSpPr>
        <p:spPr bwMode="auto">
          <a:xfrm>
            <a:off x="4523581" y="4416425"/>
            <a:ext cx="1656223"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VerbNet</a:t>
            </a:r>
            <a:endParaRPr lang="en-US" sz="2800" b="0" dirty="0">
              <a:solidFill>
                <a:schemeClr val="accent2"/>
              </a:solidFill>
              <a:latin typeface="Comic Sans MS" pitchFamily="66" charset="0"/>
            </a:endParaRPr>
          </a:p>
        </p:txBody>
      </p:sp>
      <p:sp>
        <p:nvSpPr>
          <p:cNvPr id="12" name="Rectangle 6"/>
          <p:cNvSpPr>
            <a:spLocks noChangeArrowheads="1"/>
          </p:cNvSpPr>
          <p:nvPr/>
        </p:nvSpPr>
        <p:spPr bwMode="auto">
          <a:xfrm>
            <a:off x="3469093" y="2748335"/>
            <a:ext cx="1205779"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YAGO</a:t>
            </a:r>
          </a:p>
        </p:txBody>
      </p:sp>
      <p:sp>
        <p:nvSpPr>
          <p:cNvPr id="13" name="Rectangle 6"/>
          <p:cNvSpPr>
            <a:spLocks noChangeArrowheads="1"/>
          </p:cNvSpPr>
          <p:nvPr/>
        </p:nvSpPr>
        <p:spPr bwMode="auto">
          <a:xfrm>
            <a:off x="4968949" y="2841771"/>
            <a:ext cx="1503938" cy="523220"/>
          </a:xfrm>
          <a:prstGeom prst="rect">
            <a:avLst/>
          </a:prstGeom>
          <a:solidFill>
            <a:srgbClr val="FFCC99"/>
          </a:solidFill>
          <a:ln w="9525">
            <a:noFill/>
            <a:miter lim="800000"/>
            <a:headEnd/>
            <a:tailEnd/>
          </a:ln>
        </p:spPr>
        <p:txBody>
          <a:bodyPr wrap="none">
            <a:spAutoFit/>
          </a:bodyPr>
          <a:lstStyle/>
          <a:p>
            <a:r>
              <a:rPr lang="en-US" sz="2800" b="0" dirty="0" err="1">
                <a:solidFill>
                  <a:schemeClr val="accent2"/>
                </a:solidFill>
                <a:latin typeface="Comic Sans MS" pitchFamily="66" charset="0"/>
              </a:rPr>
              <a:t>Probase</a:t>
            </a:r>
            <a:endParaRPr lang="en-US" sz="2800" b="0" dirty="0">
              <a:solidFill>
                <a:schemeClr val="accent2"/>
              </a:solidFill>
              <a:latin typeface="Comic Sans MS" pitchFamily="66" charset="0"/>
            </a:endParaRPr>
          </a:p>
        </p:txBody>
      </p:sp>
      <p:sp>
        <p:nvSpPr>
          <p:cNvPr id="17" name="Rectangle 6"/>
          <p:cNvSpPr>
            <a:spLocks noChangeArrowheads="1"/>
          </p:cNvSpPr>
          <p:nvPr/>
        </p:nvSpPr>
        <p:spPr bwMode="auto">
          <a:xfrm>
            <a:off x="4953000" y="1786557"/>
            <a:ext cx="1739579"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Freebase</a:t>
            </a:r>
          </a:p>
        </p:txBody>
      </p:sp>
      <p:sp>
        <p:nvSpPr>
          <p:cNvPr id="15" name="Rectangle 6"/>
          <p:cNvSpPr>
            <a:spLocks noChangeArrowheads="1"/>
          </p:cNvSpPr>
          <p:nvPr/>
        </p:nvSpPr>
        <p:spPr bwMode="auto">
          <a:xfrm>
            <a:off x="6781800" y="1032449"/>
            <a:ext cx="1981200" cy="1384995"/>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Google Knowledge Graph</a:t>
            </a:r>
          </a:p>
        </p:txBody>
      </p:sp>
      <p:sp>
        <p:nvSpPr>
          <p:cNvPr id="16" name="Rectangle 6"/>
          <p:cNvSpPr>
            <a:spLocks noChangeArrowheads="1"/>
          </p:cNvSpPr>
          <p:nvPr/>
        </p:nvSpPr>
        <p:spPr bwMode="auto">
          <a:xfrm>
            <a:off x="6978811" y="2698499"/>
            <a:ext cx="2012789" cy="1384995"/>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Microsoft Concept Graph</a:t>
            </a:r>
          </a:p>
        </p:txBody>
      </p:sp>
      <p:sp>
        <p:nvSpPr>
          <p:cNvPr id="18" name="Rectangle 6"/>
          <p:cNvSpPr>
            <a:spLocks noChangeArrowheads="1"/>
          </p:cNvSpPr>
          <p:nvPr/>
        </p:nvSpPr>
        <p:spPr bwMode="auto">
          <a:xfrm>
            <a:off x="7008628" y="4247052"/>
            <a:ext cx="2012789" cy="954107"/>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UMLS - </a:t>
            </a:r>
            <a:r>
              <a:rPr lang="en-US" sz="2800" b="0" dirty="0" err="1">
                <a:solidFill>
                  <a:schemeClr val="accent2"/>
                </a:solidFill>
                <a:latin typeface="Comic Sans MS" pitchFamily="66" charset="0"/>
              </a:rPr>
              <a:t>MeSH</a:t>
            </a:r>
            <a:endParaRPr lang="en-US" sz="2800" b="0" dirty="0">
              <a:solidFill>
                <a:schemeClr val="accent2"/>
              </a:solidFill>
              <a:latin typeface="Comic Sans MS" pitchFamily="66" charset="0"/>
            </a:endParaRPr>
          </a:p>
        </p:txBody>
      </p:sp>
      <p:sp>
        <p:nvSpPr>
          <p:cNvPr id="19" name="Rectangle 6">
            <a:extLst>
              <a:ext uri="{FF2B5EF4-FFF2-40B4-BE49-F238E27FC236}">
                <a16:creationId xmlns:a16="http://schemas.microsoft.com/office/drawing/2014/main" id="{07422E84-6B04-4D66-A9F5-C1EF120D3E04}"/>
              </a:ext>
            </a:extLst>
          </p:cNvPr>
          <p:cNvSpPr>
            <a:spLocks noChangeArrowheads="1"/>
          </p:cNvSpPr>
          <p:nvPr/>
        </p:nvSpPr>
        <p:spPr bwMode="auto">
          <a:xfrm>
            <a:off x="1905000" y="3348015"/>
            <a:ext cx="1840568"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Wikipedia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0E60-21D7-4128-8297-FC7A7082AA10}"/>
              </a:ext>
            </a:extLst>
          </p:cNvPr>
          <p:cNvSpPr>
            <a:spLocks noGrp="1"/>
          </p:cNvSpPr>
          <p:nvPr>
            <p:ph type="title"/>
          </p:nvPr>
        </p:nvSpPr>
        <p:spPr>
          <a:xfrm>
            <a:off x="533400" y="76200"/>
            <a:ext cx="7772400" cy="1143000"/>
          </a:xfrm>
        </p:spPr>
        <p:txBody>
          <a:bodyPr/>
          <a:lstStyle/>
          <a:p>
            <a:r>
              <a:rPr lang="en-US" dirty="0" err="1"/>
              <a:t>BabelNet</a:t>
            </a:r>
            <a:r>
              <a:rPr lang="en-US" dirty="0"/>
              <a:t> 5 (2021)</a:t>
            </a:r>
            <a:endParaRPr lang="en-CA" dirty="0"/>
          </a:p>
        </p:txBody>
      </p:sp>
      <p:sp>
        <p:nvSpPr>
          <p:cNvPr id="3" name="Text Placeholder 2">
            <a:extLst>
              <a:ext uri="{FF2B5EF4-FFF2-40B4-BE49-F238E27FC236}">
                <a16:creationId xmlns:a16="http://schemas.microsoft.com/office/drawing/2014/main" id="{8485F9F9-16EF-40EF-8530-2F4891BB52BD}"/>
              </a:ext>
            </a:extLst>
          </p:cNvPr>
          <p:cNvSpPr>
            <a:spLocks noGrp="1"/>
          </p:cNvSpPr>
          <p:nvPr>
            <p:ph type="body" sz="half" idx="1"/>
          </p:nvPr>
        </p:nvSpPr>
        <p:spPr>
          <a:xfrm>
            <a:off x="209550" y="914400"/>
            <a:ext cx="8724900" cy="4114800"/>
          </a:xfrm>
        </p:spPr>
        <p:txBody>
          <a:bodyPr/>
          <a:lstStyle/>
          <a:p>
            <a:r>
              <a:rPr lang="en-US" sz="1800" b="0" kern="1200" dirty="0">
                <a:latin typeface="Arial" panose="020B0604020202020204" pitchFamily="34" charset="0"/>
                <a:cs typeface="Arial" panose="020B0604020202020204" pitchFamily="34" charset="0"/>
              </a:rPr>
              <a:t>A </a:t>
            </a:r>
            <a:r>
              <a:rPr lang="en-US" sz="1800" kern="1200" dirty="0">
                <a:latin typeface="Arial" panose="020B0604020202020204" pitchFamily="34" charset="0"/>
                <a:cs typeface="Arial" panose="020B0604020202020204" pitchFamily="34" charset="0"/>
              </a:rPr>
              <a:t>brand-new interface</a:t>
            </a:r>
            <a:r>
              <a:rPr lang="en-US" sz="1800" b="0" kern="1200" dirty="0">
                <a:latin typeface="Arial" panose="020B0604020202020204" pitchFamily="34" charset="0"/>
                <a:cs typeface="Arial" panose="020B0604020202020204" pitchFamily="34" charset="0"/>
              </a:rPr>
              <a:t>;</a:t>
            </a:r>
          </a:p>
          <a:p>
            <a:r>
              <a:rPr lang="en-US" sz="1800" kern="1200" dirty="0">
                <a:latin typeface="Arial" panose="020B0604020202020204" pitchFamily="34" charset="0"/>
                <a:cs typeface="Arial" panose="020B0604020202020204" pitchFamily="34" charset="0"/>
              </a:rPr>
              <a:t>500 languages</a:t>
            </a:r>
            <a:r>
              <a:rPr lang="en-US" sz="1800" b="0" kern="1200" dirty="0">
                <a:latin typeface="Arial" panose="020B0604020202020204" pitchFamily="34" charset="0"/>
                <a:cs typeface="Arial" panose="020B0604020202020204" pitchFamily="34" charset="0"/>
              </a:rPr>
              <a:t> now covered;</a:t>
            </a:r>
          </a:p>
          <a:p>
            <a:r>
              <a:rPr lang="en-US" sz="1800" kern="1200" dirty="0">
                <a:latin typeface="Arial" panose="020B0604020202020204" pitchFamily="34" charset="0"/>
                <a:cs typeface="Arial" panose="020B0604020202020204" pitchFamily="34" charset="0"/>
              </a:rPr>
              <a:t>Wikipedia</a:t>
            </a:r>
            <a:r>
              <a:rPr lang="en-US" sz="1800" b="0" kern="120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Wiktionary</a:t>
            </a:r>
            <a:r>
              <a:rPr lang="en-US" sz="1800" b="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Wikidata</a:t>
            </a:r>
            <a:r>
              <a:rPr lang="en-US" sz="1800" b="0" kern="1200" dirty="0">
                <a:latin typeface="Arial" panose="020B0604020202020204" pitchFamily="34" charset="0"/>
                <a:cs typeface="Arial" panose="020B0604020202020204" pitchFamily="34" charset="0"/>
              </a:rPr>
              <a:t> and </a:t>
            </a:r>
            <a:r>
              <a:rPr lang="en-US" sz="1800" kern="1200" dirty="0" err="1">
                <a:latin typeface="Arial" panose="020B0604020202020204" pitchFamily="34" charset="0"/>
                <a:cs typeface="Arial" panose="020B0604020202020204" pitchFamily="34" charset="0"/>
              </a:rPr>
              <a:t>GeoNames</a:t>
            </a:r>
            <a:r>
              <a:rPr lang="en-US" sz="1800" b="0" kern="1200" dirty="0">
                <a:latin typeface="Arial" panose="020B0604020202020204" pitchFamily="34" charset="0"/>
                <a:cs typeface="Arial" panose="020B0604020202020204" pitchFamily="34" charset="0"/>
              </a:rPr>
              <a:t> have been updated thanks to </a:t>
            </a:r>
            <a:r>
              <a:rPr lang="en-US" sz="1800" b="0" kern="1200" dirty="0" err="1">
                <a:latin typeface="Arial" panose="020B0604020202020204" pitchFamily="34" charset="0"/>
                <a:cs typeface="Arial" panose="020B0604020202020204" pitchFamily="34" charset="0"/>
              </a:rPr>
              <a:t>BabelNet</a:t>
            </a:r>
            <a:r>
              <a:rPr lang="en-US" sz="1800" b="0" kern="1200" dirty="0">
                <a:latin typeface="Arial" panose="020B0604020202020204" pitchFamily="34" charset="0"/>
                <a:cs typeface="Arial" panose="020B0604020202020204" pitchFamily="34" charset="0"/>
              </a:rPr>
              <a:t> live, a continuously-growing resource with daily updates from all the sources that go to make it up;</a:t>
            </a:r>
          </a:p>
          <a:p>
            <a:r>
              <a:rPr lang="en-US" sz="1800" kern="1200" dirty="0">
                <a:latin typeface="Arial" panose="020B0604020202020204" pitchFamily="34" charset="0"/>
                <a:cs typeface="Arial" panose="020B0604020202020204" pitchFamily="34" charset="0"/>
              </a:rPr>
              <a:t>Better sense inventory</a:t>
            </a:r>
            <a:r>
              <a:rPr lang="en-US" sz="1800" b="0" kern="1200" dirty="0">
                <a:latin typeface="Arial" panose="020B0604020202020204" pitchFamily="34" charset="0"/>
                <a:cs typeface="Arial" panose="020B0604020202020204" pitchFamily="34" charset="0"/>
              </a:rPr>
              <a:t> thanks to the manual validation of thousands of mappings;</a:t>
            </a:r>
          </a:p>
          <a:p>
            <a:r>
              <a:rPr lang="en-US" sz="1800" kern="1200" dirty="0">
                <a:latin typeface="Arial" panose="020B0604020202020204" pitchFamily="34" charset="0"/>
                <a:cs typeface="Arial" panose="020B0604020202020204" pitchFamily="34" charset="0"/>
              </a:rPr>
              <a:t>WordNet 2020</a:t>
            </a:r>
            <a:r>
              <a:rPr lang="en-US" sz="1800" b="0" kern="1200" dirty="0">
                <a:latin typeface="Arial" panose="020B0604020202020204" pitchFamily="34" charset="0"/>
                <a:cs typeface="Arial" panose="020B0604020202020204" pitchFamily="34" charset="0"/>
              </a:rPr>
              <a:t> integrated;</a:t>
            </a:r>
          </a:p>
          <a:p>
            <a:r>
              <a:rPr lang="en-US" sz="1800" kern="1200" dirty="0">
                <a:latin typeface="Arial" panose="020B0604020202020204" pitchFamily="34" charset="0"/>
                <a:cs typeface="Arial" panose="020B0604020202020204" pitchFamily="34" charset="0"/>
              </a:rPr>
              <a:t>Improved treatment of Chinese</a:t>
            </a:r>
            <a:r>
              <a:rPr lang="en-US" sz="1800" b="0" kern="1200" dirty="0">
                <a:latin typeface="Arial" panose="020B0604020202020204" pitchFamily="34" charset="0"/>
                <a:cs typeface="Arial" panose="020B0604020202020204" pitchFamily="34" charset="0"/>
              </a:rPr>
              <a:t>;</a:t>
            </a:r>
          </a:p>
          <a:p>
            <a:r>
              <a:rPr lang="en-US" sz="1800" kern="1200" dirty="0">
                <a:latin typeface="Arial" panose="020B0604020202020204" pitchFamily="34" charset="0"/>
                <a:cs typeface="Arial" panose="020B0604020202020204" pitchFamily="34" charset="0"/>
              </a:rPr>
              <a:t>4 million new multilingual </a:t>
            </a:r>
            <a:r>
              <a:rPr lang="en-US" sz="1800" kern="1200" dirty="0" err="1">
                <a:latin typeface="Arial" panose="020B0604020202020204" pitchFamily="34" charset="0"/>
                <a:cs typeface="Arial" panose="020B0604020202020204" pitchFamily="34" charset="0"/>
              </a:rPr>
              <a:t>synsets</a:t>
            </a:r>
            <a:r>
              <a:rPr lang="en-US" sz="1800" b="0" kern="1200" dirty="0">
                <a:latin typeface="Arial" panose="020B0604020202020204" pitchFamily="34" charset="0"/>
                <a:cs typeface="Arial" panose="020B0604020202020204" pitchFamily="34" charset="0"/>
              </a:rPr>
              <a:t> (from 16 in v4 to 20 million </a:t>
            </a:r>
            <a:r>
              <a:rPr lang="en-US" sz="1800" b="0" kern="1200" dirty="0" err="1">
                <a:latin typeface="Arial" panose="020B0604020202020204" pitchFamily="34" charset="0"/>
                <a:cs typeface="Arial" panose="020B0604020202020204" pitchFamily="34" charset="0"/>
              </a:rPr>
              <a:t>synsets</a:t>
            </a:r>
            <a:r>
              <a:rPr lang="en-US" sz="1800" b="0" kern="1200" dirty="0">
                <a:latin typeface="Arial" panose="020B0604020202020204" pitchFamily="34" charset="0"/>
                <a:cs typeface="Arial" panose="020B0604020202020204" pitchFamily="34" charset="0"/>
              </a:rPr>
              <a:t> in v5);</a:t>
            </a:r>
          </a:p>
          <a:p>
            <a:r>
              <a:rPr lang="en-US" sz="1800" kern="1200" dirty="0">
                <a:latin typeface="Arial" panose="020B0604020202020204" pitchFamily="34" charset="0"/>
                <a:cs typeface="Arial" panose="020B0604020202020204" pitchFamily="34" charset="0"/>
              </a:rPr>
              <a:t>1,426 million senses</a:t>
            </a:r>
            <a:r>
              <a:rPr lang="en-US" sz="1800" b="0" kern="1200" dirty="0">
                <a:latin typeface="Arial" panose="020B0604020202020204" pitchFamily="34" charset="0"/>
                <a:cs typeface="Arial" panose="020B0604020202020204" pitchFamily="34" charset="0"/>
              </a:rPr>
              <a:t> (was 832 million senses in v4, increasing language coverage considerably);</a:t>
            </a:r>
          </a:p>
          <a:p>
            <a:r>
              <a:rPr lang="en-US" sz="1800" kern="1200" dirty="0">
                <a:latin typeface="Arial" panose="020B0604020202020204" pitchFamily="34" charset="0"/>
                <a:cs typeface="Arial" panose="020B0604020202020204" pitchFamily="34" charset="0"/>
              </a:rPr>
              <a:t>Linkage</a:t>
            </a:r>
            <a:r>
              <a:rPr lang="en-US" sz="1800" b="0" kern="1200" dirty="0">
                <a:latin typeface="Arial" panose="020B0604020202020204" pitchFamily="34" charset="0"/>
                <a:cs typeface="Arial" panose="020B0604020202020204" pitchFamily="34" charset="0"/>
              </a:rPr>
              <a:t> to </a:t>
            </a:r>
            <a:r>
              <a:rPr lang="en-US" sz="1800" b="0" kern="1200" dirty="0" err="1">
                <a:latin typeface="Arial" panose="020B0604020202020204" pitchFamily="34" charset="0"/>
                <a:cs typeface="Arial" panose="020B0604020202020204" pitchFamily="34" charset="0"/>
                <a:hlinkClick r:id="rId3"/>
              </a:rPr>
              <a:t>BabelPic</a:t>
            </a:r>
            <a:r>
              <a:rPr lang="en-US" sz="1800" b="0" kern="1200" dirty="0">
                <a:latin typeface="Arial" panose="020B0604020202020204" pitchFamily="34" charset="0"/>
                <a:cs typeface="Arial" panose="020B0604020202020204" pitchFamily="34" charset="0"/>
              </a:rPr>
              <a:t>, </a:t>
            </a:r>
            <a:r>
              <a:rPr lang="en-US" sz="1800" b="0" kern="1200" dirty="0" err="1">
                <a:latin typeface="Arial" panose="020B0604020202020204" pitchFamily="34" charset="0"/>
                <a:cs typeface="Arial" panose="020B0604020202020204" pitchFamily="34" charset="0"/>
                <a:hlinkClick r:id="rId4"/>
              </a:rPr>
              <a:t>VerbAtlas</a:t>
            </a:r>
            <a:r>
              <a:rPr lang="en-US" sz="1800" b="0" kern="1200" dirty="0">
                <a:latin typeface="Arial" panose="020B0604020202020204" pitchFamily="34" charset="0"/>
                <a:cs typeface="Arial" panose="020B0604020202020204" pitchFamily="34" charset="0"/>
              </a:rPr>
              <a:t>, and many other resources;</a:t>
            </a:r>
          </a:p>
          <a:p>
            <a:r>
              <a:rPr lang="en-US" sz="1800" b="0" kern="1200" dirty="0">
                <a:latin typeface="Arial" panose="020B0604020202020204" pitchFamily="34" charset="0"/>
                <a:cs typeface="Arial" panose="020B0604020202020204" pitchFamily="34" charset="0"/>
              </a:rPr>
              <a:t>Thousands of </a:t>
            </a:r>
            <a:r>
              <a:rPr lang="en-US" sz="1800" b="0" kern="1200" dirty="0" err="1">
                <a:latin typeface="Arial" panose="020B0604020202020204" pitchFamily="34" charset="0"/>
                <a:cs typeface="Arial" panose="020B0604020202020204" pitchFamily="34" charset="0"/>
              </a:rPr>
              <a:t>synsets</a:t>
            </a:r>
            <a:r>
              <a:rPr lang="en-US" sz="1800" b="0" kern="120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manually updated</a:t>
            </a:r>
            <a:r>
              <a:rPr lang="en-US" sz="1800" b="0" kern="1200" dirty="0">
                <a:latin typeface="Arial" panose="020B0604020202020204" pitchFamily="34" charset="0"/>
                <a:cs typeface="Arial" panose="020B0604020202020204" pitchFamily="34" charset="0"/>
              </a:rPr>
              <a:t> with the </a:t>
            </a:r>
            <a:r>
              <a:rPr lang="en-US" sz="1800" kern="1200" dirty="0">
                <a:latin typeface="Arial" panose="020B0604020202020204" pitchFamily="34" charset="0"/>
                <a:cs typeface="Arial" panose="020B0604020202020204" pitchFamily="34" charset="0"/>
              </a:rPr>
              <a:t>new domain</a:t>
            </a:r>
            <a:r>
              <a:rPr lang="en-US" sz="1800" b="0" kern="1200" dirty="0">
                <a:latin typeface="Arial" panose="020B0604020202020204" pitchFamily="34" charset="0"/>
                <a:cs typeface="Arial" panose="020B0604020202020204" pitchFamily="34" charset="0"/>
              </a:rPr>
              <a:t> labels;</a:t>
            </a:r>
          </a:p>
          <a:p>
            <a:r>
              <a:rPr lang="en-US" sz="1800" kern="1200" dirty="0">
                <a:latin typeface="Arial" panose="020B0604020202020204" pitchFamily="34" charset="0"/>
                <a:cs typeface="Arial" panose="020B0604020202020204" pitchFamily="34" charset="0"/>
              </a:rPr>
              <a:t>Improved domain labels available</a:t>
            </a:r>
            <a:r>
              <a:rPr lang="en-US" sz="1800" b="0" kern="1200" dirty="0">
                <a:latin typeface="Arial" panose="020B0604020202020204" pitchFamily="34" charset="0"/>
                <a:cs typeface="Arial" panose="020B0604020202020204" pitchFamily="34" charset="0"/>
              </a:rPr>
              <a:t>, including: Education and science, Mathematics and statistics, Navigation and aviation, Geography, geology and places, Culture, anthropology and society, and more.</a:t>
            </a:r>
          </a:p>
          <a:p>
            <a:endParaRPr lang="en-CA" sz="1800"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FD7785C5-5614-4151-9C3A-C65FF2A4066A}"/>
              </a:ext>
            </a:extLst>
          </p:cNvPr>
          <p:cNvSpPr>
            <a:spLocks noGrp="1"/>
          </p:cNvSpPr>
          <p:nvPr>
            <p:ph type="dt" sz="half" idx="10"/>
          </p:nvPr>
        </p:nvSpPr>
        <p:spPr/>
        <p:txBody>
          <a:bodyPr/>
          <a:lstStyle/>
          <a:p>
            <a:pPr>
              <a:defRPr/>
            </a:pPr>
            <a:fld id="{1CA45D55-E3A5-4657-99B6-7D10082A30CF}" type="datetime1">
              <a:rPr lang="en-US" smtClean="0"/>
              <a:t>10/21/2021</a:t>
            </a:fld>
            <a:endParaRPr lang="en-US"/>
          </a:p>
        </p:txBody>
      </p:sp>
      <p:sp>
        <p:nvSpPr>
          <p:cNvPr id="6" name="Footer Placeholder 5">
            <a:extLst>
              <a:ext uri="{FF2B5EF4-FFF2-40B4-BE49-F238E27FC236}">
                <a16:creationId xmlns:a16="http://schemas.microsoft.com/office/drawing/2014/main" id="{1811591D-55A1-434E-ACC8-4BADFAAA050A}"/>
              </a:ext>
            </a:extLst>
          </p:cNvPr>
          <p:cNvSpPr>
            <a:spLocks noGrp="1"/>
          </p:cNvSpPr>
          <p:nvPr>
            <p:ph type="ftr" sz="quarter" idx="11"/>
          </p:nvPr>
        </p:nvSpPr>
        <p:spPr/>
        <p:txBody>
          <a:bodyPr/>
          <a:lstStyle/>
          <a:p>
            <a:pPr>
              <a:defRPr/>
            </a:pPr>
            <a:r>
              <a:rPr lang="en-US"/>
              <a:t>CPSC503 Winter 2020-21</a:t>
            </a:r>
          </a:p>
        </p:txBody>
      </p:sp>
      <p:sp>
        <p:nvSpPr>
          <p:cNvPr id="7" name="Slide Number Placeholder 6">
            <a:extLst>
              <a:ext uri="{FF2B5EF4-FFF2-40B4-BE49-F238E27FC236}">
                <a16:creationId xmlns:a16="http://schemas.microsoft.com/office/drawing/2014/main" id="{18E212B1-A8CD-4477-93E1-F20C5DDB0BC2}"/>
              </a:ext>
            </a:extLst>
          </p:cNvPr>
          <p:cNvSpPr>
            <a:spLocks noGrp="1"/>
          </p:cNvSpPr>
          <p:nvPr>
            <p:ph type="sldNum" sz="quarter" idx="12"/>
          </p:nvPr>
        </p:nvSpPr>
        <p:spPr/>
        <p:txBody>
          <a:bodyPr/>
          <a:lstStyle/>
          <a:p>
            <a:pPr>
              <a:defRPr/>
            </a:pPr>
            <a:fld id="{90EFA38F-4094-4FD2-B69A-DA671B17C395}" type="slidenum">
              <a:rPr lang="en-US" smtClean="0"/>
              <a:pPr>
                <a:defRPr/>
              </a:pPr>
              <a:t>55</a:t>
            </a:fld>
            <a:endParaRPr lang="en-US"/>
          </a:p>
        </p:txBody>
      </p:sp>
      <p:pic>
        <p:nvPicPr>
          <p:cNvPr id="8" name="Picture 7">
            <a:extLst>
              <a:ext uri="{FF2B5EF4-FFF2-40B4-BE49-F238E27FC236}">
                <a16:creationId xmlns:a16="http://schemas.microsoft.com/office/drawing/2014/main" id="{69800C8E-D561-4787-B11E-890FA8BACFC0}"/>
              </a:ext>
            </a:extLst>
          </p:cNvPr>
          <p:cNvPicPr>
            <a:picLocks noChangeAspect="1"/>
          </p:cNvPicPr>
          <p:nvPr/>
        </p:nvPicPr>
        <p:blipFill>
          <a:blip r:embed="rId5"/>
          <a:stretch>
            <a:fillRect/>
          </a:stretch>
        </p:blipFill>
        <p:spPr>
          <a:xfrm>
            <a:off x="7281682" y="124691"/>
            <a:ext cx="858236" cy="1161071"/>
          </a:xfrm>
          <a:prstGeom prst="rect">
            <a:avLst/>
          </a:prstGeom>
        </p:spPr>
      </p:pic>
    </p:spTree>
    <p:extLst>
      <p:ext uri="{BB962C8B-B14F-4D97-AF65-F5344CB8AC3E}">
        <p14:creationId xmlns:p14="http://schemas.microsoft.com/office/powerpoint/2010/main" val="1624522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8BC0-35B0-4375-BFB1-FE031BFC1A93}"/>
              </a:ext>
            </a:extLst>
          </p:cNvPr>
          <p:cNvSpPr>
            <a:spLocks noGrp="1"/>
          </p:cNvSpPr>
          <p:nvPr>
            <p:ph type="title"/>
          </p:nvPr>
        </p:nvSpPr>
        <p:spPr>
          <a:xfrm>
            <a:off x="381000" y="57316"/>
            <a:ext cx="8153400" cy="1143000"/>
          </a:xfrm>
        </p:spPr>
        <p:txBody>
          <a:bodyPr/>
          <a:lstStyle/>
          <a:p>
            <a:r>
              <a:rPr lang="en-CA" dirty="0" err="1"/>
              <a:t>CommonSense</a:t>
            </a:r>
            <a:r>
              <a:rPr lang="en-CA" dirty="0"/>
              <a:t> Knowledge Graphs</a:t>
            </a:r>
          </a:p>
        </p:txBody>
      </p:sp>
      <p:sp>
        <p:nvSpPr>
          <p:cNvPr id="5" name="Date Placeholder 4">
            <a:extLst>
              <a:ext uri="{FF2B5EF4-FFF2-40B4-BE49-F238E27FC236}">
                <a16:creationId xmlns:a16="http://schemas.microsoft.com/office/drawing/2014/main" id="{2AA5395A-C60C-49C2-860E-617C5507675A}"/>
              </a:ext>
            </a:extLst>
          </p:cNvPr>
          <p:cNvSpPr>
            <a:spLocks noGrp="1"/>
          </p:cNvSpPr>
          <p:nvPr>
            <p:ph type="dt" sz="half" idx="10"/>
          </p:nvPr>
        </p:nvSpPr>
        <p:spPr/>
        <p:txBody>
          <a:bodyPr/>
          <a:lstStyle/>
          <a:p>
            <a:pPr>
              <a:defRPr/>
            </a:pPr>
            <a:fld id="{359322EC-B07C-41CA-8624-F8C79C801C2D}" type="datetime1">
              <a:rPr lang="en-US" smtClean="0"/>
              <a:t>10/21/2021</a:t>
            </a:fld>
            <a:endParaRPr lang="en-US"/>
          </a:p>
        </p:txBody>
      </p:sp>
      <p:sp>
        <p:nvSpPr>
          <p:cNvPr id="6" name="Footer Placeholder 5">
            <a:extLst>
              <a:ext uri="{FF2B5EF4-FFF2-40B4-BE49-F238E27FC236}">
                <a16:creationId xmlns:a16="http://schemas.microsoft.com/office/drawing/2014/main" id="{B29DD888-5A02-44EE-8B10-69C3D52FF020}"/>
              </a:ext>
            </a:extLst>
          </p:cNvPr>
          <p:cNvSpPr>
            <a:spLocks noGrp="1"/>
          </p:cNvSpPr>
          <p:nvPr>
            <p:ph type="ftr" sz="quarter" idx="11"/>
          </p:nvPr>
        </p:nvSpPr>
        <p:spPr>
          <a:xfrm>
            <a:off x="1219200" y="6497781"/>
            <a:ext cx="2895600" cy="457200"/>
          </a:xfrm>
        </p:spPr>
        <p:txBody>
          <a:bodyPr/>
          <a:lstStyle/>
          <a:p>
            <a:pPr>
              <a:defRPr/>
            </a:pPr>
            <a:r>
              <a:rPr lang="en-US" dirty="0"/>
              <a:t>CPSC503 Winter 2020-21</a:t>
            </a:r>
          </a:p>
        </p:txBody>
      </p:sp>
      <p:sp>
        <p:nvSpPr>
          <p:cNvPr id="7" name="Slide Number Placeholder 6">
            <a:extLst>
              <a:ext uri="{FF2B5EF4-FFF2-40B4-BE49-F238E27FC236}">
                <a16:creationId xmlns:a16="http://schemas.microsoft.com/office/drawing/2014/main" id="{662D8AE7-8DB6-4654-B73E-35117A462D44}"/>
              </a:ext>
            </a:extLst>
          </p:cNvPr>
          <p:cNvSpPr>
            <a:spLocks noGrp="1"/>
          </p:cNvSpPr>
          <p:nvPr>
            <p:ph type="sldNum" sz="quarter" idx="12"/>
          </p:nvPr>
        </p:nvSpPr>
        <p:spPr>
          <a:xfrm>
            <a:off x="7010400" y="6463145"/>
            <a:ext cx="1905000" cy="457200"/>
          </a:xfrm>
        </p:spPr>
        <p:txBody>
          <a:bodyPr/>
          <a:lstStyle/>
          <a:p>
            <a:pPr>
              <a:defRPr/>
            </a:pPr>
            <a:fld id="{90EFA38F-4094-4FD2-B69A-DA671B17C395}" type="slidenum">
              <a:rPr lang="en-US" smtClean="0"/>
              <a:pPr>
                <a:defRPr/>
              </a:pPr>
              <a:t>56</a:t>
            </a:fld>
            <a:endParaRPr lang="en-US" dirty="0"/>
          </a:p>
        </p:txBody>
      </p:sp>
      <p:pic>
        <p:nvPicPr>
          <p:cNvPr id="8" name="Picture 7">
            <a:extLst>
              <a:ext uri="{FF2B5EF4-FFF2-40B4-BE49-F238E27FC236}">
                <a16:creationId xmlns:a16="http://schemas.microsoft.com/office/drawing/2014/main" id="{BA0C1BFC-59D3-4472-9373-52446A706E36}"/>
              </a:ext>
            </a:extLst>
          </p:cNvPr>
          <p:cNvPicPr>
            <a:picLocks noChangeAspect="1"/>
          </p:cNvPicPr>
          <p:nvPr/>
        </p:nvPicPr>
        <p:blipFill>
          <a:blip r:embed="rId3"/>
          <a:stretch>
            <a:fillRect/>
          </a:stretch>
        </p:blipFill>
        <p:spPr>
          <a:xfrm>
            <a:off x="3846601" y="1738115"/>
            <a:ext cx="4763999" cy="5043685"/>
          </a:xfrm>
          <a:prstGeom prst="rect">
            <a:avLst/>
          </a:prstGeom>
        </p:spPr>
      </p:pic>
      <p:sp>
        <p:nvSpPr>
          <p:cNvPr id="9" name="Rectangle 8">
            <a:extLst>
              <a:ext uri="{FF2B5EF4-FFF2-40B4-BE49-F238E27FC236}">
                <a16:creationId xmlns:a16="http://schemas.microsoft.com/office/drawing/2014/main" id="{02FF5149-D768-44AF-821B-3882CCB77267}"/>
              </a:ext>
            </a:extLst>
          </p:cNvPr>
          <p:cNvSpPr/>
          <p:nvPr/>
        </p:nvSpPr>
        <p:spPr>
          <a:xfrm>
            <a:off x="152400" y="1446233"/>
            <a:ext cx="3657600" cy="1323439"/>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ConceptNet</a:t>
            </a:r>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Robyn Speer, Joshua Chin, and Catherine </a:t>
            </a:r>
            <a:r>
              <a:rPr lang="en-US" b="0" dirty="0" err="1">
                <a:latin typeface="Arial" panose="020B0604020202020204" pitchFamily="34" charset="0"/>
                <a:cs typeface="Arial" panose="020B0604020202020204" pitchFamily="34" charset="0"/>
              </a:rPr>
              <a:t>Havasi</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hlinkClick r:id="rId4"/>
              </a:rPr>
              <a:t>ConceptNet</a:t>
            </a:r>
            <a:r>
              <a:rPr lang="en-US" b="0" dirty="0">
                <a:latin typeface="Arial" panose="020B0604020202020204" pitchFamily="34" charset="0"/>
                <a:cs typeface="Arial" panose="020B0604020202020204" pitchFamily="34" charset="0"/>
                <a:hlinkClick r:id="rId4"/>
              </a:rPr>
              <a:t> 5.5: An Open Multilingual Graph of General Knowledge</a:t>
            </a:r>
            <a:r>
              <a:rPr lang="en-US" b="0" dirty="0">
                <a:latin typeface="Arial" panose="020B0604020202020204" pitchFamily="34" charset="0"/>
                <a:cs typeface="Arial" panose="020B0604020202020204" pitchFamily="34" charset="0"/>
              </a:rPr>
              <a:t>." In proceedings of </a:t>
            </a:r>
            <a:r>
              <a:rPr lang="en-US" b="0" i="1" dirty="0">
                <a:latin typeface="Arial" panose="020B0604020202020204" pitchFamily="34" charset="0"/>
                <a:cs typeface="Arial" panose="020B0604020202020204" pitchFamily="34" charset="0"/>
              </a:rPr>
              <a:t>AAAI</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2017</a:t>
            </a:r>
            <a:endParaRPr lang="en-CA"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12DD841-8EA4-4CA0-A6C5-9ED199FDBE02}"/>
              </a:ext>
            </a:extLst>
          </p:cNvPr>
          <p:cNvSpPr/>
          <p:nvPr/>
        </p:nvSpPr>
        <p:spPr>
          <a:xfrm>
            <a:off x="5638800" y="1276956"/>
            <a:ext cx="2971800" cy="338554"/>
          </a:xfrm>
          <a:prstGeom prst="rect">
            <a:avLst/>
          </a:prstGeom>
          <a:solidFill>
            <a:schemeClr val="accent6">
              <a:lumMod val="20000"/>
              <a:lumOff val="80000"/>
            </a:schemeClr>
          </a:solidFill>
        </p:spPr>
        <p:txBody>
          <a:bodyPr wrap="square">
            <a:spAutoFit/>
          </a:bodyPr>
          <a:lstStyle/>
          <a:p>
            <a:r>
              <a:rPr lang="en-US" b="0" dirty="0" err="1">
                <a:latin typeface="Arial" panose="020B0604020202020204" pitchFamily="34" charset="0"/>
                <a:cs typeface="Arial" panose="020B0604020202020204" pitchFamily="34" charset="0"/>
              </a:rPr>
              <a:t>ConceptNet</a:t>
            </a:r>
            <a:r>
              <a:rPr lang="en-US" b="0" dirty="0">
                <a:latin typeface="Arial" panose="020B0604020202020204" pitchFamily="34" charset="0"/>
                <a:cs typeface="Arial" panose="020B0604020202020204" pitchFamily="34" charset="0"/>
              </a:rPr>
              <a:t> in </a:t>
            </a:r>
            <a:r>
              <a:rPr lang="en-US" b="0" dirty="0" err="1">
                <a:latin typeface="Arial" panose="020B0604020202020204" pitchFamily="34" charset="0"/>
                <a:cs typeface="Arial" panose="020B0604020202020204" pitchFamily="34" charset="0"/>
              </a:rPr>
              <a:t>ConceptNet</a:t>
            </a:r>
            <a:r>
              <a:rPr lang="en-US" b="0" dirty="0">
                <a:latin typeface="Arial" panose="020B0604020202020204" pitchFamily="34" charset="0"/>
                <a:cs typeface="Arial" panose="020B0604020202020204" pitchFamily="34" charset="0"/>
              </a:rPr>
              <a:t> ;-) </a:t>
            </a:r>
            <a:endParaRPr lang="en-CA" b="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F1BE666-5F8E-4002-93BF-91CEE6B99B5B}"/>
              </a:ext>
            </a:extLst>
          </p:cNvPr>
          <p:cNvSpPr/>
          <p:nvPr/>
        </p:nvSpPr>
        <p:spPr>
          <a:xfrm>
            <a:off x="8659" y="4258225"/>
            <a:ext cx="4191000" cy="830997"/>
          </a:xfrm>
          <a:prstGeom prst="rect">
            <a:avLst/>
          </a:prstGeom>
        </p:spPr>
        <p:txBody>
          <a:bodyPr wrap="square">
            <a:spAutoFit/>
          </a:bodyPr>
          <a:lstStyle/>
          <a:p>
            <a:r>
              <a:rPr lang="en-US" dirty="0">
                <a:latin typeface="Arial" panose="020B0604020202020204" pitchFamily="34" charset="0"/>
                <a:cs typeface="Arial" panose="020B0604020202020204" pitchFamily="34" charset="0"/>
              </a:rPr>
              <a:t>See Also Atomic</a:t>
            </a:r>
          </a:p>
          <a:p>
            <a:r>
              <a:rPr lang="en-US" b="0" dirty="0">
                <a:latin typeface="Arial" panose="020B0604020202020204" pitchFamily="34" charset="0"/>
                <a:cs typeface="Arial" panose="020B0604020202020204" pitchFamily="34" charset="0"/>
              </a:rPr>
              <a:t>Atomic: An atlas of machine commonsense for if </a:t>
            </a:r>
            <a:r>
              <a:rPr lang="en-US" b="0" dirty="0" err="1">
                <a:latin typeface="Arial" panose="020B0604020202020204" pitchFamily="34" charset="0"/>
                <a:cs typeface="Arial" panose="020B0604020202020204" pitchFamily="34" charset="0"/>
              </a:rPr>
              <a:t>thenreasoning</a:t>
            </a:r>
            <a:r>
              <a:rPr lang="en-US" b="0" dirty="0">
                <a:latin typeface="Arial" panose="020B0604020202020204" pitchFamily="34" charset="0"/>
                <a:cs typeface="Arial" panose="020B0604020202020204" pitchFamily="34" charset="0"/>
              </a:rPr>
              <a:t>. In AAAI. </a:t>
            </a:r>
            <a:r>
              <a:rPr lang="en-US" dirty="0">
                <a:latin typeface="Arial" panose="020B0604020202020204" pitchFamily="34" charset="0"/>
                <a:cs typeface="Arial" panose="020B0604020202020204" pitchFamily="34" charset="0"/>
              </a:rPr>
              <a:t>2019</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737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0599-1214-44E1-9409-A8AD4980AD54}"/>
              </a:ext>
            </a:extLst>
          </p:cNvPr>
          <p:cNvSpPr>
            <a:spLocks noGrp="1"/>
          </p:cNvSpPr>
          <p:nvPr>
            <p:ph type="title"/>
          </p:nvPr>
        </p:nvSpPr>
        <p:spPr>
          <a:xfrm>
            <a:off x="152399" y="71258"/>
            <a:ext cx="8671214" cy="685800"/>
          </a:xfrm>
        </p:spPr>
        <p:txBody>
          <a:bodyPr/>
          <a:lstStyle/>
          <a:p>
            <a:r>
              <a:rPr lang="en-CA" dirty="0"/>
              <a:t>New trend: LM -&gt; </a:t>
            </a:r>
            <a:r>
              <a:rPr lang="en-CA" dirty="0" err="1"/>
              <a:t>CommonSense</a:t>
            </a:r>
            <a:r>
              <a:rPr lang="en-CA" dirty="0"/>
              <a:t> KB</a:t>
            </a:r>
          </a:p>
        </p:txBody>
      </p:sp>
      <p:sp>
        <p:nvSpPr>
          <p:cNvPr id="5" name="Date Placeholder 4">
            <a:extLst>
              <a:ext uri="{FF2B5EF4-FFF2-40B4-BE49-F238E27FC236}">
                <a16:creationId xmlns:a16="http://schemas.microsoft.com/office/drawing/2014/main" id="{D7F3EA2E-DBE3-4075-9899-F2192E2C1A30}"/>
              </a:ext>
            </a:extLst>
          </p:cNvPr>
          <p:cNvSpPr>
            <a:spLocks noGrp="1"/>
          </p:cNvSpPr>
          <p:nvPr>
            <p:ph type="dt" sz="half" idx="10"/>
          </p:nvPr>
        </p:nvSpPr>
        <p:spPr>
          <a:xfrm>
            <a:off x="304800" y="6477000"/>
            <a:ext cx="1905000" cy="457200"/>
          </a:xfrm>
        </p:spPr>
        <p:txBody>
          <a:bodyPr/>
          <a:lstStyle/>
          <a:p>
            <a:pPr>
              <a:defRPr/>
            </a:pPr>
            <a:fld id="{359322EC-B07C-41CA-8624-F8C79C801C2D}" type="datetime1">
              <a:rPr lang="en-US" smtClean="0"/>
              <a:t>10/21/2021</a:t>
            </a:fld>
            <a:endParaRPr lang="en-US" dirty="0"/>
          </a:p>
        </p:txBody>
      </p:sp>
      <p:sp>
        <p:nvSpPr>
          <p:cNvPr id="6" name="Footer Placeholder 5">
            <a:extLst>
              <a:ext uri="{FF2B5EF4-FFF2-40B4-BE49-F238E27FC236}">
                <a16:creationId xmlns:a16="http://schemas.microsoft.com/office/drawing/2014/main" id="{F49DED64-3CD6-475F-924C-C4D5EC18EE80}"/>
              </a:ext>
            </a:extLst>
          </p:cNvPr>
          <p:cNvSpPr>
            <a:spLocks noGrp="1"/>
          </p:cNvSpPr>
          <p:nvPr>
            <p:ph type="ftr" sz="quarter" idx="11"/>
          </p:nvPr>
        </p:nvSpPr>
        <p:spPr>
          <a:xfrm>
            <a:off x="3276600" y="6553200"/>
            <a:ext cx="2895600" cy="457200"/>
          </a:xfrm>
        </p:spPr>
        <p:txBody>
          <a:bodyPr/>
          <a:lstStyle/>
          <a:p>
            <a:pPr>
              <a:defRPr/>
            </a:pPr>
            <a:r>
              <a:rPr lang="en-US" dirty="0"/>
              <a:t>CPSC503 Winter 2020-21</a:t>
            </a:r>
          </a:p>
        </p:txBody>
      </p:sp>
      <p:sp>
        <p:nvSpPr>
          <p:cNvPr id="7" name="Slide Number Placeholder 6">
            <a:extLst>
              <a:ext uri="{FF2B5EF4-FFF2-40B4-BE49-F238E27FC236}">
                <a16:creationId xmlns:a16="http://schemas.microsoft.com/office/drawing/2014/main" id="{B9C04DD9-E45C-43E6-AF3D-0B9EC4086ED4}"/>
              </a:ext>
            </a:extLst>
          </p:cNvPr>
          <p:cNvSpPr>
            <a:spLocks noGrp="1"/>
          </p:cNvSpPr>
          <p:nvPr>
            <p:ph type="sldNum" sz="quarter" idx="12"/>
          </p:nvPr>
        </p:nvSpPr>
        <p:spPr>
          <a:xfrm>
            <a:off x="7211291" y="6561859"/>
            <a:ext cx="1905000" cy="457200"/>
          </a:xfrm>
        </p:spPr>
        <p:txBody>
          <a:bodyPr/>
          <a:lstStyle/>
          <a:p>
            <a:pPr>
              <a:defRPr/>
            </a:pPr>
            <a:fld id="{90EFA38F-4094-4FD2-B69A-DA671B17C395}" type="slidenum">
              <a:rPr lang="en-US" smtClean="0"/>
              <a:pPr>
                <a:defRPr/>
              </a:pPr>
              <a:t>57</a:t>
            </a:fld>
            <a:endParaRPr lang="en-US" dirty="0"/>
          </a:p>
        </p:txBody>
      </p:sp>
      <p:graphicFrame>
        <p:nvGraphicFramePr>
          <p:cNvPr id="8" name="Table 7">
            <a:extLst>
              <a:ext uri="{FF2B5EF4-FFF2-40B4-BE49-F238E27FC236}">
                <a16:creationId xmlns:a16="http://schemas.microsoft.com/office/drawing/2014/main" id="{56CF188E-B8DC-4165-BFD1-AD8FA1389198}"/>
              </a:ext>
            </a:extLst>
          </p:cNvPr>
          <p:cNvGraphicFramePr>
            <a:graphicFrameLocks noGrp="1"/>
          </p:cNvGraphicFramePr>
          <p:nvPr>
            <p:extLst>
              <p:ext uri="{D42A27DB-BD31-4B8C-83A1-F6EECF244321}">
                <p14:modId xmlns:p14="http://schemas.microsoft.com/office/powerpoint/2010/main" val="2898349907"/>
              </p:ext>
            </p:extLst>
          </p:nvPr>
        </p:nvGraphicFramePr>
        <p:xfrm>
          <a:off x="228600" y="5562600"/>
          <a:ext cx="8595013" cy="881242"/>
        </p:xfrm>
        <a:graphic>
          <a:graphicData uri="http://schemas.openxmlformats.org/drawingml/2006/table">
            <a:tbl>
              <a:tblPr/>
              <a:tblGrid>
                <a:gridCol w="605812">
                  <a:extLst>
                    <a:ext uri="{9D8B030D-6E8A-4147-A177-3AD203B41FA5}">
                      <a16:colId xmlns:a16="http://schemas.microsoft.com/office/drawing/2014/main" val="257348251"/>
                    </a:ext>
                  </a:extLst>
                </a:gridCol>
                <a:gridCol w="605812">
                  <a:extLst>
                    <a:ext uri="{9D8B030D-6E8A-4147-A177-3AD203B41FA5}">
                      <a16:colId xmlns:a16="http://schemas.microsoft.com/office/drawing/2014/main" val="2878570070"/>
                    </a:ext>
                  </a:extLst>
                </a:gridCol>
                <a:gridCol w="3320292">
                  <a:extLst>
                    <a:ext uri="{9D8B030D-6E8A-4147-A177-3AD203B41FA5}">
                      <a16:colId xmlns:a16="http://schemas.microsoft.com/office/drawing/2014/main" val="2344632989"/>
                    </a:ext>
                  </a:extLst>
                </a:gridCol>
                <a:gridCol w="379520">
                  <a:extLst>
                    <a:ext uri="{9D8B030D-6E8A-4147-A177-3AD203B41FA5}">
                      <a16:colId xmlns:a16="http://schemas.microsoft.com/office/drawing/2014/main" val="2489101467"/>
                    </a:ext>
                  </a:extLst>
                </a:gridCol>
                <a:gridCol w="1227859">
                  <a:extLst>
                    <a:ext uri="{9D8B030D-6E8A-4147-A177-3AD203B41FA5}">
                      <a16:colId xmlns:a16="http://schemas.microsoft.com/office/drawing/2014/main" val="2447307634"/>
                    </a:ext>
                  </a:extLst>
                </a:gridCol>
                <a:gridCol w="1227859">
                  <a:extLst>
                    <a:ext uri="{9D8B030D-6E8A-4147-A177-3AD203B41FA5}">
                      <a16:colId xmlns:a16="http://schemas.microsoft.com/office/drawing/2014/main" val="1167623812"/>
                    </a:ext>
                  </a:extLst>
                </a:gridCol>
                <a:gridCol w="1227859">
                  <a:extLst>
                    <a:ext uri="{9D8B030D-6E8A-4147-A177-3AD203B41FA5}">
                      <a16:colId xmlns:a16="http://schemas.microsoft.com/office/drawing/2014/main" val="642704453"/>
                    </a:ext>
                  </a:extLst>
                </a:gridCol>
              </a:tblGrid>
              <a:tr h="762000">
                <a:tc>
                  <a:txBody>
                    <a:bodyPr/>
                    <a:lstStyle/>
                    <a:p>
                      <a:pPr algn="l" fontAlgn="t"/>
                      <a:r>
                        <a:rPr lang="en-CA" sz="1100" u="sng" dirty="0">
                          <a:solidFill>
                            <a:srgbClr val="0070C0"/>
                          </a:solidFill>
                          <a:effectLst/>
                          <a:hlinkClick r:id="rId3">
                            <a:extLst>
                              <a:ext uri="{A12FA001-AC4F-418D-AE19-62706E023703}">
                                <ahyp:hlinkClr xmlns:ahyp="http://schemas.microsoft.com/office/drawing/2018/hyperlinkcolor" val="tx"/>
                              </a:ext>
                            </a:extLst>
                          </a:hlinkClick>
                        </a:rPr>
                        <a:t>532V</a:t>
                      </a:r>
                      <a:endParaRPr lang="en-CA" sz="1100" dirty="0">
                        <a:solidFill>
                          <a:srgbClr val="0070C0"/>
                        </a:solidFill>
                        <a:effectLst/>
                      </a:endParaRPr>
                    </a:p>
                  </a:txBody>
                  <a:tcPr marL="27803" marR="27803" marT="13901" marB="13901">
                    <a:lnL w="12700" cap="flat" cmpd="sng" algn="ctr">
                      <a:solidFill>
                        <a:srgbClr val="D7E0E7"/>
                      </a:solidFill>
                      <a:prstDash val="solid"/>
                      <a:round/>
                      <a:headEnd type="none" w="med" len="med"/>
                      <a:tailEnd type="none" w="med" len="med"/>
                    </a:lnL>
                    <a:lnR w="12700" cap="flat" cmpd="sng" algn="ctr">
                      <a:solidFill>
                        <a:srgbClr val="D7E0E7"/>
                      </a:solidFill>
                      <a:prstDash val="solid"/>
                      <a:round/>
                      <a:headEnd type="none" w="med" len="med"/>
                      <a:tailEnd type="none" w="med" len="med"/>
                    </a:lnR>
                    <a:lnT w="12700" cap="flat" cmpd="sng" algn="ctr">
                      <a:solidFill>
                        <a:srgbClr val="D7E0E7"/>
                      </a:solidFill>
                      <a:prstDash val="solid"/>
                      <a:round/>
                      <a:headEnd type="none" w="med" len="med"/>
                      <a:tailEnd type="none" w="med" len="med"/>
                    </a:lnT>
                    <a:lnB w="4763" cap="flat" cmpd="sng" algn="ctr">
                      <a:solidFill>
                        <a:srgbClr val="D7E0E7"/>
                      </a:solidFill>
                      <a:prstDash val="solid"/>
                      <a:round/>
                      <a:headEnd type="none" w="med" len="med"/>
                      <a:tailEnd type="none" w="med" len="med"/>
                    </a:lnB>
                    <a:solidFill>
                      <a:srgbClr val="FFFFFF"/>
                    </a:solidFill>
                  </a:tcPr>
                </a:tc>
                <a:tc>
                  <a:txBody>
                    <a:bodyPr/>
                    <a:lstStyle/>
                    <a:p>
                      <a:pPr algn="l" fontAlgn="t"/>
                      <a:r>
                        <a:rPr lang="en-CA" sz="1100">
                          <a:effectLst/>
                        </a:rPr>
                        <a:t>201</a:t>
                      </a:r>
                      <a:br>
                        <a:rPr lang="en-CA" sz="1100">
                          <a:effectLst/>
                        </a:rPr>
                      </a:br>
                      <a:r>
                        <a:rPr lang="en-CA" sz="1100">
                          <a:effectLst/>
                        </a:rPr>
                        <a:t>2W1</a:t>
                      </a:r>
                    </a:p>
                  </a:txBody>
                  <a:tcPr marL="27803" marR="27803" marT="13901" marB="13901">
                    <a:lnL w="12700" cap="flat" cmpd="sng" algn="ctr">
                      <a:solidFill>
                        <a:srgbClr val="D7E0E7"/>
                      </a:solidFill>
                      <a:prstDash val="solid"/>
                      <a:round/>
                      <a:headEnd type="none" w="med" len="med"/>
                      <a:tailEnd type="none" w="med" len="med"/>
                    </a:lnL>
                    <a:lnR w="12700" cap="flat" cmpd="sng" algn="ctr">
                      <a:solidFill>
                        <a:srgbClr val="D7E0E7"/>
                      </a:solidFill>
                      <a:prstDash val="solid"/>
                      <a:round/>
                      <a:headEnd type="none" w="med" len="med"/>
                      <a:tailEnd type="none" w="med" len="med"/>
                    </a:lnR>
                    <a:lnT w="12700" cap="flat" cmpd="sng" algn="ctr">
                      <a:solidFill>
                        <a:srgbClr val="D7E0E7"/>
                      </a:solidFill>
                      <a:prstDash val="solid"/>
                      <a:round/>
                      <a:headEnd type="none" w="med" len="med"/>
                      <a:tailEnd type="none" w="med" len="med"/>
                    </a:lnT>
                    <a:lnB w="4763" cap="flat" cmpd="sng" algn="ctr">
                      <a:solidFill>
                        <a:srgbClr val="D7E0E7"/>
                      </a:solidFill>
                      <a:prstDash val="solid"/>
                      <a:round/>
                      <a:headEnd type="none" w="med" len="med"/>
                      <a:tailEnd type="none" w="med" len="med"/>
                    </a:lnB>
                    <a:solidFill>
                      <a:srgbClr val="FFFFFF"/>
                    </a:solidFill>
                  </a:tcPr>
                </a:tc>
                <a:tc>
                  <a:txBody>
                    <a:bodyPr/>
                    <a:lstStyle/>
                    <a:p>
                      <a:pPr algn="l" fontAlgn="t"/>
                      <a:r>
                        <a:rPr lang="en-US" sz="1400" dirty="0">
                          <a:effectLst/>
                        </a:rPr>
                        <a:t>Topics in Artificial Intelligence: </a:t>
                      </a:r>
                      <a:r>
                        <a:rPr lang="en-US" sz="1400" u="sng" dirty="0">
                          <a:solidFill>
                            <a:srgbClr val="0070C0"/>
                          </a:solidFill>
                          <a:effectLst/>
                          <a:hlinkClick r:id="rId4">
                            <a:extLst>
                              <a:ext uri="{A12FA001-AC4F-418D-AE19-62706E023703}">
                                <ahyp:hlinkClr xmlns:ahyp="http://schemas.microsoft.com/office/drawing/2018/hyperlinkcolor" val="tx"/>
                              </a:ext>
                            </a:extLst>
                          </a:hlinkClick>
                        </a:rPr>
                        <a:t>Commonsense Reasoning in Natural Language Processing</a:t>
                      </a:r>
                      <a:r>
                        <a:rPr lang="en-US" sz="1400" dirty="0">
                          <a:effectLst/>
                        </a:rPr>
                        <a:t> (NLP COMMONSENSE) </a:t>
                      </a:r>
                      <a:r>
                        <a:rPr lang="en-US" sz="1400" b="1" dirty="0">
                          <a:effectLst/>
                        </a:rPr>
                        <a:t>Depth Course</a:t>
                      </a:r>
                      <a:endParaRPr lang="en-US" sz="1400" dirty="0">
                        <a:effectLst/>
                      </a:endParaRPr>
                    </a:p>
                  </a:txBody>
                  <a:tcPr marL="27803" marR="27803" marT="13901" marB="13901">
                    <a:lnL w="12700" cap="flat" cmpd="sng" algn="ctr">
                      <a:solidFill>
                        <a:srgbClr val="D7E0E7"/>
                      </a:solidFill>
                      <a:prstDash val="solid"/>
                      <a:round/>
                      <a:headEnd type="none" w="med" len="med"/>
                      <a:tailEnd type="none" w="med" len="med"/>
                    </a:lnL>
                    <a:lnR w="12700" cap="flat" cmpd="sng" algn="ctr">
                      <a:solidFill>
                        <a:srgbClr val="D7E0E7"/>
                      </a:solidFill>
                      <a:prstDash val="solid"/>
                      <a:round/>
                      <a:headEnd type="none" w="med" len="med"/>
                      <a:tailEnd type="none" w="med" len="med"/>
                    </a:lnR>
                    <a:lnT w="12700" cap="flat" cmpd="sng" algn="ctr">
                      <a:solidFill>
                        <a:srgbClr val="D7E0E7"/>
                      </a:solidFill>
                      <a:prstDash val="solid"/>
                      <a:round/>
                      <a:headEnd type="none" w="med" len="med"/>
                      <a:tailEnd type="none" w="med" len="med"/>
                    </a:lnT>
                    <a:lnB w="4763" cap="flat" cmpd="sng" algn="ctr">
                      <a:solidFill>
                        <a:srgbClr val="D7E0E7"/>
                      </a:solidFill>
                      <a:prstDash val="solid"/>
                      <a:round/>
                      <a:headEnd type="none" w="med" len="med"/>
                      <a:tailEnd type="none" w="med" len="med"/>
                    </a:lnB>
                    <a:solidFill>
                      <a:srgbClr val="FFFFFF"/>
                    </a:solidFill>
                  </a:tcPr>
                </a:tc>
                <a:tc>
                  <a:txBody>
                    <a:bodyPr/>
                    <a:lstStyle/>
                    <a:p>
                      <a:pPr algn="l" fontAlgn="t"/>
                      <a:r>
                        <a:rPr lang="en-CA" sz="1100">
                          <a:effectLst/>
                        </a:rPr>
                        <a:t>MW</a:t>
                      </a:r>
                    </a:p>
                  </a:txBody>
                  <a:tcPr marL="27803" marR="27803" marT="13901" marB="13901">
                    <a:lnL w="12700" cap="flat" cmpd="sng" algn="ctr">
                      <a:solidFill>
                        <a:srgbClr val="D7E0E7"/>
                      </a:solidFill>
                      <a:prstDash val="solid"/>
                      <a:round/>
                      <a:headEnd type="none" w="med" len="med"/>
                      <a:tailEnd type="none" w="med" len="med"/>
                    </a:lnL>
                    <a:lnR w="12700" cap="flat" cmpd="sng" algn="ctr">
                      <a:solidFill>
                        <a:srgbClr val="D7E0E7"/>
                      </a:solidFill>
                      <a:prstDash val="solid"/>
                      <a:round/>
                      <a:headEnd type="none" w="med" len="med"/>
                      <a:tailEnd type="none" w="med" len="med"/>
                    </a:lnR>
                    <a:lnT w="12700" cap="flat" cmpd="sng" algn="ctr">
                      <a:solidFill>
                        <a:srgbClr val="D7E0E7"/>
                      </a:solidFill>
                      <a:prstDash val="solid"/>
                      <a:round/>
                      <a:headEnd type="none" w="med" len="med"/>
                      <a:tailEnd type="none" w="med" len="med"/>
                    </a:lnT>
                    <a:lnB w="4763" cap="flat" cmpd="sng" algn="ctr">
                      <a:solidFill>
                        <a:srgbClr val="D7E0E7"/>
                      </a:solidFill>
                      <a:prstDash val="solid"/>
                      <a:round/>
                      <a:headEnd type="none" w="med" len="med"/>
                      <a:tailEnd type="none" w="med" len="med"/>
                    </a:lnB>
                    <a:solidFill>
                      <a:srgbClr val="FFFFFF"/>
                    </a:solidFill>
                  </a:tcPr>
                </a:tc>
                <a:tc>
                  <a:txBody>
                    <a:bodyPr/>
                    <a:lstStyle/>
                    <a:p>
                      <a:pPr algn="l" fontAlgn="t"/>
                      <a:r>
                        <a:rPr lang="en-CA" sz="1100">
                          <a:effectLst/>
                        </a:rPr>
                        <a:t>9:00-10:30</a:t>
                      </a:r>
                    </a:p>
                  </a:txBody>
                  <a:tcPr marL="27803" marR="27803" marT="13901" marB="13901">
                    <a:lnL w="12700" cap="flat" cmpd="sng" algn="ctr">
                      <a:solidFill>
                        <a:srgbClr val="D7E0E7"/>
                      </a:solidFill>
                      <a:prstDash val="solid"/>
                      <a:round/>
                      <a:headEnd type="none" w="med" len="med"/>
                      <a:tailEnd type="none" w="med" len="med"/>
                    </a:lnL>
                    <a:lnR w="12700" cap="flat" cmpd="sng" algn="ctr">
                      <a:solidFill>
                        <a:srgbClr val="D7E0E7"/>
                      </a:solidFill>
                      <a:prstDash val="solid"/>
                      <a:round/>
                      <a:headEnd type="none" w="med" len="med"/>
                      <a:tailEnd type="none" w="med" len="med"/>
                    </a:lnR>
                    <a:lnT w="12700" cap="flat" cmpd="sng" algn="ctr">
                      <a:solidFill>
                        <a:srgbClr val="D7E0E7"/>
                      </a:solidFill>
                      <a:prstDash val="solid"/>
                      <a:round/>
                      <a:headEnd type="none" w="med" len="med"/>
                      <a:tailEnd type="none" w="med" len="med"/>
                    </a:lnT>
                    <a:lnB w="4763" cap="flat" cmpd="sng" algn="ctr">
                      <a:solidFill>
                        <a:srgbClr val="D7E0E7"/>
                      </a:solidFill>
                      <a:prstDash val="solid"/>
                      <a:round/>
                      <a:headEnd type="none" w="med" len="med"/>
                      <a:tailEnd type="none" w="med" len="med"/>
                    </a:lnB>
                    <a:solidFill>
                      <a:srgbClr val="FFFFFF"/>
                    </a:solidFill>
                  </a:tcPr>
                </a:tc>
                <a:tc>
                  <a:txBody>
                    <a:bodyPr/>
                    <a:lstStyle/>
                    <a:p>
                      <a:pPr algn="l" fontAlgn="t"/>
                      <a:r>
                        <a:rPr lang="en-CA" sz="1100">
                          <a:effectLst/>
                        </a:rPr>
                        <a:t>DMP 101</a:t>
                      </a:r>
                    </a:p>
                  </a:txBody>
                  <a:tcPr marL="27803" marR="27803" marT="13901" marB="13901">
                    <a:lnL w="12700" cap="flat" cmpd="sng" algn="ctr">
                      <a:solidFill>
                        <a:srgbClr val="D7E0E7"/>
                      </a:solidFill>
                      <a:prstDash val="solid"/>
                      <a:round/>
                      <a:headEnd type="none" w="med" len="med"/>
                      <a:tailEnd type="none" w="med" len="med"/>
                    </a:lnL>
                    <a:lnR w="12700" cap="flat" cmpd="sng" algn="ctr">
                      <a:solidFill>
                        <a:srgbClr val="D7E0E7"/>
                      </a:solidFill>
                      <a:prstDash val="solid"/>
                      <a:round/>
                      <a:headEnd type="none" w="med" len="med"/>
                      <a:tailEnd type="none" w="med" len="med"/>
                    </a:lnR>
                    <a:lnT w="12700" cap="flat" cmpd="sng" algn="ctr">
                      <a:solidFill>
                        <a:srgbClr val="D7E0E7"/>
                      </a:solidFill>
                      <a:prstDash val="solid"/>
                      <a:round/>
                      <a:headEnd type="none" w="med" len="med"/>
                      <a:tailEnd type="none" w="med" len="med"/>
                    </a:lnT>
                    <a:lnB w="4763" cap="flat" cmpd="sng" algn="ctr">
                      <a:solidFill>
                        <a:srgbClr val="D7E0E7"/>
                      </a:solidFill>
                      <a:prstDash val="solid"/>
                      <a:round/>
                      <a:headEnd type="none" w="med" len="med"/>
                      <a:tailEnd type="none" w="med" len="med"/>
                    </a:lnB>
                    <a:solidFill>
                      <a:srgbClr val="FFFFFF"/>
                    </a:solidFill>
                  </a:tcPr>
                </a:tc>
                <a:tc>
                  <a:txBody>
                    <a:bodyPr/>
                    <a:lstStyle/>
                    <a:p>
                      <a:pPr algn="l" fontAlgn="t"/>
                      <a:r>
                        <a:rPr lang="en-CA" sz="1400" dirty="0" err="1">
                          <a:effectLst/>
                        </a:rPr>
                        <a:t>Vered</a:t>
                      </a:r>
                      <a:r>
                        <a:rPr lang="en-CA" sz="1400" dirty="0">
                          <a:effectLst/>
                        </a:rPr>
                        <a:t> </a:t>
                      </a:r>
                      <a:r>
                        <a:rPr lang="en-CA" sz="1400" dirty="0" err="1">
                          <a:effectLst/>
                        </a:rPr>
                        <a:t>Shwartz</a:t>
                      </a:r>
                      <a:endParaRPr lang="en-CA" sz="1400" dirty="0">
                        <a:effectLst/>
                      </a:endParaRPr>
                    </a:p>
                  </a:txBody>
                  <a:tcPr marL="27803" marR="27803" marT="13901" marB="13901">
                    <a:lnL w="12700" cap="flat" cmpd="sng" algn="ctr">
                      <a:solidFill>
                        <a:srgbClr val="D7E0E7"/>
                      </a:solidFill>
                      <a:prstDash val="solid"/>
                      <a:round/>
                      <a:headEnd type="none" w="med" len="med"/>
                      <a:tailEnd type="none" w="med" len="med"/>
                    </a:lnL>
                    <a:lnR w="4763" cap="flat" cmpd="sng" algn="ctr">
                      <a:solidFill>
                        <a:srgbClr val="D7E0E7"/>
                      </a:solidFill>
                      <a:prstDash val="solid"/>
                      <a:round/>
                      <a:headEnd type="none" w="med" len="med"/>
                      <a:tailEnd type="none" w="med" len="med"/>
                    </a:lnR>
                    <a:lnT w="12700" cap="flat" cmpd="sng" algn="ctr">
                      <a:solidFill>
                        <a:srgbClr val="D7E0E7"/>
                      </a:solidFill>
                      <a:prstDash val="solid"/>
                      <a:round/>
                      <a:headEnd type="none" w="med" len="med"/>
                      <a:tailEnd type="none" w="med" len="med"/>
                    </a:lnT>
                    <a:lnB w="4763" cap="flat" cmpd="sng" algn="ctr">
                      <a:solidFill>
                        <a:srgbClr val="D7E0E7"/>
                      </a:solidFill>
                      <a:prstDash val="solid"/>
                      <a:round/>
                      <a:headEnd type="none" w="med" len="med"/>
                      <a:tailEnd type="none" w="med" len="med"/>
                    </a:lnB>
                    <a:solidFill>
                      <a:srgbClr val="FFFFFF"/>
                    </a:solidFill>
                  </a:tcPr>
                </a:tc>
                <a:extLst>
                  <a:ext uri="{0D108BD9-81ED-4DB2-BD59-A6C34878D82A}">
                    <a16:rowId xmlns:a16="http://schemas.microsoft.com/office/drawing/2014/main" val="2880304485"/>
                  </a:ext>
                </a:extLst>
              </a:tr>
            </a:tbl>
          </a:graphicData>
        </a:graphic>
      </p:graphicFrame>
      <p:sp>
        <p:nvSpPr>
          <p:cNvPr id="9" name="Rectangle 8">
            <a:extLst>
              <a:ext uri="{FF2B5EF4-FFF2-40B4-BE49-F238E27FC236}">
                <a16:creationId xmlns:a16="http://schemas.microsoft.com/office/drawing/2014/main" id="{652ACB4F-3ADC-4656-9E12-8237BD198324}"/>
              </a:ext>
            </a:extLst>
          </p:cNvPr>
          <p:cNvSpPr/>
          <p:nvPr/>
        </p:nvSpPr>
        <p:spPr>
          <a:xfrm>
            <a:off x="376670" y="3151479"/>
            <a:ext cx="2899930" cy="1446550"/>
          </a:xfrm>
          <a:prstGeom prst="rect">
            <a:avLst/>
          </a:prstGeom>
        </p:spPr>
        <p:txBody>
          <a:bodyPr wrap="square">
            <a:spAutoFit/>
          </a:bodyPr>
          <a:lstStyle/>
          <a:p>
            <a:r>
              <a:rPr lang="en-CA" sz="1800" dirty="0">
                <a:latin typeface="BBOLD10"/>
              </a:rPr>
              <a:t>COMET </a:t>
            </a:r>
            <a:r>
              <a:rPr lang="en-CA" sz="1800" dirty="0">
                <a:latin typeface="NimbusRomNo9L-Medi"/>
              </a:rPr>
              <a:t>: </a:t>
            </a:r>
            <a:r>
              <a:rPr lang="en-CA" sz="1800" b="0" dirty="0" err="1">
                <a:latin typeface="NimbusRomNo9L-Medi"/>
              </a:rPr>
              <a:t>Commonsense</a:t>
            </a:r>
            <a:r>
              <a:rPr lang="en-CA" sz="1800" b="0" dirty="0">
                <a:latin typeface="NimbusRomNo9L-Medi"/>
              </a:rPr>
              <a:t> Transformers</a:t>
            </a:r>
          </a:p>
          <a:p>
            <a:r>
              <a:rPr lang="en-US" sz="1800" b="0" dirty="0">
                <a:latin typeface="NimbusRomNo9L-Medi"/>
              </a:rPr>
              <a:t>for Automatic Knowledge Graph Construction</a:t>
            </a:r>
          </a:p>
          <a:p>
            <a:r>
              <a:rPr lang="en-CA" b="0" dirty="0">
                <a:latin typeface="NimbusRomNo9L-Medi"/>
              </a:rPr>
              <a:t>Antoine </a:t>
            </a:r>
            <a:r>
              <a:rPr lang="en-CA" b="0" dirty="0" err="1">
                <a:latin typeface="NimbusRomNo9L-Medi"/>
              </a:rPr>
              <a:t>Bosselut</a:t>
            </a:r>
            <a:r>
              <a:rPr lang="en-CA" b="0" dirty="0">
                <a:latin typeface="NimbusRomNo9L-Medi"/>
              </a:rPr>
              <a:t> et al. </a:t>
            </a:r>
            <a:r>
              <a:rPr lang="en-US" b="0" dirty="0">
                <a:latin typeface="NimbusRomNo9L-Regu"/>
              </a:rPr>
              <a:t>ACL 2019</a:t>
            </a:r>
            <a:endParaRPr lang="en-CA" dirty="0"/>
          </a:p>
        </p:txBody>
      </p:sp>
      <p:sp>
        <p:nvSpPr>
          <p:cNvPr id="10" name="Rectangle 9">
            <a:extLst>
              <a:ext uri="{FF2B5EF4-FFF2-40B4-BE49-F238E27FC236}">
                <a16:creationId xmlns:a16="http://schemas.microsoft.com/office/drawing/2014/main" id="{39D4FC70-2F33-4F38-A5C0-D191ED950A21}"/>
              </a:ext>
            </a:extLst>
          </p:cNvPr>
          <p:cNvSpPr/>
          <p:nvPr/>
        </p:nvSpPr>
        <p:spPr>
          <a:xfrm>
            <a:off x="107373" y="5075251"/>
            <a:ext cx="3093027" cy="369332"/>
          </a:xfrm>
          <a:prstGeom prst="rect">
            <a:avLst/>
          </a:prstGeom>
        </p:spPr>
        <p:txBody>
          <a:bodyPr wrap="square">
            <a:spAutoFit/>
          </a:bodyPr>
          <a:lstStyle/>
          <a:p>
            <a:r>
              <a:rPr lang="en-CA" sz="1800" dirty="0">
                <a:latin typeface="BBOLD10"/>
              </a:rPr>
              <a:t>New Grad Course: Next Term</a:t>
            </a:r>
            <a:endParaRPr lang="en-CA" dirty="0"/>
          </a:p>
        </p:txBody>
      </p:sp>
      <p:pic>
        <p:nvPicPr>
          <p:cNvPr id="11" name="Picture 10">
            <a:extLst>
              <a:ext uri="{FF2B5EF4-FFF2-40B4-BE49-F238E27FC236}">
                <a16:creationId xmlns:a16="http://schemas.microsoft.com/office/drawing/2014/main" id="{65581278-8148-4442-ADBB-D7F3633E8506}"/>
              </a:ext>
            </a:extLst>
          </p:cNvPr>
          <p:cNvPicPr>
            <a:picLocks noChangeAspect="1"/>
          </p:cNvPicPr>
          <p:nvPr/>
        </p:nvPicPr>
        <p:blipFill>
          <a:blip r:embed="rId5"/>
          <a:stretch>
            <a:fillRect/>
          </a:stretch>
        </p:blipFill>
        <p:spPr>
          <a:xfrm>
            <a:off x="3962400" y="693609"/>
            <a:ext cx="4572000" cy="4719801"/>
          </a:xfrm>
          <a:prstGeom prst="rect">
            <a:avLst/>
          </a:prstGeom>
        </p:spPr>
      </p:pic>
      <p:sp>
        <p:nvSpPr>
          <p:cNvPr id="12" name="Rectangle 11">
            <a:extLst>
              <a:ext uri="{FF2B5EF4-FFF2-40B4-BE49-F238E27FC236}">
                <a16:creationId xmlns:a16="http://schemas.microsoft.com/office/drawing/2014/main" id="{D35C51CC-1E8A-452B-84B8-5913D7B5E096}"/>
              </a:ext>
            </a:extLst>
          </p:cNvPr>
          <p:cNvSpPr/>
          <p:nvPr/>
        </p:nvSpPr>
        <p:spPr>
          <a:xfrm>
            <a:off x="232930" y="1111170"/>
            <a:ext cx="3429000" cy="1569660"/>
          </a:xfrm>
          <a:prstGeom prst="rect">
            <a:avLst/>
          </a:prstGeom>
        </p:spPr>
        <p:txBody>
          <a:bodyPr wrap="square">
            <a:spAutoFit/>
          </a:bodyPr>
          <a:lstStyle/>
          <a:p>
            <a:r>
              <a:rPr lang="en-US" b="0" dirty="0">
                <a:latin typeface="Arial" panose="020B0604020202020204" pitchFamily="34" charset="0"/>
                <a:cs typeface="Arial" panose="020B0604020202020204" pitchFamily="34" charset="0"/>
              </a:rPr>
              <a:t>…….implicit knowledge</a:t>
            </a:r>
          </a:p>
          <a:p>
            <a:r>
              <a:rPr lang="en-US" b="0" dirty="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deep pre-trained language models </a:t>
            </a:r>
            <a:r>
              <a:rPr lang="en-US" b="0" dirty="0">
                <a:latin typeface="Arial" panose="020B0604020202020204" pitchFamily="34" charset="0"/>
                <a:cs typeface="Arial" panose="020B0604020202020204" pitchFamily="34" charset="0"/>
              </a:rPr>
              <a:t>is transferred to generate </a:t>
            </a:r>
            <a:r>
              <a:rPr lang="en-US" dirty="0">
                <a:latin typeface="Arial" panose="020B0604020202020204" pitchFamily="34" charset="0"/>
                <a:cs typeface="Arial" panose="020B0604020202020204" pitchFamily="34" charset="0"/>
              </a:rPr>
              <a:t>explicit knowledge in </a:t>
            </a:r>
            <a:r>
              <a:rPr lang="en-CA" dirty="0" err="1">
                <a:latin typeface="Arial" panose="020B0604020202020204" pitchFamily="34" charset="0"/>
                <a:cs typeface="Arial" panose="020B0604020202020204" pitchFamily="34" charset="0"/>
              </a:rPr>
              <a:t>commonsense</a:t>
            </a:r>
            <a:r>
              <a:rPr lang="en-CA" dirty="0">
                <a:latin typeface="Arial" panose="020B0604020202020204" pitchFamily="34" charset="0"/>
                <a:cs typeface="Arial" panose="020B0604020202020204" pitchFamily="34" charset="0"/>
              </a:rPr>
              <a:t> knowledge graphs</a:t>
            </a:r>
          </a:p>
        </p:txBody>
      </p:sp>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C8FA20D8-4415-4BAA-8401-DFDACC53FA8C}"/>
                  </a:ext>
                </a:extLst>
              </p14:cNvPr>
              <p14:cNvContentPartPr/>
              <p14:nvPr/>
            </p14:nvContentPartPr>
            <p14:xfrm>
              <a:off x="177613" y="5240842"/>
              <a:ext cx="2831760" cy="130320"/>
            </p14:xfrm>
          </p:contentPart>
        </mc:Choice>
        <mc:Fallback>
          <p:pic>
            <p:nvPicPr>
              <p:cNvPr id="3" name="Ink 2">
                <a:extLst>
                  <a:ext uri="{FF2B5EF4-FFF2-40B4-BE49-F238E27FC236}">
                    <a16:creationId xmlns:a16="http://schemas.microsoft.com/office/drawing/2014/main" id="{C8FA20D8-4415-4BAA-8401-DFDACC53FA8C}"/>
                  </a:ext>
                </a:extLst>
              </p:cNvPr>
              <p:cNvPicPr/>
              <p:nvPr/>
            </p:nvPicPr>
            <p:blipFill>
              <a:blip r:embed="rId7"/>
              <a:stretch>
                <a:fillRect/>
              </a:stretch>
            </p:blipFill>
            <p:spPr>
              <a:xfrm>
                <a:off x="105973" y="5096842"/>
                <a:ext cx="2975400" cy="417960"/>
              </a:xfrm>
              <a:prstGeom prst="rect">
                <a:avLst/>
              </a:prstGeom>
            </p:spPr>
          </p:pic>
        </mc:Fallback>
      </mc:AlternateContent>
    </p:spTree>
    <p:extLst>
      <p:ext uri="{BB962C8B-B14F-4D97-AF65-F5344CB8AC3E}">
        <p14:creationId xmlns:p14="http://schemas.microsoft.com/office/powerpoint/2010/main" val="1319847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p:spPr>
        <p:txBody>
          <a:bodyPr/>
          <a:lstStyle/>
          <a:p>
            <a:fld id="{3CBB192D-A0E1-4BB0-8101-BF7F33EEC0B6}" type="datetime1">
              <a:rPr lang="en-US" smtClean="0"/>
              <a:t>10/21/2021</a:t>
            </a:fld>
            <a:endParaRPr lang="en-US"/>
          </a:p>
        </p:txBody>
      </p:sp>
      <p:sp>
        <p:nvSpPr>
          <p:cNvPr id="21510" name="Footer Placeholder 4"/>
          <p:cNvSpPr>
            <a:spLocks noGrp="1"/>
          </p:cNvSpPr>
          <p:nvPr>
            <p:ph type="ftr" sz="quarter" idx="11"/>
          </p:nvPr>
        </p:nvSpPr>
        <p:spPr>
          <a:noFill/>
        </p:spPr>
        <p:txBody>
          <a:bodyPr/>
          <a:lstStyle/>
          <a:p>
            <a:r>
              <a:rPr lang="en-US"/>
              <a:t>CPSC503 Winter 2020-21</a:t>
            </a:r>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58</a:t>
            </a:fld>
            <a:endParaRPr lang="en-US"/>
          </a:p>
        </p:txBody>
      </p:sp>
      <p:sp>
        <p:nvSpPr>
          <p:cNvPr id="21512" name="Rectangle 2"/>
          <p:cNvSpPr>
            <a:spLocks noGrp="1" noChangeArrowheads="1"/>
          </p:cNvSpPr>
          <p:nvPr>
            <p:ph type="title"/>
          </p:nvPr>
        </p:nvSpPr>
        <p:spPr>
          <a:xfrm>
            <a:off x="457200" y="-54049"/>
            <a:ext cx="7772400" cy="1143000"/>
          </a:xfrm>
        </p:spPr>
        <p:txBody>
          <a:bodyPr/>
          <a:lstStyle/>
          <a:p>
            <a:pPr eaLnBrk="1" hangingPunct="1"/>
            <a:r>
              <a:rPr lang="en-US" dirty="0"/>
              <a:t>Next Time</a:t>
            </a:r>
          </a:p>
        </p:txBody>
      </p:sp>
      <p:sp>
        <p:nvSpPr>
          <p:cNvPr id="21513" name="Rectangle 3"/>
          <p:cNvSpPr>
            <a:spLocks noGrp="1" noChangeArrowheads="1"/>
          </p:cNvSpPr>
          <p:nvPr>
            <p:ph type="body" idx="1"/>
          </p:nvPr>
        </p:nvSpPr>
        <p:spPr>
          <a:xfrm>
            <a:off x="70484" y="1081331"/>
            <a:ext cx="9073516" cy="2857013"/>
          </a:xfrm>
        </p:spPr>
        <p:txBody>
          <a:bodyPr/>
          <a:lstStyle/>
          <a:p>
            <a:pPr eaLnBrk="1" hangingPunct="1">
              <a:buFontTx/>
              <a:buNone/>
            </a:pPr>
            <a:r>
              <a:rPr lang="en-US" dirty="0"/>
              <a:t>(Read Chp</a:t>
            </a:r>
            <a:r>
              <a:rPr lang="en-US"/>
              <a:t>.6 + Section </a:t>
            </a:r>
            <a:r>
              <a:rPr lang="en-US" dirty="0"/>
              <a:t>19.6 3</a:t>
            </a:r>
            <a:r>
              <a:rPr lang="en-US" baseline="30000" dirty="0"/>
              <a:t>rd)</a:t>
            </a:r>
            <a:r>
              <a:rPr lang="en-US" dirty="0"/>
              <a:t> Ed.</a:t>
            </a:r>
          </a:p>
          <a:p>
            <a:pPr eaLnBrk="1" hangingPunct="1">
              <a:buFontTx/>
              <a:buNone/>
            </a:pPr>
            <a:r>
              <a:rPr lang="en-US" sz="2400" dirty="0"/>
              <a:t>Computational Lexical Semantics</a:t>
            </a:r>
          </a:p>
          <a:p>
            <a:pPr eaLnBrk="1" hangingPunct="1"/>
            <a:r>
              <a:rPr lang="en-US" sz="2400" dirty="0"/>
              <a:t>Vector Semantics</a:t>
            </a:r>
          </a:p>
          <a:p>
            <a:pPr eaLnBrk="1" hangingPunct="1"/>
            <a:r>
              <a:rPr lang="en-US" sz="2400" dirty="0"/>
              <a:t>Word Similarity</a:t>
            </a:r>
          </a:p>
          <a:p>
            <a:pPr eaLnBrk="1" hangingPunct="1"/>
            <a:r>
              <a:rPr lang="en-US" sz="2400" dirty="0"/>
              <a:t>(Maybe) Neural Semantic Role Labeling 20.6.2</a:t>
            </a:r>
          </a:p>
          <a:p>
            <a:pPr eaLnBrk="1" hangingPunct="1">
              <a:buFontTx/>
              <a:buNone/>
            </a:pPr>
            <a:endParaRPr lang="en-US" sz="3200" dirty="0"/>
          </a:p>
        </p:txBody>
      </p:sp>
      <p:sp>
        <p:nvSpPr>
          <p:cNvPr id="7" name="Rectangle 3"/>
          <p:cNvSpPr txBox="1">
            <a:spLocks noChangeArrowheads="1"/>
          </p:cNvSpPr>
          <p:nvPr/>
        </p:nvSpPr>
        <p:spPr bwMode="auto">
          <a:xfrm>
            <a:off x="304800" y="5223510"/>
            <a:ext cx="8569873" cy="9982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r>
              <a:rPr lang="en-US" sz="2400" kern="0" dirty="0"/>
              <a:t>Projects: </a:t>
            </a:r>
            <a:r>
              <a:rPr lang="en-US" sz="2400" b="0" kern="0" dirty="0"/>
              <a:t>talk to me at least once before making a final decision on topic and papers</a:t>
            </a:r>
            <a:endParaRPr lang="en-US" sz="1800" b="0" kern="0" dirty="0"/>
          </a:p>
        </p:txBody>
      </p:sp>
      <p:sp>
        <p:nvSpPr>
          <p:cNvPr id="8" name="Rectangle 3"/>
          <p:cNvSpPr txBox="1">
            <a:spLocks noChangeArrowheads="1"/>
          </p:cNvSpPr>
          <p:nvPr/>
        </p:nvSpPr>
        <p:spPr bwMode="auto">
          <a:xfrm>
            <a:off x="304800" y="3974539"/>
            <a:ext cx="8569873" cy="9982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r>
              <a:rPr lang="en-US" sz="2400" kern="0" dirty="0"/>
              <a:t>Assignment 3: </a:t>
            </a:r>
            <a:r>
              <a:rPr lang="en-US" sz="2400" b="0" kern="0" dirty="0"/>
              <a:t>will be posted tomorrow. Parsing, FOL, Ontologies, WSD, Word Similarity</a:t>
            </a:r>
            <a:endParaRPr lang="en-US" sz="1800" b="0"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0EAE6326-F5F1-4F7F-964A-FC3B4508B05F}" type="datetime1">
              <a:rPr lang="en-US" smtClean="0"/>
              <a:t>10/21/2021</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6</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B6F1E282-3EC9-42B0-A162-9966496956C7}"/>
                  </a:ext>
                </a:extLst>
              </p14:cNvPr>
              <p14:cNvContentPartPr/>
              <p14:nvPr/>
            </p14:nvContentPartPr>
            <p14:xfrm>
              <a:off x="1819584" y="3160553"/>
              <a:ext cx="5318640" cy="154440"/>
            </p14:xfrm>
          </p:contentPart>
        </mc:Choice>
        <mc:Fallback>
          <p:pic>
            <p:nvPicPr>
              <p:cNvPr id="3" name="Ink 2">
                <a:extLst>
                  <a:ext uri="{FF2B5EF4-FFF2-40B4-BE49-F238E27FC236}">
                    <a16:creationId xmlns:a16="http://schemas.microsoft.com/office/drawing/2014/main" id="{B6F1E282-3EC9-42B0-A162-9966496956C7}"/>
                  </a:ext>
                </a:extLst>
              </p:cNvPr>
              <p:cNvPicPr/>
              <p:nvPr/>
            </p:nvPicPr>
            <p:blipFill>
              <a:blip r:embed="rId6"/>
              <a:stretch>
                <a:fillRect/>
              </a:stretch>
            </p:blipFill>
            <p:spPr>
              <a:xfrm>
                <a:off x="1747944" y="3016913"/>
                <a:ext cx="546228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3C72EF68-419E-4BDC-9104-FE2F7275C03D}"/>
                  </a:ext>
                </a:extLst>
              </p14:cNvPr>
              <p14:cNvContentPartPr/>
              <p14:nvPr/>
            </p14:nvContentPartPr>
            <p14:xfrm>
              <a:off x="3544704" y="3720353"/>
              <a:ext cx="2034360" cy="360"/>
            </p14:xfrm>
          </p:contentPart>
        </mc:Choice>
        <mc:Fallback>
          <p:pic>
            <p:nvPicPr>
              <p:cNvPr id="8" name="Ink 7">
                <a:extLst>
                  <a:ext uri="{FF2B5EF4-FFF2-40B4-BE49-F238E27FC236}">
                    <a16:creationId xmlns:a16="http://schemas.microsoft.com/office/drawing/2014/main" id="{3C72EF68-419E-4BDC-9104-FE2F7275C03D}"/>
                  </a:ext>
                </a:extLst>
              </p:cNvPr>
              <p:cNvPicPr/>
              <p:nvPr/>
            </p:nvPicPr>
            <p:blipFill>
              <a:blip r:embed="rId8"/>
              <a:stretch>
                <a:fillRect/>
              </a:stretch>
            </p:blipFill>
            <p:spPr>
              <a:xfrm>
                <a:off x="3472704" y="3576713"/>
                <a:ext cx="2178000" cy="288000"/>
              </a:xfrm>
              <a:prstGeom prst="rect">
                <a:avLst/>
              </a:prstGeom>
            </p:spPr>
          </p:pic>
        </mc:Fallback>
      </mc:AlternateContent>
    </p:spTree>
    <p:extLst>
      <p:ext uri="{BB962C8B-B14F-4D97-AF65-F5344CB8AC3E}">
        <p14:creationId xmlns:p14="http://schemas.microsoft.com/office/powerpoint/2010/main" val="404481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091"/>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295D8056-73C7-4E35-97D6-B1AAE86FD908}" type="datetime1">
              <a:rPr lang="en-US" smtClean="0"/>
              <a:t>10/21/2021</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7</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 y="1008141"/>
            <a:ext cx="7111710" cy="516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6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9534-D54B-4349-BB25-F781CE9536A5}"/>
              </a:ext>
            </a:extLst>
          </p:cNvPr>
          <p:cNvSpPr>
            <a:spLocks noGrp="1"/>
          </p:cNvSpPr>
          <p:nvPr>
            <p:ph type="title"/>
          </p:nvPr>
        </p:nvSpPr>
        <p:spPr>
          <a:xfrm>
            <a:off x="4267200" y="68981"/>
            <a:ext cx="4495800" cy="1066800"/>
          </a:xfrm>
        </p:spPr>
        <p:txBody>
          <a:bodyPr/>
          <a:lstStyle/>
          <a:p>
            <a:r>
              <a:rPr lang="en-CA" sz="2800" dirty="0"/>
              <a:t>Neural Semantic Parser</a:t>
            </a:r>
          </a:p>
        </p:txBody>
      </p:sp>
      <p:sp>
        <p:nvSpPr>
          <p:cNvPr id="4" name="Date Placeholder 3">
            <a:extLst>
              <a:ext uri="{FF2B5EF4-FFF2-40B4-BE49-F238E27FC236}">
                <a16:creationId xmlns:a16="http://schemas.microsoft.com/office/drawing/2014/main" id="{FBF9DF47-FB8F-4366-A858-D56183456DBE}"/>
              </a:ext>
            </a:extLst>
          </p:cNvPr>
          <p:cNvSpPr>
            <a:spLocks noGrp="1"/>
          </p:cNvSpPr>
          <p:nvPr>
            <p:ph type="dt" sz="half" idx="10"/>
          </p:nvPr>
        </p:nvSpPr>
        <p:spPr/>
        <p:txBody>
          <a:bodyPr/>
          <a:lstStyle/>
          <a:p>
            <a:pPr>
              <a:defRPr/>
            </a:pPr>
            <a:fld id="{025E4FFF-FC42-4535-B01E-8B24C4255FA8}" type="datetime1">
              <a:rPr lang="en-US" smtClean="0"/>
              <a:t>10/21/2021</a:t>
            </a:fld>
            <a:endParaRPr lang="en-US"/>
          </a:p>
        </p:txBody>
      </p:sp>
      <p:sp>
        <p:nvSpPr>
          <p:cNvPr id="5" name="Footer Placeholder 4">
            <a:extLst>
              <a:ext uri="{FF2B5EF4-FFF2-40B4-BE49-F238E27FC236}">
                <a16:creationId xmlns:a16="http://schemas.microsoft.com/office/drawing/2014/main" id="{EAFB0769-52B4-428C-9561-BCEAD9D8544D}"/>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3D48ED67-0DAC-4E03-9F7A-89C1B1E83F9E}"/>
              </a:ext>
            </a:extLst>
          </p:cNvPr>
          <p:cNvSpPr>
            <a:spLocks noGrp="1"/>
          </p:cNvSpPr>
          <p:nvPr>
            <p:ph type="sldNum" sz="quarter" idx="12"/>
          </p:nvPr>
        </p:nvSpPr>
        <p:spPr/>
        <p:txBody>
          <a:bodyPr/>
          <a:lstStyle/>
          <a:p>
            <a:pPr>
              <a:defRPr/>
            </a:pPr>
            <a:fld id="{FE1CA072-3F49-4900-9264-D91C6C7C6FFB}" type="slidenum">
              <a:rPr lang="en-US" smtClean="0"/>
              <a:pPr>
                <a:defRPr/>
              </a:pPr>
              <a:t>8</a:t>
            </a:fld>
            <a:endParaRPr lang="en-US"/>
          </a:p>
        </p:txBody>
      </p:sp>
      <p:pic>
        <p:nvPicPr>
          <p:cNvPr id="7" name="Picture 6">
            <a:extLst>
              <a:ext uri="{FF2B5EF4-FFF2-40B4-BE49-F238E27FC236}">
                <a16:creationId xmlns:a16="http://schemas.microsoft.com/office/drawing/2014/main" id="{1CA7D98B-7D65-4457-B826-9BC5FBFD0ACB}"/>
              </a:ext>
            </a:extLst>
          </p:cNvPr>
          <p:cNvPicPr>
            <a:picLocks noChangeAspect="1"/>
          </p:cNvPicPr>
          <p:nvPr/>
        </p:nvPicPr>
        <p:blipFill rotWithShape="1">
          <a:blip r:embed="rId2"/>
          <a:srcRect l="2460" t="3328" r="5709" b="5687"/>
          <a:stretch/>
        </p:blipFill>
        <p:spPr>
          <a:xfrm>
            <a:off x="0" y="2629670"/>
            <a:ext cx="9067800" cy="3886200"/>
          </a:xfrm>
          <a:prstGeom prst="rect">
            <a:avLst/>
          </a:prstGeom>
        </p:spPr>
      </p:pic>
      <p:pic>
        <p:nvPicPr>
          <p:cNvPr id="8" name="Picture 7">
            <a:extLst>
              <a:ext uri="{FF2B5EF4-FFF2-40B4-BE49-F238E27FC236}">
                <a16:creationId xmlns:a16="http://schemas.microsoft.com/office/drawing/2014/main" id="{2E1C8132-2EEE-4B04-95EF-2DCA150DAE9B}"/>
              </a:ext>
            </a:extLst>
          </p:cNvPr>
          <p:cNvPicPr>
            <a:picLocks noChangeAspect="1"/>
          </p:cNvPicPr>
          <p:nvPr/>
        </p:nvPicPr>
        <p:blipFill rotWithShape="1">
          <a:blip r:embed="rId2"/>
          <a:srcRect l="2460" t="3328" r="75051" b="62569"/>
          <a:stretch/>
        </p:blipFill>
        <p:spPr>
          <a:xfrm>
            <a:off x="127251" y="152400"/>
            <a:ext cx="3530349" cy="2315729"/>
          </a:xfrm>
          <a:prstGeom prst="rect">
            <a:avLst/>
          </a:prstGeom>
        </p:spPr>
      </p:pic>
      <p:sp>
        <p:nvSpPr>
          <p:cNvPr id="9" name="TextBox 8">
            <a:extLst>
              <a:ext uri="{FF2B5EF4-FFF2-40B4-BE49-F238E27FC236}">
                <a16:creationId xmlns:a16="http://schemas.microsoft.com/office/drawing/2014/main" id="{23AFF1FC-39CF-43A4-9F08-ED2756A3977E}"/>
              </a:ext>
            </a:extLst>
          </p:cNvPr>
          <p:cNvSpPr txBox="1"/>
          <p:nvPr/>
        </p:nvSpPr>
        <p:spPr>
          <a:xfrm>
            <a:off x="3987549" y="943494"/>
            <a:ext cx="5029200" cy="1077218"/>
          </a:xfrm>
          <a:prstGeom prst="rect">
            <a:avLst/>
          </a:prstGeom>
          <a:noFill/>
        </p:spPr>
        <p:txBody>
          <a:bodyPr wrap="square" rtlCol="0">
            <a:spAutoFit/>
          </a:bodyPr>
          <a:lstStyle/>
          <a:p>
            <a:r>
              <a:rPr lang="en-CA" b="1" dirty="0"/>
              <a:t>Neural Semantic Parsing with Type Constraints for Semi-Structured Tables</a:t>
            </a:r>
          </a:p>
          <a:p>
            <a:r>
              <a:rPr lang="en-CA" b="0" dirty="0"/>
              <a:t>Jayant Krishnamurthy, Pradeep </a:t>
            </a:r>
            <a:r>
              <a:rPr lang="en-CA" b="0" dirty="0" err="1"/>
              <a:t>Dasigi</a:t>
            </a:r>
            <a:r>
              <a:rPr lang="en-CA" b="0" dirty="0"/>
              <a:t>, Matt Gardner</a:t>
            </a:r>
            <a:r>
              <a:rPr lang="en-CA" dirty="0"/>
              <a:t>. </a:t>
            </a:r>
            <a:r>
              <a:rPr lang="en-CA" b="1" dirty="0"/>
              <a:t>EMNLP 2017</a:t>
            </a:r>
            <a:r>
              <a:rPr lang="en-CA" dirty="0"/>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E8F451B-9CFE-4306-8617-9167D8972CD8}"/>
                  </a:ext>
                </a:extLst>
              </p14:cNvPr>
              <p14:cNvContentPartPr/>
              <p14:nvPr/>
            </p14:nvContentPartPr>
            <p14:xfrm>
              <a:off x="158533" y="2787651"/>
              <a:ext cx="2066760" cy="23760"/>
            </p14:xfrm>
          </p:contentPart>
        </mc:Choice>
        <mc:Fallback xmlns="">
          <p:pic>
            <p:nvPicPr>
              <p:cNvPr id="10" name="Ink 9">
                <a:extLst>
                  <a:ext uri="{FF2B5EF4-FFF2-40B4-BE49-F238E27FC236}">
                    <a16:creationId xmlns:a16="http://schemas.microsoft.com/office/drawing/2014/main" id="{DE8F451B-9CFE-4306-8617-9167D8972CD8}"/>
                  </a:ext>
                </a:extLst>
              </p:cNvPr>
              <p:cNvPicPr/>
              <p:nvPr/>
            </p:nvPicPr>
            <p:blipFill>
              <a:blip r:embed="rId4"/>
              <a:stretch>
                <a:fillRect/>
              </a:stretch>
            </p:blipFill>
            <p:spPr>
              <a:xfrm>
                <a:off x="86533" y="2643651"/>
                <a:ext cx="22104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79EC937-0C0F-4B8D-B386-FC27112014D4}"/>
                  </a:ext>
                </a:extLst>
              </p14:cNvPr>
              <p14:cNvContentPartPr/>
              <p14:nvPr/>
            </p14:nvContentPartPr>
            <p14:xfrm>
              <a:off x="543733" y="460251"/>
              <a:ext cx="2999520" cy="25560"/>
            </p14:xfrm>
          </p:contentPart>
        </mc:Choice>
        <mc:Fallback xmlns="">
          <p:pic>
            <p:nvPicPr>
              <p:cNvPr id="11" name="Ink 10">
                <a:extLst>
                  <a:ext uri="{FF2B5EF4-FFF2-40B4-BE49-F238E27FC236}">
                    <a16:creationId xmlns:a16="http://schemas.microsoft.com/office/drawing/2014/main" id="{379EC937-0C0F-4B8D-B386-FC27112014D4}"/>
                  </a:ext>
                </a:extLst>
              </p:cNvPr>
              <p:cNvPicPr/>
              <p:nvPr/>
            </p:nvPicPr>
            <p:blipFill>
              <a:blip r:embed="rId6"/>
              <a:stretch>
                <a:fillRect/>
              </a:stretch>
            </p:blipFill>
            <p:spPr>
              <a:xfrm>
                <a:off x="471733" y="316611"/>
                <a:ext cx="3143160" cy="313200"/>
              </a:xfrm>
              <a:prstGeom prst="rect">
                <a:avLst/>
              </a:prstGeom>
            </p:spPr>
          </p:pic>
        </mc:Fallback>
      </mc:AlternateContent>
      <p:sp>
        <p:nvSpPr>
          <p:cNvPr id="12" name="TextBox 11">
            <a:extLst>
              <a:ext uri="{FF2B5EF4-FFF2-40B4-BE49-F238E27FC236}">
                <a16:creationId xmlns:a16="http://schemas.microsoft.com/office/drawing/2014/main" id="{A7CE38F8-1A9A-4003-8C0C-83386678AF5C}"/>
              </a:ext>
            </a:extLst>
          </p:cNvPr>
          <p:cNvSpPr txBox="1"/>
          <p:nvPr/>
        </p:nvSpPr>
        <p:spPr>
          <a:xfrm>
            <a:off x="4161322" y="6450465"/>
            <a:ext cx="4525478" cy="338554"/>
          </a:xfrm>
          <a:prstGeom prst="rect">
            <a:avLst/>
          </a:prstGeom>
          <a:noFill/>
        </p:spPr>
        <p:txBody>
          <a:bodyPr wrap="square" rtlCol="0">
            <a:spAutoFit/>
          </a:bodyPr>
          <a:lstStyle/>
          <a:p>
            <a:r>
              <a:rPr lang="en-CA" b="1" dirty="0">
                <a:solidFill>
                  <a:srgbClr val="FF0000"/>
                </a:solidFill>
              </a:rPr>
              <a:t>Encoder Decoder Architecture in three classes</a:t>
            </a:r>
            <a:endParaRPr lang="en-CA" dirty="0">
              <a:solidFill>
                <a:srgbClr val="FF0000"/>
              </a:solidFill>
            </a:endParaRPr>
          </a:p>
        </p:txBody>
      </p:sp>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A9D27567-A603-4337-BF0C-D9E7A86E24E5}"/>
                  </a:ext>
                </a:extLst>
              </p14:cNvPr>
              <p14:cNvContentPartPr/>
              <p14:nvPr/>
            </p14:nvContentPartPr>
            <p14:xfrm>
              <a:off x="2145567" y="5340477"/>
              <a:ext cx="563040" cy="16200"/>
            </p14:xfrm>
          </p:contentPart>
        </mc:Choice>
        <mc:Fallback xmlns="">
          <p:pic>
            <p:nvPicPr>
              <p:cNvPr id="3" name="Ink 2">
                <a:extLst>
                  <a:ext uri="{FF2B5EF4-FFF2-40B4-BE49-F238E27FC236}">
                    <a16:creationId xmlns:a16="http://schemas.microsoft.com/office/drawing/2014/main" id="{A9D27567-A603-4337-BF0C-D9E7A86E24E5}"/>
                  </a:ext>
                </a:extLst>
              </p:cNvPr>
              <p:cNvPicPr/>
              <p:nvPr/>
            </p:nvPicPr>
            <p:blipFill>
              <a:blip r:embed="rId8"/>
              <a:stretch>
                <a:fillRect/>
              </a:stretch>
            </p:blipFill>
            <p:spPr>
              <a:xfrm>
                <a:off x="2073927" y="5196477"/>
                <a:ext cx="7066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CF153FBC-4F38-495E-8E1D-F497C0F198F6}"/>
                  </a:ext>
                </a:extLst>
              </p14:cNvPr>
              <p14:cNvContentPartPr/>
              <p14:nvPr/>
            </p14:nvContentPartPr>
            <p14:xfrm>
              <a:off x="1558407" y="6088557"/>
              <a:ext cx="1036800" cy="6120"/>
            </p14:xfrm>
          </p:contentPart>
        </mc:Choice>
        <mc:Fallback xmlns="">
          <p:pic>
            <p:nvPicPr>
              <p:cNvPr id="15" name="Ink 14">
                <a:extLst>
                  <a:ext uri="{FF2B5EF4-FFF2-40B4-BE49-F238E27FC236}">
                    <a16:creationId xmlns:a16="http://schemas.microsoft.com/office/drawing/2014/main" id="{CF153FBC-4F38-495E-8E1D-F497C0F198F6}"/>
                  </a:ext>
                </a:extLst>
              </p:cNvPr>
              <p:cNvPicPr/>
              <p:nvPr/>
            </p:nvPicPr>
            <p:blipFill>
              <a:blip r:embed="rId10"/>
              <a:stretch>
                <a:fillRect/>
              </a:stretch>
            </p:blipFill>
            <p:spPr>
              <a:xfrm>
                <a:off x="1486767" y="5944557"/>
                <a:ext cx="11804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EB1913B6-1AB1-465C-9375-114775ED3E33}"/>
                  </a:ext>
                </a:extLst>
              </p14:cNvPr>
              <p14:cNvContentPartPr/>
              <p14:nvPr/>
            </p14:nvContentPartPr>
            <p14:xfrm>
              <a:off x="5356047" y="5376477"/>
              <a:ext cx="431280" cy="62280"/>
            </p14:xfrm>
          </p:contentPart>
        </mc:Choice>
        <mc:Fallback xmlns="">
          <p:pic>
            <p:nvPicPr>
              <p:cNvPr id="16" name="Ink 15">
                <a:extLst>
                  <a:ext uri="{FF2B5EF4-FFF2-40B4-BE49-F238E27FC236}">
                    <a16:creationId xmlns:a16="http://schemas.microsoft.com/office/drawing/2014/main" id="{EB1913B6-1AB1-465C-9375-114775ED3E33}"/>
                  </a:ext>
                </a:extLst>
              </p:cNvPr>
              <p:cNvPicPr/>
              <p:nvPr/>
            </p:nvPicPr>
            <p:blipFill>
              <a:blip r:embed="rId12"/>
              <a:stretch>
                <a:fillRect/>
              </a:stretch>
            </p:blipFill>
            <p:spPr>
              <a:xfrm>
                <a:off x="5284407" y="5232837"/>
                <a:ext cx="5749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7B48BD49-D8B0-4A9D-A494-364AD70A147D}"/>
                  </a:ext>
                </a:extLst>
              </p14:cNvPr>
              <p14:cNvContentPartPr/>
              <p14:nvPr/>
            </p14:nvContentPartPr>
            <p14:xfrm>
              <a:off x="5387727" y="5517237"/>
              <a:ext cx="439200" cy="38520"/>
            </p14:xfrm>
          </p:contentPart>
        </mc:Choice>
        <mc:Fallback xmlns="">
          <p:pic>
            <p:nvPicPr>
              <p:cNvPr id="17" name="Ink 16">
                <a:extLst>
                  <a:ext uri="{FF2B5EF4-FFF2-40B4-BE49-F238E27FC236}">
                    <a16:creationId xmlns:a16="http://schemas.microsoft.com/office/drawing/2014/main" id="{7B48BD49-D8B0-4A9D-A494-364AD70A147D}"/>
                  </a:ext>
                </a:extLst>
              </p:cNvPr>
              <p:cNvPicPr/>
              <p:nvPr/>
            </p:nvPicPr>
            <p:blipFill>
              <a:blip r:embed="rId14"/>
              <a:stretch>
                <a:fillRect/>
              </a:stretch>
            </p:blipFill>
            <p:spPr>
              <a:xfrm>
                <a:off x="5315727" y="5373237"/>
                <a:ext cx="5828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651D32F2-711D-4B52-BC62-CEBE2BCC11D9}"/>
                  </a:ext>
                </a:extLst>
              </p14:cNvPr>
              <p14:cNvContentPartPr/>
              <p14:nvPr/>
            </p14:nvContentPartPr>
            <p14:xfrm>
              <a:off x="1875567" y="6332637"/>
              <a:ext cx="2071800" cy="37080"/>
            </p14:xfrm>
          </p:contentPart>
        </mc:Choice>
        <mc:Fallback xmlns="">
          <p:pic>
            <p:nvPicPr>
              <p:cNvPr id="18" name="Ink 17">
                <a:extLst>
                  <a:ext uri="{FF2B5EF4-FFF2-40B4-BE49-F238E27FC236}">
                    <a16:creationId xmlns:a16="http://schemas.microsoft.com/office/drawing/2014/main" id="{651D32F2-711D-4B52-BC62-CEBE2BCC11D9}"/>
                  </a:ext>
                </a:extLst>
              </p:cNvPr>
              <p:cNvPicPr/>
              <p:nvPr/>
            </p:nvPicPr>
            <p:blipFill>
              <a:blip r:embed="rId16"/>
              <a:stretch>
                <a:fillRect/>
              </a:stretch>
            </p:blipFill>
            <p:spPr>
              <a:xfrm>
                <a:off x="1803567" y="6188997"/>
                <a:ext cx="2215440" cy="324720"/>
              </a:xfrm>
              <a:prstGeom prst="rect">
                <a:avLst/>
              </a:prstGeom>
            </p:spPr>
          </p:pic>
        </mc:Fallback>
      </mc:AlternateContent>
    </p:spTree>
    <p:extLst>
      <p:ext uri="{BB962C8B-B14F-4D97-AF65-F5344CB8AC3E}">
        <p14:creationId xmlns:p14="http://schemas.microsoft.com/office/powerpoint/2010/main" val="125057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4C58754-EE3B-4B4E-945D-86CFFCAF388F}"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10/21/2021</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939" name="Footer Placeholder 4"/>
          <p:cNvSpPr>
            <a:spLocks noGrp="1"/>
          </p:cNvSpPr>
          <p:nvPr>
            <p:ph type="ftr" sz="quarter" idx="11"/>
          </p:nvPr>
        </p:nvSpPr>
        <p:spPr>
          <a:xfrm>
            <a:off x="3276600" y="6534794"/>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940" name="Slide Number Placeholder 5"/>
          <p:cNvSpPr>
            <a:spLocks noGrp="1"/>
          </p:cNvSpPr>
          <p:nvPr>
            <p:ph type="sldNum" sz="quarter" idx="12"/>
          </p:nvPr>
        </p:nvSpPr>
        <p:spPr>
          <a:xfrm>
            <a:off x="6705600" y="6458594"/>
            <a:ext cx="1905000" cy="45720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FA4D67-1848-49C0-9B98-42BFCC9B51D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2"/>
          <p:cNvSpPr txBox="1">
            <a:spLocks noChangeArrowheads="1"/>
          </p:cNvSpPr>
          <p:nvPr/>
        </p:nvSpPr>
        <p:spPr bwMode="auto">
          <a:xfrm>
            <a:off x="681135" y="-16922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3333CC"/>
                </a:solidFill>
                <a:effectLst/>
                <a:uLnTx/>
                <a:uFillTx/>
                <a:latin typeface="Comic Sans MS"/>
                <a:ea typeface="+mn-ea"/>
                <a:cs typeface="+mn-cs"/>
              </a:rPr>
              <a:t>References (Project?)</a:t>
            </a:r>
          </a:p>
        </p:txBody>
      </p:sp>
      <p:sp>
        <p:nvSpPr>
          <p:cNvPr id="8" name="Rectangle 3"/>
          <p:cNvSpPr txBox="1">
            <a:spLocks noChangeArrowheads="1"/>
          </p:cNvSpPr>
          <p:nvPr/>
        </p:nvSpPr>
        <p:spPr bwMode="auto">
          <a:xfrm>
            <a:off x="647700" y="7620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 Text Book: Representation and Inference for Natural Language : A First Course in Computational Semantics </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mn-cs"/>
              </a:rPr>
              <a:t>Patrick Blackburn and Johan Bos, </a:t>
            </a:r>
            <a:r>
              <a:rPr kumimoji="0" lang="en-US" sz="2000" b="1" i="1" u="none" strike="noStrike" kern="1200" cap="none" spc="0" normalizeH="0" baseline="0" noProof="0" dirty="0">
                <a:ln>
                  <a:noFill/>
                </a:ln>
                <a:solidFill>
                  <a:srgbClr val="000000"/>
                </a:solidFill>
                <a:effectLst/>
                <a:uLnTx/>
                <a:uFillTx/>
                <a:latin typeface="Times New Roman" pitchFamily="18" charset="0"/>
                <a:ea typeface="+mn-ea"/>
                <a:cs typeface="+mn-cs"/>
              </a:rPr>
              <a:t>2005</a:t>
            </a: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mn-cs"/>
              </a:rPr>
              <a:t>CSLI </a:t>
            </a:r>
            <a:r>
              <a:rPr kumimoji="0" lang="en-CA" sz="2000" b="0" i="1" u="none" strike="noStrike" kern="1200" cap="none" spc="0" normalizeH="0" baseline="0" noProof="0" dirty="0">
                <a:ln>
                  <a:noFill/>
                </a:ln>
                <a:solidFill>
                  <a:srgbClr val="FF0000"/>
                </a:solidFill>
                <a:effectLst/>
                <a:uLnTx/>
                <a:uFillTx/>
                <a:latin typeface="Times New Roman" pitchFamily="18" charset="0"/>
                <a:ea typeface="+mn-ea"/>
                <a:cs typeface="+mn-cs"/>
              </a:rPr>
              <a:t>(pre-neural)</a:t>
            </a:r>
            <a:endParaRPr kumimoji="0" lang="en-US" sz="2000" b="0"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000" b="0" i="1"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CA" sz="2000" b="0" i="1" u="none" strike="noStrike" kern="1200" cap="none" spc="0" normalizeH="0" baseline="0" noProof="0" dirty="0">
                <a:ln>
                  <a:noFill/>
                </a:ln>
                <a:solidFill>
                  <a:srgbClr val="000000"/>
                </a:solidFill>
                <a:effectLst/>
                <a:uLnTx/>
                <a:uFillTx/>
                <a:latin typeface="Times New Roman" pitchFamily="18" charset="0"/>
                <a:ea typeface="+mn-ea"/>
                <a:cs typeface="+mn-cs"/>
              </a:rPr>
              <a:t>J. </a:t>
            </a:r>
            <a:r>
              <a:rPr kumimoji="0" lang="en-CA" sz="2000" b="0" i="1" u="none" strike="noStrike" kern="1200" cap="none" spc="0" normalizeH="0" baseline="0" noProof="0" dirty="0" err="1">
                <a:ln>
                  <a:noFill/>
                </a:ln>
                <a:solidFill>
                  <a:srgbClr val="000000"/>
                </a:solidFill>
                <a:effectLst/>
                <a:uLnTx/>
                <a:uFillTx/>
                <a:latin typeface="Times New Roman" pitchFamily="18" charset="0"/>
                <a:ea typeface="+mn-ea"/>
                <a:cs typeface="+mn-cs"/>
              </a:rPr>
              <a:t>Bos</a:t>
            </a:r>
            <a:r>
              <a:rPr kumimoji="0" lang="en-CA" sz="2000" b="0" i="1"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CA" sz="2000" b="1" i="1" u="none" strike="noStrike" kern="1200" cap="none" spc="0" normalizeH="0" baseline="0" noProof="0" dirty="0">
                <a:ln>
                  <a:noFill/>
                </a:ln>
                <a:solidFill>
                  <a:srgbClr val="000000"/>
                </a:solidFill>
                <a:effectLst/>
                <a:uLnTx/>
                <a:uFillTx/>
                <a:latin typeface="Times New Roman" pitchFamily="18" charset="0"/>
                <a:ea typeface="+mn-ea"/>
                <a:cs typeface="+mn-cs"/>
              </a:rPr>
              <a:t>2011</a:t>
            </a:r>
            <a:r>
              <a:rPr kumimoji="0" lang="en-CA" sz="2000" b="0" i="1" u="none" strike="noStrike" kern="1200" cap="none" spc="0" normalizeH="0" baseline="0" noProof="0" dirty="0">
                <a:ln>
                  <a:noFill/>
                </a:ln>
                <a:solidFill>
                  <a:srgbClr val="000000"/>
                </a:solidFill>
                <a:effectLst/>
                <a:uLnTx/>
                <a:uFillTx/>
                <a:latin typeface="Times New Roman" pitchFamily="18" charset="0"/>
                <a:ea typeface="+mn-ea"/>
                <a:cs typeface="+mn-cs"/>
              </a:rPr>
              <a:t>): A Survey of Computational Semantics: Representation, Inference and Knowledge in Wide-Coverage Text Understanding. </a:t>
            </a: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mn-cs"/>
              </a:rPr>
              <a:t>Language and Linguistics Compass 5(6): 336–366</a:t>
            </a:r>
            <a:r>
              <a:rPr kumimoji="0" lang="en-CA" sz="2000" b="0" i="1"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CA" sz="2000" b="0" i="1" u="none" strike="noStrike" kern="1200" cap="none" spc="0" normalizeH="0" baseline="0" noProof="0" dirty="0">
                <a:ln>
                  <a:noFill/>
                </a:ln>
                <a:solidFill>
                  <a:srgbClr val="FF0000"/>
                </a:solidFill>
                <a:effectLst/>
                <a:uLnTx/>
                <a:uFillTx/>
                <a:latin typeface="Times New Roman" pitchFamily="18" charset="0"/>
                <a:ea typeface="+mn-ea"/>
                <a:cs typeface="+mn-cs"/>
              </a:rPr>
              <a:t>(pre-neural)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CA" sz="2000" b="0" i="1"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CA" sz="2000" b="0" i="1" u="none" strike="noStrike" kern="1200" cap="none" spc="0" normalizeH="0" baseline="0" noProof="0" dirty="0">
                <a:ln>
                  <a:noFill/>
                </a:ln>
                <a:solidFill>
                  <a:srgbClr val="000000"/>
                </a:solidFill>
                <a:effectLst/>
                <a:uLnTx/>
                <a:uFillTx/>
                <a:latin typeface="Times New Roman" pitchFamily="18" charset="0"/>
                <a:ea typeface="+mn-ea"/>
                <a:cs typeface="+mn-cs"/>
              </a:rPr>
              <a:t> Semantic parsing via Machine Learning: </a:t>
            </a:r>
            <a:r>
              <a:rPr kumimoji="0" lang="en-CA" sz="2000" b="0" i="0" u="none" strike="noStrike" kern="1200" cap="none" spc="0" normalizeH="0" baseline="0" noProof="0" dirty="0">
                <a:ln>
                  <a:noFill/>
                </a:ln>
                <a:solidFill>
                  <a:srgbClr val="6962F4"/>
                </a:solidFill>
                <a:effectLst/>
                <a:uLnTx/>
                <a:uFillTx/>
                <a:latin typeface="Times New Roman" pitchFamily="18" charset="0"/>
                <a:ea typeface="+mn-ea"/>
                <a:cs typeface="+mn-cs"/>
              </a:rPr>
              <a:t>The Cornell Semantic Parsing Framework</a:t>
            </a: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mn-cs"/>
              </a:rPr>
              <a:t> (Cornell SPF) is an open source research software package. It includes a semantic parsing algorithm, a </a:t>
            </a:r>
            <a:r>
              <a:rPr kumimoji="0" lang="en-CA" sz="2000" b="0" i="0" u="none" strike="noStrike" kern="1200" cap="none" spc="0" normalizeH="0" baseline="0" noProof="0" dirty="0">
                <a:ln>
                  <a:noFill/>
                </a:ln>
                <a:solidFill>
                  <a:srgbClr val="2D2DB9">
                    <a:lumMod val="60000"/>
                    <a:lumOff val="40000"/>
                  </a:srgbClr>
                </a:solidFill>
                <a:effectLst/>
                <a:uLnTx/>
                <a:uFillTx/>
                <a:latin typeface="Times New Roman" pitchFamily="18" charset="0"/>
                <a:ea typeface="+mn-ea"/>
                <a:cs typeface="+mn-cs"/>
              </a:rPr>
              <a:t>flexible meaning representation </a:t>
            </a: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mn-cs"/>
              </a:rPr>
              <a:t>language and </a:t>
            </a:r>
            <a:r>
              <a:rPr kumimoji="0" lang="en-CA" sz="2000" b="0" i="0" u="none" strike="noStrike" kern="1200" cap="none" spc="0" normalizeH="0" baseline="0" noProof="0" dirty="0">
                <a:ln>
                  <a:noFill/>
                </a:ln>
                <a:solidFill>
                  <a:srgbClr val="2D2DB9">
                    <a:lumMod val="60000"/>
                    <a:lumOff val="40000"/>
                  </a:srgbClr>
                </a:solidFill>
                <a:effectLst/>
                <a:uLnTx/>
                <a:uFillTx/>
                <a:latin typeface="Times New Roman" pitchFamily="18" charset="0"/>
                <a:ea typeface="+mn-ea"/>
                <a:cs typeface="+mn-cs"/>
              </a:rPr>
              <a:t>learning algorithms</a:t>
            </a: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CA" sz="18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http://yoavartzi.com</a:t>
            </a:r>
            <a:r>
              <a:rPr kumimoji="0" lang="en-CA" sz="1800" b="0" i="0" u="sng"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/amr</a:t>
            </a:r>
            <a:endParaRPr kumimoji="0" lang="en-CA" sz="1800" b="0" i="0" u="sng"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C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kumimoji="0" lang="en-CA" sz="1800" b="1" i="0" u="none" strike="noStrike" kern="1200" cap="none" spc="0" normalizeH="0" baseline="0" noProof="0" dirty="0">
                <a:ln>
                  <a:noFill/>
                </a:ln>
                <a:solidFill>
                  <a:srgbClr val="FF0000"/>
                </a:solidFill>
                <a:effectLst/>
                <a:uLnTx/>
                <a:uFillTx/>
                <a:latin typeface="Times New Roman" pitchFamily="18" charset="0"/>
                <a:ea typeface="+mn-ea"/>
                <a:cs typeface="+mn-cs"/>
              </a:rPr>
              <a:t>The paper in previous slide: </a:t>
            </a:r>
            <a:r>
              <a:rPr kumimoji="0" lang="en-CA" sz="1800" b="1" i="0" u="none" strike="noStrike" kern="1200" cap="none" spc="0" normalizeH="0" baseline="0" noProof="0" dirty="0">
                <a:ln>
                  <a:noFill/>
                </a:ln>
                <a:solidFill>
                  <a:srgbClr val="000000"/>
                </a:solidFill>
                <a:effectLst/>
                <a:uLnTx/>
                <a:uFillTx/>
                <a:latin typeface="Times New Roman" pitchFamily="18" charset="0"/>
                <a:ea typeface="+mn-ea"/>
                <a:cs typeface="+mn-cs"/>
              </a:rPr>
              <a:t>Neural Semantic Parsing with Type Constraints for Semi-Structured Tables </a:t>
            </a:r>
            <a:r>
              <a:rPr kumimoji="0" lang="en-CA" sz="1800" b="0" i="0" u="none" strike="noStrike" kern="1200" cap="none" spc="0" normalizeH="0" baseline="0" noProof="0" dirty="0">
                <a:ln>
                  <a:noFill/>
                </a:ln>
                <a:solidFill>
                  <a:srgbClr val="000000"/>
                </a:solidFill>
                <a:effectLst/>
                <a:uLnTx/>
                <a:uFillTx/>
                <a:latin typeface="Times New Roman" pitchFamily="18" charset="0"/>
                <a:ea typeface="+mn-ea"/>
                <a:cs typeface="+mn-cs"/>
              </a:rPr>
              <a:t>Jayant Krishnamurthy, Pradeep </a:t>
            </a:r>
            <a:r>
              <a:rPr kumimoji="0" lang="en-CA" sz="1800" b="0" i="0" u="none" strike="noStrike" kern="1200" cap="none" spc="0" normalizeH="0" baseline="0" noProof="0" dirty="0" err="1">
                <a:ln>
                  <a:noFill/>
                </a:ln>
                <a:solidFill>
                  <a:srgbClr val="000000"/>
                </a:solidFill>
                <a:effectLst/>
                <a:uLnTx/>
                <a:uFillTx/>
                <a:latin typeface="Times New Roman" pitchFamily="18" charset="0"/>
                <a:ea typeface="+mn-ea"/>
                <a:cs typeface="+mn-cs"/>
              </a:rPr>
              <a:t>Dasigi</a:t>
            </a:r>
            <a:r>
              <a:rPr kumimoji="0" lang="en-CA" sz="1800" b="0" i="0" u="none" strike="noStrike" kern="1200" cap="none" spc="0" normalizeH="0" baseline="0" noProof="0" dirty="0">
                <a:ln>
                  <a:noFill/>
                </a:ln>
                <a:solidFill>
                  <a:srgbClr val="000000"/>
                </a:solidFill>
                <a:effectLst/>
                <a:uLnTx/>
                <a:uFillTx/>
                <a:latin typeface="Times New Roman" pitchFamily="18" charset="0"/>
                <a:ea typeface="+mn-ea"/>
                <a:cs typeface="+mn-cs"/>
              </a:rPr>
              <a:t>, Matt Gardner. </a:t>
            </a:r>
            <a:r>
              <a:rPr kumimoji="0" lang="en-CA" sz="1800" b="1" i="0" u="none" strike="noStrike" kern="1200" cap="none" spc="0" normalizeH="0" baseline="0" noProof="0" dirty="0">
                <a:ln>
                  <a:noFill/>
                </a:ln>
                <a:solidFill>
                  <a:srgbClr val="000000"/>
                </a:solidFill>
                <a:effectLst/>
                <a:uLnTx/>
                <a:uFillTx/>
                <a:latin typeface="Times New Roman" pitchFamily="18" charset="0"/>
                <a:ea typeface="+mn-ea"/>
                <a:cs typeface="+mn-cs"/>
              </a:rPr>
              <a:t>EMNLP 2017</a:t>
            </a:r>
            <a:r>
              <a:rPr kumimoji="0" lang="en-CA" sz="18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lang="en-CA" sz="1800" b="0" i="1" dirty="0">
                <a:solidFill>
                  <a:srgbClr val="FF0000"/>
                </a:solidFill>
              </a:rPr>
              <a:t>(neural)</a:t>
            </a:r>
            <a:endParaRPr kumimoji="0" lang="en-CA"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srgbClr val="000000"/>
                </a:solidFill>
                <a:effectLst/>
                <a:uLnTx/>
                <a:uFillTx/>
                <a:latin typeface="Times New Roman" pitchFamily="18" charset="0"/>
                <a:ea typeface="+mn-ea"/>
                <a:cs typeface="+mn-cs"/>
              </a:rPr>
              <a:t>Many more papers on Semantic Parsing in more recent conferences ACL, NAACL, EMNLP,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55647</TotalTime>
  <Words>8087</Words>
  <Application>Microsoft Office PowerPoint</Application>
  <PresentationFormat>On-screen Show (4:3)</PresentationFormat>
  <Paragraphs>889</Paragraphs>
  <Slides>58</Slides>
  <Notes>51</Notes>
  <HiddenSlides>1</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58</vt:i4>
      </vt:variant>
    </vt:vector>
  </HeadingPairs>
  <TitlesOfParts>
    <vt:vector size="76" baseType="lpstr">
      <vt:lpstr>Arial</vt:lpstr>
      <vt:lpstr>Arial Unicode MS</vt:lpstr>
      <vt:lpstr>BBOLD10</vt:lpstr>
      <vt:lpstr>Comic Sans MS</vt:lpstr>
      <vt:lpstr>Helvetica</vt:lpstr>
      <vt:lpstr>Mathematica1</vt:lpstr>
      <vt:lpstr>NexusSans</vt:lpstr>
      <vt:lpstr>NexusSerif</vt:lpstr>
      <vt:lpstr>NimbusRomNo9L-Medi</vt:lpstr>
      <vt:lpstr>NimbusRomNo9L-Regu</vt:lpstr>
      <vt:lpstr>Symbol</vt:lpstr>
      <vt:lpstr>Times New Roman</vt:lpstr>
      <vt:lpstr>Wingdings</vt:lpstr>
      <vt:lpstr>5832 Template</vt:lpstr>
      <vt:lpstr>3_Default Design</vt:lpstr>
      <vt:lpstr>2_Default Design</vt:lpstr>
      <vt:lpstr>1_5832 Template</vt:lpstr>
      <vt:lpstr>Equation</vt:lpstr>
      <vt:lpstr>CPSC 503 Computational Linguistics</vt:lpstr>
      <vt:lpstr>Today Oct 21 </vt:lpstr>
      <vt:lpstr>Practical Goals for Semantic Analysis (1)</vt:lpstr>
      <vt:lpstr>Practical Goal for Semantic Analysis (2)</vt:lpstr>
      <vt:lpstr>Semantic Parsing (via ML)</vt:lpstr>
      <vt:lpstr>Semantic Parsing (via ML)</vt:lpstr>
      <vt:lpstr>Semantic Parsing (via ML)</vt:lpstr>
      <vt:lpstr>Neural Semantic Parser</vt:lpstr>
      <vt:lpstr>PowerPoint Presentation</vt:lpstr>
      <vt:lpstr>Today Oct 21 </vt:lpstr>
      <vt:lpstr>Summary of Lexical Resources ~ 2017 circa</vt:lpstr>
      <vt:lpstr>Word?</vt:lpstr>
      <vt:lpstr>Dictionary</vt:lpstr>
      <vt:lpstr>Ontologies: inspiration from Natural Language  (From 422) :</vt:lpstr>
      <vt:lpstr>Homonymy</vt:lpstr>
      <vt:lpstr>Relevance to NLP Tasks</vt:lpstr>
      <vt:lpstr>Polysemy</vt:lpstr>
      <vt:lpstr>Polysemy</vt:lpstr>
      <vt:lpstr>Synonyms</vt:lpstr>
      <vt:lpstr>Hyponymy</vt:lpstr>
      <vt:lpstr>Lexical Resources</vt:lpstr>
      <vt:lpstr>WordNet 3.0</vt:lpstr>
      <vt:lpstr>WordNet: entry for “table”</vt:lpstr>
      <vt:lpstr>WordNet Relations (between synsets!)</vt:lpstr>
      <vt:lpstr>WordNet Hierarchies: “Vancouver”</vt:lpstr>
      <vt:lpstr>Visualizing Wordnet Relations</vt:lpstr>
      <vt:lpstr>Web interface &amp; API</vt:lpstr>
      <vt:lpstr>Wordnet: NLP Tasks</vt:lpstr>
      <vt:lpstr>YAGO2: huge semantic knowledge base</vt:lpstr>
      <vt:lpstr>Freebase</vt:lpstr>
      <vt:lpstr>Fast Changing Landscape.....</vt:lpstr>
      <vt:lpstr>Probase (MS Research) &lt; Sept 2016</vt:lpstr>
      <vt:lpstr>PowerPoint Presentation</vt:lpstr>
      <vt:lpstr>A snippet of Probase's core taxonomy</vt:lpstr>
      <vt:lpstr>Frequency distribution of the 2.7 million concepts</vt:lpstr>
      <vt:lpstr>Fast Changing Landscape...</vt:lpstr>
      <vt:lpstr>Interesting dimensions to compare Ontologies (but from Probase so possibly biased)</vt:lpstr>
      <vt:lpstr>Domain Specific Ontologies: UMLS, MeSH</vt:lpstr>
      <vt:lpstr>Portion of the UMLS Semantic Net</vt:lpstr>
      <vt:lpstr>PowerPoint Presentation</vt:lpstr>
      <vt:lpstr>PowerPoint Presentation</vt:lpstr>
      <vt:lpstr>Today Oct 21 :</vt:lpstr>
      <vt:lpstr>Predicate-Argument Structure</vt:lpstr>
      <vt:lpstr>Semantic/Thematic Roles</vt:lpstr>
      <vt:lpstr>Thematic Role Examples</vt:lpstr>
      <vt:lpstr>Thematic Roles</vt:lpstr>
      <vt:lpstr>Problem with Thematic Roles</vt:lpstr>
      <vt:lpstr>Generalized Semantic Roles</vt:lpstr>
      <vt:lpstr>Semantic Roles: Resources</vt:lpstr>
      <vt:lpstr>PropBank Example</vt:lpstr>
      <vt:lpstr>Semantic Roles: Resources</vt:lpstr>
      <vt:lpstr>FrameNet Entry</vt:lpstr>
      <vt:lpstr>FrameNet Annotations</vt:lpstr>
      <vt:lpstr>Summary of Lexical Resources ~ 2017 circa</vt:lpstr>
      <vt:lpstr>BabelNet 5 (2021)</vt:lpstr>
      <vt:lpstr>CommonSense Knowledge Graphs</vt:lpstr>
      <vt:lpstr>New trend: LM -&gt; CommonSense KB</vt:lpstr>
      <vt:lpstr>Next Time</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693</cp:revision>
  <dcterms:created xsi:type="dcterms:W3CDTF">2003-01-21T20:11:16Z</dcterms:created>
  <dcterms:modified xsi:type="dcterms:W3CDTF">2021-10-21T16:14:48Z</dcterms:modified>
</cp:coreProperties>
</file>